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3.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4.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7" r:id="rId5"/>
    <p:sldMasterId id="2147483740" r:id="rId6"/>
    <p:sldMasterId id="2147483757" r:id="rId7"/>
    <p:sldMasterId id="2147483774" r:id="rId8"/>
  </p:sldMasterIdLst>
  <p:notesMasterIdLst>
    <p:notesMasterId r:id="rId37"/>
  </p:notesMasterIdLst>
  <p:sldIdLst>
    <p:sldId id="1877" r:id="rId9"/>
    <p:sldId id="1849" r:id="rId10"/>
    <p:sldId id="1868" r:id="rId11"/>
    <p:sldId id="1855" r:id="rId12"/>
    <p:sldId id="1852" r:id="rId13"/>
    <p:sldId id="289" r:id="rId14"/>
    <p:sldId id="1874" r:id="rId15"/>
    <p:sldId id="1875" r:id="rId16"/>
    <p:sldId id="1858" r:id="rId17"/>
    <p:sldId id="1853" r:id="rId18"/>
    <p:sldId id="1869" r:id="rId19"/>
    <p:sldId id="1876" r:id="rId20"/>
    <p:sldId id="256" r:id="rId21"/>
    <p:sldId id="344" r:id="rId22"/>
    <p:sldId id="342" r:id="rId23"/>
    <p:sldId id="345" r:id="rId24"/>
    <p:sldId id="324" r:id="rId25"/>
    <p:sldId id="343" r:id="rId26"/>
    <p:sldId id="346" r:id="rId27"/>
    <p:sldId id="347" r:id="rId28"/>
    <p:sldId id="348" r:id="rId29"/>
    <p:sldId id="349" r:id="rId30"/>
    <p:sldId id="350" r:id="rId31"/>
    <p:sldId id="351" r:id="rId32"/>
    <p:sldId id="352" r:id="rId33"/>
    <p:sldId id="353" r:id="rId34"/>
    <p:sldId id="339" r:id="rId35"/>
    <p:sldId id="29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246961-8BD0-C3B0-4388-D283C4A6AAE6}" name="James" initials="J" userId="S::James.Potter@bigissueinvest.com::25f48fab-23c9-4186-bd3e-492aba87d3ad" providerId="AD"/>
  <p188:author id="{50A9D38E-15DB-52F6-1B6B-911AB5AA60FD}" name="David Parry" initials="DP" userId="S::david.parry@bigissueinvest.com::a712a166-bfb7-4178-a8df-64e35c7ae26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968" autoAdjust="0"/>
  </p:normalViewPr>
  <p:slideViewPr>
    <p:cSldViewPr snapToGrid="0">
      <p:cViewPr varScale="1">
        <p:scale>
          <a:sx n="87" d="100"/>
          <a:sy n="87" d="100"/>
        </p:scale>
        <p:origin x="147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s>
</file>

<file path=ppt/charts/_rels/chart1.xml.rels><?xml version="1.0" encoding="UTF-8" standalone="yes"?>
<Relationships xmlns="http://schemas.openxmlformats.org/package/2006/relationships"><Relationship Id="rId3" Type="http://schemas.openxmlformats.org/officeDocument/2006/relationships/oleObject" Target="file:///\\prod.sitad.dk\dfs\CU2113\faelles\Faelles\Investeringer,%20partnerskaber%20og%20markedsmodning\4.3%20Portef&#248;ljestyring\Scenarieanalyse\Scenarieanalyse%20seperat%20til%20portef&#248;lje.xlsm" TargetMode="External"/><Relationship Id="rId2" Type="http://schemas.microsoft.com/office/2011/relationships/chartColorStyle" Target="colors2.xml"/><Relationship Id="rId1" Type="http://schemas.microsoft.com/office/2011/relationships/chartStyle" Target="style2.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837892647964083E-2"/>
          <c:y val="0.10200642498372747"/>
          <c:w val="0.91052456615379174"/>
          <c:h val="0.72564380357306701"/>
        </c:manualLayout>
      </c:layout>
      <c:areaChart>
        <c:grouping val="stacked"/>
        <c:varyColors val="0"/>
        <c:ser>
          <c:idx val="1"/>
          <c:order val="1"/>
          <c:tx>
            <c:strRef>
              <c:f>'21.04 - Diabetes i Aarhus'!$B$42</c:f>
              <c:strCache>
                <c:ptCount val="1"/>
                <c:pt idx="0">
                  <c:v>-50%</c:v>
                </c:pt>
              </c:strCache>
            </c:strRef>
          </c:tx>
          <c:spPr>
            <a:noFill/>
            <a:ln>
              <a:noFill/>
            </a:ln>
            <a:effectLst/>
          </c:spPr>
          <c:cat>
            <c:numRef>
              <c:f>'21.04 - Diabetes i Aarhus'!$C$40:$I$40</c:f>
              <c:numCache>
                <c:formatCode>General</c:formatCode>
                <c:ptCount val="7"/>
                <c:pt idx="0">
                  <c:v>2021</c:v>
                </c:pt>
                <c:pt idx="1">
                  <c:v>2022</c:v>
                </c:pt>
                <c:pt idx="2">
                  <c:v>2023</c:v>
                </c:pt>
                <c:pt idx="3">
                  <c:v>2024</c:v>
                </c:pt>
                <c:pt idx="4">
                  <c:v>2025</c:v>
                </c:pt>
                <c:pt idx="5">
                  <c:v>2026</c:v>
                </c:pt>
                <c:pt idx="6">
                  <c:v>2027</c:v>
                </c:pt>
              </c:numCache>
            </c:numRef>
          </c:cat>
          <c:val>
            <c:numRef>
              <c:f>'21.04 - Diabetes i Aarhus'!$C$42:$I$42</c:f>
              <c:numCache>
                <c:formatCode>#,##0</c:formatCode>
                <c:ptCount val="7"/>
                <c:pt idx="0">
                  <c:v>0</c:v>
                </c:pt>
                <c:pt idx="1">
                  <c:v>-596176.55480984331</c:v>
                </c:pt>
                <c:pt idx="2">
                  <c:v>-1121573.2438478747</c:v>
                </c:pt>
                <c:pt idx="3">
                  <c:v>-1596412.8859060402</c:v>
                </c:pt>
                <c:pt idx="4">
                  <c:v>-1275565.9060402685</c:v>
                </c:pt>
                <c:pt idx="5">
                  <c:v>-1025498.7919463087</c:v>
                </c:pt>
                <c:pt idx="6">
                  <c:v>-825988.72483221476</c:v>
                </c:pt>
              </c:numCache>
            </c:numRef>
          </c:val>
          <c:extLst>
            <c:ext xmlns:c16="http://schemas.microsoft.com/office/drawing/2014/chart" uri="{C3380CC4-5D6E-409C-BE32-E72D297353CC}">
              <c16:uniqueId val="{00000000-8024-4471-8C3A-8548526545F7}"/>
            </c:ext>
          </c:extLst>
        </c:ser>
        <c:ser>
          <c:idx val="2"/>
          <c:order val="2"/>
          <c:tx>
            <c:strRef>
              <c:f>'21.04 - Diabetes i Aarhus'!$B$43</c:f>
              <c:strCache>
                <c:ptCount val="1"/>
                <c:pt idx="0">
                  <c:v>Fan 1</c:v>
                </c:pt>
              </c:strCache>
            </c:strRef>
          </c:tx>
          <c:spPr>
            <a:solidFill>
              <a:schemeClr val="accent2">
                <a:alpha val="10000"/>
              </a:schemeClr>
            </a:solidFill>
            <a:ln>
              <a:noFill/>
            </a:ln>
            <a:effectLst/>
          </c:spPr>
          <c:cat>
            <c:numRef>
              <c:f>'21.04 - Diabetes i Aarhus'!$C$40:$I$40</c:f>
              <c:numCache>
                <c:formatCode>General</c:formatCode>
                <c:ptCount val="7"/>
                <c:pt idx="0">
                  <c:v>2021</c:v>
                </c:pt>
                <c:pt idx="1">
                  <c:v>2022</c:v>
                </c:pt>
                <c:pt idx="2">
                  <c:v>2023</c:v>
                </c:pt>
                <c:pt idx="3">
                  <c:v>2024</c:v>
                </c:pt>
                <c:pt idx="4">
                  <c:v>2025</c:v>
                </c:pt>
                <c:pt idx="5">
                  <c:v>2026</c:v>
                </c:pt>
                <c:pt idx="6">
                  <c:v>2027</c:v>
                </c:pt>
              </c:numCache>
            </c:numRef>
          </c:cat>
          <c:val>
            <c:numRef>
              <c:f>'21.04 - Diabetes i Aarhus'!$C$43:$I$43</c:f>
              <c:numCache>
                <c:formatCode>#,##0</c:formatCode>
                <c:ptCount val="7"/>
                <c:pt idx="0">
                  <c:v>0</c:v>
                </c:pt>
                <c:pt idx="1">
                  <c:v>0</c:v>
                </c:pt>
                <c:pt idx="2">
                  <c:v>11796.644295302025</c:v>
                </c:pt>
                <c:pt idx="3">
                  <c:v>32019.463087248307</c:v>
                </c:pt>
                <c:pt idx="4">
                  <c:v>85493.959731543626</c:v>
                </c:pt>
                <c:pt idx="5">
                  <c:v>127171.81208053691</c:v>
                </c:pt>
                <c:pt idx="6">
                  <c:v>113588.57664943316</c:v>
                </c:pt>
              </c:numCache>
            </c:numRef>
          </c:val>
          <c:extLst>
            <c:ext xmlns:c16="http://schemas.microsoft.com/office/drawing/2014/chart" uri="{C3380CC4-5D6E-409C-BE32-E72D297353CC}">
              <c16:uniqueId val="{00000001-8024-4471-8C3A-8548526545F7}"/>
            </c:ext>
          </c:extLst>
        </c:ser>
        <c:ser>
          <c:idx val="3"/>
          <c:order val="3"/>
          <c:tx>
            <c:strRef>
              <c:f>'21.04 - Diabetes i Aarhus'!$B$44</c:f>
              <c:strCache>
                <c:ptCount val="1"/>
                <c:pt idx="0">
                  <c:v>Fan 2</c:v>
                </c:pt>
              </c:strCache>
            </c:strRef>
          </c:tx>
          <c:spPr>
            <a:solidFill>
              <a:schemeClr val="accent2">
                <a:alpha val="20000"/>
              </a:schemeClr>
            </a:solidFill>
            <a:ln>
              <a:noFill/>
            </a:ln>
            <a:effectLst/>
          </c:spPr>
          <c:cat>
            <c:numRef>
              <c:f>'21.04 - Diabetes i Aarhus'!$C$40:$I$40</c:f>
              <c:numCache>
                <c:formatCode>General</c:formatCode>
                <c:ptCount val="7"/>
                <c:pt idx="0">
                  <c:v>2021</c:v>
                </c:pt>
                <c:pt idx="1">
                  <c:v>2022</c:v>
                </c:pt>
                <c:pt idx="2">
                  <c:v>2023</c:v>
                </c:pt>
                <c:pt idx="3">
                  <c:v>2024</c:v>
                </c:pt>
                <c:pt idx="4">
                  <c:v>2025</c:v>
                </c:pt>
                <c:pt idx="5">
                  <c:v>2026</c:v>
                </c:pt>
                <c:pt idx="6">
                  <c:v>2027</c:v>
                </c:pt>
              </c:numCache>
            </c:numRef>
          </c:cat>
          <c:val>
            <c:numRef>
              <c:f>'21.04 - Diabetes i Aarhus'!$C$44:$I$44</c:f>
              <c:numCache>
                <c:formatCode>#,##0</c:formatCode>
                <c:ptCount val="7"/>
                <c:pt idx="0">
                  <c:v>0</c:v>
                </c:pt>
                <c:pt idx="1">
                  <c:v>0</c:v>
                </c:pt>
                <c:pt idx="2">
                  <c:v>11796.644295302025</c:v>
                </c:pt>
                <c:pt idx="3">
                  <c:v>32019.463087248307</c:v>
                </c:pt>
                <c:pt idx="4">
                  <c:v>85493.959731543626</c:v>
                </c:pt>
                <c:pt idx="5">
                  <c:v>127171.81208053691</c:v>
                </c:pt>
                <c:pt idx="6">
                  <c:v>113588.57664943316</c:v>
                </c:pt>
              </c:numCache>
            </c:numRef>
          </c:val>
          <c:extLst>
            <c:ext xmlns:c16="http://schemas.microsoft.com/office/drawing/2014/chart" uri="{C3380CC4-5D6E-409C-BE32-E72D297353CC}">
              <c16:uniqueId val="{00000002-8024-4471-8C3A-8548526545F7}"/>
            </c:ext>
          </c:extLst>
        </c:ser>
        <c:ser>
          <c:idx val="4"/>
          <c:order val="4"/>
          <c:tx>
            <c:strRef>
              <c:f>'21.04 - Diabetes i Aarhus'!$B$45</c:f>
              <c:strCache>
                <c:ptCount val="1"/>
                <c:pt idx="0">
                  <c:v>Fan 3</c:v>
                </c:pt>
              </c:strCache>
            </c:strRef>
          </c:tx>
          <c:spPr>
            <a:solidFill>
              <a:schemeClr val="accent2">
                <a:alpha val="30000"/>
              </a:schemeClr>
            </a:solidFill>
            <a:ln>
              <a:noFill/>
            </a:ln>
            <a:effectLst/>
          </c:spPr>
          <c:cat>
            <c:numRef>
              <c:f>'21.04 - Diabetes i Aarhus'!$C$40:$I$40</c:f>
              <c:numCache>
                <c:formatCode>General</c:formatCode>
                <c:ptCount val="7"/>
                <c:pt idx="0">
                  <c:v>2021</c:v>
                </c:pt>
                <c:pt idx="1">
                  <c:v>2022</c:v>
                </c:pt>
                <c:pt idx="2">
                  <c:v>2023</c:v>
                </c:pt>
                <c:pt idx="3">
                  <c:v>2024</c:v>
                </c:pt>
                <c:pt idx="4">
                  <c:v>2025</c:v>
                </c:pt>
                <c:pt idx="5">
                  <c:v>2026</c:v>
                </c:pt>
                <c:pt idx="6">
                  <c:v>2027</c:v>
                </c:pt>
              </c:numCache>
            </c:numRef>
          </c:cat>
          <c:val>
            <c:numRef>
              <c:f>'21.04 - Diabetes i Aarhus'!$C$45:$I$45</c:f>
              <c:numCache>
                <c:formatCode>#,##0</c:formatCode>
                <c:ptCount val="7"/>
                <c:pt idx="0">
                  <c:v>0</c:v>
                </c:pt>
                <c:pt idx="1">
                  <c:v>0</c:v>
                </c:pt>
                <c:pt idx="2">
                  <c:v>11796.644295302025</c:v>
                </c:pt>
                <c:pt idx="3">
                  <c:v>32019.463087248307</c:v>
                </c:pt>
                <c:pt idx="4">
                  <c:v>85493.959731543626</c:v>
                </c:pt>
                <c:pt idx="5">
                  <c:v>127171.81208053691</c:v>
                </c:pt>
                <c:pt idx="6">
                  <c:v>113588.57664943316</c:v>
                </c:pt>
              </c:numCache>
            </c:numRef>
          </c:val>
          <c:extLst>
            <c:ext xmlns:c16="http://schemas.microsoft.com/office/drawing/2014/chart" uri="{C3380CC4-5D6E-409C-BE32-E72D297353CC}">
              <c16:uniqueId val="{00000003-8024-4471-8C3A-8548526545F7}"/>
            </c:ext>
          </c:extLst>
        </c:ser>
        <c:ser>
          <c:idx val="5"/>
          <c:order val="5"/>
          <c:tx>
            <c:strRef>
              <c:f>'21.04 - Diabetes i Aarhus'!$B$46</c:f>
              <c:strCache>
                <c:ptCount val="1"/>
                <c:pt idx="0">
                  <c:v>Fan 4</c:v>
                </c:pt>
              </c:strCache>
            </c:strRef>
          </c:tx>
          <c:spPr>
            <a:solidFill>
              <a:schemeClr val="accent2">
                <a:alpha val="40000"/>
              </a:schemeClr>
            </a:solidFill>
            <a:ln>
              <a:noFill/>
            </a:ln>
            <a:effectLst/>
          </c:spPr>
          <c:cat>
            <c:numRef>
              <c:f>'21.04 - Diabetes i Aarhus'!$C$40:$I$40</c:f>
              <c:numCache>
                <c:formatCode>General</c:formatCode>
                <c:ptCount val="7"/>
                <c:pt idx="0">
                  <c:v>2021</c:v>
                </c:pt>
                <c:pt idx="1">
                  <c:v>2022</c:v>
                </c:pt>
                <c:pt idx="2">
                  <c:v>2023</c:v>
                </c:pt>
                <c:pt idx="3">
                  <c:v>2024</c:v>
                </c:pt>
                <c:pt idx="4">
                  <c:v>2025</c:v>
                </c:pt>
                <c:pt idx="5">
                  <c:v>2026</c:v>
                </c:pt>
                <c:pt idx="6">
                  <c:v>2027</c:v>
                </c:pt>
              </c:numCache>
            </c:numRef>
          </c:cat>
          <c:val>
            <c:numRef>
              <c:f>'21.04 - Diabetes i Aarhus'!$C$46:$I$46</c:f>
              <c:numCache>
                <c:formatCode>#,##0</c:formatCode>
                <c:ptCount val="7"/>
                <c:pt idx="0">
                  <c:v>0</c:v>
                </c:pt>
                <c:pt idx="1">
                  <c:v>0</c:v>
                </c:pt>
                <c:pt idx="2">
                  <c:v>11796.644295302025</c:v>
                </c:pt>
                <c:pt idx="3">
                  <c:v>32019.463087248307</c:v>
                </c:pt>
                <c:pt idx="4">
                  <c:v>85493.959731543626</c:v>
                </c:pt>
                <c:pt idx="5">
                  <c:v>127171.81208053691</c:v>
                </c:pt>
                <c:pt idx="6">
                  <c:v>113588.57664943316</c:v>
                </c:pt>
              </c:numCache>
            </c:numRef>
          </c:val>
          <c:extLst>
            <c:ext xmlns:c16="http://schemas.microsoft.com/office/drawing/2014/chart" uri="{C3380CC4-5D6E-409C-BE32-E72D297353CC}">
              <c16:uniqueId val="{00000004-8024-4471-8C3A-8548526545F7}"/>
            </c:ext>
          </c:extLst>
        </c:ser>
        <c:ser>
          <c:idx val="6"/>
          <c:order val="6"/>
          <c:tx>
            <c:strRef>
              <c:f>'21.04 - Diabetes i Aarhus'!$B$47</c:f>
              <c:strCache>
                <c:ptCount val="1"/>
                <c:pt idx="0">
                  <c:v>Fan 5</c:v>
                </c:pt>
              </c:strCache>
            </c:strRef>
          </c:tx>
          <c:spPr>
            <a:solidFill>
              <a:schemeClr val="accent2">
                <a:alpha val="50000"/>
              </a:schemeClr>
            </a:solidFill>
            <a:ln w="25400">
              <a:noFill/>
            </a:ln>
            <a:effectLst/>
          </c:spPr>
          <c:cat>
            <c:numRef>
              <c:f>'21.04 - Diabetes i Aarhus'!$C$40:$I$40</c:f>
              <c:numCache>
                <c:formatCode>General</c:formatCode>
                <c:ptCount val="7"/>
                <c:pt idx="0">
                  <c:v>2021</c:v>
                </c:pt>
                <c:pt idx="1">
                  <c:v>2022</c:v>
                </c:pt>
                <c:pt idx="2">
                  <c:v>2023</c:v>
                </c:pt>
                <c:pt idx="3">
                  <c:v>2024</c:v>
                </c:pt>
                <c:pt idx="4">
                  <c:v>2025</c:v>
                </c:pt>
                <c:pt idx="5">
                  <c:v>2026</c:v>
                </c:pt>
                <c:pt idx="6">
                  <c:v>2027</c:v>
                </c:pt>
              </c:numCache>
            </c:numRef>
          </c:cat>
          <c:val>
            <c:numRef>
              <c:f>'21.04 - Diabetes i Aarhus'!$C$47:$I$47</c:f>
              <c:numCache>
                <c:formatCode>#,##0</c:formatCode>
                <c:ptCount val="7"/>
                <c:pt idx="0">
                  <c:v>0</c:v>
                </c:pt>
                <c:pt idx="1">
                  <c:v>0</c:v>
                </c:pt>
                <c:pt idx="2">
                  <c:v>11796.644295302025</c:v>
                </c:pt>
                <c:pt idx="3">
                  <c:v>32019.463087248307</c:v>
                </c:pt>
                <c:pt idx="4">
                  <c:v>85493.959731543626</c:v>
                </c:pt>
                <c:pt idx="5">
                  <c:v>127171.81208053691</c:v>
                </c:pt>
                <c:pt idx="6">
                  <c:v>113588.57664943316</c:v>
                </c:pt>
              </c:numCache>
            </c:numRef>
          </c:val>
          <c:extLst>
            <c:ext xmlns:c16="http://schemas.microsoft.com/office/drawing/2014/chart" uri="{C3380CC4-5D6E-409C-BE32-E72D297353CC}">
              <c16:uniqueId val="{00000005-8024-4471-8C3A-8548526545F7}"/>
            </c:ext>
          </c:extLst>
        </c:ser>
        <c:ser>
          <c:idx val="7"/>
          <c:order val="7"/>
          <c:tx>
            <c:strRef>
              <c:f>'21.04 - Diabetes i Aarhus'!$B$48</c:f>
              <c:strCache>
                <c:ptCount val="1"/>
                <c:pt idx="0">
                  <c:v>Fan 6</c:v>
                </c:pt>
              </c:strCache>
            </c:strRef>
          </c:tx>
          <c:spPr>
            <a:solidFill>
              <a:schemeClr val="accent2">
                <a:alpha val="60000"/>
              </a:schemeClr>
            </a:solidFill>
            <a:ln w="25400">
              <a:noFill/>
            </a:ln>
            <a:effectLst/>
          </c:spPr>
          <c:cat>
            <c:numRef>
              <c:f>'21.04 - Diabetes i Aarhus'!$C$40:$I$40</c:f>
              <c:numCache>
                <c:formatCode>General</c:formatCode>
                <c:ptCount val="7"/>
                <c:pt idx="0">
                  <c:v>2021</c:v>
                </c:pt>
                <c:pt idx="1">
                  <c:v>2022</c:v>
                </c:pt>
                <c:pt idx="2">
                  <c:v>2023</c:v>
                </c:pt>
                <c:pt idx="3">
                  <c:v>2024</c:v>
                </c:pt>
                <c:pt idx="4">
                  <c:v>2025</c:v>
                </c:pt>
                <c:pt idx="5">
                  <c:v>2026</c:v>
                </c:pt>
                <c:pt idx="6">
                  <c:v>2027</c:v>
                </c:pt>
              </c:numCache>
            </c:numRef>
          </c:cat>
          <c:val>
            <c:numRef>
              <c:f>'21.04 - Diabetes i Aarhus'!$C$48:$I$48</c:f>
              <c:numCache>
                <c:formatCode>#,##0</c:formatCode>
                <c:ptCount val="7"/>
                <c:pt idx="0">
                  <c:v>0</c:v>
                </c:pt>
                <c:pt idx="1">
                  <c:v>0</c:v>
                </c:pt>
                <c:pt idx="2">
                  <c:v>11796.644295302025</c:v>
                </c:pt>
                <c:pt idx="3">
                  <c:v>32019.463087248307</c:v>
                </c:pt>
                <c:pt idx="4">
                  <c:v>85493.959731543626</c:v>
                </c:pt>
                <c:pt idx="5">
                  <c:v>127171.81208053691</c:v>
                </c:pt>
                <c:pt idx="6">
                  <c:v>113588.57664943316</c:v>
                </c:pt>
              </c:numCache>
            </c:numRef>
          </c:val>
          <c:extLst>
            <c:ext xmlns:c16="http://schemas.microsoft.com/office/drawing/2014/chart" uri="{C3380CC4-5D6E-409C-BE32-E72D297353CC}">
              <c16:uniqueId val="{00000006-8024-4471-8C3A-8548526545F7}"/>
            </c:ext>
          </c:extLst>
        </c:ser>
        <c:ser>
          <c:idx val="8"/>
          <c:order val="8"/>
          <c:tx>
            <c:strRef>
              <c:f>'21.04 - Diabetes i Aarhus'!$B$49</c:f>
              <c:strCache>
                <c:ptCount val="1"/>
                <c:pt idx="0">
                  <c:v>Fan 7</c:v>
                </c:pt>
              </c:strCache>
            </c:strRef>
          </c:tx>
          <c:spPr>
            <a:solidFill>
              <a:schemeClr val="accent2">
                <a:alpha val="60000"/>
              </a:schemeClr>
            </a:solidFill>
            <a:ln w="25400">
              <a:noFill/>
            </a:ln>
            <a:effectLst/>
          </c:spPr>
          <c:cat>
            <c:numRef>
              <c:f>'21.04 - Diabetes i Aarhus'!$C$40:$I$40</c:f>
              <c:numCache>
                <c:formatCode>General</c:formatCode>
                <c:ptCount val="7"/>
                <c:pt idx="0">
                  <c:v>2021</c:v>
                </c:pt>
                <c:pt idx="1">
                  <c:v>2022</c:v>
                </c:pt>
                <c:pt idx="2">
                  <c:v>2023</c:v>
                </c:pt>
                <c:pt idx="3">
                  <c:v>2024</c:v>
                </c:pt>
                <c:pt idx="4">
                  <c:v>2025</c:v>
                </c:pt>
                <c:pt idx="5">
                  <c:v>2026</c:v>
                </c:pt>
                <c:pt idx="6">
                  <c:v>2027</c:v>
                </c:pt>
              </c:numCache>
            </c:numRef>
          </c:cat>
          <c:val>
            <c:numRef>
              <c:f>'21.04 - Diabetes i Aarhus'!$C$49:$I$49</c:f>
              <c:numCache>
                <c:formatCode>#,##0</c:formatCode>
                <c:ptCount val="7"/>
                <c:pt idx="0">
                  <c:v>0</c:v>
                </c:pt>
                <c:pt idx="1">
                  <c:v>0</c:v>
                </c:pt>
                <c:pt idx="2">
                  <c:v>11796.644295302025</c:v>
                </c:pt>
                <c:pt idx="3">
                  <c:v>32019.463087248307</c:v>
                </c:pt>
                <c:pt idx="4">
                  <c:v>85493.959731543626</c:v>
                </c:pt>
                <c:pt idx="5">
                  <c:v>127171.81208053691</c:v>
                </c:pt>
                <c:pt idx="6">
                  <c:v>113588.57664943316</c:v>
                </c:pt>
              </c:numCache>
            </c:numRef>
          </c:val>
          <c:extLst>
            <c:ext xmlns:c16="http://schemas.microsoft.com/office/drawing/2014/chart" uri="{C3380CC4-5D6E-409C-BE32-E72D297353CC}">
              <c16:uniqueId val="{00000007-8024-4471-8C3A-8548526545F7}"/>
            </c:ext>
          </c:extLst>
        </c:ser>
        <c:ser>
          <c:idx val="9"/>
          <c:order val="9"/>
          <c:tx>
            <c:strRef>
              <c:f>'21.04 - Diabetes i Aarhus'!$B$50</c:f>
              <c:strCache>
                <c:ptCount val="1"/>
                <c:pt idx="0">
                  <c:v>Fan 8</c:v>
                </c:pt>
              </c:strCache>
            </c:strRef>
          </c:tx>
          <c:spPr>
            <a:solidFill>
              <a:schemeClr val="accent2">
                <a:alpha val="50000"/>
              </a:schemeClr>
            </a:solidFill>
            <a:ln w="25400">
              <a:noFill/>
            </a:ln>
            <a:effectLst/>
          </c:spPr>
          <c:cat>
            <c:numRef>
              <c:f>'21.04 - Diabetes i Aarhus'!$C$40:$I$40</c:f>
              <c:numCache>
                <c:formatCode>General</c:formatCode>
                <c:ptCount val="7"/>
                <c:pt idx="0">
                  <c:v>2021</c:v>
                </c:pt>
                <c:pt idx="1">
                  <c:v>2022</c:v>
                </c:pt>
                <c:pt idx="2">
                  <c:v>2023</c:v>
                </c:pt>
                <c:pt idx="3">
                  <c:v>2024</c:v>
                </c:pt>
                <c:pt idx="4">
                  <c:v>2025</c:v>
                </c:pt>
                <c:pt idx="5">
                  <c:v>2026</c:v>
                </c:pt>
                <c:pt idx="6">
                  <c:v>2027</c:v>
                </c:pt>
              </c:numCache>
            </c:numRef>
          </c:cat>
          <c:val>
            <c:numRef>
              <c:f>'21.04 - Diabetes i Aarhus'!$C$50:$I$50</c:f>
              <c:numCache>
                <c:formatCode>#,##0</c:formatCode>
                <c:ptCount val="7"/>
                <c:pt idx="0">
                  <c:v>0</c:v>
                </c:pt>
                <c:pt idx="1">
                  <c:v>0</c:v>
                </c:pt>
                <c:pt idx="2">
                  <c:v>11796.644295302025</c:v>
                </c:pt>
                <c:pt idx="3">
                  <c:v>32019.463087248307</c:v>
                </c:pt>
                <c:pt idx="4">
                  <c:v>85493.959731543626</c:v>
                </c:pt>
                <c:pt idx="5">
                  <c:v>127171.81208053691</c:v>
                </c:pt>
                <c:pt idx="6">
                  <c:v>113588.57664943316</c:v>
                </c:pt>
              </c:numCache>
            </c:numRef>
          </c:val>
          <c:extLst>
            <c:ext xmlns:c16="http://schemas.microsoft.com/office/drawing/2014/chart" uri="{C3380CC4-5D6E-409C-BE32-E72D297353CC}">
              <c16:uniqueId val="{00000008-8024-4471-8C3A-8548526545F7}"/>
            </c:ext>
          </c:extLst>
        </c:ser>
        <c:ser>
          <c:idx val="10"/>
          <c:order val="10"/>
          <c:tx>
            <c:strRef>
              <c:f>'21.04 - Diabetes i Aarhus'!$B$51</c:f>
              <c:strCache>
                <c:ptCount val="1"/>
                <c:pt idx="0">
                  <c:v>Fan 9</c:v>
                </c:pt>
              </c:strCache>
            </c:strRef>
          </c:tx>
          <c:spPr>
            <a:solidFill>
              <a:schemeClr val="accent2">
                <a:alpha val="40000"/>
              </a:schemeClr>
            </a:solidFill>
            <a:ln w="25400">
              <a:noFill/>
            </a:ln>
            <a:effectLst/>
          </c:spPr>
          <c:cat>
            <c:numRef>
              <c:f>'21.04 - Diabetes i Aarhus'!$C$40:$I$40</c:f>
              <c:numCache>
                <c:formatCode>General</c:formatCode>
                <c:ptCount val="7"/>
                <c:pt idx="0">
                  <c:v>2021</c:v>
                </c:pt>
                <c:pt idx="1">
                  <c:v>2022</c:v>
                </c:pt>
                <c:pt idx="2">
                  <c:v>2023</c:v>
                </c:pt>
                <c:pt idx="3">
                  <c:v>2024</c:v>
                </c:pt>
                <c:pt idx="4">
                  <c:v>2025</c:v>
                </c:pt>
                <c:pt idx="5">
                  <c:v>2026</c:v>
                </c:pt>
                <c:pt idx="6">
                  <c:v>2027</c:v>
                </c:pt>
              </c:numCache>
            </c:numRef>
          </c:cat>
          <c:val>
            <c:numRef>
              <c:f>'21.04 - Diabetes i Aarhus'!$C$51:$I$51</c:f>
              <c:numCache>
                <c:formatCode>#,##0</c:formatCode>
                <c:ptCount val="7"/>
                <c:pt idx="0">
                  <c:v>0</c:v>
                </c:pt>
                <c:pt idx="1">
                  <c:v>0</c:v>
                </c:pt>
                <c:pt idx="2">
                  <c:v>11796.644295302025</c:v>
                </c:pt>
                <c:pt idx="3">
                  <c:v>32019.463087248307</c:v>
                </c:pt>
                <c:pt idx="4">
                  <c:v>85493.959731543626</c:v>
                </c:pt>
                <c:pt idx="5">
                  <c:v>127171.81208053691</c:v>
                </c:pt>
                <c:pt idx="6">
                  <c:v>113588.57664943316</c:v>
                </c:pt>
              </c:numCache>
            </c:numRef>
          </c:val>
          <c:extLst>
            <c:ext xmlns:c16="http://schemas.microsoft.com/office/drawing/2014/chart" uri="{C3380CC4-5D6E-409C-BE32-E72D297353CC}">
              <c16:uniqueId val="{00000009-8024-4471-8C3A-8548526545F7}"/>
            </c:ext>
          </c:extLst>
        </c:ser>
        <c:dLbls>
          <c:showLegendKey val="0"/>
          <c:showVal val="0"/>
          <c:showCatName val="0"/>
          <c:showSerName val="0"/>
          <c:showPercent val="0"/>
          <c:showBubbleSize val="0"/>
        </c:dLbls>
        <c:axId val="604583064"/>
        <c:axId val="604584048"/>
      </c:areaChart>
      <c:lineChart>
        <c:grouping val="standard"/>
        <c:varyColors val="0"/>
        <c:ser>
          <c:idx val="0"/>
          <c:order val="0"/>
          <c:tx>
            <c:strRef>
              <c:f>'21.04 - Diabetes i Aarhus'!$B$41</c:f>
              <c:strCache>
                <c:ptCount val="1"/>
                <c:pt idx="0">
                  <c:v>Base case</c:v>
                </c:pt>
              </c:strCache>
            </c:strRef>
          </c:tx>
          <c:spPr>
            <a:ln w="28575" cap="rnd">
              <a:solidFill>
                <a:schemeClr val="accent1"/>
              </a:solidFill>
              <a:round/>
            </a:ln>
            <a:effectLst/>
          </c:spPr>
          <c:marker>
            <c:symbol val="none"/>
          </c:marker>
          <c:cat>
            <c:numRef>
              <c:f>'21.04 - Diabetes i Aarhus'!$C$40:$I$40</c:f>
              <c:numCache>
                <c:formatCode>General</c:formatCode>
                <c:ptCount val="7"/>
                <c:pt idx="0">
                  <c:v>2021</c:v>
                </c:pt>
                <c:pt idx="1">
                  <c:v>2022</c:v>
                </c:pt>
                <c:pt idx="2">
                  <c:v>2023</c:v>
                </c:pt>
                <c:pt idx="3">
                  <c:v>2024</c:v>
                </c:pt>
                <c:pt idx="4">
                  <c:v>2025</c:v>
                </c:pt>
                <c:pt idx="5">
                  <c:v>2026</c:v>
                </c:pt>
                <c:pt idx="6">
                  <c:v>2027</c:v>
                </c:pt>
              </c:numCache>
            </c:numRef>
          </c:cat>
          <c:val>
            <c:numRef>
              <c:f>'21.04 - Diabetes i Aarhus'!$C$41:$I$41</c:f>
              <c:numCache>
                <c:formatCode>#,##0</c:formatCode>
                <c:ptCount val="7"/>
                <c:pt idx="0">
                  <c:v>0</c:v>
                </c:pt>
                <c:pt idx="1">
                  <c:v>-596176.55480984331</c:v>
                </c:pt>
                <c:pt idx="2">
                  <c:v>-1050793.3780760625</c:v>
                </c:pt>
                <c:pt idx="3">
                  <c:v>-1404296.1073825504</c:v>
                </c:pt>
                <c:pt idx="4">
                  <c:v>-762602.1476510067</c:v>
                </c:pt>
                <c:pt idx="5">
                  <c:v>-262467.91946308722</c:v>
                </c:pt>
                <c:pt idx="6">
                  <c:v>136552.21476510068</c:v>
                </c:pt>
              </c:numCache>
            </c:numRef>
          </c:val>
          <c:smooth val="0"/>
          <c:extLst>
            <c:ext xmlns:c16="http://schemas.microsoft.com/office/drawing/2014/chart" uri="{C3380CC4-5D6E-409C-BE32-E72D297353CC}">
              <c16:uniqueId val="{0000000A-8024-4471-8C3A-8548526545F7}"/>
            </c:ext>
          </c:extLst>
        </c:ser>
        <c:ser>
          <c:idx val="11"/>
          <c:order val="11"/>
          <c:tx>
            <c:strRef>
              <c:f>'21.04 - Diabetes i Aarhus'!$B$52</c:f>
              <c:strCache>
                <c:ptCount val="1"/>
                <c:pt idx="0">
                  <c:v>+25%</c:v>
                </c:pt>
              </c:strCache>
            </c:strRef>
          </c:tx>
          <c:spPr>
            <a:ln w="19050" cap="rnd">
              <a:solidFill>
                <a:schemeClr val="accent2"/>
              </a:solidFill>
              <a:prstDash val="sysDot"/>
              <a:round/>
            </a:ln>
            <a:effectLst/>
          </c:spPr>
          <c:marker>
            <c:symbol val="none"/>
          </c:marker>
          <c:cat>
            <c:numRef>
              <c:f>'21.04 - Diabetes i Aarhus'!$C$40:$I$40</c:f>
              <c:numCache>
                <c:formatCode>General</c:formatCode>
                <c:ptCount val="7"/>
                <c:pt idx="0">
                  <c:v>2021</c:v>
                </c:pt>
                <c:pt idx="1">
                  <c:v>2022</c:v>
                </c:pt>
                <c:pt idx="2">
                  <c:v>2023</c:v>
                </c:pt>
                <c:pt idx="3">
                  <c:v>2024</c:v>
                </c:pt>
                <c:pt idx="4">
                  <c:v>2025</c:v>
                </c:pt>
                <c:pt idx="5">
                  <c:v>2026</c:v>
                </c:pt>
                <c:pt idx="6">
                  <c:v>2027</c:v>
                </c:pt>
              </c:numCache>
            </c:numRef>
          </c:cat>
          <c:val>
            <c:numRef>
              <c:f>'21.04 - Diabetes i Aarhus'!$C$52:$I$52</c:f>
              <c:numCache>
                <c:formatCode>#,##0</c:formatCode>
                <c:ptCount val="7"/>
                <c:pt idx="0">
                  <c:v>0</c:v>
                </c:pt>
                <c:pt idx="1">
                  <c:v>-596176.55480984331</c:v>
                </c:pt>
                <c:pt idx="2">
                  <c:v>-1015403.4451901565</c:v>
                </c:pt>
                <c:pt idx="3">
                  <c:v>-1308237.7181208055</c:v>
                </c:pt>
                <c:pt idx="4">
                  <c:v>-506120.26845637581</c:v>
                </c:pt>
                <c:pt idx="5">
                  <c:v>119047.51677852348</c:v>
                </c:pt>
                <c:pt idx="6">
                  <c:v>196308.46501268371</c:v>
                </c:pt>
              </c:numCache>
            </c:numRef>
          </c:val>
          <c:smooth val="0"/>
          <c:extLst>
            <c:ext xmlns:c16="http://schemas.microsoft.com/office/drawing/2014/chart" uri="{C3380CC4-5D6E-409C-BE32-E72D297353CC}">
              <c16:uniqueId val="{0000000B-8024-4471-8C3A-8548526545F7}"/>
            </c:ext>
          </c:extLst>
        </c:ser>
        <c:ser>
          <c:idx val="12"/>
          <c:order val="12"/>
          <c:tx>
            <c:strRef>
              <c:f>'21.04 - Diabetes i Aarhus'!$B$53</c:f>
              <c:strCache>
                <c:ptCount val="1"/>
                <c:pt idx="0">
                  <c:v>-50%</c:v>
                </c:pt>
              </c:strCache>
            </c:strRef>
          </c:tx>
          <c:spPr>
            <a:ln w="19050" cap="rnd">
              <a:solidFill>
                <a:schemeClr val="accent2"/>
              </a:solidFill>
              <a:prstDash val="dash"/>
              <a:round/>
            </a:ln>
            <a:effectLst/>
          </c:spPr>
          <c:marker>
            <c:symbol val="none"/>
          </c:marker>
          <c:cat>
            <c:numRef>
              <c:f>'21.04 - Diabetes i Aarhus'!$C$40:$I$40</c:f>
              <c:numCache>
                <c:formatCode>General</c:formatCode>
                <c:ptCount val="7"/>
                <c:pt idx="0">
                  <c:v>2021</c:v>
                </c:pt>
                <c:pt idx="1">
                  <c:v>2022</c:v>
                </c:pt>
                <c:pt idx="2">
                  <c:v>2023</c:v>
                </c:pt>
                <c:pt idx="3">
                  <c:v>2024</c:v>
                </c:pt>
                <c:pt idx="4">
                  <c:v>2025</c:v>
                </c:pt>
                <c:pt idx="5">
                  <c:v>2026</c:v>
                </c:pt>
                <c:pt idx="6">
                  <c:v>2027</c:v>
                </c:pt>
              </c:numCache>
            </c:numRef>
          </c:cat>
          <c:val>
            <c:numRef>
              <c:f>'21.04 - Diabetes i Aarhus'!$C$53:$I$53</c:f>
              <c:numCache>
                <c:formatCode>#,##0</c:formatCode>
                <c:ptCount val="7"/>
                <c:pt idx="0">
                  <c:v>0</c:v>
                </c:pt>
                <c:pt idx="1">
                  <c:v>-596176.55480984331</c:v>
                </c:pt>
                <c:pt idx="2">
                  <c:v>-1121573.2438478747</c:v>
                </c:pt>
                <c:pt idx="3">
                  <c:v>-1596412.8859060402</c:v>
                </c:pt>
                <c:pt idx="4">
                  <c:v>-1275565.9060402685</c:v>
                </c:pt>
                <c:pt idx="5">
                  <c:v>-1025498.7919463087</c:v>
                </c:pt>
                <c:pt idx="6">
                  <c:v>-825988.72483221476</c:v>
                </c:pt>
              </c:numCache>
            </c:numRef>
          </c:val>
          <c:smooth val="0"/>
          <c:extLst>
            <c:ext xmlns:c16="http://schemas.microsoft.com/office/drawing/2014/chart" uri="{C3380CC4-5D6E-409C-BE32-E72D297353CC}">
              <c16:uniqueId val="{0000000C-8024-4471-8C3A-8548526545F7}"/>
            </c:ext>
          </c:extLst>
        </c:ser>
        <c:dLbls>
          <c:showLegendKey val="0"/>
          <c:showVal val="0"/>
          <c:showCatName val="0"/>
          <c:showSerName val="0"/>
          <c:showPercent val="0"/>
          <c:showBubbleSize val="0"/>
        </c:dLbls>
        <c:marker val="1"/>
        <c:smooth val="0"/>
        <c:axId val="604583064"/>
        <c:axId val="604584048"/>
      </c:lineChart>
      <c:catAx>
        <c:axId val="604583064"/>
        <c:scaling>
          <c:orientation val="minMax"/>
        </c:scaling>
        <c:delete val="0"/>
        <c:axPos val="b"/>
        <c:numFmt formatCode="General" sourceLinked="1"/>
        <c:majorTickMark val="none"/>
        <c:minorTickMark val="none"/>
        <c:tickLblPos val="low"/>
        <c:spPr>
          <a:noFill/>
          <a:ln w="9525" cap="flat" cmpd="sng" algn="ctr">
            <a:solidFill>
              <a:srgbClr val="000000"/>
            </a:solidFill>
            <a:round/>
          </a:ln>
          <a:effectLst/>
        </c:spPr>
        <c:txPr>
          <a:bodyPr rot="-60000000" spcFirstLastPara="1" vertOverflow="ellipsis" vert="horz" wrap="square" anchor="ctr" anchorCtr="1"/>
          <a:lstStyle/>
          <a:p>
            <a:pPr>
              <a:defRPr sz="900" b="0" i="0" u="none" strike="noStrike" kern="1200" baseline="0">
                <a:solidFill>
                  <a:srgbClr val="000000"/>
                </a:solidFill>
                <a:latin typeface="Mulish Light" pitchFamily="2" charset="0"/>
                <a:ea typeface="+mn-ea"/>
                <a:cs typeface="+mn-cs"/>
              </a:defRPr>
            </a:pPr>
            <a:endParaRPr lang="en-US"/>
          </a:p>
        </c:txPr>
        <c:crossAx val="604584048"/>
        <c:crosses val="autoZero"/>
        <c:auto val="1"/>
        <c:lblAlgn val="ctr"/>
        <c:lblOffset val="100"/>
        <c:noMultiLvlLbl val="0"/>
      </c:catAx>
      <c:valAx>
        <c:axId val="604584048"/>
        <c:scaling>
          <c:orientation val="minMax"/>
        </c:scaling>
        <c:delete val="0"/>
        <c:axPos val="l"/>
        <c:majorGridlines>
          <c:spPr>
            <a:ln w="9525" cap="flat" cmpd="sng" algn="ctr">
              <a:solidFill>
                <a:schemeClr val="accent3"/>
              </a:solidFill>
              <a:round/>
            </a:ln>
            <a:effectLst/>
          </c:spPr>
        </c:majorGridlines>
        <c:numFmt formatCode="_-* #,##0_-;\-* #,##0_-;_-* &quot;-&quot;??_-;_-@_-"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0000"/>
                </a:solidFill>
                <a:latin typeface="Mulish Light" pitchFamily="2" charset="0"/>
                <a:ea typeface="+mn-ea"/>
                <a:cs typeface="+mn-cs"/>
              </a:defRPr>
            </a:pPr>
            <a:endParaRPr lang="en-US"/>
          </a:p>
        </c:txPr>
        <c:crossAx val="604583064"/>
        <c:crosses val="autoZero"/>
        <c:crossBetween val="midCat"/>
        <c:majorUnit val="400000"/>
        <c:dispUnits>
          <c:builtInUnit val="thousands"/>
        </c:dispUnits>
      </c:valAx>
      <c:spPr>
        <a:noFill/>
        <a:ln>
          <a:noFill/>
        </a:ln>
        <a:effectLst/>
      </c:spPr>
    </c:plotArea>
    <c:legend>
      <c:legendPos val="b"/>
      <c:legendEntry>
        <c:idx val="0"/>
        <c:delete val="1"/>
      </c:legendEntry>
      <c:legendEntry>
        <c:idx val="1"/>
        <c:delete val="1"/>
      </c:legendEntry>
      <c:legendEntry>
        <c:idx val="2"/>
        <c:delete val="1"/>
      </c:legendEntry>
      <c:legendEntry>
        <c:idx val="3"/>
        <c:delete val="1"/>
      </c:legendEntry>
      <c:legendEntry>
        <c:idx val="4"/>
        <c:delete val="1"/>
      </c:legendEntry>
      <c:legendEntry>
        <c:idx val="5"/>
        <c:delete val="1"/>
      </c:legendEntry>
      <c:legendEntry>
        <c:idx val="6"/>
        <c:delete val="1"/>
      </c:legendEntry>
      <c:legendEntry>
        <c:idx val="7"/>
        <c:delete val="1"/>
      </c:legendEntry>
      <c:legendEntry>
        <c:idx val="8"/>
        <c:delete val="1"/>
      </c:legendEntry>
      <c:legendEntry>
        <c:idx val="9"/>
        <c:delete val="1"/>
      </c:legendEntry>
      <c:overlay val="0"/>
      <c:spPr>
        <a:noFill/>
        <a:ln>
          <a:noFill/>
        </a:ln>
        <a:effectLst/>
      </c:spPr>
      <c:txPr>
        <a:bodyPr rot="0" spcFirstLastPara="1" vertOverflow="ellipsis" vert="horz" wrap="square" anchor="ctr" anchorCtr="1"/>
        <a:lstStyle/>
        <a:p>
          <a:pPr>
            <a:defRPr sz="900" b="0" i="0" u="none" strike="noStrike" kern="1200" baseline="0">
              <a:solidFill>
                <a:srgbClr val="000000"/>
              </a:solidFill>
              <a:latin typeface="Mulish Light" pitchFamily="2" charset="0"/>
              <a:ea typeface="+mn-ea"/>
              <a:cs typeface="+mn-cs"/>
            </a:defRPr>
          </a:pPr>
          <a:endParaRPr lang="en-US"/>
        </a:p>
      </c:txPr>
    </c:legend>
    <c:plotVisOnly val="1"/>
    <c:dispBlanksAs val="zero"/>
    <c:showDLblsOverMax val="0"/>
  </c:chart>
  <c:spPr>
    <a:solidFill>
      <a:srgbClr val="FFFFFF"/>
    </a:solidFill>
    <a:ln w="9525" cap="flat" cmpd="sng" algn="ctr">
      <a:solidFill>
        <a:srgbClr val="FFFFFF"/>
      </a:solidFill>
      <a:round/>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Sheet1!$A$2:$A$9</cx:f>
        <cx:lvl ptCount="8">
          <cx:pt idx="0">Equity funding</cx:pt>
          <cx:pt idx="1">Mezzanine loan</cx:pt>
          <cx:pt idx="2">Mortgage funding</cx:pt>
          <cx:pt idx="4">Equity Deposit</cx:pt>
          <cx:pt idx="5">Fund IV loan</cx:pt>
          <cx:pt idx="7">Asset value</cx:pt>
        </cx:lvl>
      </cx:strDim>
      <cx:numDim type="val">
        <cx:f>Sheet1!$B$2:$B$9</cx:f>
        <cx:lvl ptCount="8" formatCode="0%">
          <cx:pt idx="0">0.34999999999999998</cx:pt>
          <cx:pt idx="1">0.14999999999999999</cx:pt>
          <cx:pt idx="2">0.5</cx:pt>
          <cx:pt idx="4">0.20000000000000001</cx:pt>
          <cx:pt idx="5">0.80000000000000004</cx:pt>
          <cx:pt idx="7">1</cx:pt>
        </cx:lvl>
      </cx:numDim>
    </cx:data>
  </cx:chartData>
  <cx:chart>
    <cx:plotArea>
      <cx:plotAreaRegion>
        <cx:series layoutId="waterfall" uniqueId="{7E747DDD-568C-45A7-B313-066032690B56}">
          <cx:tx>
            <cx:txData>
              <cx:f>Sheet1!$B$1</cx:f>
              <cx:v>Series1</cx:v>
            </cx:txData>
          </cx:tx>
          <cx:dataPt idx="7">
            <cx:spPr>
              <a:solidFill>
                <a:srgbClr val="ED7D31">
                  <a:lumMod val="60000"/>
                  <a:lumOff val="40000"/>
                </a:srgbClr>
              </a:solidFill>
            </cx:spPr>
          </cx:dataPt>
          <cx:dataLabels/>
          <cx:dataId val="0"/>
          <cx:layoutPr>
            <cx:visibility connectorLines="1"/>
            <cx:subtotals>
              <cx:idx val="0"/>
              <cx:idx val="4"/>
              <cx:idx val="7"/>
            </cx:subtotals>
          </cx:layoutPr>
        </cx:series>
      </cx:plotAreaRegion>
      <cx:axis id="0">
        <cx:catScaling gapWidth="0.5"/>
        <cx:majorTickMarks type="out"/>
        <cx:tickLabels/>
      </cx:axis>
      <cx:axis id="1">
        <cx:valScaling/>
        <cx:majorTickMarks type="out"/>
        <cx:tickLabels/>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AA83AE-814D-4767-B916-9739545C5226}" type="datetimeFigureOut">
              <a:rPr lang="en-GB" smtClean="0"/>
              <a:t>11/01/2024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BBEBDC-29D3-428E-B366-01D2861E450E}" type="slidenum">
              <a:rPr lang="en-GB" smtClean="0"/>
              <a:t>‹#›</a:t>
            </a:fld>
            <a:endParaRPr lang="en-GB"/>
          </a:p>
        </p:txBody>
      </p:sp>
    </p:spTree>
    <p:extLst>
      <p:ext uri="{BB962C8B-B14F-4D97-AF65-F5344CB8AC3E}">
        <p14:creationId xmlns:p14="http://schemas.microsoft.com/office/powerpoint/2010/main" val="1365783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bigissue.com/press-release/social-investment-arm-of-the-big-issue-group-launches-its-fourth-social-impact-investment-fund/#_ftn1"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bigissue.com/press-release/social-investment-arm-of-the-big-issue-group-launches-its-fourth-social-impact-investment-fund/#_ftn4" TargetMode="External"/><Relationship Id="rId5" Type="http://schemas.openxmlformats.org/officeDocument/2006/relationships/hyperlink" Target="https://www.bigissue.com/press-release/social-investment-arm-of-the-big-issue-group-launches-its-fourth-social-impact-investment-fund/#_ftn3" TargetMode="External"/><Relationship Id="rId4" Type="http://schemas.openxmlformats.org/officeDocument/2006/relationships/hyperlink" Target="https://www.bigissue.com/press-release/social-investment-arm-of-the-big-issue-group-launches-its-fourth-social-impact-investment-fund/#_ftn2"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C75E569-FA29-4591-9ED9-413A86DC2D18}" type="slidenum">
              <a:rPr kumimoji="0" lang="en-GB"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865213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Tx/>
              <a:buChar char="-"/>
            </a:pPr>
            <a:endParaRPr lang="en-US" sz="1200"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ED8970-5226-4B4C-94A3-EACD45075A57}"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700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lvl="0" indent="-171450">
              <a:buFontTx/>
              <a:buChar char="-"/>
            </a:pPr>
            <a:endParaRPr lang="en-US"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ED8970-5226-4B4C-94A3-EACD45075A57}"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8121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lvl="0" indent="-171450">
              <a:buFont typeface="Arial" panose="020B0604020202020204" pitchFamily="34" charset="0"/>
              <a:buChar char="•"/>
            </a:pPr>
            <a:endParaRPr lang="da-DK"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da-DK" sz="1200" kern="1200" dirty="0">
              <a:solidFill>
                <a:schemeClr val="tx1"/>
              </a:solidFill>
              <a:effectLst/>
              <a:latin typeface="+mn-lt"/>
              <a:ea typeface="+mn-ea"/>
              <a:cs typeface="+mn-cs"/>
            </a:endParaRPr>
          </a:p>
          <a:p>
            <a:pPr marL="0" indent="0">
              <a:buFont typeface="Arial" panose="020B0604020202020204" pitchFamily="34" charset="0"/>
              <a:buNone/>
            </a:pPr>
            <a:endParaRPr lang="da-DK" sz="1200"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664C19-4083-4D10-8B9D-27988839D401}"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6031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Tx/>
              <a:buChar char="-"/>
            </a:pPr>
            <a:endParaRPr lang="en-US" sz="1400"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ED8970-5226-4B4C-94A3-EACD45075A57}"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177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963D5-1ABF-47EF-89FA-DC3D959E55F1}"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2950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664C19-4083-4D10-8B9D-27988839D401}"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0173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Arial" panose="020B0604020202020204" pitchFamily="34" charset="0"/>
              <a:buNone/>
            </a:pPr>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664C19-4083-4D10-8B9D-27988839D401}"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829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664C19-4083-4D10-8B9D-27988839D401}"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72965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a:t>
            </a:r>
            <a:r>
              <a:rPr lang="en-GB" baseline="0" dirty="0"/>
              <a:t> would welcome your feedback on this event so we can ensure that we are delivering events that work for you, our members, so please do let us know how we are doing….</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53479-E91F-49AC-88ED-36666183A38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2825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BBEBDC-29D3-428E-B366-01D2861E450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9947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BBEBDC-29D3-428E-B366-01D2861E450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9840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520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9015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369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0" i="0">
                <a:solidFill>
                  <a:srgbClr val="000000"/>
                </a:solidFill>
                <a:effectLst/>
                <a:latin typeface="Open Sans" panose="020B0606030504020204" pitchFamily="34" charset="0"/>
              </a:rPr>
              <a:t>Poverty and poor health create a vicious cycle, with 1.6 million people in England aged 65 years and over with unmet care needs</a:t>
            </a:r>
            <a:r>
              <a:rPr lang="en-GB" sz="1200" b="0" i="0" u="none" strike="noStrike">
                <a:solidFill>
                  <a:srgbClr val="FF0042"/>
                </a:solidFill>
                <a:effectLst/>
                <a:latin typeface="Open Sans" panose="020B0606030504020204" pitchFamily="34" charset="0"/>
                <a:hlinkClick r:id="rId3"/>
              </a:rPr>
              <a:t>[1]</a:t>
            </a:r>
            <a:r>
              <a:rPr lang="en-GB" sz="1200" b="0" i="0">
                <a:solidFill>
                  <a:srgbClr val="000000"/>
                </a:solidFill>
                <a:effectLst/>
                <a:latin typeface="Open Sans" panose="020B0606030504020204" pitchFamily="34" charset="0"/>
              </a:rPr>
              <a:t>. Fund IV intends to partner with health enterprises that can provide innovative solutions to improve health outcomes and break this cycle.</a:t>
            </a:r>
          </a:p>
          <a:p>
            <a:pPr algn="l"/>
            <a:r>
              <a:rPr lang="en-GB" sz="1200" b="0" i="0">
                <a:solidFill>
                  <a:srgbClr val="000000"/>
                </a:solidFill>
                <a:effectLst/>
                <a:latin typeface="Open Sans" panose="020B0606030504020204" pitchFamily="34" charset="0"/>
              </a:rPr>
              <a:t>Affordable housing is another critical area of focus for Fund IV, as there are currently 274,000 homeless individuals in UK, including 126,000 children</a:t>
            </a:r>
            <a:r>
              <a:rPr lang="en-GB" sz="1200" b="0" i="0" u="none" strike="noStrike">
                <a:solidFill>
                  <a:srgbClr val="FF0042"/>
                </a:solidFill>
                <a:effectLst/>
                <a:latin typeface="Open Sans" panose="020B0606030504020204" pitchFamily="34" charset="0"/>
                <a:hlinkClick r:id="rId4"/>
              </a:rPr>
              <a:t>[2]</a:t>
            </a:r>
            <a:r>
              <a:rPr lang="en-GB" sz="1200" b="0" i="0">
                <a:solidFill>
                  <a:srgbClr val="000000"/>
                </a:solidFill>
                <a:effectLst/>
                <a:latin typeface="Open Sans" panose="020B0606030504020204" pitchFamily="34" charset="0"/>
              </a:rPr>
              <a:t>. Currently, there are also over 1.2 million households on social housing waiting lists</a:t>
            </a:r>
            <a:r>
              <a:rPr lang="en-GB" sz="1200" b="0" i="0" u="none" strike="noStrike">
                <a:solidFill>
                  <a:srgbClr val="FF0042"/>
                </a:solidFill>
                <a:effectLst/>
                <a:latin typeface="Open Sans" panose="020B0606030504020204" pitchFamily="34" charset="0"/>
                <a:hlinkClick r:id="rId5"/>
              </a:rPr>
              <a:t>[3]</a:t>
            </a:r>
            <a:r>
              <a:rPr lang="en-GB" sz="1200" b="0" i="0">
                <a:solidFill>
                  <a:srgbClr val="000000"/>
                </a:solidFill>
                <a:effectLst/>
                <a:latin typeface="Open Sans" panose="020B0606030504020204" pitchFamily="34" charset="0"/>
              </a:rPr>
              <a:t>. Housing costs play a significant role in perpetuating poverty, with 46% of social renters experiencing the highest rate of poverty</a:t>
            </a:r>
            <a:r>
              <a:rPr lang="en-GB" sz="1200" b="0" i="0" u="none" strike="noStrike">
                <a:solidFill>
                  <a:srgbClr val="FF0042"/>
                </a:solidFill>
                <a:effectLst/>
                <a:latin typeface="Open Sans" panose="020B0606030504020204" pitchFamily="34" charset="0"/>
                <a:hlinkClick r:id="rId6"/>
              </a:rPr>
              <a:t>[4]</a:t>
            </a:r>
            <a:r>
              <a:rPr lang="en-GB" sz="1200" b="0" i="0">
                <a:solidFill>
                  <a:srgbClr val="000000"/>
                </a:solidFill>
                <a:effectLst/>
                <a:latin typeface="Open Sans" panose="020B0606030504020204" pitchFamily="34" charset="0"/>
              </a:rPr>
              <a:t>. Fund IV aims to support organisations that can provide affordable housing solutions and help alleviate homelessness.</a:t>
            </a:r>
          </a:p>
          <a:p>
            <a:pPr algn="l"/>
            <a:r>
              <a:rPr lang="en-GB" sz="1200" b="0" i="0">
                <a:solidFill>
                  <a:srgbClr val="000000"/>
                </a:solidFill>
                <a:effectLst/>
                <a:latin typeface="Open Sans" panose="020B0606030504020204" pitchFamily="34" charset="0"/>
              </a:rPr>
              <a:t>The fund also recognises the importance of social infrastructure in addressing poverty and inequality. Communities suffering from high deprivation often lack public spaces, cultural engagement opportunities, and active populations. Fund IV seeks to lend to organisations that improve social infrastructure, such as community centres, shared workspaces, arts performance venues, nursery provision and educational institutes</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BBEBDC-29D3-428E-B366-01D2861E450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7056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Tx/>
              <a:buNone/>
            </a:pPr>
            <a:endParaRPr lang="da-DK" sz="1400"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ED8970-5226-4B4C-94A3-EACD45075A57}"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796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Tx/>
              <a:buChar char="-"/>
            </a:pPr>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ED8970-5226-4B4C-94A3-EACD45075A57}"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154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9.jp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40.jp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41.jp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3.sv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3.sv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0.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0.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0.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0.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1.svg"/><Relationship Id="rId7" Type="http://schemas.openxmlformats.org/officeDocument/2006/relationships/image" Target="../media/image24.sv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6.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1.sv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1.sv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Master" Target="../slideMasters/slideMaster3.xml"/><Relationship Id="rId4" Type="http://schemas.openxmlformats.org/officeDocument/2006/relationships/image" Target="../media/image31.wmf"/></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32.jp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33.jp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34.jp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35.jp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Master" Target="../slideMasters/slideMaster4.xml"/><Relationship Id="rId4" Type="http://schemas.openxmlformats.org/officeDocument/2006/relationships/image" Target="../media/image31.wmf"/></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6.jp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7.jp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8.jp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Ref idx="1001">
        <a:schemeClr val="bg2"/>
      </p:bgRef>
    </p:bg>
    <p:spTree>
      <p:nvGrpSpPr>
        <p:cNvPr id="1" name=""/>
        <p:cNvGrpSpPr/>
        <p:nvPr/>
      </p:nvGrpSpPr>
      <p:grpSpPr>
        <a:xfrm>
          <a:off x="0" y="0"/>
          <a:ext cx="0" cy="0"/>
          <a:chOff x="0" y="0"/>
          <a:chExt cx="0" cy="0"/>
        </a:xfrm>
      </p:grpSpPr>
      <p:grpSp>
        <p:nvGrpSpPr>
          <p:cNvPr id="133" name="Group 132">
            <a:extLst>
              <a:ext uri="{FF2B5EF4-FFF2-40B4-BE49-F238E27FC236}">
                <a16:creationId xmlns:a16="http://schemas.microsoft.com/office/drawing/2014/main" id="{D8B575D4-E7C0-0802-D832-2F7154EFE967}"/>
              </a:ext>
            </a:extLst>
          </p:cNvPr>
          <p:cNvGrpSpPr>
            <a:grpSpLocks noChangeAspect="1"/>
          </p:cNvGrpSpPr>
          <p:nvPr userDrawn="1"/>
        </p:nvGrpSpPr>
        <p:grpSpPr>
          <a:xfrm>
            <a:off x="376865" y="369356"/>
            <a:ext cx="11440800" cy="6124241"/>
            <a:chOff x="3818787" y="1205393"/>
            <a:chExt cx="8371592" cy="4481299"/>
          </a:xfrm>
        </p:grpSpPr>
        <p:sp>
          <p:nvSpPr>
            <p:cNvPr id="99" name="Freeform: Shape 98">
              <a:extLst>
                <a:ext uri="{FF2B5EF4-FFF2-40B4-BE49-F238E27FC236}">
                  <a16:creationId xmlns:a16="http://schemas.microsoft.com/office/drawing/2014/main" id="{40032B9D-E7D8-50D7-42BA-DB3917859526}"/>
                </a:ext>
              </a:extLst>
            </p:cNvPr>
            <p:cNvSpPr/>
            <p:nvPr/>
          </p:nvSpPr>
          <p:spPr>
            <a:xfrm>
              <a:off x="3818787" y="1205393"/>
              <a:ext cx="8371592" cy="3342069"/>
            </a:xfrm>
            <a:custGeom>
              <a:avLst/>
              <a:gdLst>
                <a:gd name="connsiteX0" fmla="*/ 8343842 w 8371592"/>
                <a:gd name="connsiteY0" fmla="*/ 27751 h 3342069"/>
                <a:gd name="connsiteX1" fmla="*/ 8343842 w 8371592"/>
                <a:gd name="connsiteY1" fmla="*/ 3314318 h 3342069"/>
                <a:gd name="connsiteX2" fmla="*/ 27751 w 8371592"/>
                <a:gd name="connsiteY2" fmla="*/ 3314318 h 3342069"/>
                <a:gd name="connsiteX3" fmla="*/ 27751 w 8371592"/>
                <a:gd name="connsiteY3" fmla="*/ 27751 h 3342069"/>
                <a:gd name="connsiteX4" fmla="*/ 8343842 w 8371592"/>
                <a:gd name="connsiteY4" fmla="*/ 27751 h 3342069"/>
                <a:gd name="connsiteX5" fmla="*/ 8371593 w 8371592"/>
                <a:gd name="connsiteY5" fmla="*/ 0 h 3342069"/>
                <a:gd name="connsiteX6" fmla="*/ 0 w 8371592"/>
                <a:gd name="connsiteY6" fmla="*/ 0 h 3342069"/>
                <a:gd name="connsiteX7" fmla="*/ 0 w 8371592"/>
                <a:gd name="connsiteY7" fmla="*/ 3342070 h 3342069"/>
                <a:gd name="connsiteX8" fmla="*/ 8371593 w 8371592"/>
                <a:gd name="connsiteY8" fmla="*/ 3342070 h 3342069"/>
                <a:gd name="connsiteX9" fmla="*/ 8371593 w 8371592"/>
                <a:gd name="connsiteY9" fmla="*/ 0 h 3342069"/>
                <a:gd name="connsiteX10" fmla="*/ 8371593 w 8371592"/>
                <a:gd name="connsiteY10" fmla="*/ 0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1592" h="3342069">
                  <a:moveTo>
                    <a:pt x="8343842" y="27751"/>
                  </a:moveTo>
                  <a:lnTo>
                    <a:pt x="8343842" y="3314318"/>
                  </a:lnTo>
                  <a:lnTo>
                    <a:pt x="27751" y="3314318"/>
                  </a:lnTo>
                  <a:lnTo>
                    <a:pt x="27751" y="27751"/>
                  </a:lnTo>
                  <a:lnTo>
                    <a:pt x="8343842" y="27751"/>
                  </a:lnTo>
                  <a:moveTo>
                    <a:pt x="8371593" y="0"/>
                  </a:moveTo>
                  <a:lnTo>
                    <a:pt x="0" y="0"/>
                  </a:lnTo>
                  <a:lnTo>
                    <a:pt x="0" y="3342070"/>
                  </a:lnTo>
                  <a:lnTo>
                    <a:pt x="8371593" y="3342070"/>
                  </a:lnTo>
                  <a:lnTo>
                    <a:pt x="8371593" y="0"/>
                  </a:lnTo>
                  <a:lnTo>
                    <a:pt x="8371593" y="0"/>
                  </a:lnTo>
                  <a:close/>
                </a:path>
              </a:pathLst>
            </a:custGeom>
            <a:solidFill>
              <a:srgbClr val="FFFFFF"/>
            </a:solidFill>
            <a:ln w="4625" cap="flat">
              <a:noFill/>
              <a:prstDash val="solid"/>
              <a:miter/>
            </a:ln>
          </p:spPr>
          <p:txBody>
            <a:bodyPr rtlCol="0" anchor="ctr"/>
            <a:lstStyle/>
            <a:p>
              <a:endParaRPr lang="en-US"/>
            </a:p>
          </p:txBody>
        </p:sp>
        <p:grpSp>
          <p:nvGrpSpPr>
            <p:cNvPr id="100" name="Graphic 96">
              <a:extLst>
                <a:ext uri="{FF2B5EF4-FFF2-40B4-BE49-F238E27FC236}">
                  <a16:creationId xmlns:a16="http://schemas.microsoft.com/office/drawing/2014/main" id="{634D0DFD-005B-FF7F-B985-984F753323B9}"/>
                </a:ext>
              </a:extLst>
            </p:cNvPr>
            <p:cNvGrpSpPr/>
            <p:nvPr/>
          </p:nvGrpSpPr>
          <p:grpSpPr>
            <a:xfrm>
              <a:off x="3820267" y="4525770"/>
              <a:ext cx="2973812" cy="1160922"/>
              <a:chOff x="3820267" y="4525770"/>
              <a:chExt cx="2973812" cy="1160922"/>
            </a:xfrm>
            <a:solidFill>
              <a:srgbClr val="FFFFFF"/>
            </a:solidFill>
          </p:grpSpPr>
          <p:grpSp>
            <p:nvGrpSpPr>
              <p:cNvPr id="101" name="Graphic 96">
                <a:extLst>
                  <a:ext uri="{FF2B5EF4-FFF2-40B4-BE49-F238E27FC236}">
                    <a16:creationId xmlns:a16="http://schemas.microsoft.com/office/drawing/2014/main" id="{6DC69F67-7F56-8154-56D1-E0EECAA36664}"/>
                  </a:ext>
                </a:extLst>
              </p:cNvPr>
              <p:cNvGrpSpPr/>
              <p:nvPr/>
            </p:nvGrpSpPr>
            <p:grpSpPr>
              <a:xfrm>
                <a:off x="3820267" y="4525770"/>
                <a:ext cx="1756647" cy="951077"/>
                <a:chOff x="3820267" y="4525770"/>
                <a:chExt cx="1756647" cy="951077"/>
              </a:xfrm>
              <a:solidFill>
                <a:srgbClr val="FFFFFF"/>
              </a:solidFill>
            </p:grpSpPr>
            <p:grpSp>
              <p:nvGrpSpPr>
                <p:cNvPr id="102" name="Graphic 96">
                  <a:extLst>
                    <a:ext uri="{FF2B5EF4-FFF2-40B4-BE49-F238E27FC236}">
                      <a16:creationId xmlns:a16="http://schemas.microsoft.com/office/drawing/2014/main" id="{A56B066D-C642-C5DD-273E-9358BDECCC82}"/>
                    </a:ext>
                  </a:extLst>
                </p:cNvPr>
                <p:cNvGrpSpPr/>
                <p:nvPr/>
              </p:nvGrpSpPr>
              <p:grpSpPr>
                <a:xfrm>
                  <a:off x="3883170" y="5202297"/>
                  <a:ext cx="1630980" cy="214608"/>
                  <a:chOff x="3883170" y="5202297"/>
                  <a:chExt cx="1630980" cy="214608"/>
                </a:xfrm>
                <a:solidFill>
                  <a:srgbClr val="FFFFFF"/>
                </a:solidFill>
              </p:grpSpPr>
              <p:sp>
                <p:nvSpPr>
                  <p:cNvPr id="103" name="Freeform: Shape 102">
                    <a:extLst>
                      <a:ext uri="{FF2B5EF4-FFF2-40B4-BE49-F238E27FC236}">
                        <a16:creationId xmlns:a16="http://schemas.microsoft.com/office/drawing/2014/main" id="{D6F50380-2E9F-7D75-01A3-99EE492672A9}"/>
                      </a:ext>
                    </a:extLst>
                  </p:cNvPr>
                  <p:cNvSpPr/>
                  <p:nvPr/>
                </p:nvSpPr>
                <p:spPr>
                  <a:xfrm>
                    <a:off x="3883170" y="5208309"/>
                    <a:ext cx="104297" cy="202537"/>
                  </a:xfrm>
                  <a:custGeom>
                    <a:avLst/>
                    <a:gdLst>
                      <a:gd name="connsiteX0" fmla="*/ 0 w 104297"/>
                      <a:gd name="connsiteY0" fmla="*/ 202537 h 202537"/>
                      <a:gd name="connsiteX1" fmla="*/ 0 w 104297"/>
                      <a:gd name="connsiteY1" fmla="*/ 0 h 202537"/>
                      <a:gd name="connsiteX2" fmla="*/ 104298 w 104297"/>
                      <a:gd name="connsiteY2" fmla="*/ 0 h 202537"/>
                      <a:gd name="connsiteX3" fmla="*/ 104298 w 104297"/>
                      <a:gd name="connsiteY3" fmla="*/ 202537 h 202537"/>
                      <a:gd name="connsiteX4" fmla="*/ 0 w 104297"/>
                      <a:gd name="connsiteY4" fmla="*/ 202537 h 202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97" h="202537">
                        <a:moveTo>
                          <a:pt x="0" y="202537"/>
                        </a:moveTo>
                        <a:lnTo>
                          <a:pt x="0" y="0"/>
                        </a:lnTo>
                        <a:lnTo>
                          <a:pt x="104298" y="0"/>
                        </a:lnTo>
                        <a:lnTo>
                          <a:pt x="104298" y="202537"/>
                        </a:lnTo>
                        <a:lnTo>
                          <a:pt x="0" y="202537"/>
                        </a:lnTo>
                        <a:close/>
                      </a:path>
                    </a:pathLst>
                  </a:custGeom>
                  <a:solidFill>
                    <a:srgbClr val="FFFFFF"/>
                  </a:solidFill>
                  <a:ln w="46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AC8EB4EC-6A9F-B67B-1EFF-0EA9426F5A70}"/>
                      </a:ext>
                    </a:extLst>
                  </p:cNvPr>
                  <p:cNvSpPr/>
                  <p:nvPr/>
                </p:nvSpPr>
                <p:spPr>
                  <a:xfrm>
                    <a:off x="4004350" y="5208309"/>
                    <a:ext cx="301053" cy="202537"/>
                  </a:xfrm>
                  <a:custGeom>
                    <a:avLst/>
                    <a:gdLst>
                      <a:gd name="connsiteX0" fmla="*/ 0 w 301053"/>
                      <a:gd name="connsiteY0" fmla="*/ 202537 h 202537"/>
                      <a:gd name="connsiteX1" fmla="*/ 0 w 301053"/>
                      <a:gd name="connsiteY1" fmla="*/ 0 h 202537"/>
                      <a:gd name="connsiteX2" fmla="*/ 107304 w 301053"/>
                      <a:gd name="connsiteY2" fmla="*/ 0 h 202537"/>
                      <a:gd name="connsiteX3" fmla="*/ 198282 w 301053"/>
                      <a:gd name="connsiteY3" fmla="*/ 76779 h 202537"/>
                      <a:gd name="connsiteX4" fmla="*/ 198282 w 301053"/>
                      <a:gd name="connsiteY4" fmla="*/ 0 h 202537"/>
                      <a:gd name="connsiteX5" fmla="*/ 301053 w 301053"/>
                      <a:gd name="connsiteY5" fmla="*/ 0 h 202537"/>
                      <a:gd name="connsiteX6" fmla="*/ 301053 w 301053"/>
                      <a:gd name="connsiteY6" fmla="*/ 202537 h 202537"/>
                      <a:gd name="connsiteX7" fmla="*/ 195275 w 301053"/>
                      <a:gd name="connsiteY7" fmla="*/ 202537 h 202537"/>
                      <a:gd name="connsiteX8" fmla="*/ 102772 w 301053"/>
                      <a:gd name="connsiteY8" fmla="*/ 126360 h 202537"/>
                      <a:gd name="connsiteX9" fmla="*/ 102772 w 301053"/>
                      <a:gd name="connsiteY9" fmla="*/ 202537 h 202537"/>
                      <a:gd name="connsiteX10" fmla="*/ 0 w 301053"/>
                      <a:gd name="connsiteY10" fmla="*/ 202537 h 20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053" h="202537">
                        <a:moveTo>
                          <a:pt x="0" y="202537"/>
                        </a:moveTo>
                        <a:lnTo>
                          <a:pt x="0" y="0"/>
                        </a:lnTo>
                        <a:lnTo>
                          <a:pt x="107304" y="0"/>
                        </a:lnTo>
                        <a:lnTo>
                          <a:pt x="198282" y="76779"/>
                        </a:lnTo>
                        <a:lnTo>
                          <a:pt x="198282" y="0"/>
                        </a:lnTo>
                        <a:lnTo>
                          <a:pt x="301053" y="0"/>
                        </a:lnTo>
                        <a:lnTo>
                          <a:pt x="301053" y="202537"/>
                        </a:lnTo>
                        <a:lnTo>
                          <a:pt x="195275" y="202537"/>
                        </a:lnTo>
                        <a:lnTo>
                          <a:pt x="102772" y="126360"/>
                        </a:lnTo>
                        <a:lnTo>
                          <a:pt x="102772" y="202537"/>
                        </a:lnTo>
                        <a:lnTo>
                          <a:pt x="0" y="202537"/>
                        </a:lnTo>
                        <a:close/>
                      </a:path>
                    </a:pathLst>
                  </a:custGeom>
                  <a:solidFill>
                    <a:srgbClr val="FFFFFF"/>
                  </a:solidFill>
                  <a:ln w="46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3C49CD9B-9FD8-8FE1-B087-0A2E6966ADBA}"/>
                      </a:ext>
                    </a:extLst>
                  </p:cNvPr>
                  <p:cNvSpPr/>
                  <p:nvPr/>
                </p:nvSpPr>
                <p:spPr>
                  <a:xfrm>
                    <a:off x="4313914" y="5208355"/>
                    <a:ext cx="340691" cy="202537"/>
                  </a:xfrm>
                  <a:custGeom>
                    <a:avLst/>
                    <a:gdLst>
                      <a:gd name="connsiteX0" fmla="*/ 0 w 340691"/>
                      <a:gd name="connsiteY0" fmla="*/ 0 h 202537"/>
                      <a:gd name="connsiteX1" fmla="*/ 117896 w 340691"/>
                      <a:gd name="connsiteY1" fmla="*/ 0 h 202537"/>
                      <a:gd name="connsiteX2" fmla="*/ 172011 w 340691"/>
                      <a:gd name="connsiteY2" fmla="*/ 107628 h 202537"/>
                      <a:gd name="connsiteX3" fmla="*/ 223397 w 340691"/>
                      <a:gd name="connsiteY3" fmla="*/ 0 h 202537"/>
                      <a:gd name="connsiteX4" fmla="*/ 340691 w 340691"/>
                      <a:gd name="connsiteY4" fmla="*/ 0 h 202537"/>
                      <a:gd name="connsiteX5" fmla="*/ 234312 w 340691"/>
                      <a:gd name="connsiteY5" fmla="*/ 202537 h 202537"/>
                      <a:gd name="connsiteX6" fmla="*/ 106472 w 340691"/>
                      <a:gd name="connsiteY6" fmla="*/ 202537 h 202537"/>
                      <a:gd name="connsiteX7" fmla="*/ 92 w 340691"/>
                      <a:gd name="connsiteY7" fmla="*/ 0 h 20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691" h="202537">
                        <a:moveTo>
                          <a:pt x="0" y="0"/>
                        </a:moveTo>
                        <a:lnTo>
                          <a:pt x="117896" y="0"/>
                        </a:lnTo>
                        <a:lnTo>
                          <a:pt x="172011" y="107628"/>
                        </a:lnTo>
                        <a:lnTo>
                          <a:pt x="223397" y="0"/>
                        </a:lnTo>
                        <a:lnTo>
                          <a:pt x="340691" y="0"/>
                        </a:lnTo>
                        <a:lnTo>
                          <a:pt x="234312" y="202537"/>
                        </a:lnTo>
                        <a:lnTo>
                          <a:pt x="106472" y="202537"/>
                        </a:lnTo>
                        <a:lnTo>
                          <a:pt x="92" y="0"/>
                        </a:lnTo>
                        <a:close/>
                      </a:path>
                    </a:pathLst>
                  </a:custGeom>
                  <a:solidFill>
                    <a:srgbClr val="FFFFFF"/>
                  </a:solidFill>
                  <a:ln w="46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943D119A-2D8E-FE70-A8F4-812E9187A6F2}"/>
                      </a:ext>
                    </a:extLst>
                  </p:cNvPr>
                  <p:cNvSpPr/>
                  <p:nvPr/>
                </p:nvSpPr>
                <p:spPr>
                  <a:xfrm>
                    <a:off x="4663023" y="5208402"/>
                    <a:ext cx="250592" cy="202537"/>
                  </a:xfrm>
                  <a:custGeom>
                    <a:avLst/>
                    <a:gdLst>
                      <a:gd name="connsiteX0" fmla="*/ 250593 w 250592"/>
                      <a:gd name="connsiteY0" fmla="*/ 62533 h 202537"/>
                      <a:gd name="connsiteX1" fmla="*/ 104298 w 250592"/>
                      <a:gd name="connsiteY1" fmla="*/ 62533 h 202537"/>
                      <a:gd name="connsiteX2" fmla="*/ 104298 w 250592"/>
                      <a:gd name="connsiteY2" fmla="*/ 77056 h 202537"/>
                      <a:gd name="connsiteX3" fmla="*/ 245135 w 250592"/>
                      <a:gd name="connsiteY3" fmla="*/ 77056 h 202537"/>
                      <a:gd name="connsiteX4" fmla="*/ 245135 w 250592"/>
                      <a:gd name="connsiteY4" fmla="*/ 125435 h 202537"/>
                      <a:gd name="connsiteX5" fmla="*/ 104298 w 250592"/>
                      <a:gd name="connsiteY5" fmla="*/ 125435 h 202537"/>
                      <a:gd name="connsiteX6" fmla="*/ 104298 w 250592"/>
                      <a:gd name="connsiteY6" fmla="*/ 139958 h 202537"/>
                      <a:gd name="connsiteX7" fmla="*/ 250593 w 250592"/>
                      <a:gd name="connsiteY7" fmla="*/ 139958 h 202537"/>
                      <a:gd name="connsiteX8" fmla="*/ 250593 w 250592"/>
                      <a:gd name="connsiteY8" fmla="*/ 202537 h 202537"/>
                      <a:gd name="connsiteX9" fmla="*/ 0 w 250592"/>
                      <a:gd name="connsiteY9" fmla="*/ 202537 h 202537"/>
                      <a:gd name="connsiteX10" fmla="*/ 0 w 250592"/>
                      <a:gd name="connsiteY10" fmla="*/ 0 h 202537"/>
                      <a:gd name="connsiteX11" fmla="*/ 250593 w 250592"/>
                      <a:gd name="connsiteY11" fmla="*/ 0 h 202537"/>
                      <a:gd name="connsiteX12" fmla="*/ 250593 w 250592"/>
                      <a:gd name="connsiteY12" fmla="*/ 62579 h 20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0592" h="202537">
                        <a:moveTo>
                          <a:pt x="250593" y="62533"/>
                        </a:moveTo>
                        <a:lnTo>
                          <a:pt x="104298" y="62533"/>
                        </a:lnTo>
                        <a:lnTo>
                          <a:pt x="104298" y="77056"/>
                        </a:lnTo>
                        <a:lnTo>
                          <a:pt x="245135" y="77056"/>
                        </a:lnTo>
                        <a:lnTo>
                          <a:pt x="245135" y="125435"/>
                        </a:lnTo>
                        <a:lnTo>
                          <a:pt x="104298" y="125435"/>
                        </a:lnTo>
                        <a:lnTo>
                          <a:pt x="104298" y="139958"/>
                        </a:lnTo>
                        <a:lnTo>
                          <a:pt x="250593" y="139958"/>
                        </a:lnTo>
                        <a:lnTo>
                          <a:pt x="250593" y="202537"/>
                        </a:lnTo>
                        <a:lnTo>
                          <a:pt x="0" y="202537"/>
                        </a:lnTo>
                        <a:lnTo>
                          <a:pt x="0" y="0"/>
                        </a:lnTo>
                        <a:lnTo>
                          <a:pt x="250593" y="0"/>
                        </a:lnTo>
                        <a:lnTo>
                          <a:pt x="250593" y="62579"/>
                        </a:lnTo>
                        <a:close/>
                      </a:path>
                    </a:pathLst>
                  </a:custGeom>
                  <a:solidFill>
                    <a:srgbClr val="FFFFFF"/>
                  </a:solidFill>
                  <a:ln w="46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F1BFCEA5-B465-F6C5-14ED-4E8DBE551827}"/>
                      </a:ext>
                    </a:extLst>
                  </p:cNvPr>
                  <p:cNvSpPr/>
                  <p:nvPr/>
                </p:nvSpPr>
                <p:spPr>
                  <a:xfrm>
                    <a:off x="4924485" y="5202297"/>
                    <a:ext cx="298047" cy="214608"/>
                  </a:xfrm>
                  <a:custGeom>
                    <a:avLst/>
                    <a:gdLst>
                      <a:gd name="connsiteX0" fmla="*/ 107628 w 298047"/>
                      <a:gd name="connsiteY0" fmla="*/ 71320 h 214608"/>
                      <a:gd name="connsiteX1" fmla="*/ 133298 w 298047"/>
                      <a:gd name="connsiteY1" fmla="*/ 81912 h 214608"/>
                      <a:gd name="connsiteX2" fmla="*/ 185285 w 298047"/>
                      <a:gd name="connsiteY2" fmla="*/ 83438 h 214608"/>
                      <a:gd name="connsiteX3" fmla="*/ 298048 w 298047"/>
                      <a:gd name="connsiteY3" fmla="*/ 144491 h 214608"/>
                      <a:gd name="connsiteX4" fmla="*/ 148423 w 298047"/>
                      <a:gd name="connsiteY4" fmla="*/ 214609 h 214608"/>
                      <a:gd name="connsiteX5" fmla="*/ 0 w 298047"/>
                      <a:gd name="connsiteY5" fmla="*/ 139357 h 214608"/>
                      <a:gd name="connsiteX6" fmla="*/ 104298 w 298047"/>
                      <a:gd name="connsiteY6" fmla="*/ 139357 h 214608"/>
                      <a:gd name="connsiteX7" fmla="*/ 148746 w 298047"/>
                      <a:gd name="connsiteY7" fmla="*/ 154759 h 214608"/>
                      <a:gd name="connsiteX8" fmla="*/ 190743 w 298047"/>
                      <a:gd name="connsiteY8" fmla="*/ 142965 h 214608"/>
                      <a:gd name="connsiteX9" fmla="*/ 163547 w 298047"/>
                      <a:gd name="connsiteY9" fmla="*/ 132373 h 214608"/>
                      <a:gd name="connsiteX10" fmla="*/ 114289 w 298047"/>
                      <a:gd name="connsiteY10" fmla="*/ 131170 h 214608"/>
                      <a:gd name="connsiteX11" fmla="*/ 324 w 298047"/>
                      <a:gd name="connsiteY11" fmla="*/ 68915 h 214608"/>
                      <a:gd name="connsiteX12" fmla="*/ 146942 w 298047"/>
                      <a:gd name="connsiteY12" fmla="*/ 0 h 214608"/>
                      <a:gd name="connsiteX13" fmla="*/ 291711 w 298047"/>
                      <a:gd name="connsiteY13" fmla="*/ 74651 h 214608"/>
                      <a:gd name="connsiteX14" fmla="*/ 187413 w 298047"/>
                      <a:gd name="connsiteY14" fmla="*/ 74651 h 214608"/>
                      <a:gd name="connsiteX15" fmla="*/ 146619 w 298047"/>
                      <a:gd name="connsiteY15" fmla="*/ 59850 h 214608"/>
                      <a:gd name="connsiteX16" fmla="*/ 107628 w 298047"/>
                      <a:gd name="connsiteY16" fmla="*/ 71320 h 21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047" h="214608">
                        <a:moveTo>
                          <a:pt x="107628" y="71320"/>
                        </a:moveTo>
                        <a:cubicBezTo>
                          <a:pt x="107628" y="79183"/>
                          <a:pt x="112762" y="81311"/>
                          <a:pt x="133298" y="81912"/>
                        </a:cubicBezTo>
                        <a:lnTo>
                          <a:pt x="185285" y="83438"/>
                        </a:lnTo>
                        <a:cubicBezTo>
                          <a:pt x="270805" y="85843"/>
                          <a:pt x="298048" y="103373"/>
                          <a:pt x="298048" y="144491"/>
                        </a:cubicBezTo>
                        <a:cubicBezTo>
                          <a:pt x="298048" y="190419"/>
                          <a:pt x="246338" y="214609"/>
                          <a:pt x="148423" y="214609"/>
                        </a:cubicBezTo>
                        <a:cubicBezTo>
                          <a:pt x="50507" y="214609"/>
                          <a:pt x="1527" y="190743"/>
                          <a:pt x="0" y="139357"/>
                        </a:cubicBezTo>
                        <a:lnTo>
                          <a:pt x="104298" y="139357"/>
                        </a:lnTo>
                        <a:cubicBezTo>
                          <a:pt x="105223" y="150827"/>
                          <a:pt x="118497" y="154759"/>
                          <a:pt x="148746" y="154759"/>
                        </a:cubicBezTo>
                        <a:cubicBezTo>
                          <a:pt x="177145" y="154759"/>
                          <a:pt x="190743" y="151752"/>
                          <a:pt x="190743" y="142965"/>
                        </a:cubicBezTo>
                        <a:cubicBezTo>
                          <a:pt x="190743" y="135102"/>
                          <a:pt x="185609" y="132974"/>
                          <a:pt x="163547" y="132373"/>
                        </a:cubicBezTo>
                        <a:lnTo>
                          <a:pt x="114289" y="131170"/>
                        </a:lnTo>
                        <a:cubicBezTo>
                          <a:pt x="35707" y="129366"/>
                          <a:pt x="324" y="107582"/>
                          <a:pt x="324" y="68915"/>
                        </a:cubicBezTo>
                        <a:cubicBezTo>
                          <a:pt x="324" y="20536"/>
                          <a:pt x="44171" y="0"/>
                          <a:pt x="146942" y="0"/>
                        </a:cubicBezTo>
                        <a:cubicBezTo>
                          <a:pt x="249714" y="0"/>
                          <a:pt x="290231" y="21784"/>
                          <a:pt x="291711" y="74651"/>
                        </a:cubicBezTo>
                        <a:lnTo>
                          <a:pt x="187413" y="74651"/>
                        </a:lnTo>
                        <a:cubicBezTo>
                          <a:pt x="186488" y="63457"/>
                          <a:pt x="174740" y="59850"/>
                          <a:pt x="146619" y="59850"/>
                        </a:cubicBezTo>
                        <a:cubicBezTo>
                          <a:pt x="118497" y="59850"/>
                          <a:pt x="107628" y="62579"/>
                          <a:pt x="107628" y="71320"/>
                        </a:cubicBezTo>
                        <a:close/>
                      </a:path>
                    </a:pathLst>
                  </a:custGeom>
                  <a:solidFill>
                    <a:srgbClr val="FFFFFF"/>
                  </a:solidFill>
                  <a:ln w="46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33F7511D-C311-C68E-F7AB-5524610C0CAE}"/>
                      </a:ext>
                    </a:extLst>
                  </p:cNvPr>
                  <p:cNvSpPr/>
                  <p:nvPr/>
                </p:nvSpPr>
                <p:spPr>
                  <a:xfrm>
                    <a:off x="5227297" y="5208309"/>
                    <a:ext cx="286853" cy="202537"/>
                  </a:xfrm>
                  <a:custGeom>
                    <a:avLst/>
                    <a:gdLst>
                      <a:gd name="connsiteX0" fmla="*/ 91301 w 286853"/>
                      <a:gd name="connsiteY0" fmla="*/ 202537 h 202537"/>
                      <a:gd name="connsiteX1" fmla="*/ 91301 w 286853"/>
                      <a:gd name="connsiteY1" fmla="*/ 84641 h 202537"/>
                      <a:gd name="connsiteX2" fmla="*/ 0 w 286853"/>
                      <a:gd name="connsiteY2" fmla="*/ 84641 h 202537"/>
                      <a:gd name="connsiteX3" fmla="*/ 0 w 286853"/>
                      <a:gd name="connsiteY3" fmla="*/ 0 h 202537"/>
                      <a:gd name="connsiteX4" fmla="*/ 286854 w 286853"/>
                      <a:gd name="connsiteY4" fmla="*/ 0 h 202537"/>
                      <a:gd name="connsiteX5" fmla="*/ 286854 w 286853"/>
                      <a:gd name="connsiteY5" fmla="*/ 84641 h 202537"/>
                      <a:gd name="connsiteX6" fmla="*/ 195553 w 286853"/>
                      <a:gd name="connsiteY6" fmla="*/ 84641 h 202537"/>
                      <a:gd name="connsiteX7" fmla="*/ 195553 w 286853"/>
                      <a:gd name="connsiteY7" fmla="*/ 202537 h 202537"/>
                      <a:gd name="connsiteX8" fmla="*/ 91255 w 286853"/>
                      <a:gd name="connsiteY8" fmla="*/ 202537 h 20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853" h="202537">
                        <a:moveTo>
                          <a:pt x="91301" y="202537"/>
                        </a:moveTo>
                        <a:lnTo>
                          <a:pt x="91301" y="84641"/>
                        </a:lnTo>
                        <a:lnTo>
                          <a:pt x="0" y="84641"/>
                        </a:lnTo>
                        <a:lnTo>
                          <a:pt x="0" y="0"/>
                        </a:lnTo>
                        <a:lnTo>
                          <a:pt x="286854" y="0"/>
                        </a:lnTo>
                        <a:lnTo>
                          <a:pt x="286854" y="84641"/>
                        </a:lnTo>
                        <a:lnTo>
                          <a:pt x="195553" y="84641"/>
                        </a:lnTo>
                        <a:lnTo>
                          <a:pt x="195553" y="202537"/>
                        </a:lnTo>
                        <a:lnTo>
                          <a:pt x="91255" y="202537"/>
                        </a:lnTo>
                        <a:close/>
                      </a:path>
                    </a:pathLst>
                  </a:custGeom>
                  <a:solidFill>
                    <a:srgbClr val="FFFFFF"/>
                  </a:solidFill>
                  <a:ln w="4625" cap="flat">
                    <a:noFill/>
                    <a:prstDash val="solid"/>
                    <a:miter/>
                  </a:ln>
                </p:spPr>
                <p:txBody>
                  <a:bodyPr rtlCol="0" anchor="ctr"/>
                  <a:lstStyle/>
                  <a:p>
                    <a:endParaRPr lang="en-US"/>
                  </a:p>
                </p:txBody>
              </p:sp>
            </p:grpSp>
            <p:sp>
              <p:nvSpPr>
                <p:cNvPr id="109" name="Freeform: Shape 108">
                  <a:extLst>
                    <a:ext uri="{FF2B5EF4-FFF2-40B4-BE49-F238E27FC236}">
                      <a16:creationId xmlns:a16="http://schemas.microsoft.com/office/drawing/2014/main" id="{DBB4F6DD-3C8F-B74C-C266-AD38E3447BFE}"/>
                    </a:ext>
                  </a:extLst>
                </p:cNvPr>
                <p:cNvSpPr/>
                <p:nvPr/>
              </p:nvSpPr>
              <p:spPr>
                <a:xfrm>
                  <a:off x="3820267" y="4525770"/>
                  <a:ext cx="1756647" cy="951077"/>
                </a:xfrm>
                <a:custGeom>
                  <a:avLst/>
                  <a:gdLst>
                    <a:gd name="connsiteX0" fmla="*/ 301979 w 1756647"/>
                    <a:gd name="connsiteY0" fmla="*/ 162529 h 951077"/>
                    <a:gd name="connsiteX1" fmla="*/ 341570 w 1756647"/>
                    <a:gd name="connsiteY1" fmla="*/ 115676 h 951077"/>
                    <a:gd name="connsiteX2" fmla="*/ 267197 w 1756647"/>
                    <a:gd name="connsiteY2" fmla="*/ 65493 h 951077"/>
                    <a:gd name="connsiteX3" fmla="*/ 62856 w 1756647"/>
                    <a:gd name="connsiteY3" fmla="*/ 65493 h 951077"/>
                    <a:gd name="connsiteX4" fmla="*/ 62856 w 1756647"/>
                    <a:gd name="connsiteY4" fmla="*/ 268030 h 951077"/>
                    <a:gd name="connsiteX5" fmla="*/ 267197 w 1756647"/>
                    <a:gd name="connsiteY5" fmla="*/ 268030 h 951077"/>
                    <a:gd name="connsiteX6" fmla="*/ 348184 w 1756647"/>
                    <a:gd name="connsiteY6" fmla="*/ 210585 h 951077"/>
                    <a:gd name="connsiteX7" fmla="*/ 301933 w 1756647"/>
                    <a:gd name="connsiteY7" fmla="*/ 162529 h 951077"/>
                    <a:gd name="connsiteX8" fmla="*/ 230658 w 1756647"/>
                    <a:gd name="connsiteY8" fmla="*/ 213591 h 951077"/>
                    <a:gd name="connsiteX9" fmla="*/ 164148 w 1756647"/>
                    <a:gd name="connsiteY9" fmla="*/ 213591 h 951077"/>
                    <a:gd name="connsiteX10" fmla="*/ 164148 w 1756647"/>
                    <a:gd name="connsiteY10" fmla="*/ 190604 h 951077"/>
                    <a:gd name="connsiteX11" fmla="*/ 230658 w 1756647"/>
                    <a:gd name="connsiteY11" fmla="*/ 190604 h 951077"/>
                    <a:gd name="connsiteX12" fmla="*/ 244580 w 1756647"/>
                    <a:gd name="connsiteY12" fmla="*/ 202075 h 951077"/>
                    <a:gd name="connsiteX13" fmla="*/ 230658 w 1756647"/>
                    <a:gd name="connsiteY13" fmla="*/ 213545 h 951077"/>
                    <a:gd name="connsiteX14" fmla="*/ 230335 w 1756647"/>
                    <a:gd name="connsiteY14" fmla="*/ 142872 h 951077"/>
                    <a:gd name="connsiteX15" fmla="*/ 164148 w 1756647"/>
                    <a:gd name="connsiteY15" fmla="*/ 142872 h 951077"/>
                    <a:gd name="connsiteX16" fmla="*/ 164148 w 1756647"/>
                    <a:gd name="connsiteY16" fmla="*/ 119885 h 951077"/>
                    <a:gd name="connsiteX17" fmla="*/ 230335 w 1756647"/>
                    <a:gd name="connsiteY17" fmla="*/ 119885 h 951077"/>
                    <a:gd name="connsiteX18" fmla="*/ 244534 w 1756647"/>
                    <a:gd name="connsiteY18" fmla="*/ 131356 h 951077"/>
                    <a:gd name="connsiteX19" fmla="*/ 230335 w 1756647"/>
                    <a:gd name="connsiteY19" fmla="*/ 142826 h 951077"/>
                    <a:gd name="connsiteX20" fmla="*/ 608768 w 1756647"/>
                    <a:gd name="connsiteY20" fmla="*/ 153140 h 951077"/>
                    <a:gd name="connsiteX21" fmla="*/ 789844 w 1756647"/>
                    <a:gd name="connsiteY21" fmla="*/ 153140 h 951077"/>
                    <a:gd name="connsiteX22" fmla="*/ 789844 w 1756647"/>
                    <a:gd name="connsiteY22" fmla="*/ 267984 h 951077"/>
                    <a:gd name="connsiteX23" fmla="*/ 705203 w 1756647"/>
                    <a:gd name="connsiteY23" fmla="*/ 267984 h 951077"/>
                    <a:gd name="connsiteX24" fmla="*/ 700670 w 1756647"/>
                    <a:gd name="connsiteY24" fmla="*/ 248049 h 951077"/>
                    <a:gd name="connsiteX25" fmla="*/ 618157 w 1756647"/>
                    <a:gd name="connsiteY25" fmla="*/ 274042 h 951077"/>
                    <a:gd name="connsiteX26" fmla="*/ 478522 w 1756647"/>
                    <a:gd name="connsiteY26" fmla="*/ 170346 h 951077"/>
                    <a:gd name="connsiteX27" fmla="*/ 635085 w 1756647"/>
                    <a:gd name="connsiteY27" fmla="*/ 59434 h 951077"/>
                    <a:gd name="connsiteX28" fmla="*/ 789566 w 1756647"/>
                    <a:gd name="connsiteY28" fmla="*/ 142872 h 951077"/>
                    <a:gd name="connsiteX29" fmla="*/ 679533 w 1756647"/>
                    <a:gd name="connsiteY29" fmla="*/ 142872 h 951077"/>
                    <a:gd name="connsiteX30" fmla="*/ 635085 w 1756647"/>
                    <a:gd name="connsiteY30" fmla="*/ 127146 h 951077"/>
                    <a:gd name="connsiteX31" fmla="*/ 584300 w 1756647"/>
                    <a:gd name="connsiteY31" fmla="*/ 167339 h 951077"/>
                    <a:gd name="connsiteX32" fmla="*/ 636611 w 1756647"/>
                    <a:gd name="connsiteY32" fmla="*/ 209660 h 951077"/>
                    <a:gd name="connsiteX33" fmla="*/ 680458 w 1756647"/>
                    <a:gd name="connsiteY33" fmla="*/ 194535 h 951077"/>
                    <a:gd name="connsiteX34" fmla="*/ 608814 w 1756647"/>
                    <a:gd name="connsiteY34" fmla="*/ 194535 h 951077"/>
                    <a:gd name="connsiteX35" fmla="*/ 608814 w 1756647"/>
                    <a:gd name="connsiteY35" fmla="*/ 153140 h 951077"/>
                    <a:gd name="connsiteX36" fmla="*/ 361505 w 1756647"/>
                    <a:gd name="connsiteY36" fmla="*/ 65493 h 951077"/>
                    <a:gd name="connsiteX37" fmla="*/ 465803 w 1756647"/>
                    <a:gd name="connsiteY37" fmla="*/ 65493 h 951077"/>
                    <a:gd name="connsiteX38" fmla="*/ 465803 w 1756647"/>
                    <a:gd name="connsiteY38" fmla="*/ 268030 h 951077"/>
                    <a:gd name="connsiteX39" fmla="*/ 361505 w 1756647"/>
                    <a:gd name="connsiteY39" fmla="*/ 268030 h 951077"/>
                    <a:gd name="connsiteX40" fmla="*/ 361505 w 1756647"/>
                    <a:gd name="connsiteY40" fmla="*/ 65493 h 951077"/>
                    <a:gd name="connsiteX41" fmla="*/ 675232 w 1756647"/>
                    <a:gd name="connsiteY41" fmla="*/ 510806 h 951077"/>
                    <a:gd name="connsiteX42" fmla="*/ 648036 w 1756647"/>
                    <a:gd name="connsiteY42" fmla="*/ 500214 h 951077"/>
                    <a:gd name="connsiteX43" fmla="*/ 598777 w 1756647"/>
                    <a:gd name="connsiteY43" fmla="*/ 499012 h 951077"/>
                    <a:gd name="connsiteX44" fmla="*/ 484812 w 1756647"/>
                    <a:gd name="connsiteY44" fmla="*/ 436757 h 951077"/>
                    <a:gd name="connsiteX45" fmla="*/ 631431 w 1756647"/>
                    <a:gd name="connsiteY45" fmla="*/ 367841 h 951077"/>
                    <a:gd name="connsiteX46" fmla="*/ 776199 w 1756647"/>
                    <a:gd name="connsiteY46" fmla="*/ 442492 h 951077"/>
                    <a:gd name="connsiteX47" fmla="*/ 671901 w 1756647"/>
                    <a:gd name="connsiteY47" fmla="*/ 442492 h 951077"/>
                    <a:gd name="connsiteX48" fmla="*/ 631107 w 1756647"/>
                    <a:gd name="connsiteY48" fmla="*/ 427691 h 951077"/>
                    <a:gd name="connsiteX49" fmla="*/ 592117 w 1756647"/>
                    <a:gd name="connsiteY49" fmla="*/ 439162 h 951077"/>
                    <a:gd name="connsiteX50" fmla="*/ 617787 w 1756647"/>
                    <a:gd name="connsiteY50" fmla="*/ 449753 h 951077"/>
                    <a:gd name="connsiteX51" fmla="*/ 669774 w 1756647"/>
                    <a:gd name="connsiteY51" fmla="*/ 451280 h 951077"/>
                    <a:gd name="connsiteX52" fmla="*/ 782536 w 1756647"/>
                    <a:gd name="connsiteY52" fmla="*/ 512332 h 951077"/>
                    <a:gd name="connsiteX53" fmla="*/ 632911 w 1756647"/>
                    <a:gd name="connsiteY53" fmla="*/ 582450 h 951077"/>
                    <a:gd name="connsiteX54" fmla="*/ 484489 w 1756647"/>
                    <a:gd name="connsiteY54" fmla="*/ 507198 h 951077"/>
                    <a:gd name="connsiteX55" fmla="*/ 588787 w 1756647"/>
                    <a:gd name="connsiteY55" fmla="*/ 507198 h 951077"/>
                    <a:gd name="connsiteX56" fmla="*/ 633235 w 1756647"/>
                    <a:gd name="connsiteY56" fmla="*/ 522600 h 951077"/>
                    <a:gd name="connsiteX57" fmla="*/ 675232 w 1756647"/>
                    <a:gd name="connsiteY57" fmla="*/ 510806 h 951077"/>
                    <a:gd name="connsiteX58" fmla="*/ 368720 w 1756647"/>
                    <a:gd name="connsiteY58" fmla="*/ 510806 h 951077"/>
                    <a:gd name="connsiteX59" fmla="*/ 341524 w 1756647"/>
                    <a:gd name="connsiteY59" fmla="*/ 500214 h 951077"/>
                    <a:gd name="connsiteX60" fmla="*/ 292266 w 1756647"/>
                    <a:gd name="connsiteY60" fmla="*/ 499012 h 951077"/>
                    <a:gd name="connsiteX61" fmla="*/ 178301 w 1756647"/>
                    <a:gd name="connsiteY61" fmla="*/ 436757 h 951077"/>
                    <a:gd name="connsiteX62" fmla="*/ 324920 w 1756647"/>
                    <a:gd name="connsiteY62" fmla="*/ 367841 h 951077"/>
                    <a:gd name="connsiteX63" fmla="*/ 469688 w 1756647"/>
                    <a:gd name="connsiteY63" fmla="*/ 442492 h 951077"/>
                    <a:gd name="connsiteX64" fmla="*/ 365390 w 1756647"/>
                    <a:gd name="connsiteY64" fmla="*/ 442492 h 951077"/>
                    <a:gd name="connsiteX65" fmla="*/ 324596 w 1756647"/>
                    <a:gd name="connsiteY65" fmla="*/ 427691 h 951077"/>
                    <a:gd name="connsiteX66" fmla="*/ 285605 w 1756647"/>
                    <a:gd name="connsiteY66" fmla="*/ 439162 h 951077"/>
                    <a:gd name="connsiteX67" fmla="*/ 311276 w 1756647"/>
                    <a:gd name="connsiteY67" fmla="*/ 449753 h 951077"/>
                    <a:gd name="connsiteX68" fmla="*/ 363263 w 1756647"/>
                    <a:gd name="connsiteY68" fmla="*/ 451280 h 951077"/>
                    <a:gd name="connsiteX69" fmla="*/ 476025 w 1756647"/>
                    <a:gd name="connsiteY69" fmla="*/ 512332 h 951077"/>
                    <a:gd name="connsiteX70" fmla="*/ 326400 w 1756647"/>
                    <a:gd name="connsiteY70" fmla="*/ 582450 h 951077"/>
                    <a:gd name="connsiteX71" fmla="*/ 177977 w 1756647"/>
                    <a:gd name="connsiteY71" fmla="*/ 507198 h 951077"/>
                    <a:gd name="connsiteX72" fmla="*/ 282275 w 1756647"/>
                    <a:gd name="connsiteY72" fmla="*/ 507198 h 951077"/>
                    <a:gd name="connsiteX73" fmla="*/ 326723 w 1756647"/>
                    <a:gd name="connsiteY73" fmla="*/ 522600 h 951077"/>
                    <a:gd name="connsiteX74" fmla="*/ 368720 w 1756647"/>
                    <a:gd name="connsiteY74" fmla="*/ 510806 h 951077"/>
                    <a:gd name="connsiteX75" fmla="*/ 1344450 w 1756647"/>
                    <a:gd name="connsiteY75" fmla="*/ 576391 h 951077"/>
                    <a:gd name="connsiteX76" fmla="*/ 1093857 w 1756647"/>
                    <a:gd name="connsiteY76" fmla="*/ 576391 h 951077"/>
                    <a:gd name="connsiteX77" fmla="*/ 1093857 w 1756647"/>
                    <a:gd name="connsiteY77" fmla="*/ 373854 h 951077"/>
                    <a:gd name="connsiteX78" fmla="*/ 1344450 w 1756647"/>
                    <a:gd name="connsiteY78" fmla="*/ 373854 h 951077"/>
                    <a:gd name="connsiteX79" fmla="*/ 1344450 w 1756647"/>
                    <a:gd name="connsiteY79" fmla="*/ 436433 h 951077"/>
                    <a:gd name="connsiteX80" fmla="*/ 1198156 w 1756647"/>
                    <a:gd name="connsiteY80" fmla="*/ 436433 h 951077"/>
                    <a:gd name="connsiteX81" fmla="*/ 1198156 w 1756647"/>
                    <a:gd name="connsiteY81" fmla="*/ 450956 h 951077"/>
                    <a:gd name="connsiteX82" fmla="*/ 1338992 w 1756647"/>
                    <a:gd name="connsiteY82" fmla="*/ 450956 h 951077"/>
                    <a:gd name="connsiteX83" fmla="*/ 1338992 w 1756647"/>
                    <a:gd name="connsiteY83" fmla="*/ 499335 h 951077"/>
                    <a:gd name="connsiteX84" fmla="*/ 1198156 w 1756647"/>
                    <a:gd name="connsiteY84" fmla="*/ 499335 h 951077"/>
                    <a:gd name="connsiteX85" fmla="*/ 1198156 w 1756647"/>
                    <a:gd name="connsiteY85" fmla="*/ 513858 h 951077"/>
                    <a:gd name="connsiteX86" fmla="*/ 1344450 w 1756647"/>
                    <a:gd name="connsiteY86" fmla="*/ 513858 h 951077"/>
                    <a:gd name="connsiteX87" fmla="*/ 1344450 w 1756647"/>
                    <a:gd name="connsiteY87" fmla="*/ 576437 h 951077"/>
                    <a:gd name="connsiteX88" fmla="*/ 791601 w 1756647"/>
                    <a:gd name="connsiteY88" fmla="*/ 479678 h 951077"/>
                    <a:gd name="connsiteX89" fmla="*/ 791601 w 1756647"/>
                    <a:gd name="connsiteY89" fmla="*/ 373900 h 951077"/>
                    <a:gd name="connsiteX90" fmla="*/ 895899 w 1756647"/>
                    <a:gd name="connsiteY90" fmla="*/ 373900 h 951077"/>
                    <a:gd name="connsiteX91" fmla="*/ 895899 w 1756647"/>
                    <a:gd name="connsiteY91" fmla="*/ 458541 h 951077"/>
                    <a:gd name="connsiteX92" fmla="*/ 935214 w 1756647"/>
                    <a:gd name="connsiteY92" fmla="*/ 501463 h 951077"/>
                    <a:gd name="connsiteX93" fmla="*/ 974528 w 1756647"/>
                    <a:gd name="connsiteY93" fmla="*/ 458541 h 951077"/>
                    <a:gd name="connsiteX94" fmla="*/ 974528 w 1756647"/>
                    <a:gd name="connsiteY94" fmla="*/ 373900 h 951077"/>
                    <a:gd name="connsiteX95" fmla="*/ 1078826 w 1756647"/>
                    <a:gd name="connsiteY95" fmla="*/ 373900 h 951077"/>
                    <a:gd name="connsiteX96" fmla="*/ 1078826 w 1756647"/>
                    <a:gd name="connsiteY96" fmla="*/ 479678 h 951077"/>
                    <a:gd name="connsiteX97" fmla="*/ 935260 w 1756647"/>
                    <a:gd name="connsiteY97" fmla="*/ 582450 h 951077"/>
                    <a:gd name="connsiteX98" fmla="*/ 791694 w 1756647"/>
                    <a:gd name="connsiteY98" fmla="*/ 479678 h 951077"/>
                    <a:gd name="connsiteX99" fmla="*/ 167108 w 1756647"/>
                    <a:gd name="connsiteY99" fmla="*/ 576391 h 951077"/>
                    <a:gd name="connsiteX100" fmla="*/ 62810 w 1756647"/>
                    <a:gd name="connsiteY100" fmla="*/ 576391 h 951077"/>
                    <a:gd name="connsiteX101" fmla="*/ 62810 w 1756647"/>
                    <a:gd name="connsiteY101" fmla="*/ 373854 h 951077"/>
                    <a:gd name="connsiteX102" fmla="*/ 167108 w 1756647"/>
                    <a:gd name="connsiteY102" fmla="*/ 373854 h 951077"/>
                    <a:gd name="connsiteX103" fmla="*/ 167108 w 1756647"/>
                    <a:gd name="connsiteY103" fmla="*/ 576391 h 951077"/>
                    <a:gd name="connsiteX104" fmla="*/ 1407260 w 1756647"/>
                    <a:gd name="connsiteY104" fmla="*/ 616214 h 951077"/>
                    <a:gd name="connsiteX105" fmla="*/ 1407260 w 1756647"/>
                    <a:gd name="connsiteY105" fmla="*/ 307806 h 951077"/>
                    <a:gd name="connsiteX106" fmla="*/ 852608 w 1756647"/>
                    <a:gd name="connsiteY106" fmla="*/ 307806 h 951077"/>
                    <a:gd name="connsiteX107" fmla="*/ 852608 w 1756647"/>
                    <a:gd name="connsiteY107" fmla="*/ 0 h 951077"/>
                    <a:gd name="connsiteX108" fmla="*/ 0 w 1756647"/>
                    <a:gd name="connsiteY108" fmla="*/ 0 h 951077"/>
                    <a:gd name="connsiteX109" fmla="*/ 0 w 1756647"/>
                    <a:gd name="connsiteY109" fmla="*/ 951078 h 951077"/>
                    <a:gd name="connsiteX110" fmla="*/ 1756647 w 1756647"/>
                    <a:gd name="connsiteY110" fmla="*/ 951078 h 951077"/>
                    <a:gd name="connsiteX111" fmla="*/ 1756647 w 1756647"/>
                    <a:gd name="connsiteY111" fmla="*/ 616168 h 951077"/>
                    <a:gd name="connsiteX112" fmla="*/ 1407214 w 1756647"/>
                    <a:gd name="connsiteY112" fmla="*/ 616168 h 951077"/>
                    <a:gd name="connsiteX113" fmla="*/ 26225 w 1756647"/>
                    <a:gd name="connsiteY113" fmla="*/ 26225 h 951077"/>
                    <a:gd name="connsiteX114" fmla="*/ 826383 w 1756647"/>
                    <a:gd name="connsiteY114" fmla="*/ 26225 h 951077"/>
                    <a:gd name="connsiteX115" fmla="*/ 826383 w 1756647"/>
                    <a:gd name="connsiteY115" fmla="*/ 307806 h 951077"/>
                    <a:gd name="connsiteX116" fmla="*/ 26225 w 1756647"/>
                    <a:gd name="connsiteY116" fmla="*/ 307806 h 951077"/>
                    <a:gd name="connsiteX117" fmla="*/ 26225 w 1756647"/>
                    <a:gd name="connsiteY117" fmla="*/ 26225 h 951077"/>
                    <a:gd name="connsiteX118" fmla="*/ 26225 w 1756647"/>
                    <a:gd name="connsiteY118" fmla="*/ 334031 h 951077"/>
                    <a:gd name="connsiteX119" fmla="*/ 1381036 w 1756647"/>
                    <a:gd name="connsiteY119" fmla="*/ 334031 h 951077"/>
                    <a:gd name="connsiteX120" fmla="*/ 1381036 w 1756647"/>
                    <a:gd name="connsiteY120" fmla="*/ 616214 h 951077"/>
                    <a:gd name="connsiteX121" fmla="*/ 26225 w 1756647"/>
                    <a:gd name="connsiteY121" fmla="*/ 616214 h 951077"/>
                    <a:gd name="connsiteX122" fmla="*/ 26225 w 1756647"/>
                    <a:gd name="connsiteY122" fmla="*/ 334031 h 951077"/>
                    <a:gd name="connsiteX123" fmla="*/ 1730469 w 1756647"/>
                    <a:gd name="connsiteY123" fmla="*/ 924899 h 951077"/>
                    <a:gd name="connsiteX124" fmla="*/ 26225 w 1756647"/>
                    <a:gd name="connsiteY124" fmla="*/ 924899 h 951077"/>
                    <a:gd name="connsiteX125" fmla="*/ 26225 w 1756647"/>
                    <a:gd name="connsiteY125" fmla="*/ 642439 h 951077"/>
                    <a:gd name="connsiteX126" fmla="*/ 1730469 w 1756647"/>
                    <a:gd name="connsiteY126" fmla="*/ 642439 h 951077"/>
                    <a:gd name="connsiteX127" fmla="*/ 1730469 w 1756647"/>
                    <a:gd name="connsiteY127" fmla="*/ 924899 h 95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1756647" h="951077">
                      <a:moveTo>
                        <a:pt x="301979" y="162529"/>
                      </a:moveTo>
                      <a:cubicBezTo>
                        <a:pt x="329499" y="156470"/>
                        <a:pt x="341570" y="142271"/>
                        <a:pt x="341570" y="115676"/>
                      </a:cubicBezTo>
                      <a:cubicBezTo>
                        <a:pt x="341570" y="82143"/>
                        <a:pt x="317103" y="65493"/>
                        <a:pt x="267197" y="65493"/>
                      </a:cubicBezTo>
                      <a:lnTo>
                        <a:pt x="62856" y="65493"/>
                      </a:lnTo>
                      <a:lnTo>
                        <a:pt x="62856" y="268030"/>
                      </a:lnTo>
                      <a:lnTo>
                        <a:pt x="267197" y="268030"/>
                      </a:lnTo>
                      <a:cubicBezTo>
                        <a:pt x="321913" y="268030"/>
                        <a:pt x="348184" y="249298"/>
                        <a:pt x="348184" y="210585"/>
                      </a:cubicBezTo>
                      <a:cubicBezTo>
                        <a:pt x="348184" y="182186"/>
                        <a:pt x="334263" y="167663"/>
                        <a:pt x="301933" y="162529"/>
                      </a:cubicBezTo>
                      <a:close/>
                      <a:moveTo>
                        <a:pt x="230658" y="213591"/>
                      </a:moveTo>
                      <a:lnTo>
                        <a:pt x="164148" y="213591"/>
                      </a:lnTo>
                      <a:lnTo>
                        <a:pt x="164148" y="190604"/>
                      </a:lnTo>
                      <a:lnTo>
                        <a:pt x="230658" y="190604"/>
                      </a:lnTo>
                      <a:cubicBezTo>
                        <a:pt x="239122" y="190604"/>
                        <a:pt x="244580" y="194813"/>
                        <a:pt x="244580" y="202075"/>
                      </a:cubicBezTo>
                      <a:cubicBezTo>
                        <a:pt x="244580" y="209336"/>
                        <a:pt x="239122" y="213545"/>
                        <a:pt x="230658" y="213545"/>
                      </a:cubicBezTo>
                      <a:close/>
                      <a:moveTo>
                        <a:pt x="230335" y="142872"/>
                      </a:moveTo>
                      <a:lnTo>
                        <a:pt x="164148" y="142872"/>
                      </a:lnTo>
                      <a:lnTo>
                        <a:pt x="164148" y="119885"/>
                      </a:lnTo>
                      <a:lnTo>
                        <a:pt x="230335" y="119885"/>
                      </a:lnTo>
                      <a:cubicBezTo>
                        <a:pt x="239122" y="119885"/>
                        <a:pt x="244534" y="124094"/>
                        <a:pt x="244534" y="131356"/>
                      </a:cubicBezTo>
                      <a:cubicBezTo>
                        <a:pt x="244534" y="138617"/>
                        <a:pt x="239076" y="142826"/>
                        <a:pt x="230335" y="142826"/>
                      </a:cubicBezTo>
                      <a:close/>
                      <a:moveTo>
                        <a:pt x="608768" y="153140"/>
                      </a:moveTo>
                      <a:lnTo>
                        <a:pt x="789844" y="153140"/>
                      </a:lnTo>
                      <a:lnTo>
                        <a:pt x="789844" y="267984"/>
                      </a:lnTo>
                      <a:lnTo>
                        <a:pt x="705203" y="267984"/>
                      </a:lnTo>
                      <a:lnTo>
                        <a:pt x="700670" y="248049"/>
                      </a:lnTo>
                      <a:cubicBezTo>
                        <a:pt x="681614" y="264977"/>
                        <a:pt x="654418" y="274042"/>
                        <a:pt x="618157" y="274042"/>
                      </a:cubicBezTo>
                      <a:cubicBezTo>
                        <a:pt x="522323" y="274042"/>
                        <a:pt x="478522" y="232647"/>
                        <a:pt x="478522" y="170346"/>
                      </a:cubicBezTo>
                      <a:cubicBezTo>
                        <a:pt x="478522" y="95973"/>
                        <a:pt x="533840" y="59434"/>
                        <a:pt x="635085" y="59434"/>
                      </a:cubicBezTo>
                      <a:cubicBezTo>
                        <a:pt x="736330" y="59434"/>
                        <a:pt x="784710" y="92365"/>
                        <a:pt x="789566" y="142872"/>
                      </a:cubicBezTo>
                      <a:lnTo>
                        <a:pt x="679533" y="142872"/>
                      </a:lnTo>
                      <a:cubicBezTo>
                        <a:pt x="676804" y="133807"/>
                        <a:pt x="666213" y="127146"/>
                        <a:pt x="635085" y="127146"/>
                      </a:cubicBezTo>
                      <a:cubicBezTo>
                        <a:pt x="600951" y="127146"/>
                        <a:pt x="584300" y="139218"/>
                        <a:pt x="584300" y="167339"/>
                      </a:cubicBezTo>
                      <a:cubicBezTo>
                        <a:pt x="584300" y="195461"/>
                        <a:pt x="600905" y="209660"/>
                        <a:pt x="636611" y="209660"/>
                      </a:cubicBezTo>
                      <a:cubicBezTo>
                        <a:pt x="658997" y="209660"/>
                        <a:pt x="672595" y="205127"/>
                        <a:pt x="680458" y="194535"/>
                      </a:cubicBezTo>
                      <a:lnTo>
                        <a:pt x="608814" y="194535"/>
                      </a:lnTo>
                      <a:lnTo>
                        <a:pt x="608814" y="153140"/>
                      </a:lnTo>
                      <a:close/>
                      <a:moveTo>
                        <a:pt x="361505" y="65493"/>
                      </a:moveTo>
                      <a:lnTo>
                        <a:pt x="465803" y="65493"/>
                      </a:lnTo>
                      <a:lnTo>
                        <a:pt x="465803" y="268030"/>
                      </a:lnTo>
                      <a:lnTo>
                        <a:pt x="361505" y="268030"/>
                      </a:lnTo>
                      <a:lnTo>
                        <a:pt x="361505" y="65493"/>
                      </a:lnTo>
                      <a:close/>
                      <a:moveTo>
                        <a:pt x="675232" y="510806"/>
                      </a:moveTo>
                      <a:cubicBezTo>
                        <a:pt x="675232" y="502943"/>
                        <a:pt x="670098" y="500816"/>
                        <a:pt x="648036" y="500214"/>
                      </a:cubicBezTo>
                      <a:lnTo>
                        <a:pt x="598777" y="499012"/>
                      </a:lnTo>
                      <a:cubicBezTo>
                        <a:pt x="520195" y="497208"/>
                        <a:pt x="484812" y="475423"/>
                        <a:pt x="484812" y="436757"/>
                      </a:cubicBezTo>
                      <a:cubicBezTo>
                        <a:pt x="484812" y="388377"/>
                        <a:pt x="528659" y="367841"/>
                        <a:pt x="631431" y="367841"/>
                      </a:cubicBezTo>
                      <a:cubicBezTo>
                        <a:pt x="734203" y="367841"/>
                        <a:pt x="774719" y="389626"/>
                        <a:pt x="776199" y="442492"/>
                      </a:cubicBezTo>
                      <a:lnTo>
                        <a:pt x="671901" y="442492"/>
                      </a:lnTo>
                      <a:cubicBezTo>
                        <a:pt x="670976" y="431299"/>
                        <a:pt x="659228" y="427691"/>
                        <a:pt x="631107" y="427691"/>
                      </a:cubicBezTo>
                      <a:cubicBezTo>
                        <a:pt x="602986" y="427691"/>
                        <a:pt x="592117" y="430420"/>
                        <a:pt x="592117" y="439162"/>
                      </a:cubicBezTo>
                      <a:cubicBezTo>
                        <a:pt x="592117" y="447025"/>
                        <a:pt x="597251" y="449152"/>
                        <a:pt x="617787" y="449753"/>
                      </a:cubicBezTo>
                      <a:lnTo>
                        <a:pt x="669774" y="451280"/>
                      </a:lnTo>
                      <a:cubicBezTo>
                        <a:pt x="755294" y="453685"/>
                        <a:pt x="782536" y="471214"/>
                        <a:pt x="782536" y="512332"/>
                      </a:cubicBezTo>
                      <a:cubicBezTo>
                        <a:pt x="782536" y="558260"/>
                        <a:pt x="730826" y="582450"/>
                        <a:pt x="632911" y="582450"/>
                      </a:cubicBezTo>
                      <a:cubicBezTo>
                        <a:pt x="534996" y="582450"/>
                        <a:pt x="486015" y="558584"/>
                        <a:pt x="484489" y="507198"/>
                      </a:cubicBezTo>
                      <a:lnTo>
                        <a:pt x="588787" y="507198"/>
                      </a:lnTo>
                      <a:cubicBezTo>
                        <a:pt x="589712" y="518669"/>
                        <a:pt x="602986" y="522600"/>
                        <a:pt x="633235" y="522600"/>
                      </a:cubicBezTo>
                      <a:cubicBezTo>
                        <a:pt x="661634" y="522600"/>
                        <a:pt x="675232" y="519594"/>
                        <a:pt x="675232" y="510806"/>
                      </a:cubicBezTo>
                      <a:close/>
                      <a:moveTo>
                        <a:pt x="368720" y="510806"/>
                      </a:moveTo>
                      <a:cubicBezTo>
                        <a:pt x="368720" y="502943"/>
                        <a:pt x="363586" y="500816"/>
                        <a:pt x="341524" y="500214"/>
                      </a:cubicBezTo>
                      <a:lnTo>
                        <a:pt x="292266" y="499012"/>
                      </a:lnTo>
                      <a:cubicBezTo>
                        <a:pt x="213684" y="497208"/>
                        <a:pt x="178301" y="475423"/>
                        <a:pt x="178301" y="436757"/>
                      </a:cubicBezTo>
                      <a:cubicBezTo>
                        <a:pt x="178301" y="388377"/>
                        <a:pt x="222148" y="367841"/>
                        <a:pt x="324920" y="367841"/>
                      </a:cubicBezTo>
                      <a:cubicBezTo>
                        <a:pt x="427691" y="367841"/>
                        <a:pt x="468208" y="389626"/>
                        <a:pt x="469688" y="442492"/>
                      </a:cubicBezTo>
                      <a:lnTo>
                        <a:pt x="365390" y="442492"/>
                      </a:lnTo>
                      <a:cubicBezTo>
                        <a:pt x="364465" y="431299"/>
                        <a:pt x="352717" y="427691"/>
                        <a:pt x="324596" y="427691"/>
                      </a:cubicBezTo>
                      <a:cubicBezTo>
                        <a:pt x="296475" y="427691"/>
                        <a:pt x="285605" y="430420"/>
                        <a:pt x="285605" y="439162"/>
                      </a:cubicBezTo>
                      <a:cubicBezTo>
                        <a:pt x="285605" y="447025"/>
                        <a:pt x="290740" y="449152"/>
                        <a:pt x="311276" y="449753"/>
                      </a:cubicBezTo>
                      <a:lnTo>
                        <a:pt x="363263" y="451280"/>
                      </a:lnTo>
                      <a:cubicBezTo>
                        <a:pt x="448782" y="453685"/>
                        <a:pt x="476025" y="471214"/>
                        <a:pt x="476025" y="512332"/>
                      </a:cubicBezTo>
                      <a:cubicBezTo>
                        <a:pt x="476025" y="558260"/>
                        <a:pt x="424315" y="582450"/>
                        <a:pt x="326400" y="582450"/>
                      </a:cubicBezTo>
                      <a:cubicBezTo>
                        <a:pt x="228484" y="582450"/>
                        <a:pt x="179504" y="558584"/>
                        <a:pt x="177977" y="507198"/>
                      </a:cubicBezTo>
                      <a:lnTo>
                        <a:pt x="282275" y="507198"/>
                      </a:lnTo>
                      <a:cubicBezTo>
                        <a:pt x="283201" y="518669"/>
                        <a:pt x="296475" y="522600"/>
                        <a:pt x="326723" y="522600"/>
                      </a:cubicBezTo>
                      <a:cubicBezTo>
                        <a:pt x="355122" y="522600"/>
                        <a:pt x="368720" y="519594"/>
                        <a:pt x="368720" y="510806"/>
                      </a:cubicBezTo>
                      <a:close/>
                      <a:moveTo>
                        <a:pt x="1344450" y="576391"/>
                      </a:moveTo>
                      <a:lnTo>
                        <a:pt x="1093857" y="576391"/>
                      </a:lnTo>
                      <a:lnTo>
                        <a:pt x="1093857" y="373854"/>
                      </a:lnTo>
                      <a:lnTo>
                        <a:pt x="1344450" y="373854"/>
                      </a:lnTo>
                      <a:lnTo>
                        <a:pt x="1344450" y="436433"/>
                      </a:lnTo>
                      <a:lnTo>
                        <a:pt x="1198156" y="436433"/>
                      </a:lnTo>
                      <a:lnTo>
                        <a:pt x="1198156" y="450956"/>
                      </a:lnTo>
                      <a:lnTo>
                        <a:pt x="1338992" y="450956"/>
                      </a:lnTo>
                      <a:lnTo>
                        <a:pt x="1338992" y="499335"/>
                      </a:lnTo>
                      <a:lnTo>
                        <a:pt x="1198156" y="499335"/>
                      </a:lnTo>
                      <a:lnTo>
                        <a:pt x="1198156" y="513858"/>
                      </a:lnTo>
                      <a:lnTo>
                        <a:pt x="1344450" y="513858"/>
                      </a:lnTo>
                      <a:lnTo>
                        <a:pt x="1344450" y="576437"/>
                      </a:lnTo>
                      <a:close/>
                      <a:moveTo>
                        <a:pt x="791601" y="479678"/>
                      </a:moveTo>
                      <a:lnTo>
                        <a:pt x="791601" y="373900"/>
                      </a:lnTo>
                      <a:lnTo>
                        <a:pt x="895899" y="373900"/>
                      </a:lnTo>
                      <a:lnTo>
                        <a:pt x="895899" y="458541"/>
                      </a:lnTo>
                      <a:cubicBezTo>
                        <a:pt x="895899" y="488790"/>
                        <a:pt x="903762" y="501463"/>
                        <a:pt x="935214" y="501463"/>
                      </a:cubicBezTo>
                      <a:cubicBezTo>
                        <a:pt x="966665" y="501463"/>
                        <a:pt x="974528" y="488790"/>
                        <a:pt x="974528" y="458541"/>
                      </a:cubicBezTo>
                      <a:lnTo>
                        <a:pt x="974528" y="373900"/>
                      </a:lnTo>
                      <a:lnTo>
                        <a:pt x="1078826" y="373900"/>
                      </a:lnTo>
                      <a:lnTo>
                        <a:pt x="1078826" y="479678"/>
                      </a:lnTo>
                      <a:cubicBezTo>
                        <a:pt x="1078826" y="549195"/>
                        <a:pt x="1031649" y="582450"/>
                        <a:pt x="935260" y="582450"/>
                      </a:cubicBezTo>
                      <a:cubicBezTo>
                        <a:pt x="838871" y="582450"/>
                        <a:pt x="791694" y="549195"/>
                        <a:pt x="791694" y="479678"/>
                      </a:cubicBezTo>
                      <a:close/>
                      <a:moveTo>
                        <a:pt x="167108" y="576391"/>
                      </a:moveTo>
                      <a:lnTo>
                        <a:pt x="62810" y="576391"/>
                      </a:lnTo>
                      <a:lnTo>
                        <a:pt x="62810" y="373854"/>
                      </a:lnTo>
                      <a:lnTo>
                        <a:pt x="167108" y="373854"/>
                      </a:lnTo>
                      <a:lnTo>
                        <a:pt x="167108" y="576391"/>
                      </a:lnTo>
                      <a:close/>
                      <a:moveTo>
                        <a:pt x="1407260" y="616214"/>
                      </a:moveTo>
                      <a:lnTo>
                        <a:pt x="1407260" y="307806"/>
                      </a:lnTo>
                      <a:lnTo>
                        <a:pt x="852608" y="307806"/>
                      </a:lnTo>
                      <a:lnTo>
                        <a:pt x="852608" y="0"/>
                      </a:lnTo>
                      <a:lnTo>
                        <a:pt x="0" y="0"/>
                      </a:lnTo>
                      <a:lnTo>
                        <a:pt x="0" y="951078"/>
                      </a:lnTo>
                      <a:lnTo>
                        <a:pt x="1756647" y="951078"/>
                      </a:lnTo>
                      <a:lnTo>
                        <a:pt x="1756647" y="616168"/>
                      </a:lnTo>
                      <a:lnTo>
                        <a:pt x="1407214" y="616168"/>
                      </a:lnTo>
                      <a:close/>
                      <a:moveTo>
                        <a:pt x="26225" y="26225"/>
                      </a:moveTo>
                      <a:lnTo>
                        <a:pt x="826383" y="26225"/>
                      </a:lnTo>
                      <a:lnTo>
                        <a:pt x="826383" y="307806"/>
                      </a:lnTo>
                      <a:lnTo>
                        <a:pt x="26225" y="307806"/>
                      </a:lnTo>
                      <a:lnTo>
                        <a:pt x="26225" y="26225"/>
                      </a:lnTo>
                      <a:close/>
                      <a:moveTo>
                        <a:pt x="26225" y="334031"/>
                      </a:moveTo>
                      <a:lnTo>
                        <a:pt x="1381036" y="334031"/>
                      </a:lnTo>
                      <a:cubicBezTo>
                        <a:pt x="1381036" y="334031"/>
                        <a:pt x="1381036" y="616214"/>
                        <a:pt x="1381036" y="616214"/>
                      </a:cubicBezTo>
                      <a:lnTo>
                        <a:pt x="26225" y="616214"/>
                      </a:lnTo>
                      <a:lnTo>
                        <a:pt x="26225" y="334031"/>
                      </a:lnTo>
                      <a:close/>
                      <a:moveTo>
                        <a:pt x="1730469" y="924899"/>
                      </a:moveTo>
                      <a:lnTo>
                        <a:pt x="26225" y="924899"/>
                      </a:lnTo>
                      <a:lnTo>
                        <a:pt x="26225" y="642439"/>
                      </a:lnTo>
                      <a:lnTo>
                        <a:pt x="1730469" y="642439"/>
                      </a:lnTo>
                      <a:lnTo>
                        <a:pt x="1730469" y="924899"/>
                      </a:lnTo>
                      <a:close/>
                    </a:path>
                  </a:pathLst>
                </a:custGeom>
                <a:solidFill>
                  <a:srgbClr val="FFFFFF"/>
                </a:solidFill>
                <a:ln w="4625" cap="flat">
                  <a:noFill/>
                  <a:prstDash val="solid"/>
                  <a:miter/>
                </a:ln>
              </p:spPr>
              <p:txBody>
                <a:bodyPr rtlCol="0" anchor="ctr"/>
                <a:lstStyle/>
                <a:p>
                  <a:endParaRPr lang="en-US"/>
                </a:p>
              </p:txBody>
            </p:sp>
          </p:grpSp>
          <p:grpSp>
            <p:nvGrpSpPr>
              <p:cNvPr id="110" name="Graphic 96">
                <a:extLst>
                  <a:ext uri="{FF2B5EF4-FFF2-40B4-BE49-F238E27FC236}">
                    <a16:creationId xmlns:a16="http://schemas.microsoft.com/office/drawing/2014/main" id="{82B83C6C-4B5C-5C4F-4094-8AE6F2AF1373}"/>
                  </a:ext>
                </a:extLst>
              </p:cNvPr>
              <p:cNvGrpSpPr/>
              <p:nvPr/>
            </p:nvGrpSpPr>
            <p:grpSpPr>
              <a:xfrm>
                <a:off x="3827298" y="5534894"/>
                <a:ext cx="2966781" cy="151798"/>
                <a:chOff x="3827298" y="5534894"/>
                <a:chExt cx="2966781" cy="151798"/>
              </a:xfrm>
              <a:solidFill>
                <a:srgbClr val="FFFFFF"/>
              </a:solidFill>
            </p:grpSpPr>
            <p:sp>
              <p:nvSpPr>
                <p:cNvPr id="111" name="Freeform: Shape 110">
                  <a:extLst>
                    <a:ext uri="{FF2B5EF4-FFF2-40B4-BE49-F238E27FC236}">
                      <a16:creationId xmlns:a16="http://schemas.microsoft.com/office/drawing/2014/main" id="{244A106B-051E-C959-6CCC-AF66E44C1AE0}"/>
                    </a:ext>
                  </a:extLst>
                </p:cNvPr>
                <p:cNvSpPr/>
                <p:nvPr/>
              </p:nvSpPr>
              <p:spPr>
                <a:xfrm>
                  <a:off x="3827298" y="5541046"/>
                  <a:ext cx="138524" cy="114195"/>
                </a:xfrm>
                <a:custGeom>
                  <a:avLst/>
                  <a:gdLst>
                    <a:gd name="connsiteX0" fmla="*/ 93383 w 138524"/>
                    <a:gd name="connsiteY0" fmla="*/ 0 h 114195"/>
                    <a:gd name="connsiteX1" fmla="*/ 119469 w 138524"/>
                    <a:gd name="connsiteY1" fmla="*/ 4163 h 114195"/>
                    <a:gd name="connsiteX2" fmla="*/ 133946 w 138524"/>
                    <a:gd name="connsiteY2" fmla="*/ 16789 h 114195"/>
                    <a:gd name="connsiteX3" fmla="*/ 138524 w 138524"/>
                    <a:gd name="connsiteY3" fmla="*/ 38528 h 114195"/>
                    <a:gd name="connsiteX4" fmla="*/ 133946 w 138524"/>
                    <a:gd name="connsiteY4" fmla="*/ 60127 h 114195"/>
                    <a:gd name="connsiteX5" fmla="*/ 119469 w 138524"/>
                    <a:gd name="connsiteY5" fmla="*/ 72847 h 114195"/>
                    <a:gd name="connsiteX6" fmla="*/ 93383 w 138524"/>
                    <a:gd name="connsiteY6" fmla="*/ 77102 h 114195"/>
                    <a:gd name="connsiteX7" fmla="*/ 36308 w 138524"/>
                    <a:gd name="connsiteY7" fmla="*/ 77102 h 114195"/>
                    <a:gd name="connsiteX8" fmla="*/ 36308 w 138524"/>
                    <a:gd name="connsiteY8" fmla="*/ 114196 h 114195"/>
                    <a:gd name="connsiteX9" fmla="*/ 0 w 138524"/>
                    <a:gd name="connsiteY9" fmla="*/ 114196 h 114195"/>
                    <a:gd name="connsiteX10" fmla="*/ 0 w 138524"/>
                    <a:gd name="connsiteY10" fmla="*/ 0 h 114195"/>
                    <a:gd name="connsiteX11" fmla="*/ 93383 w 138524"/>
                    <a:gd name="connsiteY11" fmla="*/ 0 h 114195"/>
                    <a:gd name="connsiteX12" fmla="*/ 84086 w 138524"/>
                    <a:gd name="connsiteY12" fmla="*/ 51802 h 114195"/>
                    <a:gd name="connsiteX13" fmla="*/ 94955 w 138524"/>
                    <a:gd name="connsiteY13" fmla="*/ 48750 h 114195"/>
                    <a:gd name="connsiteX14" fmla="*/ 98332 w 138524"/>
                    <a:gd name="connsiteY14" fmla="*/ 39499 h 114195"/>
                    <a:gd name="connsiteX15" fmla="*/ 94955 w 138524"/>
                    <a:gd name="connsiteY15" fmla="*/ 30156 h 114195"/>
                    <a:gd name="connsiteX16" fmla="*/ 84086 w 138524"/>
                    <a:gd name="connsiteY16" fmla="*/ 27196 h 114195"/>
                    <a:gd name="connsiteX17" fmla="*/ 36262 w 138524"/>
                    <a:gd name="connsiteY17" fmla="*/ 27196 h 114195"/>
                    <a:gd name="connsiteX18" fmla="*/ 36262 w 138524"/>
                    <a:gd name="connsiteY18" fmla="*/ 51802 h 114195"/>
                    <a:gd name="connsiteX19" fmla="*/ 84086 w 138524"/>
                    <a:gd name="connsiteY19" fmla="*/ 51802 h 11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8524" h="114195">
                      <a:moveTo>
                        <a:pt x="93383" y="0"/>
                      </a:moveTo>
                      <a:cubicBezTo>
                        <a:pt x="104159" y="0"/>
                        <a:pt x="112855" y="1387"/>
                        <a:pt x="119469" y="4163"/>
                      </a:cubicBezTo>
                      <a:cubicBezTo>
                        <a:pt x="126083" y="6938"/>
                        <a:pt x="130893" y="11147"/>
                        <a:pt x="133946" y="16789"/>
                      </a:cubicBezTo>
                      <a:cubicBezTo>
                        <a:pt x="136998" y="22432"/>
                        <a:pt x="138524" y="29694"/>
                        <a:pt x="138524" y="38528"/>
                      </a:cubicBezTo>
                      <a:cubicBezTo>
                        <a:pt x="138524" y="47362"/>
                        <a:pt x="136998" y="54485"/>
                        <a:pt x="133946" y="60127"/>
                      </a:cubicBezTo>
                      <a:cubicBezTo>
                        <a:pt x="130893" y="65770"/>
                        <a:pt x="126083" y="70025"/>
                        <a:pt x="119469" y="72847"/>
                      </a:cubicBezTo>
                      <a:cubicBezTo>
                        <a:pt x="112855" y="75668"/>
                        <a:pt x="104159" y="77102"/>
                        <a:pt x="93383" y="77102"/>
                      </a:cubicBezTo>
                      <a:lnTo>
                        <a:pt x="36308" y="77102"/>
                      </a:lnTo>
                      <a:lnTo>
                        <a:pt x="36308" y="114196"/>
                      </a:lnTo>
                      <a:lnTo>
                        <a:pt x="0" y="114196"/>
                      </a:lnTo>
                      <a:lnTo>
                        <a:pt x="0" y="0"/>
                      </a:lnTo>
                      <a:lnTo>
                        <a:pt x="93383" y="0"/>
                      </a:lnTo>
                      <a:close/>
                      <a:moveTo>
                        <a:pt x="84086" y="51802"/>
                      </a:moveTo>
                      <a:cubicBezTo>
                        <a:pt x="89081" y="51802"/>
                        <a:pt x="92735" y="50784"/>
                        <a:pt x="94955" y="48750"/>
                      </a:cubicBezTo>
                      <a:cubicBezTo>
                        <a:pt x="97175" y="46714"/>
                        <a:pt x="98332" y="43615"/>
                        <a:pt x="98332" y="39499"/>
                      </a:cubicBezTo>
                      <a:cubicBezTo>
                        <a:pt x="98332" y="35383"/>
                        <a:pt x="97222" y="32099"/>
                        <a:pt x="94955" y="30156"/>
                      </a:cubicBezTo>
                      <a:cubicBezTo>
                        <a:pt x="92689" y="28214"/>
                        <a:pt x="89081" y="27196"/>
                        <a:pt x="84086" y="27196"/>
                      </a:cubicBezTo>
                      <a:lnTo>
                        <a:pt x="36262" y="27196"/>
                      </a:lnTo>
                      <a:lnTo>
                        <a:pt x="36262" y="51802"/>
                      </a:lnTo>
                      <a:lnTo>
                        <a:pt x="84086" y="51802"/>
                      </a:lnTo>
                      <a:close/>
                    </a:path>
                  </a:pathLst>
                </a:custGeom>
                <a:solidFill>
                  <a:srgbClr val="FFFFFF"/>
                </a:solidFill>
                <a:ln w="46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C3A65E7D-5F58-D141-A3D4-6E23605DA6D6}"/>
                    </a:ext>
                  </a:extLst>
                </p:cNvPr>
                <p:cNvSpPr/>
                <p:nvPr/>
              </p:nvSpPr>
              <p:spPr>
                <a:xfrm>
                  <a:off x="3971372" y="5565328"/>
                  <a:ext cx="124417" cy="93567"/>
                </a:xfrm>
                <a:custGeom>
                  <a:avLst/>
                  <a:gdLst>
                    <a:gd name="connsiteX0" fmla="*/ 122059 w 124417"/>
                    <a:gd name="connsiteY0" fmla="*/ 75946 h 93567"/>
                    <a:gd name="connsiteX1" fmla="*/ 122521 w 124417"/>
                    <a:gd name="connsiteY1" fmla="*/ 83762 h 93567"/>
                    <a:gd name="connsiteX2" fmla="*/ 124417 w 124417"/>
                    <a:gd name="connsiteY2" fmla="*/ 88896 h 93567"/>
                    <a:gd name="connsiteX3" fmla="*/ 124417 w 124417"/>
                    <a:gd name="connsiteY3" fmla="*/ 89867 h 93567"/>
                    <a:gd name="connsiteX4" fmla="*/ 89220 w 124417"/>
                    <a:gd name="connsiteY4" fmla="*/ 89867 h 93567"/>
                    <a:gd name="connsiteX5" fmla="*/ 87462 w 124417"/>
                    <a:gd name="connsiteY5" fmla="*/ 86445 h 93567"/>
                    <a:gd name="connsiteX6" fmla="*/ 86815 w 124417"/>
                    <a:gd name="connsiteY6" fmla="*/ 81080 h 93567"/>
                    <a:gd name="connsiteX7" fmla="*/ 86815 w 124417"/>
                    <a:gd name="connsiteY7" fmla="*/ 78212 h 93567"/>
                    <a:gd name="connsiteX8" fmla="*/ 69054 w 124417"/>
                    <a:gd name="connsiteY8" fmla="*/ 89636 h 93567"/>
                    <a:gd name="connsiteX9" fmla="*/ 41858 w 124417"/>
                    <a:gd name="connsiteY9" fmla="*/ 93567 h 93567"/>
                    <a:gd name="connsiteX10" fmla="*/ 11655 w 124417"/>
                    <a:gd name="connsiteY10" fmla="*/ 86537 h 93567"/>
                    <a:gd name="connsiteX11" fmla="*/ 0 w 124417"/>
                    <a:gd name="connsiteY11" fmla="*/ 64938 h 93567"/>
                    <a:gd name="connsiteX12" fmla="*/ 3700 w 124417"/>
                    <a:gd name="connsiteY12" fmla="*/ 49721 h 93567"/>
                    <a:gd name="connsiteX13" fmla="*/ 13876 w 124417"/>
                    <a:gd name="connsiteY13" fmla="*/ 40933 h 93567"/>
                    <a:gd name="connsiteX14" fmla="*/ 29786 w 124417"/>
                    <a:gd name="connsiteY14" fmla="*/ 37279 h 93567"/>
                    <a:gd name="connsiteX15" fmla="*/ 75344 w 124417"/>
                    <a:gd name="connsiteY15" fmla="*/ 33440 h 93567"/>
                    <a:gd name="connsiteX16" fmla="*/ 82282 w 124417"/>
                    <a:gd name="connsiteY16" fmla="*/ 31775 h 93567"/>
                    <a:gd name="connsiteX17" fmla="*/ 84456 w 124417"/>
                    <a:gd name="connsiteY17" fmla="*/ 27520 h 93567"/>
                    <a:gd name="connsiteX18" fmla="*/ 80201 w 124417"/>
                    <a:gd name="connsiteY18" fmla="*/ 22664 h 93567"/>
                    <a:gd name="connsiteX19" fmla="*/ 66233 w 124417"/>
                    <a:gd name="connsiteY19" fmla="*/ 20999 h 93567"/>
                    <a:gd name="connsiteX20" fmla="*/ 51432 w 124417"/>
                    <a:gd name="connsiteY20" fmla="*/ 22894 h 93567"/>
                    <a:gd name="connsiteX21" fmla="*/ 44772 w 124417"/>
                    <a:gd name="connsiteY21" fmla="*/ 29601 h 93567"/>
                    <a:gd name="connsiteX22" fmla="*/ 6059 w 124417"/>
                    <a:gd name="connsiteY22" fmla="*/ 29601 h 93567"/>
                    <a:gd name="connsiteX23" fmla="*/ 13829 w 124417"/>
                    <a:gd name="connsiteY23" fmla="*/ 11470 h 93567"/>
                    <a:gd name="connsiteX24" fmla="*/ 33671 w 124417"/>
                    <a:gd name="connsiteY24" fmla="*/ 2498 h 93567"/>
                    <a:gd name="connsiteX25" fmla="*/ 64614 w 124417"/>
                    <a:gd name="connsiteY25" fmla="*/ 0 h 93567"/>
                    <a:gd name="connsiteX26" fmla="*/ 96343 w 124417"/>
                    <a:gd name="connsiteY26" fmla="*/ 2081 h 93567"/>
                    <a:gd name="connsiteX27" fmla="*/ 115306 w 124417"/>
                    <a:gd name="connsiteY27" fmla="*/ 10175 h 93567"/>
                    <a:gd name="connsiteX28" fmla="*/ 122013 w 124417"/>
                    <a:gd name="connsiteY28" fmla="*/ 27520 h 93567"/>
                    <a:gd name="connsiteX29" fmla="*/ 122013 w 124417"/>
                    <a:gd name="connsiteY29" fmla="*/ 75992 h 93567"/>
                    <a:gd name="connsiteX30" fmla="*/ 86260 w 124417"/>
                    <a:gd name="connsiteY30" fmla="*/ 49397 h 93567"/>
                    <a:gd name="connsiteX31" fmla="*/ 82837 w 124417"/>
                    <a:gd name="connsiteY31" fmla="*/ 50692 h 93567"/>
                    <a:gd name="connsiteX32" fmla="*/ 78443 w 124417"/>
                    <a:gd name="connsiteY32" fmla="*/ 51478 h 93567"/>
                    <a:gd name="connsiteX33" fmla="*/ 78120 w 124417"/>
                    <a:gd name="connsiteY33" fmla="*/ 51617 h 93567"/>
                    <a:gd name="connsiteX34" fmla="*/ 77796 w 124417"/>
                    <a:gd name="connsiteY34" fmla="*/ 51617 h 93567"/>
                    <a:gd name="connsiteX35" fmla="*/ 49813 w 124417"/>
                    <a:gd name="connsiteY35" fmla="*/ 54994 h 93567"/>
                    <a:gd name="connsiteX36" fmla="*/ 40517 w 124417"/>
                    <a:gd name="connsiteY36" fmla="*/ 58046 h 93567"/>
                    <a:gd name="connsiteX37" fmla="*/ 37464 w 124417"/>
                    <a:gd name="connsiteY37" fmla="*/ 64290 h 93567"/>
                    <a:gd name="connsiteX38" fmla="*/ 41396 w 124417"/>
                    <a:gd name="connsiteY38" fmla="*/ 70997 h 93567"/>
                    <a:gd name="connsiteX39" fmla="*/ 53467 w 124417"/>
                    <a:gd name="connsiteY39" fmla="*/ 72939 h 93567"/>
                    <a:gd name="connsiteX40" fmla="*/ 76639 w 124417"/>
                    <a:gd name="connsiteY40" fmla="*/ 67897 h 93567"/>
                    <a:gd name="connsiteX41" fmla="*/ 86214 w 124417"/>
                    <a:gd name="connsiteY41" fmla="*/ 52311 h 93567"/>
                    <a:gd name="connsiteX42" fmla="*/ 86214 w 124417"/>
                    <a:gd name="connsiteY42" fmla="*/ 49443 h 9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24417" h="93567">
                      <a:moveTo>
                        <a:pt x="122059" y="75946"/>
                      </a:moveTo>
                      <a:cubicBezTo>
                        <a:pt x="122059" y="79044"/>
                        <a:pt x="122197" y="81635"/>
                        <a:pt x="122521" y="83762"/>
                      </a:cubicBezTo>
                      <a:cubicBezTo>
                        <a:pt x="122845" y="85890"/>
                        <a:pt x="123493" y="87601"/>
                        <a:pt x="124417" y="88896"/>
                      </a:cubicBezTo>
                      <a:lnTo>
                        <a:pt x="124417" y="89867"/>
                      </a:lnTo>
                      <a:lnTo>
                        <a:pt x="89220" y="89867"/>
                      </a:lnTo>
                      <a:cubicBezTo>
                        <a:pt x="88480" y="89127"/>
                        <a:pt x="87879" y="87971"/>
                        <a:pt x="87462" y="86445"/>
                      </a:cubicBezTo>
                      <a:cubicBezTo>
                        <a:pt x="87046" y="84918"/>
                        <a:pt x="86815" y="83115"/>
                        <a:pt x="86815" y="81080"/>
                      </a:cubicBezTo>
                      <a:lnTo>
                        <a:pt x="86815" y="78212"/>
                      </a:lnTo>
                      <a:cubicBezTo>
                        <a:pt x="82421" y="83207"/>
                        <a:pt x="76547" y="87046"/>
                        <a:pt x="69054" y="89636"/>
                      </a:cubicBezTo>
                      <a:cubicBezTo>
                        <a:pt x="61608" y="92226"/>
                        <a:pt x="52542" y="93567"/>
                        <a:pt x="41858" y="93567"/>
                      </a:cubicBezTo>
                      <a:cubicBezTo>
                        <a:pt x="29509" y="93567"/>
                        <a:pt x="19426" y="91209"/>
                        <a:pt x="11655" y="86537"/>
                      </a:cubicBezTo>
                      <a:cubicBezTo>
                        <a:pt x="3885" y="81866"/>
                        <a:pt x="0" y="74651"/>
                        <a:pt x="0" y="64938"/>
                      </a:cubicBezTo>
                      <a:cubicBezTo>
                        <a:pt x="0" y="58740"/>
                        <a:pt x="1203" y="53698"/>
                        <a:pt x="3700" y="49721"/>
                      </a:cubicBezTo>
                      <a:cubicBezTo>
                        <a:pt x="6151" y="45789"/>
                        <a:pt x="9528" y="42829"/>
                        <a:pt x="13876" y="40933"/>
                      </a:cubicBezTo>
                      <a:cubicBezTo>
                        <a:pt x="18177" y="38990"/>
                        <a:pt x="23496" y="37788"/>
                        <a:pt x="29786" y="37279"/>
                      </a:cubicBezTo>
                      <a:lnTo>
                        <a:pt x="75344" y="33440"/>
                      </a:lnTo>
                      <a:cubicBezTo>
                        <a:pt x="78536" y="33209"/>
                        <a:pt x="80848" y="32654"/>
                        <a:pt x="82282" y="31775"/>
                      </a:cubicBezTo>
                      <a:cubicBezTo>
                        <a:pt x="83716" y="30850"/>
                        <a:pt x="84456" y="29462"/>
                        <a:pt x="84456" y="27520"/>
                      </a:cubicBezTo>
                      <a:cubicBezTo>
                        <a:pt x="84456" y="25392"/>
                        <a:pt x="83022" y="23774"/>
                        <a:pt x="80201" y="22664"/>
                      </a:cubicBezTo>
                      <a:cubicBezTo>
                        <a:pt x="77379" y="21554"/>
                        <a:pt x="72708" y="20999"/>
                        <a:pt x="66233" y="20999"/>
                      </a:cubicBezTo>
                      <a:cubicBezTo>
                        <a:pt x="59757" y="20999"/>
                        <a:pt x="54901" y="21646"/>
                        <a:pt x="51432" y="22894"/>
                      </a:cubicBezTo>
                      <a:cubicBezTo>
                        <a:pt x="47963" y="24190"/>
                        <a:pt x="45743" y="26410"/>
                        <a:pt x="44772" y="29601"/>
                      </a:cubicBezTo>
                      <a:lnTo>
                        <a:pt x="6059" y="29601"/>
                      </a:lnTo>
                      <a:cubicBezTo>
                        <a:pt x="6383" y="21831"/>
                        <a:pt x="8973" y="15772"/>
                        <a:pt x="13829" y="11470"/>
                      </a:cubicBezTo>
                      <a:cubicBezTo>
                        <a:pt x="18686" y="7169"/>
                        <a:pt x="25300" y="4163"/>
                        <a:pt x="33671" y="2498"/>
                      </a:cubicBezTo>
                      <a:cubicBezTo>
                        <a:pt x="42043" y="832"/>
                        <a:pt x="52357" y="0"/>
                        <a:pt x="64614" y="0"/>
                      </a:cubicBezTo>
                      <a:cubicBezTo>
                        <a:pt x="77611" y="0"/>
                        <a:pt x="88202" y="694"/>
                        <a:pt x="96343" y="2081"/>
                      </a:cubicBezTo>
                      <a:cubicBezTo>
                        <a:pt x="104483" y="3469"/>
                        <a:pt x="110819" y="6151"/>
                        <a:pt x="115306" y="10175"/>
                      </a:cubicBezTo>
                      <a:cubicBezTo>
                        <a:pt x="119792" y="14153"/>
                        <a:pt x="122013" y="19981"/>
                        <a:pt x="122013" y="27520"/>
                      </a:cubicBezTo>
                      <a:lnTo>
                        <a:pt x="122013" y="75992"/>
                      </a:lnTo>
                      <a:close/>
                      <a:moveTo>
                        <a:pt x="86260" y="49397"/>
                      </a:moveTo>
                      <a:cubicBezTo>
                        <a:pt x="85381" y="49952"/>
                        <a:pt x="84271" y="50368"/>
                        <a:pt x="82837" y="50692"/>
                      </a:cubicBezTo>
                      <a:cubicBezTo>
                        <a:pt x="81403" y="51016"/>
                        <a:pt x="79923" y="51293"/>
                        <a:pt x="78443" y="51478"/>
                      </a:cubicBezTo>
                      <a:cubicBezTo>
                        <a:pt x="78351" y="51571"/>
                        <a:pt x="78212" y="51617"/>
                        <a:pt x="78120" y="51617"/>
                      </a:cubicBezTo>
                      <a:lnTo>
                        <a:pt x="77796" y="51617"/>
                      </a:lnTo>
                      <a:lnTo>
                        <a:pt x="49813" y="54994"/>
                      </a:lnTo>
                      <a:cubicBezTo>
                        <a:pt x="45651" y="55641"/>
                        <a:pt x="42552" y="56659"/>
                        <a:pt x="40517" y="58046"/>
                      </a:cubicBezTo>
                      <a:cubicBezTo>
                        <a:pt x="38482" y="59434"/>
                        <a:pt x="37464" y="61515"/>
                        <a:pt x="37464" y="64290"/>
                      </a:cubicBezTo>
                      <a:cubicBezTo>
                        <a:pt x="37464" y="67481"/>
                        <a:pt x="38759" y="69748"/>
                        <a:pt x="41396" y="70997"/>
                      </a:cubicBezTo>
                      <a:cubicBezTo>
                        <a:pt x="43986" y="72292"/>
                        <a:pt x="48009" y="72939"/>
                        <a:pt x="53467" y="72939"/>
                      </a:cubicBezTo>
                      <a:cubicBezTo>
                        <a:pt x="62532" y="72939"/>
                        <a:pt x="70257" y="71274"/>
                        <a:pt x="76639" y="67897"/>
                      </a:cubicBezTo>
                      <a:cubicBezTo>
                        <a:pt x="83022" y="64521"/>
                        <a:pt x="86214" y="59341"/>
                        <a:pt x="86214" y="52311"/>
                      </a:cubicBezTo>
                      <a:lnTo>
                        <a:pt x="86214" y="49443"/>
                      </a:lnTo>
                      <a:close/>
                    </a:path>
                  </a:pathLst>
                </a:custGeom>
                <a:solidFill>
                  <a:srgbClr val="FFFFFF"/>
                </a:solidFill>
                <a:ln w="46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E7BE2748-395B-7B39-676F-8391B6D1F0EA}"/>
                    </a:ext>
                  </a:extLst>
                </p:cNvPr>
                <p:cNvSpPr/>
                <p:nvPr/>
              </p:nvSpPr>
              <p:spPr>
                <a:xfrm>
                  <a:off x="4109110" y="5566577"/>
                  <a:ext cx="90468" cy="88618"/>
                </a:xfrm>
                <a:custGeom>
                  <a:avLst/>
                  <a:gdLst>
                    <a:gd name="connsiteX0" fmla="*/ 35152 w 90468"/>
                    <a:gd name="connsiteY0" fmla="*/ 2266 h 88618"/>
                    <a:gd name="connsiteX1" fmla="*/ 35152 w 90468"/>
                    <a:gd name="connsiteY1" fmla="*/ 13922 h 88618"/>
                    <a:gd name="connsiteX2" fmla="*/ 36123 w 90468"/>
                    <a:gd name="connsiteY2" fmla="*/ 13922 h 88618"/>
                    <a:gd name="connsiteX3" fmla="*/ 47639 w 90468"/>
                    <a:gd name="connsiteY3" fmla="*/ 6012 h 88618"/>
                    <a:gd name="connsiteX4" fmla="*/ 62024 w 90468"/>
                    <a:gd name="connsiteY4" fmla="*/ 1434 h 88618"/>
                    <a:gd name="connsiteX5" fmla="*/ 80247 w 90468"/>
                    <a:gd name="connsiteY5" fmla="*/ 0 h 88618"/>
                    <a:gd name="connsiteX6" fmla="*/ 90469 w 90468"/>
                    <a:gd name="connsiteY6" fmla="*/ 462 h 88618"/>
                    <a:gd name="connsiteX7" fmla="*/ 90469 w 90468"/>
                    <a:gd name="connsiteY7" fmla="*/ 34180 h 88618"/>
                    <a:gd name="connsiteX8" fmla="*/ 89682 w 90468"/>
                    <a:gd name="connsiteY8" fmla="*/ 34041 h 88618"/>
                    <a:gd name="connsiteX9" fmla="*/ 73356 w 90468"/>
                    <a:gd name="connsiteY9" fmla="*/ 32607 h 88618"/>
                    <a:gd name="connsiteX10" fmla="*/ 46252 w 90468"/>
                    <a:gd name="connsiteY10" fmla="*/ 38296 h 88618"/>
                    <a:gd name="connsiteX11" fmla="*/ 35799 w 90468"/>
                    <a:gd name="connsiteY11" fmla="*/ 59989 h 88618"/>
                    <a:gd name="connsiteX12" fmla="*/ 35799 w 90468"/>
                    <a:gd name="connsiteY12" fmla="*/ 88618 h 88618"/>
                    <a:gd name="connsiteX13" fmla="*/ 0 w 90468"/>
                    <a:gd name="connsiteY13" fmla="*/ 88618 h 88618"/>
                    <a:gd name="connsiteX14" fmla="*/ 0 w 90468"/>
                    <a:gd name="connsiteY14" fmla="*/ 2266 h 88618"/>
                    <a:gd name="connsiteX15" fmla="*/ 35198 w 90468"/>
                    <a:gd name="connsiteY15" fmla="*/ 2266 h 8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468" h="88618">
                      <a:moveTo>
                        <a:pt x="35152" y="2266"/>
                      </a:moveTo>
                      <a:lnTo>
                        <a:pt x="35152" y="13922"/>
                      </a:lnTo>
                      <a:lnTo>
                        <a:pt x="36123" y="13922"/>
                      </a:lnTo>
                      <a:cubicBezTo>
                        <a:pt x="39545" y="10730"/>
                        <a:pt x="43384" y="8094"/>
                        <a:pt x="47639" y="6012"/>
                      </a:cubicBezTo>
                      <a:cubicBezTo>
                        <a:pt x="51895" y="3931"/>
                        <a:pt x="56705" y="2405"/>
                        <a:pt x="62024" y="1434"/>
                      </a:cubicBezTo>
                      <a:cubicBezTo>
                        <a:pt x="67343" y="462"/>
                        <a:pt x="73448" y="0"/>
                        <a:pt x="80247" y="0"/>
                      </a:cubicBezTo>
                      <a:cubicBezTo>
                        <a:pt x="83670" y="0"/>
                        <a:pt x="87046" y="138"/>
                        <a:pt x="90469" y="462"/>
                      </a:cubicBezTo>
                      <a:lnTo>
                        <a:pt x="90469" y="34180"/>
                      </a:lnTo>
                      <a:lnTo>
                        <a:pt x="89682" y="34041"/>
                      </a:lnTo>
                      <a:cubicBezTo>
                        <a:pt x="84872" y="33070"/>
                        <a:pt x="79461" y="32607"/>
                        <a:pt x="73356" y="32607"/>
                      </a:cubicBezTo>
                      <a:cubicBezTo>
                        <a:pt x="62255" y="32607"/>
                        <a:pt x="53236" y="34504"/>
                        <a:pt x="46252" y="38296"/>
                      </a:cubicBezTo>
                      <a:cubicBezTo>
                        <a:pt x="39268" y="42089"/>
                        <a:pt x="35799" y="49304"/>
                        <a:pt x="35799" y="59989"/>
                      </a:cubicBezTo>
                      <a:lnTo>
                        <a:pt x="35799" y="88618"/>
                      </a:lnTo>
                      <a:lnTo>
                        <a:pt x="0" y="88618"/>
                      </a:lnTo>
                      <a:lnTo>
                        <a:pt x="0" y="2266"/>
                      </a:lnTo>
                      <a:lnTo>
                        <a:pt x="35198" y="2266"/>
                      </a:lnTo>
                      <a:close/>
                    </a:path>
                  </a:pathLst>
                </a:custGeom>
                <a:solidFill>
                  <a:srgbClr val="FFFFFF"/>
                </a:solidFill>
                <a:ln w="46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6B9605B0-9E39-04F0-C572-9D85A4F35E19}"/>
                    </a:ext>
                  </a:extLst>
                </p:cNvPr>
                <p:cNvSpPr/>
                <p:nvPr/>
              </p:nvSpPr>
              <p:spPr>
                <a:xfrm>
                  <a:off x="4202956" y="5545486"/>
                  <a:ext cx="80570" cy="111143"/>
                </a:xfrm>
                <a:custGeom>
                  <a:avLst/>
                  <a:gdLst>
                    <a:gd name="connsiteX0" fmla="*/ 65400 w 80570"/>
                    <a:gd name="connsiteY0" fmla="*/ 83346 h 111143"/>
                    <a:gd name="connsiteX1" fmla="*/ 72662 w 80570"/>
                    <a:gd name="connsiteY1" fmla="*/ 83253 h 111143"/>
                    <a:gd name="connsiteX2" fmla="*/ 80432 w 80570"/>
                    <a:gd name="connsiteY2" fmla="*/ 82837 h 111143"/>
                    <a:gd name="connsiteX3" fmla="*/ 80432 w 80570"/>
                    <a:gd name="connsiteY3" fmla="*/ 109709 h 111143"/>
                    <a:gd name="connsiteX4" fmla="*/ 70025 w 80570"/>
                    <a:gd name="connsiteY4" fmla="*/ 110681 h 111143"/>
                    <a:gd name="connsiteX5" fmla="*/ 57722 w 80570"/>
                    <a:gd name="connsiteY5" fmla="*/ 111143 h 111143"/>
                    <a:gd name="connsiteX6" fmla="*/ 32931 w 80570"/>
                    <a:gd name="connsiteY6" fmla="*/ 108415 h 111143"/>
                    <a:gd name="connsiteX7" fmla="*/ 20767 w 80570"/>
                    <a:gd name="connsiteY7" fmla="*/ 99719 h 111143"/>
                    <a:gd name="connsiteX8" fmla="*/ 17252 w 80570"/>
                    <a:gd name="connsiteY8" fmla="*/ 83022 h 111143"/>
                    <a:gd name="connsiteX9" fmla="*/ 17252 w 80570"/>
                    <a:gd name="connsiteY9" fmla="*/ 44171 h 111143"/>
                    <a:gd name="connsiteX10" fmla="*/ 0 w 80570"/>
                    <a:gd name="connsiteY10" fmla="*/ 44171 h 111143"/>
                    <a:gd name="connsiteX11" fmla="*/ 0 w 80570"/>
                    <a:gd name="connsiteY11" fmla="*/ 23357 h 111143"/>
                    <a:gd name="connsiteX12" fmla="*/ 17252 w 80570"/>
                    <a:gd name="connsiteY12" fmla="*/ 23357 h 111143"/>
                    <a:gd name="connsiteX13" fmla="*/ 17252 w 80570"/>
                    <a:gd name="connsiteY13" fmla="*/ 0 h 111143"/>
                    <a:gd name="connsiteX14" fmla="*/ 52912 w 80570"/>
                    <a:gd name="connsiteY14" fmla="*/ 0 h 111143"/>
                    <a:gd name="connsiteX15" fmla="*/ 52912 w 80570"/>
                    <a:gd name="connsiteY15" fmla="*/ 23357 h 111143"/>
                    <a:gd name="connsiteX16" fmla="*/ 80571 w 80570"/>
                    <a:gd name="connsiteY16" fmla="*/ 23357 h 111143"/>
                    <a:gd name="connsiteX17" fmla="*/ 80571 w 80570"/>
                    <a:gd name="connsiteY17" fmla="*/ 44171 h 111143"/>
                    <a:gd name="connsiteX18" fmla="*/ 52912 w 80570"/>
                    <a:gd name="connsiteY18" fmla="*/ 44171 h 111143"/>
                    <a:gd name="connsiteX19" fmla="*/ 52912 w 80570"/>
                    <a:gd name="connsiteY19" fmla="*/ 76455 h 111143"/>
                    <a:gd name="connsiteX20" fmla="*/ 55780 w 80570"/>
                    <a:gd name="connsiteY20" fmla="*/ 81866 h 111143"/>
                    <a:gd name="connsiteX21" fmla="*/ 65354 w 80570"/>
                    <a:gd name="connsiteY21" fmla="*/ 83300 h 11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570" h="111143">
                      <a:moveTo>
                        <a:pt x="65400" y="83346"/>
                      </a:moveTo>
                      <a:cubicBezTo>
                        <a:pt x="67620" y="83346"/>
                        <a:pt x="70071" y="83346"/>
                        <a:pt x="72662" y="83253"/>
                      </a:cubicBezTo>
                      <a:cubicBezTo>
                        <a:pt x="75252" y="83207"/>
                        <a:pt x="77842" y="83069"/>
                        <a:pt x="80432" y="82837"/>
                      </a:cubicBezTo>
                      <a:lnTo>
                        <a:pt x="80432" y="109709"/>
                      </a:lnTo>
                      <a:cubicBezTo>
                        <a:pt x="77888" y="110033"/>
                        <a:pt x="74419" y="110357"/>
                        <a:pt x="70025" y="110681"/>
                      </a:cubicBezTo>
                      <a:cubicBezTo>
                        <a:pt x="65631" y="111005"/>
                        <a:pt x="61561" y="111143"/>
                        <a:pt x="57722" y="111143"/>
                      </a:cubicBezTo>
                      <a:cubicBezTo>
                        <a:pt x="46946" y="111143"/>
                        <a:pt x="38713" y="110219"/>
                        <a:pt x="32931" y="108415"/>
                      </a:cubicBezTo>
                      <a:cubicBezTo>
                        <a:pt x="27150" y="106611"/>
                        <a:pt x="23126" y="103697"/>
                        <a:pt x="20767" y="99719"/>
                      </a:cubicBezTo>
                      <a:cubicBezTo>
                        <a:pt x="18408" y="95742"/>
                        <a:pt x="17252" y="90145"/>
                        <a:pt x="17252" y="83022"/>
                      </a:cubicBezTo>
                      <a:lnTo>
                        <a:pt x="17252" y="44171"/>
                      </a:lnTo>
                      <a:lnTo>
                        <a:pt x="0" y="44171"/>
                      </a:lnTo>
                      <a:lnTo>
                        <a:pt x="0" y="23357"/>
                      </a:lnTo>
                      <a:lnTo>
                        <a:pt x="17252" y="23357"/>
                      </a:lnTo>
                      <a:lnTo>
                        <a:pt x="17252" y="0"/>
                      </a:lnTo>
                      <a:lnTo>
                        <a:pt x="52912" y="0"/>
                      </a:lnTo>
                      <a:lnTo>
                        <a:pt x="52912" y="23357"/>
                      </a:lnTo>
                      <a:lnTo>
                        <a:pt x="80571" y="23357"/>
                      </a:lnTo>
                      <a:lnTo>
                        <a:pt x="80571" y="44171"/>
                      </a:lnTo>
                      <a:lnTo>
                        <a:pt x="52912" y="44171"/>
                      </a:lnTo>
                      <a:lnTo>
                        <a:pt x="52912" y="76455"/>
                      </a:lnTo>
                      <a:cubicBezTo>
                        <a:pt x="52912" y="79137"/>
                        <a:pt x="53883" y="80941"/>
                        <a:pt x="55780" y="81866"/>
                      </a:cubicBezTo>
                      <a:cubicBezTo>
                        <a:pt x="57722" y="82837"/>
                        <a:pt x="60914" y="83300"/>
                        <a:pt x="65354" y="83300"/>
                      </a:cubicBezTo>
                      <a:close/>
                    </a:path>
                  </a:pathLst>
                </a:custGeom>
                <a:solidFill>
                  <a:srgbClr val="FFFFFF"/>
                </a:solidFill>
                <a:ln w="46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EE186383-CC85-9C45-C2B3-B3356CC969C4}"/>
                    </a:ext>
                  </a:extLst>
                </p:cNvPr>
                <p:cNvSpPr/>
                <p:nvPr/>
              </p:nvSpPr>
              <p:spPr>
                <a:xfrm>
                  <a:off x="4351517" y="5565328"/>
                  <a:ext cx="129181" cy="93521"/>
                </a:xfrm>
                <a:custGeom>
                  <a:avLst/>
                  <a:gdLst>
                    <a:gd name="connsiteX0" fmla="*/ 64614 w 129181"/>
                    <a:gd name="connsiteY0" fmla="*/ 0 h 93521"/>
                    <a:gd name="connsiteX1" fmla="*/ 101384 w 129181"/>
                    <a:gd name="connsiteY1" fmla="*/ 5412 h 93521"/>
                    <a:gd name="connsiteX2" fmla="*/ 122475 w 129181"/>
                    <a:gd name="connsiteY2" fmla="*/ 21183 h 93521"/>
                    <a:gd name="connsiteX3" fmla="*/ 129182 w 129181"/>
                    <a:gd name="connsiteY3" fmla="*/ 46714 h 93521"/>
                    <a:gd name="connsiteX4" fmla="*/ 122475 w 129181"/>
                    <a:gd name="connsiteY4" fmla="*/ 72199 h 93521"/>
                    <a:gd name="connsiteX5" fmla="*/ 101384 w 129181"/>
                    <a:gd name="connsiteY5" fmla="*/ 88110 h 93521"/>
                    <a:gd name="connsiteX6" fmla="*/ 64614 w 129181"/>
                    <a:gd name="connsiteY6" fmla="*/ 93521 h 93521"/>
                    <a:gd name="connsiteX7" fmla="*/ 27982 w 129181"/>
                    <a:gd name="connsiteY7" fmla="*/ 88110 h 93521"/>
                    <a:gd name="connsiteX8" fmla="*/ 6799 w 129181"/>
                    <a:gd name="connsiteY8" fmla="*/ 72199 h 93521"/>
                    <a:gd name="connsiteX9" fmla="*/ 0 w 129181"/>
                    <a:gd name="connsiteY9" fmla="*/ 46714 h 93521"/>
                    <a:gd name="connsiteX10" fmla="*/ 6799 w 129181"/>
                    <a:gd name="connsiteY10" fmla="*/ 21183 h 93521"/>
                    <a:gd name="connsiteX11" fmla="*/ 27982 w 129181"/>
                    <a:gd name="connsiteY11" fmla="*/ 5412 h 93521"/>
                    <a:gd name="connsiteX12" fmla="*/ 64614 w 129181"/>
                    <a:gd name="connsiteY12" fmla="*/ 0 h 93521"/>
                    <a:gd name="connsiteX13" fmla="*/ 64614 w 129181"/>
                    <a:gd name="connsiteY13" fmla="*/ 68591 h 93521"/>
                    <a:gd name="connsiteX14" fmla="*/ 85335 w 129181"/>
                    <a:gd name="connsiteY14" fmla="*/ 62902 h 93521"/>
                    <a:gd name="connsiteX15" fmla="*/ 91810 w 129181"/>
                    <a:gd name="connsiteY15" fmla="*/ 46668 h 93521"/>
                    <a:gd name="connsiteX16" fmla="*/ 85335 w 129181"/>
                    <a:gd name="connsiteY16" fmla="*/ 30341 h 93521"/>
                    <a:gd name="connsiteX17" fmla="*/ 64614 w 129181"/>
                    <a:gd name="connsiteY17" fmla="*/ 24606 h 93521"/>
                    <a:gd name="connsiteX18" fmla="*/ 43847 w 129181"/>
                    <a:gd name="connsiteY18" fmla="*/ 30341 h 93521"/>
                    <a:gd name="connsiteX19" fmla="*/ 37279 w 129181"/>
                    <a:gd name="connsiteY19" fmla="*/ 46668 h 93521"/>
                    <a:gd name="connsiteX20" fmla="*/ 43847 w 129181"/>
                    <a:gd name="connsiteY20" fmla="*/ 62902 h 93521"/>
                    <a:gd name="connsiteX21" fmla="*/ 64614 w 129181"/>
                    <a:gd name="connsiteY21" fmla="*/ 68591 h 9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181" h="93521">
                      <a:moveTo>
                        <a:pt x="64614" y="0"/>
                      </a:moveTo>
                      <a:cubicBezTo>
                        <a:pt x="79553" y="0"/>
                        <a:pt x="91810" y="1804"/>
                        <a:pt x="101384" y="5412"/>
                      </a:cubicBezTo>
                      <a:cubicBezTo>
                        <a:pt x="110958" y="9019"/>
                        <a:pt x="118035" y="14292"/>
                        <a:pt x="122475" y="21183"/>
                      </a:cubicBezTo>
                      <a:cubicBezTo>
                        <a:pt x="126962" y="28075"/>
                        <a:pt x="129182" y="36585"/>
                        <a:pt x="129182" y="46714"/>
                      </a:cubicBezTo>
                      <a:cubicBezTo>
                        <a:pt x="129182" y="56844"/>
                        <a:pt x="126962" y="65215"/>
                        <a:pt x="122475" y="72199"/>
                      </a:cubicBezTo>
                      <a:cubicBezTo>
                        <a:pt x="117989" y="79183"/>
                        <a:pt x="110958" y="84502"/>
                        <a:pt x="101384" y="88110"/>
                      </a:cubicBezTo>
                      <a:cubicBezTo>
                        <a:pt x="91810" y="91717"/>
                        <a:pt x="79507" y="93521"/>
                        <a:pt x="64614" y="93521"/>
                      </a:cubicBezTo>
                      <a:cubicBezTo>
                        <a:pt x="49721" y="93521"/>
                        <a:pt x="37603" y="91717"/>
                        <a:pt x="27982" y="88110"/>
                      </a:cubicBezTo>
                      <a:cubicBezTo>
                        <a:pt x="18362" y="84502"/>
                        <a:pt x="11332" y="79183"/>
                        <a:pt x="6799" y="72199"/>
                      </a:cubicBezTo>
                      <a:cubicBezTo>
                        <a:pt x="2266" y="65215"/>
                        <a:pt x="0" y="56705"/>
                        <a:pt x="0" y="46714"/>
                      </a:cubicBezTo>
                      <a:cubicBezTo>
                        <a:pt x="0" y="36724"/>
                        <a:pt x="2266" y="28075"/>
                        <a:pt x="6799" y="21183"/>
                      </a:cubicBezTo>
                      <a:cubicBezTo>
                        <a:pt x="11332" y="14292"/>
                        <a:pt x="18408" y="9065"/>
                        <a:pt x="27982" y="5412"/>
                      </a:cubicBezTo>
                      <a:cubicBezTo>
                        <a:pt x="37557" y="1804"/>
                        <a:pt x="49767" y="0"/>
                        <a:pt x="64614" y="0"/>
                      </a:cubicBezTo>
                      <a:close/>
                      <a:moveTo>
                        <a:pt x="64614" y="68591"/>
                      </a:moveTo>
                      <a:cubicBezTo>
                        <a:pt x="74095" y="68591"/>
                        <a:pt x="80987" y="66695"/>
                        <a:pt x="85335" y="62902"/>
                      </a:cubicBezTo>
                      <a:cubicBezTo>
                        <a:pt x="89636" y="59110"/>
                        <a:pt x="91810" y="53698"/>
                        <a:pt x="91810" y="46668"/>
                      </a:cubicBezTo>
                      <a:cubicBezTo>
                        <a:pt x="91810" y="39638"/>
                        <a:pt x="89636" y="34180"/>
                        <a:pt x="85335" y="30341"/>
                      </a:cubicBezTo>
                      <a:cubicBezTo>
                        <a:pt x="81033" y="26502"/>
                        <a:pt x="74095" y="24606"/>
                        <a:pt x="64614" y="24606"/>
                      </a:cubicBezTo>
                      <a:cubicBezTo>
                        <a:pt x="55132" y="24606"/>
                        <a:pt x="48194" y="26502"/>
                        <a:pt x="43847" y="30341"/>
                      </a:cubicBezTo>
                      <a:cubicBezTo>
                        <a:pt x="39453" y="34180"/>
                        <a:pt x="37279" y="39638"/>
                        <a:pt x="37279" y="46668"/>
                      </a:cubicBezTo>
                      <a:cubicBezTo>
                        <a:pt x="37279" y="53698"/>
                        <a:pt x="39453" y="59110"/>
                        <a:pt x="43847" y="62902"/>
                      </a:cubicBezTo>
                      <a:cubicBezTo>
                        <a:pt x="48194" y="66695"/>
                        <a:pt x="55132" y="68591"/>
                        <a:pt x="64614" y="68591"/>
                      </a:cubicBezTo>
                      <a:close/>
                    </a:path>
                  </a:pathLst>
                </a:custGeom>
                <a:solidFill>
                  <a:srgbClr val="FFFFFF"/>
                </a:solidFill>
                <a:ln w="46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05C4D070-A48A-DBD2-D6B0-F999BB57FC7F}"/>
                    </a:ext>
                  </a:extLst>
                </p:cNvPr>
                <p:cNvSpPr/>
                <p:nvPr/>
              </p:nvSpPr>
              <p:spPr>
                <a:xfrm>
                  <a:off x="4485231" y="5534894"/>
                  <a:ext cx="82652" cy="120346"/>
                </a:xfrm>
                <a:custGeom>
                  <a:avLst/>
                  <a:gdLst>
                    <a:gd name="connsiteX0" fmla="*/ 71459 w 82652"/>
                    <a:gd name="connsiteY0" fmla="*/ 22617 h 120346"/>
                    <a:gd name="connsiteX1" fmla="*/ 59711 w 82652"/>
                    <a:gd name="connsiteY1" fmla="*/ 23727 h 120346"/>
                    <a:gd name="connsiteX2" fmla="*/ 54115 w 82652"/>
                    <a:gd name="connsiteY2" fmla="*/ 27150 h 120346"/>
                    <a:gd name="connsiteX3" fmla="*/ 53097 w 82652"/>
                    <a:gd name="connsiteY3" fmla="*/ 33949 h 120346"/>
                    <a:gd name="connsiteX4" fmla="*/ 80432 w 82652"/>
                    <a:gd name="connsiteY4" fmla="*/ 33949 h 120346"/>
                    <a:gd name="connsiteX5" fmla="*/ 80432 w 82652"/>
                    <a:gd name="connsiteY5" fmla="*/ 54762 h 120346"/>
                    <a:gd name="connsiteX6" fmla="*/ 53097 w 82652"/>
                    <a:gd name="connsiteY6" fmla="*/ 54762 h 120346"/>
                    <a:gd name="connsiteX7" fmla="*/ 53097 w 82652"/>
                    <a:gd name="connsiteY7" fmla="*/ 120347 h 120346"/>
                    <a:gd name="connsiteX8" fmla="*/ 17252 w 82652"/>
                    <a:gd name="connsiteY8" fmla="*/ 120347 h 120346"/>
                    <a:gd name="connsiteX9" fmla="*/ 17252 w 82652"/>
                    <a:gd name="connsiteY9" fmla="*/ 54762 h 120346"/>
                    <a:gd name="connsiteX10" fmla="*/ 0 w 82652"/>
                    <a:gd name="connsiteY10" fmla="*/ 54762 h 120346"/>
                    <a:gd name="connsiteX11" fmla="*/ 0 w 82652"/>
                    <a:gd name="connsiteY11" fmla="*/ 33949 h 120346"/>
                    <a:gd name="connsiteX12" fmla="*/ 17252 w 82652"/>
                    <a:gd name="connsiteY12" fmla="*/ 33949 h 120346"/>
                    <a:gd name="connsiteX13" fmla="*/ 17252 w 82652"/>
                    <a:gd name="connsiteY13" fmla="*/ 28028 h 120346"/>
                    <a:gd name="connsiteX14" fmla="*/ 22617 w 82652"/>
                    <a:gd name="connsiteY14" fmla="*/ 11146 h 120346"/>
                    <a:gd name="connsiteX15" fmla="*/ 38065 w 82652"/>
                    <a:gd name="connsiteY15" fmla="*/ 2497 h 120346"/>
                    <a:gd name="connsiteX16" fmla="*/ 63643 w 82652"/>
                    <a:gd name="connsiteY16" fmla="*/ 0 h 120346"/>
                    <a:gd name="connsiteX17" fmla="*/ 74188 w 82652"/>
                    <a:gd name="connsiteY17" fmla="*/ 231 h 120346"/>
                    <a:gd name="connsiteX18" fmla="*/ 81542 w 82652"/>
                    <a:gd name="connsiteY18" fmla="*/ 971 h 120346"/>
                    <a:gd name="connsiteX19" fmla="*/ 82652 w 82652"/>
                    <a:gd name="connsiteY19" fmla="*/ 1110 h 120346"/>
                    <a:gd name="connsiteX20" fmla="*/ 82652 w 82652"/>
                    <a:gd name="connsiteY20" fmla="*/ 23033 h 120346"/>
                    <a:gd name="connsiteX21" fmla="*/ 71459 w 82652"/>
                    <a:gd name="connsiteY21" fmla="*/ 22570 h 12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652" h="120346">
                      <a:moveTo>
                        <a:pt x="71459" y="22617"/>
                      </a:moveTo>
                      <a:cubicBezTo>
                        <a:pt x="66325" y="22617"/>
                        <a:pt x="62440" y="22987"/>
                        <a:pt x="59711" y="23727"/>
                      </a:cubicBezTo>
                      <a:cubicBezTo>
                        <a:pt x="56982" y="24467"/>
                        <a:pt x="55132" y="25623"/>
                        <a:pt x="54115" y="27150"/>
                      </a:cubicBezTo>
                      <a:cubicBezTo>
                        <a:pt x="53097" y="28676"/>
                        <a:pt x="52774" y="30942"/>
                        <a:pt x="53097" y="33949"/>
                      </a:cubicBezTo>
                      <a:lnTo>
                        <a:pt x="80432" y="33949"/>
                      </a:lnTo>
                      <a:lnTo>
                        <a:pt x="80432" y="54762"/>
                      </a:lnTo>
                      <a:lnTo>
                        <a:pt x="53097" y="54762"/>
                      </a:lnTo>
                      <a:lnTo>
                        <a:pt x="53097" y="120347"/>
                      </a:lnTo>
                      <a:lnTo>
                        <a:pt x="17252" y="120347"/>
                      </a:lnTo>
                      <a:lnTo>
                        <a:pt x="17252" y="54762"/>
                      </a:lnTo>
                      <a:lnTo>
                        <a:pt x="0" y="54762"/>
                      </a:lnTo>
                      <a:lnTo>
                        <a:pt x="0" y="33949"/>
                      </a:lnTo>
                      <a:lnTo>
                        <a:pt x="17252" y="33949"/>
                      </a:lnTo>
                      <a:lnTo>
                        <a:pt x="17252" y="28028"/>
                      </a:lnTo>
                      <a:cubicBezTo>
                        <a:pt x="17252" y="20905"/>
                        <a:pt x="19056" y="15263"/>
                        <a:pt x="22617" y="11146"/>
                      </a:cubicBezTo>
                      <a:cubicBezTo>
                        <a:pt x="26179" y="7030"/>
                        <a:pt x="31313" y="4162"/>
                        <a:pt x="38065" y="2497"/>
                      </a:cubicBezTo>
                      <a:cubicBezTo>
                        <a:pt x="44772" y="832"/>
                        <a:pt x="53329" y="0"/>
                        <a:pt x="63643" y="0"/>
                      </a:cubicBezTo>
                      <a:cubicBezTo>
                        <a:pt x="67713" y="0"/>
                        <a:pt x="71228" y="92"/>
                        <a:pt x="74188" y="231"/>
                      </a:cubicBezTo>
                      <a:cubicBezTo>
                        <a:pt x="77194" y="370"/>
                        <a:pt x="79646" y="647"/>
                        <a:pt x="81542" y="971"/>
                      </a:cubicBezTo>
                      <a:lnTo>
                        <a:pt x="82652" y="1110"/>
                      </a:lnTo>
                      <a:lnTo>
                        <a:pt x="82652" y="23033"/>
                      </a:lnTo>
                      <a:cubicBezTo>
                        <a:pt x="77102" y="22709"/>
                        <a:pt x="73355" y="22570"/>
                        <a:pt x="71459" y="22570"/>
                      </a:cubicBezTo>
                      <a:close/>
                    </a:path>
                  </a:pathLst>
                </a:custGeom>
                <a:solidFill>
                  <a:srgbClr val="FFFFFF"/>
                </a:solidFill>
                <a:ln w="46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1CBA9811-8975-4501-78CC-89A30BCAFD51}"/>
                    </a:ext>
                  </a:extLst>
                </p:cNvPr>
                <p:cNvSpPr/>
                <p:nvPr/>
              </p:nvSpPr>
              <p:spPr>
                <a:xfrm>
                  <a:off x="4630231" y="5545486"/>
                  <a:ext cx="80570" cy="111143"/>
                </a:xfrm>
                <a:custGeom>
                  <a:avLst/>
                  <a:gdLst>
                    <a:gd name="connsiteX0" fmla="*/ 65400 w 80570"/>
                    <a:gd name="connsiteY0" fmla="*/ 83346 h 111143"/>
                    <a:gd name="connsiteX1" fmla="*/ 72662 w 80570"/>
                    <a:gd name="connsiteY1" fmla="*/ 83253 h 111143"/>
                    <a:gd name="connsiteX2" fmla="*/ 80432 w 80570"/>
                    <a:gd name="connsiteY2" fmla="*/ 82837 h 111143"/>
                    <a:gd name="connsiteX3" fmla="*/ 80432 w 80570"/>
                    <a:gd name="connsiteY3" fmla="*/ 109709 h 111143"/>
                    <a:gd name="connsiteX4" fmla="*/ 70025 w 80570"/>
                    <a:gd name="connsiteY4" fmla="*/ 110681 h 111143"/>
                    <a:gd name="connsiteX5" fmla="*/ 57722 w 80570"/>
                    <a:gd name="connsiteY5" fmla="*/ 111143 h 111143"/>
                    <a:gd name="connsiteX6" fmla="*/ 32931 w 80570"/>
                    <a:gd name="connsiteY6" fmla="*/ 108415 h 111143"/>
                    <a:gd name="connsiteX7" fmla="*/ 20767 w 80570"/>
                    <a:gd name="connsiteY7" fmla="*/ 99719 h 111143"/>
                    <a:gd name="connsiteX8" fmla="*/ 17252 w 80570"/>
                    <a:gd name="connsiteY8" fmla="*/ 83022 h 111143"/>
                    <a:gd name="connsiteX9" fmla="*/ 17252 w 80570"/>
                    <a:gd name="connsiteY9" fmla="*/ 44171 h 111143"/>
                    <a:gd name="connsiteX10" fmla="*/ 0 w 80570"/>
                    <a:gd name="connsiteY10" fmla="*/ 44171 h 111143"/>
                    <a:gd name="connsiteX11" fmla="*/ 0 w 80570"/>
                    <a:gd name="connsiteY11" fmla="*/ 23357 h 111143"/>
                    <a:gd name="connsiteX12" fmla="*/ 17252 w 80570"/>
                    <a:gd name="connsiteY12" fmla="*/ 23357 h 111143"/>
                    <a:gd name="connsiteX13" fmla="*/ 17252 w 80570"/>
                    <a:gd name="connsiteY13" fmla="*/ 0 h 111143"/>
                    <a:gd name="connsiteX14" fmla="*/ 52912 w 80570"/>
                    <a:gd name="connsiteY14" fmla="*/ 0 h 111143"/>
                    <a:gd name="connsiteX15" fmla="*/ 52912 w 80570"/>
                    <a:gd name="connsiteY15" fmla="*/ 23357 h 111143"/>
                    <a:gd name="connsiteX16" fmla="*/ 80571 w 80570"/>
                    <a:gd name="connsiteY16" fmla="*/ 23357 h 111143"/>
                    <a:gd name="connsiteX17" fmla="*/ 80571 w 80570"/>
                    <a:gd name="connsiteY17" fmla="*/ 44171 h 111143"/>
                    <a:gd name="connsiteX18" fmla="*/ 52912 w 80570"/>
                    <a:gd name="connsiteY18" fmla="*/ 44171 h 111143"/>
                    <a:gd name="connsiteX19" fmla="*/ 52912 w 80570"/>
                    <a:gd name="connsiteY19" fmla="*/ 76455 h 111143"/>
                    <a:gd name="connsiteX20" fmla="*/ 55780 w 80570"/>
                    <a:gd name="connsiteY20" fmla="*/ 81866 h 111143"/>
                    <a:gd name="connsiteX21" fmla="*/ 65354 w 80570"/>
                    <a:gd name="connsiteY21" fmla="*/ 83300 h 11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570" h="111143">
                      <a:moveTo>
                        <a:pt x="65400" y="83346"/>
                      </a:moveTo>
                      <a:cubicBezTo>
                        <a:pt x="67620" y="83346"/>
                        <a:pt x="70071" y="83346"/>
                        <a:pt x="72662" y="83253"/>
                      </a:cubicBezTo>
                      <a:cubicBezTo>
                        <a:pt x="75252" y="83207"/>
                        <a:pt x="77842" y="83069"/>
                        <a:pt x="80432" y="82837"/>
                      </a:cubicBezTo>
                      <a:lnTo>
                        <a:pt x="80432" y="109709"/>
                      </a:lnTo>
                      <a:cubicBezTo>
                        <a:pt x="77888" y="110033"/>
                        <a:pt x="74419" y="110357"/>
                        <a:pt x="70025" y="110681"/>
                      </a:cubicBezTo>
                      <a:cubicBezTo>
                        <a:pt x="65631" y="111005"/>
                        <a:pt x="61561" y="111143"/>
                        <a:pt x="57722" y="111143"/>
                      </a:cubicBezTo>
                      <a:cubicBezTo>
                        <a:pt x="46946" y="111143"/>
                        <a:pt x="38713" y="110219"/>
                        <a:pt x="32931" y="108415"/>
                      </a:cubicBezTo>
                      <a:cubicBezTo>
                        <a:pt x="27150" y="106611"/>
                        <a:pt x="23126" y="103697"/>
                        <a:pt x="20767" y="99719"/>
                      </a:cubicBezTo>
                      <a:cubicBezTo>
                        <a:pt x="18408" y="95742"/>
                        <a:pt x="17252" y="90145"/>
                        <a:pt x="17252" y="83022"/>
                      </a:cubicBezTo>
                      <a:lnTo>
                        <a:pt x="17252" y="44171"/>
                      </a:lnTo>
                      <a:lnTo>
                        <a:pt x="0" y="44171"/>
                      </a:lnTo>
                      <a:lnTo>
                        <a:pt x="0" y="23357"/>
                      </a:lnTo>
                      <a:lnTo>
                        <a:pt x="17252" y="23357"/>
                      </a:lnTo>
                      <a:lnTo>
                        <a:pt x="17252" y="0"/>
                      </a:lnTo>
                      <a:lnTo>
                        <a:pt x="52912" y="0"/>
                      </a:lnTo>
                      <a:lnTo>
                        <a:pt x="52912" y="23357"/>
                      </a:lnTo>
                      <a:lnTo>
                        <a:pt x="80571" y="23357"/>
                      </a:lnTo>
                      <a:lnTo>
                        <a:pt x="80571" y="44171"/>
                      </a:lnTo>
                      <a:lnTo>
                        <a:pt x="52912" y="44171"/>
                      </a:lnTo>
                      <a:lnTo>
                        <a:pt x="52912" y="76455"/>
                      </a:lnTo>
                      <a:cubicBezTo>
                        <a:pt x="52912" y="79137"/>
                        <a:pt x="53883" y="80941"/>
                        <a:pt x="55780" y="81866"/>
                      </a:cubicBezTo>
                      <a:cubicBezTo>
                        <a:pt x="57722" y="82837"/>
                        <a:pt x="60914" y="83300"/>
                        <a:pt x="65354" y="83300"/>
                      </a:cubicBezTo>
                      <a:close/>
                    </a:path>
                  </a:pathLst>
                </a:custGeom>
                <a:solidFill>
                  <a:srgbClr val="FFFFFF"/>
                </a:solidFill>
                <a:ln w="46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38E5BD83-F1EB-C92C-29AB-5162FB6260AB}"/>
                    </a:ext>
                  </a:extLst>
                </p:cNvPr>
                <p:cNvSpPr/>
                <p:nvPr/>
              </p:nvSpPr>
              <p:spPr>
                <a:xfrm>
                  <a:off x="4724076" y="5539520"/>
                  <a:ext cx="120578" cy="115768"/>
                </a:xfrm>
                <a:custGeom>
                  <a:avLst/>
                  <a:gdLst>
                    <a:gd name="connsiteX0" fmla="*/ 77426 w 120578"/>
                    <a:gd name="connsiteY0" fmla="*/ 27104 h 115768"/>
                    <a:gd name="connsiteX1" fmla="*/ 108923 w 120578"/>
                    <a:gd name="connsiteY1" fmla="*/ 35336 h 115768"/>
                    <a:gd name="connsiteX2" fmla="*/ 120578 w 120578"/>
                    <a:gd name="connsiteY2" fmla="*/ 60358 h 115768"/>
                    <a:gd name="connsiteX3" fmla="*/ 120578 w 120578"/>
                    <a:gd name="connsiteY3" fmla="*/ 115675 h 115768"/>
                    <a:gd name="connsiteX4" fmla="*/ 84595 w 120578"/>
                    <a:gd name="connsiteY4" fmla="*/ 115675 h 115768"/>
                    <a:gd name="connsiteX5" fmla="*/ 84595 w 120578"/>
                    <a:gd name="connsiteY5" fmla="*/ 71875 h 115768"/>
                    <a:gd name="connsiteX6" fmla="*/ 78905 w 120578"/>
                    <a:gd name="connsiteY6" fmla="*/ 58786 h 115768"/>
                    <a:gd name="connsiteX7" fmla="*/ 62347 w 120578"/>
                    <a:gd name="connsiteY7" fmla="*/ 54623 h 115768"/>
                    <a:gd name="connsiteX8" fmla="*/ 43662 w 120578"/>
                    <a:gd name="connsiteY8" fmla="*/ 59757 h 115768"/>
                    <a:gd name="connsiteX9" fmla="*/ 35845 w 120578"/>
                    <a:gd name="connsiteY9" fmla="*/ 76732 h 115768"/>
                    <a:gd name="connsiteX10" fmla="*/ 35845 w 120578"/>
                    <a:gd name="connsiteY10" fmla="*/ 115768 h 115768"/>
                    <a:gd name="connsiteX11" fmla="*/ 0 w 120578"/>
                    <a:gd name="connsiteY11" fmla="*/ 115768 h 115768"/>
                    <a:gd name="connsiteX12" fmla="*/ 0 w 120578"/>
                    <a:gd name="connsiteY12" fmla="*/ 0 h 115768"/>
                    <a:gd name="connsiteX13" fmla="*/ 35845 w 120578"/>
                    <a:gd name="connsiteY13" fmla="*/ 0 h 115768"/>
                    <a:gd name="connsiteX14" fmla="*/ 35845 w 120578"/>
                    <a:gd name="connsiteY14" fmla="*/ 40285 h 115768"/>
                    <a:gd name="connsiteX15" fmla="*/ 36816 w 120578"/>
                    <a:gd name="connsiteY15" fmla="*/ 40285 h 115768"/>
                    <a:gd name="connsiteX16" fmla="*/ 54346 w 120578"/>
                    <a:gd name="connsiteY16" fmla="*/ 30387 h 115768"/>
                    <a:gd name="connsiteX17" fmla="*/ 77472 w 120578"/>
                    <a:gd name="connsiteY17" fmla="*/ 27196 h 115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0578" h="115768">
                      <a:moveTo>
                        <a:pt x="77426" y="27104"/>
                      </a:moveTo>
                      <a:cubicBezTo>
                        <a:pt x="90654" y="27104"/>
                        <a:pt x="101153" y="29832"/>
                        <a:pt x="108923" y="35336"/>
                      </a:cubicBezTo>
                      <a:cubicBezTo>
                        <a:pt x="116693" y="40840"/>
                        <a:pt x="120578" y="49165"/>
                        <a:pt x="120578" y="60358"/>
                      </a:cubicBezTo>
                      <a:lnTo>
                        <a:pt x="120578" y="115675"/>
                      </a:lnTo>
                      <a:lnTo>
                        <a:pt x="84595" y="115675"/>
                      </a:lnTo>
                      <a:lnTo>
                        <a:pt x="84595" y="71875"/>
                      </a:lnTo>
                      <a:cubicBezTo>
                        <a:pt x="84595" y="65909"/>
                        <a:pt x="82698" y="61515"/>
                        <a:pt x="78905" y="58786"/>
                      </a:cubicBezTo>
                      <a:cubicBezTo>
                        <a:pt x="75113" y="56011"/>
                        <a:pt x="69609" y="54623"/>
                        <a:pt x="62347" y="54623"/>
                      </a:cubicBezTo>
                      <a:cubicBezTo>
                        <a:pt x="55086" y="54623"/>
                        <a:pt x="48842" y="56334"/>
                        <a:pt x="43662" y="59757"/>
                      </a:cubicBezTo>
                      <a:cubicBezTo>
                        <a:pt x="38435" y="63180"/>
                        <a:pt x="35845" y="68822"/>
                        <a:pt x="35845" y="76732"/>
                      </a:cubicBezTo>
                      <a:lnTo>
                        <a:pt x="35845" y="115768"/>
                      </a:lnTo>
                      <a:lnTo>
                        <a:pt x="0" y="115768"/>
                      </a:lnTo>
                      <a:lnTo>
                        <a:pt x="0" y="0"/>
                      </a:lnTo>
                      <a:lnTo>
                        <a:pt x="35845" y="0"/>
                      </a:lnTo>
                      <a:lnTo>
                        <a:pt x="35845" y="40285"/>
                      </a:lnTo>
                      <a:lnTo>
                        <a:pt x="36816" y="40285"/>
                      </a:lnTo>
                      <a:cubicBezTo>
                        <a:pt x="41812" y="35799"/>
                        <a:pt x="47685" y="32515"/>
                        <a:pt x="54346" y="30387"/>
                      </a:cubicBezTo>
                      <a:cubicBezTo>
                        <a:pt x="61006" y="28260"/>
                        <a:pt x="68730" y="27196"/>
                        <a:pt x="77472" y="27196"/>
                      </a:cubicBezTo>
                      <a:close/>
                    </a:path>
                  </a:pathLst>
                </a:custGeom>
                <a:solidFill>
                  <a:srgbClr val="FFFFFF"/>
                </a:solidFill>
                <a:ln w="46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DAFD983A-EB70-8812-4391-F983D03F734E}"/>
                    </a:ext>
                  </a:extLst>
                </p:cNvPr>
                <p:cNvSpPr/>
                <p:nvPr/>
              </p:nvSpPr>
              <p:spPr>
                <a:xfrm>
                  <a:off x="4857928" y="5565328"/>
                  <a:ext cx="129274" cy="93567"/>
                </a:xfrm>
                <a:custGeom>
                  <a:avLst/>
                  <a:gdLst>
                    <a:gd name="connsiteX0" fmla="*/ 64799 w 129274"/>
                    <a:gd name="connsiteY0" fmla="*/ 0 h 93567"/>
                    <a:gd name="connsiteX1" fmla="*/ 101199 w 129274"/>
                    <a:gd name="connsiteY1" fmla="*/ 5412 h 93567"/>
                    <a:gd name="connsiteX2" fmla="*/ 122383 w 129274"/>
                    <a:gd name="connsiteY2" fmla="*/ 21183 h 93567"/>
                    <a:gd name="connsiteX3" fmla="*/ 129274 w 129274"/>
                    <a:gd name="connsiteY3" fmla="*/ 46714 h 93567"/>
                    <a:gd name="connsiteX4" fmla="*/ 128950 w 129274"/>
                    <a:gd name="connsiteY4" fmla="*/ 54855 h 93567"/>
                    <a:gd name="connsiteX5" fmla="*/ 17021 w 129274"/>
                    <a:gd name="connsiteY5" fmla="*/ 54855 h 93567"/>
                    <a:gd name="connsiteX6" fmla="*/ 17344 w 129274"/>
                    <a:gd name="connsiteY6" fmla="*/ 35012 h 93567"/>
                    <a:gd name="connsiteX7" fmla="*/ 104483 w 129274"/>
                    <a:gd name="connsiteY7" fmla="*/ 35012 h 93567"/>
                    <a:gd name="connsiteX8" fmla="*/ 91995 w 129274"/>
                    <a:gd name="connsiteY8" fmla="*/ 43153 h 93567"/>
                    <a:gd name="connsiteX9" fmla="*/ 85520 w 129274"/>
                    <a:gd name="connsiteY9" fmla="*/ 26687 h 93567"/>
                    <a:gd name="connsiteX10" fmla="*/ 64799 w 129274"/>
                    <a:gd name="connsiteY10" fmla="*/ 21415 h 93567"/>
                    <a:gd name="connsiteX11" fmla="*/ 43708 w 129274"/>
                    <a:gd name="connsiteY11" fmla="*/ 26687 h 93567"/>
                    <a:gd name="connsiteX12" fmla="*/ 37326 w 129274"/>
                    <a:gd name="connsiteY12" fmla="*/ 43153 h 93567"/>
                    <a:gd name="connsiteX13" fmla="*/ 37326 w 129274"/>
                    <a:gd name="connsiteY13" fmla="*/ 50183 h 93567"/>
                    <a:gd name="connsiteX14" fmla="*/ 43801 w 129274"/>
                    <a:gd name="connsiteY14" fmla="*/ 66834 h 93567"/>
                    <a:gd name="connsiteX15" fmla="*/ 64984 w 129274"/>
                    <a:gd name="connsiteY15" fmla="*/ 72107 h 93567"/>
                    <a:gd name="connsiteX16" fmla="*/ 82097 w 129274"/>
                    <a:gd name="connsiteY16" fmla="*/ 69146 h 93567"/>
                    <a:gd name="connsiteX17" fmla="*/ 88480 w 129274"/>
                    <a:gd name="connsiteY17" fmla="*/ 62995 h 93567"/>
                    <a:gd name="connsiteX18" fmla="*/ 128118 w 129274"/>
                    <a:gd name="connsiteY18" fmla="*/ 62995 h 93567"/>
                    <a:gd name="connsiteX19" fmla="*/ 121735 w 129274"/>
                    <a:gd name="connsiteY19" fmla="*/ 78443 h 93567"/>
                    <a:gd name="connsiteX20" fmla="*/ 102448 w 129274"/>
                    <a:gd name="connsiteY20" fmla="*/ 89312 h 93567"/>
                    <a:gd name="connsiteX21" fmla="*/ 64938 w 129274"/>
                    <a:gd name="connsiteY21" fmla="*/ 93567 h 93567"/>
                    <a:gd name="connsiteX22" fmla="*/ 28168 w 129274"/>
                    <a:gd name="connsiteY22" fmla="*/ 88156 h 93567"/>
                    <a:gd name="connsiteX23" fmla="*/ 6892 w 129274"/>
                    <a:gd name="connsiteY23" fmla="*/ 72245 h 93567"/>
                    <a:gd name="connsiteX24" fmla="*/ 0 w 129274"/>
                    <a:gd name="connsiteY24" fmla="*/ 46761 h 93567"/>
                    <a:gd name="connsiteX25" fmla="*/ 6892 w 129274"/>
                    <a:gd name="connsiteY25" fmla="*/ 21229 h 93567"/>
                    <a:gd name="connsiteX26" fmla="*/ 28075 w 129274"/>
                    <a:gd name="connsiteY26" fmla="*/ 5457 h 93567"/>
                    <a:gd name="connsiteX27" fmla="*/ 64799 w 129274"/>
                    <a:gd name="connsiteY27" fmla="*/ 46 h 9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9274" h="93567">
                      <a:moveTo>
                        <a:pt x="64799" y="0"/>
                      </a:moveTo>
                      <a:cubicBezTo>
                        <a:pt x="79507" y="0"/>
                        <a:pt x="91625" y="1804"/>
                        <a:pt x="101199" y="5412"/>
                      </a:cubicBezTo>
                      <a:cubicBezTo>
                        <a:pt x="110727" y="9019"/>
                        <a:pt x="117804" y="14292"/>
                        <a:pt x="122383" y="21183"/>
                      </a:cubicBezTo>
                      <a:cubicBezTo>
                        <a:pt x="126962" y="28075"/>
                        <a:pt x="129274" y="36585"/>
                        <a:pt x="129274" y="46714"/>
                      </a:cubicBezTo>
                      <a:cubicBezTo>
                        <a:pt x="129274" y="49166"/>
                        <a:pt x="129182" y="51894"/>
                        <a:pt x="128950" y="54855"/>
                      </a:cubicBezTo>
                      <a:lnTo>
                        <a:pt x="17021" y="54855"/>
                      </a:lnTo>
                      <a:lnTo>
                        <a:pt x="17344" y="35012"/>
                      </a:lnTo>
                      <a:lnTo>
                        <a:pt x="104483" y="35012"/>
                      </a:lnTo>
                      <a:lnTo>
                        <a:pt x="91995" y="43153"/>
                      </a:lnTo>
                      <a:cubicBezTo>
                        <a:pt x="91995" y="35706"/>
                        <a:pt x="89821" y="30203"/>
                        <a:pt x="85520" y="26687"/>
                      </a:cubicBezTo>
                      <a:cubicBezTo>
                        <a:pt x="81219" y="23172"/>
                        <a:pt x="74281" y="21415"/>
                        <a:pt x="64799" y="21415"/>
                      </a:cubicBezTo>
                      <a:cubicBezTo>
                        <a:pt x="55318" y="21415"/>
                        <a:pt x="47963" y="23172"/>
                        <a:pt x="43708" y="26687"/>
                      </a:cubicBezTo>
                      <a:cubicBezTo>
                        <a:pt x="39453" y="30203"/>
                        <a:pt x="37326" y="35706"/>
                        <a:pt x="37326" y="43153"/>
                      </a:cubicBezTo>
                      <a:lnTo>
                        <a:pt x="37326" y="50183"/>
                      </a:lnTo>
                      <a:cubicBezTo>
                        <a:pt x="37326" y="57769"/>
                        <a:pt x="39499" y="63319"/>
                        <a:pt x="43801" y="66834"/>
                      </a:cubicBezTo>
                      <a:cubicBezTo>
                        <a:pt x="48102" y="70349"/>
                        <a:pt x="55179" y="72107"/>
                        <a:pt x="64984" y="72107"/>
                      </a:cubicBezTo>
                      <a:cubicBezTo>
                        <a:pt x="72986" y="72107"/>
                        <a:pt x="78675" y="71135"/>
                        <a:pt x="82097" y="69146"/>
                      </a:cubicBezTo>
                      <a:cubicBezTo>
                        <a:pt x="85520" y="67158"/>
                        <a:pt x="87648" y="65122"/>
                        <a:pt x="88480" y="62995"/>
                      </a:cubicBezTo>
                      <a:lnTo>
                        <a:pt x="128118" y="62995"/>
                      </a:lnTo>
                      <a:cubicBezTo>
                        <a:pt x="127563" y="68869"/>
                        <a:pt x="125435" y="74003"/>
                        <a:pt x="121735" y="78443"/>
                      </a:cubicBezTo>
                      <a:cubicBezTo>
                        <a:pt x="117989" y="82884"/>
                        <a:pt x="111560" y="86491"/>
                        <a:pt x="102448" y="89312"/>
                      </a:cubicBezTo>
                      <a:cubicBezTo>
                        <a:pt x="93337" y="92134"/>
                        <a:pt x="80849" y="93567"/>
                        <a:pt x="64938" y="93567"/>
                      </a:cubicBezTo>
                      <a:cubicBezTo>
                        <a:pt x="49999" y="93567"/>
                        <a:pt x="37742" y="91764"/>
                        <a:pt x="28168" y="88156"/>
                      </a:cubicBezTo>
                      <a:cubicBezTo>
                        <a:pt x="18593" y="84549"/>
                        <a:pt x="11471" y="79230"/>
                        <a:pt x="6892" y="72245"/>
                      </a:cubicBezTo>
                      <a:cubicBezTo>
                        <a:pt x="2313" y="65261"/>
                        <a:pt x="0" y="56751"/>
                        <a:pt x="0" y="46761"/>
                      </a:cubicBezTo>
                      <a:cubicBezTo>
                        <a:pt x="0" y="36770"/>
                        <a:pt x="2313" y="28121"/>
                        <a:pt x="6892" y="21229"/>
                      </a:cubicBezTo>
                      <a:cubicBezTo>
                        <a:pt x="11471" y="14338"/>
                        <a:pt x="18547" y="9111"/>
                        <a:pt x="28075" y="5457"/>
                      </a:cubicBezTo>
                      <a:cubicBezTo>
                        <a:pt x="37603" y="1850"/>
                        <a:pt x="49860" y="46"/>
                        <a:pt x="64799" y="46"/>
                      </a:cubicBezTo>
                      <a:close/>
                    </a:path>
                  </a:pathLst>
                </a:custGeom>
                <a:solidFill>
                  <a:srgbClr val="FFFFFF"/>
                </a:solidFill>
                <a:ln w="46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90239B4E-CAA6-B541-2F1C-B2D95414C47B}"/>
                    </a:ext>
                  </a:extLst>
                </p:cNvPr>
                <p:cNvSpPr/>
                <p:nvPr/>
              </p:nvSpPr>
              <p:spPr>
                <a:xfrm>
                  <a:off x="5058986" y="5541046"/>
                  <a:ext cx="141345" cy="114195"/>
                </a:xfrm>
                <a:custGeom>
                  <a:avLst/>
                  <a:gdLst>
                    <a:gd name="connsiteX0" fmla="*/ 121365 w 141345"/>
                    <a:gd name="connsiteY0" fmla="*/ 52912 h 114195"/>
                    <a:gd name="connsiteX1" fmla="*/ 135980 w 141345"/>
                    <a:gd name="connsiteY1" fmla="*/ 61561 h 114195"/>
                    <a:gd name="connsiteX2" fmla="*/ 141346 w 141345"/>
                    <a:gd name="connsiteY2" fmla="*/ 80571 h 114195"/>
                    <a:gd name="connsiteX3" fmla="*/ 131772 w 141345"/>
                    <a:gd name="connsiteY3" fmla="*/ 105778 h 114195"/>
                    <a:gd name="connsiteX4" fmla="*/ 101060 w 141345"/>
                    <a:gd name="connsiteY4" fmla="*/ 114196 h 114195"/>
                    <a:gd name="connsiteX5" fmla="*/ 0 w 141345"/>
                    <a:gd name="connsiteY5" fmla="*/ 114196 h 114195"/>
                    <a:gd name="connsiteX6" fmla="*/ 0 w 141345"/>
                    <a:gd name="connsiteY6" fmla="*/ 0 h 114195"/>
                    <a:gd name="connsiteX7" fmla="*/ 98516 w 141345"/>
                    <a:gd name="connsiteY7" fmla="*/ 0 h 114195"/>
                    <a:gd name="connsiteX8" fmla="*/ 127932 w 141345"/>
                    <a:gd name="connsiteY8" fmla="*/ 7770 h 114195"/>
                    <a:gd name="connsiteX9" fmla="*/ 137229 w 141345"/>
                    <a:gd name="connsiteY9" fmla="*/ 29601 h 114195"/>
                    <a:gd name="connsiteX10" fmla="*/ 133067 w 141345"/>
                    <a:gd name="connsiteY10" fmla="*/ 44170 h 114195"/>
                    <a:gd name="connsiteX11" fmla="*/ 121411 w 141345"/>
                    <a:gd name="connsiteY11" fmla="*/ 51987 h 114195"/>
                    <a:gd name="connsiteX12" fmla="*/ 121411 w 141345"/>
                    <a:gd name="connsiteY12" fmla="*/ 52958 h 114195"/>
                    <a:gd name="connsiteX13" fmla="*/ 86028 w 141345"/>
                    <a:gd name="connsiteY13" fmla="*/ 44910 h 114195"/>
                    <a:gd name="connsiteX14" fmla="*/ 94724 w 141345"/>
                    <a:gd name="connsiteY14" fmla="*/ 42598 h 114195"/>
                    <a:gd name="connsiteX15" fmla="*/ 97499 w 141345"/>
                    <a:gd name="connsiteY15" fmla="*/ 34828 h 114195"/>
                    <a:gd name="connsiteX16" fmla="*/ 94724 w 141345"/>
                    <a:gd name="connsiteY16" fmla="*/ 27381 h 114195"/>
                    <a:gd name="connsiteX17" fmla="*/ 86028 w 141345"/>
                    <a:gd name="connsiteY17" fmla="*/ 25069 h 114195"/>
                    <a:gd name="connsiteX18" fmla="*/ 36308 w 141345"/>
                    <a:gd name="connsiteY18" fmla="*/ 25069 h 114195"/>
                    <a:gd name="connsiteX19" fmla="*/ 36308 w 141345"/>
                    <a:gd name="connsiteY19" fmla="*/ 44910 h 114195"/>
                    <a:gd name="connsiteX20" fmla="*/ 86028 w 141345"/>
                    <a:gd name="connsiteY20" fmla="*/ 44910 h 114195"/>
                    <a:gd name="connsiteX21" fmla="*/ 88110 w 141345"/>
                    <a:gd name="connsiteY21" fmla="*/ 89544 h 114195"/>
                    <a:gd name="connsiteX22" fmla="*/ 98100 w 141345"/>
                    <a:gd name="connsiteY22" fmla="*/ 86815 h 114195"/>
                    <a:gd name="connsiteX23" fmla="*/ 101199 w 141345"/>
                    <a:gd name="connsiteY23" fmla="*/ 78166 h 114195"/>
                    <a:gd name="connsiteX24" fmla="*/ 98100 w 141345"/>
                    <a:gd name="connsiteY24" fmla="*/ 69517 h 114195"/>
                    <a:gd name="connsiteX25" fmla="*/ 88110 w 141345"/>
                    <a:gd name="connsiteY25" fmla="*/ 66787 h 114195"/>
                    <a:gd name="connsiteX26" fmla="*/ 36308 w 141345"/>
                    <a:gd name="connsiteY26" fmla="*/ 66787 h 114195"/>
                    <a:gd name="connsiteX27" fmla="*/ 36308 w 141345"/>
                    <a:gd name="connsiteY27" fmla="*/ 89497 h 114195"/>
                    <a:gd name="connsiteX28" fmla="*/ 88110 w 141345"/>
                    <a:gd name="connsiteY28" fmla="*/ 89497 h 11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1345" h="114195">
                      <a:moveTo>
                        <a:pt x="121365" y="52912"/>
                      </a:moveTo>
                      <a:cubicBezTo>
                        <a:pt x="127563" y="54392"/>
                        <a:pt x="132419" y="57306"/>
                        <a:pt x="135980" y="61561"/>
                      </a:cubicBezTo>
                      <a:cubicBezTo>
                        <a:pt x="139542" y="65816"/>
                        <a:pt x="141346" y="72153"/>
                        <a:pt x="141346" y="80571"/>
                      </a:cubicBezTo>
                      <a:cubicBezTo>
                        <a:pt x="141346" y="91764"/>
                        <a:pt x="138154" y="100182"/>
                        <a:pt x="131772" y="105778"/>
                      </a:cubicBezTo>
                      <a:cubicBezTo>
                        <a:pt x="125389" y="111374"/>
                        <a:pt x="115121" y="114196"/>
                        <a:pt x="101060" y="114196"/>
                      </a:cubicBezTo>
                      <a:lnTo>
                        <a:pt x="0" y="114196"/>
                      </a:lnTo>
                      <a:lnTo>
                        <a:pt x="0" y="0"/>
                      </a:lnTo>
                      <a:lnTo>
                        <a:pt x="98516" y="0"/>
                      </a:lnTo>
                      <a:cubicBezTo>
                        <a:pt x="111929" y="0"/>
                        <a:pt x="121735" y="2590"/>
                        <a:pt x="127932" y="7770"/>
                      </a:cubicBezTo>
                      <a:cubicBezTo>
                        <a:pt x="134131" y="12950"/>
                        <a:pt x="137229" y="20212"/>
                        <a:pt x="137229" y="29601"/>
                      </a:cubicBezTo>
                      <a:cubicBezTo>
                        <a:pt x="137229" y="35567"/>
                        <a:pt x="135842" y="40424"/>
                        <a:pt x="133067" y="44170"/>
                      </a:cubicBezTo>
                      <a:cubicBezTo>
                        <a:pt x="130291" y="47917"/>
                        <a:pt x="126406" y="50507"/>
                        <a:pt x="121411" y="51987"/>
                      </a:cubicBezTo>
                      <a:lnTo>
                        <a:pt x="121411" y="52958"/>
                      </a:lnTo>
                      <a:close/>
                      <a:moveTo>
                        <a:pt x="86028" y="44910"/>
                      </a:moveTo>
                      <a:cubicBezTo>
                        <a:pt x="89960" y="44910"/>
                        <a:pt x="92874" y="44124"/>
                        <a:pt x="94724" y="42598"/>
                      </a:cubicBezTo>
                      <a:cubicBezTo>
                        <a:pt x="96574" y="41072"/>
                        <a:pt x="97499" y="38481"/>
                        <a:pt x="97499" y="34828"/>
                      </a:cubicBezTo>
                      <a:cubicBezTo>
                        <a:pt x="97499" y="31405"/>
                        <a:pt x="96574" y="28954"/>
                        <a:pt x="94724" y="27381"/>
                      </a:cubicBezTo>
                      <a:cubicBezTo>
                        <a:pt x="92874" y="25855"/>
                        <a:pt x="89960" y="25069"/>
                        <a:pt x="86028" y="25069"/>
                      </a:cubicBezTo>
                      <a:lnTo>
                        <a:pt x="36308" y="25069"/>
                      </a:lnTo>
                      <a:lnTo>
                        <a:pt x="36308" y="44910"/>
                      </a:lnTo>
                      <a:lnTo>
                        <a:pt x="86028" y="44910"/>
                      </a:lnTo>
                      <a:close/>
                      <a:moveTo>
                        <a:pt x="88110" y="89544"/>
                      </a:moveTo>
                      <a:cubicBezTo>
                        <a:pt x="92688" y="89544"/>
                        <a:pt x="96019" y="88619"/>
                        <a:pt x="98100" y="86815"/>
                      </a:cubicBezTo>
                      <a:cubicBezTo>
                        <a:pt x="100181" y="85011"/>
                        <a:pt x="101199" y="82143"/>
                        <a:pt x="101199" y="78166"/>
                      </a:cubicBezTo>
                      <a:cubicBezTo>
                        <a:pt x="101199" y="74188"/>
                        <a:pt x="100181" y="71366"/>
                        <a:pt x="98100" y="69517"/>
                      </a:cubicBezTo>
                      <a:cubicBezTo>
                        <a:pt x="96019" y="67713"/>
                        <a:pt x="92688" y="66787"/>
                        <a:pt x="88110" y="66787"/>
                      </a:cubicBezTo>
                      <a:lnTo>
                        <a:pt x="36308" y="66787"/>
                      </a:lnTo>
                      <a:lnTo>
                        <a:pt x="36308" y="89497"/>
                      </a:lnTo>
                      <a:lnTo>
                        <a:pt x="88110" y="89497"/>
                      </a:lnTo>
                      <a:close/>
                    </a:path>
                  </a:pathLst>
                </a:custGeom>
                <a:solidFill>
                  <a:srgbClr val="FFFFFF"/>
                </a:solidFill>
                <a:ln w="46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BE370A0F-4C41-326A-40E7-5CCF9CF3592D}"/>
                    </a:ext>
                  </a:extLst>
                </p:cNvPr>
                <p:cNvSpPr/>
                <p:nvPr/>
              </p:nvSpPr>
              <p:spPr>
                <a:xfrm>
                  <a:off x="5213791" y="5538779"/>
                  <a:ext cx="36446" cy="116415"/>
                </a:xfrm>
                <a:custGeom>
                  <a:avLst/>
                  <a:gdLst>
                    <a:gd name="connsiteX0" fmla="*/ 0 w 36446"/>
                    <a:gd name="connsiteY0" fmla="*/ 0 h 116415"/>
                    <a:gd name="connsiteX1" fmla="*/ 36447 w 36446"/>
                    <a:gd name="connsiteY1" fmla="*/ 0 h 116415"/>
                    <a:gd name="connsiteX2" fmla="*/ 36447 w 36446"/>
                    <a:gd name="connsiteY2" fmla="*/ 19842 h 116415"/>
                    <a:gd name="connsiteX3" fmla="*/ 0 w 36446"/>
                    <a:gd name="connsiteY3" fmla="*/ 19842 h 116415"/>
                    <a:gd name="connsiteX4" fmla="*/ 0 w 36446"/>
                    <a:gd name="connsiteY4" fmla="*/ 0 h 116415"/>
                    <a:gd name="connsiteX5" fmla="*/ 324 w 36446"/>
                    <a:gd name="connsiteY5" fmla="*/ 30064 h 116415"/>
                    <a:gd name="connsiteX6" fmla="*/ 36169 w 36446"/>
                    <a:gd name="connsiteY6" fmla="*/ 30064 h 116415"/>
                    <a:gd name="connsiteX7" fmla="*/ 36169 w 36446"/>
                    <a:gd name="connsiteY7" fmla="*/ 116416 h 116415"/>
                    <a:gd name="connsiteX8" fmla="*/ 324 w 36446"/>
                    <a:gd name="connsiteY8" fmla="*/ 116416 h 116415"/>
                    <a:gd name="connsiteX9" fmla="*/ 324 w 36446"/>
                    <a:gd name="connsiteY9" fmla="*/ 30064 h 11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46" h="116415">
                      <a:moveTo>
                        <a:pt x="0" y="0"/>
                      </a:moveTo>
                      <a:lnTo>
                        <a:pt x="36447" y="0"/>
                      </a:lnTo>
                      <a:lnTo>
                        <a:pt x="36447" y="19842"/>
                      </a:lnTo>
                      <a:lnTo>
                        <a:pt x="0" y="19842"/>
                      </a:lnTo>
                      <a:lnTo>
                        <a:pt x="0" y="0"/>
                      </a:lnTo>
                      <a:close/>
                      <a:moveTo>
                        <a:pt x="324" y="30064"/>
                      </a:moveTo>
                      <a:lnTo>
                        <a:pt x="36169" y="30064"/>
                      </a:lnTo>
                      <a:lnTo>
                        <a:pt x="36169" y="116416"/>
                      </a:lnTo>
                      <a:lnTo>
                        <a:pt x="324" y="116416"/>
                      </a:lnTo>
                      <a:lnTo>
                        <a:pt x="324" y="30064"/>
                      </a:lnTo>
                      <a:close/>
                    </a:path>
                  </a:pathLst>
                </a:custGeom>
                <a:solidFill>
                  <a:srgbClr val="FFFFFF"/>
                </a:solidFill>
                <a:ln w="46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EAA70303-6008-8D30-B1E8-492A8D3608C0}"/>
                    </a:ext>
                  </a:extLst>
                </p:cNvPr>
                <p:cNvSpPr/>
                <p:nvPr/>
              </p:nvSpPr>
              <p:spPr>
                <a:xfrm>
                  <a:off x="5263234" y="5566715"/>
                  <a:ext cx="126314" cy="119977"/>
                </a:xfrm>
                <a:custGeom>
                  <a:avLst/>
                  <a:gdLst>
                    <a:gd name="connsiteX0" fmla="*/ 126268 w 126314"/>
                    <a:gd name="connsiteY0" fmla="*/ 2128 h 119977"/>
                    <a:gd name="connsiteX1" fmla="*/ 126268 w 126314"/>
                    <a:gd name="connsiteY1" fmla="*/ 83208 h 119977"/>
                    <a:gd name="connsiteX2" fmla="*/ 121874 w 126314"/>
                    <a:gd name="connsiteY2" fmla="*/ 104946 h 119977"/>
                    <a:gd name="connsiteX3" fmla="*/ 104298 w 126314"/>
                    <a:gd name="connsiteY3" fmla="*/ 116324 h 119977"/>
                    <a:gd name="connsiteX4" fmla="*/ 64568 w 126314"/>
                    <a:gd name="connsiteY4" fmla="*/ 119978 h 119977"/>
                    <a:gd name="connsiteX5" fmla="*/ 25809 w 126314"/>
                    <a:gd name="connsiteY5" fmla="*/ 116324 h 119977"/>
                    <a:gd name="connsiteX6" fmla="*/ 7678 w 126314"/>
                    <a:gd name="connsiteY6" fmla="*/ 106010 h 119977"/>
                    <a:gd name="connsiteX7" fmla="*/ 2082 w 126314"/>
                    <a:gd name="connsiteY7" fmla="*/ 88989 h 119977"/>
                    <a:gd name="connsiteX8" fmla="*/ 41904 w 126314"/>
                    <a:gd name="connsiteY8" fmla="*/ 88989 h 119977"/>
                    <a:gd name="connsiteX9" fmla="*/ 44772 w 126314"/>
                    <a:gd name="connsiteY9" fmla="*/ 94123 h 119977"/>
                    <a:gd name="connsiteX10" fmla="*/ 51432 w 126314"/>
                    <a:gd name="connsiteY10" fmla="*/ 97314 h 119977"/>
                    <a:gd name="connsiteX11" fmla="*/ 65262 w 126314"/>
                    <a:gd name="connsiteY11" fmla="*/ 98609 h 119977"/>
                    <a:gd name="connsiteX12" fmla="*/ 81404 w 126314"/>
                    <a:gd name="connsiteY12" fmla="*/ 97083 h 119977"/>
                    <a:gd name="connsiteX13" fmla="*/ 88619 w 126314"/>
                    <a:gd name="connsiteY13" fmla="*/ 92365 h 119977"/>
                    <a:gd name="connsiteX14" fmla="*/ 90376 w 126314"/>
                    <a:gd name="connsiteY14" fmla="*/ 83253 h 119977"/>
                    <a:gd name="connsiteX15" fmla="*/ 90376 w 126314"/>
                    <a:gd name="connsiteY15" fmla="*/ 70164 h 119977"/>
                    <a:gd name="connsiteX16" fmla="*/ 89405 w 126314"/>
                    <a:gd name="connsiteY16" fmla="*/ 70164 h 119977"/>
                    <a:gd name="connsiteX17" fmla="*/ 74512 w 126314"/>
                    <a:gd name="connsiteY17" fmla="*/ 78813 h 119977"/>
                    <a:gd name="connsiteX18" fmla="*/ 53236 w 126314"/>
                    <a:gd name="connsiteY18" fmla="*/ 81866 h 119977"/>
                    <a:gd name="connsiteX19" fmla="*/ 24144 w 126314"/>
                    <a:gd name="connsiteY19" fmla="*/ 77241 h 119977"/>
                    <a:gd name="connsiteX20" fmla="*/ 6152 w 126314"/>
                    <a:gd name="connsiteY20" fmla="*/ 63504 h 119977"/>
                    <a:gd name="connsiteX21" fmla="*/ 0 w 126314"/>
                    <a:gd name="connsiteY21" fmla="*/ 40933 h 119977"/>
                    <a:gd name="connsiteX22" fmla="*/ 6152 w 126314"/>
                    <a:gd name="connsiteY22" fmla="*/ 18316 h 119977"/>
                    <a:gd name="connsiteX23" fmla="*/ 24144 w 126314"/>
                    <a:gd name="connsiteY23" fmla="*/ 4579 h 119977"/>
                    <a:gd name="connsiteX24" fmla="*/ 53236 w 126314"/>
                    <a:gd name="connsiteY24" fmla="*/ 0 h 119977"/>
                    <a:gd name="connsiteX25" fmla="*/ 74836 w 126314"/>
                    <a:gd name="connsiteY25" fmla="*/ 3192 h 119977"/>
                    <a:gd name="connsiteX26" fmla="*/ 90007 w 126314"/>
                    <a:gd name="connsiteY26" fmla="*/ 12303 h 119977"/>
                    <a:gd name="connsiteX27" fmla="*/ 91117 w 126314"/>
                    <a:gd name="connsiteY27" fmla="*/ 12303 h 119977"/>
                    <a:gd name="connsiteX28" fmla="*/ 91117 w 126314"/>
                    <a:gd name="connsiteY28" fmla="*/ 2221 h 119977"/>
                    <a:gd name="connsiteX29" fmla="*/ 126314 w 126314"/>
                    <a:gd name="connsiteY29" fmla="*/ 2221 h 119977"/>
                    <a:gd name="connsiteX30" fmla="*/ 63920 w 126314"/>
                    <a:gd name="connsiteY30" fmla="*/ 57769 h 119977"/>
                    <a:gd name="connsiteX31" fmla="*/ 84410 w 126314"/>
                    <a:gd name="connsiteY31" fmla="*/ 53282 h 119977"/>
                    <a:gd name="connsiteX32" fmla="*/ 91301 w 126314"/>
                    <a:gd name="connsiteY32" fmla="*/ 40794 h 119977"/>
                    <a:gd name="connsiteX33" fmla="*/ 84410 w 126314"/>
                    <a:gd name="connsiteY33" fmla="*/ 28260 h 119977"/>
                    <a:gd name="connsiteX34" fmla="*/ 63920 w 126314"/>
                    <a:gd name="connsiteY34" fmla="*/ 23682 h 119977"/>
                    <a:gd name="connsiteX35" fmla="*/ 43616 w 126314"/>
                    <a:gd name="connsiteY35" fmla="*/ 27983 h 119977"/>
                    <a:gd name="connsiteX36" fmla="*/ 37233 w 126314"/>
                    <a:gd name="connsiteY36" fmla="*/ 40794 h 119977"/>
                    <a:gd name="connsiteX37" fmla="*/ 43616 w 126314"/>
                    <a:gd name="connsiteY37" fmla="*/ 53421 h 119977"/>
                    <a:gd name="connsiteX38" fmla="*/ 63920 w 126314"/>
                    <a:gd name="connsiteY38" fmla="*/ 57723 h 11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6314" h="119977">
                      <a:moveTo>
                        <a:pt x="126268" y="2128"/>
                      </a:moveTo>
                      <a:lnTo>
                        <a:pt x="126268" y="83208"/>
                      </a:lnTo>
                      <a:cubicBezTo>
                        <a:pt x="126268" y="92596"/>
                        <a:pt x="124788" y="99858"/>
                        <a:pt x="121874" y="104946"/>
                      </a:cubicBezTo>
                      <a:cubicBezTo>
                        <a:pt x="118960" y="110033"/>
                        <a:pt x="113086" y="113826"/>
                        <a:pt x="104298" y="116324"/>
                      </a:cubicBezTo>
                      <a:cubicBezTo>
                        <a:pt x="95510" y="118775"/>
                        <a:pt x="82236" y="119978"/>
                        <a:pt x="64568" y="119978"/>
                      </a:cubicBezTo>
                      <a:cubicBezTo>
                        <a:pt x="46899" y="119978"/>
                        <a:pt x="34689" y="118729"/>
                        <a:pt x="25809" y="116324"/>
                      </a:cubicBezTo>
                      <a:cubicBezTo>
                        <a:pt x="16928" y="113873"/>
                        <a:pt x="10870" y="110450"/>
                        <a:pt x="7678" y="106010"/>
                      </a:cubicBezTo>
                      <a:cubicBezTo>
                        <a:pt x="4487" y="101570"/>
                        <a:pt x="2637" y="95927"/>
                        <a:pt x="2082" y="88989"/>
                      </a:cubicBezTo>
                      <a:lnTo>
                        <a:pt x="41904" y="88989"/>
                      </a:lnTo>
                      <a:cubicBezTo>
                        <a:pt x="42645" y="91117"/>
                        <a:pt x="43616" y="92828"/>
                        <a:pt x="44772" y="94123"/>
                      </a:cubicBezTo>
                      <a:cubicBezTo>
                        <a:pt x="45928" y="95418"/>
                        <a:pt x="48148" y="96482"/>
                        <a:pt x="51432" y="97314"/>
                      </a:cubicBezTo>
                      <a:cubicBezTo>
                        <a:pt x="54670" y="98147"/>
                        <a:pt x="59295" y="98609"/>
                        <a:pt x="65262" y="98609"/>
                      </a:cubicBezTo>
                      <a:cubicBezTo>
                        <a:pt x="72384" y="98609"/>
                        <a:pt x="77796" y="98101"/>
                        <a:pt x="81404" y="97083"/>
                      </a:cubicBezTo>
                      <a:cubicBezTo>
                        <a:pt x="85011" y="96065"/>
                        <a:pt x="87416" y="94493"/>
                        <a:pt x="88619" y="92365"/>
                      </a:cubicBezTo>
                      <a:cubicBezTo>
                        <a:pt x="89775" y="90237"/>
                        <a:pt x="90376" y="87185"/>
                        <a:pt x="90376" y="83253"/>
                      </a:cubicBezTo>
                      <a:lnTo>
                        <a:pt x="90376" y="70164"/>
                      </a:lnTo>
                      <a:lnTo>
                        <a:pt x="89405" y="70164"/>
                      </a:lnTo>
                      <a:cubicBezTo>
                        <a:pt x="85335" y="73911"/>
                        <a:pt x="80386" y="76779"/>
                        <a:pt x="74512" y="78813"/>
                      </a:cubicBezTo>
                      <a:cubicBezTo>
                        <a:pt x="68638" y="80849"/>
                        <a:pt x="61562" y="81866"/>
                        <a:pt x="53236" y="81866"/>
                      </a:cubicBezTo>
                      <a:cubicBezTo>
                        <a:pt x="41719" y="81866"/>
                        <a:pt x="32007" y="80340"/>
                        <a:pt x="24144" y="77241"/>
                      </a:cubicBezTo>
                      <a:cubicBezTo>
                        <a:pt x="16234" y="74142"/>
                        <a:pt x="10268" y="69563"/>
                        <a:pt x="6152" y="63504"/>
                      </a:cubicBezTo>
                      <a:cubicBezTo>
                        <a:pt x="2035" y="57445"/>
                        <a:pt x="0" y="49906"/>
                        <a:pt x="0" y="40933"/>
                      </a:cubicBezTo>
                      <a:cubicBezTo>
                        <a:pt x="0" y="31960"/>
                        <a:pt x="2035" y="24421"/>
                        <a:pt x="6152" y="18316"/>
                      </a:cubicBezTo>
                      <a:cubicBezTo>
                        <a:pt x="10268" y="12211"/>
                        <a:pt x="16234" y="7585"/>
                        <a:pt x="24144" y="4579"/>
                      </a:cubicBezTo>
                      <a:cubicBezTo>
                        <a:pt x="32053" y="1527"/>
                        <a:pt x="41719" y="0"/>
                        <a:pt x="53236" y="0"/>
                      </a:cubicBezTo>
                      <a:cubicBezTo>
                        <a:pt x="61562" y="0"/>
                        <a:pt x="68731" y="1064"/>
                        <a:pt x="74836" y="3192"/>
                      </a:cubicBezTo>
                      <a:cubicBezTo>
                        <a:pt x="80941" y="5319"/>
                        <a:pt x="85983" y="8372"/>
                        <a:pt x="90007" y="12303"/>
                      </a:cubicBezTo>
                      <a:lnTo>
                        <a:pt x="91117" y="12303"/>
                      </a:lnTo>
                      <a:lnTo>
                        <a:pt x="91117" y="2221"/>
                      </a:lnTo>
                      <a:lnTo>
                        <a:pt x="126314" y="2221"/>
                      </a:lnTo>
                      <a:close/>
                      <a:moveTo>
                        <a:pt x="63920" y="57769"/>
                      </a:moveTo>
                      <a:cubicBezTo>
                        <a:pt x="72986" y="57769"/>
                        <a:pt x="79785" y="56289"/>
                        <a:pt x="84410" y="53282"/>
                      </a:cubicBezTo>
                      <a:cubicBezTo>
                        <a:pt x="88989" y="50322"/>
                        <a:pt x="91301" y="46160"/>
                        <a:pt x="91301" y="40794"/>
                      </a:cubicBezTo>
                      <a:cubicBezTo>
                        <a:pt x="91301" y="35429"/>
                        <a:pt x="88989" y="31266"/>
                        <a:pt x="84410" y="28260"/>
                      </a:cubicBezTo>
                      <a:cubicBezTo>
                        <a:pt x="79831" y="25208"/>
                        <a:pt x="72986" y="23682"/>
                        <a:pt x="63920" y="23682"/>
                      </a:cubicBezTo>
                      <a:cubicBezTo>
                        <a:pt x="54855" y="23682"/>
                        <a:pt x="47871" y="25115"/>
                        <a:pt x="43616" y="27983"/>
                      </a:cubicBezTo>
                      <a:cubicBezTo>
                        <a:pt x="39360" y="30850"/>
                        <a:pt x="37233" y="35106"/>
                        <a:pt x="37233" y="40794"/>
                      </a:cubicBezTo>
                      <a:cubicBezTo>
                        <a:pt x="37233" y="46483"/>
                        <a:pt x="39360" y="50554"/>
                        <a:pt x="43616" y="53421"/>
                      </a:cubicBezTo>
                      <a:cubicBezTo>
                        <a:pt x="47871" y="56289"/>
                        <a:pt x="54670" y="57723"/>
                        <a:pt x="63920" y="57723"/>
                      </a:cubicBezTo>
                      <a:close/>
                    </a:path>
                  </a:pathLst>
                </a:custGeom>
                <a:solidFill>
                  <a:srgbClr val="FFFFFF"/>
                </a:solidFill>
                <a:ln w="46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2A3B83C3-4C31-469F-C5EC-64763E772025}"/>
                    </a:ext>
                  </a:extLst>
                </p:cNvPr>
                <p:cNvSpPr/>
                <p:nvPr/>
              </p:nvSpPr>
              <p:spPr>
                <a:xfrm>
                  <a:off x="5464199" y="5540999"/>
                  <a:ext cx="36307" cy="114195"/>
                </a:xfrm>
                <a:custGeom>
                  <a:avLst/>
                  <a:gdLst>
                    <a:gd name="connsiteX0" fmla="*/ 0 w 36307"/>
                    <a:gd name="connsiteY0" fmla="*/ 114196 h 114195"/>
                    <a:gd name="connsiteX1" fmla="*/ 0 w 36307"/>
                    <a:gd name="connsiteY1" fmla="*/ 0 h 114195"/>
                    <a:gd name="connsiteX2" fmla="*/ 36308 w 36307"/>
                    <a:gd name="connsiteY2" fmla="*/ 0 h 114195"/>
                    <a:gd name="connsiteX3" fmla="*/ 36308 w 36307"/>
                    <a:gd name="connsiteY3" fmla="*/ 114196 h 114195"/>
                    <a:gd name="connsiteX4" fmla="*/ 0 w 36307"/>
                    <a:gd name="connsiteY4" fmla="*/ 114196 h 114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07" h="114195">
                      <a:moveTo>
                        <a:pt x="0" y="114196"/>
                      </a:moveTo>
                      <a:lnTo>
                        <a:pt x="0" y="0"/>
                      </a:lnTo>
                      <a:lnTo>
                        <a:pt x="36308" y="0"/>
                      </a:lnTo>
                      <a:lnTo>
                        <a:pt x="36308" y="114196"/>
                      </a:lnTo>
                      <a:lnTo>
                        <a:pt x="0" y="114196"/>
                      </a:lnTo>
                      <a:close/>
                    </a:path>
                  </a:pathLst>
                </a:custGeom>
                <a:solidFill>
                  <a:srgbClr val="FFFFFF"/>
                </a:solidFill>
                <a:ln w="46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695294A7-5A3C-5A48-B6DA-625D4D332508}"/>
                    </a:ext>
                  </a:extLst>
                </p:cNvPr>
                <p:cNvSpPr/>
                <p:nvPr/>
              </p:nvSpPr>
              <p:spPr>
                <a:xfrm>
                  <a:off x="5512809" y="5565374"/>
                  <a:ext cx="126313" cy="93521"/>
                </a:xfrm>
                <a:custGeom>
                  <a:avLst/>
                  <a:gdLst>
                    <a:gd name="connsiteX0" fmla="*/ 83300 w 126313"/>
                    <a:gd name="connsiteY0" fmla="*/ 28722 h 93521"/>
                    <a:gd name="connsiteX1" fmla="*/ 76038 w 126313"/>
                    <a:gd name="connsiteY1" fmla="*/ 21923 h 93521"/>
                    <a:gd name="connsiteX2" fmla="*/ 59665 w 126313"/>
                    <a:gd name="connsiteY2" fmla="*/ 19934 h 93521"/>
                    <a:gd name="connsiteX3" fmla="*/ 45188 w 126313"/>
                    <a:gd name="connsiteY3" fmla="*/ 21599 h 93521"/>
                    <a:gd name="connsiteX4" fmla="*/ 40933 w 126313"/>
                    <a:gd name="connsiteY4" fmla="*/ 26641 h 93521"/>
                    <a:gd name="connsiteX5" fmla="*/ 43153 w 126313"/>
                    <a:gd name="connsiteY5" fmla="*/ 30387 h 93521"/>
                    <a:gd name="connsiteX6" fmla="*/ 51293 w 126313"/>
                    <a:gd name="connsiteY6" fmla="*/ 32052 h 93521"/>
                    <a:gd name="connsiteX7" fmla="*/ 92735 w 126313"/>
                    <a:gd name="connsiteY7" fmla="*/ 35429 h 93521"/>
                    <a:gd name="connsiteX8" fmla="*/ 111374 w 126313"/>
                    <a:gd name="connsiteY8" fmla="*/ 39129 h 93521"/>
                    <a:gd name="connsiteX9" fmla="*/ 122475 w 126313"/>
                    <a:gd name="connsiteY9" fmla="*/ 47917 h 93521"/>
                    <a:gd name="connsiteX10" fmla="*/ 126314 w 126313"/>
                    <a:gd name="connsiteY10" fmla="*/ 63596 h 93521"/>
                    <a:gd name="connsiteX11" fmla="*/ 119515 w 126313"/>
                    <a:gd name="connsiteY11" fmla="*/ 82236 h 93521"/>
                    <a:gd name="connsiteX12" fmla="*/ 99210 w 126313"/>
                    <a:gd name="connsiteY12" fmla="*/ 91023 h 93521"/>
                    <a:gd name="connsiteX13" fmla="*/ 63319 w 126313"/>
                    <a:gd name="connsiteY13" fmla="*/ 93521 h 93521"/>
                    <a:gd name="connsiteX14" fmla="*/ 28954 w 126313"/>
                    <a:gd name="connsiteY14" fmla="*/ 91023 h 93521"/>
                    <a:gd name="connsiteX15" fmla="*/ 8094 w 126313"/>
                    <a:gd name="connsiteY15" fmla="*/ 81773 h 93521"/>
                    <a:gd name="connsiteX16" fmla="*/ 0 w 126313"/>
                    <a:gd name="connsiteY16" fmla="*/ 62162 h 93521"/>
                    <a:gd name="connsiteX17" fmla="*/ 40470 w 126313"/>
                    <a:gd name="connsiteY17" fmla="*/ 62162 h 93521"/>
                    <a:gd name="connsiteX18" fmla="*/ 47501 w 126313"/>
                    <a:gd name="connsiteY18" fmla="*/ 70580 h 93521"/>
                    <a:gd name="connsiteX19" fmla="*/ 65400 w 126313"/>
                    <a:gd name="connsiteY19" fmla="*/ 72754 h 93521"/>
                    <a:gd name="connsiteX20" fmla="*/ 82051 w 126313"/>
                    <a:gd name="connsiteY20" fmla="*/ 70997 h 93521"/>
                    <a:gd name="connsiteX21" fmla="*/ 86676 w 126313"/>
                    <a:gd name="connsiteY21" fmla="*/ 65400 h 93521"/>
                    <a:gd name="connsiteX22" fmla="*/ 84363 w 126313"/>
                    <a:gd name="connsiteY22" fmla="*/ 61099 h 93521"/>
                    <a:gd name="connsiteX23" fmla="*/ 76593 w 126313"/>
                    <a:gd name="connsiteY23" fmla="*/ 59480 h 93521"/>
                    <a:gd name="connsiteX24" fmla="*/ 38065 w 126313"/>
                    <a:gd name="connsiteY24" fmla="*/ 55502 h 93521"/>
                    <a:gd name="connsiteX25" fmla="*/ 18639 w 126313"/>
                    <a:gd name="connsiteY25" fmla="*/ 51663 h 93521"/>
                    <a:gd name="connsiteX26" fmla="*/ 6891 w 126313"/>
                    <a:gd name="connsiteY26" fmla="*/ 43338 h 93521"/>
                    <a:gd name="connsiteX27" fmla="*/ 2729 w 126313"/>
                    <a:gd name="connsiteY27" fmla="*/ 28630 h 93521"/>
                    <a:gd name="connsiteX28" fmla="*/ 9343 w 126313"/>
                    <a:gd name="connsiteY28" fmla="*/ 10638 h 93521"/>
                    <a:gd name="connsiteX29" fmla="*/ 28537 w 126313"/>
                    <a:gd name="connsiteY29" fmla="*/ 2220 h 93521"/>
                    <a:gd name="connsiteX30" fmla="*/ 60913 w 126313"/>
                    <a:gd name="connsiteY30" fmla="*/ 0 h 93521"/>
                    <a:gd name="connsiteX31" fmla="*/ 93937 w 126313"/>
                    <a:gd name="connsiteY31" fmla="*/ 2313 h 93521"/>
                    <a:gd name="connsiteX32" fmla="*/ 114658 w 126313"/>
                    <a:gd name="connsiteY32" fmla="*/ 11008 h 93521"/>
                    <a:gd name="connsiteX33" fmla="*/ 122798 w 126313"/>
                    <a:gd name="connsiteY33" fmla="*/ 28769 h 93521"/>
                    <a:gd name="connsiteX34" fmla="*/ 83300 w 126313"/>
                    <a:gd name="connsiteY34" fmla="*/ 28769 h 9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6313" h="93521">
                      <a:moveTo>
                        <a:pt x="83300" y="28722"/>
                      </a:moveTo>
                      <a:cubicBezTo>
                        <a:pt x="82235" y="25531"/>
                        <a:pt x="79785" y="23265"/>
                        <a:pt x="76038" y="21923"/>
                      </a:cubicBezTo>
                      <a:cubicBezTo>
                        <a:pt x="72245" y="20582"/>
                        <a:pt x="66787" y="19934"/>
                        <a:pt x="59665" y="19934"/>
                      </a:cubicBezTo>
                      <a:cubicBezTo>
                        <a:pt x="52542" y="19934"/>
                        <a:pt x="48009" y="20489"/>
                        <a:pt x="45188" y="21599"/>
                      </a:cubicBezTo>
                      <a:cubicBezTo>
                        <a:pt x="42366" y="22710"/>
                        <a:pt x="40933" y="24375"/>
                        <a:pt x="40933" y="26641"/>
                      </a:cubicBezTo>
                      <a:cubicBezTo>
                        <a:pt x="40933" y="28445"/>
                        <a:pt x="41673" y="29693"/>
                        <a:pt x="43153" y="30387"/>
                      </a:cubicBezTo>
                      <a:cubicBezTo>
                        <a:pt x="44633" y="31081"/>
                        <a:pt x="47362" y="31636"/>
                        <a:pt x="51293" y="32052"/>
                      </a:cubicBezTo>
                      <a:lnTo>
                        <a:pt x="92735" y="35429"/>
                      </a:lnTo>
                      <a:cubicBezTo>
                        <a:pt x="100320" y="35984"/>
                        <a:pt x="106518" y="37186"/>
                        <a:pt x="111374" y="39129"/>
                      </a:cubicBezTo>
                      <a:cubicBezTo>
                        <a:pt x="116231" y="41025"/>
                        <a:pt x="119931" y="43986"/>
                        <a:pt x="122475" y="47917"/>
                      </a:cubicBezTo>
                      <a:cubicBezTo>
                        <a:pt x="125018" y="51848"/>
                        <a:pt x="126314" y="57075"/>
                        <a:pt x="126314" y="63596"/>
                      </a:cubicBezTo>
                      <a:cubicBezTo>
                        <a:pt x="126314" y="71829"/>
                        <a:pt x="124047" y="78027"/>
                        <a:pt x="119515" y="82236"/>
                      </a:cubicBezTo>
                      <a:cubicBezTo>
                        <a:pt x="114982" y="86445"/>
                        <a:pt x="108230" y="89358"/>
                        <a:pt x="99210" y="91023"/>
                      </a:cubicBezTo>
                      <a:cubicBezTo>
                        <a:pt x="90191" y="92688"/>
                        <a:pt x="78212" y="93521"/>
                        <a:pt x="63319" y="93521"/>
                      </a:cubicBezTo>
                      <a:cubicBezTo>
                        <a:pt x="49258" y="93521"/>
                        <a:pt x="37787" y="92688"/>
                        <a:pt x="28954" y="91023"/>
                      </a:cubicBezTo>
                      <a:cubicBezTo>
                        <a:pt x="20119" y="89358"/>
                        <a:pt x="13135" y="86260"/>
                        <a:pt x="8094" y="81773"/>
                      </a:cubicBezTo>
                      <a:cubicBezTo>
                        <a:pt x="3006" y="77240"/>
                        <a:pt x="324" y="70719"/>
                        <a:pt x="0" y="62162"/>
                      </a:cubicBezTo>
                      <a:lnTo>
                        <a:pt x="40470" y="62162"/>
                      </a:lnTo>
                      <a:cubicBezTo>
                        <a:pt x="41534" y="66325"/>
                        <a:pt x="43893" y="69100"/>
                        <a:pt x="47501" y="70580"/>
                      </a:cubicBezTo>
                      <a:cubicBezTo>
                        <a:pt x="51108" y="72014"/>
                        <a:pt x="57075" y="72754"/>
                        <a:pt x="65400" y="72754"/>
                      </a:cubicBezTo>
                      <a:cubicBezTo>
                        <a:pt x="73725" y="72754"/>
                        <a:pt x="78952" y="72153"/>
                        <a:pt x="82051" y="70997"/>
                      </a:cubicBezTo>
                      <a:cubicBezTo>
                        <a:pt x="85149" y="69840"/>
                        <a:pt x="86676" y="67944"/>
                        <a:pt x="86676" y="65400"/>
                      </a:cubicBezTo>
                      <a:cubicBezTo>
                        <a:pt x="86676" y="63365"/>
                        <a:pt x="85890" y="61931"/>
                        <a:pt x="84363" y="61099"/>
                      </a:cubicBezTo>
                      <a:cubicBezTo>
                        <a:pt x="82837" y="60266"/>
                        <a:pt x="80247" y="59711"/>
                        <a:pt x="76593" y="59480"/>
                      </a:cubicBezTo>
                      <a:lnTo>
                        <a:pt x="38065" y="55502"/>
                      </a:lnTo>
                      <a:cubicBezTo>
                        <a:pt x="30156" y="54762"/>
                        <a:pt x="23681" y="53467"/>
                        <a:pt x="18639" y="51663"/>
                      </a:cubicBezTo>
                      <a:cubicBezTo>
                        <a:pt x="13551" y="49860"/>
                        <a:pt x="9666" y="47084"/>
                        <a:pt x="6891" y="43338"/>
                      </a:cubicBezTo>
                      <a:cubicBezTo>
                        <a:pt x="4116" y="39591"/>
                        <a:pt x="2729" y="34689"/>
                        <a:pt x="2729" y="28630"/>
                      </a:cubicBezTo>
                      <a:cubicBezTo>
                        <a:pt x="2729" y="20721"/>
                        <a:pt x="4949" y="14754"/>
                        <a:pt x="9343" y="10638"/>
                      </a:cubicBezTo>
                      <a:cubicBezTo>
                        <a:pt x="13783" y="6522"/>
                        <a:pt x="20166" y="3746"/>
                        <a:pt x="28537" y="2220"/>
                      </a:cubicBezTo>
                      <a:cubicBezTo>
                        <a:pt x="36909" y="740"/>
                        <a:pt x="47685" y="0"/>
                        <a:pt x="60913" y="0"/>
                      </a:cubicBezTo>
                      <a:cubicBezTo>
                        <a:pt x="74141" y="0"/>
                        <a:pt x="85149" y="786"/>
                        <a:pt x="93937" y="2313"/>
                      </a:cubicBezTo>
                      <a:cubicBezTo>
                        <a:pt x="102725" y="3839"/>
                        <a:pt x="109617" y="6753"/>
                        <a:pt x="114658" y="11008"/>
                      </a:cubicBezTo>
                      <a:cubicBezTo>
                        <a:pt x="119654" y="15263"/>
                        <a:pt x="122382" y="21183"/>
                        <a:pt x="122798" y="28769"/>
                      </a:cubicBezTo>
                      <a:lnTo>
                        <a:pt x="83300" y="28769"/>
                      </a:lnTo>
                      <a:close/>
                    </a:path>
                  </a:pathLst>
                </a:custGeom>
                <a:solidFill>
                  <a:srgbClr val="FFFFFF"/>
                </a:solidFill>
                <a:ln w="46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DB697428-30E9-2732-33CE-BEF2B7BE5317}"/>
                    </a:ext>
                  </a:extLst>
                </p:cNvPr>
                <p:cNvSpPr/>
                <p:nvPr/>
              </p:nvSpPr>
              <p:spPr>
                <a:xfrm>
                  <a:off x="5647171" y="5565374"/>
                  <a:ext cx="126314" cy="93521"/>
                </a:xfrm>
                <a:custGeom>
                  <a:avLst/>
                  <a:gdLst>
                    <a:gd name="connsiteX0" fmla="*/ 83300 w 126314"/>
                    <a:gd name="connsiteY0" fmla="*/ 28722 h 93521"/>
                    <a:gd name="connsiteX1" fmla="*/ 76038 w 126314"/>
                    <a:gd name="connsiteY1" fmla="*/ 21923 h 93521"/>
                    <a:gd name="connsiteX2" fmla="*/ 59665 w 126314"/>
                    <a:gd name="connsiteY2" fmla="*/ 19934 h 93521"/>
                    <a:gd name="connsiteX3" fmla="*/ 45188 w 126314"/>
                    <a:gd name="connsiteY3" fmla="*/ 21599 h 93521"/>
                    <a:gd name="connsiteX4" fmla="*/ 40933 w 126314"/>
                    <a:gd name="connsiteY4" fmla="*/ 26641 h 93521"/>
                    <a:gd name="connsiteX5" fmla="*/ 43153 w 126314"/>
                    <a:gd name="connsiteY5" fmla="*/ 30387 h 93521"/>
                    <a:gd name="connsiteX6" fmla="*/ 51294 w 126314"/>
                    <a:gd name="connsiteY6" fmla="*/ 32052 h 93521"/>
                    <a:gd name="connsiteX7" fmla="*/ 92735 w 126314"/>
                    <a:gd name="connsiteY7" fmla="*/ 35429 h 93521"/>
                    <a:gd name="connsiteX8" fmla="*/ 111375 w 126314"/>
                    <a:gd name="connsiteY8" fmla="*/ 39129 h 93521"/>
                    <a:gd name="connsiteX9" fmla="*/ 122475 w 126314"/>
                    <a:gd name="connsiteY9" fmla="*/ 47917 h 93521"/>
                    <a:gd name="connsiteX10" fmla="*/ 126314 w 126314"/>
                    <a:gd name="connsiteY10" fmla="*/ 63596 h 93521"/>
                    <a:gd name="connsiteX11" fmla="*/ 119515 w 126314"/>
                    <a:gd name="connsiteY11" fmla="*/ 82236 h 93521"/>
                    <a:gd name="connsiteX12" fmla="*/ 99211 w 126314"/>
                    <a:gd name="connsiteY12" fmla="*/ 91023 h 93521"/>
                    <a:gd name="connsiteX13" fmla="*/ 63319 w 126314"/>
                    <a:gd name="connsiteY13" fmla="*/ 93521 h 93521"/>
                    <a:gd name="connsiteX14" fmla="*/ 28954 w 126314"/>
                    <a:gd name="connsiteY14" fmla="*/ 91023 h 93521"/>
                    <a:gd name="connsiteX15" fmla="*/ 8094 w 126314"/>
                    <a:gd name="connsiteY15" fmla="*/ 81773 h 93521"/>
                    <a:gd name="connsiteX16" fmla="*/ 0 w 126314"/>
                    <a:gd name="connsiteY16" fmla="*/ 62162 h 93521"/>
                    <a:gd name="connsiteX17" fmla="*/ 40470 w 126314"/>
                    <a:gd name="connsiteY17" fmla="*/ 62162 h 93521"/>
                    <a:gd name="connsiteX18" fmla="*/ 47501 w 126314"/>
                    <a:gd name="connsiteY18" fmla="*/ 70580 h 93521"/>
                    <a:gd name="connsiteX19" fmla="*/ 65400 w 126314"/>
                    <a:gd name="connsiteY19" fmla="*/ 72754 h 93521"/>
                    <a:gd name="connsiteX20" fmla="*/ 82051 w 126314"/>
                    <a:gd name="connsiteY20" fmla="*/ 70997 h 93521"/>
                    <a:gd name="connsiteX21" fmla="*/ 86676 w 126314"/>
                    <a:gd name="connsiteY21" fmla="*/ 65400 h 93521"/>
                    <a:gd name="connsiteX22" fmla="*/ 84363 w 126314"/>
                    <a:gd name="connsiteY22" fmla="*/ 61099 h 93521"/>
                    <a:gd name="connsiteX23" fmla="*/ 76593 w 126314"/>
                    <a:gd name="connsiteY23" fmla="*/ 59480 h 93521"/>
                    <a:gd name="connsiteX24" fmla="*/ 38065 w 126314"/>
                    <a:gd name="connsiteY24" fmla="*/ 55502 h 93521"/>
                    <a:gd name="connsiteX25" fmla="*/ 18640 w 126314"/>
                    <a:gd name="connsiteY25" fmla="*/ 51663 h 93521"/>
                    <a:gd name="connsiteX26" fmla="*/ 6891 w 126314"/>
                    <a:gd name="connsiteY26" fmla="*/ 43338 h 93521"/>
                    <a:gd name="connsiteX27" fmla="*/ 2729 w 126314"/>
                    <a:gd name="connsiteY27" fmla="*/ 28630 h 93521"/>
                    <a:gd name="connsiteX28" fmla="*/ 9343 w 126314"/>
                    <a:gd name="connsiteY28" fmla="*/ 10638 h 93521"/>
                    <a:gd name="connsiteX29" fmla="*/ 28538 w 126314"/>
                    <a:gd name="connsiteY29" fmla="*/ 2220 h 93521"/>
                    <a:gd name="connsiteX30" fmla="*/ 60914 w 126314"/>
                    <a:gd name="connsiteY30" fmla="*/ 0 h 93521"/>
                    <a:gd name="connsiteX31" fmla="*/ 93938 w 126314"/>
                    <a:gd name="connsiteY31" fmla="*/ 2313 h 93521"/>
                    <a:gd name="connsiteX32" fmla="*/ 114659 w 126314"/>
                    <a:gd name="connsiteY32" fmla="*/ 11008 h 93521"/>
                    <a:gd name="connsiteX33" fmla="*/ 122799 w 126314"/>
                    <a:gd name="connsiteY33" fmla="*/ 28769 h 93521"/>
                    <a:gd name="connsiteX34" fmla="*/ 83300 w 126314"/>
                    <a:gd name="connsiteY34" fmla="*/ 28769 h 9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6314" h="93521">
                      <a:moveTo>
                        <a:pt x="83300" y="28722"/>
                      </a:moveTo>
                      <a:cubicBezTo>
                        <a:pt x="82236" y="25531"/>
                        <a:pt x="79785" y="23265"/>
                        <a:pt x="76038" y="21923"/>
                      </a:cubicBezTo>
                      <a:cubicBezTo>
                        <a:pt x="72245" y="20582"/>
                        <a:pt x="66788" y="19934"/>
                        <a:pt x="59665" y="19934"/>
                      </a:cubicBezTo>
                      <a:cubicBezTo>
                        <a:pt x="52542" y="19934"/>
                        <a:pt x="48009" y="20489"/>
                        <a:pt x="45188" y="21599"/>
                      </a:cubicBezTo>
                      <a:cubicBezTo>
                        <a:pt x="42367" y="22710"/>
                        <a:pt x="40933" y="24375"/>
                        <a:pt x="40933" y="26641"/>
                      </a:cubicBezTo>
                      <a:cubicBezTo>
                        <a:pt x="40933" y="28445"/>
                        <a:pt x="41673" y="29693"/>
                        <a:pt x="43153" y="30387"/>
                      </a:cubicBezTo>
                      <a:cubicBezTo>
                        <a:pt x="44633" y="31081"/>
                        <a:pt x="47362" y="31636"/>
                        <a:pt x="51294" y="32052"/>
                      </a:cubicBezTo>
                      <a:lnTo>
                        <a:pt x="92735" y="35429"/>
                      </a:lnTo>
                      <a:cubicBezTo>
                        <a:pt x="100321" y="35984"/>
                        <a:pt x="106518" y="37186"/>
                        <a:pt x="111375" y="39129"/>
                      </a:cubicBezTo>
                      <a:cubicBezTo>
                        <a:pt x="116231" y="41025"/>
                        <a:pt x="119931" y="43986"/>
                        <a:pt x="122475" y="47917"/>
                      </a:cubicBezTo>
                      <a:cubicBezTo>
                        <a:pt x="125019" y="51848"/>
                        <a:pt x="126314" y="57075"/>
                        <a:pt x="126314" y="63596"/>
                      </a:cubicBezTo>
                      <a:cubicBezTo>
                        <a:pt x="126314" y="71829"/>
                        <a:pt x="124048" y="78027"/>
                        <a:pt x="119515" y="82236"/>
                      </a:cubicBezTo>
                      <a:cubicBezTo>
                        <a:pt x="114982" y="86445"/>
                        <a:pt x="108230" y="89358"/>
                        <a:pt x="99211" y="91023"/>
                      </a:cubicBezTo>
                      <a:cubicBezTo>
                        <a:pt x="90191" y="92688"/>
                        <a:pt x="78212" y="93521"/>
                        <a:pt x="63319" y="93521"/>
                      </a:cubicBezTo>
                      <a:cubicBezTo>
                        <a:pt x="49258" y="93521"/>
                        <a:pt x="37788" y="92688"/>
                        <a:pt x="28954" y="91023"/>
                      </a:cubicBezTo>
                      <a:cubicBezTo>
                        <a:pt x="20120" y="89358"/>
                        <a:pt x="13136" y="86260"/>
                        <a:pt x="8094" y="81773"/>
                      </a:cubicBezTo>
                      <a:cubicBezTo>
                        <a:pt x="3006" y="77240"/>
                        <a:pt x="324" y="70719"/>
                        <a:pt x="0" y="62162"/>
                      </a:cubicBezTo>
                      <a:lnTo>
                        <a:pt x="40470" y="62162"/>
                      </a:lnTo>
                      <a:cubicBezTo>
                        <a:pt x="41534" y="66325"/>
                        <a:pt x="43893" y="69100"/>
                        <a:pt x="47501" y="70580"/>
                      </a:cubicBezTo>
                      <a:cubicBezTo>
                        <a:pt x="51109" y="72014"/>
                        <a:pt x="57075" y="72754"/>
                        <a:pt x="65400" y="72754"/>
                      </a:cubicBezTo>
                      <a:cubicBezTo>
                        <a:pt x="73726" y="72754"/>
                        <a:pt x="78952" y="72153"/>
                        <a:pt x="82051" y="70997"/>
                      </a:cubicBezTo>
                      <a:cubicBezTo>
                        <a:pt x="85150" y="69840"/>
                        <a:pt x="86676" y="67944"/>
                        <a:pt x="86676" y="65400"/>
                      </a:cubicBezTo>
                      <a:cubicBezTo>
                        <a:pt x="86676" y="63365"/>
                        <a:pt x="85890" y="61931"/>
                        <a:pt x="84363" y="61099"/>
                      </a:cubicBezTo>
                      <a:cubicBezTo>
                        <a:pt x="82837" y="60266"/>
                        <a:pt x="80247" y="59711"/>
                        <a:pt x="76593" y="59480"/>
                      </a:cubicBezTo>
                      <a:lnTo>
                        <a:pt x="38065" y="55502"/>
                      </a:lnTo>
                      <a:cubicBezTo>
                        <a:pt x="30156" y="54762"/>
                        <a:pt x="23681" y="53467"/>
                        <a:pt x="18640" y="51663"/>
                      </a:cubicBezTo>
                      <a:cubicBezTo>
                        <a:pt x="13552" y="49860"/>
                        <a:pt x="9667" y="47084"/>
                        <a:pt x="6891" y="43338"/>
                      </a:cubicBezTo>
                      <a:cubicBezTo>
                        <a:pt x="4116" y="39591"/>
                        <a:pt x="2729" y="34689"/>
                        <a:pt x="2729" y="28630"/>
                      </a:cubicBezTo>
                      <a:cubicBezTo>
                        <a:pt x="2729" y="20721"/>
                        <a:pt x="4949" y="14754"/>
                        <a:pt x="9343" y="10638"/>
                      </a:cubicBezTo>
                      <a:cubicBezTo>
                        <a:pt x="13783" y="6522"/>
                        <a:pt x="20166" y="3746"/>
                        <a:pt x="28538" y="2220"/>
                      </a:cubicBezTo>
                      <a:cubicBezTo>
                        <a:pt x="36909" y="740"/>
                        <a:pt x="47686" y="0"/>
                        <a:pt x="60914" y="0"/>
                      </a:cubicBezTo>
                      <a:cubicBezTo>
                        <a:pt x="74142" y="0"/>
                        <a:pt x="85150" y="786"/>
                        <a:pt x="93938" y="2313"/>
                      </a:cubicBezTo>
                      <a:cubicBezTo>
                        <a:pt x="102726" y="3839"/>
                        <a:pt x="109617" y="6753"/>
                        <a:pt x="114659" y="11008"/>
                      </a:cubicBezTo>
                      <a:cubicBezTo>
                        <a:pt x="119654" y="15263"/>
                        <a:pt x="122383" y="21183"/>
                        <a:pt x="122799" y="28769"/>
                      </a:cubicBezTo>
                      <a:lnTo>
                        <a:pt x="83300" y="28769"/>
                      </a:lnTo>
                      <a:close/>
                    </a:path>
                  </a:pathLst>
                </a:custGeom>
                <a:solidFill>
                  <a:srgbClr val="FFFFFF"/>
                </a:solidFill>
                <a:ln w="46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725A2EE8-1C20-87DE-F6AA-440027221F10}"/>
                    </a:ext>
                  </a:extLst>
                </p:cNvPr>
                <p:cNvSpPr/>
                <p:nvPr/>
              </p:nvSpPr>
              <p:spPr>
                <a:xfrm>
                  <a:off x="5786435" y="5568750"/>
                  <a:ext cx="120579" cy="88665"/>
                </a:xfrm>
                <a:custGeom>
                  <a:avLst/>
                  <a:gdLst>
                    <a:gd name="connsiteX0" fmla="*/ 85242 w 120579"/>
                    <a:gd name="connsiteY0" fmla="*/ 75575 h 88665"/>
                    <a:gd name="connsiteX1" fmla="*/ 84456 w 120579"/>
                    <a:gd name="connsiteY1" fmla="*/ 75575 h 88665"/>
                    <a:gd name="connsiteX2" fmla="*/ 66372 w 120579"/>
                    <a:gd name="connsiteY2" fmla="*/ 85473 h 88665"/>
                    <a:gd name="connsiteX3" fmla="*/ 43200 w 120579"/>
                    <a:gd name="connsiteY3" fmla="*/ 88665 h 88665"/>
                    <a:gd name="connsiteX4" fmla="*/ 11609 w 120579"/>
                    <a:gd name="connsiteY4" fmla="*/ 80340 h 88665"/>
                    <a:gd name="connsiteX5" fmla="*/ 0 w 120579"/>
                    <a:gd name="connsiteY5" fmla="*/ 55224 h 88665"/>
                    <a:gd name="connsiteX6" fmla="*/ 0 w 120579"/>
                    <a:gd name="connsiteY6" fmla="*/ 46 h 88665"/>
                    <a:gd name="connsiteX7" fmla="*/ 35799 w 120579"/>
                    <a:gd name="connsiteY7" fmla="*/ 46 h 88665"/>
                    <a:gd name="connsiteX8" fmla="*/ 35799 w 120579"/>
                    <a:gd name="connsiteY8" fmla="*/ 43847 h 88665"/>
                    <a:gd name="connsiteX9" fmla="*/ 41488 w 120579"/>
                    <a:gd name="connsiteY9" fmla="*/ 56890 h 88665"/>
                    <a:gd name="connsiteX10" fmla="*/ 58046 w 120579"/>
                    <a:gd name="connsiteY10" fmla="*/ 60960 h 88665"/>
                    <a:gd name="connsiteX11" fmla="*/ 76825 w 120579"/>
                    <a:gd name="connsiteY11" fmla="*/ 55826 h 88665"/>
                    <a:gd name="connsiteX12" fmla="*/ 84595 w 120579"/>
                    <a:gd name="connsiteY12" fmla="*/ 39036 h 88665"/>
                    <a:gd name="connsiteX13" fmla="*/ 84595 w 120579"/>
                    <a:gd name="connsiteY13" fmla="*/ 0 h 88665"/>
                    <a:gd name="connsiteX14" fmla="*/ 120579 w 120579"/>
                    <a:gd name="connsiteY14" fmla="*/ 0 h 88665"/>
                    <a:gd name="connsiteX15" fmla="*/ 120579 w 120579"/>
                    <a:gd name="connsiteY15" fmla="*/ 86352 h 88665"/>
                    <a:gd name="connsiteX16" fmla="*/ 85242 w 120579"/>
                    <a:gd name="connsiteY16" fmla="*/ 86352 h 88665"/>
                    <a:gd name="connsiteX17" fmla="*/ 85242 w 120579"/>
                    <a:gd name="connsiteY17" fmla="*/ 75483 h 88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0579" h="88665">
                      <a:moveTo>
                        <a:pt x="85242" y="75575"/>
                      </a:moveTo>
                      <a:lnTo>
                        <a:pt x="84456" y="75575"/>
                      </a:lnTo>
                      <a:cubicBezTo>
                        <a:pt x="79137" y="80062"/>
                        <a:pt x="73125" y="83346"/>
                        <a:pt x="66372" y="85473"/>
                      </a:cubicBezTo>
                      <a:cubicBezTo>
                        <a:pt x="59665" y="87601"/>
                        <a:pt x="51941" y="88665"/>
                        <a:pt x="43200" y="88665"/>
                      </a:cubicBezTo>
                      <a:cubicBezTo>
                        <a:pt x="29879" y="88665"/>
                        <a:pt x="19334" y="85890"/>
                        <a:pt x="11609" y="80340"/>
                      </a:cubicBezTo>
                      <a:cubicBezTo>
                        <a:pt x="3886" y="74790"/>
                        <a:pt x="0" y="66418"/>
                        <a:pt x="0" y="55224"/>
                      </a:cubicBezTo>
                      <a:lnTo>
                        <a:pt x="0" y="46"/>
                      </a:lnTo>
                      <a:lnTo>
                        <a:pt x="35799" y="46"/>
                      </a:lnTo>
                      <a:lnTo>
                        <a:pt x="35799" y="43847"/>
                      </a:lnTo>
                      <a:cubicBezTo>
                        <a:pt x="35799" y="49813"/>
                        <a:pt x="37695" y="54161"/>
                        <a:pt x="41488" y="56890"/>
                      </a:cubicBezTo>
                      <a:cubicBezTo>
                        <a:pt x="45281" y="59619"/>
                        <a:pt x="50785" y="60960"/>
                        <a:pt x="58046" y="60960"/>
                      </a:cubicBezTo>
                      <a:cubicBezTo>
                        <a:pt x="65308" y="60960"/>
                        <a:pt x="71645" y="59248"/>
                        <a:pt x="76825" y="55826"/>
                      </a:cubicBezTo>
                      <a:cubicBezTo>
                        <a:pt x="82005" y="52403"/>
                        <a:pt x="84595" y="46807"/>
                        <a:pt x="84595" y="39036"/>
                      </a:cubicBezTo>
                      <a:lnTo>
                        <a:pt x="84595" y="0"/>
                      </a:lnTo>
                      <a:lnTo>
                        <a:pt x="120579" y="0"/>
                      </a:lnTo>
                      <a:lnTo>
                        <a:pt x="120579" y="86352"/>
                      </a:lnTo>
                      <a:lnTo>
                        <a:pt x="85242" y="86352"/>
                      </a:lnTo>
                      <a:lnTo>
                        <a:pt x="85242" y="75483"/>
                      </a:lnTo>
                      <a:close/>
                    </a:path>
                  </a:pathLst>
                </a:custGeom>
                <a:solidFill>
                  <a:srgbClr val="FFFFFF"/>
                </a:solidFill>
                <a:ln w="46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57C67257-17E6-9CC3-E08A-7126AA9C418C}"/>
                    </a:ext>
                  </a:extLst>
                </p:cNvPr>
                <p:cNvSpPr/>
                <p:nvPr/>
              </p:nvSpPr>
              <p:spPr>
                <a:xfrm>
                  <a:off x="5920242" y="5565328"/>
                  <a:ext cx="129273" cy="93567"/>
                </a:xfrm>
                <a:custGeom>
                  <a:avLst/>
                  <a:gdLst>
                    <a:gd name="connsiteX0" fmla="*/ 64799 w 129273"/>
                    <a:gd name="connsiteY0" fmla="*/ 0 h 93567"/>
                    <a:gd name="connsiteX1" fmla="*/ 101199 w 129273"/>
                    <a:gd name="connsiteY1" fmla="*/ 5412 h 93567"/>
                    <a:gd name="connsiteX2" fmla="*/ 122382 w 129273"/>
                    <a:gd name="connsiteY2" fmla="*/ 21183 h 93567"/>
                    <a:gd name="connsiteX3" fmla="*/ 129274 w 129273"/>
                    <a:gd name="connsiteY3" fmla="*/ 46714 h 93567"/>
                    <a:gd name="connsiteX4" fmla="*/ 128950 w 129273"/>
                    <a:gd name="connsiteY4" fmla="*/ 54855 h 93567"/>
                    <a:gd name="connsiteX5" fmla="*/ 17021 w 129273"/>
                    <a:gd name="connsiteY5" fmla="*/ 54855 h 93567"/>
                    <a:gd name="connsiteX6" fmla="*/ 17344 w 129273"/>
                    <a:gd name="connsiteY6" fmla="*/ 35012 h 93567"/>
                    <a:gd name="connsiteX7" fmla="*/ 104483 w 129273"/>
                    <a:gd name="connsiteY7" fmla="*/ 35012 h 93567"/>
                    <a:gd name="connsiteX8" fmla="*/ 91995 w 129273"/>
                    <a:gd name="connsiteY8" fmla="*/ 43153 h 93567"/>
                    <a:gd name="connsiteX9" fmla="*/ 85520 w 129273"/>
                    <a:gd name="connsiteY9" fmla="*/ 26687 h 93567"/>
                    <a:gd name="connsiteX10" fmla="*/ 64799 w 129273"/>
                    <a:gd name="connsiteY10" fmla="*/ 21415 h 93567"/>
                    <a:gd name="connsiteX11" fmla="*/ 43708 w 129273"/>
                    <a:gd name="connsiteY11" fmla="*/ 26687 h 93567"/>
                    <a:gd name="connsiteX12" fmla="*/ 37325 w 129273"/>
                    <a:gd name="connsiteY12" fmla="*/ 43153 h 93567"/>
                    <a:gd name="connsiteX13" fmla="*/ 37325 w 129273"/>
                    <a:gd name="connsiteY13" fmla="*/ 50183 h 93567"/>
                    <a:gd name="connsiteX14" fmla="*/ 43800 w 129273"/>
                    <a:gd name="connsiteY14" fmla="*/ 66834 h 93567"/>
                    <a:gd name="connsiteX15" fmla="*/ 64984 w 129273"/>
                    <a:gd name="connsiteY15" fmla="*/ 72107 h 93567"/>
                    <a:gd name="connsiteX16" fmla="*/ 82097 w 129273"/>
                    <a:gd name="connsiteY16" fmla="*/ 69146 h 93567"/>
                    <a:gd name="connsiteX17" fmla="*/ 88480 w 129273"/>
                    <a:gd name="connsiteY17" fmla="*/ 62995 h 93567"/>
                    <a:gd name="connsiteX18" fmla="*/ 128118 w 129273"/>
                    <a:gd name="connsiteY18" fmla="*/ 62995 h 93567"/>
                    <a:gd name="connsiteX19" fmla="*/ 121735 w 129273"/>
                    <a:gd name="connsiteY19" fmla="*/ 78443 h 93567"/>
                    <a:gd name="connsiteX20" fmla="*/ 102448 w 129273"/>
                    <a:gd name="connsiteY20" fmla="*/ 89312 h 93567"/>
                    <a:gd name="connsiteX21" fmla="*/ 64938 w 129273"/>
                    <a:gd name="connsiteY21" fmla="*/ 93567 h 93567"/>
                    <a:gd name="connsiteX22" fmla="*/ 28167 w 129273"/>
                    <a:gd name="connsiteY22" fmla="*/ 88156 h 93567"/>
                    <a:gd name="connsiteX23" fmla="*/ 6891 w 129273"/>
                    <a:gd name="connsiteY23" fmla="*/ 72245 h 93567"/>
                    <a:gd name="connsiteX24" fmla="*/ 0 w 129273"/>
                    <a:gd name="connsiteY24" fmla="*/ 46761 h 93567"/>
                    <a:gd name="connsiteX25" fmla="*/ 6891 w 129273"/>
                    <a:gd name="connsiteY25" fmla="*/ 21229 h 93567"/>
                    <a:gd name="connsiteX26" fmla="*/ 28075 w 129273"/>
                    <a:gd name="connsiteY26" fmla="*/ 5457 h 93567"/>
                    <a:gd name="connsiteX27" fmla="*/ 64753 w 129273"/>
                    <a:gd name="connsiteY27" fmla="*/ 46 h 9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9273" h="93567">
                      <a:moveTo>
                        <a:pt x="64799" y="0"/>
                      </a:moveTo>
                      <a:cubicBezTo>
                        <a:pt x="79507" y="0"/>
                        <a:pt x="91625" y="1804"/>
                        <a:pt x="101199" y="5412"/>
                      </a:cubicBezTo>
                      <a:cubicBezTo>
                        <a:pt x="110727" y="9019"/>
                        <a:pt x="117803" y="14292"/>
                        <a:pt x="122382" y="21183"/>
                      </a:cubicBezTo>
                      <a:cubicBezTo>
                        <a:pt x="126961" y="28075"/>
                        <a:pt x="129274" y="36585"/>
                        <a:pt x="129274" y="46714"/>
                      </a:cubicBezTo>
                      <a:cubicBezTo>
                        <a:pt x="129274" y="49166"/>
                        <a:pt x="129182" y="51894"/>
                        <a:pt x="128950" y="54855"/>
                      </a:cubicBezTo>
                      <a:lnTo>
                        <a:pt x="17021" y="54855"/>
                      </a:lnTo>
                      <a:lnTo>
                        <a:pt x="17344" y="35012"/>
                      </a:lnTo>
                      <a:lnTo>
                        <a:pt x="104483" y="35012"/>
                      </a:lnTo>
                      <a:lnTo>
                        <a:pt x="91995" y="43153"/>
                      </a:lnTo>
                      <a:cubicBezTo>
                        <a:pt x="91995" y="35706"/>
                        <a:pt x="89821" y="30203"/>
                        <a:pt x="85520" y="26687"/>
                      </a:cubicBezTo>
                      <a:cubicBezTo>
                        <a:pt x="81219" y="23172"/>
                        <a:pt x="74281" y="21415"/>
                        <a:pt x="64799" y="21415"/>
                      </a:cubicBezTo>
                      <a:cubicBezTo>
                        <a:pt x="55317" y="21415"/>
                        <a:pt x="47963" y="23172"/>
                        <a:pt x="43708" y="26687"/>
                      </a:cubicBezTo>
                      <a:cubicBezTo>
                        <a:pt x="39453" y="30203"/>
                        <a:pt x="37325" y="35706"/>
                        <a:pt x="37325" y="43153"/>
                      </a:cubicBezTo>
                      <a:lnTo>
                        <a:pt x="37325" y="50183"/>
                      </a:lnTo>
                      <a:cubicBezTo>
                        <a:pt x="37325" y="57769"/>
                        <a:pt x="39499" y="63319"/>
                        <a:pt x="43800" y="66834"/>
                      </a:cubicBezTo>
                      <a:cubicBezTo>
                        <a:pt x="48102" y="70349"/>
                        <a:pt x="55179" y="72107"/>
                        <a:pt x="64984" y="72107"/>
                      </a:cubicBezTo>
                      <a:cubicBezTo>
                        <a:pt x="72986" y="72107"/>
                        <a:pt x="78675" y="71135"/>
                        <a:pt x="82097" y="69146"/>
                      </a:cubicBezTo>
                      <a:cubicBezTo>
                        <a:pt x="85520" y="67158"/>
                        <a:pt x="87647" y="65122"/>
                        <a:pt x="88480" y="62995"/>
                      </a:cubicBezTo>
                      <a:lnTo>
                        <a:pt x="128118" y="62995"/>
                      </a:lnTo>
                      <a:cubicBezTo>
                        <a:pt x="127563" y="68869"/>
                        <a:pt x="125435" y="74003"/>
                        <a:pt x="121735" y="78443"/>
                      </a:cubicBezTo>
                      <a:cubicBezTo>
                        <a:pt x="117989" y="82884"/>
                        <a:pt x="111560" y="86491"/>
                        <a:pt x="102448" y="89312"/>
                      </a:cubicBezTo>
                      <a:cubicBezTo>
                        <a:pt x="93337" y="92134"/>
                        <a:pt x="80848" y="93567"/>
                        <a:pt x="64938" y="93567"/>
                      </a:cubicBezTo>
                      <a:cubicBezTo>
                        <a:pt x="49999" y="93567"/>
                        <a:pt x="37742" y="91764"/>
                        <a:pt x="28167" y="88156"/>
                      </a:cubicBezTo>
                      <a:cubicBezTo>
                        <a:pt x="18593" y="84549"/>
                        <a:pt x="11470" y="79230"/>
                        <a:pt x="6891" y="72245"/>
                      </a:cubicBezTo>
                      <a:cubicBezTo>
                        <a:pt x="2313" y="65261"/>
                        <a:pt x="0" y="56751"/>
                        <a:pt x="0" y="46761"/>
                      </a:cubicBezTo>
                      <a:cubicBezTo>
                        <a:pt x="0" y="36770"/>
                        <a:pt x="2313" y="28121"/>
                        <a:pt x="6891" y="21229"/>
                      </a:cubicBezTo>
                      <a:cubicBezTo>
                        <a:pt x="11470" y="14338"/>
                        <a:pt x="18547" y="9111"/>
                        <a:pt x="28075" y="5457"/>
                      </a:cubicBezTo>
                      <a:cubicBezTo>
                        <a:pt x="37603" y="1850"/>
                        <a:pt x="49860" y="46"/>
                        <a:pt x="64753" y="46"/>
                      </a:cubicBezTo>
                      <a:close/>
                    </a:path>
                  </a:pathLst>
                </a:custGeom>
                <a:solidFill>
                  <a:srgbClr val="FFFFFF"/>
                </a:solidFill>
                <a:ln w="46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43B77358-DBF6-60FD-DBCB-315E038BB8E9}"/>
                    </a:ext>
                  </a:extLst>
                </p:cNvPr>
                <p:cNvSpPr/>
                <p:nvPr/>
              </p:nvSpPr>
              <p:spPr>
                <a:xfrm>
                  <a:off x="6117553" y="5537207"/>
                  <a:ext cx="154851" cy="121873"/>
                </a:xfrm>
                <a:custGeom>
                  <a:avLst/>
                  <a:gdLst>
                    <a:gd name="connsiteX0" fmla="*/ 154851 w 154851"/>
                    <a:gd name="connsiteY0" fmla="*/ 117988 h 121873"/>
                    <a:gd name="connsiteX1" fmla="*/ 129089 w 154851"/>
                    <a:gd name="connsiteY1" fmla="*/ 117988 h 121873"/>
                    <a:gd name="connsiteX2" fmla="*/ 129089 w 154851"/>
                    <a:gd name="connsiteY2" fmla="*/ 104899 h 121873"/>
                    <a:gd name="connsiteX3" fmla="*/ 108923 w 154851"/>
                    <a:gd name="connsiteY3" fmla="*/ 117711 h 121873"/>
                    <a:gd name="connsiteX4" fmla="*/ 80478 w 154851"/>
                    <a:gd name="connsiteY4" fmla="*/ 121874 h 121873"/>
                    <a:gd name="connsiteX5" fmla="*/ 36493 w 154851"/>
                    <a:gd name="connsiteY5" fmla="*/ 115259 h 121873"/>
                    <a:gd name="connsiteX6" fmla="*/ 9297 w 154851"/>
                    <a:gd name="connsiteY6" fmla="*/ 95094 h 121873"/>
                    <a:gd name="connsiteX7" fmla="*/ 0 w 154851"/>
                    <a:gd name="connsiteY7" fmla="*/ 60960 h 121873"/>
                    <a:gd name="connsiteX8" fmla="*/ 9297 w 154851"/>
                    <a:gd name="connsiteY8" fmla="*/ 26826 h 121873"/>
                    <a:gd name="connsiteX9" fmla="*/ 36261 w 154851"/>
                    <a:gd name="connsiteY9" fmla="*/ 6660 h 121873"/>
                    <a:gd name="connsiteX10" fmla="*/ 79507 w 154851"/>
                    <a:gd name="connsiteY10" fmla="*/ 0 h 121873"/>
                    <a:gd name="connsiteX11" fmla="*/ 120532 w 154851"/>
                    <a:gd name="connsiteY11" fmla="*/ 5457 h 121873"/>
                    <a:gd name="connsiteX12" fmla="*/ 145138 w 154851"/>
                    <a:gd name="connsiteY12" fmla="*/ 20628 h 121873"/>
                    <a:gd name="connsiteX13" fmla="*/ 154343 w 154851"/>
                    <a:gd name="connsiteY13" fmla="*/ 43662 h 121873"/>
                    <a:gd name="connsiteX14" fmla="*/ 110866 w 154851"/>
                    <a:gd name="connsiteY14" fmla="*/ 43662 h 121873"/>
                    <a:gd name="connsiteX15" fmla="*/ 107027 w 154851"/>
                    <a:gd name="connsiteY15" fmla="*/ 37325 h 121873"/>
                    <a:gd name="connsiteX16" fmla="*/ 97360 w 154851"/>
                    <a:gd name="connsiteY16" fmla="*/ 31497 h 121873"/>
                    <a:gd name="connsiteX17" fmla="*/ 79507 w 154851"/>
                    <a:gd name="connsiteY17" fmla="*/ 28953 h 121873"/>
                    <a:gd name="connsiteX18" fmla="*/ 49905 w 154851"/>
                    <a:gd name="connsiteY18" fmla="*/ 37094 h 121873"/>
                    <a:gd name="connsiteX19" fmla="*/ 40146 w 154851"/>
                    <a:gd name="connsiteY19" fmla="*/ 60913 h 121873"/>
                    <a:gd name="connsiteX20" fmla="*/ 50044 w 154851"/>
                    <a:gd name="connsiteY20" fmla="*/ 85704 h 121873"/>
                    <a:gd name="connsiteX21" fmla="*/ 80756 w 154851"/>
                    <a:gd name="connsiteY21" fmla="*/ 94169 h 121873"/>
                    <a:gd name="connsiteX22" fmla="*/ 99719 w 154851"/>
                    <a:gd name="connsiteY22" fmla="*/ 91347 h 121873"/>
                    <a:gd name="connsiteX23" fmla="*/ 110588 w 154851"/>
                    <a:gd name="connsiteY23" fmla="*/ 84780 h 121873"/>
                    <a:gd name="connsiteX24" fmla="*/ 114335 w 154851"/>
                    <a:gd name="connsiteY24" fmla="*/ 77842 h 121873"/>
                    <a:gd name="connsiteX25" fmla="*/ 83484 w 154851"/>
                    <a:gd name="connsiteY25" fmla="*/ 77842 h 121873"/>
                    <a:gd name="connsiteX26" fmla="*/ 83484 w 154851"/>
                    <a:gd name="connsiteY26" fmla="*/ 54346 h 121873"/>
                    <a:gd name="connsiteX27" fmla="*/ 154805 w 154851"/>
                    <a:gd name="connsiteY27" fmla="*/ 54346 h 121873"/>
                    <a:gd name="connsiteX28" fmla="*/ 154805 w 154851"/>
                    <a:gd name="connsiteY28" fmla="*/ 117988 h 121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4851" h="121873">
                      <a:moveTo>
                        <a:pt x="154851" y="117988"/>
                      </a:moveTo>
                      <a:lnTo>
                        <a:pt x="129089" y="117988"/>
                      </a:lnTo>
                      <a:lnTo>
                        <a:pt x="129089" y="104899"/>
                      </a:lnTo>
                      <a:cubicBezTo>
                        <a:pt x="123631" y="110634"/>
                        <a:pt x="116924" y="114936"/>
                        <a:pt x="108923" y="117711"/>
                      </a:cubicBezTo>
                      <a:cubicBezTo>
                        <a:pt x="100921" y="120486"/>
                        <a:pt x="91440" y="121874"/>
                        <a:pt x="80478" y="121874"/>
                      </a:cubicBezTo>
                      <a:cubicBezTo>
                        <a:pt x="63088" y="121874"/>
                        <a:pt x="48426" y="119654"/>
                        <a:pt x="36493" y="115259"/>
                      </a:cubicBezTo>
                      <a:cubicBezTo>
                        <a:pt x="24559" y="110819"/>
                        <a:pt x="15494" y="104113"/>
                        <a:pt x="9297" y="95094"/>
                      </a:cubicBezTo>
                      <a:cubicBezTo>
                        <a:pt x="3099" y="86075"/>
                        <a:pt x="0" y="74696"/>
                        <a:pt x="0" y="60960"/>
                      </a:cubicBezTo>
                      <a:cubicBezTo>
                        <a:pt x="0" y="47223"/>
                        <a:pt x="3099" y="35845"/>
                        <a:pt x="9297" y="26826"/>
                      </a:cubicBezTo>
                      <a:cubicBezTo>
                        <a:pt x="15494" y="17807"/>
                        <a:pt x="24467" y="11100"/>
                        <a:pt x="36261" y="6660"/>
                      </a:cubicBezTo>
                      <a:cubicBezTo>
                        <a:pt x="48056" y="2220"/>
                        <a:pt x="62440" y="0"/>
                        <a:pt x="79507" y="0"/>
                      </a:cubicBezTo>
                      <a:cubicBezTo>
                        <a:pt x="96574" y="0"/>
                        <a:pt x="109617" y="1803"/>
                        <a:pt x="120532" y="5457"/>
                      </a:cubicBezTo>
                      <a:cubicBezTo>
                        <a:pt x="131448" y="9065"/>
                        <a:pt x="139681" y="14153"/>
                        <a:pt x="145138" y="20628"/>
                      </a:cubicBezTo>
                      <a:cubicBezTo>
                        <a:pt x="150642" y="27150"/>
                        <a:pt x="153695" y="34827"/>
                        <a:pt x="154343" y="43662"/>
                      </a:cubicBezTo>
                      <a:lnTo>
                        <a:pt x="110866" y="43662"/>
                      </a:lnTo>
                      <a:cubicBezTo>
                        <a:pt x="110218" y="41627"/>
                        <a:pt x="108923" y="39545"/>
                        <a:pt x="107027" y="37325"/>
                      </a:cubicBezTo>
                      <a:cubicBezTo>
                        <a:pt x="105084" y="35151"/>
                        <a:pt x="101893" y="33209"/>
                        <a:pt x="97360" y="31497"/>
                      </a:cubicBezTo>
                      <a:cubicBezTo>
                        <a:pt x="92827" y="29786"/>
                        <a:pt x="86907" y="28953"/>
                        <a:pt x="79507" y="28953"/>
                      </a:cubicBezTo>
                      <a:cubicBezTo>
                        <a:pt x="66279" y="28953"/>
                        <a:pt x="56427" y="31682"/>
                        <a:pt x="49905" y="37094"/>
                      </a:cubicBezTo>
                      <a:cubicBezTo>
                        <a:pt x="43384" y="42505"/>
                        <a:pt x="40146" y="50460"/>
                        <a:pt x="40146" y="60913"/>
                      </a:cubicBezTo>
                      <a:cubicBezTo>
                        <a:pt x="40146" y="71366"/>
                        <a:pt x="43431" y="80062"/>
                        <a:pt x="50044" y="85704"/>
                      </a:cubicBezTo>
                      <a:cubicBezTo>
                        <a:pt x="56659" y="91347"/>
                        <a:pt x="66880" y="94169"/>
                        <a:pt x="80756" y="94169"/>
                      </a:cubicBezTo>
                      <a:cubicBezTo>
                        <a:pt x="88434" y="94169"/>
                        <a:pt x="94770" y="93243"/>
                        <a:pt x="99719" y="91347"/>
                      </a:cubicBezTo>
                      <a:cubicBezTo>
                        <a:pt x="104668" y="89497"/>
                        <a:pt x="108322" y="87277"/>
                        <a:pt x="110588" y="84780"/>
                      </a:cubicBezTo>
                      <a:cubicBezTo>
                        <a:pt x="112900" y="82282"/>
                        <a:pt x="114149" y="79969"/>
                        <a:pt x="114335" y="77842"/>
                      </a:cubicBezTo>
                      <a:lnTo>
                        <a:pt x="83484" y="77842"/>
                      </a:lnTo>
                      <a:lnTo>
                        <a:pt x="83484" y="54346"/>
                      </a:lnTo>
                      <a:lnTo>
                        <a:pt x="154805" y="54346"/>
                      </a:lnTo>
                      <a:lnTo>
                        <a:pt x="154805" y="117988"/>
                      </a:lnTo>
                      <a:close/>
                    </a:path>
                  </a:pathLst>
                </a:custGeom>
                <a:solidFill>
                  <a:srgbClr val="FFFFFF"/>
                </a:solidFill>
                <a:ln w="46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D5B5A702-D518-E9C7-A9D0-18FD8F4287F0}"/>
                    </a:ext>
                  </a:extLst>
                </p:cNvPr>
                <p:cNvSpPr/>
                <p:nvPr/>
              </p:nvSpPr>
              <p:spPr>
                <a:xfrm>
                  <a:off x="6289194" y="5566577"/>
                  <a:ext cx="90514" cy="88618"/>
                </a:xfrm>
                <a:custGeom>
                  <a:avLst/>
                  <a:gdLst>
                    <a:gd name="connsiteX0" fmla="*/ 35198 w 90514"/>
                    <a:gd name="connsiteY0" fmla="*/ 2266 h 88618"/>
                    <a:gd name="connsiteX1" fmla="*/ 35198 w 90514"/>
                    <a:gd name="connsiteY1" fmla="*/ 13922 h 88618"/>
                    <a:gd name="connsiteX2" fmla="*/ 36169 w 90514"/>
                    <a:gd name="connsiteY2" fmla="*/ 13922 h 88618"/>
                    <a:gd name="connsiteX3" fmla="*/ 47685 w 90514"/>
                    <a:gd name="connsiteY3" fmla="*/ 6012 h 88618"/>
                    <a:gd name="connsiteX4" fmla="*/ 62070 w 90514"/>
                    <a:gd name="connsiteY4" fmla="*/ 1434 h 88618"/>
                    <a:gd name="connsiteX5" fmla="*/ 80293 w 90514"/>
                    <a:gd name="connsiteY5" fmla="*/ 0 h 88618"/>
                    <a:gd name="connsiteX6" fmla="*/ 90515 w 90514"/>
                    <a:gd name="connsiteY6" fmla="*/ 462 h 88618"/>
                    <a:gd name="connsiteX7" fmla="*/ 90515 w 90514"/>
                    <a:gd name="connsiteY7" fmla="*/ 34180 h 88618"/>
                    <a:gd name="connsiteX8" fmla="*/ 89729 w 90514"/>
                    <a:gd name="connsiteY8" fmla="*/ 34041 h 88618"/>
                    <a:gd name="connsiteX9" fmla="*/ 73402 w 90514"/>
                    <a:gd name="connsiteY9" fmla="*/ 32607 h 88618"/>
                    <a:gd name="connsiteX10" fmla="*/ 46298 w 90514"/>
                    <a:gd name="connsiteY10" fmla="*/ 38296 h 88618"/>
                    <a:gd name="connsiteX11" fmla="*/ 35799 w 90514"/>
                    <a:gd name="connsiteY11" fmla="*/ 59989 h 88618"/>
                    <a:gd name="connsiteX12" fmla="*/ 35799 w 90514"/>
                    <a:gd name="connsiteY12" fmla="*/ 88618 h 88618"/>
                    <a:gd name="connsiteX13" fmla="*/ 0 w 90514"/>
                    <a:gd name="connsiteY13" fmla="*/ 88618 h 88618"/>
                    <a:gd name="connsiteX14" fmla="*/ 0 w 90514"/>
                    <a:gd name="connsiteY14" fmla="*/ 2266 h 88618"/>
                    <a:gd name="connsiteX15" fmla="*/ 35198 w 90514"/>
                    <a:gd name="connsiteY15" fmla="*/ 2266 h 8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514" h="88618">
                      <a:moveTo>
                        <a:pt x="35198" y="2266"/>
                      </a:moveTo>
                      <a:lnTo>
                        <a:pt x="35198" y="13922"/>
                      </a:lnTo>
                      <a:lnTo>
                        <a:pt x="36169" y="13922"/>
                      </a:lnTo>
                      <a:cubicBezTo>
                        <a:pt x="39591" y="10730"/>
                        <a:pt x="43431" y="8094"/>
                        <a:pt x="47685" y="6012"/>
                      </a:cubicBezTo>
                      <a:cubicBezTo>
                        <a:pt x="51941" y="3931"/>
                        <a:pt x="56751" y="2405"/>
                        <a:pt x="62070" y="1434"/>
                      </a:cubicBezTo>
                      <a:cubicBezTo>
                        <a:pt x="67389" y="462"/>
                        <a:pt x="73494" y="0"/>
                        <a:pt x="80293" y="0"/>
                      </a:cubicBezTo>
                      <a:cubicBezTo>
                        <a:pt x="83716" y="0"/>
                        <a:pt x="87092" y="138"/>
                        <a:pt x="90515" y="462"/>
                      </a:cubicBezTo>
                      <a:lnTo>
                        <a:pt x="90515" y="34180"/>
                      </a:lnTo>
                      <a:lnTo>
                        <a:pt x="89729" y="34041"/>
                      </a:lnTo>
                      <a:cubicBezTo>
                        <a:pt x="84918" y="33070"/>
                        <a:pt x="79507" y="32607"/>
                        <a:pt x="73402" y="32607"/>
                      </a:cubicBezTo>
                      <a:cubicBezTo>
                        <a:pt x="62301" y="32607"/>
                        <a:pt x="53282" y="34504"/>
                        <a:pt x="46298" y="38296"/>
                      </a:cubicBezTo>
                      <a:cubicBezTo>
                        <a:pt x="39314" y="42089"/>
                        <a:pt x="35799" y="49304"/>
                        <a:pt x="35799" y="59989"/>
                      </a:cubicBezTo>
                      <a:lnTo>
                        <a:pt x="35799" y="88618"/>
                      </a:lnTo>
                      <a:lnTo>
                        <a:pt x="0" y="88618"/>
                      </a:lnTo>
                      <a:lnTo>
                        <a:pt x="0" y="2266"/>
                      </a:lnTo>
                      <a:lnTo>
                        <a:pt x="35198" y="2266"/>
                      </a:lnTo>
                      <a:close/>
                    </a:path>
                  </a:pathLst>
                </a:custGeom>
                <a:solidFill>
                  <a:srgbClr val="FFFFFF"/>
                </a:solidFill>
                <a:ln w="46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6F52E1DD-1BDF-527F-C171-54E5C746F56A}"/>
                    </a:ext>
                  </a:extLst>
                </p:cNvPr>
                <p:cNvSpPr/>
                <p:nvPr/>
              </p:nvSpPr>
              <p:spPr>
                <a:xfrm>
                  <a:off x="6387525" y="5565328"/>
                  <a:ext cx="129181" cy="93521"/>
                </a:xfrm>
                <a:custGeom>
                  <a:avLst/>
                  <a:gdLst>
                    <a:gd name="connsiteX0" fmla="*/ 64614 w 129181"/>
                    <a:gd name="connsiteY0" fmla="*/ 0 h 93521"/>
                    <a:gd name="connsiteX1" fmla="*/ 101384 w 129181"/>
                    <a:gd name="connsiteY1" fmla="*/ 5412 h 93521"/>
                    <a:gd name="connsiteX2" fmla="*/ 122475 w 129181"/>
                    <a:gd name="connsiteY2" fmla="*/ 21183 h 93521"/>
                    <a:gd name="connsiteX3" fmla="*/ 129181 w 129181"/>
                    <a:gd name="connsiteY3" fmla="*/ 46714 h 93521"/>
                    <a:gd name="connsiteX4" fmla="*/ 122475 w 129181"/>
                    <a:gd name="connsiteY4" fmla="*/ 72199 h 93521"/>
                    <a:gd name="connsiteX5" fmla="*/ 101384 w 129181"/>
                    <a:gd name="connsiteY5" fmla="*/ 88110 h 93521"/>
                    <a:gd name="connsiteX6" fmla="*/ 64614 w 129181"/>
                    <a:gd name="connsiteY6" fmla="*/ 93521 h 93521"/>
                    <a:gd name="connsiteX7" fmla="*/ 27982 w 129181"/>
                    <a:gd name="connsiteY7" fmla="*/ 88110 h 93521"/>
                    <a:gd name="connsiteX8" fmla="*/ 6799 w 129181"/>
                    <a:gd name="connsiteY8" fmla="*/ 72199 h 93521"/>
                    <a:gd name="connsiteX9" fmla="*/ 0 w 129181"/>
                    <a:gd name="connsiteY9" fmla="*/ 46714 h 93521"/>
                    <a:gd name="connsiteX10" fmla="*/ 6799 w 129181"/>
                    <a:gd name="connsiteY10" fmla="*/ 21183 h 93521"/>
                    <a:gd name="connsiteX11" fmla="*/ 27982 w 129181"/>
                    <a:gd name="connsiteY11" fmla="*/ 5412 h 93521"/>
                    <a:gd name="connsiteX12" fmla="*/ 64614 w 129181"/>
                    <a:gd name="connsiteY12" fmla="*/ 0 h 93521"/>
                    <a:gd name="connsiteX13" fmla="*/ 64614 w 129181"/>
                    <a:gd name="connsiteY13" fmla="*/ 68591 h 93521"/>
                    <a:gd name="connsiteX14" fmla="*/ 85335 w 129181"/>
                    <a:gd name="connsiteY14" fmla="*/ 62902 h 93521"/>
                    <a:gd name="connsiteX15" fmla="*/ 91810 w 129181"/>
                    <a:gd name="connsiteY15" fmla="*/ 46668 h 93521"/>
                    <a:gd name="connsiteX16" fmla="*/ 85335 w 129181"/>
                    <a:gd name="connsiteY16" fmla="*/ 30341 h 93521"/>
                    <a:gd name="connsiteX17" fmla="*/ 64614 w 129181"/>
                    <a:gd name="connsiteY17" fmla="*/ 24606 h 93521"/>
                    <a:gd name="connsiteX18" fmla="*/ 43800 w 129181"/>
                    <a:gd name="connsiteY18" fmla="*/ 30341 h 93521"/>
                    <a:gd name="connsiteX19" fmla="*/ 37232 w 129181"/>
                    <a:gd name="connsiteY19" fmla="*/ 46668 h 93521"/>
                    <a:gd name="connsiteX20" fmla="*/ 43800 w 129181"/>
                    <a:gd name="connsiteY20" fmla="*/ 62902 h 93521"/>
                    <a:gd name="connsiteX21" fmla="*/ 64614 w 129181"/>
                    <a:gd name="connsiteY21" fmla="*/ 68591 h 9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181" h="93521">
                      <a:moveTo>
                        <a:pt x="64614" y="0"/>
                      </a:moveTo>
                      <a:cubicBezTo>
                        <a:pt x="79553" y="0"/>
                        <a:pt x="91810" y="1804"/>
                        <a:pt x="101384" y="5412"/>
                      </a:cubicBezTo>
                      <a:cubicBezTo>
                        <a:pt x="110958" y="9019"/>
                        <a:pt x="118035" y="14292"/>
                        <a:pt x="122475" y="21183"/>
                      </a:cubicBezTo>
                      <a:cubicBezTo>
                        <a:pt x="126961" y="28075"/>
                        <a:pt x="129181" y="36585"/>
                        <a:pt x="129181" y="46714"/>
                      </a:cubicBezTo>
                      <a:cubicBezTo>
                        <a:pt x="129181" y="56844"/>
                        <a:pt x="126961" y="65215"/>
                        <a:pt x="122475" y="72199"/>
                      </a:cubicBezTo>
                      <a:cubicBezTo>
                        <a:pt x="117989" y="79183"/>
                        <a:pt x="110958" y="84502"/>
                        <a:pt x="101384" y="88110"/>
                      </a:cubicBezTo>
                      <a:cubicBezTo>
                        <a:pt x="91764" y="91717"/>
                        <a:pt x="79507" y="93521"/>
                        <a:pt x="64614" y="93521"/>
                      </a:cubicBezTo>
                      <a:cubicBezTo>
                        <a:pt x="49721" y="93521"/>
                        <a:pt x="37603" y="91717"/>
                        <a:pt x="27982" y="88110"/>
                      </a:cubicBezTo>
                      <a:cubicBezTo>
                        <a:pt x="18362" y="84502"/>
                        <a:pt x="11331" y="79183"/>
                        <a:pt x="6799" y="72199"/>
                      </a:cubicBezTo>
                      <a:cubicBezTo>
                        <a:pt x="2266" y="65215"/>
                        <a:pt x="0" y="56705"/>
                        <a:pt x="0" y="46714"/>
                      </a:cubicBezTo>
                      <a:cubicBezTo>
                        <a:pt x="0" y="36724"/>
                        <a:pt x="2266" y="28075"/>
                        <a:pt x="6799" y="21183"/>
                      </a:cubicBezTo>
                      <a:cubicBezTo>
                        <a:pt x="11331" y="14292"/>
                        <a:pt x="18408" y="9065"/>
                        <a:pt x="27982" y="5412"/>
                      </a:cubicBezTo>
                      <a:cubicBezTo>
                        <a:pt x="37557" y="1804"/>
                        <a:pt x="49767" y="0"/>
                        <a:pt x="64614" y="0"/>
                      </a:cubicBezTo>
                      <a:close/>
                      <a:moveTo>
                        <a:pt x="64614" y="68591"/>
                      </a:moveTo>
                      <a:cubicBezTo>
                        <a:pt x="74096" y="68591"/>
                        <a:pt x="80987" y="66695"/>
                        <a:pt x="85335" y="62902"/>
                      </a:cubicBezTo>
                      <a:cubicBezTo>
                        <a:pt x="89636" y="59110"/>
                        <a:pt x="91810" y="53698"/>
                        <a:pt x="91810" y="46668"/>
                      </a:cubicBezTo>
                      <a:cubicBezTo>
                        <a:pt x="91810" y="39638"/>
                        <a:pt x="89636" y="34180"/>
                        <a:pt x="85335" y="30341"/>
                      </a:cubicBezTo>
                      <a:cubicBezTo>
                        <a:pt x="81033" y="26502"/>
                        <a:pt x="74096" y="24606"/>
                        <a:pt x="64614" y="24606"/>
                      </a:cubicBezTo>
                      <a:cubicBezTo>
                        <a:pt x="55132" y="24606"/>
                        <a:pt x="48194" y="26502"/>
                        <a:pt x="43800" y="30341"/>
                      </a:cubicBezTo>
                      <a:cubicBezTo>
                        <a:pt x="39407" y="34180"/>
                        <a:pt x="37232" y="39638"/>
                        <a:pt x="37232" y="46668"/>
                      </a:cubicBezTo>
                      <a:cubicBezTo>
                        <a:pt x="37232" y="53698"/>
                        <a:pt x="39407" y="59110"/>
                        <a:pt x="43800" y="62902"/>
                      </a:cubicBezTo>
                      <a:cubicBezTo>
                        <a:pt x="48194" y="66695"/>
                        <a:pt x="55086" y="68591"/>
                        <a:pt x="64614" y="68591"/>
                      </a:cubicBezTo>
                      <a:close/>
                    </a:path>
                  </a:pathLst>
                </a:custGeom>
                <a:solidFill>
                  <a:srgbClr val="FFFFFF"/>
                </a:solidFill>
                <a:ln w="46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73CAF006-DBC3-8393-50FE-F1722A529B29}"/>
                    </a:ext>
                  </a:extLst>
                </p:cNvPr>
                <p:cNvSpPr/>
                <p:nvPr/>
              </p:nvSpPr>
              <p:spPr>
                <a:xfrm>
                  <a:off x="6529889" y="5568750"/>
                  <a:ext cx="120624" cy="88665"/>
                </a:xfrm>
                <a:custGeom>
                  <a:avLst/>
                  <a:gdLst>
                    <a:gd name="connsiteX0" fmla="*/ 85242 w 120624"/>
                    <a:gd name="connsiteY0" fmla="*/ 75575 h 88665"/>
                    <a:gd name="connsiteX1" fmla="*/ 84455 w 120624"/>
                    <a:gd name="connsiteY1" fmla="*/ 75575 h 88665"/>
                    <a:gd name="connsiteX2" fmla="*/ 66371 w 120624"/>
                    <a:gd name="connsiteY2" fmla="*/ 85473 h 88665"/>
                    <a:gd name="connsiteX3" fmla="*/ 43199 w 120624"/>
                    <a:gd name="connsiteY3" fmla="*/ 88665 h 88665"/>
                    <a:gd name="connsiteX4" fmla="*/ 11609 w 120624"/>
                    <a:gd name="connsiteY4" fmla="*/ 80340 h 88665"/>
                    <a:gd name="connsiteX5" fmla="*/ 0 w 120624"/>
                    <a:gd name="connsiteY5" fmla="*/ 55224 h 88665"/>
                    <a:gd name="connsiteX6" fmla="*/ 0 w 120624"/>
                    <a:gd name="connsiteY6" fmla="*/ 46 h 88665"/>
                    <a:gd name="connsiteX7" fmla="*/ 35845 w 120624"/>
                    <a:gd name="connsiteY7" fmla="*/ 46 h 88665"/>
                    <a:gd name="connsiteX8" fmla="*/ 35845 w 120624"/>
                    <a:gd name="connsiteY8" fmla="*/ 43847 h 88665"/>
                    <a:gd name="connsiteX9" fmla="*/ 41534 w 120624"/>
                    <a:gd name="connsiteY9" fmla="*/ 56890 h 88665"/>
                    <a:gd name="connsiteX10" fmla="*/ 58092 w 120624"/>
                    <a:gd name="connsiteY10" fmla="*/ 60960 h 88665"/>
                    <a:gd name="connsiteX11" fmla="*/ 76871 w 120624"/>
                    <a:gd name="connsiteY11" fmla="*/ 55826 h 88665"/>
                    <a:gd name="connsiteX12" fmla="*/ 84641 w 120624"/>
                    <a:gd name="connsiteY12" fmla="*/ 39036 h 88665"/>
                    <a:gd name="connsiteX13" fmla="*/ 84641 w 120624"/>
                    <a:gd name="connsiteY13" fmla="*/ 0 h 88665"/>
                    <a:gd name="connsiteX14" fmla="*/ 120625 w 120624"/>
                    <a:gd name="connsiteY14" fmla="*/ 0 h 88665"/>
                    <a:gd name="connsiteX15" fmla="*/ 120625 w 120624"/>
                    <a:gd name="connsiteY15" fmla="*/ 86352 h 88665"/>
                    <a:gd name="connsiteX16" fmla="*/ 85288 w 120624"/>
                    <a:gd name="connsiteY16" fmla="*/ 86352 h 88665"/>
                    <a:gd name="connsiteX17" fmla="*/ 85288 w 120624"/>
                    <a:gd name="connsiteY17" fmla="*/ 75483 h 88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0624" h="88665">
                      <a:moveTo>
                        <a:pt x="85242" y="75575"/>
                      </a:moveTo>
                      <a:lnTo>
                        <a:pt x="84455" y="75575"/>
                      </a:lnTo>
                      <a:cubicBezTo>
                        <a:pt x="79137" y="80062"/>
                        <a:pt x="73078" y="83346"/>
                        <a:pt x="66371" y="85473"/>
                      </a:cubicBezTo>
                      <a:cubicBezTo>
                        <a:pt x="59664" y="87601"/>
                        <a:pt x="51941" y="88665"/>
                        <a:pt x="43199" y="88665"/>
                      </a:cubicBezTo>
                      <a:cubicBezTo>
                        <a:pt x="29879" y="88665"/>
                        <a:pt x="19333" y="85890"/>
                        <a:pt x="11609" y="80340"/>
                      </a:cubicBezTo>
                      <a:cubicBezTo>
                        <a:pt x="3885" y="74790"/>
                        <a:pt x="0" y="66418"/>
                        <a:pt x="0" y="55224"/>
                      </a:cubicBezTo>
                      <a:lnTo>
                        <a:pt x="0" y="46"/>
                      </a:lnTo>
                      <a:lnTo>
                        <a:pt x="35845" y="46"/>
                      </a:lnTo>
                      <a:lnTo>
                        <a:pt x="35845" y="43847"/>
                      </a:lnTo>
                      <a:cubicBezTo>
                        <a:pt x="35845" y="49813"/>
                        <a:pt x="37741" y="54161"/>
                        <a:pt x="41534" y="56890"/>
                      </a:cubicBezTo>
                      <a:cubicBezTo>
                        <a:pt x="45327" y="59619"/>
                        <a:pt x="50831" y="60960"/>
                        <a:pt x="58092" y="60960"/>
                      </a:cubicBezTo>
                      <a:cubicBezTo>
                        <a:pt x="65353" y="60960"/>
                        <a:pt x="71690" y="59248"/>
                        <a:pt x="76871" y="55826"/>
                      </a:cubicBezTo>
                      <a:cubicBezTo>
                        <a:pt x="82051" y="52403"/>
                        <a:pt x="84641" y="46807"/>
                        <a:pt x="84641" y="39036"/>
                      </a:cubicBezTo>
                      <a:lnTo>
                        <a:pt x="84641" y="0"/>
                      </a:lnTo>
                      <a:lnTo>
                        <a:pt x="120625" y="0"/>
                      </a:lnTo>
                      <a:lnTo>
                        <a:pt x="120625" y="86352"/>
                      </a:lnTo>
                      <a:lnTo>
                        <a:pt x="85288" y="86352"/>
                      </a:lnTo>
                      <a:lnTo>
                        <a:pt x="85288" y="75483"/>
                      </a:lnTo>
                      <a:close/>
                    </a:path>
                  </a:pathLst>
                </a:custGeom>
                <a:solidFill>
                  <a:srgbClr val="FFFFFF"/>
                </a:solidFill>
                <a:ln w="46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80AC6C62-70F0-1F43-2E99-0287B08E0B14}"/>
                    </a:ext>
                  </a:extLst>
                </p:cNvPr>
                <p:cNvSpPr/>
                <p:nvPr/>
              </p:nvSpPr>
              <p:spPr>
                <a:xfrm>
                  <a:off x="6666470" y="5566623"/>
                  <a:ext cx="127609" cy="117710"/>
                </a:xfrm>
                <a:custGeom>
                  <a:avLst/>
                  <a:gdLst>
                    <a:gd name="connsiteX0" fmla="*/ 35799 w 127609"/>
                    <a:gd name="connsiteY0" fmla="*/ 80108 h 117710"/>
                    <a:gd name="connsiteX1" fmla="*/ 35799 w 127609"/>
                    <a:gd name="connsiteY1" fmla="*/ 117711 h 117710"/>
                    <a:gd name="connsiteX2" fmla="*/ 0 w 127609"/>
                    <a:gd name="connsiteY2" fmla="*/ 117711 h 117710"/>
                    <a:gd name="connsiteX3" fmla="*/ 0 w 127609"/>
                    <a:gd name="connsiteY3" fmla="*/ 2266 h 117710"/>
                    <a:gd name="connsiteX4" fmla="*/ 35198 w 127609"/>
                    <a:gd name="connsiteY4" fmla="*/ 2266 h 117710"/>
                    <a:gd name="connsiteX5" fmla="*/ 35198 w 127609"/>
                    <a:gd name="connsiteY5" fmla="*/ 13135 h 117710"/>
                    <a:gd name="connsiteX6" fmla="*/ 36169 w 127609"/>
                    <a:gd name="connsiteY6" fmla="*/ 13135 h 117710"/>
                    <a:gd name="connsiteX7" fmla="*/ 51756 w 127609"/>
                    <a:gd name="connsiteY7" fmla="*/ 3376 h 117710"/>
                    <a:gd name="connsiteX8" fmla="*/ 73402 w 127609"/>
                    <a:gd name="connsiteY8" fmla="*/ 0 h 117710"/>
                    <a:gd name="connsiteX9" fmla="*/ 113549 w 127609"/>
                    <a:gd name="connsiteY9" fmla="*/ 11840 h 117710"/>
                    <a:gd name="connsiteX10" fmla="*/ 127609 w 127609"/>
                    <a:gd name="connsiteY10" fmla="*/ 46067 h 117710"/>
                    <a:gd name="connsiteX11" fmla="*/ 113595 w 127609"/>
                    <a:gd name="connsiteY11" fmla="*/ 80386 h 117710"/>
                    <a:gd name="connsiteX12" fmla="*/ 73355 w 127609"/>
                    <a:gd name="connsiteY12" fmla="*/ 92319 h 117710"/>
                    <a:gd name="connsiteX13" fmla="*/ 52265 w 127609"/>
                    <a:gd name="connsiteY13" fmla="*/ 89127 h 117710"/>
                    <a:gd name="connsiteX14" fmla="*/ 36771 w 127609"/>
                    <a:gd name="connsiteY14" fmla="*/ 80154 h 117710"/>
                    <a:gd name="connsiteX15" fmla="*/ 35799 w 127609"/>
                    <a:gd name="connsiteY15" fmla="*/ 80154 h 117710"/>
                    <a:gd name="connsiteX16" fmla="*/ 62810 w 127609"/>
                    <a:gd name="connsiteY16" fmla="*/ 24791 h 117710"/>
                    <a:gd name="connsiteX17" fmla="*/ 41858 w 127609"/>
                    <a:gd name="connsiteY17" fmla="*/ 30387 h 117710"/>
                    <a:gd name="connsiteX18" fmla="*/ 34828 w 127609"/>
                    <a:gd name="connsiteY18" fmla="*/ 46067 h 117710"/>
                    <a:gd name="connsiteX19" fmla="*/ 41858 w 127609"/>
                    <a:gd name="connsiteY19" fmla="*/ 61839 h 117710"/>
                    <a:gd name="connsiteX20" fmla="*/ 62810 w 127609"/>
                    <a:gd name="connsiteY20" fmla="*/ 67528 h 117710"/>
                    <a:gd name="connsiteX21" fmla="*/ 83670 w 127609"/>
                    <a:gd name="connsiteY21" fmla="*/ 62070 h 117710"/>
                    <a:gd name="connsiteX22" fmla="*/ 90145 w 127609"/>
                    <a:gd name="connsiteY22" fmla="*/ 46067 h 117710"/>
                    <a:gd name="connsiteX23" fmla="*/ 83670 w 127609"/>
                    <a:gd name="connsiteY23" fmla="*/ 30156 h 117710"/>
                    <a:gd name="connsiteX24" fmla="*/ 62810 w 127609"/>
                    <a:gd name="connsiteY24" fmla="*/ 24791 h 117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7609" h="117710">
                      <a:moveTo>
                        <a:pt x="35799" y="80108"/>
                      </a:moveTo>
                      <a:lnTo>
                        <a:pt x="35799" y="117711"/>
                      </a:lnTo>
                      <a:lnTo>
                        <a:pt x="0" y="117711"/>
                      </a:lnTo>
                      <a:lnTo>
                        <a:pt x="0" y="2266"/>
                      </a:lnTo>
                      <a:lnTo>
                        <a:pt x="35198" y="2266"/>
                      </a:lnTo>
                      <a:lnTo>
                        <a:pt x="35198" y="13135"/>
                      </a:lnTo>
                      <a:lnTo>
                        <a:pt x="36169" y="13135"/>
                      </a:lnTo>
                      <a:cubicBezTo>
                        <a:pt x="40517" y="8880"/>
                        <a:pt x="45743" y="5643"/>
                        <a:pt x="51756" y="3376"/>
                      </a:cubicBezTo>
                      <a:cubicBezTo>
                        <a:pt x="57769" y="1156"/>
                        <a:pt x="64984" y="0"/>
                        <a:pt x="73402" y="0"/>
                      </a:cubicBezTo>
                      <a:cubicBezTo>
                        <a:pt x="90792" y="0"/>
                        <a:pt x="104159" y="3931"/>
                        <a:pt x="113549" y="11840"/>
                      </a:cubicBezTo>
                      <a:cubicBezTo>
                        <a:pt x="122938" y="19749"/>
                        <a:pt x="127609" y="31127"/>
                        <a:pt x="127609" y="46067"/>
                      </a:cubicBezTo>
                      <a:cubicBezTo>
                        <a:pt x="127609" y="61006"/>
                        <a:pt x="122938" y="72430"/>
                        <a:pt x="113595" y="80386"/>
                      </a:cubicBezTo>
                      <a:cubicBezTo>
                        <a:pt x="104252" y="88341"/>
                        <a:pt x="90839" y="92319"/>
                        <a:pt x="73355" y="92319"/>
                      </a:cubicBezTo>
                      <a:cubicBezTo>
                        <a:pt x="65123" y="92319"/>
                        <a:pt x="58093" y="91255"/>
                        <a:pt x="52265" y="89127"/>
                      </a:cubicBezTo>
                      <a:cubicBezTo>
                        <a:pt x="46391" y="87000"/>
                        <a:pt x="41211" y="83993"/>
                        <a:pt x="36771" y="80154"/>
                      </a:cubicBezTo>
                      <a:lnTo>
                        <a:pt x="35799" y="80154"/>
                      </a:lnTo>
                      <a:close/>
                      <a:moveTo>
                        <a:pt x="62810" y="24791"/>
                      </a:moveTo>
                      <a:cubicBezTo>
                        <a:pt x="53514" y="24791"/>
                        <a:pt x="46530" y="26641"/>
                        <a:pt x="41858" y="30387"/>
                      </a:cubicBezTo>
                      <a:cubicBezTo>
                        <a:pt x="37187" y="34134"/>
                        <a:pt x="34828" y="39360"/>
                        <a:pt x="34828" y="46067"/>
                      </a:cubicBezTo>
                      <a:cubicBezTo>
                        <a:pt x="34828" y="52773"/>
                        <a:pt x="37187" y="58046"/>
                        <a:pt x="41858" y="61839"/>
                      </a:cubicBezTo>
                      <a:cubicBezTo>
                        <a:pt x="46530" y="65631"/>
                        <a:pt x="53514" y="67528"/>
                        <a:pt x="62810" y="67528"/>
                      </a:cubicBezTo>
                      <a:cubicBezTo>
                        <a:pt x="72107" y="67528"/>
                        <a:pt x="79368" y="65724"/>
                        <a:pt x="83670" y="62070"/>
                      </a:cubicBezTo>
                      <a:cubicBezTo>
                        <a:pt x="87971" y="58416"/>
                        <a:pt x="90145" y="53097"/>
                        <a:pt x="90145" y="46067"/>
                      </a:cubicBezTo>
                      <a:cubicBezTo>
                        <a:pt x="90145" y="39036"/>
                        <a:pt x="87971" y="33717"/>
                        <a:pt x="83670" y="30156"/>
                      </a:cubicBezTo>
                      <a:cubicBezTo>
                        <a:pt x="79368" y="26595"/>
                        <a:pt x="72384" y="24791"/>
                        <a:pt x="62810" y="24791"/>
                      </a:cubicBezTo>
                      <a:close/>
                    </a:path>
                  </a:pathLst>
                </a:custGeom>
                <a:solidFill>
                  <a:srgbClr val="FFFFFF"/>
                </a:solidFill>
                <a:ln w="4625" cap="flat">
                  <a:noFill/>
                  <a:prstDash val="solid"/>
                  <a:miter/>
                </a:ln>
              </p:spPr>
              <p:txBody>
                <a:bodyPr rtlCol="0" anchor="ctr"/>
                <a:lstStyle/>
                <a:p>
                  <a:endParaRPr lang="en-US"/>
                </a:p>
              </p:txBody>
            </p:sp>
          </p:grpSp>
        </p:grpSp>
      </p:grpSp>
      <p:sp>
        <p:nvSpPr>
          <p:cNvPr id="2" name="Title 1">
            <a:extLst>
              <a:ext uri="{FF2B5EF4-FFF2-40B4-BE49-F238E27FC236}">
                <a16:creationId xmlns:a16="http://schemas.microsoft.com/office/drawing/2014/main" id="{0EAAF4BE-F1D0-B7B5-8A6F-45042A91B696}"/>
              </a:ext>
            </a:extLst>
          </p:cNvPr>
          <p:cNvSpPr>
            <a:spLocks noGrp="1"/>
          </p:cNvSpPr>
          <p:nvPr>
            <p:ph type="ctrTitle" hasCustomPrompt="1"/>
          </p:nvPr>
        </p:nvSpPr>
        <p:spPr>
          <a:xfrm>
            <a:off x="742950" y="933450"/>
            <a:ext cx="10706100" cy="3923358"/>
          </a:xfrm>
        </p:spPr>
        <p:txBody>
          <a:bodyPr anchor="ctr" anchorCtr="0"/>
          <a:lstStyle>
            <a:lvl1pPr algn="ctr">
              <a:lnSpc>
                <a:spcPct val="82000"/>
              </a:lnSpc>
              <a:defRPr sz="6000">
                <a:solidFill>
                  <a:schemeClr val="tx1"/>
                </a:solidFill>
              </a:defRPr>
            </a:lvl1pPr>
          </a:lstStyle>
          <a:p>
            <a:r>
              <a:rPr lang="en-US"/>
              <a:t>Master title style</a:t>
            </a:r>
          </a:p>
        </p:txBody>
      </p:sp>
      <p:sp>
        <p:nvSpPr>
          <p:cNvPr id="3" name="Subtitle 2">
            <a:extLst>
              <a:ext uri="{FF2B5EF4-FFF2-40B4-BE49-F238E27FC236}">
                <a16:creationId xmlns:a16="http://schemas.microsoft.com/office/drawing/2014/main" id="{271884AD-64FB-C982-A94F-2BF4F11EE220}"/>
              </a:ext>
            </a:extLst>
          </p:cNvPr>
          <p:cNvSpPr>
            <a:spLocks noGrp="1"/>
          </p:cNvSpPr>
          <p:nvPr>
            <p:ph type="subTitle" idx="1"/>
          </p:nvPr>
        </p:nvSpPr>
        <p:spPr>
          <a:xfrm>
            <a:off x="5314950" y="5538839"/>
            <a:ext cx="6515806" cy="998484"/>
          </a:xfrm>
        </p:spPr>
        <p:txBody>
          <a:bodyPr anchor="b" anchorCtr="0">
            <a:normAutofit/>
          </a:bodyPr>
          <a:lstStyle>
            <a:lvl1pPr marL="0" indent="0" algn="r">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8980585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Holder red">
    <p:bg>
      <p:bgRef idx="1001">
        <a:schemeClr val="bg2"/>
      </p:bgRef>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85253DF-F0ED-029C-CCC8-167E2FE9F247}"/>
              </a:ext>
            </a:extLst>
          </p:cNvPr>
          <p:cNvGrpSpPr>
            <a:grpSpLocks noChangeAspect="1"/>
          </p:cNvGrpSpPr>
          <p:nvPr userDrawn="1"/>
        </p:nvGrpSpPr>
        <p:grpSpPr>
          <a:xfrm>
            <a:off x="376238" y="362331"/>
            <a:ext cx="11444009" cy="6148800"/>
            <a:chOff x="0" y="2425986"/>
            <a:chExt cx="6504464" cy="3494811"/>
          </a:xfrm>
          <a:solidFill>
            <a:schemeClr val="tx2"/>
          </a:solidFill>
        </p:grpSpPr>
        <p:sp>
          <p:nvSpPr>
            <p:cNvPr id="6" name="Freeform: Shape 5">
              <a:extLst>
                <a:ext uri="{FF2B5EF4-FFF2-40B4-BE49-F238E27FC236}">
                  <a16:creationId xmlns:a16="http://schemas.microsoft.com/office/drawing/2014/main" id="{238FB4C2-6543-8958-E854-03897B4B6702}"/>
                </a:ext>
              </a:extLst>
            </p:cNvPr>
            <p:cNvSpPr/>
            <p:nvPr/>
          </p:nvSpPr>
          <p:spPr>
            <a:xfrm>
              <a:off x="0" y="2425986"/>
              <a:ext cx="6504464" cy="3085447"/>
            </a:xfrm>
            <a:custGeom>
              <a:avLst/>
              <a:gdLst>
                <a:gd name="connsiteX0" fmla="*/ 6495463 w 6504464"/>
                <a:gd name="connsiteY0" fmla="*/ 9002 h 3085447"/>
                <a:gd name="connsiteX1" fmla="*/ 6495463 w 6504464"/>
                <a:gd name="connsiteY1" fmla="*/ 3076445 h 3085447"/>
                <a:gd name="connsiteX2" fmla="*/ 9002 w 6504464"/>
                <a:gd name="connsiteY2" fmla="*/ 3076445 h 3085447"/>
                <a:gd name="connsiteX3" fmla="*/ 9002 w 6504464"/>
                <a:gd name="connsiteY3" fmla="*/ 9002 h 3085447"/>
                <a:gd name="connsiteX4" fmla="*/ 6495463 w 6504464"/>
                <a:gd name="connsiteY4" fmla="*/ 9002 h 3085447"/>
                <a:gd name="connsiteX5" fmla="*/ 6504464 w 6504464"/>
                <a:gd name="connsiteY5" fmla="*/ 0 h 3085447"/>
                <a:gd name="connsiteX6" fmla="*/ 0 w 6504464"/>
                <a:gd name="connsiteY6" fmla="*/ 0 h 3085447"/>
                <a:gd name="connsiteX7" fmla="*/ 0 w 6504464"/>
                <a:gd name="connsiteY7" fmla="*/ 3085447 h 3085447"/>
                <a:gd name="connsiteX8" fmla="*/ 6504464 w 6504464"/>
                <a:gd name="connsiteY8" fmla="*/ 3085447 h 3085447"/>
                <a:gd name="connsiteX9" fmla="*/ 6504464 w 6504464"/>
                <a:gd name="connsiteY9" fmla="*/ 0 h 3085447"/>
                <a:gd name="connsiteX10" fmla="*/ 6504464 w 6504464"/>
                <a:gd name="connsiteY10" fmla="*/ 0 h 308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04464" h="3085447">
                  <a:moveTo>
                    <a:pt x="6495463" y="9002"/>
                  </a:moveTo>
                  <a:lnTo>
                    <a:pt x="6495463" y="3076445"/>
                  </a:lnTo>
                  <a:lnTo>
                    <a:pt x="9002" y="3076445"/>
                  </a:lnTo>
                  <a:lnTo>
                    <a:pt x="9002" y="9002"/>
                  </a:lnTo>
                  <a:lnTo>
                    <a:pt x="6495463" y="9002"/>
                  </a:lnTo>
                  <a:moveTo>
                    <a:pt x="6504464" y="0"/>
                  </a:moveTo>
                  <a:lnTo>
                    <a:pt x="0" y="0"/>
                  </a:lnTo>
                  <a:lnTo>
                    <a:pt x="0" y="3085447"/>
                  </a:lnTo>
                  <a:lnTo>
                    <a:pt x="6504464" y="3085447"/>
                  </a:lnTo>
                  <a:lnTo>
                    <a:pt x="6504464" y="0"/>
                  </a:lnTo>
                  <a:lnTo>
                    <a:pt x="6504464" y="0"/>
                  </a:lnTo>
                  <a:close/>
                </a:path>
              </a:pathLst>
            </a:custGeom>
            <a:grpFill/>
            <a:ln w="3601" cap="flat">
              <a:noFill/>
              <a:prstDash val="solid"/>
              <a:miter/>
            </a:ln>
          </p:spPr>
          <p:txBody>
            <a:bodyPr rtlCol="0" anchor="ctr"/>
            <a:lstStyle/>
            <a:p>
              <a:endParaRPr lang="en-US"/>
            </a:p>
          </p:txBody>
        </p:sp>
        <p:grpSp>
          <p:nvGrpSpPr>
            <p:cNvPr id="7" name="Graphic 4">
              <a:extLst>
                <a:ext uri="{FF2B5EF4-FFF2-40B4-BE49-F238E27FC236}">
                  <a16:creationId xmlns:a16="http://schemas.microsoft.com/office/drawing/2014/main" id="{D3EFB571-B407-1274-1932-0007542E0E28}"/>
                </a:ext>
              </a:extLst>
            </p:cNvPr>
            <p:cNvGrpSpPr/>
            <p:nvPr/>
          </p:nvGrpSpPr>
          <p:grpSpPr>
            <a:xfrm>
              <a:off x="0" y="5501999"/>
              <a:ext cx="1072831" cy="418798"/>
              <a:chOff x="0" y="5501999"/>
              <a:chExt cx="1072831" cy="418798"/>
            </a:xfrm>
            <a:grpFill/>
          </p:grpSpPr>
          <p:grpSp>
            <p:nvGrpSpPr>
              <p:cNvPr id="8" name="Graphic 4">
                <a:extLst>
                  <a:ext uri="{FF2B5EF4-FFF2-40B4-BE49-F238E27FC236}">
                    <a16:creationId xmlns:a16="http://schemas.microsoft.com/office/drawing/2014/main" id="{E3C4DB0C-870E-CA7F-7675-260558DC8942}"/>
                  </a:ext>
                </a:extLst>
              </p:cNvPr>
              <p:cNvGrpSpPr/>
              <p:nvPr/>
            </p:nvGrpSpPr>
            <p:grpSpPr>
              <a:xfrm>
                <a:off x="0" y="5501999"/>
                <a:ext cx="633760" cy="343111"/>
                <a:chOff x="0" y="5501999"/>
                <a:chExt cx="633760" cy="343111"/>
              </a:xfrm>
              <a:grpFill/>
            </p:grpSpPr>
            <p:grpSp>
              <p:nvGrpSpPr>
                <p:cNvPr id="33" name="Graphic 4">
                  <a:extLst>
                    <a:ext uri="{FF2B5EF4-FFF2-40B4-BE49-F238E27FC236}">
                      <a16:creationId xmlns:a16="http://schemas.microsoft.com/office/drawing/2014/main" id="{14EA050D-8E58-515A-DCA4-44DDE09F75D4}"/>
                    </a:ext>
                  </a:extLst>
                </p:cNvPr>
                <p:cNvGrpSpPr/>
                <p:nvPr/>
              </p:nvGrpSpPr>
              <p:grpSpPr>
                <a:xfrm>
                  <a:off x="22648" y="5746091"/>
                  <a:ext cx="588427" cy="77415"/>
                  <a:chOff x="22648" y="5746091"/>
                  <a:chExt cx="588427" cy="77415"/>
                </a:xfrm>
                <a:grpFill/>
              </p:grpSpPr>
              <p:sp>
                <p:nvSpPr>
                  <p:cNvPr id="35" name="Freeform: Shape 34">
                    <a:extLst>
                      <a:ext uri="{FF2B5EF4-FFF2-40B4-BE49-F238E27FC236}">
                        <a16:creationId xmlns:a16="http://schemas.microsoft.com/office/drawing/2014/main" id="{408301AA-BEA9-09B1-C679-BDE0936645A7}"/>
                      </a:ext>
                    </a:extLst>
                  </p:cNvPr>
                  <p:cNvSpPr/>
                  <p:nvPr/>
                </p:nvSpPr>
                <p:spPr>
                  <a:xfrm>
                    <a:off x="22648" y="5748215"/>
                    <a:ext cx="37627" cy="73058"/>
                  </a:xfrm>
                  <a:custGeom>
                    <a:avLst/>
                    <a:gdLst>
                      <a:gd name="connsiteX0" fmla="*/ 0 w 37627"/>
                      <a:gd name="connsiteY0" fmla="*/ 73059 h 73058"/>
                      <a:gd name="connsiteX1" fmla="*/ 0 w 37627"/>
                      <a:gd name="connsiteY1" fmla="*/ 0 h 73058"/>
                      <a:gd name="connsiteX2" fmla="*/ 37627 w 37627"/>
                      <a:gd name="connsiteY2" fmla="*/ 0 h 73058"/>
                      <a:gd name="connsiteX3" fmla="*/ 37627 w 37627"/>
                      <a:gd name="connsiteY3" fmla="*/ 73059 h 73058"/>
                      <a:gd name="connsiteX4" fmla="*/ 0 w 37627"/>
                      <a:gd name="connsiteY4" fmla="*/ 73059 h 7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7" h="73058">
                        <a:moveTo>
                          <a:pt x="0" y="73059"/>
                        </a:moveTo>
                        <a:lnTo>
                          <a:pt x="0" y="0"/>
                        </a:lnTo>
                        <a:lnTo>
                          <a:pt x="37627" y="0"/>
                        </a:lnTo>
                        <a:lnTo>
                          <a:pt x="37627" y="73059"/>
                        </a:lnTo>
                        <a:lnTo>
                          <a:pt x="0" y="73059"/>
                        </a:lnTo>
                        <a:close/>
                      </a:path>
                    </a:pathLst>
                  </a:custGeom>
                  <a:grpFill/>
                  <a:ln w="3601"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16296076-D7D6-335D-F776-5E2866790415}"/>
                      </a:ext>
                    </a:extLst>
                  </p:cNvPr>
                  <p:cNvSpPr/>
                  <p:nvPr/>
                </p:nvSpPr>
                <p:spPr>
                  <a:xfrm>
                    <a:off x="66397" y="5748215"/>
                    <a:ext cx="108633" cy="73058"/>
                  </a:xfrm>
                  <a:custGeom>
                    <a:avLst/>
                    <a:gdLst>
                      <a:gd name="connsiteX0" fmla="*/ 0 w 108633"/>
                      <a:gd name="connsiteY0" fmla="*/ 73059 h 73058"/>
                      <a:gd name="connsiteX1" fmla="*/ 0 w 108633"/>
                      <a:gd name="connsiteY1" fmla="*/ 0 h 73058"/>
                      <a:gd name="connsiteX2" fmla="*/ 38708 w 108633"/>
                      <a:gd name="connsiteY2" fmla="*/ 0 h 73058"/>
                      <a:gd name="connsiteX3" fmla="*/ 71546 w 108633"/>
                      <a:gd name="connsiteY3" fmla="*/ 27690 h 73058"/>
                      <a:gd name="connsiteX4" fmla="*/ 71546 w 108633"/>
                      <a:gd name="connsiteY4" fmla="*/ 0 h 73058"/>
                      <a:gd name="connsiteX5" fmla="*/ 108633 w 108633"/>
                      <a:gd name="connsiteY5" fmla="*/ 0 h 73058"/>
                      <a:gd name="connsiteX6" fmla="*/ 108633 w 108633"/>
                      <a:gd name="connsiteY6" fmla="*/ 73059 h 73058"/>
                      <a:gd name="connsiteX7" fmla="*/ 70466 w 108633"/>
                      <a:gd name="connsiteY7" fmla="*/ 73059 h 73058"/>
                      <a:gd name="connsiteX8" fmla="*/ 37087 w 108633"/>
                      <a:gd name="connsiteY8" fmla="*/ 45585 h 73058"/>
                      <a:gd name="connsiteX9" fmla="*/ 37087 w 108633"/>
                      <a:gd name="connsiteY9" fmla="*/ 73059 h 73058"/>
                      <a:gd name="connsiteX10" fmla="*/ 0 w 108633"/>
                      <a:gd name="connsiteY10" fmla="*/ 73059 h 7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633" h="73058">
                        <a:moveTo>
                          <a:pt x="0" y="73059"/>
                        </a:moveTo>
                        <a:lnTo>
                          <a:pt x="0" y="0"/>
                        </a:lnTo>
                        <a:lnTo>
                          <a:pt x="38708" y="0"/>
                        </a:lnTo>
                        <a:lnTo>
                          <a:pt x="71546" y="27690"/>
                        </a:lnTo>
                        <a:lnTo>
                          <a:pt x="71546" y="0"/>
                        </a:lnTo>
                        <a:lnTo>
                          <a:pt x="108633" y="0"/>
                        </a:lnTo>
                        <a:lnTo>
                          <a:pt x="108633" y="73059"/>
                        </a:lnTo>
                        <a:lnTo>
                          <a:pt x="70466" y="73059"/>
                        </a:lnTo>
                        <a:lnTo>
                          <a:pt x="37087" y="45585"/>
                        </a:lnTo>
                        <a:lnTo>
                          <a:pt x="37087" y="73059"/>
                        </a:lnTo>
                        <a:lnTo>
                          <a:pt x="0" y="73059"/>
                        </a:lnTo>
                        <a:close/>
                      </a:path>
                    </a:pathLst>
                  </a:custGeom>
                  <a:grpFill/>
                  <a:ln w="3601"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F6B59ACE-3B2A-5153-DA69-F367999801D1}"/>
                      </a:ext>
                    </a:extLst>
                  </p:cNvPr>
                  <p:cNvSpPr/>
                  <p:nvPr/>
                </p:nvSpPr>
                <p:spPr>
                  <a:xfrm>
                    <a:off x="178055" y="5748215"/>
                    <a:ext cx="122892" cy="73058"/>
                  </a:xfrm>
                  <a:custGeom>
                    <a:avLst/>
                    <a:gdLst>
                      <a:gd name="connsiteX0" fmla="*/ 0 w 122892"/>
                      <a:gd name="connsiteY0" fmla="*/ 0 h 73058"/>
                      <a:gd name="connsiteX1" fmla="*/ 42524 w 122892"/>
                      <a:gd name="connsiteY1" fmla="*/ 0 h 73058"/>
                      <a:gd name="connsiteX2" fmla="*/ 62040 w 122892"/>
                      <a:gd name="connsiteY2" fmla="*/ 38816 h 73058"/>
                      <a:gd name="connsiteX3" fmla="*/ 80584 w 122892"/>
                      <a:gd name="connsiteY3" fmla="*/ 0 h 73058"/>
                      <a:gd name="connsiteX4" fmla="*/ 122892 w 122892"/>
                      <a:gd name="connsiteY4" fmla="*/ 0 h 73058"/>
                      <a:gd name="connsiteX5" fmla="*/ 84509 w 122892"/>
                      <a:gd name="connsiteY5" fmla="*/ 73059 h 73058"/>
                      <a:gd name="connsiteX6" fmla="*/ 38384 w 122892"/>
                      <a:gd name="connsiteY6" fmla="*/ 73059 h 73058"/>
                      <a:gd name="connsiteX7" fmla="*/ 0 w 122892"/>
                      <a:gd name="connsiteY7" fmla="*/ 0 h 7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892" h="73058">
                        <a:moveTo>
                          <a:pt x="0" y="0"/>
                        </a:moveTo>
                        <a:lnTo>
                          <a:pt x="42524" y="0"/>
                        </a:lnTo>
                        <a:lnTo>
                          <a:pt x="62040" y="38816"/>
                        </a:lnTo>
                        <a:lnTo>
                          <a:pt x="80584" y="0"/>
                        </a:lnTo>
                        <a:lnTo>
                          <a:pt x="122892" y="0"/>
                        </a:lnTo>
                        <a:lnTo>
                          <a:pt x="84509" y="73059"/>
                        </a:lnTo>
                        <a:lnTo>
                          <a:pt x="38384" y="73059"/>
                        </a:lnTo>
                        <a:lnTo>
                          <a:pt x="0" y="0"/>
                        </a:lnTo>
                        <a:close/>
                      </a:path>
                    </a:pathLst>
                  </a:custGeom>
                  <a:grpFill/>
                  <a:ln w="3601"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BA84070F-DC05-845A-121F-5EA35A219FE8}"/>
                      </a:ext>
                    </a:extLst>
                  </p:cNvPr>
                  <p:cNvSpPr/>
                  <p:nvPr/>
                </p:nvSpPr>
                <p:spPr>
                  <a:xfrm>
                    <a:off x="304007" y="5748215"/>
                    <a:ext cx="90413" cy="73058"/>
                  </a:xfrm>
                  <a:custGeom>
                    <a:avLst/>
                    <a:gdLst>
                      <a:gd name="connsiteX0" fmla="*/ 90414 w 90413"/>
                      <a:gd name="connsiteY0" fmla="*/ 22577 h 73058"/>
                      <a:gd name="connsiteX1" fmla="*/ 37627 w 90413"/>
                      <a:gd name="connsiteY1" fmla="*/ 22577 h 73058"/>
                      <a:gd name="connsiteX2" fmla="*/ 37627 w 90413"/>
                      <a:gd name="connsiteY2" fmla="*/ 27797 h 73058"/>
                      <a:gd name="connsiteX3" fmla="*/ 88433 w 90413"/>
                      <a:gd name="connsiteY3" fmla="*/ 27797 h 73058"/>
                      <a:gd name="connsiteX4" fmla="*/ 88433 w 90413"/>
                      <a:gd name="connsiteY4" fmla="*/ 45261 h 73058"/>
                      <a:gd name="connsiteX5" fmla="*/ 37627 w 90413"/>
                      <a:gd name="connsiteY5" fmla="*/ 45261 h 73058"/>
                      <a:gd name="connsiteX6" fmla="*/ 37627 w 90413"/>
                      <a:gd name="connsiteY6" fmla="*/ 50482 h 73058"/>
                      <a:gd name="connsiteX7" fmla="*/ 90414 w 90413"/>
                      <a:gd name="connsiteY7" fmla="*/ 50482 h 73058"/>
                      <a:gd name="connsiteX8" fmla="*/ 90414 w 90413"/>
                      <a:gd name="connsiteY8" fmla="*/ 73059 h 73058"/>
                      <a:gd name="connsiteX9" fmla="*/ 0 w 90413"/>
                      <a:gd name="connsiteY9" fmla="*/ 73059 h 73058"/>
                      <a:gd name="connsiteX10" fmla="*/ 0 w 90413"/>
                      <a:gd name="connsiteY10" fmla="*/ 0 h 73058"/>
                      <a:gd name="connsiteX11" fmla="*/ 90414 w 90413"/>
                      <a:gd name="connsiteY11" fmla="*/ 0 h 73058"/>
                      <a:gd name="connsiteX12" fmla="*/ 90414 w 90413"/>
                      <a:gd name="connsiteY12" fmla="*/ 22577 h 7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413" h="73058">
                        <a:moveTo>
                          <a:pt x="90414" y="22577"/>
                        </a:moveTo>
                        <a:lnTo>
                          <a:pt x="37627" y="22577"/>
                        </a:lnTo>
                        <a:lnTo>
                          <a:pt x="37627" y="27797"/>
                        </a:lnTo>
                        <a:lnTo>
                          <a:pt x="88433" y="27797"/>
                        </a:lnTo>
                        <a:lnTo>
                          <a:pt x="88433" y="45261"/>
                        </a:lnTo>
                        <a:lnTo>
                          <a:pt x="37627" y="45261"/>
                        </a:lnTo>
                        <a:lnTo>
                          <a:pt x="37627" y="50482"/>
                        </a:lnTo>
                        <a:lnTo>
                          <a:pt x="90414" y="50482"/>
                        </a:lnTo>
                        <a:lnTo>
                          <a:pt x="90414" y="73059"/>
                        </a:lnTo>
                        <a:lnTo>
                          <a:pt x="0" y="73059"/>
                        </a:lnTo>
                        <a:lnTo>
                          <a:pt x="0" y="0"/>
                        </a:lnTo>
                        <a:lnTo>
                          <a:pt x="90414" y="0"/>
                        </a:lnTo>
                        <a:lnTo>
                          <a:pt x="90414" y="22577"/>
                        </a:lnTo>
                        <a:close/>
                      </a:path>
                    </a:pathLst>
                  </a:custGeom>
                  <a:grpFill/>
                  <a:ln w="3601"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D4B9245D-67B8-2752-9C82-5BA0970AE9A2}"/>
                      </a:ext>
                    </a:extLst>
                  </p:cNvPr>
                  <p:cNvSpPr/>
                  <p:nvPr/>
                </p:nvSpPr>
                <p:spPr>
                  <a:xfrm>
                    <a:off x="398346" y="5746091"/>
                    <a:ext cx="107517" cy="77415"/>
                  </a:xfrm>
                  <a:custGeom>
                    <a:avLst/>
                    <a:gdLst>
                      <a:gd name="connsiteX0" fmla="*/ 38816 w 107517"/>
                      <a:gd name="connsiteY0" fmla="*/ 25709 h 77415"/>
                      <a:gd name="connsiteX1" fmla="*/ 48069 w 107517"/>
                      <a:gd name="connsiteY1" fmla="*/ 29526 h 77415"/>
                      <a:gd name="connsiteX2" fmla="*/ 66829 w 107517"/>
                      <a:gd name="connsiteY2" fmla="*/ 30066 h 77415"/>
                      <a:gd name="connsiteX3" fmla="*/ 107517 w 107517"/>
                      <a:gd name="connsiteY3" fmla="*/ 52102 h 77415"/>
                      <a:gd name="connsiteX4" fmla="*/ 53543 w 107517"/>
                      <a:gd name="connsiteY4" fmla="*/ 77415 h 77415"/>
                      <a:gd name="connsiteX5" fmla="*/ 0 w 107517"/>
                      <a:gd name="connsiteY5" fmla="*/ 50266 h 77415"/>
                      <a:gd name="connsiteX6" fmla="*/ 37627 w 107517"/>
                      <a:gd name="connsiteY6" fmla="*/ 50266 h 77415"/>
                      <a:gd name="connsiteX7" fmla="*/ 53651 w 107517"/>
                      <a:gd name="connsiteY7" fmla="*/ 55811 h 77415"/>
                      <a:gd name="connsiteX8" fmla="*/ 68810 w 107517"/>
                      <a:gd name="connsiteY8" fmla="*/ 51562 h 77415"/>
                      <a:gd name="connsiteX9" fmla="*/ 58980 w 107517"/>
                      <a:gd name="connsiteY9" fmla="*/ 47745 h 77415"/>
                      <a:gd name="connsiteX10" fmla="*/ 41192 w 107517"/>
                      <a:gd name="connsiteY10" fmla="*/ 47313 h 77415"/>
                      <a:gd name="connsiteX11" fmla="*/ 72 w 107517"/>
                      <a:gd name="connsiteY11" fmla="*/ 24845 h 77415"/>
                      <a:gd name="connsiteX12" fmla="*/ 52966 w 107517"/>
                      <a:gd name="connsiteY12" fmla="*/ 0 h 77415"/>
                      <a:gd name="connsiteX13" fmla="*/ 105213 w 107517"/>
                      <a:gd name="connsiteY13" fmla="*/ 26933 h 77415"/>
                      <a:gd name="connsiteX14" fmla="*/ 67585 w 107517"/>
                      <a:gd name="connsiteY14" fmla="*/ 26933 h 77415"/>
                      <a:gd name="connsiteX15" fmla="*/ 52858 w 107517"/>
                      <a:gd name="connsiteY15" fmla="*/ 21604 h 77415"/>
                      <a:gd name="connsiteX16" fmla="*/ 38780 w 107517"/>
                      <a:gd name="connsiteY16" fmla="*/ 25745 h 7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517" h="77415">
                        <a:moveTo>
                          <a:pt x="38816" y="25709"/>
                        </a:moveTo>
                        <a:cubicBezTo>
                          <a:pt x="38816" y="28553"/>
                          <a:pt x="40652" y="29310"/>
                          <a:pt x="48069" y="29526"/>
                        </a:cubicBezTo>
                        <a:lnTo>
                          <a:pt x="66829" y="30066"/>
                        </a:lnTo>
                        <a:cubicBezTo>
                          <a:pt x="97687" y="30930"/>
                          <a:pt x="107517" y="37267"/>
                          <a:pt x="107517" y="52102"/>
                        </a:cubicBezTo>
                        <a:cubicBezTo>
                          <a:pt x="107517" y="68665"/>
                          <a:pt x="88865" y="77415"/>
                          <a:pt x="53543" y="77415"/>
                        </a:cubicBezTo>
                        <a:cubicBezTo>
                          <a:pt x="18220" y="77415"/>
                          <a:pt x="540" y="68809"/>
                          <a:pt x="0" y="50266"/>
                        </a:cubicBezTo>
                        <a:lnTo>
                          <a:pt x="37627" y="50266"/>
                        </a:lnTo>
                        <a:cubicBezTo>
                          <a:pt x="37951" y="54407"/>
                          <a:pt x="42740" y="55811"/>
                          <a:pt x="53651" y="55811"/>
                        </a:cubicBezTo>
                        <a:cubicBezTo>
                          <a:pt x="63913" y="55811"/>
                          <a:pt x="68810" y="54731"/>
                          <a:pt x="68810" y="51562"/>
                        </a:cubicBezTo>
                        <a:cubicBezTo>
                          <a:pt x="68810" y="48718"/>
                          <a:pt x="66973" y="47961"/>
                          <a:pt x="58980" y="47745"/>
                        </a:cubicBezTo>
                        <a:lnTo>
                          <a:pt x="41192" y="47313"/>
                        </a:lnTo>
                        <a:cubicBezTo>
                          <a:pt x="12855" y="46665"/>
                          <a:pt x="72" y="38816"/>
                          <a:pt x="72" y="24845"/>
                        </a:cubicBezTo>
                        <a:cubicBezTo>
                          <a:pt x="72" y="7382"/>
                          <a:pt x="15879" y="0"/>
                          <a:pt x="52966" y="0"/>
                        </a:cubicBezTo>
                        <a:cubicBezTo>
                          <a:pt x="90054" y="0"/>
                          <a:pt x="104673" y="7849"/>
                          <a:pt x="105213" y="26933"/>
                        </a:cubicBezTo>
                        <a:lnTo>
                          <a:pt x="67585" y="26933"/>
                        </a:lnTo>
                        <a:cubicBezTo>
                          <a:pt x="67261" y="22900"/>
                          <a:pt x="63012" y="21604"/>
                          <a:pt x="52858" y="21604"/>
                        </a:cubicBezTo>
                        <a:cubicBezTo>
                          <a:pt x="42704" y="21604"/>
                          <a:pt x="38780" y="22577"/>
                          <a:pt x="38780" y="25745"/>
                        </a:cubicBezTo>
                        <a:close/>
                      </a:path>
                    </a:pathLst>
                  </a:custGeom>
                  <a:grpFill/>
                  <a:ln w="3601"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5D27891B-AF06-4E71-78A4-38E6D2CC533B}"/>
                      </a:ext>
                    </a:extLst>
                  </p:cNvPr>
                  <p:cNvSpPr/>
                  <p:nvPr/>
                </p:nvSpPr>
                <p:spPr>
                  <a:xfrm>
                    <a:off x="507591" y="5748215"/>
                    <a:ext cx="103484" cy="73058"/>
                  </a:xfrm>
                  <a:custGeom>
                    <a:avLst/>
                    <a:gdLst>
                      <a:gd name="connsiteX0" fmla="*/ 32946 w 103484"/>
                      <a:gd name="connsiteY0" fmla="*/ 73059 h 73058"/>
                      <a:gd name="connsiteX1" fmla="*/ 32946 w 103484"/>
                      <a:gd name="connsiteY1" fmla="*/ 30534 h 73058"/>
                      <a:gd name="connsiteX2" fmla="*/ 0 w 103484"/>
                      <a:gd name="connsiteY2" fmla="*/ 30534 h 73058"/>
                      <a:gd name="connsiteX3" fmla="*/ 0 w 103484"/>
                      <a:gd name="connsiteY3" fmla="*/ 0 h 73058"/>
                      <a:gd name="connsiteX4" fmla="*/ 103484 w 103484"/>
                      <a:gd name="connsiteY4" fmla="*/ 0 h 73058"/>
                      <a:gd name="connsiteX5" fmla="*/ 103484 w 103484"/>
                      <a:gd name="connsiteY5" fmla="*/ 30534 h 73058"/>
                      <a:gd name="connsiteX6" fmla="*/ 70538 w 103484"/>
                      <a:gd name="connsiteY6" fmla="*/ 30534 h 73058"/>
                      <a:gd name="connsiteX7" fmla="*/ 70538 w 103484"/>
                      <a:gd name="connsiteY7" fmla="*/ 73059 h 73058"/>
                      <a:gd name="connsiteX8" fmla="*/ 32910 w 103484"/>
                      <a:gd name="connsiteY8" fmla="*/ 73059 h 7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84" h="73058">
                        <a:moveTo>
                          <a:pt x="32946" y="73059"/>
                        </a:moveTo>
                        <a:lnTo>
                          <a:pt x="32946" y="30534"/>
                        </a:lnTo>
                        <a:lnTo>
                          <a:pt x="0" y="30534"/>
                        </a:lnTo>
                        <a:lnTo>
                          <a:pt x="0" y="0"/>
                        </a:lnTo>
                        <a:lnTo>
                          <a:pt x="103484" y="0"/>
                        </a:lnTo>
                        <a:lnTo>
                          <a:pt x="103484" y="30534"/>
                        </a:lnTo>
                        <a:lnTo>
                          <a:pt x="70538" y="30534"/>
                        </a:lnTo>
                        <a:lnTo>
                          <a:pt x="70538" y="73059"/>
                        </a:lnTo>
                        <a:lnTo>
                          <a:pt x="32910" y="73059"/>
                        </a:lnTo>
                        <a:close/>
                      </a:path>
                    </a:pathLst>
                  </a:custGeom>
                  <a:grpFill/>
                  <a:ln w="3601" cap="flat">
                    <a:noFill/>
                    <a:prstDash val="solid"/>
                    <a:miter/>
                  </a:ln>
                </p:spPr>
                <p:txBody>
                  <a:bodyPr rtlCol="0" anchor="ctr"/>
                  <a:lstStyle/>
                  <a:p>
                    <a:endParaRPr lang="en-US"/>
                  </a:p>
                </p:txBody>
              </p:sp>
            </p:grpSp>
            <p:sp>
              <p:nvSpPr>
                <p:cNvPr id="34" name="Freeform: Shape 33">
                  <a:extLst>
                    <a:ext uri="{FF2B5EF4-FFF2-40B4-BE49-F238E27FC236}">
                      <a16:creationId xmlns:a16="http://schemas.microsoft.com/office/drawing/2014/main" id="{0D2B581A-72B4-DA42-2C3D-A21E7CE81966}"/>
                    </a:ext>
                  </a:extLst>
                </p:cNvPr>
                <p:cNvSpPr/>
                <p:nvPr/>
              </p:nvSpPr>
              <p:spPr>
                <a:xfrm>
                  <a:off x="0" y="5501999"/>
                  <a:ext cx="633760" cy="343111"/>
                </a:xfrm>
                <a:custGeom>
                  <a:avLst/>
                  <a:gdLst>
                    <a:gd name="connsiteX0" fmla="*/ 108921 w 633760"/>
                    <a:gd name="connsiteY0" fmla="*/ 58620 h 343111"/>
                    <a:gd name="connsiteX1" fmla="*/ 123216 w 633760"/>
                    <a:gd name="connsiteY1" fmla="*/ 41733 h 343111"/>
                    <a:gd name="connsiteX2" fmla="*/ 96391 w 633760"/>
                    <a:gd name="connsiteY2" fmla="*/ 23621 h 343111"/>
                    <a:gd name="connsiteX3" fmla="*/ 22648 w 633760"/>
                    <a:gd name="connsiteY3" fmla="*/ 23621 h 343111"/>
                    <a:gd name="connsiteX4" fmla="*/ 22648 w 633760"/>
                    <a:gd name="connsiteY4" fmla="*/ 96679 h 343111"/>
                    <a:gd name="connsiteX5" fmla="*/ 96391 w 633760"/>
                    <a:gd name="connsiteY5" fmla="*/ 96679 h 343111"/>
                    <a:gd name="connsiteX6" fmla="*/ 125629 w 633760"/>
                    <a:gd name="connsiteY6" fmla="*/ 75975 h 343111"/>
                    <a:gd name="connsiteX7" fmla="*/ 108957 w 633760"/>
                    <a:gd name="connsiteY7" fmla="*/ 58620 h 343111"/>
                    <a:gd name="connsiteX8" fmla="*/ 83176 w 633760"/>
                    <a:gd name="connsiteY8" fmla="*/ 77055 h 343111"/>
                    <a:gd name="connsiteX9" fmla="*/ 59196 w 633760"/>
                    <a:gd name="connsiteY9" fmla="*/ 77055 h 343111"/>
                    <a:gd name="connsiteX10" fmla="*/ 59196 w 633760"/>
                    <a:gd name="connsiteY10" fmla="*/ 68773 h 343111"/>
                    <a:gd name="connsiteX11" fmla="*/ 83176 w 633760"/>
                    <a:gd name="connsiteY11" fmla="*/ 68773 h 343111"/>
                    <a:gd name="connsiteX12" fmla="*/ 88181 w 633760"/>
                    <a:gd name="connsiteY12" fmla="*/ 72914 h 343111"/>
                    <a:gd name="connsiteX13" fmla="*/ 83176 w 633760"/>
                    <a:gd name="connsiteY13" fmla="*/ 77055 h 343111"/>
                    <a:gd name="connsiteX14" fmla="*/ 83068 w 633760"/>
                    <a:gd name="connsiteY14" fmla="*/ 51526 h 343111"/>
                    <a:gd name="connsiteX15" fmla="*/ 59196 w 633760"/>
                    <a:gd name="connsiteY15" fmla="*/ 51526 h 343111"/>
                    <a:gd name="connsiteX16" fmla="*/ 59196 w 633760"/>
                    <a:gd name="connsiteY16" fmla="*/ 43245 h 343111"/>
                    <a:gd name="connsiteX17" fmla="*/ 83068 w 633760"/>
                    <a:gd name="connsiteY17" fmla="*/ 43245 h 343111"/>
                    <a:gd name="connsiteX18" fmla="*/ 88181 w 633760"/>
                    <a:gd name="connsiteY18" fmla="*/ 47385 h 343111"/>
                    <a:gd name="connsiteX19" fmla="*/ 83068 w 633760"/>
                    <a:gd name="connsiteY19" fmla="*/ 51526 h 343111"/>
                    <a:gd name="connsiteX20" fmla="*/ 219607 w 633760"/>
                    <a:gd name="connsiteY20" fmla="*/ 55235 h 343111"/>
                    <a:gd name="connsiteX21" fmla="*/ 284924 w 633760"/>
                    <a:gd name="connsiteY21" fmla="*/ 55235 h 343111"/>
                    <a:gd name="connsiteX22" fmla="*/ 284924 w 633760"/>
                    <a:gd name="connsiteY22" fmla="*/ 96679 h 343111"/>
                    <a:gd name="connsiteX23" fmla="*/ 254390 w 633760"/>
                    <a:gd name="connsiteY23" fmla="*/ 96679 h 343111"/>
                    <a:gd name="connsiteX24" fmla="*/ 252770 w 633760"/>
                    <a:gd name="connsiteY24" fmla="*/ 89478 h 343111"/>
                    <a:gd name="connsiteX25" fmla="*/ 222992 w 633760"/>
                    <a:gd name="connsiteY25" fmla="*/ 98840 h 343111"/>
                    <a:gd name="connsiteX26" fmla="*/ 172618 w 633760"/>
                    <a:gd name="connsiteY26" fmla="*/ 61428 h 343111"/>
                    <a:gd name="connsiteX27" fmla="*/ 229113 w 633760"/>
                    <a:gd name="connsiteY27" fmla="*/ 21424 h 343111"/>
                    <a:gd name="connsiteX28" fmla="*/ 284852 w 633760"/>
                    <a:gd name="connsiteY28" fmla="*/ 51526 h 343111"/>
                    <a:gd name="connsiteX29" fmla="*/ 245172 w 633760"/>
                    <a:gd name="connsiteY29" fmla="*/ 51526 h 343111"/>
                    <a:gd name="connsiteX30" fmla="*/ 229149 w 633760"/>
                    <a:gd name="connsiteY30" fmla="*/ 45873 h 343111"/>
                    <a:gd name="connsiteX31" fmla="*/ 210822 w 633760"/>
                    <a:gd name="connsiteY31" fmla="*/ 60384 h 343111"/>
                    <a:gd name="connsiteX32" fmla="*/ 229689 w 633760"/>
                    <a:gd name="connsiteY32" fmla="*/ 75651 h 343111"/>
                    <a:gd name="connsiteX33" fmla="*/ 245496 w 633760"/>
                    <a:gd name="connsiteY33" fmla="*/ 70214 h 343111"/>
                    <a:gd name="connsiteX34" fmla="*/ 219643 w 633760"/>
                    <a:gd name="connsiteY34" fmla="*/ 70214 h 343111"/>
                    <a:gd name="connsiteX35" fmla="*/ 219643 w 633760"/>
                    <a:gd name="connsiteY35" fmla="*/ 55271 h 343111"/>
                    <a:gd name="connsiteX36" fmla="*/ 130418 w 633760"/>
                    <a:gd name="connsiteY36" fmla="*/ 23621 h 343111"/>
                    <a:gd name="connsiteX37" fmla="*/ 168045 w 633760"/>
                    <a:gd name="connsiteY37" fmla="*/ 23621 h 343111"/>
                    <a:gd name="connsiteX38" fmla="*/ 168045 w 633760"/>
                    <a:gd name="connsiteY38" fmla="*/ 96679 h 343111"/>
                    <a:gd name="connsiteX39" fmla="*/ 130418 w 633760"/>
                    <a:gd name="connsiteY39" fmla="*/ 96679 h 343111"/>
                    <a:gd name="connsiteX40" fmla="*/ 130418 w 633760"/>
                    <a:gd name="connsiteY40" fmla="*/ 23621 h 343111"/>
                    <a:gd name="connsiteX41" fmla="*/ 243624 w 633760"/>
                    <a:gd name="connsiteY41" fmla="*/ 184284 h 343111"/>
                    <a:gd name="connsiteX42" fmla="*/ 233794 w 633760"/>
                    <a:gd name="connsiteY42" fmla="*/ 180468 h 343111"/>
                    <a:gd name="connsiteX43" fmla="*/ 216007 w 633760"/>
                    <a:gd name="connsiteY43" fmla="*/ 180035 h 343111"/>
                    <a:gd name="connsiteX44" fmla="*/ 174886 w 633760"/>
                    <a:gd name="connsiteY44" fmla="*/ 157567 h 343111"/>
                    <a:gd name="connsiteX45" fmla="*/ 227781 w 633760"/>
                    <a:gd name="connsiteY45" fmla="*/ 132686 h 343111"/>
                    <a:gd name="connsiteX46" fmla="*/ 280027 w 633760"/>
                    <a:gd name="connsiteY46" fmla="*/ 159620 h 343111"/>
                    <a:gd name="connsiteX47" fmla="*/ 242400 w 633760"/>
                    <a:gd name="connsiteY47" fmla="*/ 159620 h 343111"/>
                    <a:gd name="connsiteX48" fmla="*/ 227673 w 633760"/>
                    <a:gd name="connsiteY48" fmla="*/ 154290 h 343111"/>
                    <a:gd name="connsiteX49" fmla="*/ 213594 w 633760"/>
                    <a:gd name="connsiteY49" fmla="*/ 158431 h 343111"/>
                    <a:gd name="connsiteX50" fmla="*/ 222848 w 633760"/>
                    <a:gd name="connsiteY50" fmla="*/ 162248 h 343111"/>
                    <a:gd name="connsiteX51" fmla="*/ 241608 w 633760"/>
                    <a:gd name="connsiteY51" fmla="*/ 162788 h 343111"/>
                    <a:gd name="connsiteX52" fmla="*/ 282296 w 633760"/>
                    <a:gd name="connsiteY52" fmla="*/ 184825 h 343111"/>
                    <a:gd name="connsiteX53" fmla="*/ 228321 w 633760"/>
                    <a:gd name="connsiteY53" fmla="*/ 210137 h 343111"/>
                    <a:gd name="connsiteX54" fmla="*/ 174778 w 633760"/>
                    <a:gd name="connsiteY54" fmla="*/ 182988 h 343111"/>
                    <a:gd name="connsiteX55" fmla="*/ 212406 w 633760"/>
                    <a:gd name="connsiteY55" fmla="*/ 182988 h 343111"/>
                    <a:gd name="connsiteX56" fmla="*/ 228429 w 633760"/>
                    <a:gd name="connsiteY56" fmla="*/ 188533 h 343111"/>
                    <a:gd name="connsiteX57" fmla="*/ 243588 w 633760"/>
                    <a:gd name="connsiteY57" fmla="*/ 184284 h 343111"/>
                    <a:gd name="connsiteX58" fmla="*/ 133046 w 633760"/>
                    <a:gd name="connsiteY58" fmla="*/ 184284 h 343111"/>
                    <a:gd name="connsiteX59" fmla="*/ 123216 w 633760"/>
                    <a:gd name="connsiteY59" fmla="*/ 180468 h 343111"/>
                    <a:gd name="connsiteX60" fmla="*/ 105429 w 633760"/>
                    <a:gd name="connsiteY60" fmla="*/ 180035 h 343111"/>
                    <a:gd name="connsiteX61" fmla="*/ 64309 w 633760"/>
                    <a:gd name="connsiteY61" fmla="*/ 157567 h 343111"/>
                    <a:gd name="connsiteX62" fmla="*/ 117203 w 633760"/>
                    <a:gd name="connsiteY62" fmla="*/ 132686 h 343111"/>
                    <a:gd name="connsiteX63" fmla="*/ 169449 w 633760"/>
                    <a:gd name="connsiteY63" fmla="*/ 159620 h 343111"/>
                    <a:gd name="connsiteX64" fmla="*/ 131822 w 633760"/>
                    <a:gd name="connsiteY64" fmla="*/ 159620 h 343111"/>
                    <a:gd name="connsiteX65" fmla="*/ 117095 w 633760"/>
                    <a:gd name="connsiteY65" fmla="*/ 154290 h 343111"/>
                    <a:gd name="connsiteX66" fmla="*/ 103016 w 633760"/>
                    <a:gd name="connsiteY66" fmla="*/ 158431 h 343111"/>
                    <a:gd name="connsiteX67" fmla="*/ 112270 w 633760"/>
                    <a:gd name="connsiteY67" fmla="*/ 162248 h 343111"/>
                    <a:gd name="connsiteX68" fmla="*/ 131030 w 633760"/>
                    <a:gd name="connsiteY68" fmla="*/ 162788 h 343111"/>
                    <a:gd name="connsiteX69" fmla="*/ 171718 w 633760"/>
                    <a:gd name="connsiteY69" fmla="*/ 184825 h 343111"/>
                    <a:gd name="connsiteX70" fmla="*/ 117743 w 633760"/>
                    <a:gd name="connsiteY70" fmla="*/ 210137 h 343111"/>
                    <a:gd name="connsiteX71" fmla="*/ 64201 w 633760"/>
                    <a:gd name="connsiteY71" fmla="*/ 182988 h 343111"/>
                    <a:gd name="connsiteX72" fmla="*/ 101828 w 633760"/>
                    <a:gd name="connsiteY72" fmla="*/ 182988 h 343111"/>
                    <a:gd name="connsiteX73" fmla="*/ 117851 w 633760"/>
                    <a:gd name="connsiteY73" fmla="*/ 188533 h 343111"/>
                    <a:gd name="connsiteX74" fmla="*/ 133010 w 633760"/>
                    <a:gd name="connsiteY74" fmla="*/ 184284 h 343111"/>
                    <a:gd name="connsiteX75" fmla="*/ 485052 w 633760"/>
                    <a:gd name="connsiteY75" fmla="*/ 207941 h 343111"/>
                    <a:gd name="connsiteX76" fmla="*/ 394638 w 633760"/>
                    <a:gd name="connsiteY76" fmla="*/ 207941 h 343111"/>
                    <a:gd name="connsiteX77" fmla="*/ 394638 w 633760"/>
                    <a:gd name="connsiteY77" fmla="*/ 134883 h 343111"/>
                    <a:gd name="connsiteX78" fmla="*/ 485052 w 633760"/>
                    <a:gd name="connsiteY78" fmla="*/ 134883 h 343111"/>
                    <a:gd name="connsiteX79" fmla="*/ 485052 w 633760"/>
                    <a:gd name="connsiteY79" fmla="*/ 157459 h 343111"/>
                    <a:gd name="connsiteX80" fmla="*/ 432265 w 633760"/>
                    <a:gd name="connsiteY80" fmla="*/ 157459 h 343111"/>
                    <a:gd name="connsiteX81" fmla="*/ 432265 w 633760"/>
                    <a:gd name="connsiteY81" fmla="*/ 162680 h 343111"/>
                    <a:gd name="connsiteX82" fmla="*/ 483071 w 633760"/>
                    <a:gd name="connsiteY82" fmla="*/ 162680 h 343111"/>
                    <a:gd name="connsiteX83" fmla="*/ 483071 w 633760"/>
                    <a:gd name="connsiteY83" fmla="*/ 180144 h 343111"/>
                    <a:gd name="connsiteX84" fmla="*/ 432265 w 633760"/>
                    <a:gd name="connsiteY84" fmla="*/ 180144 h 343111"/>
                    <a:gd name="connsiteX85" fmla="*/ 432265 w 633760"/>
                    <a:gd name="connsiteY85" fmla="*/ 185364 h 343111"/>
                    <a:gd name="connsiteX86" fmla="*/ 485052 w 633760"/>
                    <a:gd name="connsiteY86" fmla="*/ 185364 h 343111"/>
                    <a:gd name="connsiteX87" fmla="*/ 485052 w 633760"/>
                    <a:gd name="connsiteY87" fmla="*/ 207941 h 343111"/>
                    <a:gd name="connsiteX88" fmla="*/ 285608 w 633760"/>
                    <a:gd name="connsiteY88" fmla="*/ 173050 h 343111"/>
                    <a:gd name="connsiteX89" fmla="*/ 285608 w 633760"/>
                    <a:gd name="connsiteY89" fmla="*/ 134883 h 343111"/>
                    <a:gd name="connsiteX90" fmla="*/ 323236 w 633760"/>
                    <a:gd name="connsiteY90" fmla="*/ 134883 h 343111"/>
                    <a:gd name="connsiteX91" fmla="*/ 323236 w 633760"/>
                    <a:gd name="connsiteY91" fmla="*/ 165417 h 343111"/>
                    <a:gd name="connsiteX92" fmla="*/ 337422 w 633760"/>
                    <a:gd name="connsiteY92" fmla="*/ 180900 h 343111"/>
                    <a:gd name="connsiteX93" fmla="*/ 351609 w 633760"/>
                    <a:gd name="connsiteY93" fmla="*/ 165417 h 343111"/>
                    <a:gd name="connsiteX94" fmla="*/ 351609 w 633760"/>
                    <a:gd name="connsiteY94" fmla="*/ 134883 h 343111"/>
                    <a:gd name="connsiteX95" fmla="*/ 389237 w 633760"/>
                    <a:gd name="connsiteY95" fmla="*/ 134883 h 343111"/>
                    <a:gd name="connsiteX96" fmla="*/ 389237 w 633760"/>
                    <a:gd name="connsiteY96" fmla="*/ 173050 h 343111"/>
                    <a:gd name="connsiteX97" fmla="*/ 337422 w 633760"/>
                    <a:gd name="connsiteY97" fmla="*/ 210137 h 343111"/>
                    <a:gd name="connsiteX98" fmla="*/ 285608 w 633760"/>
                    <a:gd name="connsiteY98" fmla="*/ 173050 h 343111"/>
                    <a:gd name="connsiteX99" fmla="*/ 60312 w 633760"/>
                    <a:gd name="connsiteY99" fmla="*/ 207941 h 343111"/>
                    <a:gd name="connsiteX100" fmla="*/ 22648 w 633760"/>
                    <a:gd name="connsiteY100" fmla="*/ 207941 h 343111"/>
                    <a:gd name="connsiteX101" fmla="*/ 22648 w 633760"/>
                    <a:gd name="connsiteY101" fmla="*/ 134883 h 343111"/>
                    <a:gd name="connsiteX102" fmla="*/ 60276 w 633760"/>
                    <a:gd name="connsiteY102" fmla="*/ 134883 h 343111"/>
                    <a:gd name="connsiteX103" fmla="*/ 60276 w 633760"/>
                    <a:gd name="connsiteY103" fmla="*/ 207941 h 343111"/>
                    <a:gd name="connsiteX104" fmla="*/ 507700 w 633760"/>
                    <a:gd name="connsiteY104" fmla="*/ 222308 h 343111"/>
                    <a:gd name="connsiteX105" fmla="*/ 507700 w 633760"/>
                    <a:gd name="connsiteY105" fmla="*/ 111046 h 343111"/>
                    <a:gd name="connsiteX106" fmla="*/ 307609 w 633760"/>
                    <a:gd name="connsiteY106" fmla="*/ 111046 h 343111"/>
                    <a:gd name="connsiteX107" fmla="*/ 307609 w 633760"/>
                    <a:gd name="connsiteY107" fmla="*/ 0 h 343111"/>
                    <a:gd name="connsiteX108" fmla="*/ 0 w 633760"/>
                    <a:gd name="connsiteY108" fmla="*/ 0 h 343111"/>
                    <a:gd name="connsiteX109" fmla="*/ 0 w 633760"/>
                    <a:gd name="connsiteY109" fmla="*/ 343112 h 343111"/>
                    <a:gd name="connsiteX110" fmla="*/ 633761 w 633760"/>
                    <a:gd name="connsiteY110" fmla="*/ 343112 h 343111"/>
                    <a:gd name="connsiteX111" fmla="*/ 633761 w 633760"/>
                    <a:gd name="connsiteY111" fmla="*/ 222308 h 343111"/>
                    <a:gd name="connsiteX112" fmla="*/ 507700 w 633760"/>
                    <a:gd name="connsiteY112" fmla="*/ 222308 h 343111"/>
                    <a:gd name="connsiteX113" fmla="*/ 9470 w 633760"/>
                    <a:gd name="connsiteY113" fmla="*/ 9470 h 343111"/>
                    <a:gd name="connsiteX114" fmla="*/ 298139 w 633760"/>
                    <a:gd name="connsiteY114" fmla="*/ 9470 h 343111"/>
                    <a:gd name="connsiteX115" fmla="*/ 298139 w 633760"/>
                    <a:gd name="connsiteY115" fmla="*/ 111046 h 343111"/>
                    <a:gd name="connsiteX116" fmla="*/ 9470 w 633760"/>
                    <a:gd name="connsiteY116" fmla="*/ 111046 h 343111"/>
                    <a:gd name="connsiteX117" fmla="*/ 9470 w 633760"/>
                    <a:gd name="connsiteY117" fmla="*/ 9470 h 343111"/>
                    <a:gd name="connsiteX118" fmla="*/ 9470 w 633760"/>
                    <a:gd name="connsiteY118" fmla="*/ 120516 h 343111"/>
                    <a:gd name="connsiteX119" fmla="*/ 498230 w 633760"/>
                    <a:gd name="connsiteY119" fmla="*/ 120516 h 343111"/>
                    <a:gd name="connsiteX120" fmla="*/ 498230 w 633760"/>
                    <a:gd name="connsiteY120" fmla="*/ 222308 h 343111"/>
                    <a:gd name="connsiteX121" fmla="*/ 9470 w 633760"/>
                    <a:gd name="connsiteY121" fmla="*/ 222308 h 343111"/>
                    <a:gd name="connsiteX122" fmla="*/ 9470 w 633760"/>
                    <a:gd name="connsiteY122" fmla="*/ 120516 h 343111"/>
                    <a:gd name="connsiteX123" fmla="*/ 624291 w 633760"/>
                    <a:gd name="connsiteY123" fmla="*/ 333678 h 343111"/>
                    <a:gd name="connsiteX124" fmla="*/ 9470 w 633760"/>
                    <a:gd name="connsiteY124" fmla="*/ 333678 h 343111"/>
                    <a:gd name="connsiteX125" fmla="*/ 9470 w 633760"/>
                    <a:gd name="connsiteY125" fmla="*/ 231778 h 343111"/>
                    <a:gd name="connsiteX126" fmla="*/ 624291 w 633760"/>
                    <a:gd name="connsiteY126" fmla="*/ 231778 h 343111"/>
                    <a:gd name="connsiteX127" fmla="*/ 624291 w 633760"/>
                    <a:gd name="connsiteY127" fmla="*/ 333678 h 34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633760" h="343111">
                      <a:moveTo>
                        <a:pt x="108921" y="58620"/>
                      </a:moveTo>
                      <a:cubicBezTo>
                        <a:pt x="118859" y="56423"/>
                        <a:pt x="123216" y="51310"/>
                        <a:pt x="123216" y="41733"/>
                      </a:cubicBezTo>
                      <a:cubicBezTo>
                        <a:pt x="123216" y="29634"/>
                        <a:pt x="114395" y="23621"/>
                        <a:pt x="96391" y="23621"/>
                      </a:cubicBezTo>
                      <a:lnTo>
                        <a:pt x="22648" y="23621"/>
                      </a:lnTo>
                      <a:lnTo>
                        <a:pt x="22648" y="96679"/>
                      </a:lnTo>
                      <a:lnTo>
                        <a:pt x="96391" y="96679"/>
                      </a:lnTo>
                      <a:cubicBezTo>
                        <a:pt x="116123" y="96679"/>
                        <a:pt x="125629" y="89910"/>
                        <a:pt x="125629" y="75975"/>
                      </a:cubicBezTo>
                      <a:cubicBezTo>
                        <a:pt x="125629" y="65713"/>
                        <a:pt x="120624" y="60492"/>
                        <a:pt x="108957" y="58620"/>
                      </a:cubicBezTo>
                      <a:close/>
                      <a:moveTo>
                        <a:pt x="83176" y="77055"/>
                      </a:moveTo>
                      <a:lnTo>
                        <a:pt x="59196" y="77055"/>
                      </a:lnTo>
                      <a:lnTo>
                        <a:pt x="59196" y="68773"/>
                      </a:lnTo>
                      <a:lnTo>
                        <a:pt x="83176" y="68773"/>
                      </a:lnTo>
                      <a:cubicBezTo>
                        <a:pt x="86237" y="68773"/>
                        <a:pt x="88181" y="70286"/>
                        <a:pt x="88181" y="72914"/>
                      </a:cubicBezTo>
                      <a:cubicBezTo>
                        <a:pt x="88181" y="75543"/>
                        <a:pt x="86201" y="77055"/>
                        <a:pt x="83176" y="77055"/>
                      </a:cubicBezTo>
                      <a:close/>
                      <a:moveTo>
                        <a:pt x="83068" y="51526"/>
                      </a:moveTo>
                      <a:lnTo>
                        <a:pt x="59196" y="51526"/>
                      </a:lnTo>
                      <a:lnTo>
                        <a:pt x="59196" y="43245"/>
                      </a:lnTo>
                      <a:lnTo>
                        <a:pt x="83068" y="43245"/>
                      </a:lnTo>
                      <a:cubicBezTo>
                        <a:pt x="86237" y="43245"/>
                        <a:pt x="88181" y="44757"/>
                        <a:pt x="88181" y="47385"/>
                      </a:cubicBezTo>
                      <a:cubicBezTo>
                        <a:pt x="88181" y="50014"/>
                        <a:pt x="86201" y="51526"/>
                        <a:pt x="83068" y="51526"/>
                      </a:cubicBezTo>
                      <a:close/>
                      <a:moveTo>
                        <a:pt x="219607" y="55235"/>
                      </a:moveTo>
                      <a:lnTo>
                        <a:pt x="284924" y="55235"/>
                      </a:lnTo>
                      <a:lnTo>
                        <a:pt x="284924" y="96679"/>
                      </a:lnTo>
                      <a:lnTo>
                        <a:pt x="254390" y="96679"/>
                      </a:lnTo>
                      <a:lnTo>
                        <a:pt x="252770" y="89478"/>
                      </a:lnTo>
                      <a:cubicBezTo>
                        <a:pt x="245892" y="95599"/>
                        <a:pt x="236098" y="98840"/>
                        <a:pt x="222992" y="98840"/>
                      </a:cubicBezTo>
                      <a:cubicBezTo>
                        <a:pt x="188425" y="98840"/>
                        <a:pt x="172618" y="83897"/>
                        <a:pt x="172618" y="61428"/>
                      </a:cubicBezTo>
                      <a:cubicBezTo>
                        <a:pt x="172618" y="34603"/>
                        <a:pt x="192566" y="21424"/>
                        <a:pt x="229113" y="21424"/>
                      </a:cubicBezTo>
                      <a:cubicBezTo>
                        <a:pt x="265660" y="21424"/>
                        <a:pt x="283088" y="33307"/>
                        <a:pt x="284852" y="51526"/>
                      </a:cubicBezTo>
                      <a:lnTo>
                        <a:pt x="245172" y="51526"/>
                      </a:lnTo>
                      <a:cubicBezTo>
                        <a:pt x="244200" y="48250"/>
                        <a:pt x="240383" y="45873"/>
                        <a:pt x="229149" y="45873"/>
                      </a:cubicBezTo>
                      <a:cubicBezTo>
                        <a:pt x="216835" y="45873"/>
                        <a:pt x="210822" y="50230"/>
                        <a:pt x="210822" y="60384"/>
                      </a:cubicBezTo>
                      <a:cubicBezTo>
                        <a:pt x="210822" y="70538"/>
                        <a:pt x="216835" y="75651"/>
                        <a:pt x="229689" y="75651"/>
                      </a:cubicBezTo>
                      <a:cubicBezTo>
                        <a:pt x="237755" y="75651"/>
                        <a:pt x="242652" y="74031"/>
                        <a:pt x="245496" y="70214"/>
                      </a:cubicBezTo>
                      <a:lnTo>
                        <a:pt x="219643" y="70214"/>
                      </a:lnTo>
                      <a:lnTo>
                        <a:pt x="219643" y="55271"/>
                      </a:lnTo>
                      <a:close/>
                      <a:moveTo>
                        <a:pt x="130418" y="23621"/>
                      </a:moveTo>
                      <a:lnTo>
                        <a:pt x="168045" y="23621"/>
                      </a:lnTo>
                      <a:lnTo>
                        <a:pt x="168045" y="96679"/>
                      </a:lnTo>
                      <a:lnTo>
                        <a:pt x="130418" y="96679"/>
                      </a:lnTo>
                      <a:lnTo>
                        <a:pt x="130418" y="23621"/>
                      </a:lnTo>
                      <a:close/>
                      <a:moveTo>
                        <a:pt x="243624" y="184284"/>
                      </a:moveTo>
                      <a:cubicBezTo>
                        <a:pt x="243624" y="181440"/>
                        <a:pt x="241788" y="180684"/>
                        <a:pt x="233794" y="180468"/>
                      </a:cubicBezTo>
                      <a:lnTo>
                        <a:pt x="216007" y="180035"/>
                      </a:lnTo>
                      <a:cubicBezTo>
                        <a:pt x="187669" y="179388"/>
                        <a:pt x="174886" y="171538"/>
                        <a:pt x="174886" y="157567"/>
                      </a:cubicBezTo>
                      <a:cubicBezTo>
                        <a:pt x="174886" y="140104"/>
                        <a:pt x="190694" y="132686"/>
                        <a:pt x="227781" y="132686"/>
                      </a:cubicBezTo>
                      <a:cubicBezTo>
                        <a:pt x="264868" y="132686"/>
                        <a:pt x="279487" y="140536"/>
                        <a:pt x="280027" y="159620"/>
                      </a:cubicBezTo>
                      <a:lnTo>
                        <a:pt x="242400" y="159620"/>
                      </a:lnTo>
                      <a:cubicBezTo>
                        <a:pt x="242076" y="155587"/>
                        <a:pt x="237827" y="154290"/>
                        <a:pt x="227673" y="154290"/>
                      </a:cubicBezTo>
                      <a:cubicBezTo>
                        <a:pt x="217519" y="154290"/>
                        <a:pt x="213594" y="155263"/>
                        <a:pt x="213594" y="158431"/>
                      </a:cubicBezTo>
                      <a:cubicBezTo>
                        <a:pt x="213594" y="161276"/>
                        <a:pt x="215430" y="162032"/>
                        <a:pt x="222848" y="162248"/>
                      </a:cubicBezTo>
                      <a:lnTo>
                        <a:pt x="241608" y="162788"/>
                      </a:lnTo>
                      <a:cubicBezTo>
                        <a:pt x="272466" y="163652"/>
                        <a:pt x="282296" y="169990"/>
                        <a:pt x="282296" y="184825"/>
                      </a:cubicBezTo>
                      <a:cubicBezTo>
                        <a:pt x="282296" y="201388"/>
                        <a:pt x="263644" y="210137"/>
                        <a:pt x="228321" y="210137"/>
                      </a:cubicBezTo>
                      <a:cubicBezTo>
                        <a:pt x="192998" y="210137"/>
                        <a:pt x="175319" y="201532"/>
                        <a:pt x="174778" y="182988"/>
                      </a:cubicBezTo>
                      <a:lnTo>
                        <a:pt x="212406" y="182988"/>
                      </a:lnTo>
                      <a:cubicBezTo>
                        <a:pt x="212730" y="187129"/>
                        <a:pt x="217519" y="188533"/>
                        <a:pt x="228429" y="188533"/>
                      </a:cubicBezTo>
                      <a:cubicBezTo>
                        <a:pt x="238691" y="188533"/>
                        <a:pt x="243588" y="187453"/>
                        <a:pt x="243588" y="184284"/>
                      </a:cubicBezTo>
                      <a:close/>
                      <a:moveTo>
                        <a:pt x="133046" y="184284"/>
                      </a:moveTo>
                      <a:cubicBezTo>
                        <a:pt x="133046" y="181440"/>
                        <a:pt x="131210" y="180684"/>
                        <a:pt x="123216" y="180468"/>
                      </a:cubicBezTo>
                      <a:lnTo>
                        <a:pt x="105429" y="180035"/>
                      </a:lnTo>
                      <a:cubicBezTo>
                        <a:pt x="77091" y="179388"/>
                        <a:pt x="64309" y="171538"/>
                        <a:pt x="64309" y="157567"/>
                      </a:cubicBezTo>
                      <a:cubicBezTo>
                        <a:pt x="64309" y="140104"/>
                        <a:pt x="80116" y="132686"/>
                        <a:pt x="117203" y="132686"/>
                      </a:cubicBezTo>
                      <a:cubicBezTo>
                        <a:pt x="154290" y="132686"/>
                        <a:pt x="168909" y="140536"/>
                        <a:pt x="169449" y="159620"/>
                      </a:cubicBezTo>
                      <a:lnTo>
                        <a:pt x="131822" y="159620"/>
                      </a:lnTo>
                      <a:cubicBezTo>
                        <a:pt x="131498" y="155587"/>
                        <a:pt x="127249" y="154290"/>
                        <a:pt x="117095" y="154290"/>
                      </a:cubicBezTo>
                      <a:cubicBezTo>
                        <a:pt x="106941" y="154290"/>
                        <a:pt x="103016" y="155263"/>
                        <a:pt x="103016" y="158431"/>
                      </a:cubicBezTo>
                      <a:cubicBezTo>
                        <a:pt x="103016" y="161276"/>
                        <a:pt x="104853" y="162032"/>
                        <a:pt x="112270" y="162248"/>
                      </a:cubicBezTo>
                      <a:lnTo>
                        <a:pt x="131030" y="162788"/>
                      </a:lnTo>
                      <a:cubicBezTo>
                        <a:pt x="161888" y="163652"/>
                        <a:pt x="171718" y="169990"/>
                        <a:pt x="171718" y="184825"/>
                      </a:cubicBezTo>
                      <a:cubicBezTo>
                        <a:pt x="171718" y="201388"/>
                        <a:pt x="153066" y="210137"/>
                        <a:pt x="117743" y="210137"/>
                      </a:cubicBezTo>
                      <a:cubicBezTo>
                        <a:pt x="82420" y="210137"/>
                        <a:pt x="64741" y="201532"/>
                        <a:pt x="64201" y="182988"/>
                      </a:cubicBezTo>
                      <a:lnTo>
                        <a:pt x="101828" y="182988"/>
                      </a:lnTo>
                      <a:cubicBezTo>
                        <a:pt x="102152" y="187129"/>
                        <a:pt x="106941" y="188533"/>
                        <a:pt x="117851" y="188533"/>
                      </a:cubicBezTo>
                      <a:cubicBezTo>
                        <a:pt x="128113" y="188533"/>
                        <a:pt x="133010" y="187453"/>
                        <a:pt x="133010" y="184284"/>
                      </a:cubicBezTo>
                      <a:close/>
                      <a:moveTo>
                        <a:pt x="485052" y="207941"/>
                      </a:moveTo>
                      <a:lnTo>
                        <a:pt x="394638" y="207941"/>
                      </a:lnTo>
                      <a:lnTo>
                        <a:pt x="394638" y="134883"/>
                      </a:lnTo>
                      <a:lnTo>
                        <a:pt x="485052" y="134883"/>
                      </a:lnTo>
                      <a:lnTo>
                        <a:pt x="485052" y="157459"/>
                      </a:lnTo>
                      <a:lnTo>
                        <a:pt x="432265" y="157459"/>
                      </a:lnTo>
                      <a:lnTo>
                        <a:pt x="432265" y="162680"/>
                      </a:lnTo>
                      <a:lnTo>
                        <a:pt x="483071" y="162680"/>
                      </a:lnTo>
                      <a:lnTo>
                        <a:pt x="483071" y="180144"/>
                      </a:lnTo>
                      <a:lnTo>
                        <a:pt x="432265" y="180144"/>
                      </a:lnTo>
                      <a:lnTo>
                        <a:pt x="432265" y="185364"/>
                      </a:lnTo>
                      <a:lnTo>
                        <a:pt x="485052" y="185364"/>
                      </a:lnTo>
                      <a:lnTo>
                        <a:pt x="485052" y="207941"/>
                      </a:lnTo>
                      <a:close/>
                      <a:moveTo>
                        <a:pt x="285608" y="173050"/>
                      </a:moveTo>
                      <a:lnTo>
                        <a:pt x="285608" y="134883"/>
                      </a:lnTo>
                      <a:lnTo>
                        <a:pt x="323236" y="134883"/>
                      </a:lnTo>
                      <a:lnTo>
                        <a:pt x="323236" y="165417"/>
                      </a:lnTo>
                      <a:cubicBezTo>
                        <a:pt x="323236" y="176327"/>
                        <a:pt x="326080" y="180900"/>
                        <a:pt x="337422" y="180900"/>
                      </a:cubicBezTo>
                      <a:cubicBezTo>
                        <a:pt x="348765" y="180900"/>
                        <a:pt x="351609" y="176327"/>
                        <a:pt x="351609" y="165417"/>
                      </a:cubicBezTo>
                      <a:lnTo>
                        <a:pt x="351609" y="134883"/>
                      </a:lnTo>
                      <a:lnTo>
                        <a:pt x="389237" y="134883"/>
                      </a:lnTo>
                      <a:lnTo>
                        <a:pt x="389237" y="173050"/>
                      </a:lnTo>
                      <a:cubicBezTo>
                        <a:pt x="389237" y="198147"/>
                        <a:pt x="372241" y="210137"/>
                        <a:pt x="337422" y="210137"/>
                      </a:cubicBezTo>
                      <a:cubicBezTo>
                        <a:pt x="302604" y="210137"/>
                        <a:pt x="285608" y="198147"/>
                        <a:pt x="285608" y="173050"/>
                      </a:cubicBezTo>
                      <a:close/>
                      <a:moveTo>
                        <a:pt x="60312" y="207941"/>
                      </a:moveTo>
                      <a:lnTo>
                        <a:pt x="22648" y="207941"/>
                      </a:lnTo>
                      <a:lnTo>
                        <a:pt x="22648" y="134883"/>
                      </a:lnTo>
                      <a:lnTo>
                        <a:pt x="60276" y="134883"/>
                      </a:lnTo>
                      <a:lnTo>
                        <a:pt x="60276" y="207941"/>
                      </a:lnTo>
                      <a:close/>
                      <a:moveTo>
                        <a:pt x="507700" y="222308"/>
                      </a:moveTo>
                      <a:lnTo>
                        <a:pt x="507700" y="111046"/>
                      </a:lnTo>
                      <a:lnTo>
                        <a:pt x="307609" y="111046"/>
                      </a:lnTo>
                      <a:lnTo>
                        <a:pt x="307609" y="0"/>
                      </a:lnTo>
                      <a:lnTo>
                        <a:pt x="0" y="0"/>
                      </a:lnTo>
                      <a:lnTo>
                        <a:pt x="0" y="343112"/>
                      </a:lnTo>
                      <a:lnTo>
                        <a:pt x="633761" y="343112"/>
                      </a:lnTo>
                      <a:lnTo>
                        <a:pt x="633761" y="222308"/>
                      </a:lnTo>
                      <a:lnTo>
                        <a:pt x="507700" y="222308"/>
                      </a:lnTo>
                      <a:close/>
                      <a:moveTo>
                        <a:pt x="9470" y="9470"/>
                      </a:moveTo>
                      <a:lnTo>
                        <a:pt x="298139" y="9470"/>
                      </a:lnTo>
                      <a:lnTo>
                        <a:pt x="298139" y="111046"/>
                      </a:lnTo>
                      <a:lnTo>
                        <a:pt x="9470" y="111046"/>
                      </a:lnTo>
                      <a:lnTo>
                        <a:pt x="9470" y="9470"/>
                      </a:lnTo>
                      <a:close/>
                      <a:moveTo>
                        <a:pt x="9470" y="120516"/>
                      </a:moveTo>
                      <a:lnTo>
                        <a:pt x="498230" y="120516"/>
                      </a:lnTo>
                      <a:cubicBezTo>
                        <a:pt x="498230" y="120516"/>
                        <a:pt x="498230" y="222308"/>
                        <a:pt x="498230" y="222308"/>
                      </a:cubicBezTo>
                      <a:lnTo>
                        <a:pt x="9470" y="222308"/>
                      </a:lnTo>
                      <a:lnTo>
                        <a:pt x="9470" y="120516"/>
                      </a:lnTo>
                      <a:close/>
                      <a:moveTo>
                        <a:pt x="624291" y="333678"/>
                      </a:moveTo>
                      <a:lnTo>
                        <a:pt x="9470" y="333678"/>
                      </a:lnTo>
                      <a:lnTo>
                        <a:pt x="9470" y="231778"/>
                      </a:lnTo>
                      <a:lnTo>
                        <a:pt x="624291" y="231778"/>
                      </a:lnTo>
                      <a:lnTo>
                        <a:pt x="624291" y="333678"/>
                      </a:lnTo>
                      <a:close/>
                    </a:path>
                  </a:pathLst>
                </a:custGeom>
                <a:grpFill/>
                <a:ln w="3601" cap="flat">
                  <a:noFill/>
                  <a:prstDash val="solid"/>
                  <a:miter/>
                </a:ln>
              </p:spPr>
              <p:txBody>
                <a:bodyPr rtlCol="0" anchor="ctr"/>
                <a:lstStyle/>
                <a:p>
                  <a:endParaRPr lang="en-US"/>
                </a:p>
              </p:txBody>
            </p:sp>
          </p:grpSp>
          <p:grpSp>
            <p:nvGrpSpPr>
              <p:cNvPr id="10" name="Graphic 4">
                <a:extLst>
                  <a:ext uri="{FF2B5EF4-FFF2-40B4-BE49-F238E27FC236}">
                    <a16:creationId xmlns:a16="http://schemas.microsoft.com/office/drawing/2014/main" id="{DEDAADE6-25B2-ECB4-349B-6634E8B7207F}"/>
                  </a:ext>
                </a:extLst>
              </p:cNvPr>
              <p:cNvGrpSpPr/>
              <p:nvPr/>
            </p:nvGrpSpPr>
            <p:grpSpPr>
              <a:xfrm>
                <a:off x="2520" y="5866030"/>
                <a:ext cx="1070310" cy="54767"/>
                <a:chOff x="2520" y="5866030"/>
                <a:chExt cx="1070310" cy="54767"/>
              </a:xfrm>
              <a:grpFill/>
            </p:grpSpPr>
            <p:sp>
              <p:nvSpPr>
                <p:cNvPr id="11" name="Freeform: Shape 10">
                  <a:extLst>
                    <a:ext uri="{FF2B5EF4-FFF2-40B4-BE49-F238E27FC236}">
                      <a16:creationId xmlns:a16="http://schemas.microsoft.com/office/drawing/2014/main" id="{636D666D-1556-B99F-C55E-274DD5E4999F}"/>
                    </a:ext>
                  </a:extLst>
                </p:cNvPr>
                <p:cNvSpPr/>
                <p:nvPr/>
              </p:nvSpPr>
              <p:spPr>
                <a:xfrm>
                  <a:off x="2520" y="5868263"/>
                  <a:ext cx="49977" cy="41192"/>
                </a:xfrm>
                <a:custGeom>
                  <a:avLst/>
                  <a:gdLst>
                    <a:gd name="connsiteX0" fmla="*/ 33703 w 49977"/>
                    <a:gd name="connsiteY0" fmla="*/ 0 h 41192"/>
                    <a:gd name="connsiteX1" fmla="*/ 43100 w 49977"/>
                    <a:gd name="connsiteY1" fmla="*/ 1512 h 41192"/>
                    <a:gd name="connsiteX2" fmla="*/ 48322 w 49977"/>
                    <a:gd name="connsiteY2" fmla="*/ 6085 h 41192"/>
                    <a:gd name="connsiteX3" fmla="*/ 49978 w 49977"/>
                    <a:gd name="connsiteY3" fmla="*/ 13935 h 41192"/>
                    <a:gd name="connsiteX4" fmla="*/ 48322 w 49977"/>
                    <a:gd name="connsiteY4" fmla="*/ 21712 h 41192"/>
                    <a:gd name="connsiteX5" fmla="*/ 43100 w 49977"/>
                    <a:gd name="connsiteY5" fmla="*/ 26285 h 41192"/>
                    <a:gd name="connsiteX6" fmla="*/ 33703 w 49977"/>
                    <a:gd name="connsiteY6" fmla="*/ 27798 h 41192"/>
                    <a:gd name="connsiteX7" fmla="*/ 13107 w 49977"/>
                    <a:gd name="connsiteY7" fmla="*/ 27798 h 41192"/>
                    <a:gd name="connsiteX8" fmla="*/ 13107 w 49977"/>
                    <a:gd name="connsiteY8" fmla="*/ 41192 h 41192"/>
                    <a:gd name="connsiteX9" fmla="*/ 0 w 49977"/>
                    <a:gd name="connsiteY9" fmla="*/ 41192 h 41192"/>
                    <a:gd name="connsiteX10" fmla="*/ 0 w 49977"/>
                    <a:gd name="connsiteY10" fmla="*/ 0 h 41192"/>
                    <a:gd name="connsiteX11" fmla="*/ 33703 w 49977"/>
                    <a:gd name="connsiteY11" fmla="*/ 0 h 41192"/>
                    <a:gd name="connsiteX12" fmla="*/ 30354 w 49977"/>
                    <a:gd name="connsiteY12" fmla="*/ 18688 h 41192"/>
                    <a:gd name="connsiteX13" fmla="*/ 34279 w 49977"/>
                    <a:gd name="connsiteY13" fmla="*/ 17608 h 41192"/>
                    <a:gd name="connsiteX14" fmla="*/ 35503 w 49977"/>
                    <a:gd name="connsiteY14" fmla="*/ 14259 h 41192"/>
                    <a:gd name="connsiteX15" fmla="*/ 34279 w 49977"/>
                    <a:gd name="connsiteY15" fmla="*/ 10874 h 41192"/>
                    <a:gd name="connsiteX16" fmla="*/ 30354 w 49977"/>
                    <a:gd name="connsiteY16" fmla="*/ 9794 h 41192"/>
                    <a:gd name="connsiteX17" fmla="*/ 13107 w 49977"/>
                    <a:gd name="connsiteY17" fmla="*/ 9794 h 41192"/>
                    <a:gd name="connsiteX18" fmla="*/ 13107 w 49977"/>
                    <a:gd name="connsiteY18" fmla="*/ 18688 h 41192"/>
                    <a:gd name="connsiteX19" fmla="*/ 30354 w 49977"/>
                    <a:gd name="connsiteY19" fmla="*/ 18688 h 4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977" h="41192">
                      <a:moveTo>
                        <a:pt x="33703" y="0"/>
                      </a:moveTo>
                      <a:cubicBezTo>
                        <a:pt x="37591" y="0"/>
                        <a:pt x="40724" y="504"/>
                        <a:pt x="43100" y="1512"/>
                      </a:cubicBezTo>
                      <a:cubicBezTo>
                        <a:pt x="45477" y="2521"/>
                        <a:pt x="47241" y="4033"/>
                        <a:pt x="48322" y="6085"/>
                      </a:cubicBezTo>
                      <a:cubicBezTo>
                        <a:pt x="49402" y="8138"/>
                        <a:pt x="49978" y="10730"/>
                        <a:pt x="49978" y="13935"/>
                      </a:cubicBezTo>
                      <a:cubicBezTo>
                        <a:pt x="49978" y="17139"/>
                        <a:pt x="49438" y="19696"/>
                        <a:pt x="48322" y="21712"/>
                      </a:cubicBezTo>
                      <a:cubicBezTo>
                        <a:pt x="47241" y="23765"/>
                        <a:pt x="45477" y="25277"/>
                        <a:pt x="43100" y="26285"/>
                      </a:cubicBezTo>
                      <a:cubicBezTo>
                        <a:pt x="40724" y="27294"/>
                        <a:pt x="37591" y="27798"/>
                        <a:pt x="33703" y="27798"/>
                      </a:cubicBezTo>
                      <a:lnTo>
                        <a:pt x="13107" y="27798"/>
                      </a:lnTo>
                      <a:lnTo>
                        <a:pt x="13107" y="41192"/>
                      </a:lnTo>
                      <a:lnTo>
                        <a:pt x="0" y="41192"/>
                      </a:lnTo>
                      <a:lnTo>
                        <a:pt x="0" y="0"/>
                      </a:lnTo>
                      <a:lnTo>
                        <a:pt x="33703" y="0"/>
                      </a:lnTo>
                      <a:close/>
                      <a:moveTo>
                        <a:pt x="30354" y="18688"/>
                      </a:moveTo>
                      <a:cubicBezTo>
                        <a:pt x="32154" y="18688"/>
                        <a:pt x="33487" y="18328"/>
                        <a:pt x="34279" y="17608"/>
                      </a:cubicBezTo>
                      <a:cubicBezTo>
                        <a:pt x="35071" y="16888"/>
                        <a:pt x="35503" y="15771"/>
                        <a:pt x="35503" y="14259"/>
                      </a:cubicBezTo>
                      <a:cubicBezTo>
                        <a:pt x="35503" y="12747"/>
                        <a:pt x="35107" y="11595"/>
                        <a:pt x="34279" y="10874"/>
                      </a:cubicBezTo>
                      <a:cubicBezTo>
                        <a:pt x="33487" y="10154"/>
                        <a:pt x="32154" y="9794"/>
                        <a:pt x="30354" y="9794"/>
                      </a:cubicBezTo>
                      <a:lnTo>
                        <a:pt x="13107" y="9794"/>
                      </a:lnTo>
                      <a:lnTo>
                        <a:pt x="13107" y="18688"/>
                      </a:lnTo>
                      <a:lnTo>
                        <a:pt x="30354" y="18688"/>
                      </a:lnTo>
                      <a:close/>
                    </a:path>
                  </a:pathLst>
                </a:custGeom>
                <a:grpFill/>
                <a:ln w="360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DA8E0AC-1F6C-3115-A870-C4A0724D24A3}"/>
                    </a:ext>
                  </a:extLst>
                </p:cNvPr>
                <p:cNvSpPr/>
                <p:nvPr/>
              </p:nvSpPr>
              <p:spPr>
                <a:xfrm>
                  <a:off x="54514" y="5877013"/>
                  <a:ext cx="44864" cy="33774"/>
                </a:xfrm>
                <a:custGeom>
                  <a:avLst/>
                  <a:gdLst>
                    <a:gd name="connsiteX0" fmla="*/ 44001 w 44864"/>
                    <a:gd name="connsiteY0" fmla="*/ 27401 h 33774"/>
                    <a:gd name="connsiteX1" fmla="*/ 44181 w 44864"/>
                    <a:gd name="connsiteY1" fmla="*/ 30246 h 33774"/>
                    <a:gd name="connsiteX2" fmla="*/ 44865 w 44864"/>
                    <a:gd name="connsiteY2" fmla="*/ 32082 h 33774"/>
                    <a:gd name="connsiteX3" fmla="*/ 44865 w 44864"/>
                    <a:gd name="connsiteY3" fmla="*/ 32442 h 33774"/>
                    <a:gd name="connsiteX4" fmla="*/ 32190 w 44864"/>
                    <a:gd name="connsiteY4" fmla="*/ 32442 h 33774"/>
                    <a:gd name="connsiteX5" fmla="*/ 31542 w 44864"/>
                    <a:gd name="connsiteY5" fmla="*/ 31218 h 33774"/>
                    <a:gd name="connsiteX6" fmla="*/ 31326 w 44864"/>
                    <a:gd name="connsiteY6" fmla="*/ 29274 h 33774"/>
                    <a:gd name="connsiteX7" fmla="*/ 31326 w 44864"/>
                    <a:gd name="connsiteY7" fmla="*/ 28229 h 33774"/>
                    <a:gd name="connsiteX8" fmla="*/ 24917 w 44864"/>
                    <a:gd name="connsiteY8" fmla="*/ 32370 h 33774"/>
                    <a:gd name="connsiteX9" fmla="*/ 15123 w 44864"/>
                    <a:gd name="connsiteY9" fmla="*/ 33775 h 33774"/>
                    <a:gd name="connsiteX10" fmla="*/ 4213 w 44864"/>
                    <a:gd name="connsiteY10" fmla="*/ 31218 h 33774"/>
                    <a:gd name="connsiteX11" fmla="*/ 0 w 44864"/>
                    <a:gd name="connsiteY11" fmla="*/ 23441 h 33774"/>
                    <a:gd name="connsiteX12" fmla="*/ 1332 w 44864"/>
                    <a:gd name="connsiteY12" fmla="*/ 17968 h 33774"/>
                    <a:gd name="connsiteX13" fmla="*/ 5005 w 44864"/>
                    <a:gd name="connsiteY13" fmla="*/ 14799 h 33774"/>
                    <a:gd name="connsiteX14" fmla="*/ 10730 w 44864"/>
                    <a:gd name="connsiteY14" fmla="*/ 13467 h 33774"/>
                    <a:gd name="connsiteX15" fmla="*/ 27185 w 44864"/>
                    <a:gd name="connsiteY15" fmla="*/ 12098 h 33774"/>
                    <a:gd name="connsiteX16" fmla="*/ 29706 w 44864"/>
                    <a:gd name="connsiteY16" fmla="*/ 11486 h 33774"/>
                    <a:gd name="connsiteX17" fmla="*/ 30498 w 44864"/>
                    <a:gd name="connsiteY17" fmla="*/ 9974 h 33774"/>
                    <a:gd name="connsiteX18" fmla="*/ 28986 w 44864"/>
                    <a:gd name="connsiteY18" fmla="*/ 8210 h 33774"/>
                    <a:gd name="connsiteX19" fmla="*/ 23945 w 44864"/>
                    <a:gd name="connsiteY19" fmla="*/ 7597 h 33774"/>
                    <a:gd name="connsiteX20" fmla="*/ 18616 w 44864"/>
                    <a:gd name="connsiteY20" fmla="*/ 8282 h 33774"/>
                    <a:gd name="connsiteX21" fmla="*/ 16203 w 44864"/>
                    <a:gd name="connsiteY21" fmla="*/ 10694 h 33774"/>
                    <a:gd name="connsiteX22" fmla="*/ 2232 w 44864"/>
                    <a:gd name="connsiteY22" fmla="*/ 10694 h 33774"/>
                    <a:gd name="connsiteX23" fmla="*/ 5041 w 44864"/>
                    <a:gd name="connsiteY23" fmla="*/ 4141 h 33774"/>
                    <a:gd name="connsiteX24" fmla="*/ 12206 w 44864"/>
                    <a:gd name="connsiteY24" fmla="*/ 900 h 33774"/>
                    <a:gd name="connsiteX25" fmla="*/ 23369 w 44864"/>
                    <a:gd name="connsiteY25" fmla="*/ 0 h 33774"/>
                    <a:gd name="connsiteX26" fmla="*/ 34819 w 44864"/>
                    <a:gd name="connsiteY26" fmla="*/ 756 h 33774"/>
                    <a:gd name="connsiteX27" fmla="*/ 41660 w 44864"/>
                    <a:gd name="connsiteY27" fmla="*/ 3673 h 33774"/>
                    <a:gd name="connsiteX28" fmla="*/ 44073 w 44864"/>
                    <a:gd name="connsiteY28" fmla="*/ 9938 h 33774"/>
                    <a:gd name="connsiteX29" fmla="*/ 44073 w 44864"/>
                    <a:gd name="connsiteY29" fmla="*/ 27401 h 33774"/>
                    <a:gd name="connsiteX30" fmla="*/ 31074 w 44864"/>
                    <a:gd name="connsiteY30" fmla="*/ 17823 h 33774"/>
                    <a:gd name="connsiteX31" fmla="*/ 29850 w 44864"/>
                    <a:gd name="connsiteY31" fmla="*/ 18291 h 33774"/>
                    <a:gd name="connsiteX32" fmla="*/ 28266 w 44864"/>
                    <a:gd name="connsiteY32" fmla="*/ 18580 h 33774"/>
                    <a:gd name="connsiteX33" fmla="*/ 28158 w 44864"/>
                    <a:gd name="connsiteY33" fmla="*/ 18652 h 33774"/>
                    <a:gd name="connsiteX34" fmla="*/ 28050 w 44864"/>
                    <a:gd name="connsiteY34" fmla="*/ 18652 h 33774"/>
                    <a:gd name="connsiteX35" fmla="*/ 17968 w 44864"/>
                    <a:gd name="connsiteY35" fmla="*/ 19876 h 33774"/>
                    <a:gd name="connsiteX36" fmla="*/ 14619 w 44864"/>
                    <a:gd name="connsiteY36" fmla="*/ 20956 h 33774"/>
                    <a:gd name="connsiteX37" fmla="*/ 13539 w 44864"/>
                    <a:gd name="connsiteY37" fmla="*/ 23189 h 33774"/>
                    <a:gd name="connsiteX38" fmla="*/ 14943 w 44864"/>
                    <a:gd name="connsiteY38" fmla="*/ 25601 h 33774"/>
                    <a:gd name="connsiteX39" fmla="*/ 19300 w 44864"/>
                    <a:gd name="connsiteY39" fmla="*/ 26285 h 33774"/>
                    <a:gd name="connsiteX40" fmla="*/ 27653 w 44864"/>
                    <a:gd name="connsiteY40" fmla="*/ 24485 h 33774"/>
                    <a:gd name="connsiteX41" fmla="*/ 31110 w 44864"/>
                    <a:gd name="connsiteY41" fmla="*/ 18868 h 33774"/>
                    <a:gd name="connsiteX42" fmla="*/ 31110 w 44864"/>
                    <a:gd name="connsiteY42" fmla="*/ 17823 h 3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4864" h="33774">
                      <a:moveTo>
                        <a:pt x="44001" y="27401"/>
                      </a:moveTo>
                      <a:cubicBezTo>
                        <a:pt x="44001" y="28518"/>
                        <a:pt x="44073" y="29454"/>
                        <a:pt x="44181" y="30246"/>
                      </a:cubicBezTo>
                      <a:cubicBezTo>
                        <a:pt x="44289" y="31038"/>
                        <a:pt x="44541" y="31614"/>
                        <a:pt x="44865" y="32082"/>
                      </a:cubicBezTo>
                      <a:lnTo>
                        <a:pt x="44865" y="32442"/>
                      </a:lnTo>
                      <a:lnTo>
                        <a:pt x="32190" y="32442"/>
                      </a:lnTo>
                      <a:cubicBezTo>
                        <a:pt x="31938" y="32155"/>
                        <a:pt x="31722" y="31758"/>
                        <a:pt x="31542" y="31218"/>
                      </a:cubicBezTo>
                      <a:cubicBezTo>
                        <a:pt x="31398" y="30678"/>
                        <a:pt x="31326" y="30030"/>
                        <a:pt x="31326" y="29274"/>
                      </a:cubicBezTo>
                      <a:lnTo>
                        <a:pt x="31326" y="28229"/>
                      </a:lnTo>
                      <a:cubicBezTo>
                        <a:pt x="29742" y="30030"/>
                        <a:pt x="27617" y="31398"/>
                        <a:pt x="24917" y="32370"/>
                      </a:cubicBezTo>
                      <a:cubicBezTo>
                        <a:pt x="22216" y="33307"/>
                        <a:pt x="18940" y="33775"/>
                        <a:pt x="15123" y="33775"/>
                      </a:cubicBezTo>
                      <a:cubicBezTo>
                        <a:pt x="10658" y="33775"/>
                        <a:pt x="7021" y="32947"/>
                        <a:pt x="4213" y="31218"/>
                      </a:cubicBezTo>
                      <a:cubicBezTo>
                        <a:pt x="1404" y="29526"/>
                        <a:pt x="0" y="26933"/>
                        <a:pt x="0" y="23441"/>
                      </a:cubicBezTo>
                      <a:cubicBezTo>
                        <a:pt x="0" y="21208"/>
                        <a:pt x="432" y="19372"/>
                        <a:pt x="1332" y="17968"/>
                      </a:cubicBezTo>
                      <a:cubicBezTo>
                        <a:pt x="2232" y="16563"/>
                        <a:pt x="3421" y="15483"/>
                        <a:pt x="5005" y="14799"/>
                      </a:cubicBezTo>
                      <a:cubicBezTo>
                        <a:pt x="6589" y="14115"/>
                        <a:pt x="8462" y="13683"/>
                        <a:pt x="10730" y="13467"/>
                      </a:cubicBezTo>
                      <a:lnTo>
                        <a:pt x="27185" y="12098"/>
                      </a:lnTo>
                      <a:cubicBezTo>
                        <a:pt x="28338" y="12026"/>
                        <a:pt x="29166" y="11810"/>
                        <a:pt x="29706" y="11486"/>
                      </a:cubicBezTo>
                      <a:cubicBezTo>
                        <a:pt x="30210" y="11162"/>
                        <a:pt x="30498" y="10658"/>
                        <a:pt x="30498" y="9974"/>
                      </a:cubicBezTo>
                      <a:cubicBezTo>
                        <a:pt x="30498" y="9218"/>
                        <a:pt x="29994" y="8606"/>
                        <a:pt x="28986" y="8210"/>
                      </a:cubicBezTo>
                      <a:cubicBezTo>
                        <a:pt x="27978" y="7814"/>
                        <a:pt x="26285" y="7597"/>
                        <a:pt x="23945" y="7597"/>
                      </a:cubicBezTo>
                      <a:cubicBezTo>
                        <a:pt x="21604" y="7597"/>
                        <a:pt x="19840" y="7814"/>
                        <a:pt x="18616" y="8282"/>
                      </a:cubicBezTo>
                      <a:cubicBezTo>
                        <a:pt x="17355" y="8750"/>
                        <a:pt x="16563" y="9542"/>
                        <a:pt x="16203" y="10694"/>
                      </a:cubicBezTo>
                      <a:lnTo>
                        <a:pt x="2232" y="10694"/>
                      </a:lnTo>
                      <a:cubicBezTo>
                        <a:pt x="2340" y="7886"/>
                        <a:pt x="3277" y="5689"/>
                        <a:pt x="5041" y="4141"/>
                      </a:cubicBezTo>
                      <a:cubicBezTo>
                        <a:pt x="6805" y="2592"/>
                        <a:pt x="9182" y="1512"/>
                        <a:pt x="12206" y="900"/>
                      </a:cubicBezTo>
                      <a:cubicBezTo>
                        <a:pt x="15231" y="288"/>
                        <a:pt x="18940" y="0"/>
                        <a:pt x="23369" y="0"/>
                      </a:cubicBezTo>
                      <a:cubicBezTo>
                        <a:pt x="28050" y="0"/>
                        <a:pt x="31866" y="252"/>
                        <a:pt x="34819" y="756"/>
                      </a:cubicBezTo>
                      <a:cubicBezTo>
                        <a:pt x="37771" y="1260"/>
                        <a:pt x="40040" y="2232"/>
                        <a:pt x="41660" y="3673"/>
                      </a:cubicBezTo>
                      <a:cubicBezTo>
                        <a:pt x="43281" y="5113"/>
                        <a:pt x="44073" y="7201"/>
                        <a:pt x="44073" y="9938"/>
                      </a:cubicBezTo>
                      <a:lnTo>
                        <a:pt x="44073" y="27401"/>
                      </a:lnTo>
                      <a:close/>
                      <a:moveTo>
                        <a:pt x="31074" y="17823"/>
                      </a:moveTo>
                      <a:cubicBezTo>
                        <a:pt x="30750" y="18004"/>
                        <a:pt x="30354" y="18184"/>
                        <a:pt x="29850" y="18291"/>
                      </a:cubicBezTo>
                      <a:cubicBezTo>
                        <a:pt x="29346" y="18400"/>
                        <a:pt x="28806" y="18508"/>
                        <a:pt x="28266" y="18580"/>
                      </a:cubicBezTo>
                      <a:cubicBezTo>
                        <a:pt x="28230" y="18616"/>
                        <a:pt x="28194" y="18652"/>
                        <a:pt x="28158" y="18652"/>
                      </a:cubicBezTo>
                      <a:lnTo>
                        <a:pt x="28050" y="18652"/>
                      </a:lnTo>
                      <a:lnTo>
                        <a:pt x="17968" y="19876"/>
                      </a:lnTo>
                      <a:cubicBezTo>
                        <a:pt x="16455" y="20092"/>
                        <a:pt x="15339" y="20488"/>
                        <a:pt x="14619" y="20956"/>
                      </a:cubicBezTo>
                      <a:cubicBezTo>
                        <a:pt x="13899" y="21460"/>
                        <a:pt x="13539" y="22217"/>
                        <a:pt x="13539" y="23189"/>
                      </a:cubicBezTo>
                      <a:cubicBezTo>
                        <a:pt x="13539" y="24341"/>
                        <a:pt x="14007" y="25133"/>
                        <a:pt x="14943" y="25601"/>
                      </a:cubicBezTo>
                      <a:cubicBezTo>
                        <a:pt x="15879" y="26069"/>
                        <a:pt x="17355" y="26285"/>
                        <a:pt x="19300" y="26285"/>
                      </a:cubicBezTo>
                      <a:cubicBezTo>
                        <a:pt x="22576" y="26285"/>
                        <a:pt x="25349" y="25673"/>
                        <a:pt x="27653" y="24485"/>
                      </a:cubicBezTo>
                      <a:cubicBezTo>
                        <a:pt x="29958" y="23260"/>
                        <a:pt x="31110" y="21388"/>
                        <a:pt x="31110" y="18868"/>
                      </a:cubicBezTo>
                      <a:lnTo>
                        <a:pt x="31110" y="17823"/>
                      </a:lnTo>
                      <a:close/>
                    </a:path>
                  </a:pathLst>
                </a:custGeom>
                <a:grpFill/>
                <a:ln w="360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A52FB4D-6B73-E991-FEAF-6A0A31B0F094}"/>
                    </a:ext>
                  </a:extLst>
                </p:cNvPr>
                <p:cNvSpPr/>
                <p:nvPr/>
              </p:nvSpPr>
              <p:spPr>
                <a:xfrm>
                  <a:off x="104204" y="5877481"/>
                  <a:ext cx="32658" cy="31974"/>
                </a:xfrm>
                <a:custGeom>
                  <a:avLst/>
                  <a:gdLst>
                    <a:gd name="connsiteX0" fmla="*/ 12674 w 32658"/>
                    <a:gd name="connsiteY0" fmla="*/ 792 h 31974"/>
                    <a:gd name="connsiteX1" fmla="*/ 12674 w 32658"/>
                    <a:gd name="connsiteY1" fmla="*/ 5005 h 31974"/>
                    <a:gd name="connsiteX2" fmla="*/ 13035 w 32658"/>
                    <a:gd name="connsiteY2" fmla="*/ 5005 h 31974"/>
                    <a:gd name="connsiteX3" fmla="*/ 17175 w 32658"/>
                    <a:gd name="connsiteY3" fmla="*/ 2160 h 31974"/>
                    <a:gd name="connsiteX4" fmla="*/ 22360 w 32658"/>
                    <a:gd name="connsiteY4" fmla="*/ 504 h 31974"/>
                    <a:gd name="connsiteX5" fmla="*/ 28950 w 32658"/>
                    <a:gd name="connsiteY5" fmla="*/ 0 h 31974"/>
                    <a:gd name="connsiteX6" fmla="*/ 32658 w 32658"/>
                    <a:gd name="connsiteY6" fmla="*/ 180 h 31974"/>
                    <a:gd name="connsiteX7" fmla="*/ 32658 w 32658"/>
                    <a:gd name="connsiteY7" fmla="*/ 12351 h 31974"/>
                    <a:gd name="connsiteX8" fmla="*/ 32370 w 32658"/>
                    <a:gd name="connsiteY8" fmla="*/ 12279 h 31974"/>
                    <a:gd name="connsiteX9" fmla="*/ 26501 w 32658"/>
                    <a:gd name="connsiteY9" fmla="*/ 11774 h 31974"/>
                    <a:gd name="connsiteX10" fmla="*/ 16707 w 32658"/>
                    <a:gd name="connsiteY10" fmla="*/ 13827 h 31974"/>
                    <a:gd name="connsiteX11" fmla="*/ 12927 w 32658"/>
                    <a:gd name="connsiteY11" fmla="*/ 21640 h 31974"/>
                    <a:gd name="connsiteX12" fmla="*/ 12927 w 32658"/>
                    <a:gd name="connsiteY12" fmla="*/ 31974 h 31974"/>
                    <a:gd name="connsiteX13" fmla="*/ 0 w 32658"/>
                    <a:gd name="connsiteY13" fmla="*/ 31974 h 31974"/>
                    <a:gd name="connsiteX14" fmla="*/ 0 w 32658"/>
                    <a:gd name="connsiteY14" fmla="*/ 828 h 31974"/>
                    <a:gd name="connsiteX15" fmla="*/ 12674 w 32658"/>
                    <a:gd name="connsiteY15" fmla="*/ 828 h 3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658" h="31974">
                      <a:moveTo>
                        <a:pt x="12674" y="792"/>
                      </a:moveTo>
                      <a:lnTo>
                        <a:pt x="12674" y="5005"/>
                      </a:lnTo>
                      <a:lnTo>
                        <a:pt x="13035" y="5005"/>
                      </a:lnTo>
                      <a:cubicBezTo>
                        <a:pt x="14259" y="3853"/>
                        <a:pt x="15663" y="2917"/>
                        <a:pt x="17175" y="2160"/>
                      </a:cubicBezTo>
                      <a:cubicBezTo>
                        <a:pt x="18724" y="1404"/>
                        <a:pt x="20452" y="864"/>
                        <a:pt x="22360" y="504"/>
                      </a:cubicBezTo>
                      <a:cubicBezTo>
                        <a:pt x="24269" y="144"/>
                        <a:pt x="26465" y="0"/>
                        <a:pt x="28950" y="0"/>
                      </a:cubicBezTo>
                      <a:cubicBezTo>
                        <a:pt x="30174" y="0"/>
                        <a:pt x="31398" y="72"/>
                        <a:pt x="32658" y="180"/>
                      </a:cubicBezTo>
                      <a:lnTo>
                        <a:pt x="32658" y="12351"/>
                      </a:lnTo>
                      <a:lnTo>
                        <a:pt x="32370" y="12279"/>
                      </a:lnTo>
                      <a:cubicBezTo>
                        <a:pt x="30642" y="11919"/>
                        <a:pt x="28662" y="11774"/>
                        <a:pt x="26501" y="11774"/>
                      </a:cubicBezTo>
                      <a:cubicBezTo>
                        <a:pt x="22504" y="11774"/>
                        <a:pt x="19228" y="12458"/>
                        <a:pt x="16707" y="13827"/>
                      </a:cubicBezTo>
                      <a:cubicBezTo>
                        <a:pt x="14187" y="15195"/>
                        <a:pt x="12927" y="17787"/>
                        <a:pt x="12927" y="21640"/>
                      </a:cubicBezTo>
                      <a:lnTo>
                        <a:pt x="12927" y="31974"/>
                      </a:lnTo>
                      <a:lnTo>
                        <a:pt x="0" y="31974"/>
                      </a:lnTo>
                      <a:lnTo>
                        <a:pt x="0" y="828"/>
                      </a:lnTo>
                      <a:lnTo>
                        <a:pt x="12674" y="828"/>
                      </a:lnTo>
                      <a:close/>
                    </a:path>
                  </a:pathLst>
                </a:custGeom>
                <a:grpFill/>
                <a:ln w="360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7B63FEB5-5618-57A9-23FD-A3F70E509573}"/>
                    </a:ext>
                  </a:extLst>
                </p:cNvPr>
                <p:cNvSpPr/>
                <p:nvPr/>
              </p:nvSpPr>
              <p:spPr>
                <a:xfrm>
                  <a:off x="138087" y="5869955"/>
                  <a:ext cx="29057" cy="40039"/>
                </a:xfrm>
                <a:custGeom>
                  <a:avLst/>
                  <a:gdLst>
                    <a:gd name="connsiteX0" fmla="*/ 23549 w 29057"/>
                    <a:gd name="connsiteY0" fmla="*/ 29958 h 40039"/>
                    <a:gd name="connsiteX1" fmla="*/ 26177 w 29057"/>
                    <a:gd name="connsiteY1" fmla="*/ 29958 h 40039"/>
                    <a:gd name="connsiteX2" fmla="*/ 28986 w 29057"/>
                    <a:gd name="connsiteY2" fmla="*/ 29814 h 40039"/>
                    <a:gd name="connsiteX3" fmla="*/ 28986 w 29057"/>
                    <a:gd name="connsiteY3" fmla="*/ 39500 h 40039"/>
                    <a:gd name="connsiteX4" fmla="*/ 25241 w 29057"/>
                    <a:gd name="connsiteY4" fmla="*/ 39860 h 40039"/>
                    <a:gd name="connsiteX5" fmla="*/ 20812 w 29057"/>
                    <a:gd name="connsiteY5" fmla="*/ 40040 h 40039"/>
                    <a:gd name="connsiteX6" fmla="*/ 11882 w 29057"/>
                    <a:gd name="connsiteY6" fmla="*/ 39068 h 40039"/>
                    <a:gd name="connsiteX7" fmla="*/ 7489 w 29057"/>
                    <a:gd name="connsiteY7" fmla="*/ 35935 h 40039"/>
                    <a:gd name="connsiteX8" fmla="*/ 6229 w 29057"/>
                    <a:gd name="connsiteY8" fmla="*/ 29922 h 40039"/>
                    <a:gd name="connsiteX9" fmla="*/ 6229 w 29057"/>
                    <a:gd name="connsiteY9" fmla="*/ 15915 h 40039"/>
                    <a:gd name="connsiteX10" fmla="*/ 0 w 29057"/>
                    <a:gd name="connsiteY10" fmla="*/ 15915 h 40039"/>
                    <a:gd name="connsiteX11" fmla="*/ 0 w 29057"/>
                    <a:gd name="connsiteY11" fmla="*/ 8426 h 40039"/>
                    <a:gd name="connsiteX12" fmla="*/ 6229 w 29057"/>
                    <a:gd name="connsiteY12" fmla="*/ 8426 h 40039"/>
                    <a:gd name="connsiteX13" fmla="*/ 6229 w 29057"/>
                    <a:gd name="connsiteY13" fmla="*/ 0 h 40039"/>
                    <a:gd name="connsiteX14" fmla="*/ 19084 w 29057"/>
                    <a:gd name="connsiteY14" fmla="*/ 0 h 40039"/>
                    <a:gd name="connsiteX15" fmla="*/ 19084 w 29057"/>
                    <a:gd name="connsiteY15" fmla="*/ 8426 h 40039"/>
                    <a:gd name="connsiteX16" fmla="*/ 29058 w 29057"/>
                    <a:gd name="connsiteY16" fmla="*/ 8426 h 40039"/>
                    <a:gd name="connsiteX17" fmla="*/ 29058 w 29057"/>
                    <a:gd name="connsiteY17" fmla="*/ 15915 h 40039"/>
                    <a:gd name="connsiteX18" fmla="*/ 19084 w 29057"/>
                    <a:gd name="connsiteY18" fmla="*/ 15915 h 40039"/>
                    <a:gd name="connsiteX19" fmla="*/ 19084 w 29057"/>
                    <a:gd name="connsiteY19" fmla="*/ 27581 h 40039"/>
                    <a:gd name="connsiteX20" fmla="*/ 20128 w 29057"/>
                    <a:gd name="connsiteY20" fmla="*/ 29526 h 40039"/>
                    <a:gd name="connsiteX21" fmla="*/ 23585 w 29057"/>
                    <a:gd name="connsiteY21" fmla="*/ 30030 h 4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057" h="40039">
                      <a:moveTo>
                        <a:pt x="23549" y="29958"/>
                      </a:moveTo>
                      <a:cubicBezTo>
                        <a:pt x="24341" y="29958"/>
                        <a:pt x="25241" y="29958"/>
                        <a:pt x="26177" y="29958"/>
                      </a:cubicBezTo>
                      <a:cubicBezTo>
                        <a:pt x="27113" y="29958"/>
                        <a:pt x="28050" y="29886"/>
                        <a:pt x="28986" y="29814"/>
                      </a:cubicBezTo>
                      <a:lnTo>
                        <a:pt x="28986" y="39500"/>
                      </a:lnTo>
                      <a:cubicBezTo>
                        <a:pt x="28050" y="39608"/>
                        <a:pt x="26825" y="39715"/>
                        <a:pt x="25241" y="39860"/>
                      </a:cubicBezTo>
                      <a:cubicBezTo>
                        <a:pt x="23657" y="40004"/>
                        <a:pt x="22180" y="40040"/>
                        <a:pt x="20812" y="40040"/>
                      </a:cubicBezTo>
                      <a:cubicBezTo>
                        <a:pt x="16923" y="40040"/>
                        <a:pt x="13935" y="39715"/>
                        <a:pt x="11882" y="39068"/>
                      </a:cubicBezTo>
                      <a:cubicBezTo>
                        <a:pt x="9794" y="38419"/>
                        <a:pt x="8354" y="37375"/>
                        <a:pt x="7489" y="35935"/>
                      </a:cubicBezTo>
                      <a:cubicBezTo>
                        <a:pt x="6625" y="34495"/>
                        <a:pt x="6229" y="32478"/>
                        <a:pt x="6229" y="29922"/>
                      </a:cubicBezTo>
                      <a:lnTo>
                        <a:pt x="6229" y="15915"/>
                      </a:lnTo>
                      <a:lnTo>
                        <a:pt x="0" y="15915"/>
                      </a:lnTo>
                      <a:lnTo>
                        <a:pt x="0" y="8426"/>
                      </a:lnTo>
                      <a:lnTo>
                        <a:pt x="6229" y="8426"/>
                      </a:lnTo>
                      <a:lnTo>
                        <a:pt x="6229" y="0"/>
                      </a:lnTo>
                      <a:lnTo>
                        <a:pt x="19084" y="0"/>
                      </a:lnTo>
                      <a:lnTo>
                        <a:pt x="19084" y="8426"/>
                      </a:lnTo>
                      <a:lnTo>
                        <a:pt x="29058" y="8426"/>
                      </a:lnTo>
                      <a:lnTo>
                        <a:pt x="29058" y="15915"/>
                      </a:lnTo>
                      <a:lnTo>
                        <a:pt x="19084" y="15915"/>
                      </a:lnTo>
                      <a:lnTo>
                        <a:pt x="19084" y="27581"/>
                      </a:lnTo>
                      <a:cubicBezTo>
                        <a:pt x="19084" y="28553"/>
                        <a:pt x="19444" y="29202"/>
                        <a:pt x="20128" y="29526"/>
                      </a:cubicBezTo>
                      <a:cubicBezTo>
                        <a:pt x="20812" y="29850"/>
                        <a:pt x="21964" y="30030"/>
                        <a:pt x="23585" y="30030"/>
                      </a:cubicBezTo>
                      <a:close/>
                    </a:path>
                  </a:pathLst>
                </a:custGeom>
                <a:grpFill/>
                <a:ln w="360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B9810FAC-D91E-B9BF-3239-16A0D90FBD09}"/>
                    </a:ext>
                  </a:extLst>
                </p:cNvPr>
                <p:cNvSpPr/>
                <p:nvPr/>
              </p:nvSpPr>
              <p:spPr>
                <a:xfrm>
                  <a:off x="191629" y="5877013"/>
                  <a:ext cx="46593" cy="33738"/>
                </a:xfrm>
                <a:custGeom>
                  <a:avLst/>
                  <a:gdLst>
                    <a:gd name="connsiteX0" fmla="*/ 23297 w 46593"/>
                    <a:gd name="connsiteY0" fmla="*/ 0 h 33738"/>
                    <a:gd name="connsiteX1" fmla="*/ 36583 w 46593"/>
                    <a:gd name="connsiteY1" fmla="*/ 1945 h 33738"/>
                    <a:gd name="connsiteX2" fmla="*/ 44181 w 46593"/>
                    <a:gd name="connsiteY2" fmla="*/ 7633 h 33738"/>
                    <a:gd name="connsiteX3" fmla="*/ 46593 w 46593"/>
                    <a:gd name="connsiteY3" fmla="*/ 16852 h 33738"/>
                    <a:gd name="connsiteX4" fmla="*/ 44181 w 46593"/>
                    <a:gd name="connsiteY4" fmla="*/ 26069 h 33738"/>
                    <a:gd name="connsiteX5" fmla="*/ 36583 w 46593"/>
                    <a:gd name="connsiteY5" fmla="*/ 31794 h 33738"/>
                    <a:gd name="connsiteX6" fmla="*/ 23297 w 46593"/>
                    <a:gd name="connsiteY6" fmla="*/ 33739 h 33738"/>
                    <a:gd name="connsiteX7" fmla="*/ 10082 w 46593"/>
                    <a:gd name="connsiteY7" fmla="*/ 31794 h 33738"/>
                    <a:gd name="connsiteX8" fmla="*/ 2448 w 46593"/>
                    <a:gd name="connsiteY8" fmla="*/ 26069 h 33738"/>
                    <a:gd name="connsiteX9" fmla="*/ 0 w 46593"/>
                    <a:gd name="connsiteY9" fmla="*/ 16852 h 33738"/>
                    <a:gd name="connsiteX10" fmla="*/ 2448 w 46593"/>
                    <a:gd name="connsiteY10" fmla="*/ 7633 h 33738"/>
                    <a:gd name="connsiteX11" fmla="*/ 10082 w 46593"/>
                    <a:gd name="connsiteY11" fmla="*/ 1945 h 33738"/>
                    <a:gd name="connsiteX12" fmla="*/ 23297 w 46593"/>
                    <a:gd name="connsiteY12" fmla="*/ 0 h 33738"/>
                    <a:gd name="connsiteX13" fmla="*/ 23297 w 46593"/>
                    <a:gd name="connsiteY13" fmla="*/ 24737 h 33738"/>
                    <a:gd name="connsiteX14" fmla="*/ 30786 w 46593"/>
                    <a:gd name="connsiteY14" fmla="*/ 22685 h 33738"/>
                    <a:gd name="connsiteX15" fmla="*/ 33127 w 46593"/>
                    <a:gd name="connsiteY15" fmla="*/ 16815 h 33738"/>
                    <a:gd name="connsiteX16" fmla="*/ 30786 w 46593"/>
                    <a:gd name="connsiteY16" fmla="*/ 10946 h 33738"/>
                    <a:gd name="connsiteX17" fmla="*/ 23297 w 46593"/>
                    <a:gd name="connsiteY17" fmla="*/ 8858 h 33738"/>
                    <a:gd name="connsiteX18" fmla="*/ 15807 w 46593"/>
                    <a:gd name="connsiteY18" fmla="*/ 10946 h 33738"/>
                    <a:gd name="connsiteX19" fmla="*/ 13431 w 46593"/>
                    <a:gd name="connsiteY19" fmla="*/ 16815 h 33738"/>
                    <a:gd name="connsiteX20" fmla="*/ 15807 w 46593"/>
                    <a:gd name="connsiteY20" fmla="*/ 22685 h 33738"/>
                    <a:gd name="connsiteX21" fmla="*/ 23297 w 46593"/>
                    <a:gd name="connsiteY21" fmla="*/ 24737 h 3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593" h="33738">
                      <a:moveTo>
                        <a:pt x="23297" y="0"/>
                      </a:moveTo>
                      <a:cubicBezTo>
                        <a:pt x="28698" y="0"/>
                        <a:pt x="33091" y="648"/>
                        <a:pt x="36583" y="1945"/>
                      </a:cubicBezTo>
                      <a:cubicBezTo>
                        <a:pt x="40040" y="3241"/>
                        <a:pt x="42596" y="5149"/>
                        <a:pt x="44181" y="7633"/>
                      </a:cubicBezTo>
                      <a:cubicBezTo>
                        <a:pt x="45765" y="10118"/>
                        <a:pt x="46593" y="13179"/>
                        <a:pt x="46593" y="16852"/>
                      </a:cubicBezTo>
                      <a:cubicBezTo>
                        <a:pt x="46593" y="20524"/>
                        <a:pt x="45801" y="23549"/>
                        <a:pt x="44181" y="26069"/>
                      </a:cubicBezTo>
                      <a:cubicBezTo>
                        <a:pt x="42560" y="28590"/>
                        <a:pt x="40040" y="30498"/>
                        <a:pt x="36583" y="31794"/>
                      </a:cubicBezTo>
                      <a:cubicBezTo>
                        <a:pt x="33127" y="33091"/>
                        <a:pt x="28698" y="33739"/>
                        <a:pt x="23297" y="33739"/>
                      </a:cubicBezTo>
                      <a:cubicBezTo>
                        <a:pt x="17896" y="33739"/>
                        <a:pt x="13539" y="33091"/>
                        <a:pt x="10082" y="31794"/>
                      </a:cubicBezTo>
                      <a:cubicBezTo>
                        <a:pt x="6625" y="30498"/>
                        <a:pt x="4069" y="28590"/>
                        <a:pt x="2448" y="26069"/>
                      </a:cubicBezTo>
                      <a:cubicBezTo>
                        <a:pt x="828" y="23549"/>
                        <a:pt x="0" y="20488"/>
                        <a:pt x="0" y="16852"/>
                      </a:cubicBezTo>
                      <a:cubicBezTo>
                        <a:pt x="0" y="13215"/>
                        <a:pt x="828" y="10118"/>
                        <a:pt x="2448" y="7633"/>
                      </a:cubicBezTo>
                      <a:cubicBezTo>
                        <a:pt x="4069" y="5149"/>
                        <a:pt x="6625" y="3277"/>
                        <a:pt x="10082" y="1945"/>
                      </a:cubicBezTo>
                      <a:cubicBezTo>
                        <a:pt x="13539" y="648"/>
                        <a:pt x="17932" y="0"/>
                        <a:pt x="23297" y="0"/>
                      </a:cubicBezTo>
                      <a:close/>
                      <a:moveTo>
                        <a:pt x="23297" y="24737"/>
                      </a:moveTo>
                      <a:cubicBezTo>
                        <a:pt x="26717" y="24737"/>
                        <a:pt x="29202" y="24053"/>
                        <a:pt x="30786" y="22685"/>
                      </a:cubicBezTo>
                      <a:cubicBezTo>
                        <a:pt x="32370" y="21316"/>
                        <a:pt x="33127" y="19372"/>
                        <a:pt x="33127" y="16815"/>
                      </a:cubicBezTo>
                      <a:cubicBezTo>
                        <a:pt x="33127" y="14259"/>
                        <a:pt x="32334" y="12315"/>
                        <a:pt x="30786" y="10946"/>
                      </a:cubicBezTo>
                      <a:cubicBezTo>
                        <a:pt x="29238" y="9578"/>
                        <a:pt x="26753" y="8858"/>
                        <a:pt x="23297" y="8858"/>
                      </a:cubicBezTo>
                      <a:cubicBezTo>
                        <a:pt x="19840" y="8858"/>
                        <a:pt x="17355" y="9542"/>
                        <a:pt x="15807" y="10946"/>
                      </a:cubicBezTo>
                      <a:cubicBezTo>
                        <a:pt x="14223" y="12315"/>
                        <a:pt x="13431" y="14295"/>
                        <a:pt x="13431" y="16815"/>
                      </a:cubicBezTo>
                      <a:cubicBezTo>
                        <a:pt x="13431" y="19336"/>
                        <a:pt x="14223" y="21316"/>
                        <a:pt x="15807" y="22685"/>
                      </a:cubicBezTo>
                      <a:cubicBezTo>
                        <a:pt x="17391" y="24053"/>
                        <a:pt x="19876" y="24737"/>
                        <a:pt x="23297" y="24737"/>
                      </a:cubicBezTo>
                      <a:close/>
                    </a:path>
                  </a:pathLst>
                </a:custGeom>
                <a:grpFill/>
                <a:ln w="3601"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A9D0CE0-E90B-1138-B351-DACA9C44BC12}"/>
                    </a:ext>
                  </a:extLst>
                </p:cNvPr>
                <p:cNvSpPr/>
                <p:nvPr/>
              </p:nvSpPr>
              <p:spPr>
                <a:xfrm>
                  <a:off x="239879" y="5866030"/>
                  <a:ext cx="29849" cy="43388"/>
                </a:xfrm>
                <a:custGeom>
                  <a:avLst/>
                  <a:gdLst>
                    <a:gd name="connsiteX0" fmla="*/ 25781 w 29849"/>
                    <a:gd name="connsiteY0" fmla="*/ 8174 h 43388"/>
                    <a:gd name="connsiteX1" fmla="*/ 21532 w 29849"/>
                    <a:gd name="connsiteY1" fmla="*/ 8570 h 43388"/>
                    <a:gd name="connsiteX2" fmla="*/ 19516 w 29849"/>
                    <a:gd name="connsiteY2" fmla="*/ 9794 h 43388"/>
                    <a:gd name="connsiteX3" fmla="*/ 19156 w 29849"/>
                    <a:gd name="connsiteY3" fmla="*/ 12242 h 43388"/>
                    <a:gd name="connsiteX4" fmla="*/ 29022 w 29849"/>
                    <a:gd name="connsiteY4" fmla="*/ 12242 h 43388"/>
                    <a:gd name="connsiteX5" fmla="*/ 29022 w 29849"/>
                    <a:gd name="connsiteY5" fmla="*/ 19732 h 43388"/>
                    <a:gd name="connsiteX6" fmla="*/ 19156 w 29849"/>
                    <a:gd name="connsiteY6" fmla="*/ 19732 h 43388"/>
                    <a:gd name="connsiteX7" fmla="*/ 19156 w 29849"/>
                    <a:gd name="connsiteY7" fmla="*/ 43389 h 43388"/>
                    <a:gd name="connsiteX8" fmla="*/ 6229 w 29849"/>
                    <a:gd name="connsiteY8" fmla="*/ 43389 h 43388"/>
                    <a:gd name="connsiteX9" fmla="*/ 6229 w 29849"/>
                    <a:gd name="connsiteY9" fmla="*/ 19732 h 43388"/>
                    <a:gd name="connsiteX10" fmla="*/ 0 w 29849"/>
                    <a:gd name="connsiteY10" fmla="*/ 19732 h 43388"/>
                    <a:gd name="connsiteX11" fmla="*/ 0 w 29849"/>
                    <a:gd name="connsiteY11" fmla="*/ 12242 h 43388"/>
                    <a:gd name="connsiteX12" fmla="*/ 6229 w 29849"/>
                    <a:gd name="connsiteY12" fmla="*/ 12242 h 43388"/>
                    <a:gd name="connsiteX13" fmla="*/ 6229 w 29849"/>
                    <a:gd name="connsiteY13" fmla="*/ 10118 h 43388"/>
                    <a:gd name="connsiteX14" fmla="*/ 8174 w 29849"/>
                    <a:gd name="connsiteY14" fmla="*/ 4033 h 43388"/>
                    <a:gd name="connsiteX15" fmla="*/ 13755 w 29849"/>
                    <a:gd name="connsiteY15" fmla="*/ 900 h 43388"/>
                    <a:gd name="connsiteX16" fmla="*/ 22973 w 29849"/>
                    <a:gd name="connsiteY16" fmla="*/ 0 h 43388"/>
                    <a:gd name="connsiteX17" fmla="*/ 26789 w 29849"/>
                    <a:gd name="connsiteY17" fmla="*/ 72 h 43388"/>
                    <a:gd name="connsiteX18" fmla="*/ 29454 w 29849"/>
                    <a:gd name="connsiteY18" fmla="*/ 324 h 43388"/>
                    <a:gd name="connsiteX19" fmla="*/ 29850 w 29849"/>
                    <a:gd name="connsiteY19" fmla="*/ 396 h 43388"/>
                    <a:gd name="connsiteX20" fmla="*/ 29850 w 29849"/>
                    <a:gd name="connsiteY20" fmla="*/ 8282 h 43388"/>
                    <a:gd name="connsiteX21" fmla="*/ 25817 w 29849"/>
                    <a:gd name="connsiteY21" fmla="*/ 8102 h 4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849" h="43388">
                      <a:moveTo>
                        <a:pt x="25781" y="8174"/>
                      </a:moveTo>
                      <a:cubicBezTo>
                        <a:pt x="23945" y="8174"/>
                        <a:pt x="22504" y="8318"/>
                        <a:pt x="21532" y="8570"/>
                      </a:cubicBezTo>
                      <a:cubicBezTo>
                        <a:pt x="20560" y="8822"/>
                        <a:pt x="19876" y="9254"/>
                        <a:pt x="19516" y="9794"/>
                      </a:cubicBezTo>
                      <a:cubicBezTo>
                        <a:pt x="19156" y="10334"/>
                        <a:pt x="19012" y="11163"/>
                        <a:pt x="19156" y="12242"/>
                      </a:cubicBezTo>
                      <a:lnTo>
                        <a:pt x="29022" y="12242"/>
                      </a:lnTo>
                      <a:lnTo>
                        <a:pt x="29022" y="19732"/>
                      </a:lnTo>
                      <a:lnTo>
                        <a:pt x="19156" y="19732"/>
                      </a:lnTo>
                      <a:lnTo>
                        <a:pt x="19156" y="43389"/>
                      </a:lnTo>
                      <a:lnTo>
                        <a:pt x="6229" y="43389"/>
                      </a:lnTo>
                      <a:lnTo>
                        <a:pt x="6229" y="19732"/>
                      </a:lnTo>
                      <a:lnTo>
                        <a:pt x="0" y="19732"/>
                      </a:lnTo>
                      <a:lnTo>
                        <a:pt x="0" y="12242"/>
                      </a:lnTo>
                      <a:lnTo>
                        <a:pt x="6229" y="12242"/>
                      </a:lnTo>
                      <a:lnTo>
                        <a:pt x="6229" y="10118"/>
                      </a:lnTo>
                      <a:cubicBezTo>
                        <a:pt x="6229" y="7526"/>
                        <a:pt x="6877" y="5509"/>
                        <a:pt x="8174" y="4033"/>
                      </a:cubicBezTo>
                      <a:cubicBezTo>
                        <a:pt x="9470" y="2557"/>
                        <a:pt x="11306" y="1512"/>
                        <a:pt x="13755" y="900"/>
                      </a:cubicBezTo>
                      <a:cubicBezTo>
                        <a:pt x="16167" y="288"/>
                        <a:pt x="19264" y="0"/>
                        <a:pt x="22973" y="0"/>
                      </a:cubicBezTo>
                      <a:cubicBezTo>
                        <a:pt x="24449" y="0"/>
                        <a:pt x="25709" y="0"/>
                        <a:pt x="26789" y="72"/>
                      </a:cubicBezTo>
                      <a:cubicBezTo>
                        <a:pt x="27869" y="144"/>
                        <a:pt x="28734" y="216"/>
                        <a:pt x="29454" y="324"/>
                      </a:cubicBezTo>
                      <a:lnTo>
                        <a:pt x="29850" y="396"/>
                      </a:lnTo>
                      <a:lnTo>
                        <a:pt x="29850" y="8282"/>
                      </a:lnTo>
                      <a:cubicBezTo>
                        <a:pt x="27833" y="8174"/>
                        <a:pt x="26501" y="8102"/>
                        <a:pt x="25817" y="8102"/>
                      </a:cubicBezTo>
                      <a:close/>
                    </a:path>
                  </a:pathLst>
                </a:custGeom>
                <a:grpFill/>
                <a:ln w="3601"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B027E61A-A621-4A0E-B503-43E5ADF8B0D1}"/>
                    </a:ext>
                  </a:extLst>
                </p:cNvPr>
                <p:cNvSpPr/>
                <p:nvPr/>
              </p:nvSpPr>
              <p:spPr>
                <a:xfrm>
                  <a:off x="292233" y="5869955"/>
                  <a:ext cx="29057" cy="40039"/>
                </a:xfrm>
                <a:custGeom>
                  <a:avLst/>
                  <a:gdLst>
                    <a:gd name="connsiteX0" fmla="*/ 23549 w 29057"/>
                    <a:gd name="connsiteY0" fmla="*/ 29958 h 40039"/>
                    <a:gd name="connsiteX1" fmla="*/ 26177 w 29057"/>
                    <a:gd name="connsiteY1" fmla="*/ 29958 h 40039"/>
                    <a:gd name="connsiteX2" fmla="*/ 28986 w 29057"/>
                    <a:gd name="connsiteY2" fmla="*/ 29814 h 40039"/>
                    <a:gd name="connsiteX3" fmla="*/ 28986 w 29057"/>
                    <a:gd name="connsiteY3" fmla="*/ 39500 h 40039"/>
                    <a:gd name="connsiteX4" fmla="*/ 25241 w 29057"/>
                    <a:gd name="connsiteY4" fmla="*/ 39860 h 40039"/>
                    <a:gd name="connsiteX5" fmla="*/ 20812 w 29057"/>
                    <a:gd name="connsiteY5" fmla="*/ 40040 h 40039"/>
                    <a:gd name="connsiteX6" fmla="*/ 11882 w 29057"/>
                    <a:gd name="connsiteY6" fmla="*/ 39068 h 40039"/>
                    <a:gd name="connsiteX7" fmla="*/ 7489 w 29057"/>
                    <a:gd name="connsiteY7" fmla="*/ 35935 h 40039"/>
                    <a:gd name="connsiteX8" fmla="*/ 6229 w 29057"/>
                    <a:gd name="connsiteY8" fmla="*/ 29922 h 40039"/>
                    <a:gd name="connsiteX9" fmla="*/ 6229 w 29057"/>
                    <a:gd name="connsiteY9" fmla="*/ 15915 h 40039"/>
                    <a:gd name="connsiteX10" fmla="*/ 0 w 29057"/>
                    <a:gd name="connsiteY10" fmla="*/ 15915 h 40039"/>
                    <a:gd name="connsiteX11" fmla="*/ 0 w 29057"/>
                    <a:gd name="connsiteY11" fmla="*/ 8426 h 40039"/>
                    <a:gd name="connsiteX12" fmla="*/ 6229 w 29057"/>
                    <a:gd name="connsiteY12" fmla="*/ 8426 h 40039"/>
                    <a:gd name="connsiteX13" fmla="*/ 6229 w 29057"/>
                    <a:gd name="connsiteY13" fmla="*/ 0 h 40039"/>
                    <a:gd name="connsiteX14" fmla="*/ 19084 w 29057"/>
                    <a:gd name="connsiteY14" fmla="*/ 0 h 40039"/>
                    <a:gd name="connsiteX15" fmla="*/ 19084 w 29057"/>
                    <a:gd name="connsiteY15" fmla="*/ 8426 h 40039"/>
                    <a:gd name="connsiteX16" fmla="*/ 29058 w 29057"/>
                    <a:gd name="connsiteY16" fmla="*/ 8426 h 40039"/>
                    <a:gd name="connsiteX17" fmla="*/ 29058 w 29057"/>
                    <a:gd name="connsiteY17" fmla="*/ 15915 h 40039"/>
                    <a:gd name="connsiteX18" fmla="*/ 19084 w 29057"/>
                    <a:gd name="connsiteY18" fmla="*/ 15915 h 40039"/>
                    <a:gd name="connsiteX19" fmla="*/ 19084 w 29057"/>
                    <a:gd name="connsiteY19" fmla="*/ 27581 h 40039"/>
                    <a:gd name="connsiteX20" fmla="*/ 20128 w 29057"/>
                    <a:gd name="connsiteY20" fmla="*/ 29526 h 40039"/>
                    <a:gd name="connsiteX21" fmla="*/ 23585 w 29057"/>
                    <a:gd name="connsiteY21" fmla="*/ 30030 h 4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057" h="40039">
                      <a:moveTo>
                        <a:pt x="23549" y="29958"/>
                      </a:moveTo>
                      <a:cubicBezTo>
                        <a:pt x="24341" y="29958"/>
                        <a:pt x="25241" y="29958"/>
                        <a:pt x="26177" y="29958"/>
                      </a:cubicBezTo>
                      <a:cubicBezTo>
                        <a:pt x="27113" y="29958"/>
                        <a:pt x="28049" y="29886"/>
                        <a:pt x="28986" y="29814"/>
                      </a:cubicBezTo>
                      <a:lnTo>
                        <a:pt x="28986" y="39500"/>
                      </a:lnTo>
                      <a:cubicBezTo>
                        <a:pt x="28049" y="39608"/>
                        <a:pt x="26825" y="39715"/>
                        <a:pt x="25241" y="39860"/>
                      </a:cubicBezTo>
                      <a:cubicBezTo>
                        <a:pt x="23657" y="40004"/>
                        <a:pt x="22180" y="40040"/>
                        <a:pt x="20812" y="40040"/>
                      </a:cubicBezTo>
                      <a:cubicBezTo>
                        <a:pt x="16923" y="40040"/>
                        <a:pt x="13935" y="39715"/>
                        <a:pt x="11882" y="39068"/>
                      </a:cubicBezTo>
                      <a:cubicBezTo>
                        <a:pt x="9794" y="38419"/>
                        <a:pt x="8354" y="37375"/>
                        <a:pt x="7489" y="35935"/>
                      </a:cubicBezTo>
                      <a:cubicBezTo>
                        <a:pt x="6625" y="34495"/>
                        <a:pt x="6229" y="32478"/>
                        <a:pt x="6229" y="29922"/>
                      </a:cubicBezTo>
                      <a:lnTo>
                        <a:pt x="6229" y="15915"/>
                      </a:lnTo>
                      <a:lnTo>
                        <a:pt x="0" y="15915"/>
                      </a:lnTo>
                      <a:lnTo>
                        <a:pt x="0" y="8426"/>
                      </a:lnTo>
                      <a:lnTo>
                        <a:pt x="6229" y="8426"/>
                      </a:lnTo>
                      <a:lnTo>
                        <a:pt x="6229" y="0"/>
                      </a:lnTo>
                      <a:lnTo>
                        <a:pt x="19084" y="0"/>
                      </a:lnTo>
                      <a:lnTo>
                        <a:pt x="19084" y="8426"/>
                      </a:lnTo>
                      <a:lnTo>
                        <a:pt x="29058" y="8426"/>
                      </a:lnTo>
                      <a:lnTo>
                        <a:pt x="29058" y="15915"/>
                      </a:lnTo>
                      <a:lnTo>
                        <a:pt x="19084" y="15915"/>
                      </a:lnTo>
                      <a:lnTo>
                        <a:pt x="19084" y="27581"/>
                      </a:lnTo>
                      <a:cubicBezTo>
                        <a:pt x="19084" y="28553"/>
                        <a:pt x="19444" y="29202"/>
                        <a:pt x="20128" y="29526"/>
                      </a:cubicBezTo>
                      <a:cubicBezTo>
                        <a:pt x="20812" y="29850"/>
                        <a:pt x="21964" y="30030"/>
                        <a:pt x="23585" y="30030"/>
                      </a:cubicBezTo>
                      <a:close/>
                    </a:path>
                  </a:pathLst>
                </a:custGeom>
                <a:grpFill/>
                <a:ln w="360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8C998464-4941-2FD5-5195-64DE852F550B}"/>
                    </a:ext>
                  </a:extLst>
                </p:cNvPr>
                <p:cNvSpPr/>
                <p:nvPr/>
              </p:nvSpPr>
              <p:spPr>
                <a:xfrm>
                  <a:off x="326044" y="5867687"/>
                  <a:ext cx="43532" cy="41768"/>
                </a:xfrm>
                <a:custGeom>
                  <a:avLst/>
                  <a:gdLst>
                    <a:gd name="connsiteX0" fmla="*/ 27941 w 43532"/>
                    <a:gd name="connsiteY0" fmla="*/ 9794 h 41768"/>
                    <a:gd name="connsiteX1" fmla="*/ 39320 w 43532"/>
                    <a:gd name="connsiteY1" fmla="*/ 12782 h 41768"/>
                    <a:gd name="connsiteX2" fmla="*/ 43533 w 43532"/>
                    <a:gd name="connsiteY2" fmla="*/ 21820 h 41768"/>
                    <a:gd name="connsiteX3" fmla="*/ 43533 w 43532"/>
                    <a:gd name="connsiteY3" fmla="*/ 41768 h 41768"/>
                    <a:gd name="connsiteX4" fmla="*/ 30534 w 43532"/>
                    <a:gd name="connsiteY4" fmla="*/ 41768 h 41768"/>
                    <a:gd name="connsiteX5" fmla="*/ 30534 w 43532"/>
                    <a:gd name="connsiteY5" fmla="*/ 25961 h 41768"/>
                    <a:gd name="connsiteX6" fmla="*/ 28482 w 43532"/>
                    <a:gd name="connsiteY6" fmla="*/ 21244 h 41768"/>
                    <a:gd name="connsiteX7" fmla="*/ 22504 w 43532"/>
                    <a:gd name="connsiteY7" fmla="*/ 19732 h 41768"/>
                    <a:gd name="connsiteX8" fmla="*/ 15771 w 43532"/>
                    <a:gd name="connsiteY8" fmla="*/ 21568 h 41768"/>
                    <a:gd name="connsiteX9" fmla="*/ 12927 w 43532"/>
                    <a:gd name="connsiteY9" fmla="*/ 27689 h 41768"/>
                    <a:gd name="connsiteX10" fmla="*/ 12927 w 43532"/>
                    <a:gd name="connsiteY10" fmla="*/ 41768 h 41768"/>
                    <a:gd name="connsiteX11" fmla="*/ 0 w 43532"/>
                    <a:gd name="connsiteY11" fmla="*/ 41768 h 41768"/>
                    <a:gd name="connsiteX12" fmla="*/ 0 w 43532"/>
                    <a:gd name="connsiteY12" fmla="*/ 0 h 41768"/>
                    <a:gd name="connsiteX13" fmla="*/ 12927 w 43532"/>
                    <a:gd name="connsiteY13" fmla="*/ 0 h 41768"/>
                    <a:gd name="connsiteX14" fmla="*/ 12927 w 43532"/>
                    <a:gd name="connsiteY14" fmla="*/ 14547 h 41768"/>
                    <a:gd name="connsiteX15" fmla="*/ 13287 w 43532"/>
                    <a:gd name="connsiteY15" fmla="*/ 14547 h 41768"/>
                    <a:gd name="connsiteX16" fmla="*/ 19588 w 43532"/>
                    <a:gd name="connsiteY16" fmla="*/ 10982 h 41768"/>
                    <a:gd name="connsiteX17" fmla="*/ 27941 w 43532"/>
                    <a:gd name="connsiteY17" fmla="*/ 9830 h 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532" h="41768">
                      <a:moveTo>
                        <a:pt x="27941" y="9794"/>
                      </a:moveTo>
                      <a:cubicBezTo>
                        <a:pt x="32694" y="9794"/>
                        <a:pt x="36511" y="10802"/>
                        <a:pt x="39320" y="12782"/>
                      </a:cubicBezTo>
                      <a:cubicBezTo>
                        <a:pt x="42128" y="14763"/>
                        <a:pt x="43533" y="17787"/>
                        <a:pt x="43533" y="21820"/>
                      </a:cubicBezTo>
                      <a:lnTo>
                        <a:pt x="43533" y="41768"/>
                      </a:lnTo>
                      <a:lnTo>
                        <a:pt x="30534" y="41768"/>
                      </a:lnTo>
                      <a:lnTo>
                        <a:pt x="30534" y="25961"/>
                      </a:lnTo>
                      <a:cubicBezTo>
                        <a:pt x="30534" y="23801"/>
                        <a:pt x="29850" y="22216"/>
                        <a:pt x="28482" y="21244"/>
                      </a:cubicBezTo>
                      <a:cubicBezTo>
                        <a:pt x="27113" y="20236"/>
                        <a:pt x="25133" y="19732"/>
                        <a:pt x="22504" y="19732"/>
                      </a:cubicBezTo>
                      <a:cubicBezTo>
                        <a:pt x="19876" y="19732"/>
                        <a:pt x="17643" y="20344"/>
                        <a:pt x="15771" y="21568"/>
                      </a:cubicBezTo>
                      <a:cubicBezTo>
                        <a:pt x="13899" y="22792"/>
                        <a:pt x="12927" y="24845"/>
                        <a:pt x="12927" y="27689"/>
                      </a:cubicBezTo>
                      <a:lnTo>
                        <a:pt x="12927" y="41768"/>
                      </a:lnTo>
                      <a:lnTo>
                        <a:pt x="0" y="41768"/>
                      </a:lnTo>
                      <a:lnTo>
                        <a:pt x="0" y="0"/>
                      </a:lnTo>
                      <a:lnTo>
                        <a:pt x="12927" y="0"/>
                      </a:lnTo>
                      <a:lnTo>
                        <a:pt x="12927" y="14547"/>
                      </a:lnTo>
                      <a:lnTo>
                        <a:pt x="13287" y="14547"/>
                      </a:lnTo>
                      <a:cubicBezTo>
                        <a:pt x="15087" y="12926"/>
                        <a:pt x="17211" y="11738"/>
                        <a:pt x="19588" y="10982"/>
                      </a:cubicBezTo>
                      <a:cubicBezTo>
                        <a:pt x="22000" y="10226"/>
                        <a:pt x="24773" y="9830"/>
                        <a:pt x="27941" y="9830"/>
                      </a:cubicBezTo>
                      <a:close/>
                    </a:path>
                  </a:pathLst>
                </a:custGeom>
                <a:grpFill/>
                <a:ln w="360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896F6843-C32F-2059-D3E6-60286EE400EC}"/>
                    </a:ext>
                  </a:extLst>
                </p:cNvPr>
                <p:cNvSpPr/>
                <p:nvPr/>
              </p:nvSpPr>
              <p:spPr>
                <a:xfrm>
                  <a:off x="374257" y="5877013"/>
                  <a:ext cx="46701" cy="33774"/>
                </a:xfrm>
                <a:custGeom>
                  <a:avLst/>
                  <a:gdLst>
                    <a:gd name="connsiteX0" fmla="*/ 23441 w 46701"/>
                    <a:gd name="connsiteY0" fmla="*/ 0 h 33774"/>
                    <a:gd name="connsiteX1" fmla="*/ 36583 w 46701"/>
                    <a:gd name="connsiteY1" fmla="*/ 1945 h 33774"/>
                    <a:gd name="connsiteX2" fmla="*/ 44217 w 46701"/>
                    <a:gd name="connsiteY2" fmla="*/ 7633 h 33774"/>
                    <a:gd name="connsiteX3" fmla="*/ 46701 w 46701"/>
                    <a:gd name="connsiteY3" fmla="*/ 16852 h 33774"/>
                    <a:gd name="connsiteX4" fmla="*/ 46593 w 46701"/>
                    <a:gd name="connsiteY4" fmla="*/ 19804 h 33774"/>
                    <a:gd name="connsiteX5" fmla="*/ 6193 w 46701"/>
                    <a:gd name="connsiteY5" fmla="*/ 19804 h 33774"/>
                    <a:gd name="connsiteX6" fmla="*/ 6301 w 46701"/>
                    <a:gd name="connsiteY6" fmla="*/ 12639 h 33774"/>
                    <a:gd name="connsiteX7" fmla="*/ 37735 w 46701"/>
                    <a:gd name="connsiteY7" fmla="*/ 12639 h 33774"/>
                    <a:gd name="connsiteX8" fmla="*/ 33235 w 46701"/>
                    <a:gd name="connsiteY8" fmla="*/ 15591 h 33774"/>
                    <a:gd name="connsiteX9" fmla="*/ 30894 w 46701"/>
                    <a:gd name="connsiteY9" fmla="*/ 9650 h 33774"/>
                    <a:gd name="connsiteX10" fmla="*/ 23405 w 46701"/>
                    <a:gd name="connsiteY10" fmla="*/ 7742 h 33774"/>
                    <a:gd name="connsiteX11" fmla="*/ 15807 w 46701"/>
                    <a:gd name="connsiteY11" fmla="*/ 9650 h 33774"/>
                    <a:gd name="connsiteX12" fmla="*/ 13503 w 46701"/>
                    <a:gd name="connsiteY12" fmla="*/ 15591 h 33774"/>
                    <a:gd name="connsiteX13" fmla="*/ 13503 w 46701"/>
                    <a:gd name="connsiteY13" fmla="*/ 18148 h 33774"/>
                    <a:gd name="connsiteX14" fmla="*/ 15843 w 46701"/>
                    <a:gd name="connsiteY14" fmla="*/ 24161 h 33774"/>
                    <a:gd name="connsiteX15" fmla="*/ 23477 w 46701"/>
                    <a:gd name="connsiteY15" fmla="*/ 26069 h 33774"/>
                    <a:gd name="connsiteX16" fmla="*/ 29634 w 46701"/>
                    <a:gd name="connsiteY16" fmla="*/ 24989 h 33774"/>
                    <a:gd name="connsiteX17" fmla="*/ 31938 w 46701"/>
                    <a:gd name="connsiteY17" fmla="*/ 22756 h 33774"/>
                    <a:gd name="connsiteX18" fmla="*/ 46233 w 46701"/>
                    <a:gd name="connsiteY18" fmla="*/ 22756 h 33774"/>
                    <a:gd name="connsiteX19" fmla="*/ 43929 w 46701"/>
                    <a:gd name="connsiteY19" fmla="*/ 28338 h 33774"/>
                    <a:gd name="connsiteX20" fmla="*/ 36979 w 46701"/>
                    <a:gd name="connsiteY20" fmla="*/ 32262 h 33774"/>
                    <a:gd name="connsiteX21" fmla="*/ 23441 w 46701"/>
                    <a:gd name="connsiteY21" fmla="*/ 33775 h 33774"/>
                    <a:gd name="connsiteX22" fmla="*/ 10154 w 46701"/>
                    <a:gd name="connsiteY22" fmla="*/ 31830 h 33774"/>
                    <a:gd name="connsiteX23" fmla="*/ 2484 w 46701"/>
                    <a:gd name="connsiteY23" fmla="*/ 26105 h 33774"/>
                    <a:gd name="connsiteX24" fmla="*/ 0 w 46701"/>
                    <a:gd name="connsiteY24" fmla="*/ 16888 h 33774"/>
                    <a:gd name="connsiteX25" fmla="*/ 2484 w 46701"/>
                    <a:gd name="connsiteY25" fmla="*/ 7670 h 33774"/>
                    <a:gd name="connsiteX26" fmla="*/ 10118 w 46701"/>
                    <a:gd name="connsiteY26" fmla="*/ 1981 h 33774"/>
                    <a:gd name="connsiteX27" fmla="*/ 23369 w 46701"/>
                    <a:gd name="connsiteY27" fmla="*/ 36 h 3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701" h="33774">
                      <a:moveTo>
                        <a:pt x="23441" y="0"/>
                      </a:moveTo>
                      <a:cubicBezTo>
                        <a:pt x="28734" y="0"/>
                        <a:pt x="33127" y="648"/>
                        <a:pt x="36583" y="1945"/>
                      </a:cubicBezTo>
                      <a:cubicBezTo>
                        <a:pt x="40040" y="3241"/>
                        <a:pt x="42560" y="5149"/>
                        <a:pt x="44217" y="7633"/>
                      </a:cubicBezTo>
                      <a:cubicBezTo>
                        <a:pt x="45873" y="10118"/>
                        <a:pt x="46701" y="13179"/>
                        <a:pt x="46701" y="16852"/>
                      </a:cubicBezTo>
                      <a:cubicBezTo>
                        <a:pt x="46701" y="17752"/>
                        <a:pt x="46665" y="18724"/>
                        <a:pt x="46593" y="19804"/>
                      </a:cubicBezTo>
                      <a:lnTo>
                        <a:pt x="6193" y="19804"/>
                      </a:lnTo>
                      <a:lnTo>
                        <a:pt x="6301" y="12639"/>
                      </a:lnTo>
                      <a:lnTo>
                        <a:pt x="37735" y="12639"/>
                      </a:lnTo>
                      <a:lnTo>
                        <a:pt x="33235" y="15591"/>
                      </a:lnTo>
                      <a:cubicBezTo>
                        <a:pt x="33235" y="12890"/>
                        <a:pt x="32442" y="10910"/>
                        <a:pt x="30894" y="9650"/>
                      </a:cubicBezTo>
                      <a:cubicBezTo>
                        <a:pt x="29346" y="8389"/>
                        <a:pt x="26861" y="7742"/>
                        <a:pt x="23405" y="7742"/>
                      </a:cubicBezTo>
                      <a:cubicBezTo>
                        <a:pt x="19948" y="7742"/>
                        <a:pt x="17319" y="8389"/>
                        <a:pt x="15807" y="9650"/>
                      </a:cubicBezTo>
                      <a:cubicBezTo>
                        <a:pt x="14295" y="10910"/>
                        <a:pt x="13503" y="12890"/>
                        <a:pt x="13503" y="15591"/>
                      </a:cubicBezTo>
                      <a:lnTo>
                        <a:pt x="13503" y="18148"/>
                      </a:lnTo>
                      <a:cubicBezTo>
                        <a:pt x="13503" y="20884"/>
                        <a:pt x="14295" y="22864"/>
                        <a:pt x="15843" y="24161"/>
                      </a:cubicBezTo>
                      <a:cubicBezTo>
                        <a:pt x="17391" y="25457"/>
                        <a:pt x="19948" y="26069"/>
                        <a:pt x="23477" y="26069"/>
                      </a:cubicBezTo>
                      <a:cubicBezTo>
                        <a:pt x="26357" y="26069"/>
                        <a:pt x="28410" y="25709"/>
                        <a:pt x="29634" y="24989"/>
                      </a:cubicBezTo>
                      <a:cubicBezTo>
                        <a:pt x="30858" y="24269"/>
                        <a:pt x="31650" y="23549"/>
                        <a:pt x="31938" y="22756"/>
                      </a:cubicBezTo>
                      <a:lnTo>
                        <a:pt x="46233" y="22756"/>
                      </a:lnTo>
                      <a:cubicBezTo>
                        <a:pt x="46053" y="24881"/>
                        <a:pt x="45261" y="26717"/>
                        <a:pt x="43929" y="28338"/>
                      </a:cubicBezTo>
                      <a:cubicBezTo>
                        <a:pt x="42596" y="29958"/>
                        <a:pt x="40256" y="31254"/>
                        <a:pt x="36979" y="32262"/>
                      </a:cubicBezTo>
                      <a:cubicBezTo>
                        <a:pt x="33703" y="33271"/>
                        <a:pt x="29166" y="33775"/>
                        <a:pt x="23441" y="33775"/>
                      </a:cubicBezTo>
                      <a:cubicBezTo>
                        <a:pt x="18040" y="33775"/>
                        <a:pt x="13647" y="33126"/>
                        <a:pt x="10154" y="31830"/>
                      </a:cubicBezTo>
                      <a:cubicBezTo>
                        <a:pt x="6697" y="30534"/>
                        <a:pt x="4141" y="28625"/>
                        <a:pt x="2484" y="26105"/>
                      </a:cubicBezTo>
                      <a:cubicBezTo>
                        <a:pt x="828" y="23585"/>
                        <a:pt x="0" y="20524"/>
                        <a:pt x="0" y="16888"/>
                      </a:cubicBezTo>
                      <a:cubicBezTo>
                        <a:pt x="0" y="13251"/>
                        <a:pt x="828" y="10154"/>
                        <a:pt x="2484" y="7670"/>
                      </a:cubicBezTo>
                      <a:cubicBezTo>
                        <a:pt x="4141" y="5185"/>
                        <a:pt x="6697" y="3313"/>
                        <a:pt x="10118" y="1981"/>
                      </a:cubicBezTo>
                      <a:cubicBezTo>
                        <a:pt x="13539" y="648"/>
                        <a:pt x="17968" y="36"/>
                        <a:pt x="23369" y="36"/>
                      </a:cubicBezTo>
                      <a:close/>
                    </a:path>
                  </a:pathLst>
                </a:custGeom>
                <a:grpFill/>
                <a:ln w="360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C63CF278-EB2F-E720-0ADE-B99E941E6F17}"/>
                    </a:ext>
                  </a:extLst>
                </p:cNvPr>
                <p:cNvSpPr/>
                <p:nvPr/>
              </p:nvSpPr>
              <p:spPr>
                <a:xfrm>
                  <a:off x="446883" y="5868263"/>
                  <a:ext cx="51022" cy="41192"/>
                </a:xfrm>
                <a:custGeom>
                  <a:avLst/>
                  <a:gdLst>
                    <a:gd name="connsiteX0" fmla="*/ 43785 w 51022"/>
                    <a:gd name="connsiteY0" fmla="*/ 19084 h 41192"/>
                    <a:gd name="connsiteX1" fmla="*/ 49078 w 51022"/>
                    <a:gd name="connsiteY1" fmla="*/ 22217 h 41192"/>
                    <a:gd name="connsiteX2" fmla="*/ 51022 w 51022"/>
                    <a:gd name="connsiteY2" fmla="*/ 29094 h 41192"/>
                    <a:gd name="connsiteX3" fmla="*/ 47565 w 51022"/>
                    <a:gd name="connsiteY3" fmla="*/ 38168 h 41192"/>
                    <a:gd name="connsiteX4" fmla="*/ 36475 w 51022"/>
                    <a:gd name="connsiteY4" fmla="*/ 41192 h 41192"/>
                    <a:gd name="connsiteX5" fmla="*/ 0 w 51022"/>
                    <a:gd name="connsiteY5" fmla="*/ 41192 h 41192"/>
                    <a:gd name="connsiteX6" fmla="*/ 0 w 51022"/>
                    <a:gd name="connsiteY6" fmla="*/ 0 h 41192"/>
                    <a:gd name="connsiteX7" fmla="*/ 35539 w 51022"/>
                    <a:gd name="connsiteY7" fmla="*/ 0 h 41192"/>
                    <a:gd name="connsiteX8" fmla="*/ 46161 w 51022"/>
                    <a:gd name="connsiteY8" fmla="*/ 2809 h 41192"/>
                    <a:gd name="connsiteX9" fmla="*/ 49510 w 51022"/>
                    <a:gd name="connsiteY9" fmla="*/ 10694 h 41192"/>
                    <a:gd name="connsiteX10" fmla="*/ 47997 w 51022"/>
                    <a:gd name="connsiteY10" fmla="*/ 15951 h 41192"/>
                    <a:gd name="connsiteX11" fmla="*/ 43785 w 51022"/>
                    <a:gd name="connsiteY11" fmla="*/ 18796 h 41192"/>
                    <a:gd name="connsiteX12" fmla="*/ 43785 w 51022"/>
                    <a:gd name="connsiteY12" fmla="*/ 19156 h 41192"/>
                    <a:gd name="connsiteX13" fmla="*/ 31038 w 51022"/>
                    <a:gd name="connsiteY13" fmla="*/ 16203 h 41192"/>
                    <a:gd name="connsiteX14" fmla="*/ 34171 w 51022"/>
                    <a:gd name="connsiteY14" fmla="*/ 15375 h 41192"/>
                    <a:gd name="connsiteX15" fmla="*/ 35179 w 51022"/>
                    <a:gd name="connsiteY15" fmla="*/ 12567 h 41192"/>
                    <a:gd name="connsiteX16" fmla="*/ 34171 w 51022"/>
                    <a:gd name="connsiteY16" fmla="*/ 9866 h 41192"/>
                    <a:gd name="connsiteX17" fmla="*/ 31038 w 51022"/>
                    <a:gd name="connsiteY17" fmla="*/ 9038 h 41192"/>
                    <a:gd name="connsiteX18" fmla="*/ 13107 w 51022"/>
                    <a:gd name="connsiteY18" fmla="*/ 9038 h 41192"/>
                    <a:gd name="connsiteX19" fmla="*/ 13107 w 51022"/>
                    <a:gd name="connsiteY19" fmla="*/ 16203 h 41192"/>
                    <a:gd name="connsiteX20" fmla="*/ 31038 w 51022"/>
                    <a:gd name="connsiteY20" fmla="*/ 16203 h 41192"/>
                    <a:gd name="connsiteX21" fmla="*/ 31794 w 51022"/>
                    <a:gd name="connsiteY21" fmla="*/ 32299 h 41192"/>
                    <a:gd name="connsiteX22" fmla="*/ 35395 w 51022"/>
                    <a:gd name="connsiteY22" fmla="*/ 31326 h 41192"/>
                    <a:gd name="connsiteX23" fmla="*/ 36511 w 51022"/>
                    <a:gd name="connsiteY23" fmla="*/ 28194 h 41192"/>
                    <a:gd name="connsiteX24" fmla="*/ 35395 w 51022"/>
                    <a:gd name="connsiteY24" fmla="*/ 25061 h 41192"/>
                    <a:gd name="connsiteX25" fmla="*/ 31794 w 51022"/>
                    <a:gd name="connsiteY25" fmla="*/ 24089 h 41192"/>
                    <a:gd name="connsiteX26" fmla="*/ 13107 w 51022"/>
                    <a:gd name="connsiteY26" fmla="*/ 24089 h 41192"/>
                    <a:gd name="connsiteX27" fmla="*/ 13107 w 51022"/>
                    <a:gd name="connsiteY27" fmla="*/ 32299 h 41192"/>
                    <a:gd name="connsiteX28" fmla="*/ 31794 w 51022"/>
                    <a:gd name="connsiteY28" fmla="*/ 32299 h 4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1022" h="41192">
                      <a:moveTo>
                        <a:pt x="43785" y="19084"/>
                      </a:moveTo>
                      <a:cubicBezTo>
                        <a:pt x="46017" y="19624"/>
                        <a:pt x="47781" y="20668"/>
                        <a:pt x="49078" y="22217"/>
                      </a:cubicBezTo>
                      <a:cubicBezTo>
                        <a:pt x="50374" y="23765"/>
                        <a:pt x="51022" y="26033"/>
                        <a:pt x="51022" y="29094"/>
                      </a:cubicBezTo>
                      <a:cubicBezTo>
                        <a:pt x="51022" y="33127"/>
                        <a:pt x="49870" y="36151"/>
                        <a:pt x="47565" y="38168"/>
                      </a:cubicBezTo>
                      <a:cubicBezTo>
                        <a:pt x="45261" y="40184"/>
                        <a:pt x="41552" y="41192"/>
                        <a:pt x="36475" y="41192"/>
                      </a:cubicBezTo>
                      <a:lnTo>
                        <a:pt x="0" y="41192"/>
                      </a:lnTo>
                      <a:lnTo>
                        <a:pt x="0" y="0"/>
                      </a:lnTo>
                      <a:lnTo>
                        <a:pt x="35539" y="0"/>
                      </a:lnTo>
                      <a:cubicBezTo>
                        <a:pt x="40400" y="0"/>
                        <a:pt x="43929" y="936"/>
                        <a:pt x="46161" y="2809"/>
                      </a:cubicBezTo>
                      <a:cubicBezTo>
                        <a:pt x="48394" y="4681"/>
                        <a:pt x="49510" y="7310"/>
                        <a:pt x="49510" y="10694"/>
                      </a:cubicBezTo>
                      <a:cubicBezTo>
                        <a:pt x="49510" y="12855"/>
                        <a:pt x="49006" y="14583"/>
                        <a:pt x="47997" y="15951"/>
                      </a:cubicBezTo>
                      <a:cubicBezTo>
                        <a:pt x="46989" y="17320"/>
                        <a:pt x="45585" y="18256"/>
                        <a:pt x="43785" y="18796"/>
                      </a:cubicBezTo>
                      <a:lnTo>
                        <a:pt x="43785" y="19156"/>
                      </a:lnTo>
                      <a:close/>
                      <a:moveTo>
                        <a:pt x="31038" y="16203"/>
                      </a:moveTo>
                      <a:cubicBezTo>
                        <a:pt x="32442" y="16203"/>
                        <a:pt x="33523" y="15915"/>
                        <a:pt x="34171" y="15375"/>
                      </a:cubicBezTo>
                      <a:cubicBezTo>
                        <a:pt x="34855" y="14835"/>
                        <a:pt x="35179" y="13899"/>
                        <a:pt x="35179" y="12567"/>
                      </a:cubicBezTo>
                      <a:cubicBezTo>
                        <a:pt x="35179" y="11342"/>
                        <a:pt x="34855" y="10442"/>
                        <a:pt x="34171" y="9866"/>
                      </a:cubicBezTo>
                      <a:cubicBezTo>
                        <a:pt x="33487" y="9290"/>
                        <a:pt x="32442" y="9038"/>
                        <a:pt x="31038" y="9038"/>
                      </a:cubicBezTo>
                      <a:lnTo>
                        <a:pt x="13107" y="9038"/>
                      </a:lnTo>
                      <a:lnTo>
                        <a:pt x="13107" y="16203"/>
                      </a:lnTo>
                      <a:lnTo>
                        <a:pt x="31038" y="16203"/>
                      </a:lnTo>
                      <a:close/>
                      <a:moveTo>
                        <a:pt x="31794" y="32299"/>
                      </a:moveTo>
                      <a:cubicBezTo>
                        <a:pt x="33451" y="32299"/>
                        <a:pt x="34639" y="31974"/>
                        <a:pt x="35395" y="31326"/>
                      </a:cubicBezTo>
                      <a:cubicBezTo>
                        <a:pt x="36151" y="30678"/>
                        <a:pt x="36511" y="29634"/>
                        <a:pt x="36511" y="28194"/>
                      </a:cubicBezTo>
                      <a:cubicBezTo>
                        <a:pt x="36511" y="26753"/>
                        <a:pt x="36151" y="25745"/>
                        <a:pt x="35395" y="25061"/>
                      </a:cubicBezTo>
                      <a:cubicBezTo>
                        <a:pt x="34639" y="24413"/>
                        <a:pt x="33451" y="24089"/>
                        <a:pt x="31794" y="24089"/>
                      </a:cubicBezTo>
                      <a:lnTo>
                        <a:pt x="13107" y="24089"/>
                      </a:lnTo>
                      <a:lnTo>
                        <a:pt x="13107" y="32299"/>
                      </a:lnTo>
                      <a:lnTo>
                        <a:pt x="31794" y="32299"/>
                      </a:lnTo>
                      <a:close/>
                    </a:path>
                  </a:pathLst>
                </a:custGeom>
                <a:grpFill/>
                <a:ln w="360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5A955FEF-C197-8F64-E916-BA6DE4A18FB1}"/>
                    </a:ext>
                  </a:extLst>
                </p:cNvPr>
                <p:cNvSpPr/>
                <p:nvPr/>
              </p:nvSpPr>
              <p:spPr>
                <a:xfrm>
                  <a:off x="502694" y="5867435"/>
                  <a:ext cx="13142" cy="41984"/>
                </a:xfrm>
                <a:custGeom>
                  <a:avLst/>
                  <a:gdLst>
                    <a:gd name="connsiteX0" fmla="*/ 0 w 13142"/>
                    <a:gd name="connsiteY0" fmla="*/ 0 h 41984"/>
                    <a:gd name="connsiteX1" fmla="*/ 13143 w 13142"/>
                    <a:gd name="connsiteY1" fmla="*/ 0 h 41984"/>
                    <a:gd name="connsiteX2" fmla="*/ 13143 w 13142"/>
                    <a:gd name="connsiteY2" fmla="*/ 7165 h 41984"/>
                    <a:gd name="connsiteX3" fmla="*/ 0 w 13142"/>
                    <a:gd name="connsiteY3" fmla="*/ 7165 h 41984"/>
                    <a:gd name="connsiteX4" fmla="*/ 0 w 13142"/>
                    <a:gd name="connsiteY4" fmla="*/ 0 h 41984"/>
                    <a:gd name="connsiteX5" fmla="*/ 108 w 13142"/>
                    <a:gd name="connsiteY5" fmla="*/ 10838 h 41984"/>
                    <a:gd name="connsiteX6" fmla="*/ 13035 w 13142"/>
                    <a:gd name="connsiteY6" fmla="*/ 10838 h 41984"/>
                    <a:gd name="connsiteX7" fmla="*/ 13035 w 13142"/>
                    <a:gd name="connsiteY7" fmla="*/ 41984 h 41984"/>
                    <a:gd name="connsiteX8" fmla="*/ 108 w 13142"/>
                    <a:gd name="connsiteY8" fmla="*/ 41984 h 41984"/>
                    <a:gd name="connsiteX9" fmla="*/ 108 w 13142"/>
                    <a:gd name="connsiteY9" fmla="*/ 10838 h 41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42" h="41984">
                      <a:moveTo>
                        <a:pt x="0" y="0"/>
                      </a:moveTo>
                      <a:lnTo>
                        <a:pt x="13143" y="0"/>
                      </a:lnTo>
                      <a:lnTo>
                        <a:pt x="13143" y="7165"/>
                      </a:lnTo>
                      <a:lnTo>
                        <a:pt x="0" y="7165"/>
                      </a:lnTo>
                      <a:lnTo>
                        <a:pt x="0" y="0"/>
                      </a:lnTo>
                      <a:close/>
                      <a:moveTo>
                        <a:pt x="108" y="10838"/>
                      </a:moveTo>
                      <a:lnTo>
                        <a:pt x="13035" y="10838"/>
                      </a:lnTo>
                      <a:lnTo>
                        <a:pt x="13035" y="41984"/>
                      </a:lnTo>
                      <a:lnTo>
                        <a:pt x="108" y="41984"/>
                      </a:lnTo>
                      <a:lnTo>
                        <a:pt x="108" y="10838"/>
                      </a:lnTo>
                      <a:close/>
                    </a:path>
                  </a:pathLst>
                </a:custGeom>
                <a:grpFill/>
                <a:ln w="360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2B929FFB-7176-B987-83BE-B56FF3AA7571}"/>
                    </a:ext>
                  </a:extLst>
                </p:cNvPr>
                <p:cNvSpPr/>
                <p:nvPr/>
              </p:nvSpPr>
              <p:spPr>
                <a:xfrm>
                  <a:off x="520554" y="5877481"/>
                  <a:ext cx="45584" cy="43316"/>
                </a:xfrm>
                <a:custGeom>
                  <a:avLst/>
                  <a:gdLst>
                    <a:gd name="connsiteX0" fmla="*/ 45549 w 45584"/>
                    <a:gd name="connsiteY0" fmla="*/ 792 h 43316"/>
                    <a:gd name="connsiteX1" fmla="*/ 45549 w 45584"/>
                    <a:gd name="connsiteY1" fmla="*/ 30030 h 43316"/>
                    <a:gd name="connsiteX2" fmla="*/ 43965 w 45584"/>
                    <a:gd name="connsiteY2" fmla="*/ 37880 h 43316"/>
                    <a:gd name="connsiteX3" fmla="*/ 37627 w 45584"/>
                    <a:gd name="connsiteY3" fmla="*/ 41984 h 43316"/>
                    <a:gd name="connsiteX4" fmla="*/ 23297 w 45584"/>
                    <a:gd name="connsiteY4" fmla="*/ 43317 h 43316"/>
                    <a:gd name="connsiteX5" fmla="*/ 9290 w 45584"/>
                    <a:gd name="connsiteY5" fmla="*/ 41984 h 43316"/>
                    <a:gd name="connsiteX6" fmla="*/ 2737 w 45584"/>
                    <a:gd name="connsiteY6" fmla="*/ 38276 h 43316"/>
                    <a:gd name="connsiteX7" fmla="*/ 720 w 45584"/>
                    <a:gd name="connsiteY7" fmla="*/ 32118 h 43316"/>
                    <a:gd name="connsiteX8" fmla="*/ 15087 w 45584"/>
                    <a:gd name="connsiteY8" fmla="*/ 32118 h 43316"/>
                    <a:gd name="connsiteX9" fmla="*/ 16131 w 45584"/>
                    <a:gd name="connsiteY9" fmla="*/ 33955 h 43316"/>
                    <a:gd name="connsiteX10" fmla="*/ 18544 w 45584"/>
                    <a:gd name="connsiteY10" fmla="*/ 35107 h 43316"/>
                    <a:gd name="connsiteX11" fmla="*/ 23549 w 45584"/>
                    <a:gd name="connsiteY11" fmla="*/ 35575 h 43316"/>
                    <a:gd name="connsiteX12" fmla="*/ 29382 w 45584"/>
                    <a:gd name="connsiteY12" fmla="*/ 35035 h 43316"/>
                    <a:gd name="connsiteX13" fmla="*/ 31974 w 45584"/>
                    <a:gd name="connsiteY13" fmla="*/ 33343 h 43316"/>
                    <a:gd name="connsiteX14" fmla="*/ 32622 w 45584"/>
                    <a:gd name="connsiteY14" fmla="*/ 30066 h 43316"/>
                    <a:gd name="connsiteX15" fmla="*/ 32622 w 45584"/>
                    <a:gd name="connsiteY15" fmla="*/ 25349 h 43316"/>
                    <a:gd name="connsiteX16" fmla="*/ 32262 w 45584"/>
                    <a:gd name="connsiteY16" fmla="*/ 25349 h 43316"/>
                    <a:gd name="connsiteX17" fmla="*/ 26897 w 45584"/>
                    <a:gd name="connsiteY17" fmla="*/ 28482 h 43316"/>
                    <a:gd name="connsiteX18" fmla="*/ 19228 w 45584"/>
                    <a:gd name="connsiteY18" fmla="*/ 29562 h 43316"/>
                    <a:gd name="connsiteX19" fmla="*/ 8714 w 45584"/>
                    <a:gd name="connsiteY19" fmla="*/ 27905 h 43316"/>
                    <a:gd name="connsiteX20" fmla="*/ 2232 w 45584"/>
                    <a:gd name="connsiteY20" fmla="*/ 22936 h 43316"/>
                    <a:gd name="connsiteX21" fmla="*/ 0 w 45584"/>
                    <a:gd name="connsiteY21" fmla="*/ 14799 h 43316"/>
                    <a:gd name="connsiteX22" fmla="*/ 2232 w 45584"/>
                    <a:gd name="connsiteY22" fmla="*/ 6625 h 43316"/>
                    <a:gd name="connsiteX23" fmla="*/ 8714 w 45584"/>
                    <a:gd name="connsiteY23" fmla="*/ 1656 h 43316"/>
                    <a:gd name="connsiteX24" fmla="*/ 19228 w 45584"/>
                    <a:gd name="connsiteY24" fmla="*/ 0 h 43316"/>
                    <a:gd name="connsiteX25" fmla="*/ 27005 w 45584"/>
                    <a:gd name="connsiteY25" fmla="*/ 1152 h 43316"/>
                    <a:gd name="connsiteX26" fmla="*/ 32478 w 45584"/>
                    <a:gd name="connsiteY26" fmla="*/ 4429 h 43316"/>
                    <a:gd name="connsiteX27" fmla="*/ 32874 w 45584"/>
                    <a:gd name="connsiteY27" fmla="*/ 4429 h 43316"/>
                    <a:gd name="connsiteX28" fmla="*/ 32874 w 45584"/>
                    <a:gd name="connsiteY28" fmla="*/ 792 h 43316"/>
                    <a:gd name="connsiteX29" fmla="*/ 45585 w 45584"/>
                    <a:gd name="connsiteY29" fmla="*/ 792 h 43316"/>
                    <a:gd name="connsiteX30" fmla="*/ 23045 w 45584"/>
                    <a:gd name="connsiteY30" fmla="*/ 20884 h 43316"/>
                    <a:gd name="connsiteX31" fmla="*/ 30426 w 45584"/>
                    <a:gd name="connsiteY31" fmla="*/ 19264 h 43316"/>
                    <a:gd name="connsiteX32" fmla="*/ 32910 w 45584"/>
                    <a:gd name="connsiteY32" fmla="*/ 14763 h 43316"/>
                    <a:gd name="connsiteX33" fmla="*/ 30426 w 45584"/>
                    <a:gd name="connsiteY33" fmla="*/ 10226 h 43316"/>
                    <a:gd name="connsiteX34" fmla="*/ 23045 w 45584"/>
                    <a:gd name="connsiteY34" fmla="*/ 8570 h 43316"/>
                    <a:gd name="connsiteX35" fmla="*/ 15699 w 45584"/>
                    <a:gd name="connsiteY35" fmla="*/ 10118 h 43316"/>
                    <a:gd name="connsiteX36" fmla="*/ 13395 w 45584"/>
                    <a:gd name="connsiteY36" fmla="*/ 14727 h 43316"/>
                    <a:gd name="connsiteX37" fmla="*/ 15699 w 45584"/>
                    <a:gd name="connsiteY37" fmla="*/ 19300 h 43316"/>
                    <a:gd name="connsiteX38" fmla="*/ 23045 w 45584"/>
                    <a:gd name="connsiteY38" fmla="*/ 20848 h 43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5584" h="43316">
                      <a:moveTo>
                        <a:pt x="45549" y="792"/>
                      </a:moveTo>
                      <a:lnTo>
                        <a:pt x="45549" y="30030"/>
                      </a:lnTo>
                      <a:cubicBezTo>
                        <a:pt x="45549" y="33415"/>
                        <a:pt x="45009" y="36043"/>
                        <a:pt x="43965" y="37880"/>
                      </a:cubicBezTo>
                      <a:cubicBezTo>
                        <a:pt x="42920" y="39716"/>
                        <a:pt x="40796" y="41084"/>
                        <a:pt x="37627" y="41984"/>
                      </a:cubicBezTo>
                      <a:cubicBezTo>
                        <a:pt x="34459" y="42885"/>
                        <a:pt x="29670" y="43317"/>
                        <a:pt x="23297" y="43317"/>
                      </a:cubicBezTo>
                      <a:cubicBezTo>
                        <a:pt x="16923" y="43317"/>
                        <a:pt x="12530" y="42885"/>
                        <a:pt x="9290" y="41984"/>
                      </a:cubicBezTo>
                      <a:cubicBezTo>
                        <a:pt x="6085" y="41084"/>
                        <a:pt x="3889" y="39860"/>
                        <a:pt x="2737" y="38276"/>
                      </a:cubicBezTo>
                      <a:cubicBezTo>
                        <a:pt x="1584" y="36691"/>
                        <a:pt x="900" y="34639"/>
                        <a:pt x="720" y="32118"/>
                      </a:cubicBezTo>
                      <a:lnTo>
                        <a:pt x="15087" y="32118"/>
                      </a:lnTo>
                      <a:cubicBezTo>
                        <a:pt x="15339" y="32874"/>
                        <a:pt x="15699" y="33487"/>
                        <a:pt x="16131" y="33955"/>
                      </a:cubicBezTo>
                      <a:cubicBezTo>
                        <a:pt x="16563" y="34423"/>
                        <a:pt x="17355" y="34819"/>
                        <a:pt x="18544" y="35107"/>
                      </a:cubicBezTo>
                      <a:cubicBezTo>
                        <a:pt x="19732" y="35395"/>
                        <a:pt x="21388" y="35575"/>
                        <a:pt x="23549" y="35575"/>
                      </a:cubicBezTo>
                      <a:cubicBezTo>
                        <a:pt x="26141" y="35575"/>
                        <a:pt x="28049" y="35395"/>
                        <a:pt x="29382" y="35035"/>
                      </a:cubicBezTo>
                      <a:cubicBezTo>
                        <a:pt x="30714" y="34675"/>
                        <a:pt x="31542" y="34099"/>
                        <a:pt x="31974" y="33343"/>
                      </a:cubicBezTo>
                      <a:cubicBezTo>
                        <a:pt x="32406" y="32587"/>
                        <a:pt x="32622" y="31470"/>
                        <a:pt x="32622" y="30066"/>
                      </a:cubicBezTo>
                      <a:lnTo>
                        <a:pt x="32622" y="25349"/>
                      </a:lnTo>
                      <a:lnTo>
                        <a:pt x="32262" y="25349"/>
                      </a:lnTo>
                      <a:cubicBezTo>
                        <a:pt x="30786" y="26681"/>
                        <a:pt x="29022" y="27725"/>
                        <a:pt x="26897" y="28482"/>
                      </a:cubicBezTo>
                      <a:cubicBezTo>
                        <a:pt x="24773" y="29202"/>
                        <a:pt x="22216" y="29562"/>
                        <a:pt x="19228" y="29562"/>
                      </a:cubicBezTo>
                      <a:cubicBezTo>
                        <a:pt x="15087" y="29562"/>
                        <a:pt x="11558" y="28986"/>
                        <a:pt x="8714" y="27905"/>
                      </a:cubicBezTo>
                      <a:cubicBezTo>
                        <a:pt x="5869" y="26789"/>
                        <a:pt x="3709" y="25133"/>
                        <a:pt x="2232" y="22936"/>
                      </a:cubicBezTo>
                      <a:cubicBezTo>
                        <a:pt x="756" y="20740"/>
                        <a:pt x="0" y="18040"/>
                        <a:pt x="0" y="14799"/>
                      </a:cubicBezTo>
                      <a:cubicBezTo>
                        <a:pt x="0" y="11558"/>
                        <a:pt x="756" y="8858"/>
                        <a:pt x="2232" y="6625"/>
                      </a:cubicBezTo>
                      <a:cubicBezTo>
                        <a:pt x="3709" y="4393"/>
                        <a:pt x="5869" y="2773"/>
                        <a:pt x="8714" y="1656"/>
                      </a:cubicBezTo>
                      <a:cubicBezTo>
                        <a:pt x="11558" y="576"/>
                        <a:pt x="15051" y="0"/>
                        <a:pt x="19228" y="0"/>
                      </a:cubicBezTo>
                      <a:cubicBezTo>
                        <a:pt x="22216" y="0"/>
                        <a:pt x="24809" y="396"/>
                        <a:pt x="27005" y="1152"/>
                      </a:cubicBezTo>
                      <a:cubicBezTo>
                        <a:pt x="29202" y="1908"/>
                        <a:pt x="31038" y="3024"/>
                        <a:pt x="32478" y="4429"/>
                      </a:cubicBezTo>
                      <a:lnTo>
                        <a:pt x="32874" y="4429"/>
                      </a:lnTo>
                      <a:lnTo>
                        <a:pt x="32874" y="792"/>
                      </a:lnTo>
                      <a:lnTo>
                        <a:pt x="45585" y="792"/>
                      </a:lnTo>
                      <a:close/>
                      <a:moveTo>
                        <a:pt x="23045" y="20884"/>
                      </a:moveTo>
                      <a:cubicBezTo>
                        <a:pt x="26321" y="20884"/>
                        <a:pt x="28770" y="20344"/>
                        <a:pt x="30426" y="19264"/>
                      </a:cubicBezTo>
                      <a:cubicBezTo>
                        <a:pt x="32082" y="18184"/>
                        <a:pt x="32910" y="16671"/>
                        <a:pt x="32910" y="14763"/>
                      </a:cubicBezTo>
                      <a:cubicBezTo>
                        <a:pt x="32910" y="12854"/>
                        <a:pt x="32082" y="11342"/>
                        <a:pt x="30426" y="10226"/>
                      </a:cubicBezTo>
                      <a:cubicBezTo>
                        <a:pt x="28770" y="9146"/>
                        <a:pt x="26321" y="8570"/>
                        <a:pt x="23045" y="8570"/>
                      </a:cubicBezTo>
                      <a:cubicBezTo>
                        <a:pt x="19768" y="8570"/>
                        <a:pt x="17247" y="9074"/>
                        <a:pt x="15699" y="10118"/>
                      </a:cubicBezTo>
                      <a:cubicBezTo>
                        <a:pt x="14151" y="11162"/>
                        <a:pt x="13395" y="12711"/>
                        <a:pt x="13395" y="14727"/>
                      </a:cubicBezTo>
                      <a:cubicBezTo>
                        <a:pt x="13395" y="16743"/>
                        <a:pt x="14151" y="18255"/>
                        <a:pt x="15699" y="19300"/>
                      </a:cubicBezTo>
                      <a:cubicBezTo>
                        <a:pt x="17247" y="20344"/>
                        <a:pt x="19696" y="20848"/>
                        <a:pt x="23045" y="20848"/>
                      </a:cubicBezTo>
                      <a:close/>
                    </a:path>
                  </a:pathLst>
                </a:custGeom>
                <a:grpFill/>
                <a:ln w="360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96EA404-3BEA-2632-5904-9C6678A2BF4D}"/>
                    </a:ext>
                  </a:extLst>
                </p:cNvPr>
                <p:cNvSpPr/>
                <p:nvPr/>
              </p:nvSpPr>
              <p:spPr>
                <a:xfrm>
                  <a:off x="593036" y="5868263"/>
                  <a:ext cx="13106" cy="41192"/>
                </a:xfrm>
                <a:custGeom>
                  <a:avLst/>
                  <a:gdLst>
                    <a:gd name="connsiteX0" fmla="*/ 0 w 13106"/>
                    <a:gd name="connsiteY0" fmla="*/ 41192 h 41192"/>
                    <a:gd name="connsiteX1" fmla="*/ 0 w 13106"/>
                    <a:gd name="connsiteY1" fmla="*/ 0 h 41192"/>
                    <a:gd name="connsiteX2" fmla="*/ 13107 w 13106"/>
                    <a:gd name="connsiteY2" fmla="*/ 0 h 41192"/>
                    <a:gd name="connsiteX3" fmla="*/ 13107 w 13106"/>
                    <a:gd name="connsiteY3" fmla="*/ 41192 h 41192"/>
                    <a:gd name="connsiteX4" fmla="*/ 0 w 13106"/>
                    <a:gd name="connsiteY4" fmla="*/ 41192 h 41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6" h="41192">
                      <a:moveTo>
                        <a:pt x="0" y="41192"/>
                      </a:moveTo>
                      <a:lnTo>
                        <a:pt x="0" y="0"/>
                      </a:lnTo>
                      <a:lnTo>
                        <a:pt x="13107" y="0"/>
                      </a:lnTo>
                      <a:lnTo>
                        <a:pt x="13107" y="41192"/>
                      </a:lnTo>
                      <a:lnTo>
                        <a:pt x="0" y="41192"/>
                      </a:lnTo>
                      <a:close/>
                    </a:path>
                  </a:pathLst>
                </a:custGeom>
                <a:grpFill/>
                <a:ln w="360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28FBB7E-A2F3-95E9-3A01-04A8F971B1B0}"/>
                    </a:ext>
                  </a:extLst>
                </p:cNvPr>
                <p:cNvSpPr/>
                <p:nvPr/>
              </p:nvSpPr>
              <p:spPr>
                <a:xfrm>
                  <a:off x="610608" y="5877157"/>
                  <a:ext cx="45548" cy="33666"/>
                </a:xfrm>
                <a:custGeom>
                  <a:avLst/>
                  <a:gdLst>
                    <a:gd name="connsiteX0" fmla="*/ 30030 w 45548"/>
                    <a:gd name="connsiteY0" fmla="*/ 10262 h 33666"/>
                    <a:gd name="connsiteX1" fmla="*/ 27401 w 45548"/>
                    <a:gd name="connsiteY1" fmla="*/ 7813 h 33666"/>
                    <a:gd name="connsiteX2" fmla="*/ 21496 w 45548"/>
                    <a:gd name="connsiteY2" fmla="*/ 7093 h 33666"/>
                    <a:gd name="connsiteX3" fmla="*/ 16275 w 45548"/>
                    <a:gd name="connsiteY3" fmla="*/ 7706 h 33666"/>
                    <a:gd name="connsiteX4" fmla="*/ 14763 w 45548"/>
                    <a:gd name="connsiteY4" fmla="*/ 9506 h 33666"/>
                    <a:gd name="connsiteX5" fmla="*/ 15555 w 45548"/>
                    <a:gd name="connsiteY5" fmla="*/ 10874 h 33666"/>
                    <a:gd name="connsiteX6" fmla="*/ 18508 w 45548"/>
                    <a:gd name="connsiteY6" fmla="*/ 11486 h 33666"/>
                    <a:gd name="connsiteX7" fmla="*/ 33451 w 45548"/>
                    <a:gd name="connsiteY7" fmla="*/ 12710 h 33666"/>
                    <a:gd name="connsiteX8" fmla="*/ 40184 w 45548"/>
                    <a:gd name="connsiteY8" fmla="*/ 14043 h 33666"/>
                    <a:gd name="connsiteX9" fmla="*/ 44181 w 45548"/>
                    <a:gd name="connsiteY9" fmla="*/ 17211 h 33666"/>
                    <a:gd name="connsiteX10" fmla="*/ 45549 w 45548"/>
                    <a:gd name="connsiteY10" fmla="*/ 22864 h 33666"/>
                    <a:gd name="connsiteX11" fmla="*/ 43100 w 45548"/>
                    <a:gd name="connsiteY11" fmla="*/ 29598 h 33666"/>
                    <a:gd name="connsiteX12" fmla="*/ 35791 w 45548"/>
                    <a:gd name="connsiteY12" fmla="*/ 32766 h 33666"/>
                    <a:gd name="connsiteX13" fmla="*/ 22828 w 45548"/>
                    <a:gd name="connsiteY13" fmla="*/ 33667 h 33666"/>
                    <a:gd name="connsiteX14" fmla="*/ 10442 w 45548"/>
                    <a:gd name="connsiteY14" fmla="*/ 32766 h 33666"/>
                    <a:gd name="connsiteX15" fmla="*/ 2917 w 45548"/>
                    <a:gd name="connsiteY15" fmla="*/ 29418 h 33666"/>
                    <a:gd name="connsiteX16" fmla="*/ 0 w 45548"/>
                    <a:gd name="connsiteY16" fmla="*/ 22360 h 33666"/>
                    <a:gd name="connsiteX17" fmla="*/ 14583 w 45548"/>
                    <a:gd name="connsiteY17" fmla="*/ 22360 h 33666"/>
                    <a:gd name="connsiteX18" fmla="*/ 17139 w 45548"/>
                    <a:gd name="connsiteY18" fmla="*/ 25385 h 33666"/>
                    <a:gd name="connsiteX19" fmla="*/ 23585 w 45548"/>
                    <a:gd name="connsiteY19" fmla="*/ 26177 h 33666"/>
                    <a:gd name="connsiteX20" fmla="*/ 29598 w 45548"/>
                    <a:gd name="connsiteY20" fmla="*/ 25529 h 33666"/>
                    <a:gd name="connsiteX21" fmla="*/ 31254 w 45548"/>
                    <a:gd name="connsiteY21" fmla="*/ 23512 h 33666"/>
                    <a:gd name="connsiteX22" fmla="*/ 30426 w 45548"/>
                    <a:gd name="connsiteY22" fmla="*/ 21964 h 33666"/>
                    <a:gd name="connsiteX23" fmla="*/ 27617 w 45548"/>
                    <a:gd name="connsiteY23" fmla="*/ 21388 h 33666"/>
                    <a:gd name="connsiteX24" fmla="*/ 13719 w 45548"/>
                    <a:gd name="connsiteY24" fmla="*/ 19948 h 33666"/>
                    <a:gd name="connsiteX25" fmla="*/ 6697 w 45548"/>
                    <a:gd name="connsiteY25" fmla="*/ 18579 h 33666"/>
                    <a:gd name="connsiteX26" fmla="*/ 2448 w 45548"/>
                    <a:gd name="connsiteY26" fmla="*/ 15591 h 33666"/>
                    <a:gd name="connsiteX27" fmla="*/ 936 w 45548"/>
                    <a:gd name="connsiteY27" fmla="*/ 10298 h 33666"/>
                    <a:gd name="connsiteX28" fmla="*/ 3349 w 45548"/>
                    <a:gd name="connsiteY28" fmla="*/ 3817 h 33666"/>
                    <a:gd name="connsiteX29" fmla="*/ 10262 w 45548"/>
                    <a:gd name="connsiteY29" fmla="*/ 792 h 33666"/>
                    <a:gd name="connsiteX30" fmla="*/ 21928 w 45548"/>
                    <a:gd name="connsiteY30" fmla="*/ 0 h 33666"/>
                    <a:gd name="connsiteX31" fmla="*/ 33847 w 45548"/>
                    <a:gd name="connsiteY31" fmla="*/ 828 h 33666"/>
                    <a:gd name="connsiteX32" fmla="*/ 41336 w 45548"/>
                    <a:gd name="connsiteY32" fmla="*/ 3961 h 33666"/>
                    <a:gd name="connsiteX33" fmla="*/ 44289 w 45548"/>
                    <a:gd name="connsiteY33" fmla="*/ 10370 h 33666"/>
                    <a:gd name="connsiteX34" fmla="*/ 30030 w 45548"/>
                    <a:gd name="connsiteY34" fmla="*/ 10370 h 3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5548" h="33666">
                      <a:moveTo>
                        <a:pt x="30030" y="10262"/>
                      </a:moveTo>
                      <a:cubicBezTo>
                        <a:pt x="29634" y="9109"/>
                        <a:pt x="28770" y="8281"/>
                        <a:pt x="27401" y="7813"/>
                      </a:cubicBezTo>
                      <a:cubicBezTo>
                        <a:pt x="26033" y="7345"/>
                        <a:pt x="24053" y="7093"/>
                        <a:pt x="21496" y="7093"/>
                      </a:cubicBezTo>
                      <a:cubicBezTo>
                        <a:pt x="18940" y="7093"/>
                        <a:pt x="17283" y="7309"/>
                        <a:pt x="16275" y="7706"/>
                      </a:cubicBezTo>
                      <a:cubicBezTo>
                        <a:pt x="15267" y="8102"/>
                        <a:pt x="14763" y="8713"/>
                        <a:pt x="14763" y="9506"/>
                      </a:cubicBezTo>
                      <a:cubicBezTo>
                        <a:pt x="14763" y="10154"/>
                        <a:pt x="15051" y="10622"/>
                        <a:pt x="15555" y="10874"/>
                      </a:cubicBezTo>
                      <a:cubicBezTo>
                        <a:pt x="16095" y="11126"/>
                        <a:pt x="17067" y="11306"/>
                        <a:pt x="18508" y="11486"/>
                      </a:cubicBezTo>
                      <a:lnTo>
                        <a:pt x="33451" y="12710"/>
                      </a:lnTo>
                      <a:cubicBezTo>
                        <a:pt x="36187" y="12890"/>
                        <a:pt x="38420" y="13358"/>
                        <a:pt x="40184" y="14043"/>
                      </a:cubicBezTo>
                      <a:cubicBezTo>
                        <a:pt x="41948" y="14727"/>
                        <a:pt x="43281" y="15807"/>
                        <a:pt x="44181" y="17211"/>
                      </a:cubicBezTo>
                      <a:cubicBezTo>
                        <a:pt x="45117" y="18651"/>
                        <a:pt x="45549" y="20524"/>
                        <a:pt x="45549" y="22864"/>
                      </a:cubicBezTo>
                      <a:cubicBezTo>
                        <a:pt x="45549" y="25817"/>
                        <a:pt x="44721" y="28085"/>
                        <a:pt x="43100" y="29598"/>
                      </a:cubicBezTo>
                      <a:cubicBezTo>
                        <a:pt x="41480" y="31110"/>
                        <a:pt x="39032" y="32154"/>
                        <a:pt x="35791" y="32766"/>
                      </a:cubicBezTo>
                      <a:cubicBezTo>
                        <a:pt x="32550" y="33379"/>
                        <a:pt x="28230" y="33667"/>
                        <a:pt x="22828" y="33667"/>
                      </a:cubicBezTo>
                      <a:cubicBezTo>
                        <a:pt x="17751" y="33667"/>
                        <a:pt x="13611" y="33379"/>
                        <a:pt x="10442" y="32766"/>
                      </a:cubicBezTo>
                      <a:cubicBezTo>
                        <a:pt x="7237" y="32154"/>
                        <a:pt x="4753" y="31038"/>
                        <a:pt x="2917" y="29418"/>
                      </a:cubicBezTo>
                      <a:cubicBezTo>
                        <a:pt x="1080" y="27797"/>
                        <a:pt x="108" y="25421"/>
                        <a:pt x="0" y="22360"/>
                      </a:cubicBezTo>
                      <a:lnTo>
                        <a:pt x="14583" y="22360"/>
                      </a:lnTo>
                      <a:cubicBezTo>
                        <a:pt x="14979" y="23873"/>
                        <a:pt x="15807" y="24881"/>
                        <a:pt x="17139" y="25385"/>
                      </a:cubicBezTo>
                      <a:cubicBezTo>
                        <a:pt x="18436" y="25889"/>
                        <a:pt x="20596" y="26177"/>
                        <a:pt x="23585" y="26177"/>
                      </a:cubicBezTo>
                      <a:cubicBezTo>
                        <a:pt x="26573" y="26177"/>
                        <a:pt x="28482" y="25961"/>
                        <a:pt x="29598" y="25529"/>
                      </a:cubicBezTo>
                      <a:cubicBezTo>
                        <a:pt x="30714" y="25097"/>
                        <a:pt x="31254" y="24449"/>
                        <a:pt x="31254" y="23512"/>
                      </a:cubicBezTo>
                      <a:cubicBezTo>
                        <a:pt x="31254" y="22792"/>
                        <a:pt x="30966" y="22252"/>
                        <a:pt x="30426" y="21964"/>
                      </a:cubicBezTo>
                      <a:cubicBezTo>
                        <a:pt x="29850" y="21640"/>
                        <a:pt x="28950" y="21460"/>
                        <a:pt x="27617" y="21388"/>
                      </a:cubicBezTo>
                      <a:lnTo>
                        <a:pt x="13719" y="19948"/>
                      </a:lnTo>
                      <a:cubicBezTo>
                        <a:pt x="10874" y="19696"/>
                        <a:pt x="8534" y="19228"/>
                        <a:pt x="6697" y="18579"/>
                      </a:cubicBezTo>
                      <a:cubicBezTo>
                        <a:pt x="4861" y="17931"/>
                        <a:pt x="3457" y="16923"/>
                        <a:pt x="2448" y="15591"/>
                      </a:cubicBezTo>
                      <a:cubicBezTo>
                        <a:pt x="1440" y="14259"/>
                        <a:pt x="936" y="12458"/>
                        <a:pt x="936" y="10298"/>
                      </a:cubicBezTo>
                      <a:cubicBezTo>
                        <a:pt x="936" y="7453"/>
                        <a:pt x="1728" y="5293"/>
                        <a:pt x="3349" y="3817"/>
                      </a:cubicBezTo>
                      <a:cubicBezTo>
                        <a:pt x="4969" y="2341"/>
                        <a:pt x="7237" y="1332"/>
                        <a:pt x="10262" y="792"/>
                      </a:cubicBezTo>
                      <a:cubicBezTo>
                        <a:pt x="13287" y="252"/>
                        <a:pt x="17175" y="0"/>
                        <a:pt x="21928" y="0"/>
                      </a:cubicBezTo>
                      <a:cubicBezTo>
                        <a:pt x="26681" y="0"/>
                        <a:pt x="30678" y="288"/>
                        <a:pt x="33847" y="828"/>
                      </a:cubicBezTo>
                      <a:cubicBezTo>
                        <a:pt x="37015" y="1368"/>
                        <a:pt x="39500" y="2448"/>
                        <a:pt x="41336" y="3961"/>
                      </a:cubicBezTo>
                      <a:cubicBezTo>
                        <a:pt x="43136" y="5509"/>
                        <a:pt x="44109" y="7633"/>
                        <a:pt x="44289" y="10370"/>
                      </a:cubicBezTo>
                      <a:lnTo>
                        <a:pt x="30030" y="10370"/>
                      </a:lnTo>
                      <a:close/>
                    </a:path>
                  </a:pathLst>
                </a:custGeom>
                <a:grpFill/>
                <a:ln w="3601"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ECA3791-F5EE-3C39-56DF-3CE2D431D624}"/>
                    </a:ext>
                  </a:extLst>
                </p:cNvPr>
                <p:cNvSpPr/>
                <p:nvPr/>
              </p:nvSpPr>
              <p:spPr>
                <a:xfrm>
                  <a:off x="659073" y="5877157"/>
                  <a:ext cx="45548" cy="33666"/>
                </a:xfrm>
                <a:custGeom>
                  <a:avLst/>
                  <a:gdLst>
                    <a:gd name="connsiteX0" fmla="*/ 30030 w 45548"/>
                    <a:gd name="connsiteY0" fmla="*/ 10262 h 33666"/>
                    <a:gd name="connsiteX1" fmla="*/ 27401 w 45548"/>
                    <a:gd name="connsiteY1" fmla="*/ 7813 h 33666"/>
                    <a:gd name="connsiteX2" fmla="*/ 21496 w 45548"/>
                    <a:gd name="connsiteY2" fmla="*/ 7093 h 33666"/>
                    <a:gd name="connsiteX3" fmla="*/ 16275 w 45548"/>
                    <a:gd name="connsiteY3" fmla="*/ 7706 h 33666"/>
                    <a:gd name="connsiteX4" fmla="*/ 14763 w 45548"/>
                    <a:gd name="connsiteY4" fmla="*/ 9506 h 33666"/>
                    <a:gd name="connsiteX5" fmla="*/ 15555 w 45548"/>
                    <a:gd name="connsiteY5" fmla="*/ 10874 h 33666"/>
                    <a:gd name="connsiteX6" fmla="*/ 18508 w 45548"/>
                    <a:gd name="connsiteY6" fmla="*/ 11486 h 33666"/>
                    <a:gd name="connsiteX7" fmla="*/ 33451 w 45548"/>
                    <a:gd name="connsiteY7" fmla="*/ 12710 h 33666"/>
                    <a:gd name="connsiteX8" fmla="*/ 40184 w 45548"/>
                    <a:gd name="connsiteY8" fmla="*/ 14043 h 33666"/>
                    <a:gd name="connsiteX9" fmla="*/ 44181 w 45548"/>
                    <a:gd name="connsiteY9" fmla="*/ 17211 h 33666"/>
                    <a:gd name="connsiteX10" fmla="*/ 45549 w 45548"/>
                    <a:gd name="connsiteY10" fmla="*/ 22864 h 33666"/>
                    <a:gd name="connsiteX11" fmla="*/ 43100 w 45548"/>
                    <a:gd name="connsiteY11" fmla="*/ 29598 h 33666"/>
                    <a:gd name="connsiteX12" fmla="*/ 35791 w 45548"/>
                    <a:gd name="connsiteY12" fmla="*/ 32766 h 33666"/>
                    <a:gd name="connsiteX13" fmla="*/ 22829 w 45548"/>
                    <a:gd name="connsiteY13" fmla="*/ 33667 h 33666"/>
                    <a:gd name="connsiteX14" fmla="*/ 10442 w 45548"/>
                    <a:gd name="connsiteY14" fmla="*/ 32766 h 33666"/>
                    <a:gd name="connsiteX15" fmla="*/ 2917 w 45548"/>
                    <a:gd name="connsiteY15" fmla="*/ 29418 h 33666"/>
                    <a:gd name="connsiteX16" fmla="*/ 0 w 45548"/>
                    <a:gd name="connsiteY16" fmla="*/ 22360 h 33666"/>
                    <a:gd name="connsiteX17" fmla="*/ 14583 w 45548"/>
                    <a:gd name="connsiteY17" fmla="*/ 22360 h 33666"/>
                    <a:gd name="connsiteX18" fmla="*/ 17139 w 45548"/>
                    <a:gd name="connsiteY18" fmla="*/ 25385 h 33666"/>
                    <a:gd name="connsiteX19" fmla="*/ 23585 w 45548"/>
                    <a:gd name="connsiteY19" fmla="*/ 26177 h 33666"/>
                    <a:gd name="connsiteX20" fmla="*/ 29598 w 45548"/>
                    <a:gd name="connsiteY20" fmla="*/ 25529 h 33666"/>
                    <a:gd name="connsiteX21" fmla="*/ 31254 w 45548"/>
                    <a:gd name="connsiteY21" fmla="*/ 23512 h 33666"/>
                    <a:gd name="connsiteX22" fmla="*/ 30426 w 45548"/>
                    <a:gd name="connsiteY22" fmla="*/ 21964 h 33666"/>
                    <a:gd name="connsiteX23" fmla="*/ 27617 w 45548"/>
                    <a:gd name="connsiteY23" fmla="*/ 21388 h 33666"/>
                    <a:gd name="connsiteX24" fmla="*/ 13719 w 45548"/>
                    <a:gd name="connsiteY24" fmla="*/ 19948 h 33666"/>
                    <a:gd name="connsiteX25" fmla="*/ 6697 w 45548"/>
                    <a:gd name="connsiteY25" fmla="*/ 18579 h 33666"/>
                    <a:gd name="connsiteX26" fmla="*/ 2449 w 45548"/>
                    <a:gd name="connsiteY26" fmla="*/ 15591 h 33666"/>
                    <a:gd name="connsiteX27" fmla="*/ 936 w 45548"/>
                    <a:gd name="connsiteY27" fmla="*/ 10298 h 33666"/>
                    <a:gd name="connsiteX28" fmla="*/ 3349 w 45548"/>
                    <a:gd name="connsiteY28" fmla="*/ 3817 h 33666"/>
                    <a:gd name="connsiteX29" fmla="*/ 10262 w 45548"/>
                    <a:gd name="connsiteY29" fmla="*/ 792 h 33666"/>
                    <a:gd name="connsiteX30" fmla="*/ 21928 w 45548"/>
                    <a:gd name="connsiteY30" fmla="*/ 0 h 33666"/>
                    <a:gd name="connsiteX31" fmla="*/ 33847 w 45548"/>
                    <a:gd name="connsiteY31" fmla="*/ 828 h 33666"/>
                    <a:gd name="connsiteX32" fmla="*/ 41336 w 45548"/>
                    <a:gd name="connsiteY32" fmla="*/ 3961 h 33666"/>
                    <a:gd name="connsiteX33" fmla="*/ 44289 w 45548"/>
                    <a:gd name="connsiteY33" fmla="*/ 10370 h 33666"/>
                    <a:gd name="connsiteX34" fmla="*/ 30030 w 45548"/>
                    <a:gd name="connsiteY34" fmla="*/ 10370 h 3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5548" h="33666">
                      <a:moveTo>
                        <a:pt x="30030" y="10262"/>
                      </a:moveTo>
                      <a:cubicBezTo>
                        <a:pt x="29634" y="9109"/>
                        <a:pt x="28770" y="8281"/>
                        <a:pt x="27401" y="7813"/>
                      </a:cubicBezTo>
                      <a:cubicBezTo>
                        <a:pt x="26033" y="7345"/>
                        <a:pt x="24053" y="7093"/>
                        <a:pt x="21496" y="7093"/>
                      </a:cubicBezTo>
                      <a:cubicBezTo>
                        <a:pt x="18940" y="7093"/>
                        <a:pt x="17283" y="7309"/>
                        <a:pt x="16275" y="7706"/>
                      </a:cubicBezTo>
                      <a:cubicBezTo>
                        <a:pt x="15267" y="8102"/>
                        <a:pt x="14763" y="8713"/>
                        <a:pt x="14763" y="9506"/>
                      </a:cubicBezTo>
                      <a:cubicBezTo>
                        <a:pt x="14763" y="10154"/>
                        <a:pt x="15051" y="10622"/>
                        <a:pt x="15555" y="10874"/>
                      </a:cubicBezTo>
                      <a:cubicBezTo>
                        <a:pt x="16095" y="11126"/>
                        <a:pt x="17067" y="11306"/>
                        <a:pt x="18508" y="11486"/>
                      </a:cubicBezTo>
                      <a:lnTo>
                        <a:pt x="33451" y="12710"/>
                      </a:lnTo>
                      <a:cubicBezTo>
                        <a:pt x="36187" y="12890"/>
                        <a:pt x="38420" y="13358"/>
                        <a:pt x="40184" y="14043"/>
                      </a:cubicBezTo>
                      <a:cubicBezTo>
                        <a:pt x="41948" y="14727"/>
                        <a:pt x="43281" y="15807"/>
                        <a:pt x="44181" y="17211"/>
                      </a:cubicBezTo>
                      <a:cubicBezTo>
                        <a:pt x="45117" y="18651"/>
                        <a:pt x="45549" y="20524"/>
                        <a:pt x="45549" y="22864"/>
                      </a:cubicBezTo>
                      <a:cubicBezTo>
                        <a:pt x="45549" y="25817"/>
                        <a:pt x="44721" y="28085"/>
                        <a:pt x="43100" y="29598"/>
                      </a:cubicBezTo>
                      <a:cubicBezTo>
                        <a:pt x="41480" y="31110"/>
                        <a:pt x="39032" y="32154"/>
                        <a:pt x="35791" y="32766"/>
                      </a:cubicBezTo>
                      <a:cubicBezTo>
                        <a:pt x="32550" y="33379"/>
                        <a:pt x="28230" y="33667"/>
                        <a:pt x="22829" y="33667"/>
                      </a:cubicBezTo>
                      <a:cubicBezTo>
                        <a:pt x="17752" y="33667"/>
                        <a:pt x="13611" y="33379"/>
                        <a:pt x="10442" y="32766"/>
                      </a:cubicBezTo>
                      <a:cubicBezTo>
                        <a:pt x="7237" y="32154"/>
                        <a:pt x="4753" y="31038"/>
                        <a:pt x="2917" y="29418"/>
                      </a:cubicBezTo>
                      <a:cubicBezTo>
                        <a:pt x="1080" y="27797"/>
                        <a:pt x="108" y="25421"/>
                        <a:pt x="0" y="22360"/>
                      </a:cubicBezTo>
                      <a:lnTo>
                        <a:pt x="14583" y="22360"/>
                      </a:lnTo>
                      <a:cubicBezTo>
                        <a:pt x="14979" y="23873"/>
                        <a:pt x="15807" y="24881"/>
                        <a:pt x="17139" y="25385"/>
                      </a:cubicBezTo>
                      <a:cubicBezTo>
                        <a:pt x="18436" y="25889"/>
                        <a:pt x="20596" y="26177"/>
                        <a:pt x="23585" y="26177"/>
                      </a:cubicBezTo>
                      <a:cubicBezTo>
                        <a:pt x="26573" y="26177"/>
                        <a:pt x="28482" y="25961"/>
                        <a:pt x="29598" y="25529"/>
                      </a:cubicBezTo>
                      <a:cubicBezTo>
                        <a:pt x="30714" y="25097"/>
                        <a:pt x="31254" y="24449"/>
                        <a:pt x="31254" y="23512"/>
                      </a:cubicBezTo>
                      <a:cubicBezTo>
                        <a:pt x="31254" y="22792"/>
                        <a:pt x="30966" y="22252"/>
                        <a:pt x="30426" y="21964"/>
                      </a:cubicBezTo>
                      <a:cubicBezTo>
                        <a:pt x="29850" y="21640"/>
                        <a:pt x="28950" y="21460"/>
                        <a:pt x="27617" y="21388"/>
                      </a:cubicBezTo>
                      <a:lnTo>
                        <a:pt x="13719" y="19948"/>
                      </a:lnTo>
                      <a:cubicBezTo>
                        <a:pt x="10874" y="19696"/>
                        <a:pt x="8534" y="19228"/>
                        <a:pt x="6697" y="18579"/>
                      </a:cubicBezTo>
                      <a:cubicBezTo>
                        <a:pt x="4861" y="17931"/>
                        <a:pt x="3457" y="16923"/>
                        <a:pt x="2449" y="15591"/>
                      </a:cubicBezTo>
                      <a:cubicBezTo>
                        <a:pt x="1440" y="14259"/>
                        <a:pt x="936" y="12458"/>
                        <a:pt x="936" y="10298"/>
                      </a:cubicBezTo>
                      <a:cubicBezTo>
                        <a:pt x="936" y="7453"/>
                        <a:pt x="1728" y="5293"/>
                        <a:pt x="3349" y="3817"/>
                      </a:cubicBezTo>
                      <a:cubicBezTo>
                        <a:pt x="4969" y="2341"/>
                        <a:pt x="7237" y="1332"/>
                        <a:pt x="10262" y="792"/>
                      </a:cubicBezTo>
                      <a:cubicBezTo>
                        <a:pt x="13287" y="252"/>
                        <a:pt x="17175" y="0"/>
                        <a:pt x="21928" y="0"/>
                      </a:cubicBezTo>
                      <a:cubicBezTo>
                        <a:pt x="26681" y="0"/>
                        <a:pt x="30678" y="288"/>
                        <a:pt x="33847" y="828"/>
                      </a:cubicBezTo>
                      <a:cubicBezTo>
                        <a:pt x="37015" y="1368"/>
                        <a:pt x="39500" y="2448"/>
                        <a:pt x="41336" y="3961"/>
                      </a:cubicBezTo>
                      <a:cubicBezTo>
                        <a:pt x="43137" y="5509"/>
                        <a:pt x="44109" y="7633"/>
                        <a:pt x="44289" y="10370"/>
                      </a:cubicBezTo>
                      <a:lnTo>
                        <a:pt x="30030" y="10370"/>
                      </a:lnTo>
                      <a:close/>
                    </a:path>
                  </a:pathLst>
                </a:custGeom>
                <a:grpFill/>
                <a:ln w="3601"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CB263E3-8D29-A9D7-038E-9921752F1E0F}"/>
                    </a:ext>
                  </a:extLst>
                </p:cNvPr>
                <p:cNvSpPr/>
                <p:nvPr/>
              </p:nvSpPr>
              <p:spPr>
                <a:xfrm>
                  <a:off x="709303" y="5878273"/>
                  <a:ext cx="43532" cy="31974"/>
                </a:xfrm>
                <a:custGeom>
                  <a:avLst/>
                  <a:gdLst>
                    <a:gd name="connsiteX0" fmla="*/ 30750 w 43532"/>
                    <a:gd name="connsiteY0" fmla="*/ 27258 h 31974"/>
                    <a:gd name="connsiteX1" fmla="*/ 30462 w 43532"/>
                    <a:gd name="connsiteY1" fmla="*/ 27258 h 31974"/>
                    <a:gd name="connsiteX2" fmla="*/ 23945 w 43532"/>
                    <a:gd name="connsiteY2" fmla="*/ 30822 h 31974"/>
                    <a:gd name="connsiteX3" fmla="*/ 15591 w 43532"/>
                    <a:gd name="connsiteY3" fmla="*/ 31974 h 31974"/>
                    <a:gd name="connsiteX4" fmla="*/ 4177 w 43532"/>
                    <a:gd name="connsiteY4" fmla="*/ 28986 h 31974"/>
                    <a:gd name="connsiteX5" fmla="*/ 0 w 43532"/>
                    <a:gd name="connsiteY5" fmla="*/ 19912 h 31974"/>
                    <a:gd name="connsiteX6" fmla="*/ 0 w 43532"/>
                    <a:gd name="connsiteY6" fmla="*/ 0 h 31974"/>
                    <a:gd name="connsiteX7" fmla="*/ 12927 w 43532"/>
                    <a:gd name="connsiteY7" fmla="*/ 0 h 31974"/>
                    <a:gd name="connsiteX8" fmla="*/ 12927 w 43532"/>
                    <a:gd name="connsiteY8" fmla="*/ 15807 h 31974"/>
                    <a:gd name="connsiteX9" fmla="*/ 14979 w 43532"/>
                    <a:gd name="connsiteY9" fmla="*/ 20524 h 31974"/>
                    <a:gd name="connsiteX10" fmla="*/ 20956 w 43532"/>
                    <a:gd name="connsiteY10" fmla="*/ 22000 h 31974"/>
                    <a:gd name="connsiteX11" fmla="*/ 27725 w 43532"/>
                    <a:gd name="connsiteY11" fmla="*/ 20164 h 31974"/>
                    <a:gd name="connsiteX12" fmla="*/ 30534 w 43532"/>
                    <a:gd name="connsiteY12" fmla="*/ 14115 h 31974"/>
                    <a:gd name="connsiteX13" fmla="*/ 30534 w 43532"/>
                    <a:gd name="connsiteY13" fmla="*/ 36 h 31974"/>
                    <a:gd name="connsiteX14" fmla="*/ 43533 w 43532"/>
                    <a:gd name="connsiteY14" fmla="*/ 36 h 31974"/>
                    <a:gd name="connsiteX15" fmla="*/ 43533 w 43532"/>
                    <a:gd name="connsiteY15" fmla="*/ 31182 h 31974"/>
                    <a:gd name="connsiteX16" fmla="*/ 30786 w 43532"/>
                    <a:gd name="connsiteY16" fmla="*/ 31182 h 31974"/>
                    <a:gd name="connsiteX17" fmla="*/ 30786 w 43532"/>
                    <a:gd name="connsiteY17" fmla="*/ 27258 h 3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532" h="31974">
                      <a:moveTo>
                        <a:pt x="30750" y="27258"/>
                      </a:moveTo>
                      <a:lnTo>
                        <a:pt x="30462" y="27258"/>
                      </a:lnTo>
                      <a:cubicBezTo>
                        <a:pt x="28518" y="28878"/>
                        <a:pt x="26357" y="30066"/>
                        <a:pt x="23945" y="30822"/>
                      </a:cubicBezTo>
                      <a:cubicBezTo>
                        <a:pt x="21532" y="31578"/>
                        <a:pt x="18724" y="31974"/>
                        <a:pt x="15591" y="31974"/>
                      </a:cubicBezTo>
                      <a:cubicBezTo>
                        <a:pt x="10766" y="31974"/>
                        <a:pt x="6985" y="30966"/>
                        <a:pt x="4177" y="28986"/>
                      </a:cubicBezTo>
                      <a:cubicBezTo>
                        <a:pt x="1404" y="27005"/>
                        <a:pt x="0" y="23981"/>
                        <a:pt x="0" y="19912"/>
                      </a:cubicBezTo>
                      <a:lnTo>
                        <a:pt x="0" y="0"/>
                      </a:lnTo>
                      <a:lnTo>
                        <a:pt x="12927" y="0"/>
                      </a:lnTo>
                      <a:lnTo>
                        <a:pt x="12927" y="15807"/>
                      </a:lnTo>
                      <a:cubicBezTo>
                        <a:pt x="12927" y="17968"/>
                        <a:pt x="13611" y="19516"/>
                        <a:pt x="14979" y="20524"/>
                      </a:cubicBezTo>
                      <a:cubicBezTo>
                        <a:pt x="16347" y="21496"/>
                        <a:pt x="18328" y="22000"/>
                        <a:pt x="20956" y="22000"/>
                      </a:cubicBezTo>
                      <a:cubicBezTo>
                        <a:pt x="23585" y="22000"/>
                        <a:pt x="25889" y="21388"/>
                        <a:pt x="27725" y="20164"/>
                      </a:cubicBezTo>
                      <a:cubicBezTo>
                        <a:pt x="29598" y="18940"/>
                        <a:pt x="30534" y="16924"/>
                        <a:pt x="30534" y="14115"/>
                      </a:cubicBezTo>
                      <a:lnTo>
                        <a:pt x="30534" y="36"/>
                      </a:lnTo>
                      <a:lnTo>
                        <a:pt x="43533" y="36"/>
                      </a:lnTo>
                      <a:lnTo>
                        <a:pt x="43533" y="31182"/>
                      </a:lnTo>
                      <a:lnTo>
                        <a:pt x="30786" y="31182"/>
                      </a:lnTo>
                      <a:lnTo>
                        <a:pt x="30786" y="27258"/>
                      </a:lnTo>
                      <a:close/>
                    </a:path>
                  </a:pathLst>
                </a:custGeom>
                <a:grpFill/>
                <a:ln w="3601"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EDA8CD9C-441A-E062-0135-4A21A30E188B}"/>
                    </a:ext>
                  </a:extLst>
                </p:cNvPr>
                <p:cNvSpPr/>
                <p:nvPr/>
              </p:nvSpPr>
              <p:spPr>
                <a:xfrm>
                  <a:off x="757517" y="5877013"/>
                  <a:ext cx="46701" cy="33774"/>
                </a:xfrm>
                <a:custGeom>
                  <a:avLst/>
                  <a:gdLst>
                    <a:gd name="connsiteX0" fmla="*/ 23441 w 46701"/>
                    <a:gd name="connsiteY0" fmla="*/ 0 h 33774"/>
                    <a:gd name="connsiteX1" fmla="*/ 36583 w 46701"/>
                    <a:gd name="connsiteY1" fmla="*/ 1945 h 33774"/>
                    <a:gd name="connsiteX2" fmla="*/ 44217 w 46701"/>
                    <a:gd name="connsiteY2" fmla="*/ 7633 h 33774"/>
                    <a:gd name="connsiteX3" fmla="*/ 46701 w 46701"/>
                    <a:gd name="connsiteY3" fmla="*/ 16852 h 33774"/>
                    <a:gd name="connsiteX4" fmla="*/ 46593 w 46701"/>
                    <a:gd name="connsiteY4" fmla="*/ 19804 h 33774"/>
                    <a:gd name="connsiteX5" fmla="*/ 6193 w 46701"/>
                    <a:gd name="connsiteY5" fmla="*/ 19804 h 33774"/>
                    <a:gd name="connsiteX6" fmla="*/ 6301 w 46701"/>
                    <a:gd name="connsiteY6" fmla="*/ 12639 h 33774"/>
                    <a:gd name="connsiteX7" fmla="*/ 37735 w 46701"/>
                    <a:gd name="connsiteY7" fmla="*/ 12639 h 33774"/>
                    <a:gd name="connsiteX8" fmla="*/ 33235 w 46701"/>
                    <a:gd name="connsiteY8" fmla="*/ 15591 h 33774"/>
                    <a:gd name="connsiteX9" fmla="*/ 30894 w 46701"/>
                    <a:gd name="connsiteY9" fmla="*/ 9650 h 33774"/>
                    <a:gd name="connsiteX10" fmla="*/ 23405 w 46701"/>
                    <a:gd name="connsiteY10" fmla="*/ 7742 h 33774"/>
                    <a:gd name="connsiteX11" fmla="*/ 15771 w 46701"/>
                    <a:gd name="connsiteY11" fmla="*/ 9650 h 33774"/>
                    <a:gd name="connsiteX12" fmla="*/ 13467 w 46701"/>
                    <a:gd name="connsiteY12" fmla="*/ 15591 h 33774"/>
                    <a:gd name="connsiteX13" fmla="*/ 13467 w 46701"/>
                    <a:gd name="connsiteY13" fmla="*/ 18148 h 33774"/>
                    <a:gd name="connsiteX14" fmla="*/ 15807 w 46701"/>
                    <a:gd name="connsiteY14" fmla="*/ 24161 h 33774"/>
                    <a:gd name="connsiteX15" fmla="*/ 23441 w 46701"/>
                    <a:gd name="connsiteY15" fmla="*/ 26069 h 33774"/>
                    <a:gd name="connsiteX16" fmla="*/ 29598 w 46701"/>
                    <a:gd name="connsiteY16" fmla="*/ 24989 h 33774"/>
                    <a:gd name="connsiteX17" fmla="*/ 31902 w 46701"/>
                    <a:gd name="connsiteY17" fmla="*/ 22756 h 33774"/>
                    <a:gd name="connsiteX18" fmla="*/ 46197 w 46701"/>
                    <a:gd name="connsiteY18" fmla="*/ 22756 h 33774"/>
                    <a:gd name="connsiteX19" fmla="*/ 43893 w 46701"/>
                    <a:gd name="connsiteY19" fmla="*/ 28338 h 33774"/>
                    <a:gd name="connsiteX20" fmla="*/ 36943 w 46701"/>
                    <a:gd name="connsiteY20" fmla="*/ 32262 h 33774"/>
                    <a:gd name="connsiteX21" fmla="*/ 23405 w 46701"/>
                    <a:gd name="connsiteY21" fmla="*/ 33775 h 33774"/>
                    <a:gd name="connsiteX22" fmla="*/ 10154 w 46701"/>
                    <a:gd name="connsiteY22" fmla="*/ 31830 h 33774"/>
                    <a:gd name="connsiteX23" fmla="*/ 2484 w 46701"/>
                    <a:gd name="connsiteY23" fmla="*/ 26105 h 33774"/>
                    <a:gd name="connsiteX24" fmla="*/ 0 w 46701"/>
                    <a:gd name="connsiteY24" fmla="*/ 16888 h 33774"/>
                    <a:gd name="connsiteX25" fmla="*/ 2484 w 46701"/>
                    <a:gd name="connsiteY25" fmla="*/ 7670 h 33774"/>
                    <a:gd name="connsiteX26" fmla="*/ 10118 w 46701"/>
                    <a:gd name="connsiteY26" fmla="*/ 1981 h 33774"/>
                    <a:gd name="connsiteX27" fmla="*/ 23369 w 46701"/>
                    <a:gd name="connsiteY27" fmla="*/ 36 h 3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701" h="33774">
                      <a:moveTo>
                        <a:pt x="23441" y="0"/>
                      </a:moveTo>
                      <a:cubicBezTo>
                        <a:pt x="28734" y="0"/>
                        <a:pt x="33127" y="648"/>
                        <a:pt x="36583" y="1945"/>
                      </a:cubicBezTo>
                      <a:cubicBezTo>
                        <a:pt x="40040" y="3241"/>
                        <a:pt x="42560" y="5149"/>
                        <a:pt x="44217" y="7633"/>
                      </a:cubicBezTo>
                      <a:cubicBezTo>
                        <a:pt x="45873" y="10118"/>
                        <a:pt x="46701" y="13179"/>
                        <a:pt x="46701" y="16852"/>
                      </a:cubicBezTo>
                      <a:cubicBezTo>
                        <a:pt x="46701" y="17752"/>
                        <a:pt x="46665" y="18724"/>
                        <a:pt x="46593" y="19804"/>
                      </a:cubicBezTo>
                      <a:lnTo>
                        <a:pt x="6193" y="19804"/>
                      </a:lnTo>
                      <a:lnTo>
                        <a:pt x="6301" y="12639"/>
                      </a:lnTo>
                      <a:lnTo>
                        <a:pt x="37735" y="12639"/>
                      </a:lnTo>
                      <a:lnTo>
                        <a:pt x="33235" y="15591"/>
                      </a:lnTo>
                      <a:cubicBezTo>
                        <a:pt x="33235" y="12890"/>
                        <a:pt x="32442" y="10910"/>
                        <a:pt x="30894" y="9650"/>
                      </a:cubicBezTo>
                      <a:cubicBezTo>
                        <a:pt x="29346" y="8389"/>
                        <a:pt x="26861" y="7742"/>
                        <a:pt x="23405" y="7742"/>
                      </a:cubicBezTo>
                      <a:cubicBezTo>
                        <a:pt x="19948" y="7742"/>
                        <a:pt x="17319" y="8389"/>
                        <a:pt x="15771" y="9650"/>
                      </a:cubicBezTo>
                      <a:cubicBezTo>
                        <a:pt x="14223" y="10910"/>
                        <a:pt x="13467" y="12890"/>
                        <a:pt x="13467" y="15591"/>
                      </a:cubicBezTo>
                      <a:lnTo>
                        <a:pt x="13467" y="18148"/>
                      </a:lnTo>
                      <a:cubicBezTo>
                        <a:pt x="13467" y="20884"/>
                        <a:pt x="14259" y="22864"/>
                        <a:pt x="15807" y="24161"/>
                      </a:cubicBezTo>
                      <a:cubicBezTo>
                        <a:pt x="17355" y="25457"/>
                        <a:pt x="19912" y="26069"/>
                        <a:pt x="23441" y="26069"/>
                      </a:cubicBezTo>
                      <a:cubicBezTo>
                        <a:pt x="26321" y="26069"/>
                        <a:pt x="28374" y="25709"/>
                        <a:pt x="29598" y="24989"/>
                      </a:cubicBezTo>
                      <a:cubicBezTo>
                        <a:pt x="30822" y="24269"/>
                        <a:pt x="31614" y="23549"/>
                        <a:pt x="31902" y="22756"/>
                      </a:cubicBezTo>
                      <a:lnTo>
                        <a:pt x="46197" y="22756"/>
                      </a:lnTo>
                      <a:cubicBezTo>
                        <a:pt x="46017" y="24881"/>
                        <a:pt x="45225" y="26717"/>
                        <a:pt x="43893" y="28338"/>
                      </a:cubicBezTo>
                      <a:cubicBezTo>
                        <a:pt x="42560" y="29958"/>
                        <a:pt x="40220" y="31254"/>
                        <a:pt x="36943" y="32262"/>
                      </a:cubicBezTo>
                      <a:cubicBezTo>
                        <a:pt x="33667" y="33271"/>
                        <a:pt x="29130" y="33775"/>
                        <a:pt x="23405" y="33775"/>
                      </a:cubicBezTo>
                      <a:cubicBezTo>
                        <a:pt x="18004" y="33775"/>
                        <a:pt x="13611" y="33126"/>
                        <a:pt x="10154" y="31830"/>
                      </a:cubicBezTo>
                      <a:cubicBezTo>
                        <a:pt x="6697" y="30534"/>
                        <a:pt x="4141" y="28625"/>
                        <a:pt x="2484" y="26105"/>
                      </a:cubicBezTo>
                      <a:cubicBezTo>
                        <a:pt x="828" y="23585"/>
                        <a:pt x="0" y="20524"/>
                        <a:pt x="0" y="16888"/>
                      </a:cubicBezTo>
                      <a:cubicBezTo>
                        <a:pt x="0" y="13251"/>
                        <a:pt x="828" y="10154"/>
                        <a:pt x="2484" y="7670"/>
                      </a:cubicBezTo>
                      <a:cubicBezTo>
                        <a:pt x="4141" y="5185"/>
                        <a:pt x="6697" y="3313"/>
                        <a:pt x="10118" y="1981"/>
                      </a:cubicBezTo>
                      <a:cubicBezTo>
                        <a:pt x="13575" y="684"/>
                        <a:pt x="17968" y="36"/>
                        <a:pt x="23369" y="36"/>
                      </a:cubicBezTo>
                      <a:close/>
                    </a:path>
                  </a:pathLst>
                </a:custGeom>
                <a:grpFill/>
                <a:ln w="3601"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48245E98-234D-29EF-1458-AE1576D2E37D}"/>
                    </a:ext>
                  </a:extLst>
                </p:cNvPr>
                <p:cNvSpPr/>
                <p:nvPr/>
              </p:nvSpPr>
              <p:spPr>
                <a:xfrm>
                  <a:off x="828775" y="5866895"/>
                  <a:ext cx="55883" cy="43964"/>
                </a:xfrm>
                <a:custGeom>
                  <a:avLst/>
                  <a:gdLst>
                    <a:gd name="connsiteX0" fmla="*/ 55847 w 55883"/>
                    <a:gd name="connsiteY0" fmla="*/ 42560 h 43964"/>
                    <a:gd name="connsiteX1" fmla="*/ 46557 w 55883"/>
                    <a:gd name="connsiteY1" fmla="*/ 42560 h 43964"/>
                    <a:gd name="connsiteX2" fmla="*/ 46557 w 55883"/>
                    <a:gd name="connsiteY2" fmla="*/ 37843 h 43964"/>
                    <a:gd name="connsiteX3" fmla="*/ 39284 w 55883"/>
                    <a:gd name="connsiteY3" fmla="*/ 42452 h 43964"/>
                    <a:gd name="connsiteX4" fmla="*/ 29022 w 55883"/>
                    <a:gd name="connsiteY4" fmla="*/ 43965 h 43964"/>
                    <a:gd name="connsiteX5" fmla="*/ 13143 w 55883"/>
                    <a:gd name="connsiteY5" fmla="*/ 41588 h 43964"/>
                    <a:gd name="connsiteX6" fmla="*/ 3349 w 55883"/>
                    <a:gd name="connsiteY6" fmla="*/ 34314 h 43964"/>
                    <a:gd name="connsiteX7" fmla="*/ 0 w 55883"/>
                    <a:gd name="connsiteY7" fmla="*/ 22000 h 43964"/>
                    <a:gd name="connsiteX8" fmla="*/ 3349 w 55883"/>
                    <a:gd name="connsiteY8" fmla="*/ 9686 h 43964"/>
                    <a:gd name="connsiteX9" fmla="*/ 13071 w 55883"/>
                    <a:gd name="connsiteY9" fmla="*/ 2412 h 43964"/>
                    <a:gd name="connsiteX10" fmla="*/ 28662 w 55883"/>
                    <a:gd name="connsiteY10" fmla="*/ 0 h 43964"/>
                    <a:gd name="connsiteX11" fmla="*/ 43461 w 55883"/>
                    <a:gd name="connsiteY11" fmla="*/ 1944 h 43964"/>
                    <a:gd name="connsiteX12" fmla="*/ 52354 w 55883"/>
                    <a:gd name="connsiteY12" fmla="*/ 7417 h 43964"/>
                    <a:gd name="connsiteX13" fmla="*/ 55667 w 55883"/>
                    <a:gd name="connsiteY13" fmla="*/ 15735 h 43964"/>
                    <a:gd name="connsiteX14" fmla="*/ 39968 w 55883"/>
                    <a:gd name="connsiteY14" fmla="*/ 15735 h 43964"/>
                    <a:gd name="connsiteX15" fmla="*/ 38600 w 55883"/>
                    <a:gd name="connsiteY15" fmla="*/ 13467 h 43964"/>
                    <a:gd name="connsiteX16" fmla="*/ 35107 w 55883"/>
                    <a:gd name="connsiteY16" fmla="*/ 11378 h 43964"/>
                    <a:gd name="connsiteX17" fmla="*/ 28662 w 55883"/>
                    <a:gd name="connsiteY17" fmla="*/ 10442 h 43964"/>
                    <a:gd name="connsiteX18" fmla="*/ 18004 w 55883"/>
                    <a:gd name="connsiteY18" fmla="*/ 13395 h 43964"/>
                    <a:gd name="connsiteX19" fmla="*/ 14475 w 55883"/>
                    <a:gd name="connsiteY19" fmla="*/ 22000 h 43964"/>
                    <a:gd name="connsiteX20" fmla="*/ 18040 w 55883"/>
                    <a:gd name="connsiteY20" fmla="*/ 30930 h 43964"/>
                    <a:gd name="connsiteX21" fmla="*/ 29130 w 55883"/>
                    <a:gd name="connsiteY21" fmla="*/ 33990 h 43964"/>
                    <a:gd name="connsiteX22" fmla="*/ 35971 w 55883"/>
                    <a:gd name="connsiteY22" fmla="*/ 32982 h 43964"/>
                    <a:gd name="connsiteX23" fmla="*/ 39896 w 55883"/>
                    <a:gd name="connsiteY23" fmla="*/ 30606 h 43964"/>
                    <a:gd name="connsiteX24" fmla="*/ 41264 w 55883"/>
                    <a:gd name="connsiteY24" fmla="*/ 28085 h 43964"/>
                    <a:gd name="connsiteX25" fmla="*/ 30138 w 55883"/>
                    <a:gd name="connsiteY25" fmla="*/ 28085 h 43964"/>
                    <a:gd name="connsiteX26" fmla="*/ 30138 w 55883"/>
                    <a:gd name="connsiteY26" fmla="*/ 19624 h 43964"/>
                    <a:gd name="connsiteX27" fmla="*/ 55883 w 55883"/>
                    <a:gd name="connsiteY27" fmla="*/ 19624 h 43964"/>
                    <a:gd name="connsiteX28" fmla="*/ 55883 w 55883"/>
                    <a:gd name="connsiteY28" fmla="*/ 42596 h 43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883" h="43964">
                      <a:moveTo>
                        <a:pt x="55847" y="42560"/>
                      </a:moveTo>
                      <a:lnTo>
                        <a:pt x="46557" y="42560"/>
                      </a:lnTo>
                      <a:lnTo>
                        <a:pt x="46557" y="37843"/>
                      </a:lnTo>
                      <a:cubicBezTo>
                        <a:pt x="44613" y="39932"/>
                        <a:pt x="42164" y="41444"/>
                        <a:pt x="39284" y="42452"/>
                      </a:cubicBezTo>
                      <a:cubicBezTo>
                        <a:pt x="36403" y="43460"/>
                        <a:pt x="32983" y="43965"/>
                        <a:pt x="29022" y="43965"/>
                      </a:cubicBezTo>
                      <a:cubicBezTo>
                        <a:pt x="22757" y="43965"/>
                        <a:pt x="17463" y="43172"/>
                        <a:pt x="13143" y="41588"/>
                      </a:cubicBezTo>
                      <a:cubicBezTo>
                        <a:pt x="8822" y="40004"/>
                        <a:pt x="5581" y="37555"/>
                        <a:pt x="3349" y="34314"/>
                      </a:cubicBezTo>
                      <a:cubicBezTo>
                        <a:pt x="1116" y="31074"/>
                        <a:pt x="0" y="26969"/>
                        <a:pt x="0" y="22000"/>
                      </a:cubicBezTo>
                      <a:cubicBezTo>
                        <a:pt x="0" y="17031"/>
                        <a:pt x="1116" y="12926"/>
                        <a:pt x="3349" y="9686"/>
                      </a:cubicBezTo>
                      <a:cubicBezTo>
                        <a:pt x="5581" y="6445"/>
                        <a:pt x="8822" y="3997"/>
                        <a:pt x="13071" y="2412"/>
                      </a:cubicBezTo>
                      <a:cubicBezTo>
                        <a:pt x="17319" y="828"/>
                        <a:pt x="22504" y="0"/>
                        <a:pt x="28662" y="0"/>
                      </a:cubicBezTo>
                      <a:cubicBezTo>
                        <a:pt x="34819" y="0"/>
                        <a:pt x="39500" y="648"/>
                        <a:pt x="43461" y="1944"/>
                      </a:cubicBezTo>
                      <a:cubicBezTo>
                        <a:pt x="47385" y="3240"/>
                        <a:pt x="50374" y="5077"/>
                        <a:pt x="52354" y="7417"/>
                      </a:cubicBezTo>
                      <a:cubicBezTo>
                        <a:pt x="54335" y="9758"/>
                        <a:pt x="55451" y="12530"/>
                        <a:pt x="55667" y="15735"/>
                      </a:cubicBezTo>
                      <a:lnTo>
                        <a:pt x="39968" y="15735"/>
                      </a:lnTo>
                      <a:cubicBezTo>
                        <a:pt x="39752" y="15015"/>
                        <a:pt x="39284" y="14259"/>
                        <a:pt x="38600" y="13467"/>
                      </a:cubicBezTo>
                      <a:cubicBezTo>
                        <a:pt x="37915" y="12674"/>
                        <a:pt x="36727" y="11990"/>
                        <a:pt x="35107" y="11378"/>
                      </a:cubicBezTo>
                      <a:cubicBezTo>
                        <a:pt x="33487" y="10766"/>
                        <a:pt x="31326" y="10442"/>
                        <a:pt x="28662" y="10442"/>
                      </a:cubicBezTo>
                      <a:cubicBezTo>
                        <a:pt x="23909" y="10442"/>
                        <a:pt x="20344" y="11414"/>
                        <a:pt x="18004" y="13395"/>
                      </a:cubicBezTo>
                      <a:cubicBezTo>
                        <a:pt x="15663" y="15339"/>
                        <a:pt x="14475" y="18219"/>
                        <a:pt x="14475" y="22000"/>
                      </a:cubicBezTo>
                      <a:cubicBezTo>
                        <a:pt x="14475" y="25781"/>
                        <a:pt x="15663" y="28913"/>
                        <a:pt x="18040" y="30930"/>
                      </a:cubicBezTo>
                      <a:cubicBezTo>
                        <a:pt x="20416" y="32982"/>
                        <a:pt x="24125" y="33990"/>
                        <a:pt x="29130" y="33990"/>
                      </a:cubicBezTo>
                      <a:cubicBezTo>
                        <a:pt x="31902" y="33990"/>
                        <a:pt x="34171" y="33667"/>
                        <a:pt x="35971" y="32982"/>
                      </a:cubicBezTo>
                      <a:cubicBezTo>
                        <a:pt x="37771" y="32298"/>
                        <a:pt x="39068" y="31506"/>
                        <a:pt x="39896" y="30606"/>
                      </a:cubicBezTo>
                      <a:cubicBezTo>
                        <a:pt x="40724" y="29706"/>
                        <a:pt x="41156" y="28877"/>
                        <a:pt x="41264" y="28085"/>
                      </a:cubicBezTo>
                      <a:lnTo>
                        <a:pt x="30138" y="28085"/>
                      </a:lnTo>
                      <a:lnTo>
                        <a:pt x="30138" y="19624"/>
                      </a:lnTo>
                      <a:lnTo>
                        <a:pt x="55883" y="19624"/>
                      </a:lnTo>
                      <a:lnTo>
                        <a:pt x="55883" y="42596"/>
                      </a:lnTo>
                      <a:close/>
                    </a:path>
                  </a:pathLst>
                </a:custGeom>
                <a:grpFill/>
                <a:ln w="3601"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335AF613-38FF-7511-8169-96DB964C0FE9}"/>
                    </a:ext>
                  </a:extLst>
                </p:cNvPr>
                <p:cNvSpPr/>
                <p:nvPr/>
              </p:nvSpPr>
              <p:spPr>
                <a:xfrm>
                  <a:off x="890707" y="5877481"/>
                  <a:ext cx="32658" cy="31974"/>
                </a:xfrm>
                <a:custGeom>
                  <a:avLst/>
                  <a:gdLst>
                    <a:gd name="connsiteX0" fmla="*/ 12675 w 32658"/>
                    <a:gd name="connsiteY0" fmla="*/ 792 h 31974"/>
                    <a:gd name="connsiteX1" fmla="*/ 12675 w 32658"/>
                    <a:gd name="connsiteY1" fmla="*/ 5005 h 31974"/>
                    <a:gd name="connsiteX2" fmla="*/ 13035 w 32658"/>
                    <a:gd name="connsiteY2" fmla="*/ 5005 h 31974"/>
                    <a:gd name="connsiteX3" fmla="*/ 17175 w 32658"/>
                    <a:gd name="connsiteY3" fmla="*/ 2160 h 31974"/>
                    <a:gd name="connsiteX4" fmla="*/ 22360 w 32658"/>
                    <a:gd name="connsiteY4" fmla="*/ 504 h 31974"/>
                    <a:gd name="connsiteX5" fmla="*/ 28950 w 32658"/>
                    <a:gd name="connsiteY5" fmla="*/ 0 h 31974"/>
                    <a:gd name="connsiteX6" fmla="*/ 32658 w 32658"/>
                    <a:gd name="connsiteY6" fmla="*/ 180 h 31974"/>
                    <a:gd name="connsiteX7" fmla="*/ 32658 w 32658"/>
                    <a:gd name="connsiteY7" fmla="*/ 12351 h 31974"/>
                    <a:gd name="connsiteX8" fmla="*/ 32370 w 32658"/>
                    <a:gd name="connsiteY8" fmla="*/ 12279 h 31974"/>
                    <a:gd name="connsiteX9" fmla="*/ 26501 w 32658"/>
                    <a:gd name="connsiteY9" fmla="*/ 11774 h 31974"/>
                    <a:gd name="connsiteX10" fmla="*/ 16707 w 32658"/>
                    <a:gd name="connsiteY10" fmla="*/ 13827 h 31974"/>
                    <a:gd name="connsiteX11" fmla="*/ 12927 w 32658"/>
                    <a:gd name="connsiteY11" fmla="*/ 21640 h 31974"/>
                    <a:gd name="connsiteX12" fmla="*/ 12927 w 32658"/>
                    <a:gd name="connsiteY12" fmla="*/ 31974 h 31974"/>
                    <a:gd name="connsiteX13" fmla="*/ 0 w 32658"/>
                    <a:gd name="connsiteY13" fmla="*/ 31974 h 31974"/>
                    <a:gd name="connsiteX14" fmla="*/ 0 w 32658"/>
                    <a:gd name="connsiteY14" fmla="*/ 828 h 31974"/>
                    <a:gd name="connsiteX15" fmla="*/ 12675 w 32658"/>
                    <a:gd name="connsiteY15" fmla="*/ 828 h 3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658" h="31974">
                      <a:moveTo>
                        <a:pt x="12675" y="792"/>
                      </a:moveTo>
                      <a:lnTo>
                        <a:pt x="12675" y="5005"/>
                      </a:lnTo>
                      <a:lnTo>
                        <a:pt x="13035" y="5005"/>
                      </a:lnTo>
                      <a:cubicBezTo>
                        <a:pt x="14259" y="3853"/>
                        <a:pt x="15663" y="2917"/>
                        <a:pt x="17175" y="2160"/>
                      </a:cubicBezTo>
                      <a:cubicBezTo>
                        <a:pt x="18724" y="1404"/>
                        <a:pt x="20452" y="864"/>
                        <a:pt x="22360" y="504"/>
                      </a:cubicBezTo>
                      <a:cubicBezTo>
                        <a:pt x="24269" y="144"/>
                        <a:pt x="26465" y="0"/>
                        <a:pt x="28950" y="0"/>
                      </a:cubicBezTo>
                      <a:cubicBezTo>
                        <a:pt x="30174" y="0"/>
                        <a:pt x="31398" y="72"/>
                        <a:pt x="32658" y="180"/>
                      </a:cubicBezTo>
                      <a:lnTo>
                        <a:pt x="32658" y="12351"/>
                      </a:lnTo>
                      <a:lnTo>
                        <a:pt x="32370" y="12279"/>
                      </a:lnTo>
                      <a:cubicBezTo>
                        <a:pt x="30642" y="11919"/>
                        <a:pt x="28662" y="11774"/>
                        <a:pt x="26501" y="11774"/>
                      </a:cubicBezTo>
                      <a:cubicBezTo>
                        <a:pt x="22504" y="11774"/>
                        <a:pt x="19228" y="12458"/>
                        <a:pt x="16707" y="13827"/>
                      </a:cubicBezTo>
                      <a:cubicBezTo>
                        <a:pt x="14187" y="15195"/>
                        <a:pt x="12927" y="17787"/>
                        <a:pt x="12927" y="21640"/>
                      </a:cubicBezTo>
                      <a:lnTo>
                        <a:pt x="12927" y="31974"/>
                      </a:lnTo>
                      <a:lnTo>
                        <a:pt x="0" y="31974"/>
                      </a:lnTo>
                      <a:lnTo>
                        <a:pt x="0" y="828"/>
                      </a:lnTo>
                      <a:lnTo>
                        <a:pt x="12675" y="828"/>
                      </a:lnTo>
                      <a:close/>
                    </a:path>
                  </a:pathLst>
                </a:custGeom>
                <a:grpFill/>
                <a:ln w="3601"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DDE70939-8FE5-A544-E423-CBA2317BB096}"/>
                    </a:ext>
                  </a:extLst>
                </p:cNvPr>
                <p:cNvSpPr/>
                <p:nvPr/>
              </p:nvSpPr>
              <p:spPr>
                <a:xfrm>
                  <a:off x="926174" y="5877013"/>
                  <a:ext cx="46629" cy="33738"/>
                </a:xfrm>
                <a:custGeom>
                  <a:avLst/>
                  <a:gdLst>
                    <a:gd name="connsiteX0" fmla="*/ 23297 w 46629"/>
                    <a:gd name="connsiteY0" fmla="*/ 0 h 33738"/>
                    <a:gd name="connsiteX1" fmla="*/ 36583 w 46629"/>
                    <a:gd name="connsiteY1" fmla="*/ 1945 h 33738"/>
                    <a:gd name="connsiteX2" fmla="*/ 44217 w 46629"/>
                    <a:gd name="connsiteY2" fmla="*/ 7633 h 33738"/>
                    <a:gd name="connsiteX3" fmla="*/ 46629 w 46629"/>
                    <a:gd name="connsiteY3" fmla="*/ 16852 h 33738"/>
                    <a:gd name="connsiteX4" fmla="*/ 44217 w 46629"/>
                    <a:gd name="connsiteY4" fmla="*/ 26069 h 33738"/>
                    <a:gd name="connsiteX5" fmla="*/ 36583 w 46629"/>
                    <a:gd name="connsiteY5" fmla="*/ 31794 h 33738"/>
                    <a:gd name="connsiteX6" fmla="*/ 23297 w 46629"/>
                    <a:gd name="connsiteY6" fmla="*/ 33739 h 33738"/>
                    <a:gd name="connsiteX7" fmla="*/ 10082 w 46629"/>
                    <a:gd name="connsiteY7" fmla="*/ 31794 h 33738"/>
                    <a:gd name="connsiteX8" fmla="*/ 2448 w 46629"/>
                    <a:gd name="connsiteY8" fmla="*/ 26069 h 33738"/>
                    <a:gd name="connsiteX9" fmla="*/ 0 w 46629"/>
                    <a:gd name="connsiteY9" fmla="*/ 16852 h 33738"/>
                    <a:gd name="connsiteX10" fmla="*/ 2448 w 46629"/>
                    <a:gd name="connsiteY10" fmla="*/ 7633 h 33738"/>
                    <a:gd name="connsiteX11" fmla="*/ 10082 w 46629"/>
                    <a:gd name="connsiteY11" fmla="*/ 1945 h 33738"/>
                    <a:gd name="connsiteX12" fmla="*/ 23297 w 46629"/>
                    <a:gd name="connsiteY12" fmla="*/ 0 h 33738"/>
                    <a:gd name="connsiteX13" fmla="*/ 23297 w 46629"/>
                    <a:gd name="connsiteY13" fmla="*/ 24737 h 33738"/>
                    <a:gd name="connsiteX14" fmla="*/ 30786 w 46629"/>
                    <a:gd name="connsiteY14" fmla="*/ 22685 h 33738"/>
                    <a:gd name="connsiteX15" fmla="*/ 33127 w 46629"/>
                    <a:gd name="connsiteY15" fmla="*/ 16815 h 33738"/>
                    <a:gd name="connsiteX16" fmla="*/ 30786 w 46629"/>
                    <a:gd name="connsiteY16" fmla="*/ 10946 h 33738"/>
                    <a:gd name="connsiteX17" fmla="*/ 23297 w 46629"/>
                    <a:gd name="connsiteY17" fmla="*/ 8858 h 33738"/>
                    <a:gd name="connsiteX18" fmla="*/ 15807 w 46629"/>
                    <a:gd name="connsiteY18" fmla="*/ 10946 h 33738"/>
                    <a:gd name="connsiteX19" fmla="*/ 13431 w 46629"/>
                    <a:gd name="connsiteY19" fmla="*/ 16815 h 33738"/>
                    <a:gd name="connsiteX20" fmla="*/ 15807 w 46629"/>
                    <a:gd name="connsiteY20" fmla="*/ 22685 h 33738"/>
                    <a:gd name="connsiteX21" fmla="*/ 23297 w 46629"/>
                    <a:gd name="connsiteY21" fmla="*/ 24737 h 3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629" h="33738">
                      <a:moveTo>
                        <a:pt x="23297" y="0"/>
                      </a:moveTo>
                      <a:cubicBezTo>
                        <a:pt x="28698" y="0"/>
                        <a:pt x="33091" y="648"/>
                        <a:pt x="36583" y="1945"/>
                      </a:cubicBezTo>
                      <a:cubicBezTo>
                        <a:pt x="40040" y="3241"/>
                        <a:pt x="42596" y="5149"/>
                        <a:pt x="44217" y="7633"/>
                      </a:cubicBezTo>
                      <a:cubicBezTo>
                        <a:pt x="45837" y="10118"/>
                        <a:pt x="46629" y="13179"/>
                        <a:pt x="46629" y="16852"/>
                      </a:cubicBezTo>
                      <a:cubicBezTo>
                        <a:pt x="46629" y="20524"/>
                        <a:pt x="45837" y="23549"/>
                        <a:pt x="44217" y="26069"/>
                      </a:cubicBezTo>
                      <a:cubicBezTo>
                        <a:pt x="42596" y="28590"/>
                        <a:pt x="40076" y="30498"/>
                        <a:pt x="36583" y="31794"/>
                      </a:cubicBezTo>
                      <a:cubicBezTo>
                        <a:pt x="33127" y="33091"/>
                        <a:pt x="28698" y="33739"/>
                        <a:pt x="23297" y="33739"/>
                      </a:cubicBezTo>
                      <a:cubicBezTo>
                        <a:pt x="17896" y="33739"/>
                        <a:pt x="13539" y="33091"/>
                        <a:pt x="10082" y="31794"/>
                      </a:cubicBezTo>
                      <a:cubicBezTo>
                        <a:pt x="6625" y="30498"/>
                        <a:pt x="4069" y="28590"/>
                        <a:pt x="2448" y="26069"/>
                      </a:cubicBezTo>
                      <a:cubicBezTo>
                        <a:pt x="828" y="23549"/>
                        <a:pt x="0" y="20488"/>
                        <a:pt x="0" y="16852"/>
                      </a:cubicBezTo>
                      <a:cubicBezTo>
                        <a:pt x="0" y="13215"/>
                        <a:pt x="828" y="10118"/>
                        <a:pt x="2448" y="7633"/>
                      </a:cubicBezTo>
                      <a:cubicBezTo>
                        <a:pt x="4069" y="5149"/>
                        <a:pt x="6625" y="3277"/>
                        <a:pt x="10082" y="1945"/>
                      </a:cubicBezTo>
                      <a:cubicBezTo>
                        <a:pt x="13539" y="648"/>
                        <a:pt x="17932" y="0"/>
                        <a:pt x="23297" y="0"/>
                      </a:cubicBezTo>
                      <a:close/>
                      <a:moveTo>
                        <a:pt x="23297" y="24737"/>
                      </a:moveTo>
                      <a:cubicBezTo>
                        <a:pt x="26717" y="24737"/>
                        <a:pt x="29202" y="24053"/>
                        <a:pt x="30786" y="22685"/>
                      </a:cubicBezTo>
                      <a:cubicBezTo>
                        <a:pt x="32370" y="21316"/>
                        <a:pt x="33127" y="19372"/>
                        <a:pt x="33127" y="16815"/>
                      </a:cubicBezTo>
                      <a:cubicBezTo>
                        <a:pt x="33127" y="14259"/>
                        <a:pt x="32334" y="12315"/>
                        <a:pt x="30786" y="10946"/>
                      </a:cubicBezTo>
                      <a:cubicBezTo>
                        <a:pt x="29238" y="9578"/>
                        <a:pt x="26753" y="8858"/>
                        <a:pt x="23297" y="8858"/>
                      </a:cubicBezTo>
                      <a:cubicBezTo>
                        <a:pt x="19840" y="8858"/>
                        <a:pt x="17391" y="9542"/>
                        <a:pt x="15807" y="10946"/>
                      </a:cubicBezTo>
                      <a:cubicBezTo>
                        <a:pt x="14223" y="12315"/>
                        <a:pt x="13431" y="14295"/>
                        <a:pt x="13431" y="16815"/>
                      </a:cubicBezTo>
                      <a:cubicBezTo>
                        <a:pt x="13431" y="19336"/>
                        <a:pt x="14223" y="21316"/>
                        <a:pt x="15807" y="22685"/>
                      </a:cubicBezTo>
                      <a:cubicBezTo>
                        <a:pt x="17391" y="24053"/>
                        <a:pt x="19876" y="24737"/>
                        <a:pt x="23297" y="24737"/>
                      </a:cubicBezTo>
                      <a:close/>
                    </a:path>
                  </a:pathLst>
                </a:custGeom>
                <a:grpFill/>
                <a:ln w="3601"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0171868-737A-1E7F-DF76-2D965D48E862}"/>
                    </a:ext>
                  </a:extLst>
                </p:cNvPr>
                <p:cNvSpPr/>
                <p:nvPr/>
              </p:nvSpPr>
              <p:spPr>
                <a:xfrm>
                  <a:off x="977520" y="5878273"/>
                  <a:ext cx="43532" cy="31974"/>
                </a:xfrm>
                <a:custGeom>
                  <a:avLst/>
                  <a:gdLst>
                    <a:gd name="connsiteX0" fmla="*/ 30750 w 43532"/>
                    <a:gd name="connsiteY0" fmla="*/ 27258 h 31974"/>
                    <a:gd name="connsiteX1" fmla="*/ 30462 w 43532"/>
                    <a:gd name="connsiteY1" fmla="*/ 27258 h 31974"/>
                    <a:gd name="connsiteX2" fmla="*/ 23945 w 43532"/>
                    <a:gd name="connsiteY2" fmla="*/ 30822 h 31974"/>
                    <a:gd name="connsiteX3" fmla="*/ 15591 w 43532"/>
                    <a:gd name="connsiteY3" fmla="*/ 31974 h 31974"/>
                    <a:gd name="connsiteX4" fmla="*/ 4177 w 43532"/>
                    <a:gd name="connsiteY4" fmla="*/ 28986 h 31974"/>
                    <a:gd name="connsiteX5" fmla="*/ 0 w 43532"/>
                    <a:gd name="connsiteY5" fmla="*/ 19912 h 31974"/>
                    <a:gd name="connsiteX6" fmla="*/ 0 w 43532"/>
                    <a:gd name="connsiteY6" fmla="*/ 0 h 31974"/>
                    <a:gd name="connsiteX7" fmla="*/ 12927 w 43532"/>
                    <a:gd name="connsiteY7" fmla="*/ 0 h 31974"/>
                    <a:gd name="connsiteX8" fmla="*/ 12927 w 43532"/>
                    <a:gd name="connsiteY8" fmla="*/ 15807 h 31974"/>
                    <a:gd name="connsiteX9" fmla="*/ 14979 w 43532"/>
                    <a:gd name="connsiteY9" fmla="*/ 20524 h 31974"/>
                    <a:gd name="connsiteX10" fmla="*/ 20956 w 43532"/>
                    <a:gd name="connsiteY10" fmla="*/ 22000 h 31974"/>
                    <a:gd name="connsiteX11" fmla="*/ 27725 w 43532"/>
                    <a:gd name="connsiteY11" fmla="*/ 20164 h 31974"/>
                    <a:gd name="connsiteX12" fmla="*/ 30534 w 43532"/>
                    <a:gd name="connsiteY12" fmla="*/ 14115 h 31974"/>
                    <a:gd name="connsiteX13" fmla="*/ 30534 w 43532"/>
                    <a:gd name="connsiteY13" fmla="*/ 36 h 31974"/>
                    <a:gd name="connsiteX14" fmla="*/ 43533 w 43532"/>
                    <a:gd name="connsiteY14" fmla="*/ 36 h 31974"/>
                    <a:gd name="connsiteX15" fmla="*/ 43533 w 43532"/>
                    <a:gd name="connsiteY15" fmla="*/ 31182 h 31974"/>
                    <a:gd name="connsiteX16" fmla="*/ 30786 w 43532"/>
                    <a:gd name="connsiteY16" fmla="*/ 31182 h 31974"/>
                    <a:gd name="connsiteX17" fmla="*/ 30786 w 43532"/>
                    <a:gd name="connsiteY17" fmla="*/ 27258 h 3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532" h="31974">
                      <a:moveTo>
                        <a:pt x="30750" y="27258"/>
                      </a:moveTo>
                      <a:lnTo>
                        <a:pt x="30462" y="27258"/>
                      </a:lnTo>
                      <a:cubicBezTo>
                        <a:pt x="28518" y="28878"/>
                        <a:pt x="26357" y="30066"/>
                        <a:pt x="23945" y="30822"/>
                      </a:cubicBezTo>
                      <a:cubicBezTo>
                        <a:pt x="21532" y="31578"/>
                        <a:pt x="18724" y="31974"/>
                        <a:pt x="15591" y="31974"/>
                      </a:cubicBezTo>
                      <a:cubicBezTo>
                        <a:pt x="10766" y="31974"/>
                        <a:pt x="6985" y="30966"/>
                        <a:pt x="4177" y="28986"/>
                      </a:cubicBezTo>
                      <a:cubicBezTo>
                        <a:pt x="1404" y="27005"/>
                        <a:pt x="0" y="23981"/>
                        <a:pt x="0" y="19912"/>
                      </a:cubicBezTo>
                      <a:lnTo>
                        <a:pt x="0" y="0"/>
                      </a:lnTo>
                      <a:lnTo>
                        <a:pt x="12927" y="0"/>
                      </a:lnTo>
                      <a:lnTo>
                        <a:pt x="12927" y="15807"/>
                      </a:lnTo>
                      <a:cubicBezTo>
                        <a:pt x="12927" y="17968"/>
                        <a:pt x="13611" y="19516"/>
                        <a:pt x="14979" y="20524"/>
                      </a:cubicBezTo>
                      <a:cubicBezTo>
                        <a:pt x="16347" y="21496"/>
                        <a:pt x="18328" y="22000"/>
                        <a:pt x="20956" y="22000"/>
                      </a:cubicBezTo>
                      <a:cubicBezTo>
                        <a:pt x="23585" y="22000"/>
                        <a:pt x="25889" y="21388"/>
                        <a:pt x="27725" y="20164"/>
                      </a:cubicBezTo>
                      <a:cubicBezTo>
                        <a:pt x="29598" y="18940"/>
                        <a:pt x="30534" y="16924"/>
                        <a:pt x="30534" y="14115"/>
                      </a:cubicBezTo>
                      <a:lnTo>
                        <a:pt x="30534" y="36"/>
                      </a:lnTo>
                      <a:lnTo>
                        <a:pt x="43533" y="36"/>
                      </a:lnTo>
                      <a:lnTo>
                        <a:pt x="43533" y="31182"/>
                      </a:lnTo>
                      <a:lnTo>
                        <a:pt x="30786" y="31182"/>
                      </a:lnTo>
                      <a:lnTo>
                        <a:pt x="30786" y="27258"/>
                      </a:lnTo>
                      <a:close/>
                    </a:path>
                  </a:pathLst>
                </a:custGeom>
                <a:grpFill/>
                <a:ln w="3601"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D2E067E3-30D7-4585-D544-6EBE2A42EFD3}"/>
                    </a:ext>
                  </a:extLst>
                </p:cNvPr>
                <p:cNvSpPr/>
                <p:nvPr/>
              </p:nvSpPr>
              <p:spPr>
                <a:xfrm>
                  <a:off x="1026778" y="5877481"/>
                  <a:ext cx="46053" cy="42488"/>
                </a:xfrm>
                <a:custGeom>
                  <a:avLst/>
                  <a:gdLst>
                    <a:gd name="connsiteX0" fmla="*/ 12927 w 46053"/>
                    <a:gd name="connsiteY0" fmla="*/ 28914 h 42488"/>
                    <a:gd name="connsiteX1" fmla="*/ 12927 w 46053"/>
                    <a:gd name="connsiteY1" fmla="*/ 42489 h 42488"/>
                    <a:gd name="connsiteX2" fmla="*/ 0 w 46053"/>
                    <a:gd name="connsiteY2" fmla="*/ 42489 h 42488"/>
                    <a:gd name="connsiteX3" fmla="*/ 0 w 46053"/>
                    <a:gd name="connsiteY3" fmla="*/ 828 h 42488"/>
                    <a:gd name="connsiteX4" fmla="*/ 12710 w 46053"/>
                    <a:gd name="connsiteY4" fmla="*/ 828 h 42488"/>
                    <a:gd name="connsiteX5" fmla="*/ 12710 w 46053"/>
                    <a:gd name="connsiteY5" fmla="*/ 4753 h 42488"/>
                    <a:gd name="connsiteX6" fmla="*/ 13071 w 46053"/>
                    <a:gd name="connsiteY6" fmla="*/ 4753 h 42488"/>
                    <a:gd name="connsiteX7" fmla="*/ 18688 w 46053"/>
                    <a:gd name="connsiteY7" fmla="*/ 1224 h 42488"/>
                    <a:gd name="connsiteX8" fmla="*/ 26501 w 46053"/>
                    <a:gd name="connsiteY8" fmla="*/ 0 h 42488"/>
                    <a:gd name="connsiteX9" fmla="*/ 40976 w 46053"/>
                    <a:gd name="connsiteY9" fmla="*/ 4285 h 42488"/>
                    <a:gd name="connsiteX10" fmla="*/ 46053 w 46053"/>
                    <a:gd name="connsiteY10" fmla="*/ 16635 h 42488"/>
                    <a:gd name="connsiteX11" fmla="*/ 41012 w 46053"/>
                    <a:gd name="connsiteY11" fmla="*/ 29022 h 42488"/>
                    <a:gd name="connsiteX12" fmla="*/ 26501 w 46053"/>
                    <a:gd name="connsiteY12" fmla="*/ 33307 h 42488"/>
                    <a:gd name="connsiteX13" fmla="*/ 18868 w 46053"/>
                    <a:gd name="connsiteY13" fmla="*/ 32155 h 42488"/>
                    <a:gd name="connsiteX14" fmla="*/ 13287 w 46053"/>
                    <a:gd name="connsiteY14" fmla="*/ 28914 h 42488"/>
                    <a:gd name="connsiteX15" fmla="*/ 12927 w 46053"/>
                    <a:gd name="connsiteY15" fmla="*/ 28914 h 42488"/>
                    <a:gd name="connsiteX16" fmla="*/ 22684 w 46053"/>
                    <a:gd name="connsiteY16" fmla="*/ 8966 h 42488"/>
                    <a:gd name="connsiteX17" fmla="*/ 15123 w 46053"/>
                    <a:gd name="connsiteY17" fmla="*/ 10982 h 42488"/>
                    <a:gd name="connsiteX18" fmla="*/ 12566 w 46053"/>
                    <a:gd name="connsiteY18" fmla="*/ 16635 h 42488"/>
                    <a:gd name="connsiteX19" fmla="*/ 15123 w 46053"/>
                    <a:gd name="connsiteY19" fmla="*/ 22324 h 42488"/>
                    <a:gd name="connsiteX20" fmla="*/ 22684 w 46053"/>
                    <a:gd name="connsiteY20" fmla="*/ 24377 h 42488"/>
                    <a:gd name="connsiteX21" fmla="*/ 30210 w 46053"/>
                    <a:gd name="connsiteY21" fmla="*/ 22432 h 42488"/>
                    <a:gd name="connsiteX22" fmla="*/ 32550 w 46053"/>
                    <a:gd name="connsiteY22" fmla="*/ 16671 h 42488"/>
                    <a:gd name="connsiteX23" fmla="*/ 30210 w 46053"/>
                    <a:gd name="connsiteY23" fmla="*/ 10946 h 42488"/>
                    <a:gd name="connsiteX24" fmla="*/ 22684 w 46053"/>
                    <a:gd name="connsiteY24" fmla="*/ 9002 h 4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6053" h="42488">
                      <a:moveTo>
                        <a:pt x="12927" y="28914"/>
                      </a:moveTo>
                      <a:lnTo>
                        <a:pt x="12927" y="42489"/>
                      </a:lnTo>
                      <a:lnTo>
                        <a:pt x="0" y="42489"/>
                      </a:lnTo>
                      <a:lnTo>
                        <a:pt x="0" y="828"/>
                      </a:lnTo>
                      <a:lnTo>
                        <a:pt x="12710" y="828"/>
                      </a:lnTo>
                      <a:lnTo>
                        <a:pt x="12710" y="4753"/>
                      </a:lnTo>
                      <a:lnTo>
                        <a:pt x="13071" y="4753"/>
                      </a:lnTo>
                      <a:cubicBezTo>
                        <a:pt x="14655" y="3205"/>
                        <a:pt x="16527" y="2052"/>
                        <a:pt x="18688" y="1224"/>
                      </a:cubicBezTo>
                      <a:cubicBezTo>
                        <a:pt x="20848" y="396"/>
                        <a:pt x="23477" y="0"/>
                        <a:pt x="26501" y="0"/>
                      </a:cubicBezTo>
                      <a:cubicBezTo>
                        <a:pt x="32766" y="0"/>
                        <a:pt x="37591" y="1440"/>
                        <a:pt x="40976" y="4285"/>
                      </a:cubicBezTo>
                      <a:cubicBezTo>
                        <a:pt x="44361" y="7129"/>
                        <a:pt x="46053" y="11234"/>
                        <a:pt x="46053" y="16635"/>
                      </a:cubicBezTo>
                      <a:cubicBezTo>
                        <a:pt x="46053" y="22036"/>
                        <a:pt x="44361" y="26141"/>
                        <a:pt x="41012" y="29022"/>
                      </a:cubicBezTo>
                      <a:cubicBezTo>
                        <a:pt x="37663" y="31902"/>
                        <a:pt x="32802" y="33307"/>
                        <a:pt x="26501" y="33307"/>
                      </a:cubicBezTo>
                      <a:cubicBezTo>
                        <a:pt x="23549" y="33307"/>
                        <a:pt x="20992" y="32911"/>
                        <a:pt x="18868" y="32155"/>
                      </a:cubicBezTo>
                      <a:cubicBezTo>
                        <a:pt x="16743" y="31398"/>
                        <a:pt x="14871" y="30318"/>
                        <a:pt x="13287" y="28914"/>
                      </a:cubicBezTo>
                      <a:lnTo>
                        <a:pt x="12927" y="28914"/>
                      </a:lnTo>
                      <a:close/>
                      <a:moveTo>
                        <a:pt x="22684" y="8966"/>
                      </a:moveTo>
                      <a:cubicBezTo>
                        <a:pt x="19336" y="8966"/>
                        <a:pt x="16815" y="9650"/>
                        <a:pt x="15123" y="10982"/>
                      </a:cubicBezTo>
                      <a:cubicBezTo>
                        <a:pt x="13431" y="12351"/>
                        <a:pt x="12566" y="14223"/>
                        <a:pt x="12566" y="16635"/>
                      </a:cubicBezTo>
                      <a:cubicBezTo>
                        <a:pt x="12566" y="19048"/>
                        <a:pt x="13395" y="20956"/>
                        <a:pt x="15123" y="22324"/>
                      </a:cubicBezTo>
                      <a:cubicBezTo>
                        <a:pt x="16815" y="23693"/>
                        <a:pt x="19336" y="24377"/>
                        <a:pt x="22684" y="24377"/>
                      </a:cubicBezTo>
                      <a:cubicBezTo>
                        <a:pt x="26033" y="24377"/>
                        <a:pt x="28662" y="23729"/>
                        <a:pt x="30210" y="22432"/>
                      </a:cubicBezTo>
                      <a:cubicBezTo>
                        <a:pt x="31758" y="21136"/>
                        <a:pt x="32550" y="19192"/>
                        <a:pt x="32550" y="16671"/>
                      </a:cubicBezTo>
                      <a:cubicBezTo>
                        <a:pt x="32550" y="14151"/>
                        <a:pt x="31758" y="12206"/>
                        <a:pt x="30210" y="10946"/>
                      </a:cubicBezTo>
                      <a:cubicBezTo>
                        <a:pt x="28662" y="9686"/>
                        <a:pt x="26141" y="9002"/>
                        <a:pt x="22684" y="9002"/>
                      </a:cubicBezTo>
                      <a:close/>
                    </a:path>
                  </a:pathLst>
                </a:custGeom>
                <a:grpFill/>
                <a:ln w="3601" cap="flat">
                  <a:noFill/>
                  <a:prstDash val="solid"/>
                  <a:miter/>
                </a:ln>
              </p:spPr>
              <p:txBody>
                <a:bodyPr rtlCol="0" anchor="ctr"/>
                <a:lstStyle/>
                <a:p>
                  <a:endParaRPr lang="en-US"/>
                </a:p>
              </p:txBody>
            </p:sp>
          </p:grpSp>
        </p:grpSp>
      </p:grpSp>
      <p:sp>
        <p:nvSpPr>
          <p:cNvPr id="9" name="Content Placeholder 8">
            <a:extLst>
              <a:ext uri="{FF2B5EF4-FFF2-40B4-BE49-F238E27FC236}">
                <a16:creationId xmlns:a16="http://schemas.microsoft.com/office/drawing/2014/main" id="{CC4B80B4-E3D0-B883-EC02-1B228AF20C1A}"/>
              </a:ext>
            </a:extLst>
          </p:cNvPr>
          <p:cNvSpPr>
            <a:spLocks noGrp="1"/>
          </p:cNvSpPr>
          <p:nvPr>
            <p:ph sz="quarter" idx="13" hasCustomPrompt="1"/>
          </p:nvPr>
        </p:nvSpPr>
        <p:spPr>
          <a:xfrm>
            <a:off x="383381" y="354806"/>
            <a:ext cx="11427619" cy="5426869"/>
          </a:xfrm>
          <a:ln w="17780">
            <a:noFill/>
          </a:ln>
        </p:spPr>
        <p:txBody>
          <a:bodyPr lIns="108000" tIns="108000" rIns="108000" bIns="108000"/>
          <a:lstStyle>
            <a:lvl1pPr>
              <a:defRPr/>
            </a:lvl1pPr>
          </a:lstStyle>
          <a:p>
            <a:pPr lvl="0"/>
            <a:r>
              <a:rPr lang="en-US"/>
              <a:t>Click </a:t>
            </a:r>
            <a:r>
              <a:rPr lang="en-US" err="1"/>
              <a:t>centre</a:t>
            </a:r>
            <a:r>
              <a:rPr lang="en-US"/>
              <a:t> icons to add media </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4C03FF36-D296-9510-7A41-79596A400A78}"/>
              </a:ext>
            </a:extLst>
          </p:cNvPr>
          <p:cNvSpPr>
            <a:spLocks noGrp="1"/>
          </p:cNvSpPr>
          <p:nvPr>
            <p:ph type="dt" sz="half" idx="10"/>
          </p:nvPr>
        </p:nvSpPr>
        <p:spPr/>
        <p:txBody>
          <a:bodyPr/>
          <a:lstStyle>
            <a:lvl1pPr>
              <a:defRPr>
                <a:solidFill>
                  <a:schemeClr val="tx1"/>
                </a:solidFill>
              </a:defRPr>
            </a:lvl1pPr>
          </a:lstStyle>
          <a:p>
            <a:fld id="{36DA6FC9-0958-4000-A6B8-AA0C47921883}" type="datetime1">
              <a:rPr lang="en-GB" smtClean="0"/>
              <a:t>11/01/2024</a:t>
            </a:fld>
            <a:endParaRPr lang="en-US"/>
          </a:p>
        </p:txBody>
      </p:sp>
      <p:sp>
        <p:nvSpPr>
          <p:cNvPr id="3" name="Footer Placeholder 2">
            <a:extLst>
              <a:ext uri="{FF2B5EF4-FFF2-40B4-BE49-F238E27FC236}">
                <a16:creationId xmlns:a16="http://schemas.microsoft.com/office/drawing/2014/main" id="{CCE751D4-11BE-3E7C-16B0-0D9EA42C1161}"/>
              </a:ext>
            </a:extLst>
          </p:cNvPr>
          <p:cNvSpPr>
            <a:spLocks noGrp="1"/>
          </p:cNvSpPr>
          <p:nvPr>
            <p:ph type="ftr" sz="quarter" idx="11"/>
          </p:nvPr>
        </p:nvSpPr>
        <p:spPr/>
        <p:txBody>
          <a:bodyPr/>
          <a:lstStyle>
            <a:lvl1pPr>
              <a:defRPr>
                <a:solidFill>
                  <a:schemeClr val="tx1"/>
                </a:solidFill>
              </a:defRPr>
            </a:lvl1pPr>
          </a:lstStyle>
          <a:p>
            <a:endParaRPr lang="en-US"/>
          </a:p>
        </p:txBody>
      </p:sp>
      <p:sp>
        <p:nvSpPr>
          <p:cNvPr id="4" name="Slide Number Placeholder 3">
            <a:extLst>
              <a:ext uri="{FF2B5EF4-FFF2-40B4-BE49-F238E27FC236}">
                <a16:creationId xmlns:a16="http://schemas.microsoft.com/office/drawing/2014/main" id="{0931A83E-DB58-E033-9694-B884BA0B837E}"/>
              </a:ext>
            </a:extLst>
          </p:cNvPr>
          <p:cNvSpPr>
            <a:spLocks noGrp="1"/>
          </p:cNvSpPr>
          <p:nvPr>
            <p:ph type="sldNum" sz="quarter" idx="12"/>
          </p:nvPr>
        </p:nvSpPr>
        <p:spPr/>
        <p:txBody>
          <a:bodyPr/>
          <a:lstStyle>
            <a:lvl1pPr>
              <a:defRPr>
                <a:solidFill>
                  <a:schemeClr val="tx1"/>
                </a:solidFill>
              </a:defRPr>
            </a:lvl1pPr>
          </a:lstStyle>
          <a:p>
            <a:fld id="{F881ECC6-5F04-4368-92B5-31F8CB4BCAB8}" type="slidenum">
              <a:rPr lang="en-US" smtClean="0"/>
              <a:pPr/>
              <a:t>‹#›</a:t>
            </a:fld>
            <a:endParaRPr lang="en-US"/>
          </a:p>
        </p:txBody>
      </p:sp>
    </p:spTree>
    <p:extLst>
      <p:ext uri="{BB962C8B-B14F-4D97-AF65-F5344CB8AC3E}">
        <p14:creationId xmlns:p14="http://schemas.microsoft.com/office/powerpoint/2010/main" val="3543936829"/>
      </p:ext>
    </p:extLst>
  </p:cSld>
  <p:clrMapOvr>
    <a:overrideClrMapping bg1="dk1" tx1="lt1" bg2="dk2" tx2="lt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1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7051" y="2133608"/>
            <a:ext cx="9505950" cy="1295399"/>
          </a:xfrm>
        </p:spPr>
        <p:txBody>
          <a:bodyPr anchor="t"/>
          <a:lstStyle>
            <a:lvl1pPr>
              <a:defRPr sz="3600">
                <a:solidFill>
                  <a:schemeClr val="accent3"/>
                </a:solidFill>
              </a:defRPr>
            </a:lvl1pPr>
          </a:lstStyle>
          <a:p>
            <a:pPr lvl="0"/>
            <a:r>
              <a:rPr lang="en-GB" noProof="0"/>
              <a:t>Click to edit Master title style</a:t>
            </a:r>
            <a:endParaRPr lang="en-GB" noProof="0" dirty="0"/>
          </a:p>
        </p:txBody>
      </p:sp>
      <p:sp>
        <p:nvSpPr>
          <p:cNvPr id="3075" name="Rectangle 3"/>
          <p:cNvSpPr>
            <a:spLocks noGrp="1" noChangeArrowheads="1"/>
          </p:cNvSpPr>
          <p:nvPr>
            <p:ph type="subTitle" idx="1"/>
          </p:nvPr>
        </p:nvSpPr>
        <p:spPr>
          <a:xfrm>
            <a:off x="527055" y="2781300"/>
            <a:ext cx="8161867" cy="1007740"/>
          </a:xfrm>
        </p:spPr>
        <p:txBody>
          <a:bodyPr/>
          <a:lstStyle>
            <a:lvl1pPr marL="0" indent="0">
              <a:spcBef>
                <a:spcPts val="0"/>
              </a:spcBef>
              <a:buFontTx/>
              <a:buNone/>
              <a:defRPr sz="2600">
                <a:solidFill>
                  <a:schemeClr val="bg1"/>
                </a:solidFill>
              </a:defRPr>
            </a:lvl1pPr>
          </a:lstStyle>
          <a:p>
            <a:pPr lvl="0"/>
            <a:r>
              <a:rPr lang="en-GB" noProof="0"/>
              <a:t>Click to edit Master subtitle style</a:t>
            </a:r>
            <a:endParaRPr lang="en-GB" noProof="0" dirty="0"/>
          </a:p>
        </p:txBody>
      </p:sp>
      <p:sp>
        <p:nvSpPr>
          <p:cNvPr id="3076" name="Rectangle 4"/>
          <p:cNvSpPr>
            <a:spLocks noGrp="1" noChangeArrowheads="1"/>
          </p:cNvSpPr>
          <p:nvPr>
            <p:ph type="dt" sz="half" idx="2"/>
          </p:nvPr>
        </p:nvSpPr>
        <p:spPr>
          <a:xfrm>
            <a:off x="527056" y="6410332"/>
            <a:ext cx="1846689" cy="300075"/>
          </a:xfrm>
          <a:noFill/>
          <a:effectLst>
            <a:softEdge rad="31750"/>
          </a:effectLst>
        </p:spPr>
        <p:txBody>
          <a:bodyPr/>
          <a:lstStyle>
            <a:lvl1pPr>
              <a:defRPr>
                <a:solidFill>
                  <a:schemeClr val="bg1"/>
                </a:solidFill>
              </a:defRPr>
            </a:lvl1pPr>
          </a:lstStyle>
          <a:p>
            <a:fld id="{1744C141-B97D-4979-AB76-E8E6AB76C28B}" type="datetime4">
              <a:rPr lang="en-GB" smtClean="0"/>
              <a:pPr/>
              <a:t>11 January 2024</a:t>
            </a:fld>
            <a:endParaRPr lang="en-GB" dirty="0"/>
          </a:p>
        </p:txBody>
      </p:sp>
      <p:pic>
        <p:nvPicPr>
          <p:cNvPr id="7" name="Picture 4" descr="E:\Pants Work\Current Work\Actuaries 2011\Logos all\IFOA Logo\Lanscape - Standard\WMF logos\IFOA_logo_L_RGB_WO_text.wmf">
            <a:extLst>
              <a:ext uri="{FF2B5EF4-FFF2-40B4-BE49-F238E27FC236}">
                <a16:creationId xmlns:a16="http://schemas.microsoft.com/office/drawing/2014/main" id="{FE279110-C7C3-460A-A314-D193AF4E8815}"/>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3400"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36130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1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7051" y="2133608"/>
            <a:ext cx="9505950" cy="1295399"/>
          </a:xfrm>
        </p:spPr>
        <p:txBody>
          <a:bodyPr anchor="t"/>
          <a:lstStyle>
            <a:lvl1pPr>
              <a:defRPr sz="3600">
                <a:solidFill>
                  <a:schemeClr val="accent3"/>
                </a:solidFill>
              </a:defRPr>
            </a:lvl1pPr>
          </a:lstStyle>
          <a:p>
            <a:pPr lvl="0"/>
            <a:r>
              <a:rPr lang="en-GB" noProof="0"/>
              <a:t>Click to edit Master title style</a:t>
            </a:r>
            <a:endParaRPr lang="en-GB" noProof="0" dirty="0"/>
          </a:p>
        </p:txBody>
      </p:sp>
      <p:sp>
        <p:nvSpPr>
          <p:cNvPr id="3075" name="Rectangle 3"/>
          <p:cNvSpPr>
            <a:spLocks noGrp="1" noChangeArrowheads="1"/>
          </p:cNvSpPr>
          <p:nvPr>
            <p:ph type="subTitle" idx="1"/>
          </p:nvPr>
        </p:nvSpPr>
        <p:spPr>
          <a:xfrm>
            <a:off x="527055" y="2781300"/>
            <a:ext cx="8161867" cy="1007740"/>
          </a:xfrm>
        </p:spPr>
        <p:txBody>
          <a:bodyPr/>
          <a:lstStyle>
            <a:lvl1pPr marL="0" indent="0">
              <a:spcBef>
                <a:spcPts val="0"/>
              </a:spcBef>
              <a:buFontTx/>
              <a:buNone/>
              <a:defRPr sz="2600">
                <a:solidFill>
                  <a:schemeClr val="bg1"/>
                </a:solidFill>
              </a:defRPr>
            </a:lvl1pPr>
          </a:lstStyle>
          <a:p>
            <a:pPr lvl="0"/>
            <a:r>
              <a:rPr lang="en-GB" noProof="0"/>
              <a:t>Click to edit Master subtitle style</a:t>
            </a:r>
            <a:endParaRPr lang="en-GB" noProof="0" dirty="0"/>
          </a:p>
        </p:txBody>
      </p:sp>
      <p:sp>
        <p:nvSpPr>
          <p:cNvPr id="3076" name="Rectangle 4"/>
          <p:cNvSpPr>
            <a:spLocks noGrp="1" noChangeArrowheads="1"/>
          </p:cNvSpPr>
          <p:nvPr>
            <p:ph type="dt" sz="half" idx="2"/>
          </p:nvPr>
        </p:nvSpPr>
        <p:spPr>
          <a:xfrm>
            <a:off x="527056" y="6410332"/>
            <a:ext cx="1846689" cy="300075"/>
          </a:xfrm>
          <a:noFill/>
          <a:effectLst>
            <a:softEdge rad="31750"/>
          </a:effectLst>
        </p:spPr>
        <p:txBody>
          <a:bodyPr/>
          <a:lstStyle>
            <a:lvl1pPr>
              <a:defRPr>
                <a:solidFill>
                  <a:schemeClr val="bg1"/>
                </a:solidFill>
              </a:defRPr>
            </a:lvl1pPr>
          </a:lstStyle>
          <a:p>
            <a:fld id="{1744C141-B97D-4979-AB76-E8E6AB76C28B}" type="datetime4">
              <a:rPr lang="en-GB" smtClean="0"/>
              <a:pPr/>
              <a:t>11 January 2024</a:t>
            </a:fld>
            <a:endParaRPr lang="en-GB" dirty="0"/>
          </a:p>
        </p:txBody>
      </p:sp>
      <p:pic>
        <p:nvPicPr>
          <p:cNvPr id="7" name="Picture 4" descr="E:\Pants Work\Current Work\Actuaries 2011\Logos all\IFOA Logo\Lanscape - Standard\WMF logos\IFOA_logo_L_RGB_WO_text.wmf">
            <a:extLst>
              <a:ext uri="{FF2B5EF4-FFF2-40B4-BE49-F238E27FC236}">
                <a16:creationId xmlns:a16="http://schemas.microsoft.com/office/drawing/2014/main" id="{FE279110-C7C3-460A-A314-D193AF4E8815}"/>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3400"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91711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1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7051" y="2133608"/>
            <a:ext cx="9505950" cy="1295399"/>
          </a:xfrm>
        </p:spPr>
        <p:txBody>
          <a:bodyPr anchor="t"/>
          <a:lstStyle>
            <a:lvl1pPr>
              <a:defRPr sz="3600">
                <a:solidFill>
                  <a:schemeClr val="accent3"/>
                </a:solidFill>
              </a:defRPr>
            </a:lvl1pPr>
          </a:lstStyle>
          <a:p>
            <a:pPr lvl="0"/>
            <a:r>
              <a:rPr lang="en-GB" noProof="0"/>
              <a:t>Click to edit Master title style</a:t>
            </a:r>
            <a:endParaRPr lang="en-GB" noProof="0" dirty="0"/>
          </a:p>
        </p:txBody>
      </p:sp>
      <p:sp>
        <p:nvSpPr>
          <p:cNvPr id="3075" name="Rectangle 3"/>
          <p:cNvSpPr>
            <a:spLocks noGrp="1" noChangeArrowheads="1"/>
          </p:cNvSpPr>
          <p:nvPr>
            <p:ph type="subTitle" idx="1"/>
          </p:nvPr>
        </p:nvSpPr>
        <p:spPr>
          <a:xfrm>
            <a:off x="527055" y="2781300"/>
            <a:ext cx="8161867" cy="1007740"/>
          </a:xfrm>
        </p:spPr>
        <p:txBody>
          <a:bodyPr/>
          <a:lstStyle>
            <a:lvl1pPr marL="0" indent="0">
              <a:spcBef>
                <a:spcPts val="0"/>
              </a:spcBef>
              <a:buFontTx/>
              <a:buNone/>
              <a:defRPr sz="2600">
                <a:solidFill>
                  <a:schemeClr val="bg1"/>
                </a:solidFill>
              </a:defRPr>
            </a:lvl1pPr>
          </a:lstStyle>
          <a:p>
            <a:pPr lvl="0"/>
            <a:r>
              <a:rPr lang="en-GB" noProof="0"/>
              <a:t>Click to edit Master subtitle style</a:t>
            </a:r>
            <a:endParaRPr lang="en-GB" noProof="0" dirty="0"/>
          </a:p>
        </p:txBody>
      </p:sp>
      <p:sp>
        <p:nvSpPr>
          <p:cNvPr id="3076" name="Rectangle 4"/>
          <p:cNvSpPr>
            <a:spLocks noGrp="1" noChangeArrowheads="1"/>
          </p:cNvSpPr>
          <p:nvPr>
            <p:ph type="dt" sz="half" idx="2"/>
          </p:nvPr>
        </p:nvSpPr>
        <p:spPr>
          <a:xfrm>
            <a:off x="527056" y="6410332"/>
            <a:ext cx="1846689" cy="300075"/>
          </a:xfrm>
          <a:noFill/>
          <a:ln w="12700">
            <a:solidFill>
              <a:schemeClr val="tx2">
                <a:lumMod val="65000"/>
                <a:lumOff val="35000"/>
              </a:schemeClr>
            </a:solidFill>
          </a:ln>
          <a:effectLst>
            <a:softEdge rad="31750"/>
          </a:effectLst>
        </p:spPr>
        <p:txBody>
          <a:bodyPr/>
          <a:lstStyle>
            <a:lvl1pPr>
              <a:defRPr b="1">
                <a:solidFill>
                  <a:schemeClr val="tx1"/>
                </a:solidFill>
              </a:defRPr>
            </a:lvl1pPr>
          </a:lstStyle>
          <a:p>
            <a:fld id="{1744C141-B97D-4979-AB76-E8E6AB76C28B}" type="datetime4">
              <a:rPr lang="en-GB" smtClean="0"/>
              <a:pPr/>
              <a:t>11 January 2024</a:t>
            </a:fld>
            <a:endParaRPr lang="en-GB" dirty="0"/>
          </a:p>
        </p:txBody>
      </p:sp>
      <p:pic>
        <p:nvPicPr>
          <p:cNvPr id="7" name="Picture 4" descr="E:\Pants Work\Current Work\Actuaries 2011\Logos all\IFOA Logo\Lanscape - Standard\WMF logos\IFOA_logo_L_RGB_WO_text.wmf">
            <a:extLst>
              <a:ext uri="{FF2B5EF4-FFF2-40B4-BE49-F238E27FC236}">
                <a16:creationId xmlns:a16="http://schemas.microsoft.com/office/drawing/2014/main" id="{89D143EA-A2F3-48B5-BC61-6CC1B4478A7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3400"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6773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lvl1pPr>
              <a:defRPr/>
            </a:lvl1pPr>
          </a:lstStyle>
          <a:p>
            <a:fld id="{BC1242CF-12C1-4411-B532-E91306108269}" type="datetime4">
              <a:rPr lang="en-GB"/>
              <a:pPr/>
              <a:t>11 January 2024</a:t>
            </a:fld>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FE8DA6AF-1811-4E27-A96F-54109F1D0275}" type="slidenum">
              <a:rPr lang="en-GB"/>
              <a:pPr/>
              <a:t>‹#›</a:t>
            </a:fld>
            <a:endParaRPr lang="en-GB"/>
          </a:p>
        </p:txBody>
      </p:sp>
    </p:spTree>
    <p:extLst>
      <p:ext uri="{BB962C8B-B14F-4D97-AF65-F5344CB8AC3E}">
        <p14:creationId xmlns:p14="http://schemas.microsoft.com/office/powerpoint/2010/main" val="8986915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527052" y="1557338"/>
            <a:ext cx="5425017" cy="4640262"/>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55266" y="1557338"/>
            <a:ext cx="5427134" cy="4640262"/>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lvl1pPr>
              <a:defRPr/>
            </a:lvl1pPr>
          </a:lstStyle>
          <a:p>
            <a:fld id="{A978B6D0-AB09-4B3E-9118-B4659F37B303}" type="datetime4">
              <a:rPr lang="en-GB"/>
              <a:pPr/>
              <a:t>11 January 2024</a:t>
            </a:fld>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375E1C19-A04E-4390-A400-023E4FCB19F2}" type="slidenum">
              <a:rPr lang="en-GB"/>
              <a:pPr/>
              <a:t>‹#›</a:t>
            </a:fld>
            <a:endParaRPr lang="en-GB"/>
          </a:p>
        </p:txBody>
      </p:sp>
    </p:spTree>
    <p:extLst>
      <p:ext uri="{BB962C8B-B14F-4D97-AF65-F5344CB8AC3E}">
        <p14:creationId xmlns:p14="http://schemas.microsoft.com/office/powerpoint/2010/main" val="10839303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9339" y="404664"/>
            <a:ext cx="10972800" cy="1143000"/>
          </a:xfrm>
        </p:spPr>
        <p:txBody>
          <a:bodyPr/>
          <a:lstStyle>
            <a:lvl1pPr>
              <a:defRPr/>
            </a:lvl1pPr>
          </a:lstStyle>
          <a:p>
            <a:r>
              <a:rPr lang="en-GB"/>
              <a:t>Click to edit Master title style</a:t>
            </a:r>
            <a:endParaRPr lang="en-GB"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200" b="1"/>
            </a:lvl1pPr>
            <a:lvl2pPr marL="457224" indent="0">
              <a:buNone/>
              <a:defRPr sz="2000" b="1"/>
            </a:lvl2pPr>
            <a:lvl3pPr marL="914446" indent="0">
              <a:buNone/>
              <a:defRPr sz="1800" b="1"/>
            </a:lvl3pPr>
            <a:lvl4pPr marL="1371668" indent="0">
              <a:buNone/>
              <a:defRPr sz="1600" b="1"/>
            </a:lvl4pPr>
            <a:lvl5pPr marL="1828892" indent="0">
              <a:buNone/>
              <a:defRPr sz="1600" b="1"/>
            </a:lvl5pPr>
            <a:lvl6pPr marL="2286114" indent="0">
              <a:buNone/>
              <a:defRPr sz="1600" b="1"/>
            </a:lvl6pPr>
            <a:lvl7pPr marL="2743337" indent="0">
              <a:buNone/>
              <a:defRPr sz="1600" b="1"/>
            </a:lvl7pPr>
            <a:lvl8pPr marL="3200560" indent="0">
              <a:buNone/>
              <a:defRPr sz="1600" b="1"/>
            </a:lvl8pPr>
            <a:lvl9pPr marL="3657782"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93367" y="1535113"/>
            <a:ext cx="5389034" cy="639762"/>
          </a:xfrm>
        </p:spPr>
        <p:txBody>
          <a:bodyPr anchor="b"/>
          <a:lstStyle>
            <a:lvl1pPr marL="0" indent="0">
              <a:buNone/>
              <a:defRPr sz="2200" b="1"/>
            </a:lvl1pPr>
            <a:lvl2pPr marL="457224" indent="0">
              <a:buNone/>
              <a:defRPr sz="2000" b="1"/>
            </a:lvl2pPr>
            <a:lvl3pPr marL="914446" indent="0">
              <a:buNone/>
              <a:defRPr sz="1800" b="1"/>
            </a:lvl3pPr>
            <a:lvl4pPr marL="1371668" indent="0">
              <a:buNone/>
              <a:defRPr sz="1600" b="1"/>
            </a:lvl4pPr>
            <a:lvl5pPr marL="1828892" indent="0">
              <a:buNone/>
              <a:defRPr sz="1600" b="1"/>
            </a:lvl5pPr>
            <a:lvl6pPr marL="2286114" indent="0">
              <a:buNone/>
              <a:defRPr sz="1600" b="1"/>
            </a:lvl6pPr>
            <a:lvl7pPr marL="2743337" indent="0">
              <a:buNone/>
              <a:defRPr sz="1600" b="1"/>
            </a:lvl7pPr>
            <a:lvl8pPr marL="3200560" indent="0">
              <a:buNone/>
              <a:defRPr sz="1600" b="1"/>
            </a:lvl8pPr>
            <a:lvl9pPr marL="3657782"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7" y="2174875"/>
            <a:ext cx="5389034"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p:cNvSpPr>
            <a:spLocks noGrp="1"/>
          </p:cNvSpPr>
          <p:nvPr>
            <p:ph type="dt" sz="half" idx="10"/>
          </p:nvPr>
        </p:nvSpPr>
        <p:spPr/>
        <p:txBody>
          <a:bodyPr/>
          <a:lstStyle>
            <a:lvl1pPr>
              <a:defRPr/>
            </a:lvl1pPr>
          </a:lstStyle>
          <a:p>
            <a:fld id="{F2D14434-9E7D-48B3-A0B1-B61FF5889F61}" type="datetime4">
              <a:rPr lang="en-GB"/>
              <a:pPr/>
              <a:t>11 January 2024</a:t>
            </a:fld>
            <a:endParaRPr lang="en-GB"/>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1FB513AD-2D40-40B6-B454-91430654BAD4}" type="slidenum">
              <a:rPr lang="en-GB"/>
              <a:pPr/>
              <a:t>‹#›</a:t>
            </a:fld>
            <a:endParaRPr lang="en-GB"/>
          </a:p>
        </p:txBody>
      </p:sp>
    </p:spTree>
    <p:extLst>
      <p:ext uri="{BB962C8B-B14F-4D97-AF65-F5344CB8AC3E}">
        <p14:creationId xmlns:p14="http://schemas.microsoft.com/office/powerpoint/2010/main" val="91787669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lvl1pPr>
              <a:defRPr/>
            </a:lvl1pPr>
          </a:lstStyle>
          <a:p>
            <a:fld id="{00CB7BE8-6A98-487E-A0BA-75F334DA4484}" type="datetime4">
              <a:rPr lang="en-GB"/>
              <a:pPr/>
              <a:t>11 January 2024</a:t>
            </a:fld>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CCC5EDD3-CB13-45EB-8A5C-B486875EE4D2}" type="slidenum">
              <a:rPr lang="en-GB"/>
              <a:pPr/>
              <a:t>‹#›</a:t>
            </a:fld>
            <a:endParaRPr lang="en-GB"/>
          </a:p>
        </p:txBody>
      </p:sp>
    </p:spTree>
    <p:extLst>
      <p:ext uri="{BB962C8B-B14F-4D97-AF65-F5344CB8AC3E}">
        <p14:creationId xmlns:p14="http://schemas.microsoft.com/office/powerpoint/2010/main" val="21899366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57B165FE-1D5F-4086-A6F1-ADCC09BA4FF2}" type="datetime4">
              <a:rPr lang="en-GB"/>
              <a:pPr/>
              <a:t>11 January 2024</a:t>
            </a:fld>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22D29D89-28D6-400C-BE2E-4CB4EC7E1F86}" type="slidenum">
              <a:rPr lang="en-GB"/>
              <a:pPr/>
              <a:t>‹#›</a:t>
            </a:fld>
            <a:endParaRPr lang="en-GB"/>
          </a:p>
        </p:txBody>
      </p:sp>
    </p:spTree>
    <p:extLst>
      <p:ext uri="{BB962C8B-B14F-4D97-AF65-F5344CB8AC3E}">
        <p14:creationId xmlns:p14="http://schemas.microsoft.com/office/powerpoint/2010/main" val="137317564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527055" y="404813"/>
            <a:ext cx="11055349" cy="1143000"/>
          </a:xfrm>
        </p:spPr>
        <p:txBody>
          <a:bodyPr/>
          <a:lstStyle/>
          <a:p>
            <a:r>
              <a:rPr lang="en-GB"/>
              <a:t>Click to edit Master title style</a:t>
            </a:r>
          </a:p>
        </p:txBody>
      </p:sp>
      <p:sp>
        <p:nvSpPr>
          <p:cNvPr id="3" name="Text Placeholder 2"/>
          <p:cNvSpPr>
            <a:spLocks noGrp="1"/>
          </p:cNvSpPr>
          <p:nvPr>
            <p:ph type="body" sz="half" idx="1"/>
          </p:nvPr>
        </p:nvSpPr>
        <p:spPr>
          <a:xfrm>
            <a:off x="527052" y="1557338"/>
            <a:ext cx="5425017" cy="4640262"/>
          </a:xfrm>
        </p:spPr>
        <p:txBody>
          <a:bodyPr/>
          <a:lstStyle>
            <a:lvl1pPr>
              <a:defRPr sz="2200"/>
            </a:lvl1pPr>
            <a:lvl2pPr>
              <a:defRPr sz="2000"/>
            </a:lvl2pPr>
            <a:lvl3pPr>
              <a:defRPr sz="1800"/>
            </a:lvl3pPr>
            <a:lvl4pPr>
              <a:defRPr sz="16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hart Placeholder 3"/>
          <p:cNvSpPr>
            <a:spLocks noGrp="1"/>
          </p:cNvSpPr>
          <p:nvPr>
            <p:ph type="chart" sz="half" idx="2"/>
          </p:nvPr>
        </p:nvSpPr>
        <p:spPr>
          <a:xfrm>
            <a:off x="6155266" y="1557338"/>
            <a:ext cx="5427134" cy="4640262"/>
          </a:xfrm>
        </p:spPr>
        <p:txBody>
          <a:bodyPr/>
          <a:lstStyle>
            <a:lvl1pPr>
              <a:defRPr sz="2200"/>
            </a:lvl1pPr>
          </a:lstStyle>
          <a:p>
            <a:r>
              <a:rPr lang="en-GB"/>
              <a:t>Click icon to add chart</a:t>
            </a:r>
            <a:endParaRPr lang="en-GB" dirty="0"/>
          </a:p>
        </p:txBody>
      </p:sp>
      <p:sp>
        <p:nvSpPr>
          <p:cNvPr id="5" name="Date Placeholder 4"/>
          <p:cNvSpPr>
            <a:spLocks noGrp="1"/>
          </p:cNvSpPr>
          <p:nvPr>
            <p:ph type="dt" sz="half" idx="10"/>
          </p:nvPr>
        </p:nvSpPr>
        <p:spPr>
          <a:xfrm>
            <a:off x="527054" y="6410325"/>
            <a:ext cx="2688166" cy="331788"/>
          </a:xfrm>
        </p:spPr>
        <p:txBody>
          <a:bodyPr/>
          <a:lstStyle>
            <a:lvl1pPr>
              <a:defRPr/>
            </a:lvl1pPr>
          </a:lstStyle>
          <a:p>
            <a:fld id="{E55E8865-9CB5-4569-9D00-F0979EDB96F2}" type="datetime4">
              <a:rPr lang="en-GB"/>
              <a:pPr/>
              <a:t>11 January 2024</a:t>
            </a:fld>
            <a:endParaRPr lang="en-GB"/>
          </a:p>
        </p:txBody>
      </p:sp>
      <p:sp>
        <p:nvSpPr>
          <p:cNvPr id="6" name="Footer Placeholder 5"/>
          <p:cNvSpPr>
            <a:spLocks noGrp="1"/>
          </p:cNvSpPr>
          <p:nvPr>
            <p:ph type="ftr" sz="quarter" idx="11"/>
          </p:nvPr>
        </p:nvSpPr>
        <p:spPr>
          <a:xfrm>
            <a:off x="3215223" y="6410325"/>
            <a:ext cx="5761567" cy="331788"/>
          </a:xfrm>
        </p:spPr>
        <p:txBody>
          <a:bodyPr/>
          <a:lstStyle>
            <a:lvl1pPr>
              <a:defRPr/>
            </a:lvl1pPr>
          </a:lstStyle>
          <a:p>
            <a:endParaRPr lang="en-GB"/>
          </a:p>
        </p:txBody>
      </p:sp>
      <p:sp>
        <p:nvSpPr>
          <p:cNvPr id="7" name="Slide Number Placeholder 6"/>
          <p:cNvSpPr>
            <a:spLocks noGrp="1"/>
          </p:cNvSpPr>
          <p:nvPr>
            <p:ph type="sldNum" sz="quarter" idx="12"/>
          </p:nvPr>
        </p:nvSpPr>
        <p:spPr>
          <a:xfrm>
            <a:off x="10801353" y="6402396"/>
            <a:ext cx="863600" cy="339725"/>
          </a:xfrm>
        </p:spPr>
        <p:txBody>
          <a:bodyPr/>
          <a:lstStyle>
            <a:lvl1pPr>
              <a:defRPr/>
            </a:lvl1pPr>
          </a:lstStyle>
          <a:p>
            <a:fld id="{DD990B9C-E09A-4941-8EE5-1699664D5C7B}" type="slidenum">
              <a:rPr lang="en-GB"/>
              <a:pPr/>
              <a:t>‹#›</a:t>
            </a:fld>
            <a:endParaRPr lang="en-GB"/>
          </a:p>
        </p:txBody>
      </p:sp>
    </p:spTree>
    <p:extLst>
      <p:ext uri="{BB962C8B-B14F-4D97-AF65-F5344CB8AC3E}">
        <p14:creationId xmlns:p14="http://schemas.microsoft.com/office/powerpoint/2010/main" val="345864877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EB028-28C6-37D7-A04E-B28B5D7A25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E8402A6-119B-2A9E-DAAB-94142FB8B9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0193DD5-8746-6495-A532-82F8E82BAA1D}"/>
              </a:ext>
            </a:extLst>
          </p:cNvPr>
          <p:cNvSpPr>
            <a:spLocks noGrp="1"/>
          </p:cNvSpPr>
          <p:nvPr>
            <p:ph type="dt" sz="half" idx="10"/>
          </p:nvPr>
        </p:nvSpPr>
        <p:spPr/>
        <p:txBody>
          <a:bodyPr/>
          <a:lstStyle/>
          <a:p>
            <a:fld id="{BC31C3FA-86D0-4C91-93E6-3CD03BF23424}" type="datetime1">
              <a:rPr lang="en-GB" smtClean="0"/>
              <a:t>11/01/2024</a:t>
            </a:fld>
            <a:endParaRPr lang="en-GB"/>
          </a:p>
        </p:txBody>
      </p:sp>
      <p:sp>
        <p:nvSpPr>
          <p:cNvPr id="5" name="Footer Placeholder 4">
            <a:extLst>
              <a:ext uri="{FF2B5EF4-FFF2-40B4-BE49-F238E27FC236}">
                <a16:creationId xmlns:a16="http://schemas.microsoft.com/office/drawing/2014/main" id="{FA4789BD-D53D-EB81-3DBE-ECB7765DC6A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9CE158-2E9A-7999-5E33-38448A6584EE}"/>
              </a:ext>
            </a:extLst>
          </p:cNvPr>
          <p:cNvSpPr>
            <a:spLocks noGrp="1"/>
          </p:cNvSpPr>
          <p:nvPr>
            <p:ph type="sldNum" sz="quarter" idx="12"/>
          </p:nvPr>
        </p:nvSpPr>
        <p:spPr/>
        <p:txBody>
          <a:bodyPr/>
          <a:lstStyle/>
          <a:p>
            <a:fld id="{0FFD773C-CB04-4DAB-89AF-CC391E598DA6}" type="slidenum">
              <a:rPr lang="en-GB" smtClean="0"/>
              <a:t>‹#›</a:t>
            </a:fld>
            <a:endParaRPr lang="en-GB"/>
          </a:p>
        </p:txBody>
      </p:sp>
    </p:spTree>
    <p:extLst>
      <p:ext uri="{BB962C8B-B14F-4D97-AF65-F5344CB8AC3E}">
        <p14:creationId xmlns:p14="http://schemas.microsoft.com/office/powerpoint/2010/main" val="1773784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Quote and Image">
    <p:bg>
      <p:bgRef idx="1001">
        <a:schemeClr val="bg1"/>
      </p:bgRef>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A0DB101-4865-4024-B980-419DCAC6A56D}"/>
              </a:ext>
            </a:extLst>
          </p:cNvPr>
          <p:cNvSpPr>
            <a:spLocks noGrp="1"/>
          </p:cNvSpPr>
          <p:nvPr>
            <p:ph type="pic" sz="quarter" idx="13"/>
          </p:nvPr>
        </p:nvSpPr>
        <p:spPr>
          <a:xfrm>
            <a:off x="397669" y="384534"/>
            <a:ext cx="5688000" cy="5386131"/>
          </a:xfrm>
          <a:ln w="17780">
            <a:noFill/>
          </a:ln>
        </p:spPr>
        <p:txBody>
          <a:bodyPr/>
          <a:lstStyle/>
          <a:p>
            <a:endParaRPr lang="en-GB"/>
          </a:p>
        </p:txBody>
      </p:sp>
      <p:pic>
        <p:nvPicPr>
          <p:cNvPr id="23" name="Picture 22" descr="A picture containing text, person, screenshot&#10;&#10;Description automatically generated" hidden="1">
            <a:extLst>
              <a:ext uri="{FF2B5EF4-FFF2-40B4-BE49-F238E27FC236}">
                <a16:creationId xmlns:a16="http://schemas.microsoft.com/office/drawing/2014/main" id="{7D9C4666-7457-F39E-780A-2BCDE9B219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107" y="0"/>
            <a:ext cx="12192000" cy="6858000"/>
          </a:xfrm>
          <a:prstGeom prst="rect">
            <a:avLst/>
          </a:prstGeom>
        </p:spPr>
      </p:pic>
      <p:sp>
        <p:nvSpPr>
          <p:cNvPr id="8" name="Content Placeholder 2">
            <a:extLst>
              <a:ext uri="{FF2B5EF4-FFF2-40B4-BE49-F238E27FC236}">
                <a16:creationId xmlns:a16="http://schemas.microsoft.com/office/drawing/2014/main" id="{1E59B09C-5569-4CB8-BD85-378A03B25961}"/>
              </a:ext>
            </a:extLst>
          </p:cNvPr>
          <p:cNvSpPr>
            <a:spLocks noGrp="1"/>
          </p:cNvSpPr>
          <p:nvPr>
            <p:ph idx="1" hasCustomPrompt="1"/>
          </p:nvPr>
        </p:nvSpPr>
        <p:spPr>
          <a:xfrm>
            <a:off x="6511636" y="492125"/>
            <a:ext cx="5148000" cy="5437620"/>
          </a:xfrm>
        </p:spPr>
        <p:txBody>
          <a:bodyPr anchor="ctr" anchorCtr="0"/>
          <a:lstStyle>
            <a:lvl1pPr marL="182563" indent="-182563">
              <a:lnSpc>
                <a:spcPct val="100000"/>
              </a:lnSpc>
              <a:tabLst>
                <a:tab pos="182563" algn="l"/>
              </a:tabLst>
              <a:defRPr sz="2600" b="0" spc="100" baseline="0">
                <a:solidFill>
                  <a:schemeClr val="accent2"/>
                </a:solidFill>
              </a:defRPr>
            </a:lvl1pPr>
            <a:lvl2pPr marL="182563" indent="-182563">
              <a:lnSpc>
                <a:spcPct val="100000"/>
              </a:lnSpc>
              <a:spcBef>
                <a:spcPts val="800"/>
              </a:spcBef>
              <a:buNone/>
              <a:tabLst>
                <a:tab pos="179388" algn="l"/>
              </a:tabLst>
              <a:defRPr sz="2600">
                <a:solidFill>
                  <a:schemeClr val="tx1"/>
                </a:solidFill>
                <a:latin typeface="+mn-lt"/>
              </a:defRPr>
            </a:lvl2pPr>
            <a:lvl3pPr marL="177800" indent="-177800">
              <a:lnSpc>
                <a:spcPct val="100000"/>
              </a:lnSpc>
              <a:buNone/>
              <a:tabLst>
                <a:tab pos="173038" algn="l"/>
              </a:tabLst>
              <a:defRPr sz="2000">
                <a:solidFill>
                  <a:schemeClr val="tx1"/>
                </a:solidFill>
              </a:defRPr>
            </a:lvl3pPr>
            <a:lvl4pPr marL="173038" indent="-173038">
              <a:lnSpc>
                <a:spcPct val="100000"/>
              </a:lnSpc>
              <a:buNone/>
              <a:tabLst>
                <a:tab pos="173038" algn="l"/>
              </a:tabLst>
              <a:defRPr sz="1800">
                <a:solidFill>
                  <a:schemeClr val="tx1"/>
                </a:solidFill>
              </a:defRPr>
            </a:lvl4pPr>
            <a:lvl5pPr marL="173038" indent="-171450">
              <a:lnSpc>
                <a:spcPct val="100000"/>
              </a:lnSpc>
              <a:buNone/>
              <a:tabLst>
                <a:tab pos="173038" algn="l"/>
              </a:tabLst>
              <a:defRPr sz="1600">
                <a:solidFill>
                  <a:schemeClr val="tx1"/>
                </a:solidFill>
              </a:defRPr>
            </a:lvl5pPr>
          </a:lstStyle>
          <a:p>
            <a:pPr lvl="0"/>
            <a:r>
              <a:rPr lang="en-US"/>
              <a:t>“	Click to edit </a:t>
            </a:r>
            <a:br>
              <a:rPr lang="en-US"/>
            </a:br>
            <a:r>
              <a:rPr lang="en-US"/>
              <a:t>Master text styles</a:t>
            </a:r>
          </a:p>
          <a:p>
            <a:pPr lvl="1"/>
            <a:r>
              <a:rPr lang="en-US"/>
              <a:t>“Second level</a:t>
            </a:r>
          </a:p>
          <a:p>
            <a:pPr lvl="2"/>
            <a:r>
              <a:rPr lang="en-US"/>
              <a:t>“	Third level</a:t>
            </a:r>
          </a:p>
          <a:p>
            <a:pPr lvl="3"/>
            <a:r>
              <a:rPr lang="en-US"/>
              <a:t>“	Fourth level</a:t>
            </a:r>
          </a:p>
          <a:p>
            <a:pPr lvl="4"/>
            <a:r>
              <a:rPr lang="en-US"/>
              <a:t>“	Fifth level</a:t>
            </a:r>
            <a:endParaRPr lang="en-GB"/>
          </a:p>
        </p:txBody>
      </p:sp>
      <p:sp>
        <p:nvSpPr>
          <p:cNvPr id="5" name="Date Placeholder 4">
            <a:extLst>
              <a:ext uri="{FF2B5EF4-FFF2-40B4-BE49-F238E27FC236}">
                <a16:creationId xmlns:a16="http://schemas.microsoft.com/office/drawing/2014/main" id="{76B9C19B-54D1-D39B-6137-2A60EF00A3AB}"/>
              </a:ext>
            </a:extLst>
          </p:cNvPr>
          <p:cNvSpPr>
            <a:spLocks noGrp="1"/>
          </p:cNvSpPr>
          <p:nvPr>
            <p:ph type="dt" sz="half" idx="14"/>
          </p:nvPr>
        </p:nvSpPr>
        <p:spPr/>
        <p:txBody>
          <a:bodyPr/>
          <a:lstStyle/>
          <a:p>
            <a:fld id="{93BAA223-3536-414A-8838-E193DDB7EC8F}" type="datetime1">
              <a:rPr lang="en-GB" smtClean="0"/>
              <a:t>11/01/2024</a:t>
            </a:fld>
            <a:endParaRPr lang="en-US"/>
          </a:p>
        </p:txBody>
      </p:sp>
      <p:sp>
        <p:nvSpPr>
          <p:cNvPr id="6" name="Footer Placeholder 5">
            <a:extLst>
              <a:ext uri="{FF2B5EF4-FFF2-40B4-BE49-F238E27FC236}">
                <a16:creationId xmlns:a16="http://schemas.microsoft.com/office/drawing/2014/main" id="{22653A43-9240-37ED-F2EA-1D4307DACC52}"/>
              </a:ext>
            </a:extLst>
          </p:cNvPr>
          <p:cNvSpPr>
            <a:spLocks noGrp="1"/>
          </p:cNvSpPr>
          <p:nvPr>
            <p:ph type="ftr" sz="quarter" idx="15"/>
          </p:nvPr>
        </p:nvSpPr>
        <p:spPr/>
        <p:txBody>
          <a:bodyPr/>
          <a:lstStyle/>
          <a:p>
            <a:endParaRPr lang="en-US"/>
          </a:p>
        </p:txBody>
      </p:sp>
      <p:sp>
        <p:nvSpPr>
          <p:cNvPr id="7" name="Slide Number Placeholder 6">
            <a:extLst>
              <a:ext uri="{FF2B5EF4-FFF2-40B4-BE49-F238E27FC236}">
                <a16:creationId xmlns:a16="http://schemas.microsoft.com/office/drawing/2014/main" id="{5AA9F127-4801-7532-CE05-46890461F183}"/>
              </a:ext>
            </a:extLst>
          </p:cNvPr>
          <p:cNvSpPr>
            <a:spLocks noGrp="1"/>
          </p:cNvSpPr>
          <p:nvPr>
            <p:ph type="sldNum" sz="quarter" idx="16"/>
          </p:nvPr>
        </p:nvSpPr>
        <p:spPr/>
        <p:txBody>
          <a:bodyPr/>
          <a:lstStyle/>
          <a:p>
            <a:fld id="{F881ECC6-5F04-4368-92B5-31F8CB4BCAB8}" type="slidenum">
              <a:rPr lang="en-US" smtClean="0"/>
              <a:pPr/>
              <a:t>‹#›</a:t>
            </a:fld>
            <a:endParaRPr lang="en-US"/>
          </a:p>
        </p:txBody>
      </p:sp>
      <p:grpSp>
        <p:nvGrpSpPr>
          <p:cNvPr id="69" name="Group 68">
            <a:extLst>
              <a:ext uri="{FF2B5EF4-FFF2-40B4-BE49-F238E27FC236}">
                <a16:creationId xmlns:a16="http://schemas.microsoft.com/office/drawing/2014/main" id="{C6A8A493-5320-36F0-4E6B-B11283D5B83B}"/>
              </a:ext>
            </a:extLst>
          </p:cNvPr>
          <p:cNvGrpSpPr>
            <a:grpSpLocks noChangeAspect="1"/>
          </p:cNvGrpSpPr>
          <p:nvPr userDrawn="1"/>
        </p:nvGrpSpPr>
        <p:grpSpPr>
          <a:xfrm>
            <a:off x="376238" y="362331"/>
            <a:ext cx="5730978" cy="6148800"/>
            <a:chOff x="685935" y="1918754"/>
            <a:chExt cx="3258641" cy="3496215"/>
          </a:xfrm>
        </p:grpSpPr>
        <p:sp>
          <p:nvSpPr>
            <p:cNvPr id="70" name="Freeform: Shape 69">
              <a:extLst>
                <a:ext uri="{FF2B5EF4-FFF2-40B4-BE49-F238E27FC236}">
                  <a16:creationId xmlns:a16="http://schemas.microsoft.com/office/drawing/2014/main" id="{44AFB7FD-5847-3084-AEE9-D13E4F1B0706}"/>
                </a:ext>
              </a:extLst>
            </p:cNvPr>
            <p:cNvSpPr/>
            <p:nvPr/>
          </p:nvSpPr>
          <p:spPr>
            <a:xfrm>
              <a:off x="685935" y="1918754"/>
              <a:ext cx="3258641" cy="3088219"/>
            </a:xfrm>
            <a:custGeom>
              <a:avLst/>
              <a:gdLst>
                <a:gd name="connsiteX0" fmla="*/ 3246039 w 3258641"/>
                <a:gd name="connsiteY0" fmla="*/ 12602 h 3088219"/>
                <a:gd name="connsiteX1" fmla="*/ 3246039 w 3258641"/>
                <a:gd name="connsiteY1" fmla="*/ 3075617 h 3088219"/>
                <a:gd name="connsiteX2" fmla="*/ 12602 w 3258641"/>
                <a:gd name="connsiteY2" fmla="*/ 3075617 h 3088219"/>
                <a:gd name="connsiteX3" fmla="*/ 12602 w 3258641"/>
                <a:gd name="connsiteY3" fmla="*/ 12602 h 3088219"/>
                <a:gd name="connsiteX4" fmla="*/ 3246039 w 3258641"/>
                <a:gd name="connsiteY4" fmla="*/ 12602 h 3088219"/>
                <a:gd name="connsiteX5" fmla="*/ 3258642 w 3258641"/>
                <a:gd name="connsiteY5" fmla="*/ 0 h 3088219"/>
                <a:gd name="connsiteX6" fmla="*/ 0 w 3258641"/>
                <a:gd name="connsiteY6" fmla="*/ 0 h 3088219"/>
                <a:gd name="connsiteX7" fmla="*/ 0 w 3258641"/>
                <a:gd name="connsiteY7" fmla="*/ 3088220 h 3088219"/>
                <a:gd name="connsiteX8" fmla="*/ 3258642 w 3258641"/>
                <a:gd name="connsiteY8" fmla="*/ 3088220 h 3088219"/>
                <a:gd name="connsiteX9" fmla="*/ 3258642 w 3258641"/>
                <a:gd name="connsiteY9" fmla="*/ 0 h 3088219"/>
                <a:gd name="connsiteX10" fmla="*/ 3258642 w 3258641"/>
                <a:gd name="connsiteY10" fmla="*/ 0 h 308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8641" h="3088219">
                  <a:moveTo>
                    <a:pt x="3246039" y="12602"/>
                  </a:moveTo>
                  <a:lnTo>
                    <a:pt x="3246039" y="3075617"/>
                  </a:lnTo>
                  <a:lnTo>
                    <a:pt x="12602" y="3075617"/>
                  </a:lnTo>
                  <a:lnTo>
                    <a:pt x="12602" y="12602"/>
                  </a:lnTo>
                  <a:lnTo>
                    <a:pt x="3246039" y="12602"/>
                  </a:lnTo>
                  <a:moveTo>
                    <a:pt x="3258642" y="0"/>
                  </a:moveTo>
                  <a:lnTo>
                    <a:pt x="0" y="0"/>
                  </a:lnTo>
                  <a:lnTo>
                    <a:pt x="0" y="3088220"/>
                  </a:lnTo>
                  <a:lnTo>
                    <a:pt x="3258642" y="3088220"/>
                  </a:lnTo>
                  <a:lnTo>
                    <a:pt x="3258642" y="0"/>
                  </a:lnTo>
                  <a:lnTo>
                    <a:pt x="3258642" y="0"/>
                  </a:lnTo>
                  <a:close/>
                </a:path>
              </a:pathLst>
            </a:custGeom>
            <a:solidFill>
              <a:srgbClr val="00C46A"/>
            </a:solidFill>
            <a:ln w="3601" cap="flat">
              <a:noFill/>
              <a:prstDash val="solid"/>
              <a:miter/>
            </a:ln>
          </p:spPr>
          <p:txBody>
            <a:bodyPr rtlCol="0" anchor="ctr"/>
            <a:lstStyle/>
            <a:p>
              <a:endParaRPr lang="en-US"/>
            </a:p>
          </p:txBody>
        </p:sp>
        <p:grpSp>
          <p:nvGrpSpPr>
            <p:cNvPr id="71" name="Graphic 31">
              <a:extLst>
                <a:ext uri="{FF2B5EF4-FFF2-40B4-BE49-F238E27FC236}">
                  <a16:creationId xmlns:a16="http://schemas.microsoft.com/office/drawing/2014/main" id="{020768CF-8B05-87C4-2A7D-5D8400175E97}"/>
                </a:ext>
              </a:extLst>
            </p:cNvPr>
            <p:cNvGrpSpPr/>
            <p:nvPr/>
          </p:nvGrpSpPr>
          <p:grpSpPr>
            <a:xfrm>
              <a:off x="686619" y="4996135"/>
              <a:ext cx="1072759" cy="418834"/>
              <a:chOff x="686619" y="4996135"/>
              <a:chExt cx="1072759" cy="418834"/>
            </a:xfrm>
            <a:solidFill>
              <a:srgbClr val="00C46A"/>
            </a:solidFill>
          </p:grpSpPr>
          <p:grpSp>
            <p:nvGrpSpPr>
              <p:cNvPr id="72" name="Graphic 31">
                <a:extLst>
                  <a:ext uri="{FF2B5EF4-FFF2-40B4-BE49-F238E27FC236}">
                    <a16:creationId xmlns:a16="http://schemas.microsoft.com/office/drawing/2014/main" id="{108F0766-D3B1-7FB0-E735-BE8A24FEBC82}"/>
                  </a:ext>
                </a:extLst>
              </p:cNvPr>
              <p:cNvGrpSpPr/>
              <p:nvPr/>
            </p:nvGrpSpPr>
            <p:grpSpPr>
              <a:xfrm>
                <a:off x="686619" y="4996135"/>
                <a:ext cx="633760" cy="343111"/>
                <a:chOff x="686619" y="4996135"/>
                <a:chExt cx="633760" cy="343111"/>
              </a:xfrm>
              <a:solidFill>
                <a:srgbClr val="00C46A"/>
              </a:solidFill>
            </p:grpSpPr>
            <p:grpSp>
              <p:nvGrpSpPr>
                <p:cNvPr id="96" name="Graphic 31">
                  <a:extLst>
                    <a:ext uri="{FF2B5EF4-FFF2-40B4-BE49-F238E27FC236}">
                      <a16:creationId xmlns:a16="http://schemas.microsoft.com/office/drawing/2014/main" id="{C10AE601-09CD-06C5-EB8B-DFC41969EED2}"/>
                    </a:ext>
                  </a:extLst>
                </p:cNvPr>
                <p:cNvGrpSpPr/>
                <p:nvPr/>
              </p:nvGrpSpPr>
              <p:grpSpPr>
                <a:xfrm>
                  <a:off x="709231" y="5240227"/>
                  <a:ext cx="588391" cy="77415"/>
                  <a:chOff x="709231" y="5240227"/>
                  <a:chExt cx="588391" cy="77415"/>
                </a:xfrm>
                <a:solidFill>
                  <a:srgbClr val="00C46A"/>
                </a:solidFill>
              </p:grpSpPr>
              <p:sp>
                <p:nvSpPr>
                  <p:cNvPr id="98" name="Freeform: Shape 97">
                    <a:extLst>
                      <a:ext uri="{FF2B5EF4-FFF2-40B4-BE49-F238E27FC236}">
                        <a16:creationId xmlns:a16="http://schemas.microsoft.com/office/drawing/2014/main" id="{8A7055A4-7075-CF89-80AF-924A39769CE1}"/>
                      </a:ext>
                    </a:extLst>
                  </p:cNvPr>
                  <p:cNvSpPr/>
                  <p:nvPr/>
                </p:nvSpPr>
                <p:spPr>
                  <a:xfrm>
                    <a:off x="709231" y="5242388"/>
                    <a:ext cx="37627" cy="73058"/>
                  </a:xfrm>
                  <a:custGeom>
                    <a:avLst/>
                    <a:gdLst>
                      <a:gd name="connsiteX0" fmla="*/ 0 w 37627"/>
                      <a:gd name="connsiteY0" fmla="*/ 73059 h 73058"/>
                      <a:gd name="connsiteX1" fmla="*/ 0 w 37627"/>
                      <a:gd name="connsiteY1" fmla="*/ 0 h 73058"/>
                      <a:gd name="connsiteX2" fmla="*/ 37627 w 37627"/>
                      <a:gd name="connsiteY2" fmla="*/ 0 h 73058"/>
                      <a:gd name="connsiteX3" fmla="*/ 37627 w 37627"/>
                      <a:gd name="connsiteY3" fmla="*/ 73059 h 73058"/>
                      <a:gd name="connsiteX4" fmla="*/ 0 w 37627"/>
                      <a:gd name="connsiteY4" fmla="*/ 73059 h 7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7" h="73058">
                        <a:moveTo>
                          <a:pt x="0" y="73059"/>
                        </a:moveTo>
                        <a:lnTo>
                          <a:pt x="0" y="0"/>
                        </a:lnTo>
                        <a:lnTo>
                          <a:pt x="37627" y="0"/>
                        </a:lnTo>
                        <a:lnTo>
                          <a:pt x="37627" y="73059"/>
                        </a:lnTo>
                        <a:lnTo>
                          <a:pt x="0" y="73059"/>
                        </a:lnTo>
                        <a:close/>
                      </a:path>
                    </a:pathLst>
                  </a:custGeom>
                  <a:solidFill>
                    <a:srgbClr val="00C46A"/>
                  </a:solidFill>
                  <a:ln w="3601"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BEBDFC60-1CE6-4D40-129D-298BD28C40D0}"/>
                      </a:ext>
                    </a:extLst>
                  </p:cNvPr>
                  <p:cNvSpPr/>
                  <p:nvPr/>
                </p:nvSpPr>
                <p:spPr>
                  <a:xfrm>
                    <a:off x="752944" y="5242388"/>
                    <a:ext cx="108633" cy="73058"/>
                  </a:xfrm>
                  <a:custGeom>
                    <a:avLst/>
                    <a:gdLst>
                      <a:gd name="connsiteX0" fmla="*/ 0 w 108633"/>
                      <a:gd name="connsiteY0" fmla="*/ 73059 h 73058"/>
                      <a:gd name="connsiteX1" fmla="*/ 0 w 108633"/>
                      <a:gd name="connsiteY1" fmla="*/ 0 h 73058"/>
                      <a:gd name="connsiteX2" fmla="*/ 38708 w 108633"/>
                      <a:gd name="connsiteY2" fmla="*/ 0 h 73058"/>
                      <a:gd name="connsiteX3" fmla="*/ 71546 w 108633"/>
                      <a:gd name="connsiteY3" fmla="*/ 27690 h 73058"/>
                      <a:gd name="connsiteX4" fmla="*/ 71546 w 108633"/>
                      <a:gd name="connsiteY4" fmla="*/ 0 h 73058"/>
                      <a:gd name="connsiteX5" fmla="*/ 108633 w 108633"/>
                      <a:gd name="connsiteY5" fmla="*/ 0 h 73058"/>
                      <a:gd name="connsiteX6" fmla="*/ 108633 w 108633"/>
                      <a:gd name="connsiteY6" fmla="*/ 73059 h 73058"/>
                      <a:gd name="connsiteX7" fmla="*/ 70466 w 108633"/>
                      <a:gd name="connsiteY7" fmla="*/ 73059 h 73058"/>
                      <a:gd name="connsiteX8" fmla="*/ 37087 w 108633"/>
                      <a:gd name="connsiteY8" fmla="*/ 45585 h 73058"/>
                      <a:gd name="connsiteX9" fmla="*/ 37087 w 108633"/>
                      <a:gd name="connsiteY9" fmla="*/ 73059 h 73058"/>
                      <a:gd name="connsiteX10" fmla="*/ 0 w 108633"/>
                      <a:gd name="connsiteY10" fmla="*/ 73059 h 7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633" h="73058">
                        <a:moveTo>
                          <a:pt x="0" y="73059"/>
                        </a:moveTo>
                        <a:lnTo>
                          <a:pt x="0" y="0"/>
                        </a:lnTo>
                        <a:lnTo>
                          <a:pt x="38708" y="0"/>
                        </a:lnTo>
                        <a:lnTo>
                          <a:pt x="71546" y="27690"/>
                        </a:lnTo>
                        <a:lnTo>
                          <a:pt x="71546" y="0"/>
                        </a:lnTo>
                        <a:lnTo>
                          <a:pt x="108633" y="0"/>
                        </a:lnTo>
                        <a:lnTo>
                          <a:pt x="108633" y="73059"/>
                        </a:lnTo>
                        <a:lnTo>
                          <a:pt x="70466" y="73059"/>
                        </a:lnTo>
                        <a:lnTo>
                          <a:pt x="37087" y="45585"/>
                        </a:lnTo>
                        <a:lnTo>
                          <a:pt x="37087" y="73059"/>
                        </a:lnTo>
                        <a:lnTo>
                          <a:pt x="0" y="73059"/>
                        </a:lnTo>
                        <a:close/>
                      </a:path>
                    </a:pathLst>
                  </a:custGeom>
                  <a:solidFill>
                    <a:srgbClr val="00C46A"/>
                  </a:solidFill>
                  <a:ln w="3601"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FBADB221-C9AA-82CF-C978-47002AFC50A6}"/>
                      </a:ext>
                    </a:extLst>
                  </p:cNvPr>
                  <p:cNvSpPr/>
                  <p:nvPr/>
                </p:nvSpPr>
                <p:spPr>
                  <a:xfrm>
                    <a:off x="864638" y="5242388"/>
                    <a:ext cx="122892" cy="73058"/>
                  </a:xfrm>
                  <a:custGeom>
                    <a:avLst/>
                    <a:gdLst>
                      <a:gd name="connsiteX0" fmla="*/ 0 w 122892"/>
                      <a:gd name="connsiteY0" fmla="*/ 0 h 73058"/>
                      <a:gd name="connsiteX1" fmla="*/ 42524 w 122892"/>
                      <a:gd name="connsiteY1" fmla="*/ 0 h 73058"/>
                      <a:gd name="connsiteX2" fmla="*/ 62040 w 122892"/>
                      <a:gd name="connsiteY2" fmla="*/ 38816 h 73058"/>
                      <a:gd name="connsiteX3" fmla="*/ 80584 w 122892"/>
                      <a:gd name="connsiteY3" fmla="*/ 0 h 73058"/>
                      <a:gd name="connsiteX4" fmla="*/ 122892 w 122892"/>
                      <a:gd name="connsiteY4" fmla="*/ 0 h 73058"/>
                      <a:gd name="connsiteX5" fmla="*/ 84509 w 122892"/>
                      <a:gd name="connsiteY5" fmla="*/ 73059 h 73058"/>
                      <a:gd name="connsiteX6" fmla="*/ 38384 w 122892"/>
                      <a:gd name="connsiteY6" fmla="*/ 73059 h 73058"/>
                      <a:gd name="connsiteX7" fmla="*/ 0 w 122892"/>
                      <a:gd name="connsiteY7" fmla="*/ 0 h 7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892" h="73058">
                        <a:moveTo>
                          <a:pt x="0" y="0"/>
                        </a:moveTo>
                        <a:lnTo>
                          <a:pt x="42524" y="0"/>
                        </a:lnTo>
                        <a:lnTo>
                          <a:pt x="62040" y="38816"/>
                        </a:lnTo>
                        <a:lnTo>
                          <a:pt x="80584" y="0"/>
                        </a:lnTo>
                        <a:lnTo>
                          <a:pt x="122892" y="0"/>
                        </a:lnTo>
                        <a:lnTo>
                          <a:pt x="84509" y="73059"/>
                        </a:lnTo>
                        <a:lnTo>
                          <a:pt x="38384" y="73059"/>
                        </a:lnTo>
                        <a:lnTo>
                          <a:pt x="0" y="0"/>
                        </a:lnTo>
                        <a:close/>
                      </a:path>
                    </a:pathLst>
                  </a:custGeom>
                  <a:solidFill>
                    <a:srgbClr val="00C46A"/>
                  </a:solidFill>
                  <a:ln w="3601"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CD866974-3395-30C0-5224-2E713C96B23C}"/>
                      </a:ext>
                    </a:extLst>
                  </p:cNvPr>
                  <p:cNvSpPr/>
                  <p:nvPr/>
                </p:nvSpPr>
                <p:spPr>
                  <a:xfrm>
                    <a:off x="990590" y="5242388"/>
                    <a:ext cx="90413" cy="73058"/>
                  </a:xfrm>
                  <a:custGeom>
                    <a:avLst/>
                    <a:gdLst>
                      <a:gd name="connsiteX0" fmla="*/ 90414 w 90413"/>
                      <a:gd name="connsiteY0" fmla="*/ 22577 h 73058"/>
                      <a:gd name="connsiteX1" fmla="*/ 37627 w 90413"/>
                      <a:gd name="connsiteY1" fmla="*/ 22577 h 73058"/>
                      <a:gd name="connsiteX2" fmla="*/ 37627 w 90413"/>
                      <a:gd name="connsiteY2" fmla="*/ 27797 h 73058"/>
                      <a:gd name="connsiteX3" fmla="*/ 88434 w 90413"/>
                      <a:gd name="connsiteY3" fmla="*/ 27797 h 73058"/>
                      <a:gd name="connsiteX4" fmla="*/ 88434 w 90413"/>
                      <a:gd name="connsiteY4" fmla="*/ 45261 h 73058"/>
                      <a:gd name="connsiteX5" fmla="*/ 37627 w 90413"/>
                      <a:gd name="connsiteY5" fmla="*/ 45261 h 73058"/>
                      <a:gd name="connsiteX6" fmla="*/ 37627 w 90413"/>
                      <a:gd name="connsiteY6" fmla="*/ 50482 h 73058"/>
                      <a:gd name="connsiteX7" fmla="*/ 90414 w 90413"/>
                      <a:gd name="connsiteY7" fmla="*/ 50482 h 73058"/>
                      <a:gd name="connsiteX8" fmla="*/ 90414 w 90413"/>
                      <a:gd name="connsiteY8" fmla="*/ 73059 h 73058"/>
                      <a:gd name="connsiteX9" fmla="*/ 0 w 90413"/>
                      <a:gd name="connsiteY9" fmla="*/ 73059 h 73058"/>
                      <a:gd name="connsiteX10" fmla="*/ 0 w 90413"/>
                      <a:gd name="connsiteY10" fmla="*/ 0 h 73058"/>
                      <a:gd name="connsiteX11" fmla="*/ 90414 w 90413"/>
                      <a:gd name="connsiteY11" fmla="*/ 0 h 73058"/>
                      <a:gd name="connsiteX12" fmla="*/ 90414 w 90413"/>
                      <a:gd name="connsiteY12" fmla="*/ 22577 h 7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413" h="73058">
                        <a:moveTo>
                          <a:pt x="90414" y="22577"/>
                        </a:moveTo>
                        <a:lnTo>
                          <a:pt x="37627" y="22577"/>
                        </a:lnTo>
                        <a:lnTo>
                          <a:pt x="37627" y="27797"/>
                        </a:lnTo>
                        <a:lnTo>
                          <a:pt x="88434" y="27797"/>
                        </a:lnTo>
                        <a:lnTo>
                          <a:pt x="88434" y="45261"/>
                        </a:lnTo>
                        <a:lnTo>
                          <a:pt x="37627" y="45261"/>
                        </a:lnTo>
                        <a:lnTo>
                          <a:pt x="37627" y="50482"/>
                        </a:lnTo>
                        <a:lnTo>
                          <a:pt x="90414" y="50482"/>
                        </a:lnTo>
                        <a:lnTo>
                          <a:pt x="90414" y="73059"/>
                        </a:lnTo>
                        <a:lnTo>
                          <a:pt x="0" y="73059"/>
                        </a:lnTo>
                        <a:lnTo>
                          <a:pt x="0" y="0"/>
                        </a:lnTo>
                        <a:lnTo>
                          <a:pt x="90414" y="0"/>
                        </a:lnTo>
                        <a:lnTo>
                          <a:pt x="90414" y="22577"/>
                        </a:lnTo>
                        <a:close/>
                      </a:path>
                    </a:pathLst>
                  </a:custGeom>
                  <a:solidFill>
                    <a:srgbClr val="00C46A"/>
                  </a:solidFill>
                  <a:ln w="3601"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D141B3D4-7AB1-2A75-2A9A-F7D4FB21A202}"/>
                      </a:ext>
                    </a:extLst>
                  </p:cNvPr>
                  <p:cNvSpPr/>
                  <p:nvPr/>
                </p:nvSpPr>
                <p:spPr>
                  <a:xfrm>
                    <a:off x="1084929" y="5240227"/>
                    <a:ext cx="107517" cy="77415"/>
                  </a:xfrm>
                  <a:custGeom>
                    <a:avLst/>
                    <a:gdLst>
                      <a:gd name="connsiteX0" fmla="*/ 38816 w 107517"/>
                      <a:gd name="connsiteY0" fmla="*/ 25709 h 77415"/>
                      <a:gd name="connsiteX1" fmla="*/ 48069 w 107517"/>
                      <a:gd name="connsiteY1" fmla="*/ 29526 h 77415"/>
                      <a:gd name="connsiteX2" fmla="*/ 66829 w 107517"/>
                      <a:gd name="connsiteY2" fmla="*/ 30066 h 77415"/>
                      <a:gd name="connsiteX3" fmla="*/ 107517 w 107517"/>
                      <a:gd name="connsiteY3" fmla="*/ 52102 h 77415"/>
                      <a:gd name="connsiteX4" fmla="*/ 53543 w 107517"/>
                      <a:gd name="connsiteY4" fmla="*/ 77415 h 77415"/>
                      <a:gd name="connsiteX5" fmla="*/ 0 w 107517"/>
                      <a:gd name="connsiteY5" fmla="*/ 50266 h 77415"/>
                      <a:gd name="connsiteX6" fmla="*/ 37627 w 107517"/>
                      <a:gd name="connsiteY6" fmla="*/ 50266 h 77415"/>
                      <a:gd name="connsiteX7" fmla="*/ 53651 w 107517"/>
                      <a:gd name="connsiteY7" fmla="*/ 55811 h 77415"/>
                      <a:gd name="connsiteX8" fmla="*/ 68810 w 107517"/>
                      <a:gd name="connsiteY8" fmla="*/ 51562 h 77415"/>
                      <a:gd name="connsiteX9" fmla="*/ 58980 w 107517"/>
                      <a:gd name="connsiteY9" fmla="*/ 47745 h 77415"/>
                      <a:gd name="connsiteX10" fmla="*/ 41192 w 107517"/>
                      <a:gd name="connsiteY10" fmla="*/ 47313 h 77415"/>
                      <a:gd name="connsiteX11" fmla="*/ 72 w 107517"/>
                      <a:gd name="connsiteY11" fmla="*/ 24845 h 77415"/>
                      <a:gd name="connsiteX12" fmla="*/ 52966 w 107517"/>
                      <a:gd name="connsiteY12" fmla="*/ 0 h 77415"/>
                      <a:gd name="connsiteX13" fmla="*/ 105213 w 107517"/>
                      <a:gd name="connsiteY13" fmla="*/ 26933 h 77415"/>
                      <a:gd name="connsiteX14" fmla="*/ 67585 w 107517"/>
                      <a:gd name="connsiteY14" fmla="*/ 26933 h 77415"/>
                      <a:gd name="connsiteX15" fmla="*/ 52858 w 107517"/>
                      <a:gd name="connsiteY15" fmla="*/ 21604 h 77415"/>
                      <a:gd name="connsiteX16" fmla="*/ 38780 w 107517"/>
                      <a:gd name="connsiteY16" fmla="*/ 25745 h 7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517" h="77415">
                        <a:moveTo>
                          <a:pt x="38816" y="25709"/>
                        </a:moveTo>
                        <a:cubicBezTo>
                          <a:pt x="38816" y="28553"/>
                          <a:pt x="40652" y="29310"/>
                          <a:pt x="48069" y="29526"/>
                        </a:cubicBezTo>
                        <a:lnTo>
                          <a:pt x="66829" y="30066"/>
                        </a:lnTo>
                        <a:cubicBezTo>
                          <a:pt x="97687" y="30930"/>
                          <a:pt x="107517" y="37267"/>
                          <a:pt x="107517" y="52102"/>
                        </a:cubicBezTo>
                        <a:cubicBezTo>
                          <a:pt x="107517" y="68665"/>
                          <a:pt x="88865" y="77415"/>
                          <a:pt x="53543" y="77415"/>
                        </a:cubicBezTo>
                        <a:cubicBezTo>
                          <a:pt x="18220" y="77415"/>
                          <a:pt x="540" y="68809"/>
                          <a:pt x="0" y="50266"/>
                        </a:cubicBezTo>
                        <a:lnTo>
                          <a:pt x="37627" y="50266"/>
                        </a:lnTo>
                        <a:cubicBezTo>
                          <a:pt x="37952" y="54407"/>
                          <a:pt x="42740" y="55811"/>
                          <a:pt x="53651" y="55811"/>
                        </a:cubicBezTo>
                        <a:cubicBezTo>
                          <a:pt x="63913" y="55811"/>
                          <a:pt x="68810" y="54731"/>
                          <a:pt x="68810" y="51562"/>
                        </a:cubicBezTo>
                        <a:cubicBezTo>
                          <a:pt x="68810" y="48718"/>
                          <a:pt x="66973" y="47961"/>
                          <a:pt x="58980" y="47745"/>
                        </a:cubicBezTo>
                        <a:lnTo>
                          <a:pt x="41192" y="47313"/>
                        </a:lnTo>
                        <a:cubicBezTo>
                          <a:pt x="12855" y="46665"/>
                          <a:pt x="72" y="38816"/>
                          <a:pt x="72" y="24845"/>
                        </a:cubicBezTo>
                        <a:cubicBezTo>
                          <a:pt x="72" y="7381"/>
                          <a:pt x="15879" y="0"/>
                          <a:pt x="52966" y="0"/>
                        </a:cubicBezTo>
                        <a:cubicBezTo>
                          <a:pt x="90054" y="0"/>
                          <a:pt x="104673" y="7849"/>
                          <a:pt x="105213" y="26933"/>
                        </a:cubicBezTo>
                        <a:lnTo>
                          <a:pt x="67585" y="26933"/>
                        </a:lnTo>
                        <a:cubicBezTo>
                          <a:pt x="67261" y="22900"/>
                          <a:pt x="63012" y="21604"/>
                          <a:pt x="52858" y="21604"/>
                        </a:cubicBezTo>
                        <a:cubicBezTo>
                          <a:pt x="42704" y="21604"/>
                          <a:pt x="38780" y="22577"/>
                          <a:pt x="38780" y="25745"/>
                        </a:cubicBezTo>
                        <a:close/>
                      </a:path>
                    </a:pathLst>
                  </a:custGeom>
                  <a:solidFill>
                    <a:srgbClr val="00C46A"/>
                  </a:solidFill>
                  <a:ln w="3601"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C073F44C-AB8C-2561-2EF3-9D99673B5A3C}"/>
                      </a:ext>
                    </a:extLst>
                  </p:cNvPr>
                  <p:cNvSpPr/>
                  <p:nvPr/>
                </p:nvSpPr>
                <p:spPr>
                  <a:xfrm>
                    <a:off x="1194139" y="5242388"/>
                    <a:ext cx="103484" cy="73058"/>
                  </a:xfrm>
                  <a:custGeom>
                    <a:avLst/>
                    <a:gdLst>
                      <a:gd name="connsiteX0" fmla="*/ 32946 w 103484"/>
                      <a:gd name="connsiteY0" fmla="*/ 73059 h 73058"/>
                      <a:gd name="connsiteX1" fmla="*/ 32946 w 103484"/>
                      <a:gd name="connsiteY1" fmla="*/ 30534 h 73058"/>
                      <a:gd name="connsiteX2" fmla="*/ 0 w 103484"/>
                      <a:gd name="connsiteY2" fmla="*/ 30534 h 73058"/>
                      <a:gd name="connsiteX3" fmla="*/ 0 w 103484"/>
                      <a:gd name="connsiteY3" fmla="*/ 0 h 73058"/>
                      <a:gd name="connsiteX4" fmla="*/ 103484 w 103484"/>
                      <a:gd name="connsiteY4" fmla="*/ 0 h 73058"/>
                      <a:gd name="connsiteX5" fmla="*/ 103484 w 103484"/>
                      <a:gd name="connsiteY5" fmla="*/ 30534 h 73058"/>
                      <a:gd name="connsiteX6" fmla="*/ 70538 w 103484"/>
                      <a:gd name="connsiteY6" fmla="*/ 30534 h 73058"/>
                      <a:gd name="connsiteX7" fmla="*/ 70538 w 103484"/>
                      <a:gd name="connsiteY7" fmla="*/ 73059 h 73058"/>
                      <a:gd name="connsiteX8" fmla="*/ 32910 w 103484"/>
                      <a:gd name="connsiteY8" fmla="*/ 73059 h 7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84" h="73058">
                        <a:moveTo>
                          <a:pt x="32946" y="73059"/>
                        </a:moveTo>
                        <a:lnTo>
                          <a:pt x="32946" y="30534"/>
                        </a:lnTo>
                        <a:lnTo>
                          <a:pt x="0" y="30534"/>
                        </a:lnTo>
                        <a:lnTo>
                          <a:pt x="0" y="0"/>
                        </a:lnTo>
                        <a:lnTo>
                          <a:pt x="103484" y="0"/>
                        </a:lnTo>
                        <a:lnTo>
                          <a:pt x="103484" y="30534"/>
                        </a:lnTo>
                        <a:lnTo>
                          <a:pt x="70538" y="30534"/>
                        </a:lnTo>
                        <a:lnTo>
                          <a:pt x="70538" y="73059"/>
                        </a:lnTo>
                        <a:lnTo>
                          <a:pt x="32910" y="73059"/>
                        </a:lnTo>
                        <a:close/>
                      </a:path>
                    </a:pathLst>
                  </a:custGeom>
                  <a:solidFill>
                    <a:srgbClr val="00C46A"/>
                  </a:solidFill>
                  <a:ln w="3601" cap="flat">
                    <a:noFill/>
                    <a:prstDash val="solid"/>
                    <a:miter/>
                  </a:ln>
                </p:spPr>
                <p:txBody>
                  <a:bodyPr rtlCol="0" anchor="ctr"/>
                  <a:lstStyle/>
                  <a:p>
                    <a:endParaRPr lang="en-US"/>
                  </a:p>
                </p:txBody>
              </p:sp>
            </p:grpSp>
            <p:sp>
              <p:nvSpPr>
                <p:cNvPr id="97" name="Freeform: Shape 96">
                  <a:extLst>
                    <a:ext uri="{FF2B5EF4-FFF2-40B4-BE49-F238E27FC236}">
                      <a16:creationId xmlns:a16="http://schemas.microsoft.com/office/drawing/2014/main" id="{89A31878-3E3A-8557-EF14-E29A914B6BD1}"/>
                    </a:ext>
                  </a:extLst>
                </p:cNvPr>
                <p:cNvSpPr/>
                <p:nvPr/>
              </p:nvSpPr>
              <p:spPr>
                <a:xfrm>
                  <a:off x="686619" y="4996135"/>
                  <a:ext cx="633760" cy="343111"/>
                </a:xfrm>
                <a:custGeom>
                  <a:avLst/>
                  <a:gdLst>
                    <a:gd name="connsiteX0" fmla="*/ 108885 w 633760"/>
                    <a:gd name="connsiteY0" fmla="*/ 58620 h 343111"/>
                    <a:gd name="connsiteX1" fmla="*/ 123180 w 633760"/>
                    <a:gd name="connsiteY1" fmla="*/ 41732 h 343111"/>
                    <a:gd name="connsiteX2" fmla="*/ 96355 w 633760"/>
                    <a:gd name="connsiteY2" fmla="*/ 23621 h 343111"/>
                    <a:gd name="connsiteX3" fmla="*/ 22648 w 633760"/>
                    <a:gd name="connsiteY3" fmla="*/ 23621 h 343111"/>
                    <a:gd name="connsiteX4" fmla="*/ 22648 w 633760"/>
                    <a:gd name="connsiteY4" fmla="*/ 96679 h 343111"/>
                    <a:gd name="connsiteX5" fmla="*/ 96355 w 633760"/>
                    <a:gd name="connsiteY5" fmla="*/ 96679 h 343111"/>
                    <a:gd name="connsiteX6" fmla="*/ 125593 w 633760"/>
                    <a:gd name="connsiteY6" fmla="*/ 75975 h 343111"/>
                    <a:gd name="connsiteX7" fmla="*/ 108921 w 633760"/>
                    <a:gd name="connsiteY7" fmla="*/ 58620 h 343111"/>
                    <a:gd name="connsiteX8" fmla="*/ 83140 w 633760"/>
                    <a:gd name="connsiteY8" fmla="*/ 77055 h 343111"/>
                    <a:gd name="connsiteX9" fmla="*/ 59160 w 633760"/>
                    <a:gd name="connsiteY9" fmla="*/ 77055 h 343111"/>
                    <a:gd name="connsiteX10" fmla="*/ 59160 w 633760"/>
                    <a:gd name="connsiteY10" fmla="*/ 68773 h 343111"/>
                    <a:gd name="connsiteX11" fmla="*/ 83140 w 633760"/>
                    <a:gd name="connsiteY11" fmla="*/ 68773 h 343111"/>
                    <a:gd name="connsiteX12" fmla="*/ 88145 w 633760"/>
                    <a:gd name="connsiteY12" fmla="*/ 72914 h 343111"/>
                    <a:gd name="connsiteX13" fmla="*/ 83140 w 633760"/>
                    <a:gd name="connsiteY13" fmla="*/ 77055 h 343111"/>
                    <a:gd name="connsiteX14" fmla="*/ 83032 w 633760"/>
                    <a:gd name="connsiteY14" fmla="*/ 51526 h 343111"/>
                    <a:gd name="connsiteX15" fmla="*/ 59160 w 633760"/>
                    <a:gd name="connsiteY15" fmla="*/ 51526 h 343111"/>
                    <a:gd name="connsiteX16" fmla="*/ 59160 w 633760"/>
                    <a:gd name="connsiteY16" fmla="*/ 43245 h 343111"/>
                    <a:gd name="connsiteX17" fmla="*/ 83032 w 633760"/>
                    <a:gd name="connsiteY17" fmla="*/ 43245 h 343111"/>
                    <a:gd name="connsiteX18" fmla="*/ 88145 w 633760"/>
                    <a:gd name="connsiteY18" fmla="*/ 47385 h 343111"/>
                    <a:gd name="connsiteX19" fmla="*/ 83032 w 633760"/>
                    <a:gd name="connsiteY19" fmla="*/ 51526 h 343111"/>
                    <a:gd name="connsiteX20" fmla="*/ 219571 w 633760"/>
                    <a:gd name="connsiteY20" fmla="*/ 55235 h 343111"/>
                    <a:gd name="connsiteX21" fmla="*/ 284888 w 633760"/>
                    <a:gd name="connsiteY21" fmla="*/ 55235 h 343111"/>
                    <a:gd name="connsiteX22" fmla="*/ 284888 w 633760"/>
                    <a:gd name="connsiteY22" fmla="*/ 96679 h 343111"/>
                    <a:gd name="connsiteX23" fmla="*/ 254354 w 633760"/>
                    <a:gd name="connsiteY23" fmla="*/ 96679 h 343111"/>
                    <a:gd name="connsiteX24" fmla="*/ 252734 w 633760"/>
                    <a:gd name="connsiteY24" fmla="*/ 89478 h 343111"/>
                    <a:gd name="connsiteX25" fmla="*/ 222956 w 633760"/>
                    <a:gd name="connsiteY25" fmla="*/ 98840 h 343111"/>
                    <a:gd name="connsiteX26" fmla="*/ 172582 w 633760"/>
                    <a:gd name="connsiteY26" fmla="*/ 61428 h 343111"/>
                    <a:gd name="connsiteX27" fmla="*/ 229077 w 633760"/>
                    <a:gd name="connsiteY27" fmla="*/ 21424 h 343111"/>
                    <a:gd name="connsiteX28" fmla="*/ 284816 w 633760"/>
                    <a:gd name="connsiteY28" fmla="*/ 51526 h 343111"/>
                    <a:gd name="connsiteX29" fmla="*/ 245136 w 633760"/>
                    <a:gd name="connsiteY29" fmla="*/ 51526 h 343111"/>
                    <a:gd name="connsiteX30" fmla="*/ 229113 w 633760"/>
                    <a:gd name="connsiteY30" fmla="*/ 45873 h 343111"/>
                    <a:gd name="connsiteX31" fmla="*/ 210785 w 633760"/>
                    <a:gd name="connsiteY31" fmla="*/ 60384 h 343111"/>
                    <a:gd name="connsiteX32" fmla="*/ 229653 w 633760"/>
                    <a:gd name="connsiteY32" fmla="*/ 75651 h 343111"/>
                    <a:gd name="connsiteX33" fmla="*/ 245460 w 633760"/>
                    <a:gd name="connsiteY33" fmla="*/ 70214 h 343111"/>
                    <a:gd name="connsiteX34" fmla="*/ 219607 w 633760"/>
                    <a:gd name="connsiteY34" fmla="*/ 70214 h 343111"/>
                    <a:gd name="connsiteX35" fmla="*/ 219607 w 633760"/>
                    <a:gd name="connsiteY35" fmla="*/ 55271 h 343111"/>
                    <a:gd name="connsiteX36" fmla="*/ 130382 w 633760"/>
                    <a:gd name="connsiteY36" fmla="*/ 23621 h 343111"/>
                    <a:gd name="connsiteX37" fmla="*/ 168009 w 633760"/>
                    <a:gd name="connsiteY37" fmla="*/ 23621 h 343111"/>
                    <a:gd name="connsiteX38" fmla="*/ 168009 w 633760"/>
                    <a:gd name="connsiteY38" fmla="*/ 96679 h 343111"/>
                    <a:gd name="connsiteX39" fmla="*/ 130382 w 633760"/>
                    <a:gd name="connsiteY39" fmla="*/ 96679 h 343111"/>
                    <a:gd name="connsiteX40" fmla="*/ 130382 w 633760"/>
                    <a:gd name="connsiteY40" fmla="*/ 23621 h 343111"/>
                    <a:gd name="connsiteX41" fmla="*/ 243588 w 633760"/>
                    <a:gd name="connsiteY41" fmla="*/ 184284 h 343111"/>
                    <a:gd name="connsiteX42" fmla="*/ 233758 w 633760"/>
                    <a:gd name="connsiteY42" fmla="*/ 180468 h 343111"/>
                    <a:gd name="connsiteX43" fmla="*/ 215971 w 633760"/>
                    <a:gd name="connsiteY43" fmla="*/ 180035 h 343111"/>
                    <a:gd name="connsiteX44" fmla="*/ 174850 w 633760"/>
                    <a:gd name="connsiteY44" fmla="*/ 157567 h 343111"/>
                    <a:gd name="connsiteX45" fmla="*/ 227745 w 633760"/>
                    <a:gd name="connsiteY45" fmla="*/ 132686 h 343111"/>
                    <a:gd name="connsiteX46" fmla="*/ 279991 w 633760"/>
                    <a:gd name="connsiteY46" fmla="*/ 159620 h 343111"/>
                    <a:gd name="connsiteX47" fmla="*/ 242364 w 633760"/>
                    <a:gd name="connsiteY47" fmla="*/ 159620 h 343111"/>
                    <a:gd name="connsiteX48" fmla="*/ 227637 w 633760"/>
                    <a:gd name="connsiteY48" fmla="*/ 154290 h 343111"/>
                    <a:gd name="connsiteX49" fmla="*/ 213558 w 633760"/>
                    <a:gd name="connsiteY49" fmla="*/ 158431 h 343111"/>
                    <a:gd name="connsiteX50" fmla="*/ 222812 w 633760"/>
                    <a:gd name="connsiteY50" fmla="*/ 162248 h 343111"/>
                    <a:gd name="connsiteX51" fmla="*/ 241572 w 633760"/>
                    <a:gd name="connsiteY51" fmla="*/ 162788 h 343111"/>
                    <a:gd name="connsiteX52" fmla="*/ 282260 w 633760"/>
                    <a:gd name="connsiteY52" fmla="*/ 184825 h 343111"/>
                    <a:gd name="connsiteX53" fmla="*/ 228285 w 633760"/>
                    <a:gd name="connsiteY53" fmla="*/ 210137 h 343111"/>
                    <a:gd name="connsiteX54" fmla="*/ 174742 w 633760"/>
                    <a:gd name="connsiteY54" fmla="*/ 182988 h 343111"/>
                    <a:gd name="connsiteX55" fmla="*/ 212370 w 633760"/>
                    <a:gd name="connsiteY55" fmla="*/ 182988 h 343111"/>
                    <a:gd name="connsiteX56" fmla="*/ 228393 w 633760"/>
                    <a:gd name="connsiteY56" fmla="*/ 188533 h 343111"/>
                    <a:gd name="connsiteX57" fmla="*/ 243552 w 633760"/>
                    <a:gd name="connsiteY57" fmla="*/ 184284 h 343111"/>
                    <a:gd name="connsiteX58" fmla="*/ 133010 w 633760"/>
                    <a:gd name="connsiteY58" fmla="*/ 184284 h 343111"/>
                    <a:gd name="connsiteX59" fmla="*/ 123180 w 633760"/>
                    <a:gd name="connsiteY59" fmla="*/ 180468 h 343111"/>
                    <a:gd name="connsiteX60" fmla="*/ 105393 w 633760"/>
                    <a:gd name="connsiteY60" fmla="*/ 180035 h 343111"/>
                    <a:gd name="connsiteX61" fmla="*/ 64273 w 633760"/>
                    <a:gd name="connsiteY61" fmla="*/ 157567 h 343111"/>
                    <a:gd name="connsiteX62" fmla="*/ 117167 w 633760"/>
                    <a:gd name="connsiteY62" fmla="*/ 132686 h 343111"/>
                    <a:gd name="connsiteX63" fmla="*/ 169413 w 633760"/>
                    <a:gd name="connsiteY63" fmla="*/ 159620 h 343111"/>
                    <a:gd name="connsiteX64" fmla="*/ 131786 w 633760"/>
                    <a:gd name="connsiteY64" fmla="*/ 159620 h 343111"/>
                    <a:gd name="connsiteX65" fmla="*/ 117059 w 633760"/>
                    <a:gd name="connsiteY65" fmla="*/ 154290 h 343111"/>
                    <a:gd name="connsiteX66" fmla="*/ 102980 w 633760"/>
                    <a:gd name="connsiteY66" fmla="*/ 158431 h 343111"/>
                    <a:gd name="connsiteX67" fmla="*/ 112234 w 633760"/>
                    <a:gd name="connsiteY67" fmla="*/ 162248 h 343111"/>
                    <a:gd name="connsiteX68" fmla="*/ 130994 w 633760"/>
                    <a:gd name="connsiteY68" fmla="*/ 162788 h 343111"/>
                    <a:gd name="connsiteX69" fmla="*/ 171682 w 633760"/>
                    <a:gd name="connsiteY69" fmla="*/ 184825 h 343111"/>
                    <a:gd name="connsiteX70" fmla="*/ 117707 w 633760"/>
                    <a:gd name="connsiteY70" fmla="*/ 210137 h 343111"/>
                    <a:gd name="connsiteX71" fmla="*/ 64165 w 633760"/>
                    <a:gd name="connsiteY71" fmla="*/ 182988 h 343111"/>
                    <a:gd name="connsiteX72" fmla="*/ 101792 w 633760"/>
                    <a:gd name="connsiteY72" fmla="*/ 182988 h 343111"/>
                    <a:gd name="connsiteX73" fmla="*/ 117815 w 633760"/>
                    <a:gd name="connsiteY73" fmla="*/ 188533 h 343111"/>
                    <a:gd name="connsiteX74" fmla="*/ 132974 w 633760"/>
                    <a:gd name="connsiteY74" fmla="*/ 184284 h 343111"/>
                    <a:gd name="connsiteX75" fmla="*/ 485016 w 633760"/>
                    <a:gd name="connsiteY75" fmla="*/ 207941 h 343111"/>
                    <a:gd name="connsiteX76" fmla="*/ 394602 w 633760"/>
                    <a:gd name="connsiteY76" fmla="*/ 207941 h 343111"/>
                    <a:gd name="connsiteX77" fmla="*/ 394602 w 633760"/>
                    <a:gd name="connsiteY77" fmla="*/ 134882 h 343111"/>
                    <a:gd name="connsiteX78" fmla="*/ 485016 w 633760"/>
                    <a:gd name="connsiteY78" fmla="*/ 134882 h 343111"/>
                    <a:gd name="connsiteX79" fmla="*/ 485016 w 633760"/>
                    <a:gd name="connsiteY79" fmla="*/ 157459 h 343111"/>
                    <a:gd name="connsiteX80" fmla="*/ 432229 w 633760"/>
                    <a:gd name="connsiteY80" fmla="*/ 157459 h 343111"/>
                    <a:gd name="connsiteX81" fmla="*/ 432229 w 633760"/>
                    <a:gd name="connsiteY81" fmla="*/ 162680 h 343111"/>
                    <a:gd name="connsiteX82" fmla="*/ 483035 w 633760"/>
                    <a:gd name="connsiteY82" fmla="*/ 162680 h 343111"/>
                    <a:gd name="connsiteX83" fmla="*/ 483035 w 633760"/>
                    <a:gd name="connsiteY83" fmla="*/ 180144 h 343111"/>
                    <a:gd name="connsiteX84" fmla="*/ 432229 w 633760"/>
                    <a:gd name="connsiteY84" fmla="*/ 180144 h 343111"/>
                    <a:gd name="connsiteX85" fmla="*/ 432229 w 633760"/>
                    <a:gd name="connsiteY85" fmla="*/ 185364 h 343111"/>
                    <a:gd name="connsiteX86" fmla="*/ 485016 w 633760"/>
                    <a:gd name="connsiteY86" fmla="*/ 185364 h 343111"/>
                    <a:gd name="connsiteX87" fmla="*/ 485016 w 633760"/>
                    <a:gd name="connsiteY87" fmla="*/ 207941 h 343111"/>
                    <a:gd name="connsiteX88" fmla="*/ 285572 w 633760"/>
                    <a:gd name="connsiteY88" fmla="*/ 173050 h 343111"/>
                    <a:gd name="connsiteX89" fmla="*/ 285572 w 633760"/>
                    <a:gd name="connsiteY89" fmla="*/ 134882 h 343111"/>
                    <a:gd name="connsiteX90" fmla="*/ 323200 w 633760"/>
                    <a:gd name="connsiteY90" fmla="*/ 134882 h 343111"/>
                    <a:gd name="connsiteX91" fmla="*/ 323200 w 633760"/>
                    <a:gd name="connsiteY91" fmla="*/ 165417 h 343111"/>
                    <a:gd name="connsiteX92" fmla="*/ 337386 w 633760"/>
                    <a:gd name="connsiteY92" fmla="*/ 180900 h 343111"/>
                    <a:gd name="connsiteX93" fmla="*/ 351573 w 633760"/>
                    <a:gd name="connsiteY93" fmla="*/ 165417 h 343111"/>
                    <a:gd name="connsiteX94" fmla="*/ 351573 w 633760"/>
                    <a:gd name="connsiteY94" fmla="*/ 134882 h 343111"/>
                    <a:gd name="connsiteX95" fmla="*/ 389201 w 633760"/>
                    <a:gd name="connsiteY95" fmla="*/ 134882 h 343111"/>
                    <a:gd name="connsiteX96" fmla="*/ 389201 w 633760"/>
                    <a:gd name="connsiteY96" fmla="*/ 173050 h 343111"/>
                    <a:gd name="connsiteX97" fmla="*/ 337386 w 633760"/>
                    <a:gd name="connsiteY97" fmla="*/ 210137 h 343111"/>
                    <a:gd name="connsiteX98" fmla="*/ 285572 w 633760"/>
                    <a:gd name="connsiteY98" fmla="*/ 173050 h 343111"/>
                    <a:gd name="connsiteX99" fmla="*/ 60276 w 633760"/>
                    <a:gd name="connsiteY99" fmla="*/ 207941 h 343111"/>
                    <a:gd name="connsiteX100" fmla="*/ 22648 w 633760"/>
                    <a:gd name="connsiteY100" fmla="*/ 207941 h 343111"/>
                    <a:gd name="connsiteX101" fmla="*/ 22648 w 633760"/>
                    <a:gd name="connsiteY101" fmla="*/ 134882 h 343111"/>
                    <a:gd name="connsiteX102" fmla="*/ 60276 w 633760"/>
                    <a:gd name="connsiteY102" fmla="*/ 134882 h 343111"/>
                    <a:gd name="connsiteX103" fmla="*/ 60276 w 633760"/>
                    <a:gd name="connsiteY103" fmla="*/ 207941 h 343111"/>
                    <a:gd name="connsiteX104" fmla="*/ 507664 w 633760"/>
                    <a:gd name="connsiteY104" fmla="*/ 222308 h 343111"/>
                    <a:gd name="connsiteX105" fmla="*/ 507664 w 633760"/>
                    <a:gd name="connsiteY105" fmla="*/ 111046 h 343111"/>
                    <a:gd name="connsiteX106" fmla="*/ 307572 w 633760"/>
                    <a:gd name="connsiteY106" fmla="*/ 111046 h 343111"/>
                    <a:gd name="connsiteX107" fmla="*/ 307572 w 633760"/>
                    <a:gd name="connsiteY107" fmla="*/ 0 h 343111"/>
                    <a:gd name="connsiteX108" fmla="*/ 0 w 633760"/>
                    <a:gd name="connsiteY108" fmla="*/ 0 h 343111"/>
                    <a:gd name="connsiteX109" fmla="*/ 0 w 633760"/>
                    <a:gd name="connsiteY109" fmla="*/ 343112 h 343111"/>
                    <a:gd name="connsiteX110" fmla="*/ 633761 w 633760"/>
                    <a:gd name="connsiteY110" fmla="*/ 343112 h 343111"/>
                    <a:gd name="connsiteX111" fmla="*/ 633761 w 633760"/>
                    <a:gd name="connsiteY111" fmla="*/ 222308 h 343111"/>
                    <a:gd name="connsiteX112" fmla="*/ 507700 w 633760"/>
                    <a:gd name="connsiteY112" fmla="*/ 222308 h 343111"/>
                    <a:gd name="connsiteX113" fmla="*/ 9434 w 633760"/>
                    <a:gd name="connsiteY113" fmla="*/ 9470 h 343111"/>
                    <a:gd name="connsiteX114" fmla="*/ 298103 w 633760"/>
                    <a:gd name="connsiteY114" fmla="*/ 9470 h 343111"/>
                    <a:gd name="connsiteX115" fmla="*/ 298103 w 633760"/>
                    <a:gd name="connsiteY115" fmla="*/ 111046 h 343111"/>
                    <a:gd name="connsiteX116" fmla="*/ 9434 w 633760"/>
                    <a:gd name="connsiteY116" fmla="*/ 111046 h 343111"/>
                    <a:gd name="connsiteX117" fmla="*/ 9434 w 633760"/>
                    <a:gd name="connsiteY117" fmla="*/ 9470 h 343111"/>
                    <a:gd name="connsiteX118" fmla="*/ 9434 w 633760"/>
                    <a:gd name="connsiteY118" fmla="*/ 120516 h 343111"/>
                    <a:gd name="connsiteX119" fmla="*/ 498194 w 633760"/>
                    <a:gd name="connsiteY119" fmla="*/ 120516 h 343111"/>
                    <a:gd name="connsiteX120" fmla="*/ 498194 w 633760"/>
                    <a:gd name="connsiteY120" fmla="*/ 222308 h 343111"/>
                    <a:gd name="connsiteX121" fmla="*/ 9398 w 633760"/>
                    <a:gd name="connsiteY121" fmla="*/ 222308 h 343111"/>
                    <a:gd name="connsiteX122" fmla="*/ 9398 w 633760"/>
                    <a:gd name="connsiteY122" fmla="*/ 120516 h 343111"/>
                    <a:gd name="connsiteX123" fmla="*/ 624255 w 633760"/>
                    <a:gd name="connsiteY123" fmla="*/ 333678 h 343111"/>
                    <a:gd name="connsiteX124" fmla="*/ 9398 w 633760"/>
                    <a:gd name="connsiteY124" fmla="*/ 333678 h 343111"/>
                    <a:gd name="connsiteX125" fmla="*/ 9398 w 633760"/>
                    <a:gd name="connsiteY125" fmla="*/ 231778 h 343111"/>
                    <a:gd name="connsiteX126" fmla="*/ 624219 w 633760"/>
                    <a:gd name="connsiteY126" fmla="*/ 231778 h 343111"/>
                    <a:gd name="connsiteX127" fmla="*/ 624219 w 633760"/>
                    <a:gd name="connsiteY127" fmla="*/ 333678 h 34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633760" h="343111">
                      <a:moveTo>
                        <a:pt x="108885" y="58620"/>
                      </a:moveTo>
                      <a:cubicBezTo>
                        <a:pt x="118823" y="56423"/>
                        <a:pt x="123180" y="51310"/>
                        <a:pt x="123180" y="41732"/>
                      </a:cubicBezTo>
                      <a:cubicBezTo>
                        <a:pt x="123180" y="29634"/>
                        <a:pt x="114358" y="23621"/>
                        <a:pt x="96355" y="23621"/>
                      </a:cubicBezTo>
                      <a:lnTo>
                        <a:pt x="22648" y="23621"/>
                      </a:lnTo>
                      <a:lnTo>
                        <a:pt x="22648" y="96679"/>
                      </a:lnTo>
                      <a:lnTo>
                        <a:pt x="96355" y="96679"/>
                      </a:lnTo>
                      <a:cubicBezTo>
                        <a:pt x="116087" y="96679"/>
                        <a:pt x="125593" y="89910"/>
                        <a:pt x="125593" y="75975"/>
                      </a:cubicBezTo>
                      <a:cubicBezTo>
                        <a:pt x="125593" y="65713"/>
                        <a:pt x="120588" y="60492"/>
                        <a:pt x="108921" y="58620"/>
                      </a:cubicBezTo>
                      <a:close/>
                      <a:moveTo>
                        <a:pt x="83140" y="77055"/>
                      </a:moveTo>
                      <a:lnTo>
                        <a:pt x="59160" y="77055"/>
                      </a:lnTo>
                      <a:lnTo>
                        <a:pt x="59160" y="68773"/>
                      </a:lnTo>
                      <a:lnTo>
                        <a:pt x="83140" y="68773"/>
                      </a:lnTo>
                      <a:cubicBezTo>
                        <a:pt x="86201" y="68773"/>
                        <a:pt x="88145" y="70286"/>
                        <a:pt x="88145" y="72914"/>
                      </a:cubicBezTo>
                      <a:cubicBezTo>
                        <a:pt x="88145" y="75543"/>
                        <a:pt x="86165" y="77055"/>
                        <a:pt x="83140" y="77055"/>
                      </a:cubicBezTo>
                      <a:close/>
                      <a:moveTo>
                        <a:pt x="83032" y="51526"/>
                      </a:moveTo>
                      <a:lnTo>
                        <a:pt x="59160" y="51526"/>
                      </a:lnTo>
                      <a:lnTo>
                        <a:pt x="59160" y="43245"/>
                      </a:lnTo>
                      <a:lnTo>
                        <a:pt x="83032" y="43245"/>
                      </a:lnTo>
                      <a:cubicBezTo>
                        <a:pt x="86201" y="43245"/>
                        <a:pt x="88145" y="44757"/>
                        <a:pt x="88145" y="47385"/>
                      </a:cubicBezTo>
                      <a:cubicBezTo>
                        <a:pt x="88145" y="50014"/>
                        <a:pt x="86165" y="51526"/>
                        <a:pt x="83032" y="51526"/>
                      </a:cubicBezTo>
                      <a:close/>
                      <a:moveTo>
                        <a:pt x="219571" y="55235"/>
                      </a:moveTo>
                      <a:lnTo>
                        <a:pt x="284888" y="55235"/>
                      </a:lnTo>
                      <a:lnTo>
                        <a:pt x="284888" y="96679"/>
                      </a:lnTo>
                      <a:lnTo>
                        <a:pt x="254354" y="96679"/>
                      </a:lnTo>
                      <a:lnTo>
                        <a:pt x="252734" y="89478"/>
                      </a:lnTo>
                      <a:cubicBezTo>
                        <a:pt x="245856" y="95599"/>
                        <a:pt x="236062" y="98840"/>
                        <a:pt x="222956" y="98840"/>
                      </a:cubicBezTo>
                      <a:cubicBezTo>
                        <a:pt x="188389" y="98840"/>
                        <a:pt x="172582" y="83897"/>
                        <a:pt x="172582" y="61428"/>
                      </a:cubicBezTo>
                      <a:cubicBezTo>
                        <a:pt x="172582" y="34603"/>
                        <a:pt x="192530" y="21424"/>
                        <a:pt x="229077" y="21424"/>
                      </a:cubicBezTo>
                      <a:cubicBezTo>
                        <a:pt x="265624" y="21424"/>
                        <a:pt x="283052" y="33307"/>
                        <a:pt x="284816" y="51526"/>
                      </a:cubicBezTo>
                      <a:lnTo>
                        <a:pt x="245136" y="51526"/>
                      </a:lnTo>
                      <a:cubicBezTo>
                        <a:pt x="244164" y="48250"/>
                        <a:pt x="240347" y="45873"/>
                        <a:pt x="229113" y="45873"/>
                      </a:cubicBezTo>
                      <a:cubicBezTo>
                        <a:pt x="216799" y="45873"/>
                        <a:pt x="210785" y="50230"/>
                        <a:pt x="210785" y="60384"/>
                      </a:cubicBezTo>
                      <a:cubicBezTo>
                        <a:pt x="210785" y="70538"/>
                        <a:pt x="216799" y="75651"/>
                        <a:pt x="229653" y="75651"/>
                      </a:cubicBezTo>
                      <a:cubicBezTo>
                        <a:pt x="237719" y="75651"/>
                        <a:pt x="242616" y="74031"/>
                        <a:pt x="245460" y="70214"/>
                      </a:cubicBezTo>
                      <a:lnTo>
                        <a:pt x="219607" y="70214"/>
                      </a:lnTo>
                      <a:lnTo>
                        <a:pt x="219607" y="55271"/>
                      </a:lnTo>
                      <a:close/>
                      <a:moveTo>
                        <a:pt x="130382" y="23621"/>
                      </a:moveTo>
                      <a:lnTo>
                        <a:pt x="168009" y="23621"/>
                      </a:lnTo>
                      <a:lnTo>
                        <a:pt x="168009" y="96679"/>
                      </a:lnTo>
                      <a:lnTo>
                        <a:pt x="130382" y="96679"/>
                      </a:lnTo>
                      <a:lnTo>
                        <a:pt x="130382" y="23621"/>
                      </a:lnTo>
                      <a:close/>
                      <a:moveTo>
                        <a:pt x="243588" y="184284"/>
                      </a:moveTo>
                      <a:cubicBezTo>
                        <a:pt x="243588" y="181440"/>
                        <a:pt x="241752" y="180684"/>
                        <a:pt x="233758" y="180468"/>
                      </a:cubicBezTo>
                      <a:lnTo>
                        <a:pt x="215971" y="180035"/>
                      </a:lnTo>
                      <a:cubicBezTo>
                        <a:pt x="187633" y="179388"/>
                        <a:pt x="174850" y="171538"/>
                        <a:pt x="174850" y="157567"/>
                      </a:cubicBezTo>
                      <a:cubicBezTo>
                        <a:pt x="174850" y="140104"/>
                        <a:pt x="190658" y="132686"/>
                        <a:pt x="227745" y="132686"/>
                      </a:cubicBezTo>
                      <a:cubicBezTo>
                        <a:pt x="264832" y="132686"/>
                        <a:pt x="279451" y="140536"/>
                        <a:pt x="279991" y="159620"/>
                      </a:cubicBezTo>
                      <a:lnTo>
                        <a:pt x="242364" y="159620"/>
                      </a:lnTo>
                      <a:cubicBezTo>
                        <a:pt x="242040" y="155586"/>
                        <a:pt x="237791" y="154290"/>
                        <a:pt x="227637" y="154290"/>
                      </a:cubicBezTo>
                      <a:cubicBezTo>
                        <a:pt x="217483" y="154290"/>
                        <a:pt x="213558" y="155263"/>
                        <a:pt x="213558" y="158431"/>
                      </a:cubicBezTo>
                      <a:cubicBezTo>
                        <a:pt x="213558" y="161276"/>
                        <a:pt x="215394" y="162032"/>
                        <a:pt x="222812" y="162248"/>
                      </a:cubicBezTo>
                      <a:lnTo>
                        <a:pt x="241572" y="162788"/>
                      </a:lnTo>
                      <a:cubicBezTo>
                        <a:pt x="272430" y="163652"/>
                        <a:pt x="282260" y="169989"/>
                        <a:pt x="282260" y="184825"/>
                      </a:cubicBezTo>
                      <a:cubicBezTo>
                        <a:pt x="282260" y="201388"/>
                        <a:pt x="263608" y="210137"/>
                        <a:pt x="228285" y="210137"/>
                      </a:cubicBezTo>
                      <a:cubicBezTo>
                        <a:pt x="192962" y="210137"/>
                        <a:pt x="175282" y="201532"/>
                        <a:pt x="174742" y="182988"/>
                      </a:cubicBezTo>
                      <a:lnTo>
                        <a:pt x="212370" y="182988"/>
                      </a:lnTo>
                      <a:cubicBezTo>
                        <a:pt x="212694" y="187129"/>
                        <a:pt x="217483" y="188533"/>
                        <a:pt x="228393" y="188533"/>
                      </a:cubicBezTo>
                      <a:cubicBezTo>
                        <a:pt x="238655" y="188533"/>
                        <a:pt x="243552" y="187453"/>
                        <a:pt x="243552" y="184284"/>
                      </a:cubicBezTo>
                      <a:close/>
                      <a:moveTo>
                        <a:pt x="133010" y="184284"/>
                      </a:moveTo>
                      <a:cubicBezTo>
                        <a:pt x="133010" y="181440"/>
                        <a:pt x="131174" y="180684"/>
                        <a:pt x="123180" y="180468"/>
                      </a:cubicBezTo>
                      <a:lnTo>
                        <a:pt x="105393" y="180035"/>
                      </a:lnTo>
                      <a:cubicBezTo>
                        <a:pt x="77055" y="179388"/>
                        <a:pt x="64273" y="171538"/>
                        <a:pt x="64273" y="157567"/>
                      </a:cubicBezTo>
                      <a:cubicBezTo>
                        <a:pt x="64273" y="140104"/>
                        <a:pt x="80080" y="132686"/>
                        <a:pt x="117167" y="132686"/>
                      </a:cubicBezTo>
                      <a:cubicBezTo>
                        <a:pt x="154254" y="132686"/>
                        <a:pt x="168873" y="140536"/>
                        <a:pt x="169413" y="159620"/>
                      </a:cubicBezTo>
                      <a:lnTo>
                        <a:pt x="131786" y="159620"/>
                      </a:lnTo>
                      <a:cubicBezTo>
                        <a:pt x="131462" y="155586"/>
                        <a:pt x="127213" y="154290"/>
                        <a:pt x="117059" y="154290"/>
                      </a:cubicBezTo>
                      <a:cubicBezTo>
                        <a:pt x="106905" y="154290"/>
                        <a:pt x="102980" y="155263"/>
                        <a:pt x="102980" y="158431"/>
                      </a:cubicBezTo>
                      <a:cubicBezTo>
                        <a:pt x="102980" y="161276"/>
                        <a:pt x="104817" y="162032"/>
                        <a:pt x="112234" y="162248"/>
                      </a:cubicBezTo>
                      <a:lnTo>
                        <a:pt x="130994" y="162788"/>
                      </a:lnTo>
                      <a:cubicBezTo>
                        <a:pt x="161852" y="163652"/>
                        <a:pt x="171682" y="169989"/>
                        <a:pt x="171682" y="184825"/>
                      </a:cubicBezTo>
                      <a:cubicBezTo>
                        <a:pt x="171682" y="201388"/>
                        <a:pt x="153030" y="210137"/>
                        <a:pt x="117707" y="210137"/>
                      </a:cubicBezTo>
                      <a:cubicBezTo>
                        <a:pt x="82384" y="210137"/>
                        <a:pt x="64705" y="201532"/>
                        <a:pt x="64165" y="182988"/>
                      </a:cubicBezTo>
                      <a:lnTo>
                        <a:pt x="101792" y="182988"/>
                      </a:lnTo>
                      <a:cubicBezTo>
                        <a:pt x="102116" y="187129"/>
                        <a:pt x="106905" y="188533"/>
                        <a:pt x="117815" y="188533"/>
                      </a:cubicBezTo>
                      <a:cubicBezTo>
                        <a:pt x="128077" y="188533"/>
                        <a:pt x="132974" y="187453"/>
                        <a:pt x="132974" y="184284"/>
                      </a:cubicBezTo>
                      <a:close/>
                      <a:moveTo>
                        <a:pt x="485016" y="207941"/>
                      </a:moveTo>
                      <a:lnTo>
                        <a:pt x="394602" y="207941"/>
                      </a:lnTo>
                      <a:lnTo>
                        <a:pt x="394602" y="134882"/>
                      </a:lnTo>
                      <a:lnTo>
                        <a:pt x="485016" y="134882"/>
                      </a:lnTo>
                      <a:lnTo>
                        <a:pt x="485016" y="157459"/>
                      </a:lnTo>
                      <a:lnTo>
                        <a:pt x="432229" y="157459"/>
                      </a:lnTo>
                      <a:lnTo>
                        <a:pt x="432229" y="162680"/>
                      </a:lnTo>
                      <a:lnTo>
                        <a:pt x="483035" y="162680"/>
                      </a:lnTo>
                      <a:lnTo>
                        <a:pt x="483035" y="180144"/>
                      </a:lnTo>
                      <a:lnTo>
                        <a:pt x="432229" y="180144"/>
                      </a:lnTo>
                      <a:lnTo>
                        <a:pt x="432229" y="185364"/>
                      </a:lnTo>
                      <a:lnTo>
                        <a:pt x="485016" y="185364"/>
                      </a:lnTo>
                      <a:lnTo>
                        <a:pt x="485016" y="207941"/>
                      </a:lnTo>
                      <a:close/>
                      <a:moveTo>
                        <a:pt x="285572" y="173050"/>
                      </a:moveTo>
                      <a:lnTo>
                        <a:pt x="285572" y="134882"/>
                      </a:lnTo>
                      <a:lnTo>
                        <a:pt x="323200" y="134882"/>
                      </a:lnTo>
                      <a:lnTo>
                        <a:pt x="323200" y="165417"/>
                      </a:lnTo>
                      <a:cubicBezTo>
                        <a:pt x="323200" y="176327"/>
                        <a:pt x="326044" y="180900"/>
                        <a:pt x="337386" y="180900"/>
                      </a:cubicBezTo>
                      <a:cubicBezTo>
                        <a:pt x="348729" y="180900"/>
                        <a:pt x="351573" y="176327"/>
                        <a:pt x="351573" y="165417"/>
                      </a:cubicBezTo>
                      <a:lnTo>
                        <a:pt x="351573" y="134882"/>
                      </a:lnTo>
                      <a:lnTo>
                        <a:pt x="389201" y="134882"/>
                      </a:lnTo>
                      <a:lnTo>
                        <a:pt x="389201" y="173050"/>
                      </a:lnTo>
                      <a:cubicBezTo>
                        <a:pt x="389201" y="198147"/>
                        <a:pt x="372205" y="210137"/>
                        <a:pt x="337386" y="210137"/>
                      </a:cubicBezTo>
                      <a:cubicBezTo>
                        <a:pt x="302568" y="210137"/>
                        <a:pt x="285572" y="198147"/>
                        <a:pt x="285572" y="173050"/>
                      </a:cubicBezTo>
                      <a:close/>
                      <a:moveTo>
                        <a:pt x="60276" y="207941"/>
                      </a:moveTo>
                      <a:lnTo>
                        <a:pt x="22648" y="207941"/>
                      </a:lnTo>
                      <a:lnTo>
                        <a:pt x="22648" y="134882"/>
                      </a:lnTo>
                      <a:lnTo>
                        <a:pt x="60276" y="134882"/>
                      </a:lnTo>
                      <a:lnTo>
                        <a:pt x="60276" y="207941"/>
                      </a:lnTo>
                      <a:close/>
                      <a:moveTo>
                        <a:pt x="507664" y="222308"/>
                      </a:moveTo>
                      <a:lnTo>
                        <a:pt x="507664" y="111046"/>
                      </a:lnTo>
                      <a:lnTo>
                        <a:pt x="307572" y="111046"/>
                      </a:lnTo>
                      <a:lnTo>
                        <a:pt x="307572" y="0"/>
                      </a:lnTo>
                      <a:lnTo>
                        <a:pt x="0" y="0"/>
                      </a:lnTo>
                      <a:lnTo>
                        <a:pt x="0" y="343112"/>
                      </a:lnTo>
                      <a:lnTo>
                        <a:pt x="633761" y="343112"/>
                      </a:lnTo>
                      <a:lnTo>
                        <a:pt x="633761" y="222308"/>
                      </a:lnTo>
                      <a:lnTo>
                        <a:pt x="507700" y="222308"/>
                      </a:lnTo>
                      <a:close/>
                      <a:moveTo>
                        <a:pt x="9434" y="9470"/>
                      </a:moveTo>
                      <a:lnTo>
                        <a:pt x="298103" y="9470"/>
                      </a:lnTo>
                      <a:lnTo>
                        <a:pt x="298103" y="111046"/>
                      </a:lnTo>
                      <a:lnTo>
                        <a:pt x="9434" y="111046"/>
                      </a:lnTo>
                      <a:lnTo>
                        <a:pt x="9434" y="9470"/>
                      </a:lnTo>
                      <a:close/>
                      <a:moveTo>
                        <a:pt x="9434" y="120516"/>
                      </a:moveTo>
                      <a:lnTo>
                        <a:pt x="498194" y="120516"/>
                      </a:lnTo>
                      <a:cubicBezTo>
                        <a:pt x="498194" y="120516"/>
                        <a:pt x="498194" y="222308"/>
                        <a:pt x="498194" y="222308"/>
                      </a:cubicBezTo>
                      <a:lnTo>
                        <a:pt x="9398" y="222308"/>
                      </a:lnTo>
                      <a:lnTo>
                        <a:pt x="9398" y="120516"/>
                      </a:lnTo>
                      <a:close/>
                      <a:moveTo>
                        <a:pt x="624255" y="333678"/>
                      </a:moveTo>
                      <a:lnTo>
                        <a:pt x="9398" y="333678"/>
                      </a:lnTo>
                      <a:lnTo>
                        <a:pt x="9398" y="231778"/>
                      </a:lnTo>
                      <a:lnTo>
                        <a:pt x="624219" y="231778"/>
                      </a:lnTo>
                      <a:lnTo>
                        <a:pt x="624219" y="333678"/>
                      </a:lnTo>
                      <a:close/>
                    </a:path>
                  </a:pathLst>
                </a:custGeom>
                <a:solidFill>
                  <a:srgbClr val="00C46A"/>
                </a:solidFill>
                <a:ln w="3601" cap="flat">
                  <a:noFill/>
                  <a:prstDash val="solid"/>
                  <a:miter/>
                </a:ln>
              </p:spPr>
              <p:txBody>
                <a:bodyPr rtlCol="0" anchor="ctr"/>
                <a:lstStyle/>
                <a:p>
                  <a:endParaRPr lang="en-US"/>
                </a:p>
              </p:txBody>
            </p:sp>
          </p:grpSp>
          <p:grpSp>
            <p:nvGrpSpPr>
              <p:cNvPr id="73" name="Graphic 31">
                <a:extLst>
                  <a:ext uri="{FF2B5EF4-FFF2-40B4-BE49-F238E27FC236}">
                    <a16:creationId xmlns:a16="http://schemas.microsoft.com/office/drawing/2014/main" id="{1BC39002-7483-D9DE-1F27-1640024ECDCC}"/>
                  </a:ext>
                </a:extLst>
              </p:cNvPr>
              <p:cNvGrpSpPr/>
              <p:nvPr/>
            </p:nvGrpSpPr>
            <p:grpSpPr>
              <a:xfrm>
                <a:off x="689067" y="5360167"/>
                <a:ext cx="1070310" cy="54803"/>
                <a:chOff x="689067" y="5360167"/>
                <a:chExt cx="1070310" cy="54803"/>
              </a:xfrm>
              <a:solidFill>
                <a:srgbClr val="00C46A"/>
              </a:solidFill>
            </p:grpSpPr>
            <p:sp>
              <p:nvSpPr>
                <p:cNvPr id="74" name="Freeform: Shape 73">
                  <a:extLst>
                    <a:ext uri="{FF2B5EF4-FFF2-40B4-BE49-F238E27FC236}">
                      <a16:creationId xmlns:a16="http://schemas.microsoft.com/office/drawing/2014/main" id="{D7C4D981-56C2-69AA-A1F6-D386FFC83B15}"/>
                    </a:ext>
                  </a:extLst>
                </p:cNvPr>
                <p:cNvSpPr/>
                <p:nvPr/>
              </p:nvSpPr>
              <p:spPr>
                <a:xfrm>
                  <a:off x="689067" y="5362399"/>
                  <a:ext cx="49977" cy="41192"/>
                </a:xfrm>
                <a:custGeom>
                  <a:avLst/>
                  <a:gdLst>
                    <a:gd name="connsiteX0" fmla="*/ 33703 w 49977"/>
                    <a:gd name="connsiteY0" fmla="*/ 0 h 41192"/>
                    <a:gd name="connsiteX1" fmla="*/ 43100 w 49977"/>
                    <a:gd name="connsiteY1" fmla="*/ 1512 h 41192"/>
                    <a:gd name="connsiteX2" fmla="*/ 48322 w 49977"/>
                    <a:gd name="connsiteY2" fmla="*/ 6085 h 41192"/>
                    <a:gd name="connsiteX3" fmla="*/ 49978 w 49977"/>
                    <a:gd name="connsiteY3" fmla="*/ 13935 h 41192"/>
                    <a:gd name="connsiteX4" fmla="*/ 48322 w 49977"/>
                    <a:gd name="connsiteY4" fmla="*/ 21712 h 41192"/>
                    <a:gd name="connsiteX5" fmla="*/ 43100 w 49977"/>
                    <a:gd name="connsiteY5" fmla="*/ 26285 h 41192"/>
                    <a:gd name="connsiteX6" fmla="*/ 33703 w 49977"/>
                    <a:gd name="connsiteY6" fmla="*/ 27798 h 41192"/>
                    <a:gd name="connsiteX7" fmla="*/ 13107 w 49977"/>
                    <a:gd name="connsiteY7" fmla="*/ 27798 h 41192"/>
                    <a:gd name="connsiteX8" fmla="*/ 13107 w 49977"/>
                    <a:gd name="connsiteY8" fmla="*/ 41192 h 41192"/>
                    <a:gd name="connsiteX9" fmla="*/ 0 w 49977"/>
                    <a:gd name="connsiteY9" fmla="*/ 41192 h 41192"/>
                    <a:gd name="connsiteX10" fmla="*/ 0 w 49977"/>
                    <a:gd name="connsiteY10" fmla="*/ 0 h 41192"/>
                    <a:gd name="connsiteX11" fmla="*/ 33703 w 49977"/>
                    <a:gd name="connsiteY11" fmla="*/ 0 h 41192"/>
                    <a:gd name="connsiteX12" fmla="*/ 30354 w 49977"/>
                    <a:gd name="connsiteY12" fmla="*/ 18688 h 41192"/>
                    <a:gd name="connsiteX13" fmla="*/ 34279 w 49977"/>
                    <a:gd name="connsiteY13" fmla="*/ 17608 h 41192"/>
                    <a:gd name="connsiteX14" fmla="*/ 35503 w 49977"/>
                    <a:gd name="connsiteY14" fmla="*/ 14259 h 41192"/>
                    <a:gd name="connsiteX15" fmla="*/ 34279 w 49977"/>
                    <a:gd name="connsiteY15" fmla="*/ 10874 h 41192"/>
                    <a:gd name="connsiteX16" fmla="*/ 30354 w 49977"/>
                    <a:gd name="connsiteY16" fmla="*/ 9794 h 41192"/>
                    <a:gd name="connsiteX17" fmla="*/ 13107 w 49977"/>
                    <a:gd name="connsiteY17" fmla="*/ 9794 h 41192"/>
                    <a:gd name="connsiteX18" fmla="*/ 13107 w 49977"/>
                    <a:gd name="connsiteY18" fmla="*/ 18688 h 41192"/>
                    <a:gd name="connsiteX19" fmla="*/ 30354 w 49977"/>
                    <a:gd name="connsiteY19" fmla="*/ 18688 h 4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977" h="41192">
                      <a:moveTo>
                        <a:pt x="33703" y="0"/>
                      </a:moveTo>
                      <a:cubicBezTo>
                        <a:pt x="37591" y="0"/>
                        <a:pt x="40724" y="504"/>
                        <a:pt x="43100" y="1512"/>
                      </a:cubicBezTo>
                      <a:cubicBezTo>
                        <a:pt x="45477" y="2521"/>
                        <a:pt x="47241" y="4033"/>
                        <a:pt x="48322" y="6085"/>
                      </a:cubicBezTo>
                      <a:cubicBezTo>
                        <a:pt x="49402" y="8138"/>
                        <a:pt x="49978" y="10730"/>
                        <a:pt x="49978" y="13935"/>
                      </a:cubicBezTo>
                      <a:cubicBezTo>
                        <a:pt x="49978" y="17139"/>
                        <a:pt x="49438" y="19696"/>
                        <a:pt x="48322" y="21712"/>
                      </a:cubicBezTo>
                      <a:cubicBezTo>
                        <a:pt x="47241" y="23765"/>
                        <a:pt x="45477" y="25277"/>
                        <a:pt x="43100" y="26285"/>
                      </a:cubicBezTo>
                      <a:cubicBezTo>
                        <a:pt x="40724" y="27294"/>
                        <a:pt x="37591" y="27798"/>
                        <a:pt x="33703" y="27798"/>
                      </a:cubicBezTo>
                      <a:lnTo>
                        <a:pt x="13107" y="27798"/>
                      </a:lnTo>
                      <a:lnTo>
                        <a:pt x="13107" y="41192"/>
                      </a:lnTo>
                      <a:lnTo>
                        <a:pt x="0" y="41192"/>
                      </a:lnTo>
                      <a:lnTo>
                        <a:pt x="0" y="0"/>
                      </a:lnTo>
                      <a:lnTo>
                        <a:pt x="33703" y="0"/>
                      </a:lnTo>
                      <a:close/>
                      <a:moveTo>
                        <a:pt x="30354" y="18688"/>
                      </a:moveTo>
                      <a:cubicBezTo>
                        <a:pt x="32154" y="18688"/>
                        <a:pt x="33487" y="18328"/>
                        <a:pt x="34279" y="17608"/>
                      </a:cubicBezTo>
                      <a:cubicBezTo>
                        <a:pt x="35071" y="16888"/>
                        <a:pt x="35503" y="15771"/>
                        <a:pt x="35503" y="14259"/>
                      </a:cubicBezTo>
                      <a:cubicBezTo>
                        <a:pt x="35503" y="12747"/>
                        <a:pt x="35107" y="11595"/>
                        <a:pt x="34279" y="10874"/>
                      </a:cubicBezTo>
                      <a:cubicBezTo>
                        <a:pt x="33487" y="10154"/>
                        <a:pt x="32154" y="9794"/>
                        <a:pt x="30354" y="9794"/>
                      </a:cubicBezTo>
                      <a:lnTo>
                        <a:pt x="13107" y="9794"/>
                      </a:lnTo>
                      <a:lnTo>
                        <a:pt x="13107" y="18688"/>
                      </a:lnTo>
                      <a:lnTo>
                        <a:pt x="30354" y="18688"/>
                      </a:lnTo>
                      <a:close/>
                    </a:path>
                  </a:pathLst>
                </a:custGeom>
                <a:solidFill>
                  <a:srgbClr val="00C46A"/>
                </a:solidFill>
                <a:ln w="3601"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95E3C764-3B96-911D-DB4C-E8F2D0BB2E55}"/>
                    </a:ext>
                  </a:extLst>
                </p:cNvPr>
                <p:cNvSpPr/>
                <p:nvPr/>
              </p:nvSpPr>
              <p:spPr>
                <a:xfrm>
                  <a:off x="741061" y="5371185"/>
                  <a:ext cx="44900" cy="33774"/>
                </a:xfrm>
                <a:custGeom>
                  <a:avLst/>
                  <a:gdLst>
                    <a:gd name="connsiteX0" fmla="*/ 44037 w 44900"/>
                    <a:gd name="connsiteY0" fmla="*/ 27401 h 33774"/>
                    <a:gd name="connsiteX1" fmla="*/ 44217 w 44900"/>
                    <a:gd name="connsiteY1" fmla="*/ 30246 h 33774"/>
                    <a:gd name="connsiteX2" fmla="*/ 44901 w 44900"/>
                    <a:gd name="connsiteY2" fmla="*/ 32082 h 33774"/>
                    <a:gd name="connsiteX3" fmla="*/ 44901 w 44900"/>
                    <a:gd name="connsiteY3" fmla="*/ 32442 h 33774"/>
                    <a:gd name="connsiteX4" fmla="*/ 32190 w 44900"/>
                    <a:gd name="connsiteY4" fmla="*/ 32442 h 33774"/>
                    <a:gd name="connsiteX5" fmla="*/ 31542 w 44900"/>
                    <a:gd name="connsiteY5" fmla="*/ 31218 h 33774"/>
                    <a:gd name="connsiteX6" fmla="*/ 31326 w 44900"/>
                    <a:gd name="connsiteY6" fmla="*/ 29274 h 33774"/>
                    <a:gd name="connsiteX7" fmla="*/ 31326 w 44900"/>
                    <a:gd name="connsiteY7" fmla="*/ 28229 h 33774"/>
                    <a:gd name="connsiteX8" fmla="*/ 24917 w 44900"/>
                    <a:gd name="connsiteY8" fmla="*/ 32370 h 33774"/>
                    <a:gd name="connsiteX9" fmla="*/ 15123 w 44900"/>
                    <a:gd name="connsiteY9" fmla="*/ 33775 h 33774"/>
                    <a:gd name="connsiteX10" fmla="*/ 4213 w 44900"/>
                    <a:gd name="connsiteY10" fmla="*/ 31218 h 33774"/>
                    <a:gd name="connsiteX11" fmla="*/ 0 w 44900"/>
                    <a:gd name="connsiteY11" fmla="*/ 23441 h 33774"/>
                    <a:gd name="connsiteX12" fmla="*/ 1332 w 44900"/>
                    <a:gd name="connsiteY12" fmla="*/ 17968 h 33774"/>
                    <a:gd name="connsiteX13" fmla="*/ 5005 w 44900"/>
                    <a:gd name="connsiteY13" fmla="*/ 14799 h 33774"/>
                    <a:gd name="connsiteX14" fmla="*/ 10730 w 44900"/>
                    <a:gd name="connsiteY14" fmla="*/ 13467 h 33774"/>
                    <a:gd name="connsiteX15" fmla="*/ 27185 w 44900"/>
                    <a:gd name="connsiteY15" fmla="*/ 12098 h 33774"/>
                    <a:gd name="connsiteX16" fmla="*/ 29706 w 44900"/>
                    <a:gd name="connsiteY16" fmla="*/ 11486 h 33774"/>
                    <a:gd name="connsiteX17" fmla="*/ 30498 w 44900"/>
                    <a:gd name="connsiteY17" fmla="*/ 9974 h 33774"/>
                    <a:gd name="connsiteX18" fmla="*/ 28986 w 44900"/>
                    <a:gd name="connsiteY18" fmla="*/ 8210 h 33774"/>
                    <a:gd name="connsiteX19" fmla="*/ 23945 w 44900"/>
                    <a:gd name="connsiteY19" fmla="*/ 7597 h 33774"/>
                    <a:gd name="connsiteX20" fmla="*/ 18616 w 44900"/>
                    <a:gd name="connsiteY20" fmla="*/ 8281 h 33774"/>
                    <a:gd name="connsiteX21" fmla="*/ 16203 w 44900"/>
                    <a:gd name="connsiteY21" fmla="*/ 10694 h 33774"/>
                    <a:gd name="connsiteX22" fmla="*/ 2232 w 44900"/>
                    <a:gd name="connsiteY22" fmla="*/ 10694 h 33774"/>
                    <a:gd name="connsiteX23" fmla="*/ 5041 w 44900"/>
                    <a:gd name="connsiteY23" fmla="*/ 4141 h 33774"/>
                    <a:gd name="connsiteX24" fmla="*/ 12206 w 44900"/>
                    <a:gd name="connsiteY24" fmla="*/ 900 h 33774"/>
                    <a:gd name="connsiteX25" fmla="*/ 23369 w 44900"/>
                    <a:gd name="connsiteY25" fmla="*/ 0 h 33774"/>
                    <a:gd name="connsiteX26" fmla="*/ 34819 w 44900"/>
                    <a:gd name="connsiteY26" fmla="*/ 756 h 33774"/>
                    <a:gd name="connsiteX27" fmla="*/ 41660 w 44900"/>
                    <a:gd name="connsiteY27" fmla="*/ 3673 h 33774"/>
                    <a:gd name="connsiteX28" fmla="*/ 44073 w 44900"/>
                    <a:gd name="connsiteY28" fmla="*/ 9938 h 33774"/>
                    <a:gd name="connsiteX29" fmla="*/ 44073 w 44900"/>
                    <a:gd name="connsiteY29" fmla="*/ 27401 h 33774"/>
                    <a:gd name="connsiteX30" fmla="*/ 31110 w 44900"/>
                    <a:gd name="connsiteY30" fmla="*/ 17823 h 33774"/>
                    <a:gd name="connsiteX31" fmla="*/ 29886 w 44900"/>
                    <a:gd name="connsiteY31" fmla="*/ 18291 h 33774"/>
                    <a:gd name="connsiteX32" fmla="*/ 28302 w 44900"/>
                    <a:gd name="connsiteY32" fmla="*/ 18580 h 33774"/>
                    <a:gd name="connsiteX33" fmla="*/ 28194 w 44900"/>
                    <a:gd name="connsiteY33" fmla="*/ 18651 h 33774"/>
                    <a:gd name="connsiteX34" fmla="*/ 28086 w 44900"/>
                    <a:gd name="connsiteY34" fmla="*/ 18651 h 33774"/>
                    <a:gd name="connsiteX35" fmla="*/ 18004 w 44900"/>
                    <a:gd name="connsiteY35" fmla="*/ 19876 h 33774"/>
                    <a:gd name="connsiteX36" fmla="*/ 14655 w 44900"/>
                    <a:gd name="connsiteY36" fmla="*/ 20956 h 33774"/>
                    <a:gd name="connsiteX37" fmla="*/ 13575 w 44900"/>
                    <a:gd name="connsiteY37" fmla="*/ 23188 h 33774"/>
                    <a:gd name="connsiteX38" fmla="*/ 14979 w 44900"/>
                    <a:gd name="connsiteY38" fmla="*/ 25601 h 33774"/>
                    <a:gd name="connsiteX39" fmla="*/ 19336 w 44900"/>
                    <a:gd name="connsiteY39" fmla="*/ 26285 h 33774"/>
                    <a:gd name="connsiteX40" fmla="*/ 27689 w 44900"/>
                    <a:gd name="connsiteY40" fmla="*/ 24485 h 33774"/>
                    <a:gd name="connsiteX41" fmla="*/ 31146 w 44900"/>
                    <a:gd name="connsiteY41" fmla="*/ 18868 h 33774"/>
                    <a:gd name="connsiteX42" fmla="*/ 31146 w 44900"/>
                    <a:gd name="connsiteY42" fmla="*/ 17823 h 3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4900" h="33774">
                      <a:moveTo>
                        <a:pt x="44037" y="27401"/>
                      </a:moveTo>
                      <a:cubicBezTo>
                        <a:pt x="44037" y="28518"/>
                        <a:pt x="44109" y="29454"/>
                        <a:pt x="44217" y="30246"/>
                      </a:cubicBezTo>
                      <a:cubicBezTo>
                        <a:pt x="44325" y="31038"/>
                        <a:pt x="44577" y="31614"/>
                        <a:pt x="44901" y="32082"/>
                      </a:cubicBezTo>
                      <a:lnTo>
                        <a:pt x="44901" y="32442"/>
                      </a:lnTo>
                      <a:lnTo>
                        <a:pt x="32190" y="32442"/>
                      </a:lnTo>
                      <a:cubicBezTo>
                        <a:pt x="31938" y="32190"/>
                        <a:pt x="31722" y="31758"/>
                        <a:pt x="31542" y="31218"/>
                      </a:cubicBezTo>
                      <a:cubicBezTo>
                        <a:pt x="31398" y="30642"/>
                        <a:pt x="31326" y="30030"/>
                        <a:pt x="31326" y="29274"/>
                      </a:cubicBezTo>
                      <a:lnTo>
                        <a:pt x="31326" y="28229"/>
                      </a:lnTo>
                      <a:cubicBezTo>
                        <a:pt x="29742" y="30030"/>
                        <a:pt x="27617" y="31398"/>
                        <a:pt x="24917" y="32370"/>
                      </a:cubicBezTo>
                      <a:cubicBezTo>
                        <a:pt x="22216" y="33307"/>
                        <a:pt x="18940" y="33775"/>
                        <a:pt x="15123" y="33775"/>
                      </a:cubicBezTo>
                      <a:cubicBezTo>
                        <a:pt x="10658" y="33775"/>
                        <a:pt x="7021" y="32911"/>
                        <a:pt x="4213" y="31218"/>
                      </a:cubicBezTo>
                      <a:cubicBezTo>
                        <a:pt x="1404" y="29526"/>
                        <a:pt x="0" y="26933"/>
                        <a:pt x="0" y="23441"/>
                      </a:cubicBezTo>
                      <a:cubicBezTo>
                        <a:pt x="0" y="21208"/>
                        <a:pt x="432" y="19372"/>
                        <a:pt x="1332" y="17968"/>
                      </a:cubicBezTo>
                      <a:cubicBezTo>
                        <a:pt x="2232" y="16563"/>
                        <a:pt x="3421" y="15483"/>
                        <a:pt x="5005" y="14799"/>
                      </a:cubicBezTo>
                      <a:cubicBezTo>
                        <a:pt x="6553" y="14115"/>
                        <a:pt x="8462" y="13647"/>
                        <a:pt x="10730" y="13467"/>
                      </a:cubicBezTo>
                      <a:lnTo>
                        <a:pt x="27185" y="12098"/>
                      </a:lnTo>
                      <a:cubicBezTo>
                        <a:pt x="28338" y="12026"/>
                        <a:pt x="29166" y="11810"/>
                        <a:pt x="29706" y="11486"/>
                      </a:cubicBezTo>
                      <a:cubicBezTo>
                        <a:pt x="30210" y="11162"/>
                        <a:pt x="30498" y="10658"/>
                        <a:pt x="30498" y="9974"/>
                      </a:cubicBezTo>
                      <a:cubicBezTo>
                        <a:pt x="30498" y="9218"/>
                        <a:pt x="29994" y="8606"/>
                        <a:pt x="28986" y="8210"/>
                      </a:cubicBezTo>
                      <a:cubicBezTo>
                        <a:pt x="27978" y="7814"/>
                        <a:pt x="26285" y="7597"/>
                        <a:pt x="23945" y="7597"/>
                      </a:cubicBezTo>
                      <a:cubicBezTo>
                        <a:pt x="21604" y="7597"/>
                        <a:pt x="19840" y="7814"/>
                        <a:pt x="18616" y="8281"/>
                      </a:cubicBezTo>
                      <a:cubicBezTo>
                        <a:pt x="17355" y="8749"/>
                        <a:pt x="16563" y="9542"/>
                        <a:pt x="16203" y="10694"/>
                      </a:cubicBezTo>
                      <a:lnTo>
                        <a:pt x="2232" y="10694"/>
                      </a:lnTo>
                      <a:cubicBezTo>
                        <a:pt x="2340" y="7885"/>
                        <a:pt x="3277" y="5689"/>
                        <a:pt x="5041" y="4141"/>
                      </a:cubicBezTo>
                      <a:cubicBezTo>
                        <a:pt x="6805" y="2592"/>
                        <a:pt x="9182" y="1512"/>
                        <a:pt x="12206" y="900"/>
                      </a:cubicBezTo>
                      <a:cubicBezTo>
                        <a:pt x="15231" y="288"/>
                        <a:pt x="18940" y="0"/>
                        <a:pt x="23369" y="0"/>
                      </a:cubicBezTo>
                      <a:cubicBezTo>
                        <a:pt x="28050" y="0"/>
                        <a:pt x="31866" y="252"/>
                        <a:pt x="34819" y="756"/>
                      </a:cubicBezTo>
                      <a:cubicBezTo>
                        <a:pt x="37771" y="1260"/>
                        <a:pt x="40040" y="2232"/>
                        <a:pt x="41660" y="3673"/>
                      </a:cubicBezTo>
                      <a:cubicBezTo>
                        <a:pt x="43281" y="5113"/>
                        <a:pt x="44073" y="7201"/>
                        <a:pt x="44073" y="9938"/>
                      </a:cubicBezTo>
                      <a:lnTo>
                        <a:pt x="44073" y="27401"/>
                      </a:lnTo>
                      <a:close/>
                      <a:moveTo>
                        <a:pt x="31110" y="17823"/>
                      </a:moveTo>
                      <a:cubicBezTo>
                        <a:pt x="30786" y="18004"/>
                        <a:pt x="30390" y="18183"/>
                        <a:pt x="29886" y="18291"/>
                      </a:cubicBezTo>
                      <a:cubicBezTo>
                        <a:pt x="29382" y="18400"/>
                        <a:pt x="28842" y="18508"/>
                        <a:pt x="28302" y="18580"/>
                      </a:cubicBezTo>
                      <a:cubicBezTo>
                        <a:pt x="28266" y="18616"/>
                        <a:pt x="28230" y="18651"/>
                        <a:pt x="28194" y="18651"/>
                      </a:cubicBezTo>
                      <a:lnTo>
                        <a:pt x="28086" y="18651"/>
                      </a:lnTo>
                      <a:lnTo>
                        <a:pt x="18004" y="19876"/>
                      </a:lnTo>
                      <a:cubicBezTo>
                        <a:pt x="16491" y="20092"/>
                        <a:pt x="15375" y="20488"/>
                        <a:pt x="14655" y="20956"/>
                      </a:cubicBezTo>
                      <a:cubicBezTo>
                        <a:pt x="13935" y="21460"/>
                        <a:pt x="13575" y="22217"/>
                        <a:pt x="13575" y="23188"/>
                      </a:cubicBezTo>
                      <a:cubicBezTo>
                        <a:pt x="13575" y="24341"/>
                        <a:pt x="14043" y="25133"/>
                        <a:pt x="14979" y="25601"/>
                      </a:cubicBezTo>
                      <a:cubicBezTo>
                        <a:pt x="15915" y="26069"/>
                        <a:pt x="17391" y="26285"/>
                        <a:pt x="19336" y="26285"/>
                      </a:cubicBezTo>
                      <a:cubicBezTo>
                        <a:pt x="22612" y="26285"/>
                        <a:pt x="25385" y="25673"/>
                        <a:pt x="27689" y="24485"/>
                      </a:cubicBezTo>
                      <a:cubicBezTo>
                        <a:pt x="29994" y="23260"/>
                        <a:pt x="31146" y="21388"/>
                        <a:pt x="31146" y="18868"/>
                      </a:cubicBezTo>
                      <a:lnTo>
                        <a:pt x="31146" y="17823"/>
                      </a:lnTo>
                      <a:close/>
                    </a:path>
                  </a:pathLst>
                </a:custGeom>
                <a:solidFill>
                  <a:srgbClr val="00C46A"/>
                </a:solidFill>
                <a:ln w="3601"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9E8135DC-BE2A-635C-6A5E-7202C7E0546B}"/>
                    </a:ext>
                  </a:extLst>
                </p:cNvPr>
                <p:cNvSpPr/>
                <p:nvPr/>
              </p:nvSpPr>
              <p:spPr>
                <a:xfrm>
                  <a:off x="790751" y="5371653"/>
                  <a:ext cx="32658" cy="31974"/>
                </a:xfrm>
                <a:custGeom>
                  <a:avLst/>
                  <a:gdLst>
                    <a:gd name="connsiteX0" fmla="*/ 12675 w 32658"/>
                    <a:gd name="connsiteY0" fmla="*/ 792 h 31974"/>
                    <a:gd name="connsiteX1" fmla="*/ 12675 w 32658"/>
                    <a:gd name="connsiteY1" fmla="*/ 5005 h 31974"/>
                    <a:gd name="connsiteX2" fmla="*/ 13035 w 32658"/>
                    <a:gd name="connsiteY2" fmla="*/ 5005 h 31974"/>
                    <a:gd name="connsiteX3" fmla="*/ 17175 w 32658"/>
                    <a:gd name="connsiteY3" fmla="*/ 2160 h 31974"/>
                    <a:gd name="connsiteX4" fmla="*/ 22360 w 32658"/>
                    <a:gd name="connsiteY4" fmla="*/ 504 h 31974"/>
                    <a:gd name="connsiteX5" fmla="*/ 28950 w 32658"/>
                    <a:gd name="connsiteY5" fmla="*/ 0 h 31974"/>
                    <a:gd name="connsiteX6" fmla="*/ 32658 w 32658"/>
                    <a:gd name="connsiteY6" fmla="*/ 180 h 31974"/>
                    <a:gd name="connsiteX7" fmla="*/ 32658 w 32658"/>
                    <a:gd name="connsiteY7" fmla="*/ 12350 h 31974"/>
                    <a:gd name="connsiteX8" fmla="*/ 32370 w 32658"/>
                    <a:gd name="connsiteY8" fmla="*/ 12279 h 31974"/>
                    <a:gd name="connsiteX9" fmla="*/ 26501 w 32658"/>
                    <a:gd name="connsiteY9" fmla="*/ 11774 h 31974"/>
                    <a:gd name="connsiteX10" fmla="*/ 16707 w 32658"/>
                    <a:gd name="connsiteY10" fmla="*/ 13827 h 31974"/>
                    <a:gd name="connsiteX11" fmla="*/ 12927 w 32658"/>
                    <a:gd name="connsiteY11" fmla="*/ 21640 h 31974"/>
                    <a:gd name="connsiteX12" fmla="*/ 12927 w 32658"/>
                    <a:gd name="connsiteY12" fmla="*/ 31974 h 31974"/>
                    <a:gd name="connsiteX13" fmla="*/ 0 w 32658"/>
                    <a:gd name="connsiteY13" fmla="*/ 31974 h 31974"/>
                    <a:gd name="connsiteX14" fmla="*/ 0 w 32658"/>
                    <a:gd name="connsiteY14" fmla="*/ 828 h 31974"/>
                    <a:gd name="connsiteX15" fmla="*/ 12675 w 32658"/>
                    <a:gd name="connsiteY15" fmla="*/ 828 h 3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658" h="31974">
                      <a:moveTo>
                        <a:pt x="12675" y="792"/>
                      </a:moveTo>
                      <a:lnTo>
                        <a:pt x="12675" y="5005"/>
                      </a:lnTo>
                      <a:lnTo>
                        <a:pt x="13035" y="5005"/>
                      </a:lnTo>
                      <a:cubicBezTo>
                        <a:pt x="14259" y="3853"/>
                        <a:pt x="15663" y="2916"/>
                        <a:pt x="17175" y="2160"/>
                      </a:cubicBezTo>
                      <a:cubicBezTo>
                        <a:pt x="18724" y="1404"/>
                        <a:pt x="20452" y="864"/>
                        <a:pt x="22360" y="504"/>
                      </a:cubicBezTo>
                      <a:cubicBezTo>
                        <a:pt x="24269" y="144"/>
                        <a:pt x="26465" y="0"/>
                        <a:pt x="28950" y="0"/>
                      </a:cubicBezTo>
                      <a:cubicBezTo>
                        <a:pt x="30174" y="0"/>
                        <a:pt x="31398" y="72"/>
                        <a:pt x="32658" y="180"/>
                      </a:cubicBezTo>
                      <a:lnTo>
                        <a:pt x="32658" y="12350"/>
                      </a:lnTo>
                      <a:lnTo>
                        <a:pt x="32370" y="12279"/>
                      </a:lnTo>
                      <a:cubicBezTo>
                        <a:pt x="30642" y="11918"/>
                        <a:pt x="28662" y="11774"/>
                        <a:pt x="26501" y="11774"/>
                      </a:cubicBezTo>
                      <a:cubicBezTo>
                        <a:pt x="22504" y="11774"/>
                        <a:pt x="19228" y="12458"/>
                        <a:pt x="16707" y="13827"/>
                      </a:cubicBezTo>
                      <a:cubicBezTo>
                        <a:pt x="14187" y="15195"/>
                        <a:pt x="12927" y="17787"/>
                        <a:pt x="12927" y="21640"/>
                      </a:cubicBezTo>
                      <a:lnTo>
                        <a:pt x="12927" y="31974"/>
                      </a:lnTo>
                      <a:lnTo>
                        <a:pt x="0" y="31974"/>
                      </a:lnTo>
                      <a:lnTo>
                        <a:pt x="0" y="828"/>
                      </a:lnTo>
                      <a:lnTo>
                        <a:pt x="12675" y="828"/>
                      </a:lnTo>
                      <a:close/>
                    </a:path>
                  </a:pathLst>
                </a:custGeom>
                <a:solidFill>
                  <a:srgbClr val="00C46A"/>
                </a:solidFill>
                <a:ln w="3601"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7A1EA3A3-B3F0-F459-598E-38CA32C6A6CF}"/>
                    </a:ext>
                  </a:extLst>
                </p:cNvPr>
                <p:cNvSpPr/>
                <p:nvPr/>
              </p:nvSpPr>
              <p:spPr>
                <a:xfrm>
                  <a:off x="824670" y="5364128"/>
                  <a:ext cx="29057" cy="40039"/>
                </a:xfrm>
                <a:custGeom>
                  <a:avLst/>
                  <a:gdLst>
                    <a:gd name="connsiteX0" fmla="*/ 23549 w 29057"/>
                    <a:gd name="connsiteY0" fmla="*/ 29958 h 40039"/>
                    <a:gd name="connsiteX1" fmla="*/ 26177 w 29057"/>
                    <a:gd name="connsiteY1" fmla="*/ 29958 h 40039"/>
                    <a:gd name="connsiteX2" fmla="*/ 28986 w 29057"/>
                    <a:gd name="connsiteY2" fmla="*/ 29814 h 40039"/>
                    <a:gd name="connsiteX3" fmla="*/ 28986 w 29057"/>
                    <a:gd name="connsiteY3" fmla="*/ 39500 h 40039"/>
                    <a:gd name="connsiteX4" fmla="*/ 25241 w 29057"/>
                    <a:gd name="connsiteY4" fmla="*/ 39860 h 40039"/>
                    <a:gd name="connsiteX5" fmla="*/ 20812 w 29057"/>
                    <a:gd name="connsiteY5" fmla="*/ 40040 h 40039"/>
                    <a:gd name="connsiteX6" fmla="*/ 11882 w 29057"/>
                    <a:gd name="connsiteY6" fmla="*/ 39068 h 40039"/>
                    <a:gd name="connsiteX7" fmla="*/ 7489 w 29057"/>
                    <a:gd name="connsiteY7" fmla="*/ 35935 h 40039"/>
                    <a:gd name="connsiteX8" fmla="*/ 6229 w 29057"/>
                    <a:gd name="connsiteY8" fmla="*/ 29922 h 40039"/>
                    <a:gd name="connsiteX9" fmla="*/ 6229 w 29057"/>
                    <a:gd name="connsiteY9" fmla="*/ 15915 h 40039"/>
                    <a:gd name="connsiteX10" fmla="*/ 0 w 29057"/>
                    <a:gd name="connsiteY10" fmla="*/ 15915 h 40039"/>
                    <a:gd name="connsiteX11" fmla="*/ 0 w 29057"/>
                    <a:gd name="connsiteY11" fmla="*/ 8426 h 40039"/>
                    <a:gd name="connsiteX12" fmla="*/ 6229 w 29057"/>
                    <a:gd name="connsiteY12" fmla="*/ 8426 h 40039"/>
                    <a:gd name="connsiteX13" fmla="*/ 6229 w 29057"/>
                    <a:gd name="connsiteY13" fmla="*/ 0 h 40039"/>
                    <a:gd name="connsiteX14" fmla="*/ 19084 w 29057"/>
                    <a:gd name="connsiteY14" fmla="*/ 0 h 40039"/>
                    <a:gd name="connsiteX15" fmla="*/ 19084 w 29057"/>
                    <a:gd name="connsiteY15" fmla="*/ 8426 h 40039"/>
                    <a:gd name="connsiteX16" fmla="*/ 29058 w 29057"/>
                    <a:gd name="connsiteY16" fmla="*/ 8426 h 40039"/>
                    <a:gd name="connsiteX17" fmla="*/ 29058 w 29057"/>
                    <a:gd name="connsiteY17" fmla="*/ 15915 h 40039"/>
                    <a:gd name="connsiteX18" fmla="*/ 19084 w 29057"/>
                    <a:gd name="connsiteY18" fmla="*/ 15915 h 40039"/>
                    <a:gd name="connsiteX19" fmla="*/ 19084 w 29057"/>
                    <a:gd name="connsiteY19" fmla="*/ 27581 h 40039"/>
                    <a:gd name="connsiteX20" fmla="*/ 20128 w 29057"/>
                    <a:gd name="connsiteY20" fmla="*/ 29526 h 40039"/>
                    <a:gd name="connsiteX21" fmla="*/ 23585 w 29057"/>
                    <a:gd name="connsiteY21" fmla="*/ 30030 h 4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057" h="40039">
                      <a:moveTo>
                        <a:pt x="23549" y="29958"/>
                      </a:moveTo>
                      <a:cubicBezTo>
                        <a:pt x="24341" y="29958"/>
                        <a:pt x="25241" y="29958"/>
                        <a:pt x="26177" y="29958"/>
                      </a:cubicBezTo>
                      <a:cubicBezTo>
                        <a:pt x="27113" y="29958"/>
                        <a:pt x="28050" y="29886"/>
                        <a:pt x="28986" y="29814"/>
                      </a:cubicBezTo>
                      <a:lnTo>
                        <a:pt x="28986" y="39500"/>
                      </a:lnTo>
                      <a:cubicBezTo>
                        <a:pt x="28050" y="39608"/>
                        <a:pt x="26825" y="39715"/>
                        <a:pt x="25241" y="39860"/>
                      </a:cubicBezTo>
                      <a:cubicBezTo>
                        <a:pt x="23657" y="39968"/>
                        <a:pt x="22180" y="40040"/>
                        <a:pt x="20812" y="40040"/>
                      </a:cubicBezTo>
                      <a:cubicBezTo>
                        <a:pt x="16923" y="40040"/>
                        <a:pt x="13935" y="39715"/>
                        <a:pt x="11882" y="39068"/>
                      </a:cubicBezTo>
                      <a:cubicBezTo>
                        <a:pt x="9830" y="38419"/>
                        <a:pt x="8354" y="37375"/>
                        <a:pt x="7489" y="35935"/>
                      </a:cubicBezTo>
                      <a:cubicBezTo>
                        <a:pt x="6625" y="34495"/>
                        <a:pt x="6229" y="32478"/>
                        <a:pt x="6229" y="29922"/>
                      </a:cubicBezTo>
                      <a:lnTo>
                        <a:pt x="6229" y="15915"/>
                      </a:lnTo>
                      <a:lnTo>
                        <a:pt x="0" y="15915"/>
                      </a:lnTo>
                      <a:lnTo>
                        <a:pt x="0" y="8426"/>
                      </a:lnTo>
                      <a:lnTo>
                        <a:pt x="6229" y="8426"/>
                      </a:lnTo>
                      <a:lnTo>
                        <a:pt x="6229" y="0"/>
                      </a:lnTo>
                      <a:lnTo>
                        <a:pt x="19084" y="0"/>
                      </a:lnTo>
                      <a:lnTo>
                        <a:pt x="19084" y="8426"/>
                      </a:lnTo>
                      <a:lnTo>
                        <a:pt x="29058" y="8426"/>
                      </a:lnTo>
                      <a:lnTo>
                        <a:pt x="29058" y="15915"/>
                      </a:lnTo>
                      <a:lnTo>
                        <a:pt x="19084" y="15915"/>
                      </a:lnTo>
                      <a:lnTo>
                        <a:pt x="19084" y="27581"/>
                      </a:lnTo>
                      <a:cubicBezTo>
                        <a:pt x="19084" y="28553"/>
                        <a:pt x="19444" y="29202"/>
                        <a:pt x="20128" y="29526"/>
                      </a:cubicBezTo>
                      <a:cubicBezTo>
                        <a:pt x="20812" y="29886"/>
                        <a:pt x="21964" y="30030"/>
                        <a:pt x="23585" y="30030"/>
                      </a:cubicBezTo>
                      <a:close/>
                    </a:path>
                  </a:pathLst>
                </a:custGeom>
                <a:solidFill>
                  <a:srgbClr val="00C46A"/>
                </a:solidFill>
                <a:ln w="3601"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35C8A1CD-3163-FD12-0CA5-D798333F7181}"/>
                    </a:ext>
                  </a:extLst>
                </p:cNvPr>
                <p:cNvSpPr/>
                <p:nvPr/>
              </p:nvSpPr>
              <p:spPr>
                <a:xfrm>
                  <a:off x="878212" y="5371185"/>
                  <a:ext cx="46593" cy="33702"/>
                </a:xfrm>
                <a:custGeom>
                  <a:avLst/>
                  <a:gdLst>
                    <a:gd name="connsiteX0" fmla="*/ 23297 w 46593"/>
                    <a:gd name="connsiteY0" fmla="*/ 0 h 33702"/>
                    <a:gd name="connsiteX1" fmla="*/ 36583 w 46593"/>
                    <a:gd name="connsiteY1" fmla="*/ 1945 h 33702"/>
                    <a:gd name="connsiteX2" fmla="*/ 44181 w 46593"/>
                    <a:gd name="connsiteY2" fmla="*/ 7633 h 33702"/>
                    <a:gd name="connsiteX3" fmla="*/ 46593 w 46593"/>
                    <a:gd name="connsiteY3" fmla="*/ 16815 h 33702"/>
                    <a:gd name="connsiteX4" fmla="*/ 44181 w 46593"/>
                    <a:gd name="connsiteY4" fmla="*/ 26033 h 33702"/>
                    <a:gd name="connsiteX5" fmla="*/ 36583 w 46593"/>
                    <a:gd name="connsiteY5" fmla="*/ 31758 h 33702"/>
                    <a:gd name="connsiteX6" fmla="*/ 23297 w 46593"/>
                    <a:gd name="connsiteY6" fmla="*/ 33703 h 33702"/>
                    <a:gd name="connsiteX7" fmla="*/ 10082 w 46593"/>
                    <a:gd name="connsiteY7" fmla="*/ 31758 h 33702"/>
                    <a:gd name="connsiteX8" fmla="*/ 2449 w 46593"/>
                    <a:gd name="connsiteY8" fmla="*/ 26033 h 33702"/>
                    <a:gd name="connsiteX9" fmla="*/ 0 w 46593"/>
                    <a:gd name="connsiteY9" fmla="*/ 16815 h 33702"/>
                    <a:gd name="connsiteX10" fmla="*/ 2449 w 46593"/>
                    <a:gd name="connsiteY10" fmla="*/ 7633 h 33702"/>
                    <a:gd name="connsiteX11" fmla="*/ 10082 w 46593"/>
                    <a:gd name="connsiteY11" fmla="*/ 1945 h 33702"/>
                    <a:gd name="connsiteX12" fmla="*/ 23297 w 46593"/>
                    <a:gd name="connsiteY12" fmla="*/ 0 h 33702"/>
                    <a:gd name="connsiteX13" fmla="*/ 23297 w 46593"/>
                    <a:gd name="connsiteY13" fmla="*/ 24737 h 33702"/>
                    <a:gd name="connsiteX14" fmla="*/ 30750 w 46593"/>
                    <a:gd name="connsiteY14" fmla="*/ 22684 h 33702"/>
                    <a:gd name="connsiteX15" fmla="*/ 33091 w 46593"/>
                    <a:gd name="connsiteY15" fmla="*/ 16815 h 33702"/>
                    <a:gd name="connsiteX16" fmla="*/ 30750 w 46593"/>
                    <a:gd name="connsiteY16" fmla="*/ 10946 h 33702"/>
                    <a:gd name="connsiteX17" fmla="*/ 23297 w 46593"/>
                    <a:gd name="connsiteY17" fmla="*/ 8858 h 33702"/>
                    <a:gd name="connsiteX18" fmla="*/ 15807 w 46593"/>
                    <a:gd name="connsiteY18" fmla="*/ 10946 h 33702"/>
                    <a:gd name="connsiteX19" fmla="*/ 13431 w 46593"/>
                    <a:gd name="connsiteY19" fmla="*/ 16815 h 33702"/>
                    <a:gd name="connsiteX20" fmla="*/ 15807 w 46593"/>
                    <a:gd name="connsiteY20" fmla="*/ 22684 h 33702"/>
                    <a:gd name="connsiteX21" fmla="*/ 23297 w 46593"/>
                    <a:gd name="connsiteY21" fmla="*/ 24737 h 33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593" h="33702">
                      <a:moveTo>
                        <a:pt x="23297" y="0"/>
                      </a:moveTo>
                      <a:cubicBezTo>
                        <a:pt x="28698" y="0"/>
                        <a:pt x="33091" y="648"/>
                        <a:pt x="36583" y="1945"/>
                      </a:cubicBezTo>
                      <a:cubicBezTo>
                        <a:pt x="40040" y="3241"/>
                        <a:pt x="42596" y="5149"/>
                        <a:pt x="44181" y="7633"/>
                      </a:cubicBezTo>
                      <a:cubicBezTo>
                        <a:pt x="45801" y="10118"/>
                        <a:pt x="46593" y="13179"/>
                        <a:pt x="46593" y="16815"/>
                      </a:cubicBezTo>
                      <a:cubicBezTo>
                        <a:pt x="46593" y="20452"/>
                        <a:pt x="45801" y="23513"/>
                        <a:pt x="44181" y="26033"/>
                      </a:cubicBezTo>
                      <a:cubicBezTo>
                        <a:pt x="42560" y="28553"/>
                        <a:pt x="40040" y="30462"/>
                        <a:pt x="36583" y="31758"/>
                      </a:cubicBezTo>
                      <a:cubicBezTo>
                        <a:pt x="33127" y="33054"/>
                        <a:pt x="28698" y="33703"/>
                        <a:pt x="23297" y="33703"/>
                      </a:cubicBezTo>
                      <a:cubicBezTo>
                        <a:pt x="17896" y="33703"/>
                        <a:pt x="13539" y="33054"/>
                        <a:pt x="10082" y="31758"/>
                      </a:cubicBezTo>
                      <a:cubicBezTo>
                        <a:pt x="6625" y="30462"/>
                        <a:pt x="4069" y="28553"/>
                        <a:pt x="2449" y="26033"/>
                      </a:cubicBezTo>
                      <a:cubicBezTo>
                        <a:pt x="828" y="23513"/>
                        <a:pt x="0" y="20452"/>
                        <a:pt x="0" y="16815"/>
                      </a:cubicBezTo>
                      <a:cubicBezTo>
                        <a:pt x="0" y="13179"/>
                        <a:pt x="828" y="10082"/>
                        <a:pt x="2449" y="7633"/>
                      </a:cubicBezTo>
                      <a:cubicBezTo>
                        <a:pt x="4069" y="5149"/>
                        <a:pt x="6625" y="3241"/>
                        <a:pt x="10082" y="1945"/>
                      </a:cubicBezTo>
                      <a:cubicBezTo>
                        <a:pt x="13539" y="648"/>
                        <a:pt x="17932" y="0"/>
                        <a:pt x="23297" y="0"/>
                      </a:cubicBezTo>
                      <a:close/>
                      <a:moveTo>
                        <a:pt x="23297" y="24737"/>
                      </a:moveTo>
                      <a:cubicBezTo>
                        <a:pt x="26717" y="24737"/>
                        <a:pt x="29202" y="24052"/>
                        <a:pt x="30750" y="22684"/>
                      </a:cubicBezTo>
                      <a:cubicBezTo>
                        <a:pt x="32298" y="21316"/>
                        <a:pt x="33091" y="19372"/>
                        <a:pt x="33091" y="16815"/>
                      </a:cubicBezTo>
                      <a:cubicBezTo>
                        <a:pt x="33091" y="14259"/>
                        <a:pt x="32298" y="12315"/>
                        <a:pt x="30750" y="10946"/>
                      </a:cubicBezTo>
                      <a:cubicBezTo>
                        <a:pt x="29202" y="9578"/>
                        <a:pt x="26717" y="8858"/>
                        <a:pt x="23297" y="8858"/>
                      </a:cubicBezTo>
                      <a:cubicBezTo>
                        <a:pt x="19876" y="8858"/>
                        <a:pt x="17355" y="9542"/>
                        <a:pt x="15807" y="10946"/>
                      </a:cubicBezTo>
                      <a:cubicBezTo>
                        <a:pt x="14223" y="12315"/>
                        <a:pt x="13431" y="14295"/>
                        <a:pt x="13431" y="16815"/>
                      </a:cubicBezTo>
                      <a:cubicBezTo>
                        <a:pt x="13431" y="19336"/>
                        <a:pt x="14223" y="21316"/>
                        <a:pt x="15807" y="22684"/>
                      </a:cubicBezTo>
                      <a:cubicBezTo>
                        <a:pt x="17391" y="24052"/>
                        <a:pt x="19876" y="24737"/>
                        <a:pt x="23297" y="24737"/>
                      </a:cubicBezTo>
                      <a:close/>
                    </a:path>
                  </a:pathLst>
                </a:custGeom>
                <a:solidFill>
                  <a:srgbClr val="00C46A"/>
                </a:solidFill>
                <a:ln w="3601"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98EBB06E-AD86-36B0-761F-855EA8ABED5B}"/>
                    </a:ext>
                  </a:extLst>
                </p:cNvPr>
                <p:cNvSpPr/>
                <p:nvPr/>
              </p:nvSpPr>
              <p:spPr>
                <a:xfrm>
                  <a:off x="926426" y="5360167"/>
                  <a:ext cx="29849" cy="43388"/>
                </a:xfrm>
                <a:custGeom>
                  <a:avLst/>
                  <a:gdLst>
                    <a:gd name="connsiteX0" fmla="*/ 25781 w 29849"/>
                    <a:gd name="connsiteY0" fmla="*/ 8174 h 43388"/>
                    <a:gd name="connsiteX1" fmla="*/ 21532 w 29849"/>
                    <a:gd name="connsiteY1" fmla="*/ 8570 h 43388"/>
                    <a:gd name="connsiteX2" fmla="*/ 19516 w 29849"/>
                    <a:gd name="connsiteY2" fmla="*/ 9794 h 43388"/>
                    <a:gd name="connsiteX3" fmla="*/ 19156 w 29849"/>
                    <a:gd name="connsiteY3" fmla="*/ 12242 h 43388"/>
                    <a:gd name="connsiteX4" fmla="*/ 29022 w 29849"/>
                    <a:gd name="connsiteY4" fmla="*/ 12242 h 43388"/>
                    <a:gd name="connsiteX5" fmla="*/ 29022 w 29849"/>
                    <a:gd name="connsiteY5" fmla="*/ 19732 h 43388"/>
                    <a:gd name="connsiteX6" fmla="*/ 19156 w 29849"/>
                    <a:gd name="connsiteY6" fmla="*/ 19732 h 43388"/>
                    <a:gd name="connsiteX7" fmla="*/ 19156 w 29849"/>
                    <a:gd name="connsiteY7" fmla="*/ 43389 h 43388"/>
                    <a:gd name="connsiteX8" fmla="*/ 6229 w 29849"/>
                    <a:gd name="connsiteY8" fmla="*/ 43389 h 43388"/>
                    <a:gd name="connsiteX9" fmla="*/ 6229 w 29849"/>
                    <a:gd name="connsiteY9" fmla="*/ 19732 h 43388"/>
                    <a:gd name="connsiteX10" fmla="*/ 0 w 29849"/>
                    <a:gd name="connsiteY10" fmla="*/ 19732 h 43388"/>
                    <a:gd name="connsiteX11" fmla="*/ 0 w 29849"/>
                    <a:gd name="connsiteY11" fmla="*/ 12242 h 43388"/>
                    <a:gd name="connsiteX12" fmla="*/ 6229 w 29849"/>
                    <a:gd name="connsiteY12" fmla="*/ 12242 h 43388"/>
                    <a:gd name="connsiteX13" fmla="*/ 6229 w 29849"/>
                    <a:gd name="connsiteY13" fmla="*/ 10118 h 43388"/>
                    <a:gd name="connsiteX14" fmla="*/ 8174 w 29849"/>
                    <a:gd name="connsiteY14" fmla="*/ 4033 h 43388"/>
                    <a:gd name="connsiteX15" fmla="*/ 13755 w 29849"/>
                    <a:gd name="connsiteY15" fmla="*/ 900 h 43388"/>
                    <a:gd name="connsiteX16" fmla="*/ 22973 w 29849"/>
                    <a:gd name="connsiteY16" fmla="*/ 0 h 43388"/>
                    <a:gd name="connsiteX17" fmla="*/ 26789 w 29849"/>
                    <a:gd name="connsiteY17" fmla="*/ 72 h 43388"/>
                    <a:gd name="connsiteX18" fmla="*/ 29454 w 29849"/>
                    <a:gd name="connsiteY18" fmla="*/ 324 h 43388"/>
                    <a:gd name="connsiteX19" fmla="*/ 29850 w 29849"/>
                    <a:gd name="connsiteY19" fmla="*/ 396 h 43388"/>
                    <a:gd name="connsiteX20" fmla="*/ 29850 w 29849"/>
                    <a:gd name="connsiteY20" fmla="*/ 8318 h 43388"/>
                    <a:gd name="connsiteX21" fmla="*/ 25817 w 29849"/>
                    <a:gd name="connsiteY21" fmla="*/ 8138 h 4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849" h="43388">
                      <a:moveTo>
                        <a:pt x="25781" y="8174"/>
                      </a:moveTo>
                      <a:cubicBezTo>
                        <a:pt x="23945" y="8174"/>
                        <a:pt x="22504" y="8318"/>
                        <a:pt x="21532" y="8570"/>
                      </a:cubicBezTo>
                      <a:cubicBezTo>
                        <a:pt x="20560" y="8858"/>
                        <a:pt x="19876" y="9254"/>
                        <a:pt x="19516" y="9794"/>
                      </a:cubicBezTo>
                      <a:cubicBezTo>
                        <a:pt x="19156" y="10370"/>
                        <a:pt x="19012" y="11163"/>
                        <a:pt x="19156" y="12242"/>
                      </a:cubicBezTo>
                      <a:lnTo>
                        <a:pt x="29022" y="12242"/>
                      </a:lnTo>
                      <a:lnTo>
                        <a:pt x="29022" y="19732"/>
                      </a:lnTo>
                      <a:lnTo>
                        <a:pt x="19156" y="19732"/>
                      </a:lnTo>
                      <a:lnTo>
                        <a:pt x="19156" y="43389"/>
                      </a:lnTo>
                      <a:lnTo>
                        <a:pt x="6229" y="43389"/>
                      </a:lnTo>
                      <a:lnTo>
                        <a:pt x="6229" y="19732"/>
                      </a:lnTo>
                      <a:lnTo>
                        <a:pt x="0" y="19732"/>
                      </a:lnTo>
                      <a:lnTo>
                        <a:pt x="0" y="12242"/>
                      </a:lnTo>
                      <a:lnTo>
                        <a:pt x="6229" y="12242"/>
                      </a:lnTo>
                      <a:lnTo>
                        <a:pt x="6229" y="10118"/>
                      </a:lnTo>
                      <a:cubicBezTo>
                        <a:pt x="6229" y="7562"/>
                        <a:pt x="6877" y="5509"/>
                        <a:pt x="8174" y="4033"/>
                      </a:cubicBezTo>
                      <a:cubicBezTo>
                        <a:pt x="9470" y="2557"/>
                        <a:pt x="11306" y="1512"/>
                        <a:pt x="13755" y="900"/>
                      </a:cubicBezTo>
                      <a:cubicBezTo>
                        <a:pt x="16167" y="288"/>
                        <a:pt x="19264" y="0"/>
                        <a:pt x="22973" y="0"/>
                      </a:cubicBezTo>
                      <a:cubicBezTo>
                        <a:pt x="24449" y="0"/>
                        <a:pt x="25709" y="0"/>
                        <a:pt x="26789" y="72"/>
                      </a:cubicBezTo>
                      <a:cubicBezTo>
                        <a:pt x="27869" y="144"/>
                        <a:pt x="28734" y="216"/>
                        <a:pt x="29454" y="324"/>
                      </a:cubicBezTo>
                      <a:lnTo>
                        <a:pt x="29850" y="396"/>
                      </a:lnTo>
                      <a:lnTo>
                        <a:pt x="29850" y="8318"/>
                      </a:lnTo>
                      <a:cubicBezTo>
                        <a:pt x="27833" y="8210"/>
                        <a:pt x="26501" y="8138"/>
                        <a:pt x="25817" y="8138"/>
                      </a:cubicBezTo>
                      <a:close/>
                    </a:path>
                  </a:pathLst>
                </a:custGeom>
                <a:solidFill>
                  <a:srgbClr val="00C46A"/>
                </a:solidFill>
                <a:ln w="3601"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B0E260C8-6AC9-A779-A176-83858C39F7AF}"/>
                    </a:ext>
                  </a:extLst>
                </p:cNvPr>
                <p:cNvSpPr/>
                <p:nvPr/>
              </p:nvSpPr>
              <p:spPr>
                <a:xfrm>
                  <a:off x="978816" y="5364128"/>
                  <a:ext cx="29057" cy="40039"/>
                </a:xfrm>
                <a:custGeom>
                  <a:avLst/>
                  <a:gdLst>
                    <a:gd name="connsiteX0" fmla="*/ 23549 w 29057"/>
                    <a:gd name="connsiteY0" fmla="*/ 29958 h 40039"/>
                    <a:gd name="connsiteX1" fmla="*/ 26177 w 29057"/>
                    <a:gd name="connsiteY1" fmla="*/ 29958 h 40039"/>
                    <a:gd name="connsiteX2" fmla="*/ 28986 w 29057"/>
                    <a:gd name="connsiteY2" fmla="*/ 29814 h 40039"/>
                    <a:gd name="connsiteX3" fmla="*/ 28986 w 29057"/>
                    <a:gd name="connsiteY3" fmla="*/ 39500 h 40039"/>
                    <a:gd name="connsiteX4" fmla="*/ 25241 w 29057"/>
                    <a:gd name="connsiteY4" fmla="*/ 39860 h 40039"/>
                    <a:gd name="connsiteX5" fmla="*/ 20812 w 29057"/>
                    <a:gd name="connsiteY5" fmla="*/ 40040 h 40039"/>
                    <a:gd name="connsiteX6" fmla="*/ 11882 w 29057"/>
                    <a:gd name="connsiteY6" fmla="*/ 39068 h 40039"/>
                    <a:gd name="connsiteX7" fmla="*/ 7490 w 29057"/>
                    <a:gd name="connsiteY7" fmla="*/ 35935 h 40039"/>
                    <a:gd name="connsiteX8" fmla="*/ 6229 w 29057"/>
                    <a:gd name="connsiteY8" fmla="*/ 29922 h 40039"/>
                    <a:gd name="connsiteX9" fmla="*/ 6229 w 29057"/>
                    <a:gd name="connsiteY9" fmla="*/ 15915 h 40039"/>
                    <a:gd name="connsiteX10" fmla="*/ 0 w 29057"/>
                    <a:gd name="connsiteY10" fmla="*/ 15915 h 40039"/>
                    <a:gd name="connsiteX11" fmla="*/ 0 w 29057"/>
                    <a:gd name="connsiteY11" fmla="*/ 8426 h 40039"/>
                    <a:gd name="connsiteX12" fmla="*/ 6229 w 29057"/>
                    <a:gd name="connsiteY12" fmla="*/ 8426 h 40039"/>
                    <a:gd name="connsiteX13" fmla="*/ 6229 w 29057"/>
                    <a:gd name="connsiteY13" fmla="*/ 0 h 40039"/>
                    <a:gd name="connsiteX14" fmla="*/ 19084 w 29057"/>
                    <a:gd name="connsiteY14" fmla="*/ 0 h 40039"/>
                    <a:gd name="connsiteX15" fmla="*/ 19084 w 29057"/>
                    <a:gd name="connsiteY15" fmla="*/ 8426 h 40039"/>
                    <a:gd name="connsiteX16" fmla="*/ 29058 w 29057"/>
                    <a:gd name="connsiteY16" fmla="*/ 8426 h 40039"/>
                    <a:gd name="connsiteX17" fmla="*/ 29058 w 29057"/>
                    <a:gd name="connsiteY17" fmla="*/ 15915 h 40039"/>
                    <a:gd name="connsiteX18" fmla="*/ 19084 w 29057"/>
                    <a:gd name="connsiteY18" fmla="*/ 15915 h 40039"/>
                    <a:gd name="connsiteX19" fmla="*/ 19084 w 29057"/>
                    <a:gd name="connsiteY19" fmla="*/ 27581 h 40039"/>
                    <a:gd name="connsiteX20" fmla="*/ 20128 w 29057"/>
                    <a:gd name="connsiteY20" fmla="*/ 29526 h 40039"/>
                    <a:gd name="connsiteX21" fmla="*/ 23585 w 29057"/>
                    <a:gd name="connsiteY21" fmla="*/ 30030 h 4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057" h="40039">
                      <a:moveTo>
                        <a:pt x="23549" y="29958"/>
                      </a:moveTo>
                      <a:cubicBezTo>
                        <a:pt x="24341" y="29958"/>
                        <a:pt x="25241" y="29958"/>
                        <a:pt x="26177" y="29958"/>
                      </a:cubicBezTo>
                      <a:cubicBezTo>
                        <a:pt x="27113" y="29958"/>
                        <a:pt x="28050" y="29886"/>
                        <a:pt x="28986" y="29814"/>
                      </a:cubicBezTo>
                      <a:lnTo>
                        <a:pt x="28986" y="39500"/>
                      </a:lnTo>
                      <a:cubicBezTo>
                        <a:pt x="28050" y="39608"/>
                        <a:pt x="26825" y="39715"/>
                        <a:pt x="25241" y="39860"/>
                      </a:cubicBezTo>
                      <a:cubicBezTo>
                        <a:pt x="23657" y="39968"/>
                        <a:pt x="22180" y="40040"/>
                        <a:pt x="20812" y="40040"/>
                      </a:cubicBezTo>
                      <a:cubicBezTo>
                        <a:pt x="16923" y="40040"/>
                        <a:pt x="13935" y="39715"/>
                        <a:pt x="11882" y="39068"/>
                      </a:cubicBezTo>
                      <a:cubicBezTo>
                        <a:pt x="9830" y="38419"/>
                        <a:pt x="8354" y="37375"/>
                        <a:pt x="7490" y="35935"/>
                      </a:cubicBezTo>
                      <a:cubicBezTo>
                        <a:pt x="6625" y="34495"/>
                        <a:pt x="6229" y="32478"/>
                        <a:pt x="6229" y="29922"/>
                      </a:cubicBezTo>
                      <a:lnTo>
                        <a:pt x="6229" y="15915"/>
                      </a:lnTo>
                      <a:lnTo>
                        <a:pt x="0" y="15915"/>
                      </a:lnTo>
                      <a:lnTo>
                        <a:pt x="0" y="8426"/>
                      </a:lnTo>
                      <a:lnTo>
                        <a:pt x="6229" y="8426"/>
                      </a:lnTo>
                      <a:lnTo>
                        <a:pt x="6229" y="0"/>
                      </a:lnTo>
                      <a:lnTo>
                        <a:pt x="19084" y="0"/>
                      </a:lnTo>
                      <a:lnTo>
                        <a:pt x="19084" y="8426"/>
                      </a:lnTo>
                      <a:lnTo>
                        <a:pt x="29058" y="8426"/>
                      </a:lnTo>
                      <a:lnTo>
                        <a:pt x="29058" y="15915"/>
                      </a:lnTo>
                      <a:lnTo>
                        <a:pt x="19084" y="15915"/>
                      </a:lnTo>
                      <a:lnTo>
                        <a:pt x="19084" y="27581"/>
                      </a:lnTo>
                      <a:cubicBezTo>
                        <a:pt x="19084" y="28553"/>
                        <a:pt x="19444" y="29202"/>
                        <a:pt x="20128" y="29526"/>
                      </a:cubicBezTo>
                      <a:cubicBezTo>
                        <a:pt x="20812" y="29886"/>
                        <a:pt x="21964" y="30030"/>
                        <a:pt x="23585" y="30030"/>
                      </a:cubicBezTo>
                      <a:close/>
                    </a:path>
                  </a:pathLst>
                </a:custGeom>
                <a:solidFill>
                  <a:srgbClr val="00C46A"/>
                </a:solidFill>
                <a:ln w="3601"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D68C267C-8D66-0436-F764-D590B137F84A}"/>
                    </a:ext>
                  </a:extLst>
                </p:cNvPr>
                <p:cNvSpPr/>
                <p:nvPr/>
              </p:nvSpPr>
              <p:spPr>
                <a:xfrm>
                  <a:off x="1012663" y="5361823"/>
                  <a:ext cx="43496" cy="41768"/>
                </a:xfrm>
                <a:custGeom>
                  <a:avLst/>
                  <a:gdLst>
                    <a:gd name="connsiteX0" fmla="*/ 27905 w 43496"/>
                    <a:gd name="connsiteY0" fmla="*/ 9794 h 41768"/>
                    <a:gd name="connsiteX1" fmla="*/ 39284 w 43496"/>
                    <a:gd name="connsiteY1" fmla="*/ 12782 h 41768"/>
                    <a:gd name="connsiteX2" fmla="*/ 43497 w 43496"/>
                    <a:gd name="connsiteY2" fmla="*/ 21820 h 41768"/>
                    <a:gd name="connsiteX3" fmla="*/ 43497 w 43496"/>
                    <a:gd name="connsiteY3" fmla="*/ 41768 h 41768"/>
                    <a:gd name="connsiteX4" fmla="*/ 30534 w 43496"/>
                    <a:gd name="connsiteY4" fmla="*/ 41768 h 41768"/>
                    <a:gd name="connsiteX5" fmla="*/ 30534 w 43496"/>
                    <a:gd name="connsiteY5" fmla="*/ 25961 h 41768"/>
                    <a:gd name="connsiteX6" fmla="*/ 28482 w 43496"/>
                    <a:gd name="connsiteY6" fmla="*/ 21244 h 41768"/>
                    <a:gd name="connsiteX7" fmla="*/ 22504 w 43496"/>
                    <a:gd name="connsiteY7" fmla="*/ 19732 h 41768"/>
                    <a:gd name="connsiteX8" fmla="*/ 15771 w 43496"/>
                    <a:gd name="connsiteY8" fmla="*/ 21568 h 41768"/>
                    <a:gd name="connsiteX9" fmla="*/ 12927 w 43496"/>
                    <a:gd name="connsiteY9" fmla="*/ 27689 h 41768"/>
                    <a:gd name="connsiteX10" fmla="*/ 12927 w 43496"/>
                    <a:gd name="connsiteY10" fmla="*/ 41768 h 41768"/>
                    <a:gd name="connsiteX11" fmla="*/ 0 w 43496"/>
                    <a:gd name="connsiteY11" fmla="*/ 41768 h 41768"/>
                    <a:gd name="connsiteX12" fmla="*/ 0 w 43496"/>
                    <a:gd name="connsiteY12" fmla="*/ 0 h 41768"/>
                    <a:gd name="connsiteX13" fmla="*/ 12927 w 43496"/>
                    <a:gd name="connsiteY13" fmla="*/ 0 h 41768"/>
                    <a:gd name="connsiteX14" fmla="*/ 12927 w 43496"/>
                    <a:gd name="connsiteY14" fmla="*/ 14547 h 41768"/>
                    <a:gd name="connsiteX15" fmla="*/ 13287 w 43496"/>
                    <a:gd name="connsiteY15" fmla="*/ 14547 h 41768"/>
                    <a:gd name="connsiteX16" fmla="*/ 19588 w 43496"/>
                    <a:gd name="connsiteY16" fmla="*/ 10982 h 41768"/>
                    <a:gd name="connsiteX17" fmla="*/ 27942 w 43496"/>
                    <a:gd name="connsiteY17" fmla="*/ 9830 h 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496" h="41768">
                      <a:moveTo>
                        <a:pt x="27905" y="9794"/>
                      </a:moveTo>
                      <a:cubicBezTo>
                        <a:pt x="32658" y="9794"/>
                        <a:pt x="36475" y="10766"/>
                        <a:pt x="39284" y="12782"/>
                      </a:cubicBezTo>
                      <a:cubicBezTo>
                        <a:pt x="42092" y="14763"/>
                        <a:pt x="43497" y="17787"/>
                        <a:pt x="43497" y="21820"/>
                      </a:cubicBezTo>
                      <a:lnTo>
                        <a:pt x="43497" y="41768"/>
                      </a:lnTo>
                      <a:lnTo>
                        <a:pt x="30534" y="41768"/>
                      </a:lnTo>
                      <a:lnTo>
                        <a:pt x="30534" y="25961"/>
                      </a:lnTo>
                      <a:cubicBezTo>
                        <a:pt x="30534" y="23801"/>
                        <a:pt x="29850" y="22216"/>
                        <a:pt x="28482" y="21244"/>
                      </a:cubicBezTo>
                      <a:cubicBezTo>
                        <a:pt x="27113" y="20236"/>
                        <a:pt x="25133" y="19732"/>
                        <a:pt x="22504" y="19732"/>
                      </a:cubicBezTo>
                      <a:cubicBezTo>
                        <a:pt x="19876" y="19732"/>
                        <a:pt x="17644" y="20344"/>
                        <a:pt x="15771" y="21568"/>
                      </a:cubicBezTo>
                      <a:cubicBezTo>
                        <a:pt x="13899" y="22792"/>
                        <a:pt x="12927" y="24845"/>
                        <a:pt x="12927" y="27689"/>
                      </a:cubicBezTo>
                      <a:lnTo>
                        <a:pt x="12927" y="41768"/>
                      </a:lnTo>
                      <a:lnTo>
                        <a:pt x="0" y="41768"/>
                      </a:lnTo>
                      <a:lnTo>
                        <a:pt x="0" y="0"/>
                      </a:lnTo>
                      <a:lnTo>
                        <a:pt x="12927" y="0"/>
                      </a:lnTo>
                      <a:lnTo>
                        <a:pt x="12927" y="14547"/>
                      </a:lnTo>
                      <a:lnTo>
                        <a:pt x="13287" y="14547"/>
                      </a:lnTo>
                      <a:cubicBezTo>
                        <a:pt x="15087" y="12926"/>
                        <a:pt x="17211" y="11738"/>
                        <a:pt x="19588" y="10982"/>
                      </a:cubicBezTo>
                      <a:cubicBezTo>
                        <a:pt x="22000" y="10226"/>
                        <a:pt x="24773" y="9830"/>
                        <a:pt x="27942" y="9830"/>
                      </a:cubicBezTo>
                      <a:close/>
                    </a:path>
                  </a:pathLst>
                </a:custGeom>
                <a:solidFill>
                  <a:srgbClr val="00C46A"/>
                </a:solidFill>
                <a:ln w="3601"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36B686F9-A159-1FC8-C61F-9B3CC2BEDF0A}"/>
                    </a:ext>
                  </a:extLst>
                </p:cNvPr>
                <p:cNvSpPr/>
                <p:nvPr/>
              </p:nvSpPr>
              <p:spPr>
                <a:xfrm>
                  <a:off x="1060804" y="5371185"/>
                  <a:ext cx="46737" cy="33702"/>
                </a:xfrm>
                <a:custGeom>
                  <a:avLst/>
                  <a:gdLst>
                    <a:gd name="connsiteX0" fmla="*/ 23477 w 46737"/>
                    <a:gd name="connsiteY0" fmla="*/ 0 h 33702"/>
                    <a:gd name="connsiteX1" fmla="*/ 36619 w 46737"/>
                    <a:gd name="connsiteY1" fmla="*/ 1945 h 33702"/>
                    <a:gd name="connsiteX2" fmla="*/ 44253 w 46737"/>
                    <a:gd name="connsiteY2" fmla="*/ 7633 h 33702"/>
                    <a:gd name="connsiteX3" fmla="*/ 46737 w 46737"/>
                    <a:gd name="connsiteY3" fmla="*/ 16815 h 33702"/>
                    <a:gd name="connsiteX4" fmla="*/ 46629 w 46737"/>
                    <a:gd name="connsiteY4" fmla="*/ 19768 h 33702"/>
                    <a:gd name="connsiteX5" fmla="*/ 6229 w 46737"/>
                    <a:gd name="connsiteY5" fmla="*/ 19768 h 33702"/>
                    <a:gd name="connsiteX6" fmla="*/ 6337 w 46737"/>
                    <a:gd name="connsiteY6" fmla="*/ 12602 h 33702"/>
                    <a:gd name="connsiteX7" fmla="*/ 37772 w 46737"/>
                    <a:gd name="connsiteY7" fmla="*/ 12602 h 33702"/>
                    <a:gd name="connsiteX8" fmla="*/ 33271 w 46737"/>
                    <a:gd name="connsiteY8" fmla="*/ 15555 h 33702"/>
                    <a:gd name="connsiteX9" fmla="*/ 30930 w 46737"/>
                    <a:gd name="connsiteY9" fmla="*/ 9614 h 33702"/>
                    <a:gd name="connsiteX10" fmla="*/ 23441 w 46737"/>
                    <a:gd name="connsiteY10" fmla="*/ 7706 h 33702"/>
                    <a:gd name="connsiteX11" fmla="*/ 15807 w 46737"/>
                    <a:gd name="connsiteY11" fmla="*/ 9614 h 33702"/>
                    <a:gd name="connsiteX12" fmla="*/ 13503 w 46737"/>
                    <a:gd name="connsiteY12" fmla="*/ 15555 h 33702"/>
                    <a:gd name="connsiteX13" fmla="*/ 13503 w 46737"/>
                    <a:gd name="connsiteY13" fmla="*/ 18076 h 33702"/>
                    <a:gd name="connsiteX14" fmla="*/ 15843 w 46737"/>
                    <a:gd name="connsiteY14" fmla="*/ 24089 h 33702"/>
                    <a:gd name="connsiteX15" fmla="*/ 23477 w 46737"/>
                    <a:gd name="connsiteY15" fmla="*/ 25997 h 33702"/>
                    <a:gd name="connsiteX16" fmla="*/ 29634 w 46737"/>
                    <a:gd name="connsiteY16" fmla="*/ 24917 h 33702"/>
                    <a:gd name="connsiteX17" fmla="*/ 31938 w 46737"/>
                    <a:gd name="connsiteY17" fmla="*/ 22684 h 33702"/>
                    <a:gd name="connsiteX18" fmla="*/ 46233 w 46737"/>
                    <a:gd name="connsiteY18" fmla="*/ 22684 h 33702"/>
                    <a:gd name="connsiteX19" fmla="*/ 43929 w 46737"/>
                    <a:gd name="connsiteY19" fmla="*/ 28265 h 33702"/>
                    <a:gd name="connsiteX20" fmla="*/ 36979 w 46737"/>
                    <a:gd name="connsiteY20" fmla="*/ 32190 h 33702"/>
                    <a:gd name="connsiteX21" fmla="*/ 23441 w 46737"/>
                    <a:gd name="connsiteY21" fmla="*/ 33703 h 33702"/>
                    <a:gd name="connsiteX22" fmla="*/ 10154 w 46737"/>
                    <a:gd name="connsiteY22" fmla="*/ 31758 h 33702"/>
                    <a:gd name="connsiteX23" fmla="*/ 2484 w 46737"/>
                    <a:gd name="connsiteY23" fmla="*/ 26033 h 33702"/>
                    <a:gd name="connsiteX24" fmla="*/ 0 w 46737"/>
                    <a:gd name="connsiteY24" fmla="*/ 16815 h 33702"/>
                    <a:gd name="connsiteX25" fmla="*/ 2484 w 46737"/>
                    <a:gd name="connsiteY25" fmla="*/ 7633 h 33702"/>
                    <a:gd name="connsiteX26" fmla="*/ 10118 w 46737"/>
                    <a:gd name="connsiteY26" fmla="*/ 1945 h 33702"/>
                    <a:gd name="connsiteX27" fmla="*/ 23369 w 46737"/>
                    <a:gd name="connsiteY27" fmla="*/ 0 h 33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737" h="33702">
                      <a:moveTo>
                        <a:pt x="23477" y="0"/>
                      </a:moveTo>
                      <a:cubicBezTo>
                        <a:pt x="28770" y="0"/>
                        <a:pt x="33163" y="648"/>
                        <a:pt x="36619" y="1945"/>
                      </a:cubicBezTo>
                      <a:cubicBezTo>
                        <a:pt x="40076" y="3241"/>
                        <a:pt x="42596" y="5149"/>
                        <a:pt x="44253" y="7633"/>
                      </a:cubicBezTo>
                      <a:cubicBezTo>
                        <a:pt x="45909" y="10118"/>
                        <a:pt x="46737" y="13179"/>
                        <a:pt x="46737" y="16815"/>
                      </a:cubicBezTo>
                      <a:cubicBezTo>
                        <a:pt x="46737" y="17716"/>
                        <a:pt x="46701" y="18687"/>
                        <a:pt x="46629" y="19768"/>
                      </a:cubicBezTo>
                      <a:lnTo>
                        <a:pt x="6229" y="19768"/>
                      </a:lnTo>
                      <a:lnTo>
                        <a:pt x="6337" y="12602"/>
                      </a:lnTo>
                      <a:lnTo>
                        <a:pt x="37772" y="12602"/>
                      </a:lnTo>
                      <a:lnTo>
                        <a:pt x="33271" y="15555"/>
                      </a:lnTo>
                      <a:cubicBezTo>
                        <a:pt x="33271" y="12854"/>
                        <a:pt x="32478" y="10874"/>
                        <a:pt x="30930" y="9614"/>
                      </a:cubicBezTo>
                      <a:cubicBezTo>
                        <a:pt x="29382" y="8353"/>
                        <a:pt x="26897" y="7706"/>
                        <a:pt x="23441" y="7706"/>
                      </a:cubicBezTo>
                      <a:cubicBezTo>
                        <a:pt x="19984" y="7706"/>
                        <a:pt x="17355" y="8353"/>
                        <a:pt x="15807" y="9614"/>
                      </a:cubicBezTo>
                      <a:cubicBezTo>
                        <a:pt x="14259" y="10874"/>
                        <a:pt x="13503" y="12854"/>
                        <a:pt x="13503" y="15555"/>
                      </a:cubicBezTo>
                      <a:lnTo>
                        <a:pt x="13503" y="18076"/>
                      </a:lnTo>
                      <a:cubicBezTo>
                        <a:pt x="13503" y="20812"/>
                        <a:pt x="14295" y="22792"/>
                        <a:pt x="15843" y="24089"/>
                      </a:cubicBezTo>
                      <a:cubicBezTo>
                        <a:pt x="17391" y="25349"/>
                        <a:pt x="19948" y="25997"/>
                        <a:pt x="23477" y="25997"/>
                      </a:cubicBezTo>
                      <a:cubicBezTo>
                        <a:pt x="26357" y="25997"/>
                        <a:pt x="28410" y="25637"/>
                        <a:pt x="29634" y="24917"/>
                      </a:cubicBezTo>
                      <a:cubicBezTo>
                        <a:pt x="30858" y="24197"/>
                        <a:pt x="31650" y="23477"/>
                        <a:pt x="31938" y="22684"/>
                      </a:cubicBezTo>
                      <a:lnTo>
                        <a:pt x="46233" y="22684"/>
                      </a:lnTo>
                      <a:cubicBezTo>
                        <a:pt x="46053" y="24809"/>
                        <a:pt x="45261" y="26645"/>
                        <a:pt x="43929" y="28265"/>
                      </a:cubicBezTo>
                      <a:cubicBezTo>
                        <a:pt x="42596" y="29850"/>
                        <a:pt x="40256" y="31182"/>
                        <a:pt x="36979" y="32190"/>
                      </a:cubicBezTo>
                      <a:cubicBezTo>
                        <a:pt x="33703" y="33198"/>
                        <a:pt x="29166" y="33703"/>
                        <a:pt x="23441" y="33703"/>
                      </a:cubicBezTo>
                      <a:cubicBezTo>
                        <a:pt x="18040" y="33703"/>
                        <a:pt x="13647" y="33054"/>
                        <a:pt x="10154" y="31758"/>
                      </a:cubicBezTo>
                      <a:cubicBezTo>
                        <a:pt x="6697" y="30462"/>
                        <a:pt x="4141" y="28553"/>
                        <a:pt x="2484" y="26033"/>
                      </a:cubicBezTo>
                      <a:cubicBezTo>
                        <a:pt x="828" y="23513"/>
                        <a:pt x="0" y="20452"/>
                        <a:pt x="0" y="16815"/>
                      </a:cubicBezTo>
                      <a:cubicBezTo>
                        <a:pt x="0" y="13179"/>
                        <a:pt x="828" y="10082"/>
                        <a:pt x="2484" y="7633"/>
                      </a:cubicBezTo>
                      <a:cubicBezTo>
                        <a:pt x="4141" y="5149"/>
                        <a:pt x="6697" y="3241"/>
                        <a:pt x="10118" y="1945"/>
                      </a:cubicBezTo>
                      <a:cubicBezTo>
                        <a:pt x="13575" y="648"/>
                        <a:pt x="17968" y="0"/>
                        <a:pt x="23369" y="0"/>
                      </a:cubicBezTo>
                      <a:close/>
                    </a:path>
                  </a:pathLst>
                </a:custGeom>
                <a:solidFill>
                  <a:srgbClr val="00C46A"/>
                </a:solidFill>
                <a:ln w="3601"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C3FED495-7919-960D-47B4-4DDAE11AE5BF}"/>
                    </a:ext>
                  </a:extLst>
                </p:cNvPr>
                <p:cNvSpPr/>
                <p:nvPr/>
              </p:nvSpPr>
              <p:spPr>
                <a:xfrm>
                  <a:off x="1133431" y="5362399"/>
                  <a:ext cx="51022" cy="41192"/>
                </a:xfrm>
                <a:custGeom>
                  <a:avLst/>
                  <a:gdLst>
                    <a:gd name="connsiteX0" fmla="*/ 43785 w 51022"/>
                    <a:gd name="connsiteY0" fmla="*/ 19084 h 41192"/>
                    <a:gd name="connsiteX1" fmla="*/ 49078 w 51022"/>
                    <a:gd name="connsiteY1" fmla="*/ 22217 h 41192"/>
                    <a:gd name="connsiteX2" fmla="*/ 51022 w 51022"/>
                    <a:gd name="connsiteY2" fmla="*/ 29094 h 41192"/>
                    <a:gd name="connsiteX3" fmla="*/ 47565 w 51022"/>
                    <a:gd name="connsiteY3" fmla="*/ 38168 h 41192"/>
                    <a:gd name="connsiteX4" fmla="*/ 36475 w 51022"/>
                    <a:gd name="connsiteY4" fmla="*/ 41192 h 41192"/>
                    <a:gd name="connsiteX5" fmla="*/ 0 w 51022"/>
                    <a:gd name="connsiteY5" fmla="*/ 41192 h 41192"/>
                    <a:gd name="connsiteX6" fmla="*/ 0 w 51022"/>
                    <a:gd name="connsiteY6" fmla="*/ 0 h 41192"/>
                    <a:gd name="connsiteX7" fmla="*/ 35539 w 51022"/>
                    <a:gd name="connsiteY7" fmla="*/ 0 h 41192"/>
                    <a:gd name="connsiteX8" fmla="*/ 46161 w 51022"/>
                    <a:gd name="connsiteY8" fmla="*/ 2809 h 41192"/>
                    <a:gd name="connsiteX9" fmla="*/ 49510 w 51022"/>
                    <a:gd name="connsiteY9" fmla="*/ 10694 h 41192"/>
                    <a:gd name="connsiteX10" fmla="*/ 47997 w 51022"/>
                    <a:gd name="connsiteY10" fmla="*/ 15951 h 41192"/>
                    <a:gd name="connsiteX11" fmla="*/ 43785 w 51022"/>
                    <a:gd name="connsiteY11" fmla="*/ 18796 h 41192"/>
                    <a:gd name="connsiteX12" fmla="*/ 43785 w 51022"/>
                    <a:gd name="connsiteY12" fmla="*/ 19156 h 41192"/>
                    <a:gd name="connsiteX13" fmla="*/ 31038 w 51022"/>
                    <a:gd name="connsiteY13" fmla="*/ 16203 h 41192"/>
                    <a:gd name="connsiteX14" fmla="*/ 34171 w 51022"/>
                    <a:gd name="connsiteY14" fmla="*/ 15375 h 41192"/>
                    <a:gd name="connsiteX15" fmla="*/ 35179 w 51022"/>
                    <a:gd name="connsiteY15" fmla="*/ 12566 h 41192"/>
                    <a:gd name="connsiteX16" fmla="*/ 34171 w 51022"/>
                    <a:gd name="connsiteY16" fmla="*/ 9902 h 41192"/>
                    <a:gd name="connsiteX17" fmla="*/ 31038 w 51022"/>
                    <a:gd name="connsiteY17" fmla="*/ 9074 h 41192"/>
                    <a:gd name="connsiteX18" fmla="*/ 13107 w 51022"/>
                    <a:gd name="connsiteY18" fmla="*/ 9074 h 41192"/>
                    <a:gd name="connsiteX19" fmla="*/ 13107 w 51022"/>
                    <a:gd name="connsiteY19" fmla="*/ 16239 h 41192"/>
                    <a:gd name="connsiteX20" fmla="*/ 31038 w 51022"/>
                    <a:gd name="connsiteY20" fmla="*/ 16239 h 41192"/>
                    <a:gd name="connsiteX21" fmla="*/ 31794 w 51022"/>
                    <a:gd name="connsiteY21" fmla="*/ 32299 h 41192"/>
                    <a:gd name="connsiteX22" fmla="*/ 35395 w 51022"/>
                    <a:gd name="connsiteY22" fmla="*/ 31326 h 41192"/>
                    <a:gd name="connsiteX23" fmla="*/ 36511 w 51022"/>
                    <a:gd name="connsiteY23" fmla="*/ 28194 h 41192"/>
                    <a:gd name="connsiteX24" fmla="*/ 35395 w 51022"/>
                    <a:gd name="connsiteY24" fmla="*/ 25061 h 41192"/>
                    <a:gd name="connsiteX25" fmla="*/ 31794 w 51022"/>
                    <a:gd name="connsiteY25" fmla="*/ 24089 h 41192"/>
                    <a:gd name="connsiteX26" fmla="*/ 13107 w 51022"/>
                    <a:gd name="connsiteY26" fmla="*/ 24089 h 41192"/>
                    <a:gd name="connsiteX27" fmla="*/ 13107 w 51022"/>
                    <a:gd name="connsiteY27" fmla="*/ 32299 h 41192"/>
                    <a:gd name="connsiteX28" fmla="*/ 31794 w 51022"/>
                    <a:gd name="connsiteY28" fmla="*/ 32299 h 4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1022" h="41192">
                      <a:moveTo>
                        <a:pt x="43785" y="19084"/>
                      </a:moveTo>
                      <a:cubicBezTo>
                        <a:pt x="46017" y="19624"/>
                        <a:pt x="47781" y="20668"/>
                        <a:pt x="49078" y="22217"/>
                      </a:cubicBezTo>
                      <a:cubicBezTo>
                        <a:pt x="50374" y="23765"/>
                        <a:pt x="51022" y="26033"/>
                        <a:pt x="51022" y="29094"/>
                      </a:cubicBezTo>
                      <a:cubicBezTo>
                        <a:pt x="51022" y="33127"/>
                        <a:pt x="49870" y="36151"/>
                        <a:pt x="47565" y="38168"/>
                      </a:cubicBezTo>
                      <a:cubicBezTo>
                        <a:pt x="45261" y="40184"/>
                        <a:pt x="41552" y="41192"/>
                        <a:pt x="36475" y="41192"/>
                      </a:cubicBezTo>
                      <a:lnTo>
                        <a:pt x="0" y="41192"/>
                      </a:lnTo>
                      <a:lnTo>
                        <a:pt x="0" y="0"/>
                      </a:lnTo>
                      <a:lnTo>
                        <a:pt x="35539" y="0"/>
                      </a:lnTo>
                      <a:cubicBezTo>
                        <a:pt x="40400" y="0"/>
                        <a:pt x="43929" y="936"/>
                        <a:pt x="46161" y="2809"/>
                      </a:cubicBezTo>
                      <a:cubicBezTo>
                        <a:pt x="48394" y="4681"/>
                        <a:pt x="49510" y="7310"/>
                        <a:pt x="49510" y="10694"/>
                      </a:cubicBezTo>
                      <a:cubicBezTo>
                        <a:pt x="49510" y="12855"/>
                        <a:pt x="49006" y="14583"/>
                        <a:pt x="47997" y="15951"/>
                      </a:cubicBezTo>
                      <a:cubicBezTo>
                        <a:pt x="46989" y="17284"/>
                        <a:pt x="45585" y="18256"/>
                        <a:pt x="43785" y="18796"/>
                      </a:cubicBezTo>
                      <a:lnTo>
                        <a:pt x="43785" y="19156"/>
                      </a:lnTo>
                      <a:close/>
                      <a:moveTo>
                        <a:pt x="31038" y="16203"/>
                      </a:moveTo>
                      <a:cubicBezTo>
                        <a:pt x="32478" y="16203"/>
                        <a:pt x="33523" y="15915"/>
                        <a:pt x="34171" y="15375"/>
                      </a:cubicBezTo>
                      <a:cubicBezTo>
                        <a:pt x="34855" y="14835"/>
                        <a:pt x="35179" y="13899"/>
                        <a:pt x="35179" y="12566"/>
                      </a:cubicBezTo>
                      <a:cubicBezTo>
                        <a:pt x="35179" y="11342"/>
                        <a:pt x="34855" y="10442"/>
                        <a:pt x="34171" y="9902"/>
                      </a:cubicBezTo>
                      <a:cubicBezTo>
                        <a:pt x="33487" y="9326"/>
                        <a:pt x="32442" y="9074"/>
                        <a:pt x="31038" y="9074"/>
                      </a:cubicBezTo>
                      <a:lnTo>
                        <a:pt x="13107" y="9074"/>
                      </a:lnTo>
                      <a:lnTo>
                        <a:pt x="13107" y="16239"/>
                      </a:lnTo>
                      <a:lnTo>
                        <a:pt x="31038" y="16239"/>
                      </a:lnTo>
                      <a:close/>
                      <a:moveTo>
                        <a:pt x="31794" y="32299"/>
                      </a:moveTo>
                      <a:cubicBezTo>
                        <a:pt x="33451" y="32299"/>
                        <a:pt x="34639" y="31974"/>
                        <a:pt x="35395" y="31326"/>
                      </a:cubicBezTo>
                      <a:cubicBezTo>
                        <a:pt x="36151" y="30678"/>
                        <a:pt x="36511" y="29634"/>
                        <a:pt x="36511" y="28194"/>
                      </a:cubicBezTo>
                      <a:cubicBezTo>
                        <a:pt x="36511" y="26753"/>
                        <a:pt x="36151" y="25745"/>
                        <a:pt x="35395" y="25061"/>
                      </a:cubicBezTo>
                      <a:cubicBezTo>
                        <a:pt x="34639" y="24413"/>
                        <a:pt x="33451" y="24089"/>
                        <a:pt x="31794" y="24089"/>
                      </a:cubicBezTo>
                      <a:lnTo>
                        <a:pt x="13107" y="24089"/>
                      </a:lnTo>
                      <a:lnTo>
                        <a:pt x="13107" y="32299"/>
                      </a:lnTo>
                      <a:lnTo>
                        <a:pt x="31794" y="32299"/>
                      </a:lnTo>
                      <a:close/>
                    </a:path>
                  </a:pathLst>
                </a:custGeom>
                <a:solidFill>
                  <a:srgbClr val="00C46A"/>
                </a:solidFill>
                <a:ln w="3601"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66884515-5674-8C2A-FB10-52656CFC9CFF}"/>
                    </a:ext>
                  </a:extLst>
                </p:cNvPr>
                <p:cNvSpPr/>
                <p:nvPr/>
              </p:nvSpPr>
              <p:spPr>
                <a:xfrm>
                  <a:off x="1189278" y="5361571"/>
                  <a:ext cx="13142" cy="41984"/>
                </a:xfrm>
                <a:custGeom>
                  <a:avLst/>
                  <a:gdLst>
                    <a:gd name="connsiteX0" fmla="*/ 0 w 13142"/>
                    <a:gd name="connsiteY0" fmla="*/ 0 h 41984"/>
                    <a:gd name="connsiteX1" fmla="*/ 13143 w 13142"/>
                    <a:gd name="connsiteY1" fmla="*/ 0 h 41984"/>
                    <a:gd name="connsiteX2" fmla="*/ 13143 w 13142"/>
                    <a:gd name="connsiteY2" fmla="*/ 7165 h 41984"/>
                    <a:gd name="connsiteX3" fmla="*/ 0 w 13142"/>
                    <a:gd name="connsiteY3" fmla="*/ 7165 h 41984"/>
                    <a:gd name="connsiteX4" fmla="*/ 0 w 13142"/>
                    <a:gd name="connsiteY4" fmla="*/ 0 h 41984"/>
                    <a:gd name="connsiteX5" fmla="*/ 108 w 13142"/>
                    <a:gd name="connsiteY5" fmla="*/ 10838 h 41984"/>
                    <a:gd name="connsiteX6" fmla="*/ 13035 w 13142"/>
                    <a:gd name="connsiteY6" fmla="*/ 10838 h 41984"/>
                    <a:gd name="connsiteX7" fmla="*/ 13035 w 13142"/>
                    <a:gd name="connsiteY7" fmla="*/ 41984 h 41984"/>
                    <a:gd name="connsiteX8" fmla="*/ 108 w 13142"/>
                    <a:gd name="connsiteY8" fmla="*/ 41984 h 41984"/>
                    <a:gd name="connsiteX9" fmla="*/ 108 w 13142"/>
                    <a:gd name="connsiteY9" fmla="*/ 10838 h 41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42" h="41984">
                      <a:moveTo>
                        <a:pt x="0" y="0"/>
                      </a:moveTo>
                      <a:lnTo>
                        <a:pt x="13143" y="0"/>
                      </a:lnTo>
                      <a:lnTo>
                        <a:pt x="13143" y="7165"/>
                      </a:lnTo>
                      <a:lnTo>
                        <a:pt x="0" y="7165"/>
                      </a:lnTo>
                      <a:lnTo>
                        <a:pt x="0" y="0"/>
                      </a:lnTo>
                      <a:close/>
                      <a:moveTo>
                        <a:pt x="108" y="10838"/>
                      </a:moveTo>
                      <a:lnTo>
                        <a:pt x="13035" y="10838"/>
                      </a:lnTo>
                      <a:lnTo>
                        <a:pt x="13035" y="41984"/>
                      </a:lnTo>
                      <a:lnTo>
                        <a:pt x="108" y="41984"/>
                      </a:lnTo>
                      <a:lnTo>
                        <a:pt x="108" y="10838"/>
                      </a:lnTo>
                      <a:close/>
                    </a:path>
                  </a:pathLst>
                </a:custGeom>
                <a:solidFill>
                  <a:srgbClr val="00C46A"/>
                </a:solidFill>
                <a:ln w="3601"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9324CE02-0153-013B-DD2E-4AEC8C53196F}"/>
                    </a:ext>
                  </a:extLst>
                </p:cNvPr>
                <p:cNvSpPr/>
                <p:nvPr/>
              </p:nvSpPr>
              <p:spPr>
                <a:xfrm>
                  <a:off x="1207137" y="5371653"/>
                  <a:ext cx="45548" cy="43316"/>
                </a:xfrm>
                <a:custGeom>
                  <a:avLst/>
                  <a:gdLst>
                    <a:gd name="connsiteX0" fmla="*/ 45549 w 45548"/>
                    <a:gd name="connsiteY0" fmla="*/ 792 h 43316"/>
                    <a:gd name="connsiteX1" fmla="*/ 45549 w 45548"/>
                    <a:gd name="connsiteY1" fmla="*/ 30030 h 43316"/>
                    <a:gd name="connsiteX2" fmla="*/ 43965 w 45548"/>
                    <a:gd name="connsiteY2" fmla="*/ 37880 h 43316"/>
                    <a:gd name="connsiteX3" fmla="*/ 37627 w 45548"/>
                    <a:gd name="connsiteY3" fmla="*/ 41984 h 43316"/>
                    <a:gd name="connsiteX4" fmla="*/ 23297 w 45548"/>
                    <a:gd name="connsiteY4" fmla="*/ 43317 h 43316"/>
                    <a:gd name="connsiteX5" fmla="*/ 9290 w 45548"/>
                    <a:gd name="connsiteY5" fmla="*/ 41984 h 43316"/>
                    <a:gd name="connsiteX6" fmla="*/ 2737 w 45548"/>
                    <a:gd name="connsiteY6" fmla="*/ 38276 h 43316"/>
                    <a:gd name="connsiteX7" fmla="*/ 720 w 45548"/>
                    <a:gd name="connsiteY7" fmla="*/ 32118 h 43316"/>
                    <a:gd name="connsiteX8" fmla="*/ 15087 w 45548"/>
                    <a:gd name="connsiteY8" fmla="*/ 32118 h 43316"/>
                    <a:gd name="connsiteX9" fmla="*/ 16131 w 45548"/>
                    <a:gd name="connsiteY9" fmla="*/ 33954 h 43316"/>
                    <a:gd name="connsiteX10" fmla="*/ 18544 w 45548"/>
                    <a:gd name="connsiteY10" fmla="*/ 35107 h 43316"/>
                    <a:gd name="connsiteX11" fmla="*/ 23549 w 45548"/>
                    <a:gd name="connsiteY11" fmla="*/ 35575 h 43316"/>
                    <a:gd name="connsiteX12" fmla="*/ 29382 w 45548"/>
                    <a:gd name="connsiteY12" fmla="*/ 35035 h 43316"/>
                    <a:gd name="connsiteX13" fmla="*/ 31974 w 45548"/>
                    <a:gd name="connsiteY13" fmla="*/ 33343 h 43316"/>
                    <a:gd name="connsiteX14" fmla="*/ 32622 w 45548"/>
                    <a:gd name="connsiteY14" fmla="*/ 30066 h 43316"/>
                    <a:gd name="connsiteX15" fmla="*/ 32622 w 45548"/>
                    <a:gd name="connsiteY15" fmla="*/ 25349 h 43316"/>
                    <a:gd name="connsiteX16" fmla="*/ 32262 w 45548"/>
                    <a:gd name="connsiteY16" fmla="*/ 25349 h 43316"/>
                    <a:gd name="connsiteX17" fmla="*/ 26897 w 45548"/>
                    <a:gd name="connsiteY17" fmla="*/ 28482 h 43316"/>
                    <a:gd name="connsiteX18" fmla="*/ 19228 w 45548"/>
                    <a:gd name="connsiteY18" fmla="*/ 29562 h 43316"/>
                    <a:gd name="connsiteX19" fmla="*/ 8714 w 45548"/>
                    <a:gd name="connsiteY19" fmla="*/ 27905 h 43316"/>
                    <a:gd name="connsiteX20" fmla="*/ 2232 w 45548"/>
                    <a:gd name="connsiteY20" fmla="*/ 22936 h 43316"/>
                    <a:gd name="connsiteX21" fmla="*/ 0 w 45548"/>
                    <a:gd name="connsiteY21" fmla="*/ 14799 h 43316"/>
                    <a:gd name="connsiteX22" fmla="*/ 2232 w 45548"/>
                    <a:gd name="connsiteY22" fmla="*/ 6625 h 43316"/>
                    <a:gd name="connsiteX23" fmla="*/ 8714 w 45548"/>
                    <a:gd name="connsiteY23" fmla="*/ 1656 h 43316"/>
                    <a:gd name="connsiteX24" fmla="*/ 19228 w 45548"/>
                    <a:gd name="connsiteY24" fmla="*/ 0 h 43316"/>
                    <a:gd name="connsiteX25" fmla="*/ 27005 w 45548"/>
                    <a:gd name="connsiteY25" fmla="*/ 1152 h 43316"/>
                    <a:gd name="connsiteX26" fmla="*/ 32478 w 45548"/>
                    <a:gd name="connsiteY26" fmla="*/ 4429 h 43316"/>
                    <a:gd name="connsiteX27" fmla="*/ 32874 w 45548"/>
                    <a:gd name="connsiteY27" fmla="*/ 4429 h 43316"/>
                    <a:gd name="connsiteX28" fmla="*/ 32874 w 45548"/>
                    <a:gd name="connsiteY28" fmla="*/ 792 h 43316"/>
                    <a:gd name="connsiteX29" fmla="*/ 45549 w 45548"/>
                    <a:gd name="connsiteY29" fmla="*/ 792 h 43316"/>
                    <a:gd name="connsiteX30" fmla="*/ 23045 w 45548"/>
                    <a:gd name="connsiteY30" fmla="*/ 20884 h 43316"/>
                    <a:gd name="connsiteX31" fmla="*/ 30426 w 45548"/>
                    <a:gd name="connsiteY31" fmla="*/ 19264 h 43316"/>
                    <a:gd name="connsiteX32" fmla="*/ 32911 w 45548"/>
                    <a:gd name="connsiteY32" fmla="*/ 14763 h 43316"/>
                    <a:gd name="connsiteX33" fmla="*/ 30426 w 45548"/>
                    <a:gd name="connsiteY33" fmla="*/ 10226 h 43316"/>
                    <a:gd name="connsiteX34" fmla="*/ 23045 w 45548"/>
                    <a:gd name="connsiteY34" fmla="*/ 8570 h 43316"/>
                    <a:gd name="connsiteX35" fmla="*/ 15699 w 45548"/>
                    <a:gd name="connsiteY35" fmla="*/ 10118 h 43316"/>
                    <a:gd name="connsiteX36" fmla="*/ 13395 w 45548"/>
                    <a:gd name="connsiteY36" fmla="*/ 14727 h 43316"/>
                    <a:gd name="connsiteX37" fmla="*/ 15699 w 45548"/>
                    <a:gd name="connsiteY37" fmla="*/ 19300 h 43316"/>
                    <a:gd name="connsiteX38" fmla="*/ 23045 w 45548"/>
                    <a:gd name="connsiteY38" fmla="*/ 20848 h 43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5548" h="43316">
                      <a:moveTo>
                        <a:pt x="45549" y="792"/>
                      </a:moveTo>
                      <a:lnTo>
                        <a:pt x="45549" y="30030"/>
                      </a:lnTo>
                      <a:cubicBezTo>
                        <a:pt x="45549" y="33415"/>
                        <a:pt x="45009" y="36043"/>
                        <a:pt x="43965" y="37880"/>
                      </a:cubicBezTo>
                      <a:cubicBezTo>
                        <a:pt x="42920" y="39716"/>
                        <a:pt x="40796" y="41084"/>
                        <a:pt x="37627" y="41984"/>
                      </a:cubicBezTo>
                      <a:cubicBezTo>
                        <a:pt x="34459" y="42885"/>
                        <a:pt x="29670" y="43317"/>
                        <a:pt x="23297" y="43317"/>
                      </a:cubicBezTo>
                      <a:cubicBezTo>
                        <a:pt x="16923" y="43317"/>
                        <a:pt x="12531" y="42885"/>
                        <a:pt x="9290" y="41984"/>
                      </a:cubicBezTo>
                      <a:cubicBezTo>
                        <a:pt x="6085" y="41084"/>
                        <a:pt x="3889" y="39860"/>
                        <a:pt x="2737" y="38276"/>
                      </a:cubicBezTo>
                      <a:cubicBezTo>
                        <a:pt x="1584" y="36691"/>
                        <a:pt x="900" y="34639"/>
                        <a:pt x="720" y="32118"/>
                      </a:cubicBezTo>
                      <a:lnTo>
                        <a:pt x="15087" y="32118"/>
                      </a:lnTo>
                      <a:cubicBezTo>
                        <a:pt x="15339" y="32874"/>
                        <a:pt x="15699" y="33486"/>
                        <a:pt x="16131" y="33954"/>
                      </a:cubicBezTo>
                      <a:cubicBezTo>
                        <a:pt x="16563" y="34423"/>
                        <a:pt x="17355" y="34819"/>
                        <a:pt x="18544" y="35107"/>
                      </a:cubicBezTo>
                      <a:cubicBezTo>
                        <a:pt x="19732" y="35395"/>
                        <a:pt x="21388" y="35575"/>
                        <a:pt x="23549" y="35575"/>
                      </a:cubicBezTo>
                      <a:cubicBezTo>
                        <a:pt x="26141" y="35575"/>
                        <a:pt x="28050" y="35395"/>
                        <a:pt x="29382" y="35035"/>
                      </a:cubicBezTo>
                      <a:cubicBezTo>
                        <a:pt x="30714" y="34675"/>
                        <a:pt x="31542" y="34099"/>
                        <a:pt x="31974" y="33343"/>
                      </a:cubicBezTo>
                      <a:cubicBezTo>
                        <a:pt x="32406" y="32586"/>
                        <a:pt x="32622" y="31470"/>
                        <a:pt x="32622" y="30066"/>
                      </a:cubicBezTo>
                      <a:lnTo>
                        <a:pt x="32622" y="25349"/>
                      </a:lnTo>
                      <a:lnTo>
                        <a:pt x="32262" y="25349"/>
                      </a:lnTo>
                      <a:cubicBezTo>
                        <a:pt x="30786" y="26681"/>
                        <a:pt x="29022" y="27725"/>
                        <a:pt x="26897" y="28482"/>
                      </a:cubicBezTo>
                      <a:cubicBezTo>
                        <a:pt x="24773" y="29202"/>
                        <a:pt x="22216" y="29562"/>
                        <a:pt x="19228" y="29562"/>
                      </a:cubicBezTo>
                      <a:cubicBezTo>
                        <a:pt x="15087" y="29562"/>
                        <a:pt x="11558" y="29021"/>
                        <a:pt x="8714" y="27905"/>
                      </a:cubicBezTo>
                      <a:cubicBezTo>
                        <a:pt x="5869" y="26789"/>
                        <a:pt x="3709" y="25133"/>
                        <a:pt x="2232" y="22936"/>
                      </a:cubicBezTo>
                      <a:cubicBezTo>
                        <a:pt x="756" y="20740"/>
                        <a:pt x="0" y="18040"/>
                        <a:pt x="0" y="14799"/>
                      </a:cubicBezTo>
                      <a:cubicBezTo>
                        <a:pt x="0" y="11558"/>
                        <a:pt x="756" y="8858"/>
                        <a:pt x="2232" y="6625"/>
                      </a:cubicBezTo>
                      <a:cubicBezTo>
                        <a:pt x="3709" y="4393"/>
                        <a:pt x="5869" y="2773"/>
                        <a:pt x="8714" y="1656"/>
                      </a:cubicBezTo>
                      <a:cubicBezTo>
                        <a:pt x="11558" y="576"/>
                        <a:pt x="15051" y="0"/>
                        <a:pt x="19228" y="0"/>
                      </a:cubicBezTo>
                      <a:cubicBezTo>
                        <a:pt x="22216" y="0"/>
                        <a:pt x="24809" y="396"/>
                        <a:pt x="27005" y="1152"/>
                      </a:cubicBezTo>
                      <a:cubicBezTo>
                        <a:pt x="29202" y="1908"/>
                        <a:pt x="31038" y="3024"/>
                        <a:pt x="32478" y="4429"/>
                      </a:cubicBezTo>
                      <a:lnTo>
                        <a:pt x="32874" y="4429"/>
                      </a:lnTo>
                      <a:lnTo>
                        <a:pt x="32874" y="792"/>
                      </a:lnTo>
                      <a:lnTo>
                        <a:pt x="45549" y="792"/>
                      </a:lnTo>
                      <a:close/>
                      <a:moveTo>
                        <a:pt x="23045" y="20884"/>
                      </a:moveTo>
                      <a:cubicBezTo>
                        <a:pt x="26321" y="20884"/>
                        <a:pt x="28770" y="20344"/>
                        <a:pt x="30426" y="19264"/>
                      </a:cubicBezTo>
                      <a:cubicBezTo>
                        <a:pt x="32082" y="18183"/>
                        <a:pt x="32911" y="16671"/>
                        <a:pt x="32911" y="14763"/>
                      </a:cubicBezTo>
                      <a:cubicBezTo>
                        <a:pt x="32911" y="12854"/>
                        <a:pt x="32082" y="11342"/>
                        <a:pt x="30426" y="10226"/>
                      </a:cubicBezTo>
                      <a:cubicBezTo>
                        <a:pt x="28770" y="9146"/>
                        <a:pt x="26321" y="8570"/>
                        <a:pt x="23045" y="8570"/>
                      </a:cubicBezTo>
                      <a:cubicBezTo>
                        <a:pt x="19768" y="8570"/>
                        <a:pt x="17247" y="9074"/>
                        <a:pt x="15699" y="10118"/>
                      </a:cubicBezTo>
                      <a:cubicBezTo>
                        <a:pt x="14151" y="11162"/>
                        <a:pt x="13395" y="12711"/>
                        <a:pt x="13395" y="14727"/>
                      </a:cubicBezTo>
                      <a:cubicBezTo>
                        <a:pt x="13395" y="16743"/>
                        <a:pt x="14151" y="18255"/>
                        <a:pt x="15699" y="19300"/>
                      </a:cubicBezTo>
                      <a:cubicBezTo>
                        <a:pt x="17247" y="20344"/>
                        <a:pt x="19696" y="20848"/>
                        <a:pt x="23045" y="20848"/>
                      </a:cubicBezTo>
                      <a:close/>
                    </a:path>
                  </a:pathLst>
                </a:custGeom>
                <a:solidFill>
                  <a:srgbClr val="00C46A"/>
                </a:solidFill>
                <a:ln w="3601"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39DEA07B-9F17-32B8-9224-ECDCEF35A7CB}"/>
                    </a:ext>
                  </a:extLst>
                </p:cNvPr>
                <p:cNvSpPr/>
                <p:nvPr/>
              </p:nvSpPr>
              <p:spPr>
                <a:xfrm>
                  <a:off x="1279619" y="5362399"/>
                  <a:ext cx="13106" cy="41192"/>
                </a:xfrm>
                <a:custGeom>
                  <a:avLst/>
                  <a:gdLst>
                    <a:gd name="connsiteX0" fmla="*/ 0 w 13106"/>
                    <a:gd name="connsiteY0" fmla="*/ 41192 h 41192"/>
                    <a:gd name="connsiteX1" fmla="*/ 0 w 13106"/>
                    <a:gd name="connsiteY1" fmla="*/ 0 h 41192"/>
                    <a:gd name="connsiteX2" fmla="*/ 13107 w 13106"/>
                    <a:gd name="connsiteY2" fmla="*/ 0 h 41192"/>
                    <a:gd name="connsiteX3" fmla="*/ 13107 w 13106"/>
                    <a:gd name="connsiteY3" fmla="*/ 41192 h 41192"/>
                    <a:gd name="connsiteX4" fmla="*/ 0 w 13106"/>
                    <a:gd name="connsiteY4" fmla="*/ 41192 h 41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6" h="41192">
                      <a:moveTo>
                        <a:pt x="0" y="41192"/>
                      </a:moveTo>
                      <a:lnTo>
                        <a:pt x="0" y="0"/>
                      </a:lnTo>
                      <a:lnTo>
                        <a:pt x="13107" y="0"/>
                      </a:lnTo>
                      <a:lnTo>
                        <a:pt x="13107" y="41192"/>
                      </a:lnTo>
                      <a:lnTo>
                        <a:pt x="0" y="41192"/>
                      </a:lnTo>
                      <a:close/>
                    </a:path>
                  </a:pathLst>
                </a:custGeom>
                <a:solidFill>
                  <a:srgbClr val="00C46A"/>
                </a:solidFill>
                <a:ln w="3601"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5CD863C8-FDBF-227A-9CF9-57C032B5C838}"/>
                    </a:ext>
                  </a:extLst>
                </p:cNvPr>
                <p:cNvSpPr/>
                <p:nvPr/>
              </p:nvSpPr>
              <p:spPr>
                <a:xfrm>
                  <a:off x="1297191" y="5371293"/>
                  <a:ext cx="45548" cy="33666"/>
                </a:xfrm>
                <a:custGeom>
                  <a:avLst/>
                  <a:gdLst>
                    <a:gd name="connsiteX0" fmla="*/ 30030 w 45548"/>
                    <a:gd name="connsiteY0" fmla="*/ 10262 h 33666"/>
                    <a:gd name="connsiteX1" fmla="*/ 27401 w 45548"/>
                    <a:gd name="connsiteY1" fmla="*/ 7813 h 33666"/>
                    <a:gd name="connsiteX2" fmla="*/ 21496 w 45548"/>
                    <a:gd name="connsiteY2" fmla="*/ 7093 h 33666"/>
                    <a:gd name="connsiteX3" fmla="*/ 16275 w 45548"/>
                    <a:gd name="connsiteY3" fmla="*/ 7706 h 33666"/>
                    <a:gd name="connsiteX4" fmla="*/ 14763 w 45548"/>
                    <a:gd name="connsiteY4" fmla="*/ 9506 h 33666"/>
                    <a:gd name="connsiteX5" fmla="*/ 15555 w 45548"/>
                    <a:gd name="connsiteY5" fmla="*/ 10874 h 33666"/>
                    <a:gd name="connsiteX6" fmla="*/ 18508 w 45548"/>
                    <a:gd name="connsiteY6" fmla="*/ 11486 h 33666"/>
                    <a:gd name="connsiteX7" fmla="*/ 33451 w 45548"/>
                    <a:gd name="connsiteY7" fmla="*/ 12710 h 33666"/>
                    <a:gd name="connsiteX8" fmla="*/ 40184 w 45548"/>
                    <a:gd name="connsiteY8" fmla="*/ 14042 h 33666"/>
                    <a:gd name="connsiteX9" fmla="*/ 44181 w 45548"/>
                    <a:gd name="connsiteY9" fmla="*/ 17211 h 33666"/>
                    <a:gd name="connsiteX10" fmla="*/ 45549 w 45548"/>
                    <a:gd name="connsiteY10" fmla="*/ 22864 h 33666"/>
                    <a:gd name="connsiteX11" fmla="*/ 43100 w 45548"/>
                    <a:gd name="connsiteY11" fmla="*/ 29598 h 33666"/>
                    <a:gd name="connsiteX12" fmla="*/ 35791 w 45548"/>
                    <a:gd name="connsiteY12" fmla="*/ 32766 h 33666"/>
                    <a:gd name="connsiteX13" fmla="*/ 22828 w 45548"/>
                    <a:gd name="connsiteY13" fmla="*/ 33667 h 33666"/>
                    <a:gd name="connsiteX14" fmla="*/ 10442 w 45548"/>
                    <a:gd name="connsiteY14" fmla="*/ 32766 h 33666"/>
                    <a:gd name="connsiteX15" fmla="*/ 2917 w 45548"/>
                    <a:gd name="connsiteY15" fmla="*/ 29418 h 33666"/>
                    <a:gd name="connsiteX16" fmla="*/ 0 w 45548"/>
                    <a:gd name="connsiteY16" fmla="*/ 22360 h 33666"/>
                    <a:gd name="connsiteX17" fmla="*/ 14583 w 45548"/>
                    <a:gd name="connsiteY17" fmla="*/ 22360 h 33666"/>
                    <a:gd name="connsiteX18" fmla="*/ 17139 w 45548"/>
                    <a:gd name="connsiteY18" fmla="*/ 25385 h 33666"/>
                    <a:gd name="connsiteX19" fmla="*/ 23585 w 45548"/>
                    <a:gd name="connsiteY19" fmla="*/ 26177 h 33666"/>
                    <a:gd name="connsiteX20" fmla="*/ 29598 w 45548"/>
                    <a:gd name="connsiteY20" fmla="*/ 25529 h 33666"/>
                    <a:gd name="connsiteX21" fmla="*/ 31254 w 45548"/>
                    <a:gd name="connsiteY21" fmla="*/ 23512 h 33666"/>
                    <a:gd name="connsiteX22" fmla="*/ 30426 w 45548"/>
                    <a:gd name="connsiteY22" fmla="*/ 21964 h 33666"/>
                    <a:gd name="connsiteX23" fmla="*/ 27617 w 45548"/>
                    <a:gd name="connsiteY23" fmla="*/ 21388 h 33666"/>
                    <a:gd name="connsiteX24" fmla="*/ 13719 w 45548"/>
                    <a:gd name="connsiteY24" fmla="*/ 19948 h 33666"/>
                    <a:gd name="connsiteX25" fmla="*/ 6697 w 45548"/>
                    <a:gd name="connsiteY25" fmla="*/ 18579 h 33666"/>
                    <a:gd name="connsiteX26" fmla="*/ 2448 w 45548"/>
                    <a:gd name="connsiteY26" fmla="*/ 15591 h 33666"/>
                    <a:gd name="connsiteX27" fmla="*/ 936 w 45548"/>
                    <a:gd name="connsiteY27" fmla="*/ 10298 h 33666"/>
                    <a:gd name="connsiteX28" fmla="*/ 3349 w 45548"/>
                    <a:gd name="connsiteY28" fmla="*/ 3817 h 33666"/>
                    <a:gd name="connsiteX29" fmla="*/ 10262 w 45548"/>
                    <a:gd name="connsiteY29" fmla="*/ 792 h 33666"/>
                    <a:gd name="connsiteX30" fmla="*/ 21928 w 45548"/>
                    <a:gd name="connsiteY30" fmla="*/ 0 h 33666"/>
                    <a:gd name="connsiteX31" fmla="*/ 33847 w 45548"/>
                    <a:gd name="connsiteY31" fmla="*/ 828 h 33666"/>
                    <a:gd name="connsiteX32" fmla="*/ 41300 w 45548"/>
                    <a:gd name="connsiteY32" fmla="*/ 3961 h 33666"/>
                    <a:gd name="connsiteX33" fmla="*/ 44253 w 45548"/>
                    <a:gd name="connsiteY33" fmla="*/ 10370 h 33666"/>
                    <a:gd name="connsiteX34" fmla="*/ 29994 w 45548"/>
                    <a:gd name="connsiteY34" fmla="*/ 10370 h 3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5548" h="33666">
                      <a:moveTo>
                        <a:pt x="30030" y="10262"/>
                      </a:moveTo>
                      <a:cubicBezTo>
                        <a:pt x="29634" y="9109"/>
                        <a:pt x="28770" y="8281"/>
                        <a:pt x="27401" y="7813"/>
                      </a:cubicBezTo>
                      <a:cubicBezTo>
                        <a:pt x="26033" y="7345"/>
                        <a:pt x="24053" y="7093"/>
                        <a:pt x="21496" y="7093"/>
                      </a:cubicBezTo>
                      <a:cubicBezTo>
                        <a:pt x="18940" y="7093"/>
                        <a:pt x="17283" y="7309"/>
                        <a:pt x="16275" y="7706"/>
                      </a:cubicBezTo>
                      <a:cubicBezTo>
                        <a:pt x="15267" y="8102"/>
                        <a:pt x="14763" y="8713"/>
                        <a:pt x="14763" y="9506"/>
                      </a:cubicBezTo>
                      <a:cubicBezTo>
                        <a:pt x="14763" y="10154"/>
                        <a:pt x="15015" y="10622"/>
                        <a:pt x="15555" y="10874"/>
                      </a:cubicBezTo>
                      <a:cubicBezTo>
                        <a:pt x="16095" y="11126"/>
                        <a:pt x="17067" y="11342"/>
                        <a:pt x="18508" y="11486"/>
                      </a:cubicBezTo>
                      <a:lnTo>
                        <a:pt x="33451" y="12710"/>
                      </a:lnTo>
                      <a:cubicBezTo>
                        <a:pt x="36187" y="12890"/>
                        <a:pt x="38420" y="13358"/>
                        <a:pt x="40184" y="14042"/>
                      </a:cubicBezTo>
                      <a:cubicBezTo>
                        <a:pt x="41948" y="14727"/>
                        <a:pt x="43280" y="15807"/>
                        <a:pt x="44181" y="17211"/>
                      </a:cubicBezTo>
                      <a:cubicBezTo>
                        <a:pt x="45117" y="18615"/>
                        <a:pt x="45549" y="20524"/>
                        <a:pt x="45549" y="22864"/>
                      </a:cubicBezTo>
                      <a:cubicBezTo>
                        <a:pt x="45549" y="25817"/>
                        <a:pt x="44721" y="28049"/>
                        <a:pt x="43100" y="29598"/>
                      </a:cubicBezTo>
                      <a:cubicBezTo>
                        <a:pt x="41480" y="31146"/>
                        <a:pt x="39032" y="32190"/>
                        <a:pt x="35791" y="32766"/>
                      </a:cubicBezTo>
                      <a:cubicBezTo>
                        <a:pt x="32550" y="33378"/>
                        <a:pt x="28230" y="33667"/>
                        <a:pt x="22828" y="33667"/>
                      </a:cubicBezTo>
                      <a:cubicBezTo>
                        <a:pt x="17751" y="33667"/>
                        <a:pt x="13611" y="33378"/>
                        <a:pt x="10442" y="32766"/>
                      </a:cubicBezTo>
                      <a:cubicBezTo>
                        <a:pt x="7237" y="32154"/>
                        <a:pt x="4753" y="31074"/>
                        <a:pt x="2917" y="29418"/>
                      </a:cubicBezTo>
                      <a:cubicBezTo>
                        <a:pt x="1080" y="27797"/>
                        <a:pt x="108" y="25421"/>
                        <a:pt x="0" y="22360"/>
                      </a:cubicBezTo>
                      <a:lnTo>
                        <a:pt x="14583" y="22360"/>
                      </a:lnTo>
                      <a:cubicBezTo>
                        <a:pt x="14979" y="23873"/>
                        <a:pt x="15807" y="24881"/>
                        <a:pt x="17139" y="25385"/>
                      </a:cubicBezTo>
                      <a:cubicBezTo>
                        <a:pt x="18436" y="25889"/>
                        <a:pt x="20596" y="26177"/>
                        <a:pt x="23585" y="26177"/>
                      </a:cubicBezTo>
                      <a:cubicBezTo>
                        <a:pt x="26573" y="26177"/>
                        <a:pt x="28482" y="25961"/>
                        <a:pt x="29598" y="25529"/>
                      </a:cubicBezTo>
                      <a:cubicBezTo>
                        <a:pt x="30714" y="25097"/>
                        <a:pt x="31254" y="24449"/>
                        <a:pt x="31254" y="23512"/>
                      </a:cubicBezTo>
                      <a:cubicBezTo>
                        <a:pt x="31254" y="22792"/>
                        <a:pt x="30966" y="22252"/>
                        <a:pt x="30426" y="21964"/>
                      </a:cubicBezTo>
                      <a:cubicBezTo>
                        <a:pt x="29886" y="21676"/>
                        <a:pt x="28950" y="21460"/>
                        <a:pt x="27617" y="21388"/>
                      </a:cubicBezTo>
                      <a:lnTo>
                        <a:pt x="13719" y="19948"/>
                      </a:lnTo>
                      <a:cubicBezTo>
                        <a:pt x="10874" y="19660"/>
                        <a:pt x="8534" y="19228"/>
                        <a:pt x="6697" y="18579"/>
                      </a:cubicBezTo>
                      <a:cubicBezTo>
                        <a:pt x="4861" y="17931"/>
                        <a:pt x="3457" y="16923"/>
                        <a:pt x="2448" y="15591"/>
                      </a:cubicBezTo>
                      <a:cubicBezTo>
                        <a:pt x="1440" y="14259"/>
                        <a:pt x="936" y="12458"/>
                        <a:pt x="936" y="10298"/>
                      </a:cubicBezTo>
                      <a:cubicBezTo>
                        <a:pt x="936" y="7453"/>
                        <a:pt x="1728" y="5293"/>
                        <a:pt x="3349" y="3817"/>
                      </a:cubicBezTo>
                      <a:cubicBezTo>
                        <a:pt x="4933" y="2340"/>
                        <a:pt x="7237" y="1332"/>
                        <a:pt x="10262" y="792"/>
                      </a:cubicBezTo>
                      <a:cubicBezTo>
                        <a:pt x="13287" y="252"/>
                        <a:pt x="17175" y="0"/>
                        <a:pt x="21928" y="0"/>
                      </a:cubicBezTo>
                      <a:cubicBezTo>
                        <a:pt x="26681" y="0"/>
                        <a:pt x="30678" y="288"/>
                        <a:pt x="33847" y="828"/>
                      </a:cubicBezTo>
                      <a:cubicBezTo>
                        <a:pt x="37015" y="1404"/>
                        <a:pt x="39500" y="2448"/>
                        <a:pt x="41300" y="3961"/>
                      </a:cubicBezTo>
                      <a:cubicBezTo>
                        <a:pt x="43100" y="5509"/>
                        <a:pt x="44073" y="7633"/>
                        <a:pt x="44253" y="10370"/>
                      </a:cubicBezTo>
                      <a:lnTo>
                        <a:pt x="29994" y="10370"/>
                      </a:lnTo>
                      <a:close/>
                    </a:path>
                  </a:pathLst>
                </a:custGeom>
                <a:solidFill>
                  <a:srgbClr val="00C46A"/>
                </a:solidFill>
                <a:ln w="3601"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D2418EFD-3B3F-2EFC-BB1D-5B421F493807}"/>
                    </a:ext>
                  </a:extLst>
                </p:cNvPr>
                <p:cNvSpPr/>
                <p:nvPr/>
              </p:nvSpPr>
              <p:spPr>
                <a:xfrm>
                  <a:off x="1345656" y="5371293"/>
                  <a:ext cx="45548" cy="33666"/>
                </a:xfrm>
                <a:custGeom>
                  <a:avLst/>
                  <a:gdLst>
                    <a:gd name="connsiteX0" fmla="*/ 30030 w 45548"/>
                    <a:gd name="connsiteY0" fmla="*/ 10262 h 33666"/>
                    <a:gd name="connsiteX1" fmla="*/ 27401 w 45548"/>
                    <a:gd name="connsiteY1" fmla="*/ 7813 h 33666"/>
                    <a:gd name="connsiteX2" fmla="*/ 21496 w 45548"/>
                    <a:gd name="connsiteY2" fmla="*/ 7093 h 33666"/>
                    <a:gd name="connsiteX3" fmla="*/ 16275 w 45548"/>
                    <a:gd name="connsiteY3" fmla="*/ 7706 h 33666"/>
                    <a:gd name="connsiteX4" fmla="*/ 14763 w 45548"/>
                    <a:gd name="connsiteY4" fmla="*/ 9506 h 33666"/>
                    <a:gd name="connsiteX5" fmla="*/ 15555 w 45548"/>
                    <a:gd name="connsiteY5" fmla="*/ 10874 h 33666"/>
                    <a:gd name="connsiteX6" fmla="*/ 18508 w 45548"/>
                    <a:gd name="connsiteY6" fmla="*/ 11486 h 33666"/>
                    <a:gd name="connsiteX7" fmla="*/ 33451 w 45548"/>
                    <a:gd name="connsiteY7" fmla="*/ 12710 h 33666"/>
                    <a:gd name="connsiteX8" fmla="*/ 40184 w 45548"/>
                    <a:gd name="connsiteY8" fmla="*/ 14042 h 33666"/>
                    <a:gd name="connsiteX9" fmla="*/ 44181 w 45548"/>
                    <a:gd name="connsiteY9" fmla="*/ 17211 h 33666"/>
                    <a:gd name="connsiteX10" fmla="*/ 45549 w 45548"/>
                    <a:gd name="connsiteY10" fmla="*/ 22864 h 33666"/>
                    <a:gd name="connsiteX11" fmla="*/ 43100 w 45548"/>
                    <a:gd name="connsiteY11" fmla="*/ 29598 h 33666"/>
                    <a:gd name="connsiteX12" fmla="*/ 35791 w 45548"/>
                    <a:gd name="connsiteY12" fmla="*/ 32766 h 33666"/>
                    <a:gd name="connsiteX13" fmla="*/ 22828 w 45548"/>
                    <a:gd name="connsiteY13" fmla="*/ 33667 h 33666"/>
                    <a:gd name="connsiteX14" fmla="*/ 10442 w 45548"/>
                    <a:gd name="connsiteY14" fmla="*/ 32766 h 33666"/>
                    <a:gd name="connsiteX15" fmla="*/ 2917 w 45548"/>
                    <a:gd name="connsiteY15" fmla="*/ 29418 h 33666"/>
                    <a:gd name="connsiteX16" fmla="*/ 0 w 45548"/>
                    <a:gd name="connsiteY16" fmla="*/ 22360 h 33666"/>
                    <a:gd name="connsiteX17" fmla="*/ 14583 w 45548"/>
                    <a:gd name="connsiteY17" fmla="*/ 22360 h 33666"/>
                    <a:gd name="connsiteX18" fmla="*/ 17139 w 45548"/>
                    <a:gd name="connsiteY18" fmla="*/ 25385 h 33666"/>
                    <a:gd name="connsiteX19" fmla="*/ 23585 w 45548"/>
                    <a:gd name="connsiteY19" fmla="*/ 26177 h 33666"/>
                    <a:gd name="connsiteX20" fmla="*/ 29598 w 45548"/>
                    <a:gd name="connsiteY20" fmla="*/ 25529 h 33666"/>
                    <a:gd name="connsiteX21" fmla="*/ 31254 w 45548"/>
                    <a:gd name="connsiteY21" fmla="*/ 23512 h 33666"/>
                    <a:gd name="connsiteX22" fmla="*/ 30426 w 45548"/>
                    <a:gd name="connsiteY22" fmla="*/ 21964 h 33666"/>
                    <a:gd name="connsiteX23" fmla="*/ 27617 w 45548"/>
                    <a:gd name="connsiteY23" fmla="*/ 21388 h 33666"/>
                    <a:gd name="connsiteX24" fmla="*/ 13719 w 45548"/>
                    <a:gd name="connsiteY24" fmla="*/ 19948 h 33666"/>
                    <a:gd name="connsiteX25" fmla="*/ 6697 w 45548"/>
                    <a:gd name="connsiteY25" fmla="*/ 18579 h 33666"/>
                    <a:gd name="connsiteX26" fmla="*/ 2448 w 45548"/>
                    <a:gd name="connsiteY26" fmla="*/ 15591 h 33666"/>
                    <a:gd name="connsiteX27" fmla="*/ 936 w 45548"/>
                    <a:gd name="connsiteY27" fmla="*/ 10298 h 33666"/>
                    <a:gd name="connsiteX28" fmla="*/ 3349 w 45548"/>
                    <a:gd name="connsiteY28" fmla="*/ 3817 h 33666"/>
                    <a:gd name="connsiteX29" fmla="*/ 10262 w 45548"/>
                    <a:gd name="connsiteY29" fmla="*/ 792 h 33666"/>
                    <a:gd name="connsiteX30" fmla="*/ 21928 w 45548"/>
                    <a:gd name="connsiteY30" fmla="*/ 0 h 33666"/>
                    <a:gd name="connsiteX31" fmla="*/ 33847 w 45548"/>
                    <a:gd name="connsiteY31" fmla="*/ 828 h 33666"/>
                    <a:gd name="connsiteX32" fmla="*/ 41300 w 45548"/>
                    <a:gd name="connsiteY32" fmla="*/ 3961 h 33666"/>
                    <a:gd name="connsiteX33" fmla="*/ 44253 w 45548"/>
                    <a:gd name="connsiteY33" fmla="*/ 10370 h 33666"/>
                    <a:gd name="connsiteX34" fmla="*/ 29994 w 45548"/>
                    <a:gd name="connsiteY34" fmla="*/ 10370 h 3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5548" h="33666">
                      <a:moveTo>
                        <a:pt x="30030" y="10262"/>
                      </a:moveTo>
                      <a:cubicBezTo>
                        <a:pt x="29634" y="9109"/>
                        <a:pt x="28770" y="8281"/>
                        <a:pt x="27401" y="7813"/>
                      </a:cubicBezTo>
                      <a:cubicBezTo>
                        <a:pt x="26033" y="7345"/>
                        <a:pt x="24053" y="7093"/>
                        <a:pt x="21496" y="7093"/>
                      </a:cubicBezTo>
                      <a:cubicBezTo>
                        <a:pt x="18940" y="7093"/>
                        <a:pt x="17283" y="7309"/>
                        <a:pt x="16275" y="7706"/>
                      </a:cubicBezTo>
                      <a:cubicBezTo>
                        <a:pt x="15267" y="8102"/>
                        <a:pt x="14763" y="8713"/>
                        <a:pt x="14763" y="9506"/>
                      </a:cubicBezTo>
                      <a:cubicBezTo>
                        <a:pt x="14763" y="10154"/>
                        <a:pt x="15015" y="10622"/>
                        <a:pt x="15555" y="10874"/>
                      </a:cubicBezTo>
                      <a:cubicBezTo>
                        <a:pt x="16095" y="11126"/>
                        <a:pt x="17067" y="11342"/>
                        <a:pt x="18508" y="11486"/>
                      </a:cubicBezTo>
                      <a:lnTo>
                        <a:pt x="33451" y="12710"/>
                      </a:lnTo>
                      <a:cubicBezTo>
                        <a:pt x="36187" y="12890"/>
                        <a:pt x="38420" y="13358"/>
                        <a:pt x="40184" y="14042"/>
                      </a:cubicBezTo>
                      <a:cubicBezTo>
                        <a:pt x="41948" y="14727"/>
                        <a:pt x="43280" y="15807"/>
                        <a:pt x="44181" y="17211"/>
                      </a:cubicBezTo>
                      <a:cubicBezTo>
                        <a:pt x="45117" y="18615"/>
                        <a:pt x="45549" y="20524"/>
                        <a:pt x="45549" y="22864"/>
                      </a:cubicBezTo>
                      <a:cubicBezTo>
                        <a:pt x="45549" y="25817"/>
                        <a:pt x="44721" y="28049"/>
                        <a:pt x="43100" y="29598"/>
                      </a:cubicBezTo>
                      <a:cubicBezTo>
                        <a:pt x="41480" y="31146"/>
                        <a:pt x="39032" y="32190"/>
                        <a:pt x="35791" y="32766"/>
                      </a:cubicBezTo>
                      <a:cubicBezTo>
                        <a:pt x="32550" y="33378"/>
                        <a:pt x="28230" y="33667"/>
                        <a:pt x="22828" y="33667"/>
                      </a:cubicBezTo>
                      <a:cubicBezTo>
                        <a:pt x="17751" y="33667"/>
                        <a:pt x="13611" y="33378"/>
                        <a:pt x="10442" y="32766"/>
                      </a:cubicBezTo>
                      <a:cubicBezTo>
                        <a:pt x="7237" y="32154"/>
                        <a:pt x="4753" y="31074"/>
                        <a:pt x="2917" y="29418"/>
                      </a:cubicBezTo>
                      <a:cubicBezTo>
                        <a:pt x="1080" y="27797"/>
                        <a:pt x="108" y="25421"/>
                        <a:pt x="0" y="22360"/>
                      </a:cubicBezTo>
                      <a:lnTo>
                        <a:pt x="14583" y="22360"/>
                      </a:lnTo>
                      <a:cubicBezTo>
                        <a:pt x="14979" y="23873"/>
                        <a:pt x="15807" y="24881"/>
                        <a:pt x="17139" y="25385"/>
                      </a:cubicBezTo>
                      <a:cubicBezTo>
                        <a:pt x="18436" y="25889"/>
                        <a:pt x="20596" y="26177"/>
                        <a:pt x="23585" y="26177"/>
                      </a:cubicBezTo>
                      <a:cubicBezTo>
                        <a:pt x="26573" y="26177"/>
                        <a:pt x="28482" y="25961"/>
                        <a:pt x="29598" y="25529"/>
                      </a:cubicBezTo>
                      <a:cubicBezTo>
                        <a:pt x="30714" y="25097"/>
                        <a:pt x="31254" y="24449"/>
                        <a:pt x="31254" y="23512"/>
                      </a:cubicBezTo>
                      <a:cubicBezTo>
                        <a:pt x="31254" y="22792"/>
                        <a:pt x="30966" y="22252"/>
                        <a:pt x="30426" y="21964"/>
                      </a:cubicBezTo>
                      <a:cubicBezTo>
                        <a:pt x="29886" y="21676"/>
                        <a:pt x="28950" y="21460"/>
                        <a:pt x="27617" y="21388"/>
                      </a:cubicBezTo>
                      <a:lnTo>
                        <a:pt x="13719" y="19948"/>
                      </a:lnTo>
                      <a:cubicBezTo>
                        <a:pt x="10874" y="19660"/>
                        <a:pt x="8534" y="19228"/>
                        <a:pt x="6697" y="18579"/>
                      </a:cubicBezTo>
                      <a:cubicBezTo>
                        <a:pt x="4861" y="17931"/>
                        <a:pt x="3457" y="16923"/>
                        <a:pt x="2448" y="15591"/>
                      </a:cubicBezTo>
                      <a:cubicBezTo>
                        <a:pt x="1440" y="14259"/>
                        <a:pt x="936" y="12458"/>
                        <a:pt x="936" y="10298"/>
                      </a:cubicBezTo>
                      <a:cubicBezTo>
                        <a:pt x="936" y="7453"/>
                        <a:pt x="1728" y="5293"/>
                        <a:pt x="3349" y="3817"/>
                      </a:cubicBezTo>
                      <a:cubicBezTo>
                        <a:pt x="4933" y="2340"/>
                        <a:pt x="7237" y="1332"/>
                        <a:pt x="10262" y="792"/>
                      </a:cubicBezTo>
                      <a:cubicBezTo>
                        <a:pt x="13287" y="252"/>
                        <a:pt x="17175" y="0"/>
                        <a:pt x="21928" y="0"/>
                      </a:cubicBezTo>
                      <a:cubicBezTo>
                        <a:pt x="26681" y="0"/>
                        <a:pt x="30678" y="288"/>
                        <a:pt x="33847" y="828"/>
                      </a:cubicBezTo>
                      <a:cubicBezTo>
                        <a:pt x="37015" y="1404"/>
                        <a:pt x="39500" y="2448"/>
                        <a:pt x="41300" y="3961"/>
                      </a:cubicBezTo>
                      <a:cubicBezTo>
                        <a:pt x="43100" y="5509"/>
                        <a:pt x="44073" y="7633"/>
                        <a:pt x="44253" y="10370"/>
                      </a:cubicBezTo>
                      <a:lnTo>
                        <a:pt x="29994" y="10370"/>
                      </a:lnTo>
                      <a:close/>
                    </a:path>
                  </a:pathLst>
                </a:custGeom>
                <a:solidFill>
                  <a:srgbClr val="00C46A"/>
                </a:solidFill>
                <a:ln w="3601"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CCD29CE0-0530-E920-8AF5-30346F18D12A}"/>
                    </a:ext>
                  </a:extLst>
                </p:cNvPr>
                <p:cNvSpPr/>
                <p:nvPr/>
              </p:nvSpPr>
              <p:spPr>
                <a:xfrm>
                  <a:off x="1395922" y="5372409"/>
                  <a:ext cx="43532" cy="31974"/>
                </a:xfrm>
                <a:custGeom>
                  <a:avLst/>
                  <a:gdLst>
                    <a:gd name="connsiteX0" fmla="*/ 30714 w 43532"/>
                    <a:gd name="connsiteY0" fmla="*/ 27258 h 31974"/>
                    <a:gd name="connsiteX1" fmla="*/ 30426 w 43532"/>
                    <a:gd name="connsiteY1" fmla="*/ 27258 h 31974"/>
                    <a:gd name="connsiteX2" fmla="*/ 23909 w 43532"/>
                    <a:gd name="connsiteY2" fmla="*/ 30822 h 31974"/>
                    <a:gd name="connsiteX3" fmla="*/ 15555 w 43532"/>
                    <a:gd name="connsiteY3" fmla="*/ 31974 h 31974"/>
                    <a:gd name="connsiteX4" fmla="*/ 4177 w 43532"/>
                    <a:gd name="connsiteY4" fmla="*/ 28986 h 31974"/>
                    <a:gd name="connsiteX5" fmla="*/ 0 w 43532"/>
                    <a:gd name="connsiteY5" fmla="*/ 19912 h 31974"/>
                    <a:gd name="connsiteX6" fmla="*/ 0 w 43532"/>
                    <a:gd name="connsiteY6" fmla="*/ 0 h 31974"/>
                    <a:gd name="connsiteX7" fmla="*/ 12927 w 43532"/>
                    <a:gd name="connsiteY7" fmla="*/ 0 h 31974"/>
                    <a:gd name="connsiteX8" fmla="*/ 12927 w 43532"/>
                    <a:gd name="connsiteY8" fmla="*/ 15807 h 31974"/>
                    <a:gd name="connsiteX9" fmla="*/ 14979 w 43532"/>
                    <a:gd name="connsiteY9" fmla="*/ 20524 h 31974"/>
                    <a:gd name="connsiteX10" fmla="*/ 20956 w 43532"/>
                    <a:gd name="connsiteY10" fmla="*/ 22000 h 31974"/>
                    <a:gd name="connsiteX11" fmla="*/ 27726 w 43532"/>
                    <a:gd name="connsiteY11" fmla="*/ 20164 h 31974"/>
                    <a:gd name="connsiteX12" fmla="*/ 30534 w 43532"/>
                    <a:gd name="connsiteY12" fmla="*/ 14115 h 31974"/>
                    <a:gd name="connsiteX13" fmla="*/ 30534 w 43532"/>
                    <a:gd name="connsiteY13" fmla="*/ 36 h 31974"/>
                    <a:gd name="connsiteX14" fmla="*/ 43533 w 43532"/>
                    <a:gd name="connsiteY14" fmla="*/ 36 h 31974"/>
                    <a:gd name="connsiteX15" fmla="*/ 43533 w 43532"/>
                    <a:gd name="connsiteY15" fmla="*/ 31182 h 31974"/>
                    <a:gd name="connsiteX16" fmla="*/ 30786 w 43532"/>
                    <a:gd name="connsiteY16" fmla="*/ 31182 h 31974"/>
                    <a:gd name="connsiteX17" fmla="*/ 30786 w 43532"/>
                    <a:gd name="connsiteY17" fmla="*/ 27258 h 3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532" h="31974">
                      <a:moveTo>
                        <a:pt x="30714" y="27258"/>
                      </a:moveTo>
                      <a:lnTo>
                        <a:pt x="30426" y="27258"/>
                      </a:lnTo>
                      <a:cubicBezTo>
                        <a:pt x="28518" y="28878"/>
                        <a:pt x="26321" y="30066"/>
                        <a:pt x="23909" y="30822"/>
                      </a:cubicBezTo>
                      <a:cubicBezTo>
                        <a:pt x="21496" y="31578"/>
                        <a:pt x="18688" y="31974"/>
                        <a:pt x="15555" y="31974"/>
                      </a:cubicBezTo>
                      <a:cubicBezTo>
                        <a:pt x="10730" y="31974"/>
                        <a:pt x="6949" y="30966"/>
                        <a:pt x="4177" y="28986"/>
                      </a:cubicBezTo>
                      <a:cubicBezTo>
                        <a:pt x="1404" y="26969"/>
                        <a:pt x="0" y="23981"/>
                        <a:pt x="0" y="19912"/>
                      </a:cubicBezTo>
                      <a:lnTo>
                        <a:pt x="0" y="0"/>
                      </a:lnTo>
                      <a:lnTo>
                        <a:pt x="12927" y="0"/>
                      </a:lnTo>
                      <a:lnTo>
                        <a:pt x="12927" y="15807"/>
                      </a:lnTo>
                      <a:cubicBezTo>
                        <a:pt x="12927" y="17968"/>
                        <a:pt x="13611" y="19516"/>
                        <a:pt x="14979" y="20524"/>
                      </a:cubicBezTo>
                      <a:cubicBezTo>
                        <a:pt x="16347" y="21496"/>
                        <a:pt x="18328" y="22000"/>
                        <a:pt x="20956" y="22000"/>
                      </a:cubicBezTo>
                      <a:cubicBezTo>
                        <a:pt x="23585" y="22000"/>
                        <a:pt x="25853" y="21388"/>
                        <a:pt x="27726" y="20164"/>
                      </a:cubicBezTo>
                      <a:cubicBezTo>
                        <a:pt x="29598" y="18940"/>
                        <a:pt x="30534" y="16924"/>
                        <a:pt x="30534" y="14115"/>
                      </a:cubicBezTo>
                      <a:lnTo>
                        <a:pt x="30534" y="36"/>
                      </a:lnTo>
                      <a:lnTo>
                        <a:pt x="43533" y="36"/>
                      </a:lnTo>
                      <a:lnTo>
                        <a:pt x="43533" y="31182"/>
                      </a:lnTo>
                      <a:lnTo>
                        <a:pt x="30786" y="31182"/>
                      </a:lnTo>
                      <a:lnTo>
                        <a:pt x="30786" y="27258"/>
                      </a:lnTo>
                      <a:close/>
                    </a:path>
                  </a:pathLst>
                </a:custGeom>
                <a:solidFill>
                  <a:srgbClr val="00C46A"/>
                </a:solidFill>
                <a:ln w="3601"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84B8FF92-EDC1-A929-3F2C-3D95E87A1BD5}"/>
                    </a:ext>
                  </a:extLst>
                </p:cNvPr>
                <p:cNvSpPr/>
                <p:nvPr/>
              </p:nvSpPr>
              <p:spPr>
                <a:xfrm>
                  <a:off x="1444100" y="5371185"/>
                  <a:ext cx="46701" cy="33702"/>
                </a:xfrm>
                <a:custGeom>
                  <a:avLst/>
                  <a:gdLst>
                    <a:gd name="connsiteX0" fmla="*/ 23441 w 46701"/>
                    <a:gd name="connsiteY0" fmla="*/ 0 h 33702"/>
                    <a:gd name="connsiteX1" fmla="*/ 36583 w 46701"/>
                    <a:gd name="connsiteY1" fmla="*/ 1945 h 33702"/>
                    <a:gd name="connsiteX2" fmla="*/ 44217 w 46701"/>
                    <a:gd name="connsiteY2" fmla="*/ 7633 h 33702"/>
                    <a:gd name="connsiteX3" fmla="*/ 46701 w 46701"/>
                    <a:gd name="connsiteY3" fmla="*/ 16815 h 33702"/>
                    <a:gd name="connsiteX4" fmla="*/ 46593 w 46701"/>
                    <a:gd name="connsiteY4" fmla="*/ 19768 h 33702"/>
                    <a:gd name="connsiteX5" fmla="*/ 6193 w 46701"/>
                    <a:gd name="connsiteY5" fmla="*/ 19768 h 33702"/>
                    <a:gd name="connsiteX6" fmla="*/ 6301 w 46701"/>
                    <a:gd name="connsiteY6" fmla="*/ 12602 h 33702"/>
                    <a:gd name="connsiteX7" fmla="*/ 37735 w 46701"/>
                    <a:gd name="connsiteY7" fmla="*/ 12602 h 33702"/>
                    <a:gd name="connsiteX8" fmla="*/ 33235 w 46701"/>
                    <a:gd name="connsiteY8" fmla="*/ 15555 h 33702"/>
                    <a:gd name="connsiteX9" fmla="*/ 30894 w 46701"/>
                    <a:gd name="connsiteY9" fmla="*/ 9614 h 33702"/>
                    <a:gd name="connsiteX10" fmla="*/ 23441 w 46701"/>
                    <a:gd name="connsiteY10" fmla="*/ 7706 h 33702"/>
                    <a:gd name="connsiteX11" fmla="*/ 15807 w 46701"/>
                    <a:gd name="connsiteY11" fmla="*/ 9614 h 33702"/>
                    <a:gd name="connsiteX12" fmla="*/ 13503 w 46701"/>
                    <a:gd name="connsiteY12" fmla="*/ 15555 h 33702"/>
                    <a:gd name="connsiteX13" fmla="*/ 13503 w 46701"/>
                    <a:gd name="connsiteY13" fmla="*/ 18076 h 33702"/>
                    <a:gd name="connsiteX14" fmla="*/ 15843 w 46701"/>
                    <a:gd name="connsiteY14" fmla="*/ 24089 h 33702"/>
                    <a:gd name="connsiteX15" fmla="*/ 23477 w 46701"/>
                    <a:gd name="connsiteY15" fmla="*/ 25997 h 33702"/>
                    <a:gd name="connsiteX16" fmla="*/ 29634 w 46701"/>
                    <a:gd name="connsiteY16" fmla="*/ 24917 h 33702"/>
                    <a:gd name="connsiteX17" fmla="*/ 31938 w 46701"/>
                    <a:gd name="connsiteY17" fmla="*/ 22684 h 33702"/>
                    <a:gd name="connsiteX18" fmla="*/ 46233 w 46701"/>
                    <a:gd name="connsiteY18" fmla="*/ 22684 h 33702"/>
                    <a:gd name="connsiteX19" fmla="*/ 43929 w 46701"/>
                    <a:gd name="connsiteY19" fmla="*/ 28265 h 33702"/>
                    <a:gd name="connsiteX20" fmla="*/ 36979 w 46701"/>
                    <a:gd name="connsiteY20" fmla="*/ 32190 h 33702"/>
                    <a:gd name="connsiteX21" fmla="*/ 23441 w 46701"/>
                    <a:gd name="connsiteY21" fmla="*/ 33703 h 33702"/>
                    <a:gd name="connsiteX22" fmla="*/ 10154 w 46701"/>
                    <a:gd name="connsiteY22" fmla="*/ 31758 h 33702"/>
                    <a:gd name="connsiteX23" fmla="*/ 2484 w 46701"/>
                    <a:gd name="connsiteY23" fmla="*/ 26033 h 33702"/>
                    <a:gd name="connsiteX24" fmla="*/ 0 w 46701"/>
                    <a:gd name="connsiteY24" fmla="*/ 16815 h 33702"/>
                    <a:gd name="connsiteX25" fmla="*/ 2484 w 46701"/>
                    <a:gd name="connsiteY25" fmla="*/ 7633 h 33702"/>
                    <a:gd name="connsiteX26" fmla="*/ 10118 w 46701"/>
                    <a:gd name="connsiteY26" fmla="*/ 1945 h 33702"/>
                    <a:gd name="connsiteX27" fmla="*/ 23369 w 46701"/>
                    <a:gd name="connsiteY27" fmla="*/ 0 h 33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701" h="33702">
                      <a:moveTo>
                        <a:pt x="23441" y="0"/>
                      </a:moveTo>
                      <a:cubicBezTo>
                        <a:pt x="28734" y="0"/>
                        <a:pt x="33127" y="648"/>
                        <a:pt x="36583" y="1945"/>
                      </a:cubicBezTo>
                      <a:cubicBezTo>
                        <a:pt x="40040" y="3241"/>
                        <a:pt x="42560" y="5149"/>
                        <a:pt x="44217" y="7633"/>
                      </a:cubicBezTo>
                      <a:cubicBezTo>
                        <a:pt x="45873" y="10118"/>
                        <a:pt x="46701" y="13179"/>
                        <a:pt x="46701" y="16815"/>
                      </a:cubicBezTo>
                      <a:cubicBezTo>
                        <a:pt x="46701" y="17716"/>
                        <a:pt x="46665" y="18687"/>
                        <a:pt x="46593" y="19768"/>
                      </a:cubicBezTo>
                      <a:lnTo>
                        <a:pt x="6193" y="19768"/>
                      </a:lnTo>
                      <a:lnTo>
                        <a:pt x="6301" y="12602"/>
                      </a:lnTo>
                      <a:lnTo>
                        <a:pt x="37735" y="12602"/>
                      </a:lnTo>
                      <a:lnTo>
                        <a:pt x="33235" y="15555"/>
                      </a:lnTo>
                      <a:cubicBezTo>
                        <a:pt x="33235" y="12854"/>
                        <a:pt x="32442" y="10874"/>
                        <a:pt x="30894" y="9614"/>
                      </a:cubicBezTo>
                      <a:cubicBezTo>
                        <a:pt x="29346" y="8353"/>
                        <a:pt x="26861" y="7706"/>
                        <a:pt x="23441" y="7706"/>
                      </a:cubicBezTo>
                      <a:cubicBezTo>
                        <a:pt x="20020" y="7706"/>
                        <a:pt x="17355" y="8353"/>
                        <a:pt x="15807" y="9614"/>
                      </a:cubicBezTo>
                      <a:cubicBezTo>
                        <a:pt x="14259" y="10874"/>
                        <a:pt x="13503" y="12854"/>
                        <a:pt x="13503" y="15555"/>
                      </a:cubicBezTo>
                      <a:lnTo>
                        <a:pt x="13503" y="18076"/>
                      </a:lnTo>
                      <a:cubicBezTo>
                        <a:pt x="13503" y="20812"/>
                        <a:pt x="14295" y="22792"/>
                        <a:pt x="15843" y="24089"/>
                      </a:cubicBezTo>
                      <a:cubicBezTo>
                        <a:pt x="17391" y="25349"/>
                        <a:pt x="19948" y="25997"/>
                        <a:pt x="23477" y="25997"/>
                      </a:cubicBezTo>
                      <a:cubicBezTo>
                        <a:pt x="26357" y="25997"/>
                        <a:pt x="28410" y="25637"/>
                        <a:pt x="29634" y="24917"/>
                      </a:cubicBezTo>
                      <a:cubicBezTo>
                        <a:pt x="30858" y="24197"/>
                        <a:pt x="31650" y="23477"/>
                        <a:pt x="31938" y="22684"/>
                      </a:cubicBezTo>
                      <a:lnTo>
                        <a:pt x="46233" y="22684"/>
                      </a:lnTo>
                      <a:cubicBezTo>
                        <a:pt x="46053" y="24809"/>
                        <a:pt x="45261" y="26645"/>
                        <a:pt x="43929" y="28265"/>
                      </a:cubicBezTo>
                      <a:cubicBezTo>
                        <a:pt x="42596" y="29850"/>
                        <a:pt x="40256" y="31182"/>
                        <a:pt x="36979" y="32190"/>
                      </a:cubicBezTo>
                      <a:cubicBezTo>
                        <a:pt x="33703" y="33198"/>
                        <a:pt x="29166" y="33703"/>
                        <a:pt x="23441" y="33703"/>
                      </a:cubicBezTo>
                      <a:cubicBezTo>
                        <a:pt x="18040" y="33703"/>
                        <a:pt x="13647" y="33054"/>
                        <a:pt x="10154" y="31758"/>
                      </a:cubicBezTo>
                      <a:cubicBezTo>
                        <a:pt x="6661" y="30462"/>
                        <a:pt x="4141" y="28553"/>
                        <a:pt x="2484" y="26033"/>
                      </a:cubicBezTo>
                      <a:cubicBezTo>
                        <a:pt x="828" y="23513"/>
                        <a:pt x="0" y="20452"/>
                        <a:pt x="0" y="16815"/>
                      </a:cubicBezTo>
                      <a:cubicBezTo>
                        <a:pt x="0" y="13179"/>
                        <a:pt x="828" y="10082"/>
                        <a:pt x="2484" y="7633"/>
                      </a:cubicBezTo>
                      <a:cubicBezTo>
                        <a:pt x="4141" y="5149"/>
                        <a:pt x="6697" y="3241"/>
                        <a:pt x="10118" y="1945"/>
                      </a:cubicBezTo>
                      <a:cubicBezTo>
                        <a:pt x="13575" y="648"/>
                        <a:pt x="17968" y="0"/>
                        <a:pt x="23369" y="0"/>
                      </a:cubicBezTo>
                      <a:close/>
                    </a:path>
                  </a:pathLst>
                </a:custGeom>
                <a:solidFill>
                  <a:srgbClr val="00C46A"/>
                </a:solidFill>
                <a:ln w="3601"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906BCFD1-7258-55B7-4B14-6BD5BC9E2D09}"/>
                    </a:ext>
                  </a:extLst>
                </p:cNvPr>
                <p:cNvSpPr/>
                <p:nvPr/>
              </p:nvSpPr>
              <p:spPr>
                <a:xfrm>
                  <a:off x="1515358" y="5360995"/>
                  <a:ext cx="55882" cy="44000"/>
                </a:xfrm>
                <a:custGeom>
                  <a:avLst/>
                  <a:gdLst>
                    <a:gd name="connsiteX0" fmla="*/ 55847 w 55882"/>
                    <a:gd name="connsiteY0" fmla="*/ 42596 h 44000"/>
                    <a:gd name="connsiteX1" fmla="*/ 46557 w 55882"/>
                    <a:gd name="connsiteY1" fmla="*/ 42596 h 44000"/>
                    <a:gd name="connsiteX2" fmla="*/ 46557 w 55882"/>
                    <a:gd name="connsiteY2" fmla="*/ 37879 h 44000"/>
                    <a:gd name="connsiteX3" fmla="*/ 39284 w 55882"/>
                    <a:gd name="connsiteY3" fmla="*/ 42488 h 44000"/>
                    <a:gd name="connsiteX4" fmla="*/ 29022 w 55882"/>
                    <a:gd name="connsiteY4" fmla="*/ 44001 h 44000"/>
                    <a:gd name="connsiteX5" fmla="*/ 13143 w 55882"/>
                    <a:gd name="connsiteY5" fmla="*/ 41588 h 44000"/>
                    <a:gd name="connsiteX6" fmla="*/ 3349 w 55882"/>
                    <a:gd name="connsiteY6" fmla="*/ 34314 h 44000"/>
                    <a:gd name="connsiteX7" fmla="*/ 0 w 55882"/>
                    <a:gd name="connsiteY7" fmla="*/ 22000 h 44000"/>
                    <a:gd name="connsiteX8" fmla="*/ 3349 w 55882"/>
                    <a:gd name="connsiteY8" fmla="*/ 9686 h 44000"/>
                    <a:gd name="connsiteX9" fmla="*/ 13071 w 55882"/>
                    <a:gd name="connsiteY9" fmla="*/ 2412 h 44000"/>
                    <a:gd name="connsiteX10" fmla="*/ 28662 w 55882"/>
                    <a:gd name="connsiteY10" fmla="*/ 0 h 44000"/>
                    <a:gd name="connsiteX11" fmla="*/ 43461 w 55882"/>
                    <a:gd name="connsiteY11" fmla="*/ 1944 h 44000"/>
                    <a:gd name="connsiteX12" fmla="*/ 52354 w 55882"/>
                    <a:gd name="connsiteY12" fmla="*/ 7417 h 44000"/>
                    <a:gd name="connsiteX13" fmla="*/ 55667 w 55882"/>
                    <a:gd name="connsiteY13" fmla="*/ 15735 h 44000"/>
                    <a:gd name="connsiteX14" fmla="*/ 39968 w 55882"/>
                    <a:gd name="connsiteY14" fmla="*/ 15735 h 44000"/>
                    <a:gd name="connsiteX15" fmla="*/ 38600 w 55882"/>
                    <a:gd name="connsiteY15" fmla="*/ 13467 h 44000"/>
                    <a:gd name="connsiteX16" fmla="*/ 35107 w 55882"/>
                    <a:gd name="connsiteY16" fmla="*/ 11378 h 44000"/>
                    <a:gd name="connsiteX17" fmla="*/ 28662 w 55882"/>
                    <a:gd name="connsiteY17" fmla="*/ 10442 h 44000"/>
                    <a:gd name="connsiteX18" fmla="*/ 18004 w 55882"/>
                    <a:gd name="connsiteY18" fmla="*/ 13395 h 44000"/>
                    <a:gd name="connsiteX19" fmla="*/ 14475 w 55882"/>
                    <a:gd name="connsiteY19" fmla="*/ 22000 h 44000"/>
                    <a:gd name="connsiteX20" fmla="*/ 18039 w 55882"/>
                    <a:gd name="connsiteY20" fmla="*/ 30930 h 44000"/>
                    <a:gd name="connsiteX21" fmla="*/ 29130 w 55882"/>
                    <a:gd name="connsiteY21" fmla="*/ 33990 h 44000"/>
                    <a:gd name="connsiteX22" fmla="*/ 35971 w 55882"/>
                    <a:gd name="connsiteY22" fmla="*/ 32982 h 44000"/>
                    <a:gd name="connsiteX23" fmla="*/ 39896 w 55882"/>
                    <a:gd name="connsiteY23" fmla="*/ 30606 h 44000"/>
                    <a:gd name="connsiteX24" fmla="*/ 41264 w 55882"/>
                    <a:gd name="connsiteY24" fmla="*/ 28085 h 44000"/>
                    <a:gd name="connsiteX25" fmla="*/ 30138 w 55882"/>
                    <a:gd name="connsiteY25" fmla="*/ 28085 h 44000"/>
                    <a:gd name="connsiteX26" fmla="*/ 30138 w 55882"/>
                    <a:gd name="connsiteY26" fmla="*/ 19588 h 44000"/>
                    <a:gd name="connsiteX27" fmla="*/ 55883 w 55882"/>
                    <a:gd name="connsiteY27" fmla="*/ 19588 h 44000"/>
                    <a:gd name="connsiteX28" fmla="*/ 55883 w 55882"/>
                    <a:gd name="connsiteY28" fmla="*/ 42560 h 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882" h="44000">
                      <a:moveTo>
                        <a:pt x="55847" y="42596"/>
                      </a:moveTo>
                      <a:lnTo>
                        <a:pt x="46557" y="42596"/>
                      </a:lnTo>
                      <a:lnTo>
                        <a:pt x="46557" y="37879"/>
                      </a:lnTo>
                      <a:cubicBezTo>
                        <a:pt x="44613" y="39968"/>
                        <a:pt x="42164" y="41480"/>
                        <a:pt x="39284" y="42488"/>
                      </a:cubicBezTo>
                      <a:cubicBezTo>
                        <a:pt x="36403" y="43496"/>
                        <a:pt x="32983" y="44001"/>
                        <a:pt x="29022" y="44001"/>
                      </a:cubicBezTo>
                      <a:cubicBezTo>
                        <a:pt x="22757" y="44001"/>
                        <a:pt x="17463" y="43209"/>
                        <a:pt x="13143" y="41588"/>
                      </a:cubicBezTo>
                      <a:cubicBezTo>
                        <a:pt x="8822" y="39968"/>
                        <a:pt x="5581" y="37555"/>
                        <a:pt x="3349" y="34314"/>
                      </a:cubicBezTo>
                      <a:cubicBezTo>
                        <a:pt x="1116" y="31074"/>
                        <a:pt x="0" y="26969"/>
                        <a:pt x="0" y="22000"/>
                      </a:cubicBezTo>
                      <a:cubicBezTo>
                        <a:pt x="0" y="17031"/>
                        <a:pt x="1116" y="12926"/>
                        <a:pt x="3349" y="9686"/>
                      </a:cubicBezTo>
                      <a:cubicBezTo>
                        <a:pt x="5581" y="6445"/>
                        <a:pt x="8822" y="3997"/>
                        <a:pt x="13071" y="2412"/>
                      </a:cubicBezTo>
                      <a:cubicBezTo>
                        <a:pt x="17319" y="828"/>
                        <a:pt x="22504" y="0"/>
                        <a:pt x="28662" y="0"/>
                      </a:cubicBezTo>
                      <a:cubicBezTo>
                        <a:pt x="34819" y="0"/>
                        <a:pt x="39500" y="648"/>
                        <a:pt x="43461" y="1944"/>
                      </a:cubicBezTo>
                      <a:cubicBezTo>
                        <a:pt x="47385" y="3240"/>
                        <a:pt x="50374" y="5077"/>
                        <a:pt x="52354" y="7417"/>
                      </a:cubicBezTo>
                      <a:cubicBezTo>
                        <a:pt x="54335" y="9758"/>
                        <a:pt x="55451" y="12530"/>
                        <a:pt x="55667" y="15735"/>
                      </a:cubicBezTo>
                      <a:lnTo>
                        <a:pt x="39968" y="15735"/>
                      </a:lnTo>
                      <a:cubicBezTo>
                        <a:pt x="39752" y="15015"/>
                        <a:pt x="39284" y="14259"/>
                        <a:pt x="38600" y="13467"/>
                      </a:cubicBezTo>
                      <a:cubicBezTo>
                        <a:pt x="37915" y="12674"/>
                        <a:pt x="36727" y="11990"/>
                        <a:pt x="35107" y="11378"/>
                      </a:cubicBezTo>
                      <a:cubicBezTo>
                        <a:pt x="33487" y="10766"/>
                        <a:pt x="31326" y="10442"/>
                        <a:pt x="28662" y="10442"/>
                      </a:cubicBezTo>
                      <a:cubicBezTo>
                        <a:pt x="23909" y="10442"/>
                        <a:pt x="20344" y="11414"/>
                        <a:pt x="18004" y="13395"/>
                      </a:cubicBezTo>
                      <a:cubicBezTo>
                        <a:pt x="15663" y="15339"/>
                        <a:pt x="14475" y="18219"/>
                        <a:pt x="14475" y="22000"/>
                      </a:cubicBezTo>
                      <a:cubicBezTo>
                        <a:pt x="14475" y="25781"/>
                        <a:pt x="15663" y="28913"/>
                        <a:pt x="18039" y="30930"/>
                      </a:cubicBezTo>
                      <a:cubicBezTo>
                        <a:pt x="20416" y="32946"/>
                        <a:pt x="24125" y="33990"/>
                        <a:pt x="29130" y="33990"/>
                      </a:cubicBezTo>
                      <a:cubicBezTo>
                        <a:pt x="31902" y="33990"/>
                        <a:pt x="34171" y="33667"/>
                        <a:pt x="35971" y="32982"/>
                      </a:cubicBezTo>
                      <a:cubicBezTo>
                        <a:pt x="37771" y="32298"/>
                        <a:pt x="39068" y="31506"/>
                        <a:pt x="39896" y="30606"/>
                      </a:cubicBezTo>
                      <a:cubicBezTo>
                        <a:pt x="40724" y="29706"/>
                        <a:pt x="41156" y="28877"/>
                        <a:pt x="41264" y="28085"/>
                      </a:cubicBezTo>
                      <a:lnTo>
                        <a:pt x="30138" y="28085"/>
                      </a:lnTo>
                      <a:lnTo>
                        <a:pt x="30138" y="19588"/>
                      </a:lnTo>
                      <a:lnTo>
                        <a:pt x="55883" y="19588"/>
                      </a:lnTo>
                      <a:lnTo>
                        <a:pt x="55883" y="42560"/>
                      </a:lnTo>
                      <a:close/>
                    </a:path>
                  </a:pathLst>
                </a:custGeom>
                <a:solidFill>
                  <a:srgbClr val="00C46A"/>
                </a:solidFill>
                <a:ln w="3601"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5F14E056-34D4-3FDF-FD58-42B11CDA2055}"/>
                    </a:ext>
                  </a:extLst>
                </p:cNvPr>
                <p:cNvSpPr/>
                <p:nvPr/>
              </p:nvSpPr>
              <p:spPr>
                <a:xfrm>
                  <a:off x="1577290" y="5371653"/>
                  <a:ext cx="32658" cy="31974"/>
                </a:xfrm>
                <a:custGeom>
                  <a:avLst/>
                  <a:gdLst>
                    <a:gd name="connsiteX0" fmla="*/ 12675 w 32658"/>
                    <a:gd name="connsiteY0" fmla="*/ 792 h 31974"/>
                    <a:gd name="connsiteX1" fmla="*/ 12675 w 32658"/>
                    <a:gd name="connsiteY1" fmla="*/ 5005 h 31974"/>
                    <a:gd name="connsiteX2" fmla="*/ 13035 w 32658"/>
                    <a:gd name="connsiteY2" fmla="*/ 5005 h 31974"/>
                    <a:gd name="connsiteX3" fmla="*/ 17175 w 32658"/>
                    <a:gd name="connsiteY3" fmla="*/ 2160 h 31974"/>
                    <a:gd name="connsiteX4" fmla="*/ 22360 w 32658"/>
                    <a:gd name="connsiteY4" fmla="*/ 504 h 31974"/>
                    <a:gd name="connsiteX5" fmla="*/ 28950 w 32658"/>
                    <a:gd name="connsiteY5" fmla="*/ 0 h 31974"/>
                    <a:gd name="connsiteX6" fmla="*/ 32658 w 32658"/>
                    <a:gd name="connsiteY6" fmla="*/ 180 h 31974"/>
                    <a:gd name="connsiteX7" fmla="*/ 32658 w 32658"/>
                    <a:gd name="connsiteY7" fmla="*/ 12350 h 31974"/>
                    <a:gd name="connsiteX8" fmla="*/ 32370 w 32658"/>
                    <a:gd name="connsiteY8" fmla="*/ 12279 h 31974"/>
                    <a:gd name="connsiteX9" fmla="*/ 26501 w 32658"/>
                    <a:gd name="connsiteY9" fmla="*/ 11774 h 31974"/>
                    <a:gd name="connsiteX10" fmla="*/ 16707 w 32658"/>
                    <a:gd name="connsiteY10" fmla="*/ 13827 h 31974"/>
                    <a:gd name="connsiteX11" fmla="*/ 12927 w 32658"/>
                    <a:gd name="connsiteY11" fmla="*/ 21640 h 31974"/>
                    <a:gd name="connsiteX12" fmla="*/ 12927 w 32658"/>
                    <a:gd name="connsiteY12" fmla="*/ 31974 h 31974"/>
                    <a:gd name="connsiteX13" fmla="*/ 0 w 32658"/>
                    <a:gd name="connsiteY13" fmla="*/ 31974 h 31974"/>
                    <a:gd name="connsiteX14" fmla="*/ 0 w 32658"/>
                    <a:gd name="connsiteY14" fmla="*/ 828 h 31974"/>
                    <a:gd name="connsiteX15" fmla="*/ 12675 w 32658"/>
                    <a:gd name="connsiteY15" fmla="*/ 828 h 3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658" h="31974">
                      <a:moveTo>
                        <a:pt x="12675" y="792"/>
                      </a:moveTo>
                      <a:lnTo>
                        <a:pt x="12675" y="5005"/>
                      </a:lnTo>
                      <a:lnTo>
                        <a:pt x="13035" y="5005"/>
                      </a:lnTo>
                      <a:cubicBezTo>
                        <a:pt x="14259" y="3853"/>
                        <a:pt x="15663" y="2916"/>
                        <a:pt x="17175" y="2160"/>
                      </a:cubicBezTo>
                      <a:cubicBezTo>
                        <a:pt x="18688" y="1404"/>
                        <a:pt x="20452" y="864"/>
                        <a:pt x="22360" y="504"/>
                      </a:cubicBezTo>
                      <a:cubicBezTo>
                        <a:pt x="24269" y="144"/>
                        <a:pt x="26465" y="0"/>
                        <a:pt x="28950" y="0"/>
                      </a:cubicBezTo>
                      <a:cubicBezTo>
                        <a:pt x="30174" y="0"/>
                        <a:pt x="31398" y="72"/>
                        <a:pt x="32658" y="180"/>
                      </a:cubicBezTo>
                      <a:lnTo>
                        <a:pt x="32658" y="12350"/>
                      </a:lnTo>
                      <a:lnTo>
                        <a:pt x="32370" y="12279"/>
                      </a:lnTo>
                      <a:cubicBezTo>
                        <a:pt x="30642" y="11918"/>
                        <a:pt x="28662" y="11774"/>
                        <a:pt x="26501" y="11774"/>
                      </a:cubicBezTo>
                      <a:cubicBezTo>
                        <a:pt x="22504" y="11774"/>
                        <a:pt x="19228" y="12458"/>
                        <a:pt x="16707" y="13827"/>
                      </a:cubicBezTo>
                      <a:cubicBezTo>
                        <a:pt x="14187" y="15195"/>
                        <a:pt x="12927" y="17787"/>
                        <a:pt x="12927" y="21640"/>
                      </a:cubicBezTo>
                      <a:lnTo>
                        <a:pt x="12927" y="31974"/>
                      </a:lnTo>
                      <a:lnTo>
                        <a:pt x="0" y="31974"/>
                      </a:lnTo>
                      <a:lnTo>
                        <a:pt x="0" y="828"/>
                      </a:lnTo>
                      <a:lnTo>
                        <a:pt x="12675" y="828"/>
                      </a:lnTo>
                      <a:close/>
                    </a:path>
                  </a:pathLst>
                </a:custGeom>
                <a:solidFill>
                  <a:srgbClr val="00C46A"/>
                </a:solidFill>
                <a:ln w="3601"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3A1F8D8D-095C-DCC4-EF85-F3E69EA0DF56}"/>
                    </a:ext>
                  </a:extLst>
                </p:cNvPr>
                <p:cNvSpPr/>
                <p:nvPr/>
              </p:nvSpPr>
              <p:spPr>
                <a:xfrm>
                  <a:off x="1612757" y="5371185"/>
                  <a:ext cx="46629" cy="33702"/>
                </a:xfrm>
                <a:custGeom>
                  <a:avLst/>
                  <a:gdLst>
                    <a:gd name="connsiteX0" fmla="*/ 23297 w 46629"/>
                    <a:gd name="connsiteY0" fmla="*/ 0 h 33702"/>
                    <a:gd name="connsiteX1" fmla="*/ 36583 w 46629"/>
                    <a:gd name="connsiteY1" fmla="*/ 1945 h 33702"/>
                    <a:gd name="connsiteX2" fmla="*/ 44217 w 46629"/>
                    <a:gd name="connsiteY2" fmla="*/ 7633 h 33702"/>
                    <a:gd name="connsiteX3" fmla="*/ 46629 w 46629"/>
                    <a:gd name="connsiteY3" fmla="*/ 16815 h 33702"/>
                    <a:gd name="connsiteX4" fmla="*/ 44217 w 46629"/>
                    <a:gd name="connsiteY4" fmla="*/ 26033 h 33702"/>
                    <a:gd name="connsiteX5" fmla="*/ 36583 w 46629"/>
                    <a:gd name="connsiteY5" fmla="*/ 31758 h 33702"/>
                    <a:gd name="connsiteX6" fmla="*/ 23297 w 46629"/>
                    <a:gd name="connsiteY6" fmla="*/ 33703 h 33702"/>
                    <a:gd name="connsiteX7" fmla="*/ 10082 w 46629"/>
                    <a:gd name="connsiteY7" fmla="*/ 31758 h 33702"/>
                    <a:gd name="connsiteX8" fmla="*/ 2448 w 46629"/>
                    <a:gd name="connsiteY8" fmla="*/ 26033 h 33702"/>
                    <a:gd name="connsiteX9" fmla="*/ 0 w 46629"/>
                    <a:gd name="connsiteY9" fmla="*/ 16815 h 33702"/>
                    <a:gd name="connsiteX10" fmla="*/ 2448 w 46629"/>
                    <a:gd name="connsiteY10" fmla="*/ 7633 h 33702"/>
                    <a:gd name="connsiteX11" fmla="*/ 10082 w 46629"/>
                    <a:gd name="connsiteY11" fmla="*/ 1945 h 33702"/>
                    <a:gd name="connsiteX12" fmla="*/ 23297 w 46629"/>
                    <a:gd name="connsiteY12" fmla="*/ 0 h 33702"/>
                    <a:gd name="connsiteX13" fmla="*/ 23297 w 46629"/>
                    <a:gd name="connsiteY13" fmla="*/ 24737 h 33702"/>
                    <a:gd name="connsiteX14" fmla="*/ 30750 w 46629"/>
                    <a:gd name="connsiteY14" fmla="*/ 22684 h 33702"/>
                    <a:gd name="connsiteX15" fmla="*/ 33091 w 46629"/>
                    <a:gd name="connsiteY15" fmla="*/ 16815 h 33702"/>
                    <a:gd name="connsiteX16" fmla="*/ 30750 w 46629"/>
                    <a:gd name="connsiteY16" fmla="*/ 10946 h 33702"/>
                    <a:gd name="connsiteX17" fmla="*/ 23297 w 46629"/>
                    <a:gd name="connsiteY17" fmla="*/ 8858 h 33702"/>
                    <a:gd name="connsiteX18" fmla="*/ 15807 w 46629"/>
                    <a:gd name="connsiteY18" fmla="*/ 10946 h 33702"/>
                    <a:gd name="connsiteX19" fmla="*/ 13431 w 46629"/>
                    <a:gd name="connsiteY19" fmla="*/ 16815 h 33702"/>
                    <a:gd name="connsiteX20" fmla="*/ 15807 w 46629"/>
                    <a:gd name="connsiteY20" fmla="*/ 22684 h 33702"/>
                    <a:gd name="connsiteX21" fmla="*/ 23297 w 46629"/>
                    <a:gd name="connsiteY21" fmla="*/ 24737 h 33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629" h="33702">
                      <a:moveTo>
                        <a:pt x="23297" y="0"/>
                      </a:moveTo>
                      <a:cubicBezTo>
                        <a:pt x="28698" y="0"/>
                        <a:pt x="33091" y="648"/>
                        <a:pt x="36583" y="1945"/>
                      </a:cubicBezTo>
                      <a:cubicBezTo>
                        <a:pt x="40040" y="3241"/>
                        <a:pt x="42596" y="5149"/>
                        <a:pt x="44217" y="7633"/>
                      </a:cubicBezTo>
                      <a:cubicBezTo>
                        <a:pt x="45837" y="10118"/>
                        <a:pt x="46629" y="13179"/>
                        <a:pt x="46629" y="16815"/>
                      </a:cubicBezTo>
                      <a:cubicBezTo>
                        <a:pt x="46629" y="20452"/>
                        <a:pt x="45837" y="23513"/>
                        <a:pt x="44217" y="26033"/>
                      </a:cubicBezTo>
                      <a:cubicBezTo>
                        <a:pt x="42596" y="28553"/>
                        <a:pt x="40076" y="30462"/>
                        <a:pt x="36583" y="31758"/>
                      </a:cubicBezTo>
                      <a:cubicBezTo>
                        <a:pt x="33091" y="33054"/>
                        <a:pt x="28698" y="33703"/>
                        <a:pt x="23297" y="33703"/>
                      </a:cubicBezTo>
                      <a:cubicBezTo>
                        <a:pt x="17896" y="33703"/>
                        <a:pt x="13539" y="33054"/>
                        <a:pt x="10082" y="31758"/>
                      </a:cubicBezTo>
                      <a:cubicBezTo>
                        <a:pt x="6625" y="30462"/>
                        <a:pt x="4069" y="28553"/>
                        <a:pt x="2448" y="26033"/>
                      </a:cubicBezTo>
                      <a:cubicBezTo>
                        <a:pt x="828" y="23513"/>
                        <a:pt x="0" y="20452"/>
                        <a:pt x="0" y="16815"/>
                      </a:cubicBezTo>
                      <a:cubicBezTo>
                        <a:pt x="0" y="13179"/>
                        <a:pt x="828" y="10082"/>
                        <a:pt x="2448" y="7633"/>
                      </a:cubicBezTo>
                      <a:cubicBezTo>
                        <a:pt x="4069" y="5149"/>
                        <a:pt x="6625" y="3241"/>
                        <a:pt x="10082" y="1945"/>
                      </a:cubicBezTo>
                      <a:cubicBezTo>
                        <a:pt x="13539" y="648"/>
                        <a:pt x="17932" y="0"/>
                        <a:pt x="23297" y="0"/>
                      </a:cubicBezTo>
                      <a:close/>
                      <a:moveTo>
                        <a:pt x="23297" y="24737"/>
                      </a:moveTo>
                      <a:cubicBezTo>
                        <a:pt x="26717" y="24737"/>
                        <a:pt x="29202" y="24052"/>
                        <a:pt x="30750" y="22684"/>
                      </a:cubicBezTo>
                      <a:cubicBezTo>
                        <a:pt x="32298" y="21316"/>
                        <a:pt x="33091" y="19372"/>
                        <a:pt x="33091" y="16815"/>
                      </a:cubicBezTo>
                      <a:cubicBezTo>
                        <a:pt x="33091" y="14259"/>
                        <a:pt x="32298" y="12315"/>
                        <a:pt x="30750" y="10946"/>
                      </a:cubicBezTo>
                      <a:cubicBezTo>
                        <a:pt x="29202" y="9578"/>
                        <a:pt x="26717" y="8858"/>
                        <a:pt x="23297" y="8858"/>
                      </a:cubicBezTo>
                      <a:cubicBezTo>
                        <a:pt x="19876" y="8858"/>
                        <a:pt x="17355" y="9542"/>
                        <a:pt x="15807" y="10946"/>
                      </a:cubicBezTo>
                      <a:cubicBezTo>
                        <a:pt x="14223" y="12315"/>
                        <a:pt x="13431" y="14295"/>
                        <a:pt x="13431" y="16815"/>
                      </a:cubicBezTo>
                      <a:cubicBezTo>
                        <a:pt x="13431" y="19336"/>
                        <a:pt x="14223" y="21316"/>
                        <a:pt x="15807" y="22684"/>
                      </a:cubicBezTo>
                      <a:cubicBezTo>
                        <a:pt x="17391" y="24052"/>
                        <a:pt x="19876" y="24737"/>
                        <a:pt x="23297" y="24737"/>
                      </a:cubicBezTo>
                      <a:close/>
                    </a:path>
                  </a:pathLst>
                </a:custGeom>
                <a:solidFill>
                  <a:srgbClr val="00C46A"/>
                </a:solidFill>
                <a:ln w="3601"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31161A8B-E84A-D9BF-4304-7DAE63399E07}"/>
                    </a:ext>
                  </a:extLst>
                </p:cNvPr>
                <p:cNvSpPr/>
                <p:nvPr/>
              </p:nvSpPr>
              <p:spPr>
                <a:xfrm>
                  <a:off x="1664103" y="5372409"/>
                  <a:ext cx="43532" cy="31974"/>
                </a:xfrm>
                <a:custGeom>
                  <a:avLst/>
                  <a:gdLst>
                    <a:gd name="connsiteX0" fmla="*/ 30714 w 43532"/>
                    <a:gd name="connsiteY0" fmla="*/ 27258 h 31974"/>
                    <a:gd name="connsiteX1" fmla="*/ 30426 w 43532"/>
                    <a:gd name="connsiteY1" fmla="*/ 27258 h 31974"/>
                    <a:gd name="connsiteX2" fmla="*/ 23909 w 43532"/>
                    <a:gd name="connsiteY2" fmla="*/ 30822 h 31974"/>
                    <a:gd name="connsiteX3" fmla="*/ 15555 w 43532"/>
                    <a:gd name="connsiteY3" fmla="*/ 31974 h 31974"/>
                    <a:gd name="connsiteX4" fmla="*/ 4177 w 43532"/>
                    <a:gd name="connsiteY4" fmla="*/ 28986 h 31974"/>
                    <a:gd name="connsiteX5" fmla="*/ 0 w 43532"/>
                    <a:gd name="connsiteY5" fmla="*/ 19912 h 31974"/>
                    <a:gd name="connsiteX6" fmla="*/ 0 w 43532"/>
                    <a:gd name="connsiteY6" fmla="*/ 0 h 31974"/>
                    <a:gd name="connsiteX7" fmla="*/ 12927 w 43532"/>
                    <a:gd name="connsiteY7" fmla="*/ 0 h 31974"/>
                    <a:gd name="connsiteX8" fmla="*/ 12927 w 43532"/>
                    <a:gd name="connsiteY8" fmla="*/ 15807 h 31974"/>
                    <a:gd name="connsiteX9" fmla="*/ 14979 w 43532"/>
                    <a:gd name="connsiteY9" fmla="*/ 20524 h 31974"/>
                    <a:gd name="connsiteX10" fmla="*/ 20956 w 43532"/>
                    <a:gd name="connsiteY10" fmla="*/ 22000 h 31974"/>
                    <a:gd name="connsiteX11" fmla="*/ 27725 w 43532"/>
                    <a:gd name="connsiteY11" fmla="*/ 20164 h 31974"/>
                    <a:gd name="connsiteX12" fmla="*/ 30534 w 43532"/>
                    <a:gd name="connsiteY12" fmla="*/ 14115 h 31974"/>
                    <a:gd name="connsiteX13" fmla="*/ 30534 w 43532"/>
                    <a:gd name="connsiteY13" fmla="*/ 36 h 31974"/>
                    <a:gd name="connsiteX14" fmla="*/ 43533 w 43532"/>
                    <a:gd name="connsiteY14" fmla="*/ 36 h 31974"/>
                    <a:gd name="connsiteX15" fmla="*/ 43533 w 43532"/>
                    <a:gd name="connsiteY15" fmla="*/ 31182 h 31974"/>
                    <a:gd name="connsiteX16" fmla="*/ 30786 w 43532"/>
                    <a:gd name="connsiteY16" fmla="*/ 31182 h 31974"/>
                    <a:gd name="connsiteX17" fmla="*/ 30786 w 43532"/>
                    <a:gd name="connsiteY17" fmla="*/ 27258 h 3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532" h="31974">
                      <a:moveTo>
                        <a:pt x="30714" y="27258"/>
                      </a:moveTo>
                      <a:lnTo>
                        <a:pt x="30426" y="27258"/>
                      </a:lnTo>
                      <a:cubicBezTo>
                        <a:pt x="28518" y="28878"/>
                        <a:pt x="26321" y="30066"/>
                        <a:pt x="23909" y="30822"/>
                      </a:cubicBezTo>
                      <a:cubicBezTo>
                        <a:pt x="21496" y="31578"/>
                        <a:pt x="18688" y="31974"/>
                        <a:pt x="15555" y="31974"/>
                      </a:cubicBezTo>
                      <a:cubicBezTo>
                        <a:pt x="10730" y="31974"/>
                        <a:pt x="6949" y="30966"/>
                        <a:pt x="4177" y="28986"/>
                      </a:cubicBezTo>
                      <a:cubicBezTo>
                        <a:pt x="1404" y="26969"/>
                        <a:pt x="0" y="23981"/>
                        <a:pt x="0" y="19912"/>
                      </a:cubicBezTo>
                      <a:lnTo>
                        <a:pt x="0" y="0"/>
                      </a:lnTo>
                      <a:lnTo>
                        <a:pt x="12927" y="0"/>
                      </a:lnTo>
                      <a:lnTo>
                        <a:pt x="12927" y="15807"/>
                      </a:lnTo>
                      <a:cubicBezTo>
                        <a:pt x="12927" y="17968"/>
                        <a:pt x="13611" y="19516"/>
                        <a:pt x="14979" y="20524"/>
                      </a:cubicBezTo>
                      <a:cubicBezTo>
                        <a:pt x="16347" y="21496"/>
                        <a:pt x="18328" y="22000"/>
                        <a:pt x="20956" y="22000"/>
                      </a:cubicBezTo>
                      <a:cubicBezTo>
                        <a:pt x="23585" y="22000"/>
                        <a:pt x="25853" y="21388"/>
                        <a:pt x="27725" y="20164"/>
                      </a:cubicBezTo>
                      <a:cubicBezTo>
                        <a:pt x="29598" y="18940"/>
                        <a:pt x="30534" y="16924"/>
                        <a:pt x="30534" y="14115"/>
                      </a:cubicBezTo>
                      <a:lnTo>
                        <a:pt x="30534" y="36"/>
                      </a:lnTo>
                      <a:lnTo>
                        <a:pt x="43533" y="36"/>
                      </a:lnTo>
                      <a:lnTo>
                        <a:pt x="43533" y="31182"/>
                      </a:lnTo>
                      <a:lnTo>
                        <a:pt x="30786" y="31182"/>
                      </a:lnTo>
                      <a:lnTo>
                        <a:pt x="30786" y="27258"/>
                      </a:lnTo>
                      <a:close/>
                    </a:path>
                  </a:pathLst>
                </a:custGeom>
                <a:solidFill>
                  <a:srgbClr val="00C46A"/>
                </a:solidFill>
                <a:ln w="3601"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3FA37F01-BD7A-D285-9951-BFC2B1B3B133}"/>
                    </a:ext>
                  </a:extLst>
                </p:cNvPr>
                <p:cNvSpPr/>
                <p:nvPr/>
              </p:nvSpPr>
              <p:spPr>
                <a:xfrm>
                  <a:off x="1713361" y="5371581"/>
                  <a:ext cx="46017" cy="42488"/>
                </a:xfrm>
                <a:custGeom>
                  <a:avLst/>
                  <a:gdLst>
                    <a:gd name="connsiteX0" fmla="*/ 12927 w 46017"/>
                    <a:gd name="connsiteY0" fmla="*/ 28950 h 42488"/>
                    <a:gd name="connsiteX1" fmla="*/ 12927 w 46017"/>
                    <a:gd name="connsiteY1" fmla="*/ 42489 h 42488"/>
                    <a:gd name="connsiteX2" fmla="*/ 0 w 46017"/>
                    <a:gd name="connsiteY2" fmla="*/ 42489 h 42488"/>
                    <a:gd name="connsiteX3" fmla="*/ 0 w 46017"/>
                    <a:gd name="connsiteY3" fmla="*/ 828 h 42488"/>
                    <a:gd name="connsiteX4" fmla="*/ 12674 w 46017"/>
                    <a:gd name="connsiteY4" fmla="*/ 828 h 42488"/>
                    <a:gd name="connsiteX5" fmla="*/ 12674 w 46017"/>
                    <a:gd name="connsiteY5" fmla="*/ 4753 h 42488"/>
                    <a:gd name="connsiteX6" fmla="*/ 13035 w 46017"/>
                    <a:gd name="connsiteY6" fmla="*/ 4753 h 42488"/>
                    <a:gd name="connsiteX7" fmla="*/ 18652 w 46017"/>
                    <a:gd name="connsiteY7" fmla="*/ 1224 h 42488"/>
                    <a:gd name="connsiteX8" fmla="*/ 26465 w 46017"/>
                    <a:gd name="connsiteY8" fmla="*/ 0 h 42488"/>
                    <a:gd name="connsiteX9" fmla="*/ 40940 w 46017"/>
                    <a:gd name="connsiteY9" fmla="*/ 4285 h 42488"/>
                    <a:gd name="connsiteX10" fmla="*/ 46017 w 46017"/>
                    <a:gd name="connsiteY10" fmla="*/ 16635 h 42488"/>
                    <a:gd name="connsiteX11" fmla="*/ 40976 w 46017"/>
                    <a:gd name="connsiteY11" fmla="*/ 29022 h 42488"/>
                    <a:gd name="connsiteX12" fmla="*/ 26465 w 46017"/>
                    <a:gd name="connsiteY12" fmla="*/ 33307 h 42488"/>
                    <a:gd name="connsiteX13" fmla="*/ 18868 w 46017"/>
                    <a:gd name="connsiteY13" fmla="*/ 32155 h 42488"/>
                    <a:gd name="connsiteX14" fmla="*/ 13287 w 46017"/>
                    <a:gd name="connsiteY14" fmla="*/ 28914 h 42488"/>
                    <a:gd name="connsiteX15" fmla="*/ 12927 w 46017"/>
                    <a:gd name="connsiteY15" fmla="*/ 28914 h 42488"/>
                    <a:gd name="connsiteX16" fmla="*/ 22685 w 46017"/>
                    <a:gd name="connsiteY16" fmla="*/ 9002 h 42488"/>
                    <a:gd name="connsiteX17" fmla="*/ 15123 w 46017"/>
                    <a:gd name="connsiteY17" fmla="*/ 11018 h 42488"/>
                    <a:gd name="connsiteX18" fmla="*/ 12566 w 46017"/>
                    <a:gd name="connsiteY18" fmla="*/ 16671 h 42488"/>
                    <a:gd name="connsiteX19" fmla="*/ 15123 w 46017"/>
                    <a:gd name="connsiteY19" fmla="*/ 22360 h 42488"/>
                    <a:gd name="connsiteX20" fmla="*/ 22685 w 46017"/>
                    <a:gd name="connsiteY20" fmla="*/ 24413 h 42488"/>
                    <a:gd name="connsiteX21" fmla="*/ 30210 w 46017"/>
                    <a:gd name="connsiteY21" fmla="*/ 22468 h 42488"/>
                    <a:gd name="connsiteX22" fmla="*/ 32550 w 46017"/>
                    <a:gd name="connsiteY22" fmla="*/ 16707 h 42488"/>
                    <a:gd name="connsiteX23" fmla="*/ 30210 w 46017"/>
                    <a:gd name="connsiteY23" fmla="*/ 10982 h 42488"/>
                    <a:gd name="connsiteX24" fmla="*/ 22685 w 46017"/>
                    <a:gd name="connsiteY24" fmla="*/ 9038 h 4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6017" h="42488">
                      <a:moveTo>
                        <a:pt x="12927" y="28950"/>
                      </a:moveTo>
                      <a:lnTo>
                        <a:pt x="12927" y="42489"/>
                      </a:lnTo>
                      <a:lnTo>
                        <a:pt x="0" y="42489"/>
                      </a:lnTo>
                      <a:lnTo>
                        <a:pt x="0" y="828"/>
                      </a:lnTo>
                      <a:lnTo>
                        <a:pt x="12674" y="828"/>
                      </a:lnTo>
                      <a:lnTo>
                        <a:pt x="12674" y="4753"/>
                      </a:lnTo>
                      <a:lnTo>
                        <a:pt x="13035" y="4753"/>
                      </a:lnTo>
                      <a:cubicBezTo>
                        <a:pt x="14619" y="3205"/>
                        <a:pt x="16491" y="2052"/>
                        <a:pt x="18652" y="1224"/>
                      </a:cubicBezTo>
                      <a:cubicBezTo>
                        <a:pt x="20812" y="432"/>
                        <a:pt x="23441" y="0"/>
                        <a:pt x="26465" y="0"/>
                      </a:cubicBezTo>
                      <a:cubicBezTo>
                        <a:pt x="32730" y="0"/>
                        <a:pt x="37555" y="1440"/>
                        <a:pt x="40940" y="4285"/>
                      </a:cubicBezTo>
                      <a:cubicBezTo>
                        <a:pt x="44325" y="7129"/>
                        <a:pt x="46017" y="11234"/>
                        <a:pt x="46017" y="16635"/>
                      </a:cubicBezTo>
                      <a:cubicBezTo>
                        <a:pt x="46017" y="22036"/>
                        <a:pt x="44325" y="26141"/>
                        <a:pt x="40976" y="29022"/>
                      </a:cubicBezTo>
                      <a:cubicBezTo>
                        <a:pt x="37627" y="31902"/>
                        <a:pt x="32766" y="33307"/>
                        <a:pt x="26465" y="33307"/>
                      </a:cubicBezTo>
                      <a:cubicBezTo>
                        <a:pt x="23513" y="33307"/>
                        <a:pt x="20956" y="32911"/>
                        <a:pt x="18868" y="32155"/>
                      </a:cubicBezTo>
                      <a:cubicBezTo>
                        <a:pt x="16743" y="31398"/>
                        <a:pt x="14871" y="30318"/>
                        <a:pt x="13287" y="28914"/>
                      </a:cubicBezTo>
                      <a:lnTo>
                        <a:pt x="12927" y="28914"/>
                      </a:lnTo>
                      <a:close/>
                      <a:moveTo>
                        <a:pt x="22685" y="9002"/>
                      </a:moveTo>
                      <a:cubicBezTo>
                        <a:pt x="19336" y="9002"/>
                        <a:pt x="16815" y="9686"/>
                        <a:pt x="15123" y="11018"/>
                      </a:cubicBezTo>
                      <a:cubicBezTo>
                        <a:pt x="13431" y="12351"/>
                        <a:pt x="12566" y="14259"/>
                        <a:pt x="12566" y="16671"/>
                      </a:cubicBezTo>
                      <a:cubicBezTo>
                        <a:pt x="12566" y="19084"/>
                        <a:pt x="13395" y="20992"/>
                        <a:pt x="15123" y="22360"/>
                      </a:cubicBezTo>
                      <a:cubicBezTo>
                        <a:pt x="16815" y="23729"/>
                        <a:pt x="19336" y="24413"/>
                        <a:pt x="22685" y="24413"/>
                      </a:cubicBezTo>
                      <a:cubicBezTo>
                        <a:pt x="26033" y="24413"/>
                        <a:pt x="28662" y="23765"/>
                        <a:pt x="30210" y="22468"/>
                      </a:cubicBezTo>
                      <a:cubicBezTo>
                        <a:pt x="31758" y="21172"/>
                        <a:pt x="32550" y="19228"/>
                        <a:pt x="32550" y="16707"/>
                      </a:cubicBezTo>
                      <a:cubicBezTo>
                        <a:pt x="32550" y="14187"/>
                        <a:pt x="31758" y="12242"/>
                        <a:pt x="30210" y="10982"/>
                      </a:cubicBezTo>
                      <a:cubicBezTo>
                        <a:pt x="28662" y="9686"/>
                        <a:pt x="26141" y="9038"/>
                        <a:pt x="22685" y="9038"/>
                      </a:cubicBezTo>
                      <a:close/>
                    </a:path>
                  </a:pathLst>
                </a:custGeom>
                <a:solidFill>
                  <a:srgbClr val="00C46A"/>
                </a:solidFill>
                <a:ln w="3601"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2433073798"/>
      </p:ext>
    </p:extLst>
  </p:cSld>
  <p:clrMapOvr>
    <a:overrideClrMapping bg1="lt1" tx1="dk1" bg2="lt2" tx2="dk2" accent1="accent1" accent2="accent2" accent3="accent3" accent4="accent4" accent5="accent5" accent6="accent6" hlink="hlink" folHlink="folHlink"/>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43F97-33BB-AD22-1203-8176C8A9924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51721C8-4888-02B9-9B20-7533AB1002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CA3CED-4685-540D-AA09-AF6F51695D01}"/>
              </a:ext>
            </a:extLst>
          </p:cNvPr>
          <p:cNvSpPr>
            <a:spLocks noGrp="1"/>
          </p:cNvSpPr>
          <p:nvPr>
            <p:ph type="dt" sz="half" idx="10"/>
          </p:nvPr>
        </p:nvSpPr>
        <p:spPr/>
        <p:txBody>
          <a:bodyPr/>
          <a:lstStyle/>
          <a:p>
            <a:fld id="{285E9A95-F4A7-422B-A48D-27A6F0F7C9C5}" type="datetime1">
              <a:rPr lang="en-GB" smtClean="0"/>
              <a:t>11/01/2024</a:t>
            </a:fld>
            <a:endParaRPr lang="en-GB"/>
          </a:p>
        </p:txBody>
      </p:sp>
      <p:sp>
        <p:nvSpPr>
          <p:cNvPr id="5" name="Footer Placeholder 4">
            <a:extLst>
              <a:ext uri="{FF2B5EF4-FFF2-40B4-BE49-F238E27FC236}">
                <a16:creationId xmlns:a16="http://schemas.microsoft.com/office/drawing/2014/main" id="{2A198713-B545-D30E-D431-666ED978AC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DBAB3A-1466-D90C-1F96-11AEA31D0462}"/>
              </a:ext>
            </a:extLst>
          </p:cNvPr>
          <p:cNvSpPr>
            <a:spLocks noGrp="1"/>
          </p:cNvSpPr>
          <p:nvPr>
            <p:ph type="sldNum" sz="quarter" idx="12"/>
          </p:nvPr>
        </p:nvSpPr>
        <p:spPr/>
        <p:txBody>
          <a:bodyPr/>
          <a:lstStyle/>
          <a:p>
            <a:fld id="{0FFD773C-CB04-4DAB-89AF-CC391E598DA6}" type="slidenum">
              <a:rPr lang="en-GB" smtClean="0"/>
              <a:t>‹#›</a:t>
            </a:fld>
            <a:endParaRPr lang="en-GB"/>
          </a:p>
        </p:txBody>
      </p:sp>
    </p:spTree>
    <p:extLst>
      <p:ext uri="{BB962C8B-B14F-4D97-AF65-F5344CB8AC3E}">
        <p14:creationId xmlns:p14="http://schemas.microsoft.com/office/powerpoint/2010/main" val="368702065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FF6C3-EBB6-CFFC-C5A8-5958E27162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FC1B936-1D55-26FF-0BCB-1AC074B6EF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6845F5-B6CA-70FB-83DD-B3F77C79761C}"/>
              </a:ext>
            </a:extLst>
          </p:cNvPr>
          <p:cNvSpPr>
            <a:spLocks noGrp="1"/>
          </p:cNvSpPr>
          <p:nvPr>
            <p:ph type="dt" sz="half" idx="10"/>
          </p:nvPr>
        </p:nvSpPr>
        <p:spPr/>
        <p:txBody>
          <a:bodyPr/>
          <a:lstStyle/>
          <a:p>
            <a:fld id="{E5A3C1B3-A1C8-4CEC-882F-AD1CF09488D8}" type="datetime1">
              <a:rPr lang="en-GB" smtClean="0"/>
              <a:t>11/01/2024</a:t>
            </a:fld>
            <a:endParaRPr lang="en-GB"/>
          </a:p>
        </p:txBody>
      </p:sp>
      <p:sp>
        <p:nvSpPr>
          <p:cNvPr id="5" name="Footer Placeholder 4">
            <a:extLst>
              <a:ext uri="{FF2B5EF4-FFF2-40B4-BE49-F238E27FC236}">
                <a16:creationId xmlns:a16="http://schemas.microsoft.com/office/drawing/2014/main" id="{A72994D4-53BE-F41B-226A-9A488001FE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447BBE-5F91-C365-CD54-1BCAC278C213}"/>
              </a:ext>
            </a:extLst>
          </p:cNvPr>
          <p:cNvSpPr>
            <a:spLocks noGrp="1"/>
          </p:cNvSpPr>
          <p:nvPr>
            <p:ph type="sldNum" sz="quarter" idx="12"/>
          </p:nvPr>
        </p:nvSpPr>
        <p:spPr/>
        <p:txBody>
          <a:bodyPr/>
          <a:lstStyle/>
          <a:p>
            <a:fld id="{0FFD773C-CB04-4DAB-89AF-CC391E598DA6}" type="slidenum">
              <a:rPr lang="en-GB" smtClean="0"/>
              <a:t>‹#›</a:t>
            </a:fld>
            <a:endParaRPr lang="en-GB"/>
          </a:p>
        </p:txBody>
      </p:sp>
    </p:spTree>
    <p:extLst>
      <p:ext uri="{BB962C8B-B14F-4D97-AF65-F5344CB8AC3E}">
        <p14:creationId xmlns:p14="http://schemas.microsoft.com/office/powerpoint/2010/main" val="33312117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A0413-E773-5FFA-E4EB-59DFC98AD81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E5138A9-9F29-B177-BDF6-9666ED7AFA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E0CE965-3EC0-A6F8-1857-7F8CE50653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BC45FA9-7AFC-1752-03E4-ACB381D4CDD7}"/>
              </a:ext>
            </a:extLst>
          </p:cNvPr>
          <p:cNvSpPr>
            <a:spLocks noGrp="1"/>
          </p:cNvSpPr>
          <p:nvPr>
            <p:ph type="dt" sz="half" idx="10"/>
          </p:nvPr>
        </p:nvSpPr>
        <p:spPr/>
        <p:txBody>
          <a:bodyPr/>
          <a:lstStyle/>
          <a:p>
            <a:fld id="{FCAB7905-AC0A-49C3-B244-3EAE114CEBAD}" type="datetime1">
              <a:rPr lang="en-GB" smtClean="0"/>
              <a:t>11/01/2024</a:t>
            </a:fld>
            <a:endParaRPr lang="en-GB"/>
          </a:p>
        </p:txBody>
      </p:sp>
      <p:sp>
        <p:nvSpPr>
          <p:cNvPr id="6" name="Footer Placeholder 5">
            <a:extLst>
              <a:ext uri="{FF2B5EF4-FFF2-40B4-BE49-F238E27FC236}">
                <a16:creationId xmlns:a16="http://schemas.microsoft.com/office/drawing/2014/main" id="{837CEB4F-A2FD-96F9-33EA-496E7AEB553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ECBC90B-C49F-0986-E4CD-B5DBB22E460F}"/>
              </a:ext>
            </a:extLst>
          </p:cNvPr>
          <p:cNvSpPr>
            <a:spLocks noGrp="1"/>
          </p:cNvSpPr>
          <p:nvPr>
            <p:ph type="sldNum" sz="quarter" idx="12"/>
          </p:nvPr>
        </p:nvSpPr>
        <p:spPr/>
        <p:txBody>
          <a:bodyPr/>
          <a:lstStyle/>
          <a:p>
            <a:fld id="{0FFD773C-CB04-4DAB-89AF-CC391E598DA6}" type="slidenum">
              <a:rPr lang="en-GB" smtClean="0"/>
              <a:t>‹#›</a:t>
            </a:fld>
            <a:endParaRPr lang="en-GB"/>
          </a:p>
        </p:txBody>
      </p:sp>
    </p:spTree>
    <p:extLst>
      <p:ext uri="{BB962C8B-B14F-4D97-AF65-F5344CB8AC3E}">
        <p14:creationId xmlns:p14="http://schemas.microsoft.com/office/powerpoint/2010/main" val="41351998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64A9A-A31E-6DF8-2FC8-8B0007B3C06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9A324D2-43D9-354E-2115-826F7A9B9F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73016C-29C7-7763-C559-2DA08A7922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B0A5CBF-D2F1-957F-F626-EB249BE3D0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545B41-3FFF-461E-FD85-438C3E90D7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36398DB-9BEF-CBB2-C02A-8DD93600A920}"/>
              </a:ext>
            </a:extLst>
          </p:cNvPr>
          <p:cNvSpPr>
            <a:spLocks noGrp="1"/>
          </p:cNvSpPr>
          <p:nvPr>
            <p:ph type="dt" sz="half" idx="10"/>
          </p:nvPr>
        </p:nvSpPr>
        <p:spPr/>
        <p:txBody>
          <a:bodyPr/>
          <a:lstStyle/>
          <a:p>
            <a:fld id="{4D0A81CF-D9BE-4AD4-A629-6040F83C96A3}" type="datetime1">
              <a:rPr lang="en-GB" smtClean="0"/>
              <a:t>11/01/2024</a:t>
            </a:fld>
            <a:endParaRPr lang="en-GB"/>
          </a:p>
        </p:txBody>
      </p:sp>
      <p:sp>
        <p:nvSpPr>
          <p:cNvPr id="8" name="Footer Placeholder 7">
            <a:extLst>
              <a:ext uri="{FF2B5EF4-FFF2-40B4-BE49-F238E27FC236}">
                <a16:creationId xmlns:a16="http://schemas.microsoft.com/office/drawing/2014/main" id="{8CB91B8A-8173-7206-8F94-65D3ACA852B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855A69F-820F-4883-08DE-8FA407A6E89E}"/>
              </a:ext>
            </a:extLst>
          </p:cNvPr>
          <p:cNvSpPr>
            <a:spLocks noGrp="1"/>
          </p:cNvSpPr>
          <p:nvPr>
            <p:ph type="sldNum" sz="quarter" idx="12"/>
          </p:nvPr>
        </p:nvSpPr>
        <p:spPr/>
        <p:txBody>
          <a:bodyPr/>
          <a:lstStyle/>
          <a:p>
            <a:fld id="{0FFD773C-CB04-4DAB-89AF-CC391E598DA6}" type="slidenum">
              <a:rPr lang="en-GB" smtClean="0"/>
              <a:t>‹#›</a:t>
            </a:fld>
            <a:endParaRPr lang="en-GB"/>
          </a:p>
        </p:txBody>
      </p:sp>
    </p:spTree>
    <p:extLst>
      <p:ext uri="{BB962C8B-B14F-4D97-AF65-F5344CB8AC3E}">
        <p14:creationId xmlns:p14="http://schemas.microsoft.com/office/powerpoint/2010/main" val="29835896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1DABB-9F72-2AD5-3E3F-0C710FF9943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827F866-F6D5-8025-4AFD-DC033C8839C1}"/>
              </a:ext>
            </a:extLst>
          </p:cNvPr>
          <p:cNvSpPr>
            <a:spLocks noGrp="1"/>
          </p:cNvSpPr>
          <p:nvPr>
            <p:ph type="dt" sz="half" idx="10"/>
          </p:nvPr>
        </p:nvSpPr>
        <p:spPr/>
        <p:txBody>
          <a:bodyPr/>
          <a:lstStyle/>
          <a:p>
            <a:fld id="{2E1B01CB-67EE-4D5D-BCD6-509FD013BB4C}" type="datetime1">
              <a:rPr lang="en-GB" smtClean="0"/>
              <a:t>11/01/2024</a:t>
            </a:fld>
            <a:endParaRPr lang="en-GB"/>
          </a:p>
        </p:txBody>
      </p:sp>
      <p:sp>
        <p:nvSpPr>
          <p:cNvPr id="4" name="Footer Placeholder 3">
            <a:extLst>
              <a:ext uri="{FF2B5EF4-FFF2-40B4-BE49-F238E27FC236}">
                <a16:creationId xmlns:a16="http://schemas.microsoft.com/office/drawing/2014/main" id="{8844F56B-621C-76E7-48D7-DBCC57AA67C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6F7C9F5-F4E6-D2BB-3A96-8111295FE09D}"/>
              </a:ext>
            </a:extLst>
          </p:cNvPr>
          <p:cNvSpPr>
            <a:spLocks noGrp="1"/>
          </p:cNvSpPr>
          <p:nvPr>
            <p:ph type="sldNum" sz="quarter" idx="12"/>
          </p:nvPr>
        </p:nvSpPr>
        <p:spPr/>
        <p:txBody>
          <a:bodyPr/>
          <a:lstStyle/>
          <a:p>
            <a:fld id="{0FFD773C-CB04-4DAB-89AF-CC391E598DA6}" type="slidenum">
              <a:rPr lang="en-GB" smtClean="0"/>
              <a:t>‹#›</a:t>
            </a:fld>
            <a:endParaRPr lang="en-GB"/>
          </a:p>
        </p:txBody>
      </p:sp>
    </p:spTree>
    <p:extLst>
      <p:ext uri="{BB962C8B-B14F-4D97-AF65-F5344CB8AC3E}">
        <p14:creationId xmlns:p14="http://schemas.microsoft.com/office/powerpoint/2010/main" val="155963851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5D2CC3-D134-AF44-2081-D06613CB5CA4}"/>
              </a:ext>
            </a:extLst>
          </p:cNvPr>
          <p:cNvSpPr>
            <a:spLocks noGrp="1"/>
          </p:cNvSpPr>
          <p:nvPr>
            <p:ph type="dt" sz="half" idx="10"/>
          </p:nvPr>
        </p:nvSpPr>
        <p:spPr/>
        <p:txBody>
          <a:bodyPr/>
          <a:lstStyle/>
          <a:p>
            <a:fld id="{3525ACB7-2F4C-4B03-88B5-B294366E10DB}" type="datetime1">
              <a:rPr lang="en-GB" smtClean="0"/>
              <a:t>11/01/2024</a:t>
            </a:fld>
            <a:endParaRPr lang="en-GB"/>
          </a:p>
        </p:txBody>
      </p:sp>
      <p:sp>
        <p:nvSpPr>
          <p:cNvPr id="3" name="Footer Placeholder 2">
            <a:extLst>
              <a:ext uri="{FF2B5EF4-FFF2-40B4-BE49-F238E27FC236}">
                <a16:creationId xmlns:a16="http://schemas.microsoft.com/office/drawing/2014/main" id="{6E798202-8661-BD21-4EBF-EDDA9102E67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0A48AA2-179C-6685-246A-0FCC036504A3}"/>
              </a:ext>
            </a:extLst>
          </p:cNvPr>
          <p:cNvSpPr>
            <a:spLocks noGrp="1"/>
          </p:cNvSpPr>
          <p:nvPr>
            <p:ph type="sldNum" sz="quarter" idx="12"/>
          </p:nvPr>
        </p:nvSpPr>
        <p:spPr/>
        <p:txBody>
          <a:bodyPr/>
          <a:lstStyle/>
          <a:p>
            <a:fld id="{0FFD773C-CB04-4DAB-89AF-CC391E598DA6}" type="slidenum">
              <a:rPr lang="en-GB" smtClean="0"/>
              <a:t>‹#›</a:t>
            </a:fld>
            <a:endParaRPr lang="en-GB"/>
          </a:p>
        </p:txBody>
      </p:sp>
    </p:spTree>
    <p:extLst>
      <p:ext uri="{BB962C8B-B14F-4D97-AF65-F5344CB8AC3E}">
        <p14:creationId xmlns:p14="http://schemas.microsoft.com/office/powerpoint/2010/main" val="88025134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64731-D7E5-3A13-1A24-ABB28464FA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F485D22-C72B-C363-230C-17C65384F6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5CE07DE-7479-AB0B-35D0-BE6FF11991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3593CC-4C33-76BB-CB29-53659BAB2189}"/>
              </a:ext>
            </a:extLst>
          </p:cNvPr>
          <p:cNvSpPr>
            <a:spLocks noGrp="1"/>
          </p:cNvSpPr>
          <p:nvPr>
            <p:ph type="dt" sz="half" idx="10"/>
          </p:nvPr>
        </p:nvSpPr>
        <p:spPr/>
        <p:txBody>
          <a:bodyPr/>
          <a:lstStyle/>
          <a:p>
            <a:fld id="{ABC9BD8D-4042-46EC-8258-C42973360D7A}" type="datetime1">
              <a:rPr lang="en-GB" smtClean="0"/>
              <a:t>11/01/2024</a:t>
            </a:fld>
            <a:endParaRPr lang="en-GB"/>
          </a:p>
        </p:txBody>
      </p:sp>
      <p:sp>
        <p:nvSpPr>
          <p:cNvPr id="6" name="Footer Placeholder 5">
            <a:extLst>
              <a:ext uri="{FF2B5EF4-FFF2-40B4-BE49-F238E27FC236}">
                <a16:creationId xmlns:a16="http://schemas.microsoft.com/office/drawing/2014/main" id="{4C3D778C-BFFF-3869-FBAA-AC9AA605F6C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2B64374-8836-53D6-1BA0-1AEBAEBA92F5}"/>
              </a:ext>
            </a:extLst>
          </p:cNvPr>
          <p:cNvSpPr>
            <a:spLocks noGrp="1"/>
          </p:cNvSpPr>
          <p:nvPr>
            <p:ph type="sldNum" sz="quarter" idx="12"/>
          </p:nvPr>
        </p:nvSpPr>
        <p:spPr/>
        <p:txBody>
          <a:bodyPr/>
          <a:lstStyle/>
          <a:p>
            <a:fld id="{0FFD773C-CB04-4DAB-89AF-CC391E598DA6}" type="slidenum">
              <a:rPr lang="en-GB" smtClean="0"/>
              <a:t>‹#›</a:t>
            </a:fld>
            <a:endParaRPr lang="en-GB"/>
          </a:p>
        </p:txBody>
      </p:sp>
    </p:spTree>
    <p:extLst>
      <p:ext uri="{BB962C8B-B14F-4D97-AF65-F5344CB8AC3E}">
        <p14:creationId xmlns:p14="http://schemas.microsoft.com/office/powerpoint/2010/main" val="30330134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15CED-A96C-7271-3B22-A6F79A1E47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1CF5F4E-53FE-8C6A-E763-681560B96E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CC0A1F5-FA4D-5B26-7042-48E2F7E44C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E2CBC1-6098-755B-6211-B57B1116EF9A}"/>
              </a:ext>
            </a:extLst>
          </p:cNvPr>
          <p:cNvSpPr>
            <a:spLocks noGrp="1"/>
          </p:cNvSpPr>
          <p:nvPr>
            <p:ph type="dt" sz="half" idx="10"/>
          </p:nvPr>
        </p:nvSpPr>
        <p:spPr/>
        <p:txBody>
          <a:bodyPr/>
          <a:lstStyle/>
          <a:p>
            <a:fld id="{A579C289-238D-4113-B567-46EDDE41DDB6}" type="datetime1">
              <a:rPr lang="en-GB" smtClean="0"/>
              <a:t>11/01/2024</a:t>
            </a:fld>
            <a:endParaRPr lang="en-GB"/>
          </a:p>
        </p:txBody>
      </p:sp>
      <p:sp>
        <p:nvSpPr>
          <p:cNvPr id="6" name="Footer Placeholder 5">
            <a:extLst>
              <a:ext uri="{FF2B5EF4-FFF2-40B4-BE49-F238E27FC236}">
                <a16:creationId xmlns:a16="http://schemas.microsoft.com/office/drawing/2014/main" id="{784A8FE0-4EFF-C83F-EDEA-D979037C191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FCA2CD-2FF5-FFE4-4210-43F47EADAF32}"/>
              </a:ext>
            </a:extLst>
          </p:cNvPr>
          <p:cNvSpPr>
            <a:spLocks noGrp="1"/>
          </p:cNvSpPr>
          <p:nvPr>
            <p:ph type="sldNum" sz="quarter" idx="12"/>
          </p:nvPr>
        </p:nvSpPr>
        <p:spPr/>
        <p:txBody>
          <a:bodyPr/>
          <a:lstStyle/>
          <a:p>
            <a:fld id="{0FFD773C-CB04-4DAB-89AF-CC391E598DA6}" type="slidenum">
              <a:rPr lang="en-GB" smtClean="0"/>
              <a:t>‹#›</a:t>
            </a:fld>
            <a:endParaRPr lang="en-GB"/>
          </a:p>
        </p:txBody>
      </p:sp>
    </p:spTree>
    <p:extLst>
      <p:ext uri="{BB962C8B-B14F-4D97-AF65-F5344CB8AC3E}">
        <p14:creationId xmlns:p14="http://schemas.microsoft.com/office/powerpoint/2010/main" val="384768827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16BB2-C7D7-1FB2-DA6C-90004CEE4A1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17029FD-019F-E1A2-9125-FD2CCD3C06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047D13-B205-8B35-4977-05D75321BE98}"/>
              </a:ext>
            </a:extLst>
          </p:cNvPr>
          <p:cNvSpPr>
            <a:spLocks noGrp="1"/>
          </p:cNvSpPr>
          <p:nvPr>
            <p:ph type="dt" sz="half" idx="10"/>
          </p:nvPr>
        </p:nvSpPr>
        <p:spPr/>
        <p:txBody>
          <a:bodyPr/>
          <a:lstStyle/>
          <a:p>
            <a:fld id="{F70DC736-E78D-48DB-99EE-A6E9717B7A51}" type="datetime1">
              <a:rPr lang="en-GB" smtClean="0"/>
              <a:t>11/01/2024</a:t>
            </a:fld>
            <a:endParaRPr lang="en-GB"/>
          </a:p>
        </p:txBody>
      </p:sp>
      <p:sp>
        <p:nvSpPr>
          <p:cNvPr id="5" name="Footer Placeholder 4">
            <a:extLst>
              <a:ext uri="{FF2B5EF4-FFF2-40B4-BE49-F238E27FC236}">
                <a16:creationId xmlns:a16="http://schemas.microsoft.com/office/drawing/2014/main" id="{7B4FD031-6F2B-D410-3887-803C4A473E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47E326E-3C1C-0F42-A4B9-C0E492339D85}"/>
              </a:ext>
            </a:extLst>
          </p:cNvPr>
          <p:cNvSpPr>
            <a:spLocks noGrp="1"/>
          </p:cNvSpPr>
          <p:nvPr>
            <p:ph type="sldNum" sz="quarter" idx="12"/>
          </p:nvPr>
        </p:nvSpPr>
        <p:spPr/>
        <p:txBody>
          <a:bodyPr/>
          <a:lstStyle/>
          <a:p>
            <a:fld id="{0FFD773C-CB04-4DAB-89AF-CC391E598DA6}" type="slidenum">
              <a:rPr lang="en-GB" smtClean="0"/>
              <a:t>‹#›</a:t>
            </a:fld>
            <a:endParaRPr lang="en-GB"/>
          </a:p>
        </p:txBody>
      </p:sp>
    </p:spTree>
    <p:extLst>
      <p:ext uri="{BB962C8B-B14F-4D97-AF65-F5344CB8AC3E}">
        <p14:creationId xmlns:p14="http://schemas.microsoft.com/office/powerpoint/2010/main" val="14134860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52162B-BE72-58F7-8F35-C849B17B024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CC65C0D-88CA-94D9-A4AA-48C73F9F9D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B956987-0B4F-EEB9-B317-3B7CDE574E2A}"/>
              </a:ext>
            </a:extLst>
          </p:cNvPr>
          <p:cNvSpPr>
            <a:spLocks noGrp="1"/>
          </p:cNvSpPr>
          <p:nvPr>
            <p:ph type="dt" sz="half" idx="10"/>
          </p:nvPr>
        </p:nvSpPr>
        <p:spPr/>
        <p:txBody>
          <a:bodyPr/>
          <a:lstStyle/>
          <a:p>
            <a:fld id="{AE177560-36FC-458F-92A8-93642585AB00}" type="datetime1">
              <a:rPr lang="en-GB" smtClean="0"/>
              <a:t>11/01/2024</a:t>
            </a:fld>
            <a:endParaRPr lang="en-GB"/>
          </a:p>
        </p:txBody>
      </p:sp>
      <p:sp>
        <p:nvSpPr>
          <p:cNvPr id="5" name="Footer Placeholder 4">
            <a:extLst>
              <a:ext uri="{FF2B5EF4-FFF2-40B4-BE49-F238E27FC236}">
                <a16:creationId xmlns:a16="http://schemas.microsoft.com/office/drawing/2014/main" id="{3511B897-4D71-A983-3360-6AB733F382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4D5761-E84E-9161-F36D-CCD7A35D1957}"/>
              </a:ext>
            </a:extLst>
          </p:cNvPr>
          <p:cNvSpPr>
            <a:spLocks noGrp="1"/>
          </p:cNvSpPr>
          <p:nvPr>
            <p:ph type="sldNum" sz="quarter" idx="12"/>
          </p:nvPr>
        </p:nvSpPr>
        <p:spPr/>
        <p:txBody>
          <a:bodyPr/>
          <a:lstStyle/>
          <a:p>
            <a:fld id="{0FFD773C-CB04-4DAB-89AF-CC391E598DA6}" type="slidenum">
              <a:rPr lang="en-GB" smtClean="0"/>
              <a:t>‹#›</a:t>
            </a:fld>
            <a:endParaRPr lang="en-GB"/>
          </a:p>
        </p:txBody>
      </p:sp>
    </p:spTree>
    <p:extLst>
      <p:ext uri="{BB962C8B-B14F-4D97-AF65-F5344CB8AC3E}">
        <p14:creationId xmlns:p14="http://schemas.microsoft.com/office/powerpoint/2010/main" val="26321805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Quote and Image dark">
    <p:bg>
      <p:bgRef idx="1001">
        <a:schemeClr val="bg2"/>
      </p:bgRef>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E59B09C-5569-4CB8-BD85-378A03B25961}"/>
              </a:ext>
            </a:extLst>
          </p:cNvPr>
          <p:cNvSpPr>
            <a:spLocks noGrp="1"/>
          </p:cNvSpPr>
          <p:nvPr>
            <p:ph idx="1" hasCustomPrompt="1"/>
          </p:nvPr>
        </p:nvSpPr>
        <p:spPr>
          <a:xfrm>
            <a:off x="6511636" y="492125"/>
            <a:ext cx="4867564" cy="5437620"/>
          </a:xfrm>
        </p:spPr>
        <p:txBody>
          <a:bodyPr anchor="ctr" anchorCtr="0"/>
          <a:lstStyle>
            <a:lvl1pPr marL="182563" indent="-182563">
              <a:lnSpc>
                <a:spcPct val="100000"/>
              </a:lnSpc>
              <a:tabLst>
                <a:tab pos="182563" algn="l"/>
              </a:tabLst>
              <a:defRPr sz="2600" b="0" spc="100" baseline="0">
                <a:solidFill>
                  <a:schemeClr val="tx1"/>
                </a:solidFill>
              </a:defRPr>
            </a:lvl1pPr>
            <a:lvl2pPr marL="182563" indent="-182563">
              <a:lnSpc>
                <a:spcPct val="100000"/>
              </a:lnSpc>
              <a:spcBef>
                <a:spcPts val="800"/>
              </a:spcBef>
              <a:buNone/>
              <a:tabLst>
                <a:tab pos="179388" algn="l"/>
              </a:tabLst>
              <a:defRPr sz="2600">
                <a:solidFill>
                  <a:schemeClr val="tx1"/>
                </a:solidFill>
                <a:latin typeface="+mn-lt"/>
              </a:defRPr>
            </a:lvl2pPr>
            <a:lvl3pPr marL="177800" indent="-177800">
              <a:lnSpc>
                <a:spcPct val="100000"/>
              </a:lnSpc>
              <a:buNone/>
              <a:tabLst>
                <a:tab pos="173038" algn="l"/>
              </a:tabLst>
              <a:defRPr sz="2000">
                <a:solidFill>
                  <a:schemeClr val="tx1"/>
                </a:solidFill>
              </a:defRPr>
            </a:lvl3pPr>
            <a:lvl4pPr marL="173038" indent="-173038">
              <a:lnSpc>
                <a:spcPct val="100000"/>
              </a:lnSpc>
              <a:buNone/>
              <a:tabLst>
                <a:tab pos="173038" algn="l"/>
              </a:tabLst>
              <a:defRPr sz="1800">
                <a:solidFill>
                  <a:schemeClr val="tx1"/>
                </a:solidFill>
              </a:defRPr>
            </a:lvl4pPr>
            <a:lvl5pPr marL="173038" indent="-171450">
              <a:lnSpc>
                <a:spcPct val="100000"/>
              </a:lnSpc>
              <a:buNone/>
              <a:tabLst>
                <a:tab pos="173038" algn="l"/>
              </a:tabLst>
              <a:defRPr sz="1600">
                <a:solidFill>
                  <a:schemeClr val="tx1"/>
                </a:solidFill>
              </a:defRPr>
            </a:lvl5pPr>
          </a:lstStyle>
          <a:p>
            <a:pPr lvl="0"/>
            <a:r>
              <a:rPr lang="en-US"/>
              <a:t>“	Click to edit </a:t>
            </a:r>
            <a:br>
              <a:rPr lang="en-US"/>
            </a:br>
            <a:r>
              <a:rPr lang="en-US"/>
              <a:t>Master text styles</a:t>
            </a:r>
          </a:p>
          <a:p>
            <a:pPr lvl="1"/>
            <a:r>
              <a:rPr lang="en-US"/>
              <a:t>“Second level</a:t>
            </a:r>
          </a:p>
          <a:p>
            <a:pPr lvl="2"/>
            <a:r>
              <a:rPr lang="en-US"/>
              <a:t>“	Third level</a:t>
            </a:r>
          </a:p>
          <a:p>
            <a:pPr lvl="3"/>
            <a:r>
              <a:rPr lang="en-US"/>
              <a:t>“	Fourth level</a:t>
            </a:r>
          </a:p>
          <a:p>
            <a:pPr lvl="4"/>
            <a:r>
              <a:rPr lang="en-US"/>
              <a:t>“	Fifth level</a:t>
            </a:r>
            <a:endParaRPr lang="en-GB"/>
          </a:p>
        </p:txBody>
      </p:sp>
      <p:sp>
        <p:nvSpPr>
          <p:cNvPr id="5" name="Date Placeholder 4">
            <a:extLst>
              <a:ext uri="{FF2B5EF4-FFF2-40B4-BE49-F238E27FC236}">
                <a16:creationId xmlns:a16="http://schemas.microsoft.com/office/drawing/2014/main" id="{76B9C19B-54D1-D39B-6137-2A60EF00A3AB}"/>
              </a:ext>
            </a:extLst>
          </p:cNvPr>
          <p:cNvSpPr>
            <a:spLocks noGrp="1"/>
          </p:cNvSpPr>
          <p:nvPr>
            <p:ph type="dt" sz="half" idx="14"/>
          </p:nvPr>
        </p:nvSpPr>
        <p:spPr/>
        <p:txBody>
          <a:bodyPr/>
          <a:lstStyle>
            <a:lvl1pPr>
              <a:defRPr>
                <a:solidFill>
                  <a:schemeClr val="tx1"/>
                </a:solidFill>
              </a:defRPr>
            </a:lvl1pPr>
          </a:lstStyle>
          <a:p>
            <a:fld id="{ED9FDA66-5EEE-447F-BB3B-0BAAE05A1D1F}" type="datetime1">
              <a:rPr lang="en-GB" smtClean="0"/>
              <a:t>11/01/2024</a:t>
            </a:fld>
            <a:endParaRPr lang="en-US"/>
          </a:p>
        </p:txBody>
      </p:sp>
      <p:sp>
        <p:nvSpPr>
          <p:cNvPr id="6" name="Footer Placeholder 5">
            <a:extLst>
              <a:ext uri="{FF2B5EF4-FFF2-40B4-BE49-F238E27FC236}">
                <a16:creationId xmlns:a16="http://schemas.microsoft.com/office/drawing/2014/main" id="{22653A43-9240-37ED-F2EA-1D4307DACC52}"/>
              </a:ext>
            </a:extLst>
          </p:cNvPr>
          <p:cNvSpPr>
            <a:spLocks noGrp="1"/>
          </p:cNvSpPr>
          <p:nvPr>
            <p:ph type="ftr" sz="quarter" idx="15"/>
          </p:nvPr>
        </p:nvSpPr>
        <p:spPr/>
        <p:txBody>
          <a:bodyPr/>
          <a:lstStyle>
            <a:lvl1pPr>
              <a:defRPr>
                <a:solidFill>
                  <a:schemeClr val="tx1"/>
                </a:solidFill>
              </a:defRPr>
            </a:lvl1pPr>
          </a:lstStyle>
          <a:p>
            <a:endParaRPr lang="en-US"/>
          </a:p>
        </p:txBody>
      </p:sp>
      <p:sp>
        <p:nvSpPr>
          <p:cNvPr id="7" name="Slide Number Placeholder 6">
            <a:extLst>
              <a:ext uri="{FF2B5EF4-FFF2-40B4-BE49-F238E27FC236}">
                <a16:creationId xmlns:a16="http://schemas.microsoft.com/office/drawing/2014/main" id="{5AA9F127-4801-7532-CE05-46890461F183}"/>
              </a:ext>
            </a:extLst>
          </p:cNvPr>
          <p:cNvSpPr>
            <a:spLocks noGrp="1"/>
          </p:cNvSpPr>
          <p:nvPr>
            <p:ph type="sldNum" sz="quarter" idx="16"/>
          </p:nvPr>
        </p:nvSpPr>
        <p:spPr/>
        <p:txBody>
          <a:bodyPr/>
          <a:lstStyle>
            <a:lvl1pPr>
              <a:defRPr>
                <a:solidFill>
                  <a:schemeClr val="tx1"/>
                </a:solidFill>
              </a:defRPr>
            </a:lvl1pPr>
          </a:lstStyle>
          <a:p>
            <a:fld id="{F881ECC6-5F04-4368-92B5-31F8CB4BCAB8}" type="slidenum">
              <a:rPr lang="en-US" smtClean="0"/>
              <a:pPr/>
              <a:t>‹#›</a:t>
            </a:fld>
            <a:endParaRPr lang="en-US"/>
          </a:p>
        </p:txBody>
      </p:sp>
      <p:sp>
        <p:nvSpPr>
          <p:cNvPr id="2" name="Picture Placeholder 9">
            <a:extLst>
              <a:ext uri="{FF2B5EF4-FFF2-40B4-BE49-F238E27FC236}">
                <a16:creationId xmlns:a16="http://schemas.microsoft.com/office/drawing/2014/main" id="{3BBFF5B8-6283-E3E6-C2D5-87EFFFEC29D4}"/>
              </a:ext>
            </a:extLst>
          </p:cNvPr>
          <p:cNvSpPr>
            <a:spLocks noGrp="1"/>
          </p:cNvSpPr>
          <p:nvPr>
            <p:ph type="pic" sz="quarter" idx="13"/>
          </p:nvPr>
        </p:nvSpPr>
        <p:spPr>
          <a:xfrm>
            <a:off x="397669" y="384534"/>
            <a:ext cx="5688000" cy="5386131"/>
          </a:xfrm>
          <a:ln w="17780">
            <a:noFill/>
          </a:ln>
        </p:spPr>
        <p:txBody>
          <a:bodyPr/>
          <a:lstStyle/>
          <a:p>
            <a:endParaRPr lang="en-GB"/>
          </a:p>
        </p:txBody>
      </p:sp>
      <p:grpSp>
        <p:nvGrpSpPr>
          <p:cNvPr id="3" name="Group 2">
            <a:extLst>
              <a:ext uri="{FF2B5EF4-FFF2-40B4-BE49-F238E27FC236}">
                <a16:creationId xmlns:a16="http://schemas.microsoft.com/office/drawing/2014/main" id="{F25042B2-81B8-9D4F-C999-6BDA1DED1D68}"/>
              </a:ext>
            </a:extLst>
          </p:cNvPr>
          <p:cNvGrpSpPr>
            <a:grpSpLocks noChangeAspect="1"/>
          </p:cNvGrpSpPr>
          <p:nvPr userDrawn="1"/>
        </p:nvGrpSpPr>
        <p:grpSpPr>
          <a:xfrm>
            <a:off x="376238" y="362331"/>
            <a:ext cx="5730978" cy="6148800"/>
            <a:chOff x="685935" y="1918754"/>
            <a:chExt cx="3258641" cy="3496215"/>
          </a:xfrm>
          <a:solidFill>
            <a:schemeClr val="tx2"/>
          </a:solidFill>
        </p:grpSpPr>
        <p:sp>
          <p:nvSpPr>
            <p:cNvPr id="4" name="Freeform: Shape 3">
              <a:extLst>
                <a:ext uri="{FF2B5EF4-FFF2-40B4-BE49-F238E27FC236}">
                  <a16:creationId xmlns:a16="http://schemas.microsoft.com/office/drawing/2014/main" id="{9931D222-C22D-3FFF-A184-DF26A43BC9EC}"/>
                </a:ext>
              </a:extLst>
            </p:cNvPr>
            <p:cNvSpPr/>
            <p:nvPr/>
          </p:nvSpPr>
          <p:spPr>
            <a:xfrm>
              <a:off x="685935" y="1918754"/>
              <a:ext cx="3258641" cy="3088219"/>
            </a:xfrm>
            <a:custGeom>
              <a:avLst/>
              <a:gdLst>
                <a:gd name="connsiteX0" fmla="*/ 3246039 w 3258641"/>
                <a:gd name="connsiteY0" fmla="*/ 12602 h 3088219"/>
                <a:gd name="connsiteX1" fmla="*/ 3246039 w 3258641"/>
                <a:gd name="connsiteY1" fmla="*/ 3075617 h 3088219"/>
                <a:gd name="connsiteX2" fmla="*/ 12602 w 3258641"/>
                <a:gd name="connsiteY2" fmla="*/ 3075617 h 3088219"/>
                <a:gd name="connsiteX3" fmla="*/ 12602 w 3258641"/>
                <a:gd name="connsiteY3" fmla="*/ 12602 h 3088219"/>
                <a:gd name="connsiteX4" fmla="*/ 3246039 w 3258641"/>
                <a:gd name="connsiteY4" fmla="*/ 12602 h 3088219"/>
                <a:gd name="connsiteX5" fmla="*/ 3258642 w 3258641"/>
                <a:gd name="connsiteY5" fmla="*/ 0 h 3088219"/>
                <a:gd name="connsiteX6" fmla="*/ 0 w 3258641"/>
                <a:gd name="connsiteY6" fmla="*/ 0 h 3088219"/>
                <a:gd name="connsiteX7" fmla="*/ 0 w 3258641"/>
                <a:gd name="connsiteY7" fmla="*/ 3088220 h 3088219"/>
                <a:gd name="connsiteX8" fmla="*/ 3258642 w 3258641"/>
                <a:gd name="connsiteY8" fmla="*/ 3088220 h 3088219"/>
                <a:gd name="connsiteX9" fmla="*/ 3258642 w 3258641"/>
                <a:gd name="connsiteY9" fmla="*/ 0 h 3088219"/>
                <a:gd name="connsiteX10" fmla="*/ 3258642 w 3258641"/>
                <a:gd name="connsiteY10" fmla="*/ 0 h 308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8641" h="3088219">
                  <a:moveTo>
                    <a:pt x="3246039" y="12602"/>
                  </a:moveTo>
                  <a:lnTo>
                    <a:pt x="3246039" y="3075617"/>
                  </a:lnTo>
                  <a:lnTo>
                    <a:pt x="12602" y="3075617"/>
                  </a:lnTo>
                  <a:lnTo>
                    <a:pt x="12602" y="12602"/>
                  </a:lnTo>
                  <a:lnTo>
                    <a:pt x="3246039" y="12602"/>
                  </a:lnTo>
                  <a:moveTo>
                    <a:pt x="3258642" y="0"/>
                  </a:moveTo>
                  <a:lnTo>
                    <a:pt x="0" y="0"/>
                  </a:lnTo>
                  <a:lnTo>
                    <a:pt x="0" y="3088220"/>
                  </a:lnTo>
                  <a:lnTo>
                    <a:pt x="3258642" y="3088220"/>
                  </a:lnTo>
                  <a:lnTo>
                    <a:pt x="3258642" y="0"/>
                  </a:lnTo>
                  <a:lnTo>
                    <a:pt x="3258642" y="0"/>
                  </a:lnTo>
                  <a:close/>
                </a:path>
              </a:pathLst>
            </a:custGeom>
            <a:grpFill/>
            <a:ln w="3601" cap="flat">
              <a:noFill/>
              <a:prstDash val="solid"/>
              <a:miter/>
            </a:ln>
          </p:spPr>
          <p:txBody>
            <a:bodyPr rtlCol="0" anchor="ctr"/>
            <a:lstStyle/>
            <a:p>
              <a:endParaRPr lang="en-US"/>
            </a:p>
          </p:txBody>
        </p:sp>
        <p:grpSp>
          <p:nvGrpSpPr>
            <p:cNvPr id="9" name="Graphic 31">
              <a:extLst>
                <a:ext uri="{FF2B5EF4-FFF2-40B4-BE49-F238E27FC236}">
                  <a16:creationId xmlns:a16="http://schemas.microsoft.com/office/drawing/2014/main" id="{0A058EE9-4175-89E3-2FE7-91CF8EBAA0BB}"/>
                </a:ext>
              </a:extLst>
            </p:cNvPr>
            <p:cNvGrpSpPr/>
            <p:nvPr/>
          </p:nvGrpSpPr>
          <p:grpSpPr>
            <a:xfrm>
              <a:off x="686619" y="4996135"/>
              <a:ext cx="1072759" cy="418834"/>
              <a:chOff x="686619" y="4996135"/>
              <a:chExt cx="1072759" cy="418834"/>
            </a:xfrm>
            <a:grpFill/>
          </p:grpSpPr>
          <p:grpSp>
            <p:nvGrpSpPr>
              <p:cNvPr id="10" name="Graphic 31">
                <a:extLst>
                  <a:ext uri="{FF2B5EF4-FFF2-40B4-BE49-F238E27FC236}">
                    <a16:creationId xmlns:a16="http://schemas.microsoft.com/office/drawing/2014/main" id="{B2E7C20B-490F-9379-D698-8AF389D46218}"/>
                  </a:ext>
                </a:extLst>
              </p:cNvPr>
              <p:cNvGrpSpPr/>
              <p:nvPr/>
            </p:nvGrpSpPr>
            <p:grpSpPr>
              <a:xfrm>
                <a:off x="686619" y="4996135"/>
                <a:ext cx="633760" cy="343111"/>
                <a:chOff x="686619" y="4996135"/>
                <a:chExt cx="633760" cy="343111"/>
              </a:xfrm>
              <a:grpFill/>
            </p:grpSpPr>
            <p:grpSp>
              <p:nvGrpSpPr>
                <p:cNvPr id="36" name="Graphic 31">
                  <a:extLst>
                    <a:ext uri="{FF2B5EF4-FFF2-40B4-BE49-F238E27FC236}">
                      <a16:creationId xmlns:a16="http://schemas.microsoft.com/office/drawing/2014/main" id="{282682F5-DA22-FBB2-8769-D494C148348D}"/>
                    </a:ext>
                  </a:extLst>
                </p:cNvPr>
                <p:cNvGrpSpPr/>
                <p:nvPr/>
              </p:nvGrpSpPr>
              <p:grpSpPr>
                <a:xfrm>
                  <a:off x="709231" y="5240227"/>
                  <a:ext cx="588391" cy="77415"/>
                  <a:chOff x="709231" y="5240227"/>
                  <a:chExt cx="588391" cy="77415"/>
                </a:xfrm>
                <a:grpFill/>
              </p:grpSpPr>
              <p:sp>
                <p:nvSpPr>
                  <p:cNvPr id="38" name="Freeform: Shape 37">
                    <a:extLst>
                      <a:ext uri="{FF2B5EF4-FFF2-40B4-BE49-F238E27FC236}">
                        <a16:creationId xmlns:a16="http://schemas.microsoft.com/office/drawing/2014/main" id="{BA7D0AB9-C546-CDD8-C332-DB7878DE193F}"/>
                      </a:ext>
                    </a:extLst>
                  </p:cNvPr>
                  <p:cNvSpPr/>
                  <p:nvPr/>
                </p:nvSpPr>
                <p:spPr>
                  <a:xfrm>
                    <a:off x="709231" y="5242388"/>
                    <a:ext cx="37627" cy="73058"/>
                  </a:xfrm>
                  <a:custGeom>
                    <a:avLst/>
                    <a:gdLst>
                      <a:gd name="connsiteX0" fmla="*/ 0 w 37627"/>
                      <a:gd name="connsiteY0" fmla="*/ 73059 h 73058"/>
                      <a:gd name="connsiteX1" fmla="*/ 0 w 37627"/>
                      <a:gd name="connsiteY1" fmla="*/ 0 h 73058"/>
                      <a:gd name="connsiteX2" fmla="*/ 37627 w 37627"/>
                      <a:gd name="connsiteY2" fmla="*/ 0 h 73058"/>
                      <a:gd name="connsiteX3" fmla="*/ 37627 w 37627"/>
                      <a:gd name="connsiteY3" fmla="*/ 73059 h 73058"/>
                      <a:gd name="connsiteX4" fmla="*/ 0 w 37627"/>
                      <a:gd name="connsiteY4" fmla="*/ 73059 h 7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7" h="73058">
                        <a:moveTo>
                          <a:pt x="0" y="73059"/>
                        </a:moveTo>
                        <a:lnTo>
                          <a:pt x="0" y="0"/>
                        </a:lnTo>
                        <a:lnTo>
                          <a:pt x="37627" y="0"/>
                        </a:lnTo>
                        <a:lnTo>
                          <a:pt x="37627" y="73059"/>
                        </a:lnTo>
                        <a:lnTo>
                          <a:pt x="0" y="73059"/>
                        </a:lnTo>
                        <a:close/>
                      </a:path>
                    </a:pathLst>
                  </a:custGeom>
                  <a:grpFill/>
                  <a:ln w="3601"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5E6BA40A-B9C7-D3A2-7261-00E303C24022}"/>
                      </a:ext>
                    </a:extLst>
                  </p:cNvPr>
                  <p:cNvSpPr/>
                  <p:nvPr/>
                </p:nvSpPr>
                <p:spPr>
                  <a:xfrm>
                    <a:off x="752944" y="5242388"/>
                    <a:ext cx="108633" cy="73058"/>
                  </a:xfrm>
                  <a:custGeom>
                    <a:avLst/>
                    <a:gdLst>
                      <a:gd name="connsiteX0" fmla="*/ 0 w 108633"/>
                      <a:gd name="connsiteY0" fmla="*/ 73059 h 73058"/>
                      <a:gd name="connsiteX1" fmla="*/ 0 w 108633"/>
                      <a:gd name="connsiteY1" fmla="*/ 0 h 73058"/>
                      <a:gd name="connsiteX2" fmla="*/ 38708 w 108633"/>
                      <a:gd name="connsiteY2" fmla="*/ 0 h 73058"/>
                      <a:gd name="connsiteX3" fmla="*/ 71546 w 108633"/>
                      <a:gd name="connsiteY3" fmla="*/ 27690 h 73058"/>
                      <a:gd name="connsiteX4" fmla="*/ 71546 w 108633"/>
                      <a:gd name="connsiteY4" fmla="*/ 0 h 73058"/>
                      <a:gd name="connsiteX5" fmla="*/ 108633 w 108633"/>
                      <a:gd name="connsiteY5" fmla="*/ 0 h 73058"/>
                      <a:gd name="connsiteX6" fmla="*/ 108633 w 108633"/>
                      <a:gd name="connsiteY6" fmla="*/ 73059 h 73058"/>
                      <a:gd name="connsiteX7" fmla="*/ 70466 w 108633"/>
                      <a:gd name="connsiteY7" fmla="*/ 73059 h 73058"/>
                      <a:gd name="connsiteX8" fmla="*/ 37087 w 108633"/>
                      <a:gd name="connsiteY8" fmla="*/ 45585 h 73058"/>
                      <a:gd name="connsiteX9" fmla="*/ 37087 w 108633"/>
                      <a:gd name="connsiteY9" fmla="*/ 73059 h 73058"/>
                      <a:gd name="connsiteX10" fmla="*/ 0 w 108633"/>
                      <a:gd name="connsiteY10" fmla="*/ 73059 h 7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633" h="73058">
                        <a:moveTo>
                          <a:pt x="0" y="73059"/>
                        </a:moveTo>
                        <a:lnTo>
                          <a:pt x="0" y="0"/>
                        </a:lnTo>
                        <a:lnTo>
                          <a:pt x="38708" y="0"/>
                        </a:lnTo>
                        <a:lnTo>
                          <a:pt x="71546" y="27690"/>
                        </a:lnTo>
                        <a:lnTo>
                          <a:pt x="71546" y="0"/>
                        </a:lnTo>
                        <a:lnTo>
                          <a:pt x="108633" y="0"/>
                        </a:lnTo>
                        <a:lnTo>
                          <a:pt x="108633" y="73059"/>
                        </a:lnTo>
                        <a:lnTo>
                          <a:pt x="70466" y="73059"/>
                        </a:lnTo>
                        <a:lnTo>
                          <a:pt x="37087" y="45585"/>
                        </a:lnTo>
                        <a:lnTo>
                          <a:pt x="37087" y="73059"/>
                        </a:lnTo>
                        <a:lnTo>
                          <a:pt x="0" y="73059"/>
                        </a:lnTo>
                        <a:close/>
                      </a:path>
                    </a:pathLst>
                  </a:custGeom>
                  <a:grpFill/>
                  <a:ln w="3601"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26896AEC-F104-0EAB-0611-8E0C011249B3}"/>
                      </a:ext>
                    </a:extLst>
                  </p:cNvPr>
                  <p:cNvSpPr/>
                  <p:nvPr/>
                </p:nvSpPr>
                <p:spPr>
                  <a:xfrm>
                    <a:off x="864638" y="5242388"/>
                    <a:ext cx="122892" cy="73058"/>
                  </a:xfrm>
                  <a:custGeom>
                    <a:avLst/>
                    <a:gdLst>
                      <a:gd name="connsiteX0" fmla="*/ 0 w 122892"/>
                      <a:gd name="connsiteY0" fmla="*/ 0 h 73058"/>
                      <a:gd name="connsiteX1" fmla="*/ 42524 w 122892"/>
                      <a:gd name="connsiteY1" fmla="*/ 0 h 73058"/>
                      <a:gd name="connsiteX2" fmla="*/ 62040 w 122892"/>
                      <a:gd name="connsiteY2" fmla="*/ 38816 h 73058"/>
                      <a:gd name="connsiteX3" fmla="*/ 80584 w 122892"/>
                      <a:gd name="connsiteY3" fmla="*/ 0 h 73058"/>
                      <a:gd name="connsiteX4" fmla="*/ 122892 w 122892"/>
                      <a:gd name="connsiteY4" fmla="*/ 0 h 73058"/>
                      <a:gd name="connsiteX5" fmla="*/ 84509 w 122892"/>
                      <a:gd name="connsiteY5" fmla="*/ 73059 h 73058"/>
                      <a:gd name="connsiteX6" fmla="*/ 38384 w 122892"/>
                      <a:gd name="connsiteY6" fmla="*/ 73059 h 73058"/>
                      <a:gd name="connsiteX7" fmla="*/ 0 w 122892"/>
                      <a:gd name="connsiteY7" fmla="*/ 0 h 7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892" h="73058">
                        <a:moveTo>
                          <a:pt x="0" y="0"/>
                        </a:moveTo>
                        <a:lnTo>
                          <a:pt x="42524" y="0"/>
                        </a:lnTo>
                        <a:lnTo>
                          <a:pt x="62040" y="38816"/>
                        </a:lnTo>
                        <a:lnTo>
                          <a:pt x="80584" y="0"/>
                        </a:lnTo>
                        <a:lnTo>
                          <a:pt x="122892" y="0"/>
                        </a:lnTo>
                        <a:lnTo>
                          <a:pt x="84509" y="73059"/>
                        </a:lnTo>
                        <a:lnTo>
                          <a:pt x="38384" y="73059"/>
                        </a:lnTo>
                        <a:lnTo>
                          <a:pt x="0" y="0"/>
                        </a:lnTo>
                        <a:close/>
                      </a:path>
                    </a:pathLst>
                  </a:custGeom>
                  <a:grpFill/>
                  <a:ln w="3601"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E80143D3-4760-0E06-1D73-677440131CC0}"/>
                      </a:ext>
                    </a:extLst>
                  </p:cNvPr>
                  <p:cNvSpPr/>
                  <p:nvPr/>
                </p:nvSpPr>
                <p:spPr>
                  <a:xfrm>
                    <a:off x="990590" y="5242388"/>
                    <a:ext cx="90413" cy="73058"/>
                  </a:xfrm>
                  <a:custGeom>
                    <a:avLst/>
                    <a:gdLst>
                      <a:gd name="connsiteX0" fmla="*/ 90414 w 90413"/>
                      <a:gd name="connsiteY0" fmla="*/ 22577 h 73058"/>
                      <a:gd name="connsiteX1" fmla="*/ 37627 w 90413"/>
                      <a:gd name="connsiteY1" fmla="*/ 22577 h 73058"/>
                      <a:gd name="connsiteX2" fmla="*/ 37627 w 90413"/>
                      <a:gd name="connsiteY2" fmla="*/ 27797 h 73058"/>
                      <a:gd name="connsiteX3" fmla="*/ 88434 w 90413"/>
                      <a:gd name="connsiteY3" fmla="*/ 27797 h 73058"/>
                      <a:gd name="connsiteX4" fmla="*/ 88434 w 90413"/>
                      <a:gd name="connsiteY4" fmla="*/ 45261 h 73058"/>
                      <a:gd name="connsiteX5" fmla="*/ 37627 w 90413"/>
                      <a:gd name="connsiteY5" fmla="*/ 45261 h 73058"/>
                      <a:gd name="connsiteX6" fmla="*/ 37627 w 90413"/>
                      <a:gd name="connsiteY6" fmla="*/ 50482 h 73058"/>
                      <a:gd name="connsiteX7" fmla="*/ 90414 w 90413"/>
                      <a:gd name="connsiteY7" fmla="*/ 50482 h 73058"/>
                      <a:gd name="connsiteX8" fmla="*/ 90414 w 90413"/>
                      <a:gd name="connsiteY8" fmla="*/ 73059 h 73058"/>
                      <a:gd name="connsiteX9" fmla="*/ 0 w 90413"/>
                      <a:gd name="connsiteY9" fmla="*/ 73059 h 73058"/>
                      <a:gd name="connsiteX10" fmla="*/ 0 w 90413"/>
                      <a:gd name="connsiteY10" fmla="*/ 0 h 73058"/>
                      <a:gd name="connsiteX11" fmla="*/ 90414 w 90413"/>
                      <a:gd name="connsiteY11" fmla="*/ 0 h 73058"/>
                      <a:gd name="connsiteX12" fmla="*/ 90414 w 90413"/>
                      <a:gd name="connsiteY12" fmla="*/ 22577 h 7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413" h="73058">
                        <a:moveTo>
                          <a:pt x="90414" y="22577"/>
                        </a:moveTo>
                        <a:lnTo>
                          <a:pt x="37627" y="22577"/>
                        </a:lnTo>
                        <a:lnTo>
                          <a:pt x="37627" y="27797"/>
                        </a:lnTo>
                        <a:lnTo>
                          <a:pt x="88434" y="27797"/>
                        </a:lnTo>
                        <a:lnTo>
                          <a:pt x="88434" y="45261"/>
                        </a:lnTo>
                        <a:lnTo>
                          <a:pt x="37627" y="45261"/>
                        </a:lnTo>
                        <a:lnTo>
                          <a:pt x="37627" y="50482"/>
                        </a:lnTo>
                        <a:lnTo>
                          <a:pt x="90414" y="50482"/>
                        </a:lnTo>
                        <a:lnTo>
                          <a:pt x="90414" y="73059"/>
                        </a:lnTo>
                        <a:lnTo>
                          <a:pt x="0" y="73059"/>
                        </a:lnTo>
                        <a:lnTo>
                          <a:pt x="0" y="0"/>
                        </a:lnTo>
                        <a:lnTo>
                          <a:pt x="90414" y="0"/>
                        </a:lnTo>
                        <a:lnTo>
                          <a:pt x="90414" y="22577"/>
                        </a:lnTo>
                        <a:close/>
                      </a:path>
                    </a:pathLst>
                  </a:custGeom>
                  <a:grpFill/>
                  <a:ln w="3601"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060E1E16-5E0E-E8DC-E41A-E6EDB8C0AC6F}"/>
                      </a:ext>
                    </a:extLst>
                  </p:cNvPr>
                  <p:cNvSpPr/>
                  <p:nvPr/>
                </p:nvSpPr>
                <p:spPr>
                  <a:xfrm>
                    <a:off x="1084929" y="5240227"/>
                    <a:ext cx="107517" cy="77415"/>
                  </a:xfrm>
                  <a:custGeom>
                    <a:avLst/>
                    <a:gdLst>
                      <a:gd name="connsiteX0" fmla="*/ 38816 w 107517"/>
                      <a:gd name="connsiteY0" fmla="*/ 25709 h 77415"/>
                      <a:gd name="connsiteX1" fmla="*/ 48069 w 107517"/>
                      <a:gd name="connsiteY1" fmla="*/ 29526 h 77415"/>
                      <a:gd name="connsiteX2" fmla="*/ 66829 w 107517"/>
                      <a:gd name="connsiteY2" fmla="*/ 30066 h 77415"/>
                      <a:gd name="connsiteX3" fmla="*/ 107517 w 107517"/>
                      <a:gd name="connsiteY3" fmla="*/ 52102 h 77415"/>
                      <a:gd name="connsiteX4" fmla="*/ 53543 w 107517"/>
                      <a:gd name="connsiteY4" fmla="*/ 77415 h 77415"/>
                      <a:gd name="connsiteX5" fmla="*/ 0 w 107517"/>
                      <a:gd name="connsiteY5" fmla="*/ 50266 h 77415"/>
                      <a:gd name="connsiteX6" fmla="*/ 37627 w 107517"/>
                      <a:gd name="connsiteY6" fmla="*/ 50266 h 77415"/>
                      <a:gd name="connsiteX7" fmla="*/ 53651 w 107517"/>
                      <a:gd name="connsiteY7" fmla="*/ 55811 h 77415"/>
                      <a:gd name="connsiteX8" fmla="*/ 68810 w 107517"/>
                      <a:gd name="connsiteY8" fmla="*/ 51562 h 77415"/>
                      <a:gd name="connsiteX9" fmla="*/ 58980 w 107517"/>
                      <a:gd name="connsiteY9" fmla="*/ 47745 h 77415"/>
                      <a:gd name="connsiteX10" fmla="*/ 41192 w 107517"/>
                      <a:gd name="connsiteY10" fmla="*/ 47313 h 77415"/>
                      <a:gd name="connsiteX11" fmla="*/ 72 w 107517"/>
                      <a:gd name="connsiteY11" fmla="*/ 24845 h 77415"/>
                      <a:gd name="connsiteX12" fmla="*/ 52966 w 107517"/>
                      <a:gd name="connsiteY12" fmla="*/ 0 h 77415"/>
                      <a:gd name="connsiteX13" fmla="*/ 105213 w 107517"/>
                      <a:gd name="connsiteY13" fmla="*/ 26933 h 77415"/>
                      <a:gd name="connsiteX14" fmla="*/ 67585 w 107517"/>
                      <a:gd name="connsiteY14" fmla="*/ 26933 h 77415"/>
                      <a:gd name="connsiteX15" fmla="*/ 52858 w 107517"/>
                      <a:gd name="connsiteY15" fmla="*/ 21604 h 77415"/>
                      <a:gd name="connsiteX16" fmla="*/ 38780 w 107517"/>
                      <a:gd name="connsiteY16" fmla="*/ 25745 h 7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517" h="77415">
                        <a:moveTo>
                          <a:pt x="38816" y="25709"/>
                        </a:moveTo>
                        <a:cubicBezTo>
                          <a:pt x="38816" y="28553"/>
                          <a:pt x="40652" y="29310"/>
                          <a:pt x="48069" y="29526"/>
                        </a:cubicBezTo>
                        <a:lnTo>
                          <a:pt x="66829" y="30066"/>
                        </a:lnTo>
                        <a:cubicBezTo>
                          <a:pt x="97687" y="30930"/>
                          <a:pt x="107517" y="37267"/>
                          <a:pt x="107517" y="52102"/>
                        </a:cubicBezTo>
                        <a:cubicBezTo>
                          <a:pt x="107517" y="68665"/>
                          <a:pt x="88865" y="77415"/>
                          <a:pt x="53543" y="77415"/>
                        </a:cubicBezTo>
                        <a:cubicBezTo>
                          <a:pt x="18220" y="77415"/>
                          <a:pt x="540" y="68809"/>
                          <a:pt x="0" y="50266"/>
                        </a:cubicBezTo>
                        <a:lnTo>
                          <a:pt x="37627" y="50266"/>
                        </a:lnTo>
                        <a:cubicBezTo>
                          <a:pt x="37952" y="54407"/>
                          <a:pt x="42740" y="55811"/>
                          <a:pt x="53651" y="55811"/>
                        </a:cubicBezTo>
                        <a:cubicBezTo>
                          <a:pt x="63913" y="55811"/>
                          <a:pt x="68810" y="54731"/>
                          <a:pt x="68810" y="51562"/>
                        </a:cubicBezTo>
                        <a:cubicBezTo>
                          <a:pt x="68810" y="48718"/>
                          <a:pt x="66973" y="47961"/>
                          <a:pt x="58980" y="47745"/>
                        </a:cubicBezTo>
                        <a:lnTo>
                          <a:pt x="41192" y="47313"/>
                        </a:lnTo>
                        <a:cubicBezTo>
                          <a:pt x="12855" y="46665"/>
                          <a:pt x="72" y="38816"/>
                          <a:pt x="72" y="24845"/>
                        </a:cubicBezTo>
                        <a:cubicBezTo>
                          <a:pt x="72" y="7381"/>
                          <a:pt x="15879" y="0"/>
                          <a:pt x="52966" y="0"/>
                        </a:cubicBezTo>
                        <a:cubicBezTo>
                          <a:pt x="90054" y="0"/>
                          <a:pt x="104673" y="7849"/>
                          <a:pt x="105213" y="26933"/>
                        </a:cubicBezTo>
                        <a:lnTo>
                          <a:pt x="67585" y="26933"/>
                        </a:lnTo>
                        <a:cubicBezTo>
                          <a:pt x="67261" y="22900"/>
                          <a:pt x="63012" y="21604"/>
                          <a:pt x="52858" y="21604"/>
                        </a:cubicBezTo>
                        <a:cubicBezTo>
                          <a:pt x="42704" y="21604"/>
                          <a:pt x="38780" y="22577"/>
                          <a:pt x="38780" y="25745"/>
                        </a:cubicBezTo>
                        <a:close/>
                      </a:path>
                    </a:pathLst>
                  </a:custGeom>
                  <a:grpFill/>
                  <a:ln w="3601"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00ADAF08-9773-E1ED-A236-FE97042FB5EC}"/>
                      </a:ext>
                    </a:extLst>
                  </p:cNvPr>
                  <p:cNvSpPr/>
                  <p:nvPr/>
                </p:nvSpPr>
                <p:spPr>
                  <a:xfrm>
                    <a:off x="1194139" y="5242388"/>
                    <a:ext cx="103484" cy="73058"/>
                  </a:xfrm>
                  <a:custGeom>
                    <a:avLst/>
                    <a:gdLst>
                      <a:gd name="connsiteX0" fmla="*/ 32946 w 103484"/>
                      <a:gd name="connsiteY0" fmla="*/ 73059 h 73058"/>
                      <a:gd name="connsiteX1" fmla="*/ 32946 w 103484"/>
                      <a:gd name="connsiteY1" fmla="*/ 30534 h 73058"/>
                      <a:gd name="connsiteX2" fmla="*/ 0 w 103484"/>
                      <a:gd name="connsiteY2" fmla="*/ 30534 h 73058"/>
                      <a:gd name="connsiteX3" fmla="*/ 0 w 103484"/>
                      <a:gd name="connsiteY3" fmla="*/ 0 h 73058"/>
                      <a:gd name="connsiteX4" fmla="*/ 103484 w 103484"/>
                      <a:gd name="connsiteY4" fmla="*/ 0 h 73058"/>
                      <a:gd name="connsiteX5" fmla="*/ 103484 w 103484"/>
                      <a:gd name="connsiteY5" fmla="*/ 30534 h 73058"/>
                      <a:gd name="connsiteX6" fmla="*/ 70538 w 103484"/>
                      <a:gd name="connsiteY6" fmla="*/ 30534 h 73058"/>
                      <a:gd name="connsiteX7" fmla="*/ 70538 w 103484"/>
                      <a:gd name="connsiteY7" fmla="*/ 73059 h 73058"/>
                      <a:gd name="connsiteX8" fmla="*/ 32910 w 103484"/>
                      <a:gd name="connsiteY8" fmla="*/ 73059 h 7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84" h="73058">
                        <a:moveTo>
                          <a:pt x="32946" y="73059"/>
                        </a:moveTo>
                        <a:lnTo>
                          <a:pt x="32946" y="30534"/>
                        </a:lnTo>
                        <a:lnTo>
                          <a:pt x="0" y="30534"/>
                        </a:lnTo>
                        <a:lnTo>
                          <a:pt x="0" y="0"/>
                        </a:lnTo>
                        <a:lnTo>
                          <a:pt x="103484" y="0"/>
                        </a:lnTo>
                        <a:lnTo>
                          <a:pt x="103484" y="30534"/>
                        </a:lnTo>
                        <a:lnTo>
                          <a:pt x="70538" y="30534"/>
                        </a:lnTo>
                        <a:lnTo>
                          <a:pt x="70538" y="73059"/>
                        </a:lnTo>
                        <a:lnTo>
                          <a:pt x="32910" y="73059"/>
                        </a:lnTo>
                        <a:close/>
                      </a:path>
                    </a:pathLst>
                  </a:custGeom>
                  <a:grpFill/>
                  <a:ln w="3601" cap="flat">
                    <a:noFill/>
                    <a:prstDash val="solid"/>
                    <a:miter/>
                  </a:ln>
                </p:spPr>
                <p:txBody>
                  <a:bodyPr rtlCol="0" anchor="ctr"/>
                  <a:lstStyle/>
                  <a:p>
                    <a:endParaRPr lang="en-US"/>
                  </a:p>
                </p:txBody>
              </p:sp>
            </p:grpSp>
            <p:sp>
              <p:nvSpPr>
                <p:cNvPr id="37" name="Freeform: Shape 36">
                  <a:extLst>
                    <a:ext uri="{FF2B5EF4-FFF2-40B4-BE49-F238E27FC236}">
                      <a16:creationId xmlns:a16="http://schemas.microsoft.com/office/drawing/2014/main" id="{5459A8F6-676D-EFE6-53A1-909CB3524CA3}"/>
                    </a:ext>
                  </a:extLst>
                </p:cNvPr>
                <p:cNvSpPr/>
                <p:nvPr/>
              </p:nvSpPr>
              <p:spPr>
                <a:xfrm>
                  <a:off x="686619" y="4996135"/>
                  <a:ext cx="633760" cy="343111"/>
                </a:xfrm>
                <a:custGeom>
                  <a:avLst/>
                  <a:gdLst>
                    <a:gd name="connsiteX0" fmla="*/ 108885 w 633760"/>
                    <a:gd name="connsiteY0" fmla="*/ 58620 h 343111"/>
                    <a:gd name="connsiteX1" fmla="*/ 123180 w 633760"/>
                    <a:gd name="connsiteY1" fmla="*/ 41732 h 343111"/>
                    <a:gd name="connsiteX2" fmla="*/ 96355 w 633760"/>
                    <a:gd name="connsiteY2" fmla="*/ 23621 h 343111"/>
                    <a:gd name="connsiteX3" fmla="*/ 22648 w 633760"/>
                    <a:gd name="connsiteY3" fmla="*/ 23621 h 343111"/>
                    <a:gd name="connsiteX4" fmla="*/ 22648 w 633760"/>
                    <a:gd name="connsiteY4" fmla="*/ 96679 h 343111"/>
                    <a:gd name="connsiteX5" fmla="*/ 96355 w 633760"/>
                    <a:gd name="connsiteY5" fmla="*/ 96679 h 343111"/>
                    <a:gd name="connsiteX6" fmla="*/ 125593 w 633760"/>
                    <a:gd name="connsiteY6" fmla="*/ 75975 h 343111"/>
                    <a:gd name="connsiteX7" fmla="*/ 108921 w 633760"/>
                    <a:gd name="connsiteY7" fmla="*/ 58620 h 343111"/>
                    <a:gd name="connsiteX8" fmla="*/ 83140 w 633760"/>
                    <a:gd name="connsiteY8" fmla="*/ 77055 h 343111"/>
                    <a:gd name="connsiteX9" fmla="*/ 59160 w 633760"/>
                    <a:gd name="connsiteY9" fmla="*/ 77055 h 343111"/>
                    <a:gd name="connsiteX10" fmla="*/ 59160 w 633760"/>
                    <a:gd name="connsiteY10" fmla="*/ 68773 h 343111"/>
                    <a:gd name="connsiteX11" fmla="*/ 83140 w 633760"/>
                    <a:gd name="connsiteY11" fmla="*/ 68773 h 343111"/>
                    <a:gd name="connsiteX12" fmla="*/ 88145 w 633760"/>
                    <a:gd name="connsiteY12" fmla="*/ 72914 h 343111"/>
                    <a:gd name="connsiteX13" fmla="*/ 83140 w 633760"/>
                    <a:gd name="connsiteY13" fmla="*/ 77055 h 343111"/>
                    <a:gd name="connsiteX14" fmla="*/ 83032 w 633760"/>
                    <a:gd name="connsiteY14" fmla="*/ 51526 h 343111"/>
                    <a:gd name="connsiteX15" fmla="*/ 59160 w 633760"/>
                    <a:gd name="connsiteY15" fmla="*/ 51526 h 343111"/>
                    <a:gd name="connsiteX16" fmla="*/ 59160 w 633760"/>
                    <a:gd name="connsiteY16" fmla="*/ 43245 h 343111"/>
                    <a:gd name="connsiteX17" fmla="*/ 83032 w 633760"/>
                    <a:gd name="connsiteY17" fmla="*/ 43245 h 343111"/>
                    <a:gd name="connsiteX18" fmla="*/ 88145 w 633760"/>
                    <a:gd name="connsiteY18" fmla="*/ 47385 h 343111"/>
                    <a:gd name="connsiteX19" fmla="*/ 83032 w 633760"/>
                    <a:gd name="connsiteY19" fmla="*/ 51526 h 343111"/>
                    <a:gd name="connsiteX20" fmla="*/ 219571 w 633760"/>
                    <a:gd name="connsiteY20" fmla="*/ 55235 h 343111"/>
                    <a:gd name="connsiteX21" fmla="*/ 284888 w 633760"/>
                    <a:gd name="connsiteY21" fmla="*/ 55235 h 343111"/>
                    <a:gd name="connsiteX22" fmla="*/ 284888 w 633760"/>
                    <a:gd name="connsiteY22" fmla="*/ 96679 h 343111"/>
                    <a:gd name="connsiteX23" fmla="*/ 254354 w 633760"/>
                    <a:gd name="connsiteY23" fmla="*/ 96679 h 343111"/>
                    <a:gd name="connsiteX24" fmla="*/ 252734 w 633760"/>
                    <a:gd name="connsiteY24" fmla="*/ 89478 h 343111"/>
                    <a:gd name="connsiteX25" fmla="*/ 222956 w 633760"/>
                    <a:gd name="connsiteY25" fmla="*/ 98840 h 343111"/>
                    <a:gd name="connsiteX26" fmla="*/ 172582 w 633760"/>
                    <a:gd name="connsiteY26" fmla="*/ 61428 h 343111"/>
                    <a:gd name="connsiteX27" fmla="*/ 229077 w 633760"/>
                    <a:gd name="connsiteY27" fmla="*/ 21424 h 343111"/>
                    <a:gd name="connsiteX28" fmla="*/ 284816 w 633760"/>
                    <a:gd name="connsiteY28" fmla="*/ 51526 h 343111"/>
                    <a:gd name="connsiteX29" fmla="*/ 245136 w 633760"/>
                    <a:gd name="connsiteY29" fmla="*/ 51526 h 343111"/>
                    <a:gd name="connsiteX30" fmla="*/ 229113 w 633760"/>
                    <a:gd name="connsiteY30" fmla="*/ 45873 h 343111"/>
                    <a:gd name="connsiteX31" fmla="*/ 210785 w 633760"/>
                    <a:gd name="connsiteY31" fmla="*/ 60384 h 343111"/>
                    <a:gd name="connsiteX32" fmla="*/ 229653 w 633760"/>
                    <a:gd name="connsiteY32" fmla="*/ 75651 h 343111"/>
                    <a:gd name="connsiteX33" fmla="*/ 245460 w 633760"/>
                    <a:gd name="connsiteY33" fmla="*/ 70214 h 343111"/>
                    <a:gd name="connsiteX34" fmla="*/ 219607 w 633760"/>
                    <a:gd name="connsiteY34" fmla="*/ 70214 h 343111"/>
                    <a:gd name="connsiteX35" fmla="*/ 219607 w 633760"/>
                    <a:gd name="connsiteY35" fmla="*/ 55271 h 343111"/>
                    <a:gd name="connsiteX36" fmla="*/ 130382 w 633760"/>
                    <a:gd name="connsiteY36" fmla="*/ 23621 h 343111"/>
                    <a:gd name="connsiteX37" fmla="*/ 168009 w 633760"/>
                    <a:gd name="connsiteY37" fmla="*/ 23621 h 343111"/>
                    <a:gd name="connsiteX38" fmla="*/ 168009 w 633760"/>
                    <a:gd name="connsiteY38" fmla="*/ 96679 h 343111"/>
                    <a:gd name="connsiteX39" fmla="*/ 130382 w 633760"/>
                    <a:gd name="connsiteY39" fmla="*/ 96679 h 343111"/>
                    <a:gd name="connsiteX40" fmla="*/ 130382 w 633760"/>
                    <a:gd name="connsiteY40" fmla="*/ 23621 h 343111"/>
                    <a:gd name="connsiteX41" fmla="*/ 243588 w 633760"/>
                    <a:gd name="connsiteY41" fmla="*/ 184284 h 343111"/>
                    <a:gd name="connsiteX42" fmla="*/ 233758 w 633760"/>
                    <a:gd name="connsiteY42" fmla="*/ 180468 h 343111"/>
                    <a:gd name="connsiteX43" fmla="*/ 215971 w 633760"/>
                    <a:gd name="connsiteY43" fmla="*/ 180035 h 343111"/>
                    <a:gd name="connsiteX44" fmla="*/ 174850 w 633760"/>
                    <a:gd name="connsiteY44" fmla="*/ 157567 h 343111"/>
                    <a:gd name="connsiteX45" fmla="*/ 227745 w 633760"/>
                    <a:gd name="connsiteY45" fmla="*/ 132686 h 343111"/>
                    <a:gd name="connsiteX46" fmla="*/ 279991 w 633760"/>
                    <a:gd name="connsiteY46" fmla="*/ 159620 h 343111"/>
                    <a:gd name="connsiteX47" fmla="*/ 242364 w 633760"/>
                    <a:gd name="connsiteY47" fmla="*/ 159620 h 343111"/>
                    <a:gd name="connsiteX48" fmla="*/ 227637 w 633760"/>
                    <a:gd name="connsiteY48" fmla="*/ 154290 h 343111"/>
                    <a:gd name="connsiteX49" fmla="*/ 213558 w 633760"/>
                    <a:gd name="connsiteY49" fmla="*/ 158431 h 343111"/>
                    <a:gd name="connsiteX50" fmla="*/ 222812 w 633760"/>
                    <a:gd name="connsiteY50" fmla="*/ 162248 h 343111"/>
                    <a:gd name="connsiteX51" fmla="*/ 241572 w 633760"/>
                    <a:gd name="connsiteY51" fmla="*/ 162788 h 343111"/>
                    <a:gd name="connsiteX52" fmla="*/ 282260 w 633760"/>
                    <a:gd name="connsiteY52" fmla="*/ 184825 h 343111"/>
                    <a:gd name="connsiteX53" fmla="*/ 228285 w 633760"/>
                    <a:gd name="connsiteY53" fmla="*/ 210137 h 343111"/>
                    <a:gd name="connsiteX54" fmla="*/ 174742 w 633760"/>
                    <a:gd name="connsiteY54" fmla="*/ 182988 h 343111"/>
                    <a:gd name="connsiteX55" fmla="*/ 212370 w 633760"/>
                    <a:gd name="connsiteY55" fmla="*/ 182988 h 343111"/>
                    <a:gd name="connsiteX56" fmla="*/ 228393 w 633760"/>
                    <a:gd name="connsiteY56" fmla="*/ 188533 h 343111"/>
                    <a:gd name="connsiteX57" fmla="*/ 243552 w 633760"/>
                    <a:gd name="connsiteY57" fmla="*/ 184284 h 343111"/>
                    <a:gd name="connsiteX58" fmla="*/ 133010 w 633760"/>
                    <a:gd name="connsiteY58" fmla="*/ 184284 h 343111"/>
                    <a:gd name="connsiteX59" fmla="*/ 123180 w 633760"/>
                    <a:gd name="connsiteY59" fmla="*/ 180468 h 343111"/>
                    <a:gd name="connsiteX60" fmla="*/ 105393 w 633760"/>
                    <a:gd name="connsiteY60" fmla="*/ 180035 h 343111"/>
                    <a:gd name="connsiteX61" fmla="*/ 64273 w 633760"/>
                    <a:gd name="connsiteY61" fmla="*/ 157567 h 343111"/>
                    <a:gd name="connsiteX62" fmla="*/ 117167 w 633760"/>
                    <a:gd name="connsiteY62" fmla="*/ 132686 h 343111"/>
                    <a:gd name="connsiteX63" fmla="*/ 169413 w 633760"/>
                    <a:gd name="connsiteY63" fmla="*/ 159620 h 343111"/>
                    <a:gd name="connsiteX64" fmla="*/ 131786 w 633760"/>
                    <a:gd name="connsiteY64" fmla="*/ 159620 h 343111"/>
                    <a:gd name="connsiteX65" fmla="*/ 117059 w 633760"/>
                    <a:gd name="connsiteY65" fmla="*/ 154290 h 343111"/>
                    <a:gd name="connsiteX66" fmla="*/ 102980 w 633760"/>
                    <a:gd name="connsiteY66" fmla="*/ 158431 h 343111"/>
                    <a:gd name="connsiteX67" fmla="*/ 112234 w 633760"/>
                    <a:gd name="connsiteY67" fmla="*/ 162248 h 343111"/>
                    <a:gd name="connsiteX68" fmla="*/ 130994 w 633760"/>
                    <a:gd name="connsiteY68" fmla="*/ 162788 h 343111"/>
                    <a:gd name="connsiteX69" fmla="*/ 171682 w 633760"/>
                    <a:gd name="connsiteY69" fmla="*/ 184825 h 343111"/>
                    <a:gd name="connsiteX70" fmla="*/ 117707 w 633760"/>
                    <a:gd name="connsiteY70" fmla="*/ 210137 h 343111"/>
                    <a:gd name="connsiteX71" fmla="*/ 64165 w 633760"/>
                    <a:gd name="connsiteY71" fmla="*/ 182988 h 343111"/>
                    <a:gd name="connsiteX72" fmla="*/ 101792 w 633760"/>
                    <a:gd name="connsiteY72" fmla="*/ 182988 h 343111"/>
                    <a:gd name="connsiteX73" fmla="*/ 117815 w 633760"/>
                    <a:gd name="connsiteY73" fmla="*/ 188533 h 343111"/>
                    <a:gd name="connsiteX74" fmla="*/ 132974 w 633760"/>
                    <a:gd name="connsiteY74" fmla="*/ 184284 h 343111"/>
                    <a:gd name="connsiteX75" fmla="*/ 485016 w 633760"/>
                    <a:gd name="connsiteY75" fmla="*/ 207941 h 343111"/>
                    <a:gd name="connsiteX76" fmla="*/ 394602 w 633760"/>
                    <a:gd name="connsiteY76" fmla="*/ 207941 h 343111"/>
                    <a:gd name="connsiteX77" fmla="*/ 394602 w 633760"/>
                    <a:gd name="connsiteY77" fmla="*/ 134882 h 343111"/>
                    <a:gd name="connsiteX78" fmla="*/ 485016 w 633760"/>
                    <a:gd name="connsiteY78" fmla="*/ 134882 h 343111"/>
                    <a:gd name="connsiteX79" fmla="*/ 485016 w 633760"/>
                    <a:gd name="connsiteY79" fmla="*/ 157459 h 343111"/>
                    <a:gd name="connsiteX80" fmla="*/ 432229 w 633760"/>
                    <a:gd name="connsiteY80" fmla="*/ 157459 h 343111"/>
                    <a:gd name="connsiteX81" fmla="*/ 432229 w 633760"/>
                    <a:gd name="connsiteY81" fmla="*/ 162680 h 343111"/>
                    <a:gd name="connsiteX82" fmla="*/ 483035 w 633760"/>
                    <a:gd name="connsiteY82" fmla="*/ 162680 h 343111"/>
                    <a:gd name="connsiteX83" fmla="*/ 483035 w 633760"/>
                    <a:gd name="connsiteY83" fmla="*/ 180144 h 343111"/>
                    <a:gd name="connsiteX84" fmla="*/ 432229 w 633760"/>
                    <a:gd name="connsiteY84" fmla="*/ 180144 h 343111"/>
                    <a:gd name="connsiteX85" fmla="*/ 432229 w 633760"/>
                    <a:gd name="connsiteY85" fmla="*/ 185364 h 343111"/>
                    <a:gd name="connsiteX86" fmla="*/ 485016 w 633760"/>
                    <a:gd name="connsiteY86" fmla="*/ 185364 h 343111"/>
                    <a:gd name="connsiteX87" fmla="*/ 485016 w 633760"/>
                    <a:gd name="connsiteY87" fmla="*/ 207941 h 343111"/>
                    <a:gd name="connsiteX88" fmla="*/ 285572 w 633760"/>
                    <a:gd name="connsiteY88" fmla="*/ 173050 h 343111"/>
                    <a:gd name="connsiteX89" fmla="*/ 285572 w 633760"/>
                    <a:gd name="connsiteY89" fmla="*/ 134882 h 343111"/>
                    <a:gd name="connsiteX90" fmla="*/ 323200 w 633760"/>
                    <a:gd name="connsiteY90" fmla="*/ 134882 h 343111"/>
                    <a:gd name="connsiteX91" fmla="*/ 323200 w 633760"/>
                    <a:gd name="connsiteY91" fmla="*/ 165417 h 343111"/>
                    <a:gd name="connsiteX92" fmla="*/ 337386 w 633760"/>
                    <a:gd name="connsiteY92" fmla="*/ 180900 h 343111"/>
                    <a:gd name="connsiteX93" fmla="*/ 351573 w 633760"/>
                    <a:gd name="connsiteY93" fmla="*/ 165417 h 343111"/>
                    <a:gd name="connsiteX94" fmla="*/ 351573 w 633760"/>
                    <a:gd name="connsiteY94" fmla="*/ 134882 h 343111"/>
                    <a:gd name="connsiteX95" fmla="*/ 389201 w 633760"/>
                    <a:gd name="connsiteY95" fmla="*/ 134882 h 343111"/>
                    <a:gd name="connsiteX96" fmla="*/ 389201 w 633760"/>
                    <a:gd name="connsiteY96" fmla="*/ 173050 h 343111"/>
                    <a:gd name="connsiteX97" fmla="*/ 337386 w 633760"/>
                    <a:gd name="connsiteY97" fmla="*/ 210137 h 343111"/>
                    <a:gd name="connsiteX98" fmla="*/ 285572 w 633760"/>
                    <a:gd name="connsiteY98" fmla="*/ 173050 h 343111"/>
                    <a:gd name="connsiteX99" fmla="*/ 60276 w 633760"/>
                    <a:gd name="connsiteY99" fmla="*/ 207941 h 343111"/>
                    <a:gd name="connsiteX100" fmla="*/ 22648 w 633760"/>
                    <a:gd name="connsiteY100" fmla="*/ 207941 h 343111"/>
                    <a:gd name="connsiteX101" fmla="*/ 22648 w 633760"/>
                    <a:gd name="connsiteY101" fmla="*/ 134882 h 343111"/>
                    <a:gd name="connsiteX102" fmla="*/ 60276 w 633760"/>
                    <a:gd name="connsiteY102" fmla="*/ 134882 h 343111"/>
                    <a:gd name="connsiteX103" fmla="*/ 60276 w 633760"/>
                    <a:gd name="connsiteY103" fmla="*/ 207941 h 343111"/>
                    <a:gd name="connsiteX104" fmla="*/ 507664 w 633760"/>
                    <a:gd name="connsiteY104" fmla="*/ 222308 h 343111"/>
                    <a:gd name="connsiteX105" fmla="*/ 507664 w 633760"/>
                    <a:gd name="connsiteY105" fmla="*/ 111046 h 343111"/>
                    <a:gd name="connsiteX106" fmla="*/ 307572 w 633760"/>
                    <a:gd name="connsiteY106" fmla="*/ 111046 h 343111"/>
                    <a:gd name="connsiteX107" fmla="*/ 307572 w 633760"/>
                    <a:gd name="connsiteY107" fmla="*/ 0 h 343111"/>
                    <a:gd name="connsiteX108" fmla="*/ 0 w 633760"/>
                    <a:gd name="connsiteY108" fmla="*/ 0 h 343111"/>
                    <a:gd name="connsiteX109" fmla="*/ 0 w 633760"/>
                    <a:gd name="connsiteY109" fmla="*/ 343112 h 343111"/>
                    <a:gd name="connsiteX110" fmla="*/ 633761 w 633760"/>
                    <a:gd name="connsiteY110" fmla="*/ 343112 h 343111"/>
                    <a:gd name="connsiteX111" fmla="*/ 633761 w 633760"/>
                    <a:gd name="connsiteY111" fmla="*/ 222308 h 343111"/>
                    <a:gd name="connsiteX112" fmla="*/ 507700 w 633760"/>
                    <a:gd name="connsiteY112" fmla="*/ 222308 h 343111"/>
                    <a:gd name="connsiteX113" fmla="*/ 9434 w 633760"/>
                    <a:gd name="connsiteY113" fmla="*/ 9470 h 343111"/>
                    <a:gd name="connsiteX114" fmla="*/ 298103 w 633760"/>
                    <a:gd name="connsiteY114" fmla="*/ 9470 h 343111"/>
                    <a:gd name="connsiteX115" fmla="*/ 298103 w 633760"/>
                    <a:gd name="connsiteY115" fmla="*/ 111046 h 343111"/>
                    <a:gd name="connsiteX116" fmla="*/ 9434 w 633760"/>
                    <a:gd name="connsiteY116" fmla="*/ 111046 h 343111"/>
                    <a:gd name="connsiteX117" fmla="*/ 9434 w 633760"/>
                    <a:gd name="connsiteY117" fmla="*/ 9470 h 343111"/>
                    <a:gd name="connsiteX118" fmla="*/ 9434 w 633760"/>
                    <a:gd name="connsiteY118" fmla="*/ 120516 h 343111"/>
                    <a:gd name="connsiteX119" fmla="*/ 498194 w 633760"/>
                    <a:gd name="connsiteY119" fmla="*/ 120516 h 343111"/>
                    <a:gd name="connsiteX120" fmla="*/ 498194 w 633760"/>
                    <a:gd name="connsiteY120" fmla="*/ 222308 h 343111"/>
                    <a:gd name="connsiteX121" fmla="*/ 9398 w 633760"/>
                    <a:gd name="connsiteY121" fmla="*/ 222308 h 343111"/>
                    <a:gd name="connsiteX122" fmla="*/ 9398 w 633760"/>
                    <a:gd name="connsiteY122" fmla="*/ 120516 h 343111"/>
                    <a:gd name="connsiteX123" fmla="*/ 624255 w 633760"/>
                    <a:gd name="connsiteY123" fmla="*/ 333678 h 343111"/>
                    <a:gd name="connsiteX124" fmla="*/ 9398 w 633760"/>
                    <a:gd name="connsiteY124" fmla="*/ 333678 h 343111"/>
                    <a:gd name="connsiteX125" fmla="*/ 9398 w 633760"/>
                    <a:gd name="connsiteY125" fmla="*/ 231778 h 343111"/>
                    <a:gd name="connsiteX126" fmla="*/ 624219 w 633760"/>
                    <a:gd name="connsiteY126" fmla="*/ 231778 h 343111"/>
                    <a:gd name="connsiteX127" fmla="*/ 624219 w 633760"/>
                    <a:gd name="connsiteY127" fmla="*/ 333678 h 34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633760" h="343111">
                      <a:moveTo>
                        <a:pt x="108885" y="58620"/>
                      </a:moveTo>
                      <a:cubicBezTo>
                        <a:pt x="118823" y="56423"/>
                        <a:pt x="123180" y="51310"/>
                        <a:pt x="123180" y="41732"/>
                      </a:cubicBezTo>
                      <a:cubicBezTo>
                        <a:pt x="123180" y="29634"/>
                        <a:pt x="114358" y="23621"/>
                        <a:pt x="96355" y="23621"/>
                      </a:cubicBezTo>
                      <a:lnTo>
                        <a:pt x="22648" y="23621"/>
                      </a:lnTo>
                      <a:lnTo>
                        <a:pt x="22648" y="96679"/>
                      </a:lnTo>
                      <a:lnTo>
                        <a:pt x="96355" y="96679"/>
                      </a:lnTo>
                      <a:cubicBezTo>
                        <a:pt x="116087" y="96679"/>
                        <a:pt x="125593" y="89910"/>
                        <a:pt x="125593" y="75975"/>
                      </a:cubicBezTo>
                      <a:cubicBezTo>
                        <a:pt x="125593" y="65713"/>
                        <a:pt x="120588" y="60492"/>
                        <a:pt x="108921" y="58620"/>
                      </a:cubicBezTo>
                      <a:close/>
                      <a:moveTo>
                        <a:pt x="83140" y="77055"/>
                      </a:moveTo>
                      <a:lnTo>
                        <a:pt x="59160" y="77055"/>
                      </a:lnTo>
                      <a:lnTo>
                        <a:pt x="59160" y="68773"/>
                      </a:lnTo>
                      <a:lnTo>
                        <a:pt x="83140" y="68773"/>
                      </a:lnTo>
                      <a:cubicBezTo>
                        <a:pt x="86201" y="68773"/>
                        <a:pt x="88145" y="70286"/>
                        <a:pt x="88145" y="72914"/>
                      </a:cubicBezTo>
                      <a:cubicBezTo>
                        <a:pt x="88145" y="75543"/>
                        <a:pt x="86165" y="77055"/>
                        <a:pt x="83140" y="77055"/>
                      </a:cubicBezTo>
                      <a:close/>
                      <a:moveTo>
                        <a:pt x="83032" y="51526"/>
                      </a:moveTo>
                      <a:lnTo>
                        <a:pt x="59160" y="51526"/>
                      </a:lnTo>
                      <a:lnTo>
                        <a:pt x="59160" y="43245"/>
                      </a:lnTo>
                      <a:lnTo>
                        <a:pt x="83032" y="43245"/>
                      </a:lnTo>
                      <a:cubicBezTo>
                        <a:pt x="86201" y="43245"/>
                        <a:pt x="88145" y="44757"/>
                        <a:pt x="88145" y="47385"/>
                      </a:cubicBezTo>
                      <a:cubicBezTo>
                        <a:pt x="88145" y="50014"/>
                        <a:pt x="86165" y="51526"/>
                        <a:pt x="83032" y="51526"/>
                      </a:cubicBezTo>
                      <a:close/>
                      <a:moveTo>
                        <a:pt x="219571" y="55235"/>
                      </a:moveTo>
                      <a:lnTo>
                        <a:pt x="284888" y="55235"/>
                      </a:lnTo>
                      <a:lnTo>
                        <a:pt x="284888" y="96679"/>
                      </a:lnTo>
                      <a:lnTo>
                        <a:pt x="254354" y="96679"/>
                      </a:lnTo>
                      <a:lnTo>
                        <a:pt x="252734" y="89478"/>
                      </a:lnTo>
                      <a:cubicBezTo>
                        <a:pt x="245856" y="95599"/>
                        <a:pt x="236062" y="98840"/>
                        <a:pt x="222956" y="98840"/>
                      </a:cubicBezTo>
                      <a:cubicBezTo>
                        <a:pt x="188389" y="98840"/>
                        <a:pt x="172582" y="83897"/>
                        <a:pt x="172582" y="61428"/>
                      </a:cubicBezTo>
                      <a:cubicBezTo>
                        <a:pt x="172582" y="34603"/>
                        <a:pt x="192530" y="21424"/>
                        <a:pt x="229077" y="21424"/>
                      </a:cubicBezTo>
                      <a:cubicBezTo>
                        <a:pt x="265624" y="21424"/>
                        <a:pt x="283052" y="33307"/>
                        <a:pt x="284816" y="51526"/>
                      </a:cubicBezTo>
                      <a:lnTo>
                        <a:pt x="245136" y="51526"/>
                      </a:lnTo>
                      <a:cubicBezTo>
                        <a:pt x="244164" y="48250"/>
                        <a:pt x="240347" y="45873"/>
                        <a:pt x="229113" y="45873"/>
                      </a:cubicBezTo>
                      <a:cubicBezTo>
                        <a:pt x="216799" y="45873"/>
                        <a:pt x="210785" y="50230"/>
                        <a:pt x="210785" y="60384"/>
                      </a:cubicBezTo>
                      <a:cubicBezTo>
                        <a:pt x="210785" y="70538"/>
                        <a:pt x="216799" y="75651"/>
                        <a:pt x="229653" y="75651"/>
                      </a:cubicBezTo>
                      <a:cubicBezTo>
                        <a:pt x="237719" y="75651"/>
                        <a:pt x="242616" y="74031"/>
                        <a:pt x="245460" y="70214"/>
                      </a:cubicBezTo>
                      <a:lnTo>
                        <a:pt x="219607" y="70214"/>
                      </a:lnTo>
                      <a:lnTo>
                        <a:pt x="219607" y="55271"/>
                      </a:lnTo>
                      <a:close/>
                      <a:moveTo>
                        <a:pt x="130382" y="23621"/>
                      </a:moveTo>
                      <a:lnTo>
                        <a:pt x="168009" y="23621"/>
                      </a:lnTo>
                      <a:lnTo>
                        <a:pt x="168009" y="96679"/>
                      </a:lnTo>
                      <a:lnTo>
                        <a:pt x="130382" y="96679"/>
                      </a:lnTo>
                      <a:lnTo>
                        <a:pt x="130382" y="23621"/>
                      </a:lnTo>
                      <a:close/>
                      <a:moveTo>
                        <a:pt x="243588" y="184284"/>
                      </a:moveTo>
                      <a:cubicBezTo>
                        <a:pt x="243588" y="181440"/>
                        <a:pt x="241752" y="180684"/>
                        <a:pt x="233758" y="180468"/>
                      </a:cubicBezTo>
                      <a:lnTo>
                        <a:pt x="215971" y="180035"/>
                      </a:lnTo>
                      <a:cubicBezTo>
                        <a:pt x="187633" y="179388"/>
                        <a:pt x="174850" y="171538"/>
                        <a:pt x="174850" y="157567"/>
                      </a:cubicBezTo>
                      <a:cubicBezTo>
                        <a:pt x="174850" y="140104"/>
                        <a:pt x="190658" y="132686"/>
                        <a:pt x="227745" y="132686"/>
                      </a:cubicBezTo>
                      <a:cubicBezTo>
                        <a:pt x="264832" y="132686"/>
                        <a:pt x="279451" y="140536"/>
                        <a:pt x="279991" y="159620"/>
                      </a:cubicBezTo>
                      <a:lnTo>
                        <a:pt x="242364" y="159620"/>
                      </a:lnTo>
                      <a:cubicBezTo>
                        <a:pt x="242040" y="155586"/>
                        <a:pt x="237791" y="154290"/>
                        <a:pt x="227637" y="154290"/>
                      </a:cubicBezTo>
                      <a:cubicBezTo>
                        <a:pt x="217483" y="154290"/>
                        <a:pt x="213558" y="155263"/>
                        <a:pt x="213558" y="158431"/>
                      </a:cubicBezTo>
                      <a:cubicBezTo>
                        <a:pt x="213558" y="161276"/>
                        <a:pt x="215394" y="162032"/>
                        <a:pt x="222812" y="162248"/>
                      </a:cubicBezTo>
                      <a:lnTo>
                        <a:pt x="241572" y="162788"/>
                      </a:lnTo>
                      <a:cubicBezTo>
                        <a:pt x="272430" y="163652"/>
                        <a:pt x="282260" y="169989"/>
                        <a:pt x="282260" y="184825"/>
                      </a:cubicBezTo>
                      <a:cubicBezTo>
                        <a:pt x="282260" y="201388"/>
                        <a:pt x="263608" y="210137"/>
                        <a:pt x="228285" y="210137"/>
                      </a:cubicBezTo>
                      <a:cubicBezTo>
                        <a:pt x="192962" y="210137"/>
                        <a:pt x="175282" y="201532"/>
                        <a:pt x="174742" y="182988"/>
                      </a:cubicBezTo>
                      <a:lnTo>
                        <a:pt x="212370" y="182988"/>
                      </a:lnTo>
                      <a:cubicBezTo>
                        <a:pt x="212694" y="187129"/>
                        <a:pt x="217483" y="188533"/>
                        <a:pt x="228393" y="188533"/>
                      </a:cubicBezTo>
                      <a:cubicBezTo>
                        <a:pt x="238655" y="188533"/>
                        <a:pt x="243552" y="187453"/>
                        <a:pt x="243552" y="184284"/>
                      </a:cubicBezTo>
                      <a:close/>
                      <a:moveTo>
                        <a:pt x="133010" y="184284"/>
                      </a:moveTo>
                      <a:cubicBezTo>
                        <a:pt x="133010" y="181440"/>
                        <a:pt x="131174" y="180684"/>
                        <a:pt x="123180" y="180468"/>
                      </a:cubicBezTo>
                      <a:lnTo>
                        <a:pt x="105393" y="180035"/>
                      </a:lnTo>
                      <a:cubicBezTo>
                        <a:pt x="77055" y="179388"/>
                        <a:pt x="64273" y="171538"/>
                        <a:pt x="64273" y="157567"/>
                      </a:cubicBezTo>
                      <a:cubicBezTo>
                        <a:pt x="64273" y="140104"/>
                        <a:pt x="80080" y="132686"/>
                        <a:pt x="117167" y="132686"/>
                      </a:cubicBezTo>
                      <a:cubicBezTo>
                        <a:pt x="154254" y="132686"/>
                        <a:pt x="168873" y="140536"/>
                        <a:pt x="169413" y="159620"/>
                      </a:cubicBezTo>
                      <a:lnTo>
                        <a:pt x="131786" y="159620"/>
                      </a:lnTo>
                      <a:cubicBezTo>
                        <a:pt x="131462" y="155586"/>
                        <a:pt x="127213" y="154290"/>
                        <a:pt x="117059" y="154290"/>
                      </a:cubicBezTo>
                      <a:cubicBezTo>
                        <a:pt x="106905" y="154290"/>
                        <a:pt x="102980" y="155263"/>
                        <a:pt x="102980" y="158431"/>
                      </a:cubicBezTo>
                      <a:cubicBezTo>
                        <a:pt x="102980" y="161276"/>
                        <a:pt x="104817" y="162032"/>
                        <a:pt x="112234" y="162248"/>
                      </a:cubicBezTo>
                      <a:lnTo>
                        <a:pt x="130994" y="162788"/>
                      </a:lnTo>
                      <a:cubicBezTo>
                        <a:pt x="161852" y="163652"/>
                        <a:pt x="171682" y="169989"/>
                        <a:pt x="171682" y="184825"/>
                      </a:cubicBezTo>
                      <a:cubicBezTo>
                        <a:pt x="171682" y="201388"/>
                        <a:pt x="153030" y="210137"/>
                        <a:pt x="117707" y="210137"/>
                      </a:cubicBezTo>
                      <a:cubicBezTo>
                        <a:pt x="82384" y="210137"/>
                        <a:pt x="64705" y="201532"/>
                        <a:pt x="64165" y="182988"/>
                      </a:cubicBezTo>
                      <a:lnTo>
                        <a:pt x="101792" y="182988"/>
                      </a:lnTo>
                      <a:cubicBezTo>
                        <a:pt x="102116" y="187129"/>
                        <a:pt x="106905" y="188533"/>
                        <a:pt x="117815" y="188533"/>
                      </a:cubicBezTo>
                      <a:cubicBezTo>
                        <a:pt x="128077" y="188533"/>
                        <a:pt x="132974" y="187453"/>
                        <a:pt x="132974" y="184284"/>
                      </a:cubicBezTo>
                      <a:close/>
                      <a:moveTo>
                        <a:pt x="485016" y="207941"/>
                      </a:moveTo>
                      <a:lnTo>
                        <a:pt x="394602" y="207941"/>
                      </a:lnTo>
                      <a:lnTo>
                        <a:pt x="394602" y="134882"/>
                      </a:lnTo>
                      <a:lnTo>
                        <a:pt x="485016" y="134882"/>
                      </a:lnTo>
                      <a:lnTo>
                        <a:pt x="485016" y="157459"/>
                      </a:lnTo>
                      <a:lnTo>
                        <a:pt x="432229" y="157459"/>
                      </a:lnTo>
                      <a:lnTo>
                        <a:pt x="432229" y="162680"/>
                      </a:lnTo>
                      <a:lnTo>
                        <a:pt x="483035" y="162680"/>
                      </a:lnTo>
                      <a:lnTo>
                        <a:pt x="483035" y="180144"/>
                      </a:lnTo>
                      <a:lnTo>
                        <a:pt x="432229" y="180144"/>
                      </a:lnTo>
                      <a:lnTo>
                        <a:pt x="432229" y="185364"/>
                      </a:lnTo>
                      <a:lnTo>
                        <a:pt x="485016" y="185364"/>
                      </a:lnTo>
                      <a:lnTo>
                        <a:pt x="485016" y="207941"/>
                      </a:lnTo>
                      <a:close/>
                      <a:moveTo>
                        <a:pt x="285572" y="173050"/>
                      </a:moveTo>
                      <a:lnTo>
                        <a:pt x="285572" y="134882"/>
                      </a:lnTo>
                      <a:lnTo>
                        <a:pt x="323200" y="134882"/>
                      </a:lnTo>
                      <a:lnTo>
                        <a:pt x="323200" y="165417"/>
                      </a:lnTo>
                      <a:cubicBezTo>
                        <a:pt x="323200" y="176327"/>
                        <a:pt x="326044" y="180900"/>
                        <a:pt x="337386" y="180900"/>
                      </a:cubicBezTo>
                      <a:cubicBezTo>
                        <a:pt x="348729" y="180900"/>
                        <a:pt x="351573" y="176327"/>
                        <a:pt x="351573" y="165417"/>
                      </a:cubicBezTo>
                      <a:lnTo>
                        <a:pt x="351573" y="134882"/>
                      </a:lnTo>
                      <a:lnTo>
                        <a:pt x="389201" y="134882"/>
                      </a:lnTo>
                      <a:lnTo>
                        <a:pt x="389201" y="173050"/>
                      </a:lnTo>
                      <a:cubicBezTo>
                        <a:pt x="389201" y="198147"/>
                        <a:pt x="372205" y="210137"/>
                        <a:pt x="337386" y="210137"/>
                      </a:cubicBezTo>
                      <a:cubicBezTo>
                        <a:pt x="302568" y="210137"/>
                        <a:pt x="285572" y="198147"/>
                        <a:pt x="285572" y="173050"/>
                      </a:cubicBezTo>
                      <a:close/>
                      <a:moveTo>
                        <a:pt x="60276" y="207941"/>
                      </a:moveTo>
                      <a:lnTo>
                        <a:pt x="22648" y="207941"/>
                      </a:lnTo>
                      <a:lnTo>
                        <a:pt x="22648" y="134882"/>
                      </a:lnTo>
                      <a:lnTo>
                        <a:pt x="60276" y="134882"/>
                      </a:lnTo>
                      <a:lnTo>
                        <a:pt x="60276" y="207941"/>
                      </a:lnTo>
                      <a:close/>
                      <a:moveTo>
                        <a:pt x="507664" y="222308"/>
                      </a:moveTo>
                      <a:lnTo>
                        <a:pt x="507664" y="111046"/>
                      </a:lnTo>
                      <a:lnTo>
                        <a:pt x="307572" y="111046"/>
                      </a:lnTo>
                      <a:lnTo>
                        <a:pt x="307572" y="0"/>
                      </a:lnTo>
                      <a:lnTo>
                        <a:pt x="0" y="0"/>
                      </a:lnTo>
                      <a:lnTo>
                        <a:pt x="0" y="343112"/>
                      </a:lnTo>
                      <a:lnTo>
                        <a:pt x="633761" y="343112"/>
                      </a:lnTo>
                      <a:lnTo>
                        <a:pt x="633761" y="222308"/>
                      </a:lnTo>
                      <a:lnTo>
                        <a:pt x="507700" y="222308"/>
                      </a:lnTo>
                      <a:close/>
                      <a:moveTo>
                        <a:pt x="9434" y="9470"/>
                      </a:moveTo>
                      <a:lnTo>
                        <a:pt x="298103" y="9470"/>
                      </a:lnTo>
                      <a:lnTo>
                        <a:pt x="298103" y="111046"/>
                      </a:lnTo>
                      <a:lnTo>
                        <a:pt x="9434" y="111046"/>
                      </a:lnTo>
                      <a:lnTo>
                        <a:pt x="9434" y="9470"/>
                      </a:lnTo>
                      <a:close/>
                      <a:moveTo>
                        <a:pt x="9434" y="120516"/>
                      </a:moveTo>
                      <a:lnTo>
                        <a:pt x="498194" y="120516"/>
                      </a:lnTo>
                      <a:cubicBezTo>
                        <a:pt x="498194" y="120516"/>
                        <a:pt x="498194" y="222308"/>
                        <a:pt x="498194" y="222308"/>
                      </a:cubicBezTo>
                      <a:lnTo>
                        <a:pt x="9398" y="222308"/>
                      </a:lnTo>
                      <a:lnTo>
                        <a:pt x="9398" y="120516"/>
                      </a:lnTo>
                      <a:close/>
                      <a:moveTo>
                        <a:pt x="624255" y="333678"/>
                      </a:moveTo>
                      <a:lnTo>
                        <a:pt x="9398" y="333678"/>
                      </a:lnTo>
                      <a:lnTo>
                        <a:pt x="9398" y="231778"/>
                      </a:lnTo>
                      <a:lnTo>
                        <a:pt x="624219" y="231778"/>
                      </a:lnTo>
                      <a:lnTo>
                        <a:pt x="624219" y="333678"/>
                      </a:lnTo>
                      <a:close/>
                    </a:path>
                  </a:pathLst>
                </a:custGeom>
                <a:grpFill/>
                <a:ln w="3601" cap="flat">
                  <a:noFill/>
                  <a:prstDash val="solid"/>
                  <a:miter/>
                </a:ln>
              </p:spPr>
              <p:txBody>
                <a:bodyPr rtlCol="0" anchor="ctr"/>
                <a:lstStyle/>
                <a:p>
                  <a:endParaRPr lang="en-US"/>
                </a:p>
              </p:txBody>
            </p:sp>
          </p:grpSp>
          <p:grpSp>
            <p:nvGrpSpPr>
              <p:cNvPr id="11" name="Graphic 31">
                <a:extLst>
                  <a:ext uri="{FF2B5EF4-FFF2-40B4-BE49-F238E27FC236}">
                    <a16:creationId xmlns:a16="http://schemas.microsoft.com/office/drawing/2014/main" id="{9BDB8522-274A-0511-643F-B574B96B41DC}"/>
                  </a:ext>
                </a:extLst>
              </p:cNvPr>
              <p:cNvGrpSpPr/>
              <p:nvPr/>
            </p:nvGrpSpPr>
            <p:grpSpPr>
              <a:xfrm>
                <a:off x="689067" y="5360167"/>
                <a:ext cx="1070310" cy="54803"/>
                <a:chOff x="689067" y="5360167"/>
                <a:chExt cx="1070310" cy="54803"/>
              </a:xfrm>
              <a:grpFill/>
            </p:grpSpPr>
            <p:sp>
              <p:nvSpPr>
                <p:cNvPr id="12" name="Freeform: Shape 11">
                  <a:extLst>
                    <a:ext uri="{FF2B5EF4-FFF2-40B4-BE49-F238E27FC236}">
                      <a16:creationId xmlns:a16="http://schemas.microsoft.com/office/drawing/2014/main" id="{E44F4C7B-2CC9-486A-D2C0-27EB1E891A17}"/>
                    </a:ext>
                  </a:extLst>
                </p:cNvPr>
                <p:cNvSpPr/>
                <p:nvPr/>
              </p:nvSpPr>
              <p:spPr>
                <a:xfrm>
                  <a:off x="689067" y="5362399"/>
                  <a:ext cx="49977" cy="41192"/>
                </a:xfrm>
                <a:custGeom>
                  <a:avLst/>
                  <a:gdLst>
                    <a:gd name="connsiteX0" fmla="*/ 33703 w 49977"/>
                    <a:gd name="connsiteY0" fmla="*/ 0 h 41192"/>
                    <a:gd name="connsiteX1" fmla="*/ 43100 w 49977"/>
                    <a:gd name="connsiteY1" fmla="*/ 1512 h 41192"/>
                    <a:gd name="connsiteX2" fmla="*/ 48322 w 49977"/>
                    <a:gd name="connsiteY2" fmla="*/ 6085 h 41192"/>
                    <a:gd name="connsiteX3" fmla="*/ 49978 w 49977"/>
                    <a:gd name="connsiteY3" fmla="*/ 13935 h 41192"/>
                    <a:gd name="connsiteX4" fmla="*/ 48322 w 49977"/>
                    <a:gd name="connsiteY4" fmla="*/ 21712 h 41192"/>
                    <a:gd name="connsiteX5" fmla="*/ 43100 w 49977"/>
                    <a:gd name="connsiteY5" fmla="*/ 26285 h 41192"/>
                    <a:gd name="connsiteX6" fmla="*/ 33703 w 49977"/>
                    <a:gd name="connsiteY6" fmla="*/ 27798 h 41192"/>
                    <a:gd name="connsiteX7" fmla="*/ 13107 w 49977"/>
                    <a:gd name="connsiteY7" fmla="*/ 27798 h 41192"/>
                    <a:gd name="connsiteX8" fmla="*/ 13107 w 49977"/>
                    <a:gd name="connsiteY8" fmla="*/ 41192 h 41192"/>
                    <a:gd name="connsiteX9" fmla="*/ 0 w 49977"/>
                    <a:gd name="connsiteY9" fmla="*/ 41192 h 41192"/>
                    <a:gd name="connsiteX10" fmla="*/ 0 w 49977"/>
                    <a:gd name="connsiteY10" fmla="*/ 0 h 41192"/>
                    <a:gd name="connsiteX11" fmla="*/ 33703 w 49977"/>
                    <a:gd name="connsiteY11" fmla="*/ 0 h 41192"/>
                    <a:gd name="connsiteX12" fmla="*/ 30354 w 49977"/>
                    <a:gd name="connsiteY12" fmla="*/ 18688 h 41192"/>
                    <a:gd name="connsiteX13" fmla="*/ 34279 w 49977"/>
                    <a:gd name="connsiteY13" fmla="*/ 17608 h 41192"/>
                    <a:gd name="connsiteX14" fmla="*/ 35503 w 49977"/>
                    <a:gd name="connsiteY14" fmla="*/ 14259 h 41192"/>
                    <a:gd name="connsiteX15" fmla="*/ 34279 w 49977"/>
                    <a:gd name="connsiteY15" fmla="*/ 10874 h 41192"/>
                    <a:gd name="connsiteX16" fmla="*/ 30354 w 49977"/>
                    <a:gd name="connsiteY16" fmla="*/ 9794 h 41192"/>
                    <a:gd name="connsiteX17" fmla="*/ 13107 w 49977"/>
                    <a:gd name="connsiteY17" fmla="*/ 9794 h 41192"/>
                    <a:gd name="connsiteX18" fmla="*/ 13107 w 49977"/>
                    <a:gd name="connsiteY18" fmla="*/ 18688 h 41192"/>
                    <a:gd name="connsiteX19" fmla="*/ 30354 w 49977"/>
                    <a:gd name="connsiteY19" fmla="*/ 18688 h 4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977" h="41192">
                      <a:moveTo>
                        <a:pt x="33703" y="0"/>
                      </a:moveTo>
                      <a:cubicBezTo>
                        <a:pt x="37591" y="0"/>
                        <a:pt x="40724" y="504"/>
                        <a:pt x="43100" y="1512"/>
                      </a:cubicBezTo>
                      <a:cubicBezTo>
                        <a:pt x="45477" y="2521"/>
                        <a:pt x="47241" y="4033"/>
                        <a:pt x="48322" y="6085"/>
                      </a:cubicBezTo>
                      <a:cubicBezTo>
                        <a:pt x="49402" y="8138"/>
                        <a:pt x="49978" y="10730"/>
                        <a:pt x="49978" y="13935"/>
                      </a:cubicBezTo>
                      <a:cubicBezTo>
                        <a:pt x="49978" y="17139"/>
                        <a:pt x="49438" y="19696"/>
                        <a:pt x="48322" y="21712"/>
                      </a:cubicBezTo>
                      <a:cubicBezTo>
                        <a:pt x="47241" y="23765"/>
                        <a:pt x="45477" y="25277"/>
                        <a:pt x="43100" y="26285"/>
                      </a:cubicBezTo>
                      <a:cubicBezTo>
                        <a:pt x="40724" y="27294"/>
                        <a:pt x="37591" y="27798"/>
                        <a:pt x="33703" y="27798"/>
                      </a:cubicBezTo>
                      <a:lnTo>
                        <a:pt x="13107" y="27798"/>
                      </a:lnTo>
                      <a:lnTo>
                        <a:pt x="13107" y="41192"/>
                      </a:lnTo>
                      <a:lnTo>
                        <a:pt x="0" y="41192"/>
                      </a:lnTo>
                      <a:lnTo>
                        <a:pt x="0" y="0"/>
                      </a:lnTo>
                      <a:lnTo>
                        <a:pt x="33703" y="0"/>
                      </a:lnTo>
                      <a:close/>
                      <a:moveTo>
                        <a:pt x="30354" y="18688"/>
                      </a:moveTo>
                      <a:cubicBezTo>
                        <a:pt x="32154" y="18688"/>
                        <a:pt x="33487" y="18328"/>
                        <a:pt x="34279" y="17608"/>
                      </a:cubicBezTo>
                      <a:cubicBezTo>
                        <a:pt x="35071" y="16888"/>
                        <a:pt x="35503" y="15771"/>
                        <a:pt x="35503" y="14259"/>
                      </a:cubicBezTo>
                      <a:cubicBezTo>
                        <a:pt x="35503" y="12747"/>
                        <a:pt x="35107" y="11595"/>
                        <a:pt x="34279" y="10874"/>
                      </a:cubicBezTo>
                      <a:cubicBezTo>
                        <a:pt x="33487" y="10154"/>
                        <a:pt x="32154" y="9794"/>
                        <a:pt x="30354" y="9794"/>
                      </a:cubicBezTo>
                      <a:lnTo>
                        <a:pt x="13107" y="9794"/>
                      </a:lnTo>
                      <a:lnTo>
                        <a:pt x="13107" y="18688"/>
                      </a:lnTo>
                      <a:lnTo>
                        <a:pt x="30354" y="18688"/>
                      </a:lnTo>
                      <a:close/>
                    </a:path>
                  </a:pathLst>
                </a:custGeom>
                <a:grpFill/>
                <a:ln w="360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99D9681-3FFA-8315-5755-8B590B571E4C}"/>
                    </a:ext>
                  </a:extLst>
                </p:cNvPr>
                <p:cNvSpPr/>
                <p:nvPr/>
              </p:nvSpPr>
              <p:spPr>
                <a:xfrm>
                  <a:off x="741061" y="5371185"/>
                  <a:ext cx="44900" cy="33774"/>
                </a:xfrm>
                <a:custGeom>
                  <a:avLst/>
                  <a:gdLst>
                    <a:gd name="connsiteX0" fmla="*/ 44037 w 44900"/>
                    <a:gd name="connsiteY0" fmla="*/ 27401 h 33774"/>
                    <a:gd name="connsiteX1" fmla="*/ 44217 w 44900"/>
                    <a:gd name="connsiteY1" fmla="*/ 30246 h 33774"/>
                    <a:gd name="connsiteX2" fmla="*/ 44901 w 44900"/>
                    <a:gd name="connsiteY2" fmla="*/ 32082 h 33774"/>
                    <a:gd name="connsiteX3" fmla="*/ 44901 w 44900"/>
                    <a:gd name="connsiteY3" fmla="*/ 32442 h 33774"/>
                    <a:gd name="connsiteX4" fmla="*/ 32190 w 44900"/>
                    <a:gd name="connsiteY4" fmla="*/ 32442 h 33774"/>
                    <a:gd name="connsiteX5" fmla="*/ 31542 w 44900"/>
                    <a:gd name="connsiteY5" fmla="*/ 31218 h 33774"/>
                    <a:gd name="connsiteX6" fmla="*/ 31326 w 44900"/>
                    <a:gd name="connsiteY6" fmla="*/ 29274 h 33774"/>
                    <a:gd name="connsiteX7" fmla="*/ 31326 w 44900"/>
                    <a:gd name="connsiteY7" fmla="*/ 28229 h 33774"/>
                    <a:gd name="connsiteX8" fmla="*/ 24917 w 44900"/>
                    <a:gd name="connsiteY8" fmla="*/ 32370 h 33774"/>
                    <a:gd name="connsiteX9" fmla="*/ 15123 w 44900"/>
                    <a:gd name="connsiteY9" fmla="*/ 33775 h 33774"/>
                    <a:gd name="connsiteX10" fmla="*/ 4213 w 44900"/>
                    <a:gd name="connsiteY10" fmla="*/ 31218 h 33774"/>
                    <a:gd name="connsiteX11" fmla="*/ 0 w 44900"/>
                    <a:gd name="connsiteY11" fmla="*/ 23441 h 33774"/>
                    <a:gd name="connsiteX12" fmla="*/ 1332 w 44900"/>
                    <a:gd name="connsiteY12" fmla="*/ 17968 h 33774"/>
                    <a:gd name="connsiteX13" fmla="*/ 5005 w 44900"/>
                    <a:gd name="connsiteY13" fmla="*/ 14799 h 33774"/>
                    <a:gd name="connsiteX14" fmla="*/ 10730 w 44900"/>
                    <a:gd name="connsiteY14" fmla="*/ 13467 h 33774"/>
                    <a:gd name="connsiteX15" fmla="*/ 27185 w 44900"/>
                    <a:gd name="connsiteY15" fmla="*/ 12098 h 33774"/>
                    <a:gd name="connsiteX16" fmla="*/ 29706 w 44900"/>
                    <a:gd name="connsiteY16" fmla="*/ 11486 h 33774"/>
                    <a:gd name="connsiteX17" fmla="*/ 30498 w 44900"/>
                    <a:gd name="connsiteY17" fmla="*/ 9974 h 33774"/>
                    <a:gd name="connsiteX18" fmla="*/ 28986 w 44900"/>
                    <a:gd name="connsiteY18" fmla="*/ 8210 h 33774"/>
                    <a:gd name="connsiteX19" fmla="*/ 23945 w 44900"/>
                    <a:gd name="connsiteY19" fmla="*/ 7597 h 33774"/>
                    <a:gd name="connsiteX20" fmla="*/ 18616 w 44900"/>
                    <a:gd name="connsiteY20" fmla="*/ 8281 h 33774"/>
                    <a:gd name="connsiteX21" fmla="*/ 16203 w 44900"/>
                    <a:gd name="connsiteY21" fmla="*/ 10694 h 33774"/>
                    <a:gd name="connsiteX22" fmla="*/ 2232 w 44900"/>
                    <a:gd name="connsiteY22" fmla="*/ 10694 h 33774"/>
                    <a:gd name="connsiteX23" fmla="*/ 5041 w 44900"/>
                    <a:gd name="connsiteY23" fmla="*/ 4141 h 33774"/>
                    <a:gd name="connsiteX24" fmla="*/ 12206 w 44900"/>
                    <a:gd name="connsiteY24" fmla="*/ 900 h 33774"/>
                    <a:gd name="connsiteX25" fmla="*/ 23369 w 44900"/>
                    <a:gd name="connsiteY25" fmla="*/ 0 h 33774"/>
                    <a:gd name="connsiteX26" fmla="*/ 34819 w 44900"/>
                    <a:gd name="connsiteY26" fmla="*/ 756 h 33774"/>
                    <a:gd name="connsiteX27" fmla="*/ 41660 w 44900"/>
                    <a:gd name="connsiteY27" fmla="*/ 3673 h 33774"/>
                    <a:gd name="connsiteX28" fmla="*/ 44073 w 44900"/>
                    <a:gd name="connsiteY28" fmla="*/ 9938 h 33774"/>
                    <a:gd name="connsiteX29" fmla="*/ 44073 w 44900"/>
                    <a:gd name="connsiteY29" fmla="*/ 27401 h 33774"/>
                    <a:gd name="connsiteX30" fmla="*/ 31110 w 44900"/>
                    <a:gd name="connsiteY30" fmla="*/ 17823 h 33774"/>
                    <a:gd name="connsiteX31" fmla="*/ 29886 w 44900"/>
                    <a:gd name="connsiteY31" fmla="*/ 18291 h 33774"/>
                    <a:gd name="connsiteX32" fmla="*/ 28302 w 44900"/>
                    <a:gd name="connsiteY32" fmla="*/ 18580 h 33774"/>
                    <a:gd name="connsiteX33" fmla="*/ 28194 w 44900"/>
                    <a:gd name="connsiteY33" fmla="*/ 18651 h 33774"/>
                    <a:gd name="connsiteX34" fmla="*/ 28086 w 44900"/>
                    <a:gd name="connsiteY34" fmla="*/ 18651 h 33774"/>
                    <a:gd name="connsiteX35" fmla="*/ 18004 w 44900"/>
                    <a:gd name="connsiteY35" fmla="*/ 19876 h 33774"/>
                    <a:gd name="connsiteX36" fmla="*/ 14655 w 44900"/>
                    <a:gd name="connsiteY36" fmla="*/ 20956 h 33774"/>
                    <a:gd name="connsiteX37" fmla="*/ 13575 w 44900"/>
                    <a:gd name="connsiteY37" fmla="*/ 23188 h 33774"/>
                    <a:gd name="connsiteX38" fmla="*/ 14979 w 44900"/>
                    <a:gd name="connsiteY38" fmla="*/ 25601 h 33774"/>
                    <a:gd name="connsiteX39" fmla="*/ 19336 w 44900"/>
                    <a:gd name="connsiteY39" fmla="*/ 26285 h 33774"/>
                    <a:gd name="connsiteX40" fmla="*/ 27689 w 44900"/>
                    <a:gd name="connsiteY40" fmla="*/ 24485 h 33774"/>
                    <a:gd name="connsiteX41" fmla="*/ 31146 w 44900"/>
                    <a:gd name="connsiteY41" fmla="*/ 18868 h 33774"/>
                    <a:gd name="connsiteX42" fmla="*/ 31146 w 44900"/>
                    <a:gd name="connsiteY42" fmla="*/ 17823 h 3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4900" h="33774">
                      <a:moveTo>
                        <a:pt x="44037" y="27401"/>
                      </a:moveTo>
                      <a:cubicBezTo>
                        <a:pt x="44037" y="28518"/>
                        <a:pt x="44109" y="29454"/>
                        <a:pt x="44217" y="30246"/>
                      </a:cubicBezTo>
                      <a:cubicBezTo>
                        <a:pt x="44325" y="31038"/>
                        <a:pt x="44577" y="31614"/>
                        <a:pt x="44901" y="32082"/>
                      </a:cubicBezTo>
                      <a:lnTo>
                        <a:pt x="44901" y="32442"/>
                      </a:lnTo>
                      <a:lnTo>
                        <a:pt x="32190" y="32442"/>
                      </a:lnTo>
                      <a:cubicBezTo>
                        <a:pt x="31938" y="32190"/>
                        <a:pt x="31722" y="31758"/>
                        <a:pt x="31542" y="31218"/>
                      </a:cubicBezTo>
                      <a:cubicBezTo>
                        <a:pt x="31398" y="30642"/>
                        <a:pt x="31326" y="30030"/>
                        <a:pt x="31326" y="29274"/>
                      </a:cubicBezTo>
                      <a:lnTo>
                        <a:pt x="31326" y="28229"/>
                      </a:lnTo>
                      <a:cubicBezTo>
                        <a:pt x="29742" y="30030"/>
                        <a:pt x="27617" y="31398"/>
                        <a:pt x="24917" y="32370"/>
                      </a:cubicBezTo>
                      <a:cubicBezTo>
                        <a:pt x="22216" y="33307"/>
                        <a:pt x="18940" y="33775"/>
                        <a:pt x="15123" y="33775"/>
                      </a:cubicBezTo>
                      <a:cubicBezTo>
                        <a:pt x="10658" y="33775"/>
                        <a:pt x="7021" y="32911"/>
                        <a:pt x="4213" y="31218"/>
                      </a:cubicBezTo>
                      <a:cubicBezTo>
                        <a:pt x="1404" y="29526"/>
                        <a:pt x="0" y="26933"/>
                        <a:pt x="0" y="23441"/>
                      </a:cubicBezTo>
                      <a:cubicBezTo>
                        <a:pt x="0" y="21208"/>
                        <a:pt x="432" y="19372"/>
                        <a:pt x="1332" y="17968"/>
                      </a:cubicBezTo>
                      <a:cubicBezTo>
                        <a:pt x="2232" y="16563"/>
                        <a:pt x="3421" y="15483"/>
                        <a:pt x="5005" y="14799"/>
                      </a:cubicBezTo>
                      <a:cubicBezTo>
                        <a:pt x="6553" y="14115"/>
                        <a:pt x="8462" y="13647"/>
                        <a:pt x="10730" y="13467"/>
                      </a:cubicBezTo>
                      <a:lnTo>
                        <a:pt x="27185" y="12098"/>
                      </a:lnTo>
                      <a:cubicBezTo>
                        <a:pt x="28338" y="12026"/>
                        <a:pt x="29166" y="11810"/>
                        <a:pt x="29706" y="11486"/>
                      </a:cubicBezTo>
                      <a:cubicBezTo>
                        <a:pt x="30210" y="11162"/>
                        <a:pt x="30498" y="10658"/>
                        <a:pt x="30498" y="9974"/>
                      </a:cubicBezTo>
                      <a:cubicBezTo>
                        <a:pt x="30498" y="9218"/>
                        <a:pt x="29994" y="8606"/>
                        <a:pt x="28986" y="8210"/>
                      </a:cubicBezTo>
                      <a:cubicBezTo>
                        <a:pt x="27978" y="7814"/>
                        <a:pt x="26285" y="7597"/>
                        <a:pt x="23945" y="7597"/>
                      </a:cubicBezTo>
                      <a:cubicBezTo>
                        <a:pt x="21604" y="7597"/>
                        <a:pt x="19840" y="7814"/>
                        <a:pt x="18616" y="8281"/>
                      </a:cubicBezTo>
                      <a:cubicBezTo>
                        <a:pt x="17355" y="8749"/>
                        <a:pt x="16563" y="9542"/>
                        <a:pt x="16203" y="10694"/>
                      </a:cubicBezTo>
                      <a:lnTo>
                        <a:pt x="2232" y="10694"/>
                      </a:lnTo>
                      <a:cubicBezTo>
                        <a:pt x="2340" y="7885"/>
                        <a:pt x="3277" y="5689"/>
                        <a:pt x="5041" y="4141"/>
                      </a:cubicBezTo>
                      <a:cubicBezTo>
                        <a:pt x="6805" y="2592"/>
                        <a:pt x="9182" y="1512"/>
                        <a:pt x="12206" y="900"/>
                      </a:cubicBezTo>
                      <a:cubicBezTo>
                        <a:pt x="15231" y="288"/>
                        <a:pt x="18940" y="0"/>
                        <a:pt x="23369" y="0"/>
                      </a:cubicBezTo>
                      <a:cubicBezTo>
                        <a:pt x="28050" y="0"/>
                        <a:pt x="31866" y="252"/>
                        <a:pt x="34819" y="756"/>
                      </a:cubicBezTo>
                      <a:cubicBezTo>
                        <a:pt x="37771" y="1260"/>
                        <a:pt x="40040" y="2232"/>
                        <a:pt x="41660" y="3673"/>
                      </a:cubicBezTo>
                      <a:cubicBezTo>
                        <a:pt x="43281" y="5113"/>
                        <a:pt x="44073" y="7201"/>
                        <a:pt x="44073" y="9938"/>
                      </a:cubicBezTo>
                      <a:lnTo>
                        <a:pt x="44073" y="27401"/>
                      </a:lnTo>
                      <a:close/>
                      <a:moveTo>
                        <a:pt x="31110" y="17823"/>
                      </a:moveTo>
                      <a:cubicBezTo>
                        <a:pt x="30786" y="18004"/>
                        <a:pt x="30390" y="18183"/>
                        <a:pt x="29886" y="18291"/>
                      </a:cubicBezTo>
                      <a:cubicBezTo>
                        <a:pt x="29382" y="18400"/>
                        <a:pt x="28842" y="18508"/>
                        <a:pt x="28302" y="18580"/>
                      </a:cubicBezTo>
                      <a:cubicBezTo>
                        <a:pt x="28266" y="18616"/>
                        <a:pt x="28230" y="18651"/>
                        <a:pt x="28194" y="18651"/>
                      </a:cubicBezTo>
                      <a:lnTo>
                        <a:pt x="28086" y="18651"/>
                      </a:lnTo>
                      <a:lnTo>
                        <a:pt x="18004" y="19876"/>
                      </a:lnTo>
                      <a:cubicBezTo>
                        <a:pt x="16491" y="20092"/>
                        <a:pt x="15375" y="20488"/>
                        <a:pt x="14655" y="20956"/>
                      </a:cubicBezTo>
                      <a:cubicBezTo>
                        <a:pt x="13935" y="21460"/>
                        <a:pt x="13575" y="22217"/>
                        <a:pt x="13575" y="23188"/>
                      </a:cubicBezTo>
                      <a:cubicBezTo>
                        <a:pt x="13575" y="24341"/>
                        <a:pt x="14043" y="25133"/>
                        <a:pt x="14979" y="25601"/>
                      </a:cubicBezTo>
                      <a:cubicBezTo>
                        <a:pt x="15915" y="26069"/>
                        <a:pt x="17391" y="26285"/>
                        <a:pt x="19336" y="26285"/>
                      </a:cubicBezTo>
                      <a:cubicBezTo>
                        <a:pt x="22612" y="26285"/>
                        <a:pt x="25385" y="25673"/>
                        <a:pt x="27689" y="24485"/>
                      </a:cubicBezTo>
                      <a:cubicBezTo>
                        <a:pt x="29994" y="23260"/>
                        <a:pt x="31146" y="21388"/>
                        <a:pt x="31146" y="18868"/>
                      </a:cubicBezTo>
                      <a:lnTo>
                        <a:pt x="31146" y="17823"/>
                      </a:lnTo>
                      <a:close/>
                    </a:path>
                  </a:pathLst>
                </a:custGeom>
                <a:grpFill/>
                <a:ln w="360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3DBE854D-4C07-0CD6-8F3E-5E34B1F94403}"/>
                    </a:ext>
                  </a:extLst>
                </p:cNvPr>
                <p:cNvSpPr/>
                <p:nvPr/>
              </p:nvSpPr>
              <p:spPr>
                <a:xfrm>
                  <a:off x="790751" y="5371653"/>
                  <a:ext cx="32658" cy="31974"/>
                </a:xfrm>
                <a:custGeom>
                  <a:avLst/>
                  <a:gdLst>
                    <a:gd name="connsiteX0" fmla="*/ 12675 w 32658"/>
                    <a:gd name="connsiteY0" fmla="*/ 792 h 31974"/>
                    <a:gd name="connsiteX1" fmla="*/ 12675 w 32658"/>
                    <a:gd name="connsiteY1" fmla="*/ 5005 h 31974"/>
                    <a:gd name="connsiteX2" fmla="*/ 13035 w 32658"/>
                    <a:gd name="connsiteY2" fmla="*/ 5005 h 31974"/>
                    <a:gd name="connsiteX3" fmla="*/ 17175 w 32658"/>
                    <a:gd name="connsiteY3" fmla="*/ 2160 h 31974"/>
                    <a:gd name="connsiteX4" fmla="*/ 22360 w 32658"/>
                    <a:gd name="connsiteY4" fmla="*/ 504 h 31974"/>
                    <a:gd name="connsiteX5" fmla="*/ 28950 w 32658"/>
                    <a:gd name="connsiteY5" fmla="*/ 0 h 31974"/>
                    <a:gd name="connsiteX6" fmla="*/ 32658 w 32658"/>
                    <a:gd name="connsiteY6" fmla="*/ 180 h 31974"/>
                    <a:gd name="connsiteX7" fmla="*/ 32658 w 32658"/>
                    <a:gd name="connsiteY7" fmla="*/ 12350 h 31974"/>
                    <a:gd name="connsiteX8" fmla="*/ 32370 w 32658"/>
                    <a:gd name="connsiteY8" fmla="*/ 12279 h 31974"/>
                    <a:gd name="connsiteX9" fmla="*/ 26501 w 32658"/>
                    <a:gd name="connsiteY9" fmla="*/ 11774 h 31974"/>
                    <a:gd name="connsiteX10" fmla="*/ 16707 w 32658"/>
                    <a:gd name="connsiteY10" fmla="*/ 13827 h 31974"/>
                    <a:gd name="connsiteX11" fmla="*/ 12927 w 32658"/>
                    <a:gd name="connsiteY11" fmla="*/ 21640 h 31974"/>
                    <a:gd name="connsiteX12" fmla="*/ 12927 w 32658"/>
                    <a:gd name="connsiteY12" fmla="*/ 31974 h 31974"/>
                    <a:gd name="connsiteX13" fmla="*/ 0 w 32658"/>
                    <a:gd name="connsiteY13" fmla="*/ 31974 h 31974"/>
                    <a:gd name="connsiteX14" fmla="*/ 0 w 32658"/>
                    <a:gd name="connsiteY14" fmla="*/ 828 h 31974"/>
                    <a:gd name="connsiteX15" fmla="*/ 12675 w 32658"/>
                    <a:gd name="connsiteY15" fmla="*/ 828 h 3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658" h="31974">
                      <a:moveTo>
                        <a:pt x="12675" y="792"/>
                      </a:moveTo>
                      <a:lnTo>
                        <a:pt x="12675" y="5005"/>
                      </a:lnTo>
                      <a:lnTo>
                        <a:pt x="13035" y="5005"/>
                      </a:lnTo>
                      <a:cubicBezTo>
                        <a:pt x="14259" y="3853"/>
                        <a:pt x="15663" y="2916"/>
                        <a:pt x="17175" y="2160"/>
                      </a:cubicBezTo>
                      <a:cubicBezTo>
                        <a:pt x="18724" y="1404"/>
                        <a:pt x="20452" y="864"/>
                        <a:pt x="22360" y="504"/>
                      </a:cubicBezTo>
                      <a:cubicBezTo>
                        <a:pt x="24269" y="144"/>
                        <a:pt x="26465" y="0"/>
                        <a:pt x="28950" y="0"/>
                      </a:cubicBezTo>
                      <a:cubicBezTo>
                        <a:pt x="30174" y="0"/>
                        <a:pt x="31398" y="72"/>
                        <a:pt x="32658" y="180"/>
                      </a:cubicBezTo>
                      <a:lnTo>
                        <a:pt x="32658" y="12350"/>
                      </a:lnTo>
                      <a:lnTo>
                        <a:pt x="32370" y="12279"/>
                      </a:lnTo>
                      <a:cubicBezTo>
                        <a:pt x="30642" y="11918"/>
                        <a:pt x="28662" y="11774"/>
                        <a:pt x="26501" y="11774"/>
                      </a:cubicBezTo>
                      <a:cubicBezTo>
                        <a:pt x="22504" y="11774"/>
                        <a:pt x="19228" y="12458"/>
                        <a:pt x="16707" y="13827"/>
                      </a:cubicBezTo>
                      <a:cubicBezTo>
                        <a:pt x="14187" y="15195"/>
                        <a:pt x="12927" y="17787"/>
                        <a:pt x="12927" y="21640"/>
                      </a:cubicBezTo>
                      <a:lnTo>
                        <a:pt x="12927" y="31974"/>
                      </a:lnTo>
                      <a:lnTo>
                        <a:pt x="0" y="31974"/>
                      </a:lnTo>
                      <a:lnTo>
                        <a:pt x="0" y="828"/>
                      </a:lnTo>
                      <a:lnTo>
                        <a:pt x="12675" y="828"/>
                      </a:lnTo>
                      <a:close/>
                    </a:path>
                  </a:pathLst>
                </a:custGeom>
                <a:grpFill/>
                <a:ln w="360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761CB759-2BD9-3268-E6A0-BA934E03B35D}"/>
                    </a:ext>
                  </a:extLst>
                </p:cNvPr>
                <p:cNvSpPr/>
                <p:nvPr/>
              </p:nvSpPr>
              <p:spPr>
                <a:xfrm>
                  <a:off x="824670" y="5364128"/>
                  <a:ext cx="29057" cy="40039"/>
                </a:xfrm>
                <a:custGeom>
                  <a:avLst/>
                  <a:gdLst>
                    <a:gd name="connsiteX0" fmla="*/ 23549 w 29057"/>
                    <a:gd name="connsiteY0" fmla="*/ 29958 h 40039"/>
                    <a:gd name="connsiteX1" fmla="*/ 26177 w 29057"/>
                    <a:gd name="connsiteY1" fmla="*/ 29958 h 40039"/>
                    <a:gd name="connsiteX2" fmla="*/ 28986 w 29057"/>
                    <a:gd name="connsiteY2" fmla="*/ 29814 h 40039"/>
                    <a:gd name="connsiteX3" fmla="*/ 28986 w 29057"/>
                    <a:gd name="connsiteY3" fmla="*/ 39500 h 40039"/>
                    <a:gd name="connsiteX4" fmla="*/ 25241 w 29057"/>
                    <a:gd name="connsiteY4" fmla="*/ 39860 h 40039"/>
                    <a:gd name="connsiteX5" fmla="*/ 20812 w 29057"/>
                    <a:gd name="connsiteY5" fmla="*/ 40040 h 40039"/>
                    <a:gd name="connsiteX6" fmla="*/ 11882 w 29057"/>
                    <a:gd name="connsiteY6" fmla="*/ 39068 h 40039"/>
                    <a:gd name="connsiteX7" fmla="*/ 7489 w 29057"/>
                    <a:gd name="connsiteY7" fmla="*/ 35935 h 40039"/>
                    <a:gd name="connsiteX8" fmla="*/ 6229 w 29057"/>
                    <a:gd name="connsiteY8" fmla="*/ 29922 h 40039"/>
                    <a:gd name="connsiteX9" fmla="*/ 6229 w 29057"/>
                    <a:gd name="connsiteY9" fmla="*/ 15915 h 40039"/>
                    <a:gd name="connsiteX10" fmla="*/ 0 w 29057"/>
                    <a:gd name="connsiteY10" fmla="*/ 15915 h 40039"/>
                    <a:gd name="connsiteX11" fmla="*/ 0 w 29057"/>
                    <a:gd name="connsiteY11" fmla="*/ 8426 h 40039"/>
                    <a:gd name="connsiteX12" fmla="*/ 6229 w 29057"/>
                    <a:gd name="connsiteY12" fmla="*/ 8426 h 40039"/>
                    <a:gd name="connsiteX13" fmla="*/ 6229 w 29057"/>
                    <a:gd name="connsiteY13" fmla="*/ 0 h 40039"/>
                    <a:gd name="connsiteX14" fmla="*/ 19084 w 29057"/>
                    <a:gd name="connsiteY14" fmla="*/ 0 h 40039"/>
                    <a:gd name="connsiteX15" fmla="*/ 19084 w 29057"/>
                    <a:gd name="connsiteY15" fmla="*/ 8426 h 40039"/>
                    <a:gd name="connsiteX16" fmla="*/ 29058 w 29057"/>
                    <a:gd name="connsiteY16" fmla="*/ 8426 h 40039"/>
                    <a:gd name="connsiteX17" fmla="*/ 29058 w 29057"/>
                    <a:gd name="connsiteY17" fmla="*/ 15915 h 40039"/>
                    <a:gd name="connsiteX18" fmla="*/ 19084 w 29057"/>
                    <a:gd name="connsiteY18" fmla="*/ 15915 h 40039"/>
                    <a:gd name="connsiteX19" fmla="*/ 19084 w 29057"/>
                    <a:gd name="connsiteY19" fmla="*/ 27581 h 40039"/>
                    <a:gd name="connsiteX20" fmla="*/ 20128 w 29057"/>
                    <a:gd name="connsiteY20" fmla="*/ 29526 h 40039"/>
                    <a:gd name="connsiteX21" fmla="*/ 23585 w 29057"/>
                    <a:gd name="connsiteY21" fmla="*/ 30030 h 4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057" h="40039">
                      <a:moveTo>
                        <a:pt x="23549" y="29958"/>
                      </a:moveTo>
                      <a:cubicBezTo>
                        <a:pt x="24341" y="29958"/>
                        <a:pt x="25241" y="29958"/>
                        <a:pt x="26177" y="29958"/>
                      </a:cubicBezTo>
                      <a:cubicBezTo>
                        <a:pt x="27113" y="29958"/>
                        <a:pt x="28050" y="29886"/>
                        <a:pt x="28986" y="29814"/>
                      </a:cubicBezTo>
                      <a:lnTo>
                        <a:pt x="28986" y="39500"/>
                      </a:lnTo>
                      <a:cubicBezTo>
                        <a:pt x="28050" y="39608"/>
                        <a:pt x="26825" y="39715"/>
                        <a:pt x="25241" y="39860"/>
                      </a:cubicBezTo>
                      <a:cubicBezTo>
                        <a:pt x="23657" y="39968"/>
                        <a:pt x="22180" y="40040"/>
                        <a:pt x="20812" y="40040"/>
                      </a:cubicBezTo>
                      <a:cubicBezTo>
                        <a:pt x="16923" y="40040"/>
                        <a:pt x="13935" y="39715"/>
                        <a:pt x="11882" y="39068"/>
                      </a:cubicBezTo>
                      <a:cubicBezTo>
                        <a:pt x="9830" y="38419"/>
                        <a:pt x="8354" y="37375"/>
                        <a:pt x="7489" y="35935"/>
                      </a:cubicBezTo>
                      <a:cubicBezTo>
                        <a:pt x="6625" y="34495"/>
                        <a:pt x="6229" y="32478"/>
                        <a:pt x="6229" y="29922"/>
                      </a:cubicBezTo>
                      <a:lnTo>
                        <a:pt x="6229" y="15915"/>
                      </a:lnTo>
                      <a:lnTo>
                        <a:pt x="0" y="15915"/>
                      </a:lnTo>
                      <a:lnTo>
                        <a:pt x="0" y="8426"/>
                      </a:lnTo>
                      <a:lnTo>
                        <a:pt x="6229" y="8426"/>
                      </a:lnTo>
                      <a:lnTo>
                        <a:pt x="6229" y="0"/>
                      </a:lnTo>
                      <a:lnTo>
                        <a:pt x="19084" y="0"/>
                      </a:lnTo>
                      <a:lnTo>
                        <a:pt x="19084" y="8426"/>
                      </a:lnTo>
                      <a:lnTo>
                        <a:pt x="29058" y="8426"/>
                      </a:lnTo>
                      <a:lnTo>
                        <a:pt x="29058" y="15915"/>
                      </a:lnTo>
                      <a:lnTo>
                        <a:pt x="19084" y="15915"/>
                      </a:lnTo>
                      <a:lnTo>
                        <a:pt x="19084" y="27581"/>
                      </a:lnTo>
                      <a:cubicBezTo>
                        <a:pt x="19084" y="28553"/>
                        <a:pt x="19444" y="29202"/>
                        <a:pt x="20128" y="29526"/>
                      </a:cubicBezTo>
                      <a:cubicBezTo>
                        <a:pt x="20812" y="29886"/>
                        <a:pt x="21964" y="30030"/>
                        <a:pt x="23585" y="30030"/>
                      </a:cubicBezTo>
                      <a:close/>
                    </a:path>
                  </a:pathLst>
                </a:custGeom>
                <a:grpFill/>
                <a:ln w="3601"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7B03B37-6A7B-661F-6DB0-C36DA643DF6B}"/>
                    </a:ext>
                  </a:extLst>
                </p:cNvPr>
                <p:cNvSpPr/>
                <p:nvPr/>
              </p:nvSpPr>
              <p:spPr>
                <a:xfrm>
                  <a:off x="878212" y="5371185"/>
                  <a:ext cx="46593" cy="33702"/>
                </a:xfrm>
                <a:custGeom>
                  <a:avLst/>
                  <a:gdLst>
                    <a:gd name="connsiteX0" fmla="*/ 23297 w 46593"/>
                    <a:gd name="connsiteY0" fmla="*/ 0 h 33702"/>
                    <a:gd name="connsiteX1" fmla="*/ 36583 w 46593"/>
                    <a:gd name="connsiteY1" fmla="*/ 1945 h 33702"/>
                    <a:gd name="connsiteX2" fmla="*/ 44181 w 46593"/>
                    <a:gd name="connsiteY2" fmla="*/ 7633 h 33702"/>
                    <a:gd name="connsiteX3" fmla="*/ 46593 w 46593"/>
                    <a:gd name="connsiteY3" fmla="*/ 16815 h 33702"/>
                    <a:gd name="connsiteX4" fmla="*/ 44181 w 46593"/>
                    <a:gd name="connsiteY4" fmla="*/ 26033 h 33702"/>
                    <a:gd name="connsiteX5" fmla="*/ 36583 w 46593"/>
                    <a:gd name="connsiteY5" fmla="*/ 31758 h 33702"/>
                    <a:gd name="connsiteX6" fmla="*/ 23297 w 46593"/>
                    <a:gd name="connsiteY6" fmla="*/ 33703 h 33702"/>
                    <a:gd name="connsiteX7" fmla="*/ 10082 w 46593"/>
                    <a:gd name="connsiteY7" fmla="*/ 31758 h 33702"/>
                    <a:gd name="connsiteX8" fmla="*/ 2449 w 46593"/>
                    <a:gd name="connsiteY8" fmla="*/ 26033 h 33702"/>
                    <a:gd name="connsiteX9" fmla="*/ 0 w 46593"/>
                    <a:gd name="connsiteY9" fmla="*/ 16815 h 33702"/>
                    <a:gd name="connsiteX10" fmla="*/ 2449 w 46593"/>
                    <a:gd name="connsiteY10" fmla="*/ 7633 h 33702"/>
                    <a:gd name="connsiteX11" fmla="*/ 10082 w 46593"/>
                    <a:gd name="connsiteY11" fmla="*/ 1945 h 33702"/>
                    <a:gd name="connsiteX12" fmla="*/ 23297 w 46593"/>
                    <a:gd name="connsiteY12" fmla="*/ 0 h 33702"/>
                    <a:gd name="connsiteX13" fmla="*/ 23297 w 46593"/>
                    <a:gd name="connsiteY13" fmla="*/ 24737 h 33702"/>
                    <a:gd name="connsiteX14" fmla="*/ 30750 w 46593"/>
                    <a:gd name="connsiteY14" fmla="*/ 22684 h 33702"/>
                    <a:gd name="connsiteX15" fmla="*/ 33091 w 46593"/>
                    <a:gd name="connsiteY15" fmla="*/ 16815 h 33702"/>
                    <a:gd name="connsiteX16" fmla="*/ 30750 w 46593"/>
                    <a:gd name="connsiteY16" fmla="*/ 10946 h 33702"/>
                    <a:gd name="connsiteX17" fmla="*/ 23297 w 46593"/>
                    <a:gd name="connsiteY17" fmla="*/ 8858 h 33702"/>
                    <a:gd name="connsiteX18" fmla="*/ 15807 w 46593"/>
                    <a:gd name="connsiteY18" fmla="*/ 10946 h 33702"/>
                    <a:gd name="connsiteX19" fmla="*/ 13431 w 46593"/>
                    <a:gd name="connsiteY19" fmla="*/ 16815 h 33702"/>
                    <a:gd name="connsiteX20" fmla="*/ 15807 w 46593"/>
                    <a:gd name="connsiteY20" fmla="*/ 22684 h 33702"/>
                    <a:gd name="connsiteX21" fmla="*/ 23297 w 46593"/>
                    <a:gd name="connsiteY21" fmla="*/ 24737 h 33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593" h="33702">
                      <a:moveTo>
                        <a:pt x="23297" y="0"/>
                      </a:moveTo>
                      <a:cubicBezTo>
                        <a:pt x="28698" y="0"/>
                        <a:pt x="33091" y="648"/>
                        <a:pt x="36583" y="1945"/>
                      </a:cubicBezTo>
                      <a:cubicBezTo>
                        <a:pt x="40040" y="3241"/>
                        <a:pt x="42596" y="5149"/>
                        <a:pt x="44181" y="7633"/>
                      </a:cubicBezTo>
                      <a:cubicBezTo>
                        <a:pt x="45801" y="10118"/>
                        <a:pt x="46593" y="13179"/>
                        <a:pt x="46593" y="16815"/>
                      </a:cubicBezTo>
                      <a:cubicBezTo>
                        <a:pt x="46593" y="20452"/>
                        <a:pt x="45801" y="23513"/>
                        <a:pt x="44181" y="26033"/>
                      </a:cubicBezTo>
                      <a:cubicBezTo>
                        <a:pt x="42560" y="28553"/>
                        <a:pt x="40040" y="30462"/>
                        <a:pt x="36583" y="31758"/>
                      </a:cubicBezTo>
                      <a:cubicBezTo>
                        <a:pt x="33127" y="33054"/>
                        <a:pt x="28698" y="33703"/>
                        <a:pt x="23297" y="33703"/>
                      </a:cubicBezTo>
                      <a:cubicBezTo>
                        <a:pt x="17896" y="33703"/>
                        <a:pt x="13539" y="33054"/>
                        <a:pt x="10082" y="31758"/>
                      </a:cubicBezTo>
                      <a:cubicBezTo>
                        <a:pt x="6625" y="30462"/>
                        <a:pt x="4069" y="28553"/>
                        <a:pt x="2449" y="26033"/>
                      </a:cubicBezTo>
                      <a:cubicBezTo>
                        <a:pt x="828" y="23513"/>
                        <a:pt x="0" y="20452"/>
                        <a:pt x="0" y="16815"/>
                      </a:cubicBezTo>
                      <a:cubicBezTo>
                        <a:pt x="0" y="13179"/>
                        <a:pt x="828" y="10082"/>
                        <a:pt x="2449" y="7633"/>
                      </a:cubicBezTo>
                      <a:cubicBezTo>
                        <a:pt x="4069" y="5149"/>
                        <a:pt x="6625" y="3241"/>
                        <a:pt x="10082" y="1945"/>
                      </a:cubicBezTo>
                      <a:cubicBezTo>
                        <a:pt x="13539" y="648"/>
                        <a:pt x="17932" y="0"/>
                        <a:pt x="23297" y="0"/>
                      </a:cubicBezTo>
                      <a:close/>
                      <a:moveTo>
                        <a:pt x="23297" y="24737"/>
                      </a:moveTo>
                      <a:cubicBezTo>
                        <a:pt x="26717" y="24737"/>
                        <a:pt x="29202" y="24052"/>
                        <a:pt x="30750" y="22684"/>
                      </a:cubicBezTo>
                      <a:cubicBezTo>
                        <a:pt x="32298" y="21316"/>
                        <a:pt x="33091" y="19372"/>
                        <a:pt x="33091" y="16815"/>
                      </a:cubicBezTo>
                      <a:cubicBezTo>
                        <a:pt x="33091" y="14259"/>
                        <a:pt x="32298" y="12315"/>
                        <a:pt x="30750" y="10946"/>
                      </a:cubicBezTo>
                      <a:cubicBezTo>
                        <a:pt x="29202" y="9578"/>
                        <a:pt x="26717" y="8858"/>
                        <a:pt x="23297" y="8858"/>
                      </a:cubicBezTo>
                      <a:cubicBezTo>
                        <a:pt x="19876" y="8858"/>
                        <a:pt x="17355" y="9542"/>
                        <a:pt x="15807" y="10946"/>
                      </a:cubicBezTo>
                      <a:cubicBezTo>
                        <a:pt x="14223" y="12315"/>
                        <a:pt x="13431" y="14295"/>
                        <a:pt x="13431" y="16815"/>
                      </a:cubicBezTo>
                      <a:cubicBezTo>
                        <a:pt x="13431" y="19336"/>
                        <a:pt x="14223" y="21316"/>
                        <a:pt x="15807" y="22684"/>
                      </a:cubicBezTo>
                      <a:cubicBezTo>
                        <a:pt x="17391" y="24052"/>
                        <a:pt x="19876" y="24737"/>
                        <a:pt x="23297" y="24737"/>
                      </a:cubicBezTo>
                      <a:close/>
                    </a:path>
                  </a:pathLst>
                </a:custGeom>
                <a:grpFill/>
                <a:ln w="3601"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1CC76850-E2E7-1374-D5C6-334851F0CDC6}"/>
                    </a:ext>
                  </a:extLst>
                </p:cNvPr>
                <p:cNvSpPr/>
                <p:nvPr/>
              </p:nvSpPr>
              <p:spPr>
                <a:xfrm>
                  <a:off x="926426" y="5360167"/>
                  <a:ext cx="29849" cy="43388"/>
                </a:xfrm>
                <a:custGeom>
                  <a:avLst/>
                  <a:gdLst>
                    <a:gd name="connsiteX0" fmla="*/ 25781 w 29849"/>
                    <a:gd name="connsiteY0" fmla="*/ 8174 h 43388"/>
                    <a:gd name="connsiteX1" fmla="*/ 21532 w 29849"/>
                    <a:gd name="connsiteY1" fmla="*/ 8570 h 43388"/>
                    <a:gd name="connsiteX2" fmla="*/ 19516 w 29849"/>
                    <a:gd name="connsiteY2" fmla="*/ 9794 h 43388"/>
                    <a:gd name="connsiteX3" fmla="*/ 19156 w 29849"/>
                    <a:gd name="connsiteY3" fmla="*/ 12242 h 43388"/>
                    <a:gd name="connsiteX4" fmla="*/ 29022 w 29849"/>
                    <a:gd name="connsiteY4" fmla="*/ 12242 h 43388"/>
                    <a:gd name="connsiteX5" fmla="*/ 29022 w 29849"/>
                    <a:gd name="connsiteY5" fmla="*/ 19732 h 43388"/>
                    <a:gd name="connsiteX6" fmla="*/ 19156 w 29849"/>
                    <a:gd name="connsiteY6" fmla="*/ 19732 h 43388"/>
                    <a:gd name="connsiteX7" fmla="*/ 19156 w 29849"/>
                    <a:gd name="connsiteY7" fmla="*/ 43389 h 43388"/>
                    <a:gd name="connsiteX8" fmla="*/ 6229 w 29849"/>
                    <a:gd name="connsiteY8" fmla="*/ 43389 h 43388"/>
                    <a:gd name="connsiteX9" fmla="*/ 6229 w 29849"/>
                    <a:gd name="connsiteY9" fmla="*/ 19732 h 43388"/>
                    <a:gd name="connsiteX10" fmla="*/ 0 w 29849"/>
                    <a:gd name="connsiteY10" fmla="*/ 19732 h 43388"/>
                    <a:gd name="connsiteX11" fmla="*/ 0 w 29849"/>
                    <a:gd name="connsiteY11" fmla="*/ 12242 h 43388"/>
                    <a:gd name="connsiteX12" fmla="*/ 6229 w 29849"/>
                    <a:gd name="connsiteY12" fmla="*/ 12242 h 43388"/>
                    <a:gd name="connsiteX13" fmla="*/ 6229 w 29849"/>
                    <a:gd name="connsiteY13" fmla="*/ 10118 h 43388"/>
                    <a:gd name="connsiteX14" fmla="*/ 8174 w 29849"/>
                    <a:gd name="connsiteY14" fmla="*/ 4033 h 43388"/>
                    <a:gd name="connsiteX15" fmla="*/ 13755 w 29849"/>
                    <a:gd name="connsiteY15" fmla="*/ 900 h 43388"/>
                    <a:gd name="connsiteX16" fmla="*/ 22973 w 29849"/>
                    <a:gd name="connsiteY16" fmla="*/ 0 h 43388"/>
                    <a:gd name="connsiteX17" fmla="*/ 26789 w 29849"/>
                    <a:gd name="connsiteY17" fmla="*/ 72 h 43388"/>
                    <a:gd name="connsiteX18" fmla="*/ 29454 w 29849"/>
                    <a:gd name="connsiteY18" fmla="*/ 324 h 43388"/>
                    <a:gd name="connsiteX19" fmla="*/ 29850 w 29849"/>
                    <a:gd name="connsiteY19" fmla="*/ 396 h 43388"/>
                    <a:gd name="connsiteX20" fmla="*/ 29850 w 29849"/>
                    <a:gd name="connsiteY20" fmla="*/ 8318 h 43388"/>
                    <a:gd name="connsiteX21" fmla="*/ 25817 w 29849"/>
                    <a:gd name="connsiteY21" fmla="*/ 8138 h 4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849" h="43388">
                      <a:moveTo>
                        <a:pt x="25781" y="8174"/>
                      </a:moveTo>
                      <a:cubicBezTo>
                        <a:pt x="23945" y="8174"/>
                        <a:pt x="22504" y="8318"/>
                        <a:pt x="21532" y="8570"/>
                      </a:cubicBezTo>
                      <a:cubicBezTo>
                        <a:pt x="20560" y="8858"/>
                        <a:pt x="19876" y="9254"/>
                        <a:pt x="19516" y="9794"/>
                      </a:cubicBezTo>
                      <a:cubicBezTo>
                        <a:pt x="19156" y="10370"/>
                        <a:pt x="19012" y="11163"/>
                        <a:pt x="19156" y="12242"/>
                      </a:cubicBezTo>
                      <a:lnTo>
                        <a:pt x="29022" y="12242"/>
                      </a:lnTo>
                      <a:lnTo>
                        <a:pt x="29022" y="19732"/>
                      </a:lnTo>
                      <a:lnTo>
                        <a:pt x="19156" y="19732"/>
                      </a:lnTo>
                      <a:lnTo>
                        <a:pt x="19156" y="43389"/>
                      </a:lnTo>
                      <a:lnTo>
                        <a:pt x="6229" y="43389"/>
                      </a:lnTo>
                      <a:lnTo>
                        <a:pt x="6229" y="19732"/>
                      </a:lnTo>
                      <a:lnTo>
                        <a:pt x="0" y="19732"/>
                      </a:lnTo>
                      <a:lnTo>
                        <a:pt x="0" y="12242"/>
                      </a:lnTo>
                      <a:lnTo>
                        <a:pt x="6229" y="12242"/>
                      </a:lnTo>
                      <a:lnTo>
                        <a:pt x="6229" y="10118"/>
                      </a:lnTo>
                      <a:cubicBezTo>
                        <a:pt x="6229" y="7562"/>
                        <a:pt x="6877" y="5509"/>
                        <a:pt x="8174" y="4033"/>
                      </a:cubicBezTo>
                      <a:cubicBezTo>
                        <a:pt x="9470" y="2557"/>
                        <a:pt x="11306" y="1512"/>
                        <a:pt x="13755" y="900"/>
                      </a:cubicBezTo>
                      <a:cubicBezTo>
                        <a:pt x="16167" y="288"/>
                        <a:pt x="19264" y="0"/>
                        <a:pt x="22973" y="0"/>
                      </a:cubicBezTo>
                      <a:cubicBezTo>
                        <a:pt x="24449" y="0"/>
                        <a:pt x="25709" y="0"/>
                        <a:pt x="26789" y="72"/>
                      </a:cubicBezTo>
                      <a:cubicBezTo>
                        <a:pt x="27869" y="144"/>
                        <a:pt x="28734" y="216"/>
                        <a:pt x="29454" y="324"/>
                      </a:cubicBezTo>
                      <a:lnTo>
                        <a:pt x="29850" y="396"/>
                      </a:lnTo>
                      <a:lnTo>
                        <a:pt x="29850" y="8318"/>
                      </a:lnTo>
                      <a:cubicBezTo>
                        <a:pt x="27833" y="8210"/>
                        <a:pt x="26501" y="8138"/>
                        <a:pt x="25817" y="8138"/>
                      </a:cubicBezTo>
                      <a:close/>
                    </a:path>
                  </a:pathLst>
                </a:custGeom>
                <a:grpFill/>
                <a:ln w="360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8AAF160-5611-B221-6AD4-3169D5244F64}"/>
                    </a:ext>
                  </a:extLst>
                </p:cNvPr>
                <p:cNvSpPr/>
                <p:nvPr/>
              </p:nvSpPr>
              <p:spPr>
                <a:xfrm>
                  <a:off x="978816" y="5364128"/>
                  <a:ext cx="29057" cy="40039"/>
                </a:xfrm>
                <a:custGeom>
                  <a:avLst/>
                  <a:gdLst>
                    <a:gd name="connsiteX0" fmla="*/ 23549 w 29057"/>
                    <a:gd name="connsiteY0" fmla="*/ 29958 h 40039"/>
                    <a:gd name="connsiteX1" fmla="*/ 26177 w 29057"/>
                    <a:gd name="connsiteY1" fmla="*/ 29958 h 40039"/>
                    <a:gd name="connsiteX2" fmla="*/ 28986 w 29057"/>
                    <a:gd name="connsiteY2" fmla="*/ 29814 h 40039"/>
                    <a:gd name="connsiteX3" fmla="*/ 28986 w 29057"/>
                    <a:gd name="connsiteY3" fmla="*/ 39500 h 40039"/>
                    <a:gd name="connsiteX4" fmla="*/ 25241 w 29057"/>
                    <a:gd name="connsiteY4" fmla="*/ 39860 h 40039"/>
                    <a:gd name="connsiteX5" fmla="*/ 20812 w 29057"/>
                    <a:gd name="connsiteY5" fmla="*/ 40040 h 40039"/>
                    <a:gd name="connsiteX6" fmla="*/ 11882 w 29057"/>
                    <a:gd name="connsiteY6" fmla="*/ 39068 h 40039"/>
                    <a:gd name="connsiteX7" fmla="*/ 7490 w 29057"/>
                    <a:gd name="connsiteY7" fmla="*/ 35935 h 40039"/>
                    <a:gd name="connsiteX8" fmla="*/ 6229 w 29057"/>
                    <a:gd name="connsiteY8" fmla="*/ 29922 h 40039"/>
                    <a:gd name="connsiteX9" fmla="*/ 6229 w 29057"/>
                    <a:gd name="connsiteY9" fmla="*/ 15915 h 40039"/>
                    <a:gd name="connsiteX10" fmla="*/ 0 w 29057"/>
                    <a:gd name="connsiteY10" fmla="*/ 15915 h 40039"/>
                    <a:gd name="connsiteX11" fmla="*/ 0 w 29057"/>
                    <a:gd name="connsiteY11" fmla="*/ 8426 h 40039"/>
                    <a:gd name="connsiteX12" fmla="*/ 6229 w 29057"/>
                    <a:gd name="connsiteY12" fmla="*/ 8426 h 40039"/>
                    <a:gd name="connsiteX13" fmla="*/ 6229 w 29057"/>
                    <a:gd name="connsiteY13" fmla="*/ 0 h 40039"/>
                    <a:gd name="connsiteX14" fmla="*/ 19084 w 29057"/>
                    <a:gd name="connsiteY14" fmla="*/ 0 h 40039"/>
                    <a:gd name="connsiteX15" fmla="*/ 19084 w 29057"/>
                    <a:gd name="connsiteY15" fmla="*/ 8426 h 40039"/>
                    <a:gd name="connsiteX16" fmla="*/ 29058 w 29057"/>
                    <a:gd name="connsiteY16" fmla="*/ 8426 h 40039"/>
                    <a:gd name="connsiteX17" fmla="*/ 29058 w 29057"/>
                    <a:gd name="connsiteY17" fmla="*/ 15915 h 40039"/>
                    <a:gd name="connsiteX18" fmla="*/ 19084 w 29057"/>
                    <a:gd name="connsiteY18" fmla="*/ 15915 h 40039"/>
                    <a:gd name="connsiteX19" fmla="*/ 19084 w 29057"/>
                    <a:gd name="connsiteY19" fmla="*/ 27581 h 40039"/>
                    <a:gd name="connsiteX20" fmla="*/ 20128 w 29057"/>
                    <a:gd name="connsiteY20" fmla="*/ 29526 h 40039"/>
                    <a:gd name="connsiteX21" fmla="*/ 23585 w 29057"/>
                    <a:gd name="connsiteY21" fmla="*/ 30030 h 4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057" h="40039">
                      <a:moveTo>
                        <a:pt x="23549" y="29958"/>
                      </a:moveTo>
                      <a:cubicBezTo>
                        <a:pt x="24341" y="29958"/>
                        <a:pt x="25241" y="29958"/>
                        <a:pt x="26177" y="29958"/>
                      </a:cubicBezTo>
                      <a:cubicBezTo>
                        <a:pt x="27113" y="29958"/>
                        <a:pt x="28050" y="29886"/>
                        <a:pt x="28986" y="29814"/>
                      </a:cubicBezTo>
                      <a:lnTo>
                        <a:pt x="28986" y="39500"/>
                      </a:lnTo>
                      <a:cubicBezTo>
                        <a:pt x="28050" y="39608"/>
                        <a:pt x="26825" y="39715"/>
                        <a:pt x="25241" y="39860"/>
                      </a:cubicBezTo>
                      <a:cubicBezTo>
                        <a:pt x="23657" y="39968"/>
                        <a:pt x="22180" y="40040"/>
                        <a:pt x="20812" y="40040"/>
                      </a:cubicBezTo>
                      <a:cubicBezTo>
                        <a:pt x="16923" y="40040"/>
                        <a:pt x="13935" y="39715"/>
                        <a:pt x="11882" y="39068"/>
                      </a:cubicBezTo>
                      <a:cubicBezTo>
                        <a:pt x="9830" y="38419"/>
                        <a:pt x="8354" y="37375"/>
                        <a:pt x="7490" y="35935"/>
                      </a:cubicBezTo>
                      <a:cubicBezTo>
                        <a:pt x="6625" y="34495"/>
                        <a:pt x="6229" y="32478"/>
                        <a:pt x="6229" y="29922"/>
                      </a:cubicBezTo>
                      <a:lnTo>
                        <a:pt x="6229" y="15915"/>
                      </a:lnTo>
                      <a:lnTo>
                        <a:pt x="0" y="15915"/>
                      </a:lnTo>
                      <a:lnTo>
                        <a:pt x="0" y="8426"/>
                      </a:lnTo>
                      <a:lnTo>
                        <a:pt x="6229" y="8426"/>
                      </a:lnTo>
                      <a:lnTo>
                        <a:pt x="6229" y="0"/>
                      </a:lnTo>
                      <a:lnTo>
                        <a:pt x="19084" y="0"/>
                      </a:lnTo>
                      <a:lnTo>
                        <a:pt x="19084" y="8426"/>
                      </a:lnTo>
                      <a:lnTo>
                        <a:pt x="29058" y="8426"/>
                      </a:lnTo>
                      <a:lnTo>
                        <a:pt x="29058" y="15915"/>
                      </a:lnTo>
                      <a:lnTo>
                        <a:pt x="19084" y="15915"/>
                      </a:lnTo>
                      <a:lnTo>
                        <a:pt x="19084" y="27581"/>
                      </a:lnTo>
                      <a:cubicBezTo>
                        <a:pt x="19084" y="28553"/>
                        <a:pt x="19444" y="29202"/>
                        <a:pt x="20128" y="29526"/>
                      </a:cubicBezTo>
                      <a:cubicBezTo>
                        <a:pt x="20812" y="29886"/>
                        <a:pt x="21964" y="30030"/>
                        <a:pt x="23585" y="30030"/>
                      </a:cubicBezTo>
                      <a:close/>
                    </a:path>
                  </a:pathLst>
                </a:custGeom>
                <a:grpFill/>
                <a:ln w="360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599579A6-DB74-93B1-3672-B9A0AABD4C07}"/>
                    </a:ext>
                  </a:extLst>
                </p:cNvPr>
                <p:cNvSpPr/>
                <p:nvPr/>
              </p:nvSpPr>
              <p:spPr>
                <a:xfrm>
                  <a:off x="1012663" y="5361823"/>
                  <a:ext cx="43496" cy="41768"/>
                </a:xfrm>
                <a:custGeom>
                  <a:avLst/>
                  <a:gdLst>
                    <a:gd name="connsiteX0" fmla="*/ 27905 w 43496"/>
                    <a:gd name="connsiteY0" fmla="*/ 9794 h 41768"/>
                    <a:gd name="connsiteX1" fmla="*/ 39284 w 43496"/>
                    <a:gd name="connsiteY1" fmla="*/ 12782 h 41768"/>
                    <a:gd name="connsiteX2" fmla="*/ 43497 w 43496"/>
                    <a:gd name="connsiteY2" fmla="*/ 21820 h 41768"/>
                    <a:gd name="connsiteX3" fmla="*/ 43497 w 43496"/>
                    <a:gd name="connsiteY3" fmla="*/ 41768 h 41768"/>
                    <a:gd name="connsiteX4" fmla="*/ 30534 w 43496"/>
                    <a:gd name="connsiteY4" fmla="*/ 41768 h 41768"/>
                    <a:gd name="connsiteX5" fmla="*/ 30534 w 43496"/>
                    <a:gd name="connsiteY5" fmla="*/ 25961 h 41768"/>
                    <a:gd name="connsiteX6" fmla="*/ 28482 w 43496"/>
                    <a:gd name="connsiteY6" fmla="*/ 21244 h 41768"/>
                    <a:gd name="connsiteX7" fmla="*/ 22504 w 43496"/>
                    <a:gd name="connsiteY7" fmla="*/ 19732 h 41768"/>
                    <a:gd name="connsiteX8" fmla="*/ 15771 w 43496"/>
                    <a:gd name="connsiteY8" fmla="*/ 21568 h 41768"/>
                    <a:gd name="connsiteX9" fmla="*/ 12927 w 43496"/>
                    <a:gd name="connsiteY9" fmla="*/ 27689 h 41768"/>
                    <a:gd name="connsiteX10" fmla="*/ 12927 w 43496"/>
                    <a:gd name="connsiteY10" fmla="*/ 41768 h 41768"/>
                    <a:gd name="connsiteX11" fmla="*/ 0 w 43496"/>
                    <a:gd name="connsiteY11" fmla="*/ 41768 h 41768"/>
                    <a:gd name="connsiteX12" fmla="*/ 0 w 43496"/>
                    <a:gd name="connsiteY12" fmla="*/ 0 h 41768"/>
                    <a:gd name="connsiteX13" fmla="*/ 12927 w 43496"/>
                    <a:gd name="connsiteY13" fmla="*/ 0 h 41768"/>
                    <a:gd name="connsiteX14" fmla="*/ 12927 w 43496"/>
                    <a:gd name="connsiteY14" fmla="*/ 14547 h 41768"/>
                    <a:gd name="connsiteX15" fmla="*/ 13287 w 43496"/>
                    <a:gd name="connsiteY15" fmla="*/ 14547 h 41768"/>
                    <a:gd name="connsiteX16" fmla="*/ 19588 w 43496"/>
                    <a:gd name="connsiteY16" fmla="*/ 10982 h 41768"/>
                    <a:gd name="connsiteX17" fmla="*/ 27942 w 43496"/>
                    <a:gd name="connsiteY17" fmla="*/ 9830 h 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496" h="41768">
                      <a:moveTo>
                        <a:pt x="27905" y="9794"/>
                      </a:moveTo>
                      <a:cubicBezTo>
                        <a:pt x="32658" y="9794"/>
                        <a:pt x="36475" y="10766"/>
                        <a:pt x="39284" y="12782"/>
                      </a:cubicBezTo>
                      <a:cubicBezTo>
                        <a:pt x="42092" y="14763"/>
                        <a:pt x="43497" y="17787"/>
                        <a:pt x="43497" y="21820"/>
                      </a:cubicBezTo>
                      <a:lnTo>
                        <a:pt x="43497" y="41768"/>
                      </a:lnTo>
                      <a:lnTo>
                        <a:pt x="30534" y="41768"/>
                      </a:lnTo>
                      <a:lnTo>
                        <a:pt x="30534" y="25961"/>
                      </a:lnTo>
                      <a:cubicBezTo>
                        <a:pt x="30534" y="23801"/>
                        <a:pt x="29850" y="22216"/>
                        <a:pt x="28482" y="21244"/>
                      </a:cubicBezTo>
                      <a:cubicBezTo>
                        <a:pt x="27113" y="20236"/>
                        <a:pt x="25133" y="19732"/>
                        <a:pt x="22504" y="19732"/>
                      </a:cubicBezTo>
                      <a:cubicBezTo>
                        <a:pt x="19876" y="19732"/>
                        <a:pt x="17644" y="20344"/>
                        <a:pt x="15771" y="21568"/>
                      </a:cubicBezTo>
                      <a:cubicBezTo>
                        <a:pt x="13899" y="22792"/>
                        <a:pt x="12927" y="24845"/>
                        <a:pt x="12927" y="27689"/>
                      </a:cubicBezTo>
                      <a:lnTo>
                        <a:pt x="12927" y="41768"/>
                      </a:lnTo>
                      <a:lnTo>
                        <a:pt x="0" y="41768"/>
                      </a:lnTo>
                      <a:lnTo>
                        <a:pt x="0" y="0"/>
                      </a:lnTo>
                      <a:lnTo>
                        <a:pt x="12927" y="0"/>
                      </a:lnTo>
                      <a:lnTo>
                        <a:pt x="12927" y="14547"/>
                      </a:lnTo>
                      <a:lnTo>
                        <a:pt x="13287" y="14547"/>
                      </a:lnTo>
                      <a:cubicBezTo>
                        <a:pt x="15087" y="12926"/>
                        <a:pt x="17211" y="11738"/>
                        <a:pt x="19588" y="10982"/>
                      </a:cubicBezTo>
                      <a:cubicBezTo>
                        <a:pt x="22000" y="10226"/>
                        <a:pt x="24773" y="9830"/>
                        <a:pt x="27942" y="9830"/>
                      </a:cubicBezTo>
                      <a:close/>
                    </a:path>
                  </a:pathLst>
                </a:custGeom>
                <a:grpFill/>
                <a:ln w="360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0FD15158-8A6B-1880-D465-19D82B0280CC}"/>
                    </a:ext>
                  </a:extLst>
                </p:cNvPr>
                <p:cNvSpPr/>
                <p:nvPr/>
              </p:nvSpPr>
              <p:spPr>
                <a:xfrm>
                  <a:off x="1060804" y="5371185"/>
                  <a:ext cx="46737" cy="33702"/>
                </a:xfrm>
                <a:custGeom>
                  <a:avLst/>
                  <a:gdLst>
                    <a:gd name="connsiteX0" fmla="*/ 23477 w 46737"/>
                    <a:gd name="connsiteY0" fmla="*/ 0 h 33702"/>
                    <a:gd name="connsiteX1" fmla="*/ 36619 w 46737"/>
                    <a:gd name="connsiteY1" fmla="*/ 1945 h 33702"/>
                    <a:gd name="connsiteX2" fmla="*/ 44253 w 46737"/>
                    <a:gd name="connsiteY2" fmla="*/ 7633 h 33702"/>
                    <a:gd name="connsiteX3" fmla="*/ 46737 w 46737"/>
                    <a:gd name="connsiteY3" fmla="*/ 16815 h 33702"/>
                    <a:gd name="connsiteX4" fmla="*/ 46629 w 46737"/>
                    <a:gd name="connsiteY4" fmla="*/ 19768 h 33702"/>
                    <a:gd name="connsiteX5" fmla="*/ 6229 w 46737"/>
                    <a:gd name="connsiteY5" fmla="*/ 19768 h 33702"/>
                    <a:gd name="connsiteX6" fmla="*/ 6337 w 46737"/>
                    <a:gd name="connsiteY6" fmla="*/ 12602 h 33702"/>
                    <a:gd name="connsiteX7" fmla="*/ 37772 w 46737"/>
                    <a:gd name="connsiteY7" fmla="*/ 12602 h 33702"/>
                    <a:gd name="connsiteX8" fmla="*/ 33271 w 46737"/>
                    <a:gd name="connsiteY8" fmla="*/ 15555 h 33702"/>
                    <a:gd name="connsiteX9" fmla="*/ 30930 w 46737"/>
                    <a:gd name="connsiteY9" fmla="*/ 9614 h 33702"/>
                    <a:gd name="connsiteX10" fmla="*/ 23441 w 46737"/>
                    <a:gd name="connsiteY10" fmla="*/ 7706 h 33702"/>
                    <a:gd name="connsiteX11" fmla="*/ 15807 w 46737"/>
                    <a:gd name="connsiteY11" fmla="*/ 9614 h 33702"/>
                    <a:gd name="connsiteX12" fmla="*/ 13503 w 46737"/>
                    <a:gd name="connsiteY12" fmla="*/ 15555 h 33702"/>
                    <a:gd name="connsiteX13" fmla="*/ 13503 w 46737"/>
                    <a:gd name="connsiteY13" fmla="*/ 18076 h 33702"/>
                    <a:gd name="connsiteX14" fmla="*/ 15843 w 46737"/>
                    <a:gd name="connsiteY14" fmla="*/ 24089 h 33702"/>
                    <a:gd name="connsiteX15" fmla="*/ 23477 w 46737"/>
                    <a:gd name="connsiteY15" fmla="*/ 25997 h 33702"/>
                    <a:gd name="connsiteX16" fmla="*/ 29634 w 46737"/>
                    <a:gd name="connsiteY16" fmla="*/ 24917 h 33702"/>
                    <a:gd name="connsiteX17" fmla="*/ 31938 w 46737"/>
                    <a:gd name="connsiteY17" fmla="*/ 22684 h 33702"/>
                    <a:gd name="connsiteX18" fmla="*/ 46233 w 46737"/>
                    <a:gd name="connsiteY18" fmla="*/ 22684 h 33702"/>
                    <a:gd name="connsiteX19" fmla="*/ 43929 w 46737"/>
                    <a:gd name="connsiteY19" fmla="*/ 28265 h 33702"/>
                    <a:gd name="connsiteX20" fmla="*/ 36979 w 46737"/>
                    <a:gd name="connsiteY20" fmla="*/ 32190 h 33702"/>
                    <a:gd name="connsiteX21" fmla="*/ 23441 w 46737"/>
                    <a:gd name="connsiteY21" fmla="*/ 33703 h 33702"/>
                    <a:gd name="connsiteX22" fmla="*/ 10154 w 46737"/>
                    <a:gd name="connsiteY22" fmla="*/ 31758 h 33702"/>
                    <a:gd name="connsiteX23" fmla="*/ 2484 w 46737"/>
                    <a:gd name="connsiteY23" fmla="*/ 26033 h 33702"/>
                    <a:gd name="connsiteX24" fmla="*/ 0 w 46737"/>
                    <a:gd name="connsiteY24" fmla="*/ 16815 h 33702"/>
                    <a:gd name="connsiteX25" fmla="*/ 2484 w 46737"/>
                    <a:gd name="connsiteY25" fmla="*/ 7633 h 33702"/>
                    <a:gd name="connsiteX26" fmla="*/ 10118 w 46737"/>
                    <a:gd name="connsiteY26" fmla="*/ 1945 h 33702"/>
                    <a:gd name="connsiteX27" fmla="*/ 23369 w 46737"/>
                    <a:gd name="connsiteY27" fmla="*/ 0 h 33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737" h="33702">
                      <a:moveTo>
                        <a:pt x="23477" y="0"/>
                      </a:moveTo>
                      <a:cubicBezTo>
                        <a:pt x="28770" y="0"/>
                        <a:pt x="33163" y="648"/>
                        <a:pt x="36619" y="1945"/>
                      </a:cubicBezTo>
                      <a:cubicBezTo>
                        <a:pt x="40076" y="3241"/>
                        <a:pt x="42596" y="5149"/>
                        <a:pt x="44253" y="7633"/>
                      </a:cubicBezTo>
                      <a:cubicBezTo>
                        <a:pt x="45909" y="10118"/>
                        <a:pt x="46737" y="13179"/>
                        <a:pt x="46737" y="16815"/>
                      </a:cubicBezTo>
                      <a:cubicBezTo>
                        <a:pt x="46737" y="17716"/>
                        <a:pt x="46701" y="18687"/>
                        <a:pt x="46629" y="19768"/>
                      </a:cubicBezTo>
                      <a:lnTo>
                        <a:pt x="6229" y="19768"/>
                      </a:lnTo>
                      <a:lnTo>
                        <a:pt x="6337" y="12602"/>
                      </a:lnTo>
                      <a:lnTo>
                        <a:pt x="37772" y="12602"/>
                      </a:lnTo>
                      <a:lnTo>
                        <a:pt x="33271" y="15555"/>
                      </a:lnTo>
                      <a:cubicBezTo>
                        <a:pt x="33271" y="12854"/>
                        <a:pt x="32478" y="10874"/>
                        <a:pt x="30930" y="9614"/>
                      </a:cubicBezTo>
                      <a:cubicBezTo>
                        <a:pt x="29382" y="8353"/>
                        <a:pt x="26897" y="7706"/>
                        <a:pt x="23441" y="7706"/>
                      </a:cubicBezTo>
                      <a:cubicBezTo>
                        <a:pt x="19984" y="7706"/>
                        <a:pt x="17355" y="8353"/>
                        <a:pt x="15807" y="9614"/>
                      </a:cubicBezTo>
                      <a:cubicBezTo>
                        <a:pt x="14259" y="10874"/>
                        <a:pt x="13503" y="12854"/>
                        <a:pt x="13503" y="15555"/>
                      </a:cubicBezTo>
                      <a:lnTo>
                        <a:pt x="13503" y="18076"/>
                      </a:lnTo>
                      <a:cubicBezTo>
                        <a:pt x="13503" y="20812"/>
                        <a:pt x="14295" y="22792"/>
                        <a:pt x="15843" y="24089"/>
                      </a:cubicBezTo>
                      <a:cubicBezTo>
                        <a:pt x="17391" y="25349"/>
                        <a:pt x="19948" y="25997"/>
                        <a:pt x="23477" y="25997"/>
                      </a:cubicBezTo>
                      <a:cubicBezTo>
                        <a:pt x="26357" y="25997"/>
                        <a:pt x="28410" y="25637"/>
                        <a:pt x="29634" y="24917"/>
                      </a:cubicBezTo>
                      <a:cubicBezTo>
                        <a:pt x="30858" y="24197"/>
                        <a:pt x="31650" y="23477"/>
                        <a:pt x="31938" y="22684"/>
                      </a:cubicBezTo>
                      <a:lnTo>
                        <a:pt x="46233" y="22684"/>
                      </a:lnTo>
                      <a:cubicBezTo>
                        <a:pt x="46053" y="24809"/>
                        <a:pt x="45261" y="26645"/>
                        <a:pt x="43929" y="28265"/>
                      </a:cubicBezTo>
                      <a:cubicBezTo>
                        <a:pt x="42596" y="29850"/>
                        <a:pt x="40256" y="31182"/>
                        <a:pt x="36979" y="32190"/>
                      </a:cubicBezTo>
                      <a:cubicBezTo>
                        <a:pt x="33703" y="33198"/>
                        <a:pt x="29166" y="33703"/>
                        <a:pt x="23441" y="33703"/>
                      </a:cubicBezTo>
                      <a:cubicBezTo>
                        <a:pt x="18040" y="33703"/>
                        <a:pt x="13647" y="33054"/>
                        <a:pt x="10154" y="31758"/>
                      </a:cubicBezTo>
                      <a:cubicBezTo>
                        <a:pt x="6697" y="30462"/>
                        <a:pt x="4141" y="28553"/>
                        <a:pt x="2484" y="26033"/>
                      </a:cubicBezTo>
                      <a:cubicBezTo>
                        <a:pt x="828" y="23513"/>
                        <a:pt x="0" y="20452"/>
                        <a:pt x="0" y="16815"/>
                      </a:cubicBezTo>
                      <a:cubicBezTo>
                        <a:pt x="0" y="13179"/>
                        <a:pt x="828" y="10082"/>
                        <a:pt x="2484" y="7633"/>
                      </a:cubicBezTo>
                      <a:cubicBezTo>
                        <a:pt x="4141" y="5149"/>
                        <a:pt x="6697" y="3241"/>
                        <a:pt x="10118" y="1945"/>
                      </a:cubicBezTo>
                      <a:cubicBezTo>
                        <a:pt x="13575" y="648"/>
                        <a:pt x="17968" y="0"/>
                        <a:pt x="23369" y="0"/>
                      </a:cubicBezTo>
                      <a:close/>
                    </a:path>
                  </a:pathLst>
                </a:custGeom>
                <a:grpFill/>
                <a:ln w="360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B974F9C3-0AF2-DC0D-DE42-1CD3E6FF7A0A}"/>
                    </a:ext>
                  </a:extLst>
                </p:cNvPr>
                <p:cNvSpPr/>
                <p:nvPr/>
              </p:nvSpPr>
              <p:spPr>
                <a:xfrm>
                  <a:off x="1133431" y="5362399"/>
                  <a:ext cx="51022" cy="41192"/>
                </a:xfrm>
                <a:custGeom>
                  <a:avLst/>
                  <a:gdLst>
                    <a:gd name="connsiteX0" fmla="*/ 43785 w 51022"/>
                    <a:gd name="connsiteY0" fmla="*/ 19084 h 41192"/>
                    <a:gd name="connsiteX1" fmla="*/ 49078 w 51022"/>
                    <a:gd name="connsiteY1" fmla="*/ 22217 h 41192"/>
                    <a:gd name="connsiteX2" fmla="*/ 51022 w 51022"/>
                    <a:gd name="connsiteY2" fmla="*/ 29094 h 41192"/>
                    <a:gd name="connsiteX3" fmla="*/ 47565 w 51022"/>
                    <a:gd name="connsiteY3" fmla="*/ 38168 h 41192"/>
                    <a:gd name="connsiteX4" fmla="*/ 36475 w 51022"/>
                    <a:gd name="connsiteY4" fmla="*/ 41192 h 41192"/>
                    <a:gd name="connsiteX5" fmla="*/ 0 w 51022"/>
                    <a:gd name="connsiteY5" fmla="*/ 41192 h 41192"/>
                    <a:gd name="connsiteX6" fmla="*/ 0 w 51022"/>
                    <a:gd name="connsiteY6" fmla="*/ 0 h 41192"/>
                    <a:gd name="connsiteX7" fmla="*/ 35539 w 51022"/>
                    <a:gd name="connsiteY7" fmla="*/ 0 h 41192"/>
                    <a:gd name="connsiteX8" fmla="*/ 46161 w 51022"/>
                    <a:gd name="connsiteY8" fmla="*/ 2809 h 41192"/>
                    <a:gd name="connsiteX9" fmla="*/ 49510 w 51022"/>
                    <a:gd name="connsiteY9" fmla="*/ 10694 h 41192"/>
                    <a:gd name="connsiteX10" fmla="*/ 47997 w 51022"/>
                    <a:gd name="connsiteY10" fmla="*/ 15951 h 41192"/>
                    <a:gd name="connsiteX11" fmla="*/ 43785 w 51022"/>
                    <a:gd name="connsiteY11" fmla="*/ 18796 h 41192"/>
                    <a:gd name="connsiteX12" fmla="*/ 43785 w 51022"/>
                    <a:gd name="connsiteY12" fmla="*/ 19156 h 41192"/>
                    <a:gd name="connsiteX13" fmla="*/ 31038 w 51022"/>
                    <a:gd name="connsiteY13" fmla="*/ 16203 h 41192"/>
                    <a:gd name="connsiteX14" fmla="*/ 34171 w 51022"/>
                    <a:gd name="connsiteY14" fmla="*/ 15375 h 41192"/>
                    <a:gd name="connsiteX15" fmla="*/ 35179 w 51022"/>
                    <a:gd name="connsiteY15" fmla="*/ 12566 h 41192"/>
                    <a:gd name="connsiteX16" fmla="*/ 34171 w 51022"/>
                    <a:gd name="connsiteY16" fmla="*/ 9902 h 41192"/>
                    <a:gd name="connsiteX17" fmla="*/ 31038 w 51022"/>
                    <a:gd name="connsiteY17" fmla="*/ 9074 h 41192"/>
                    <a:gd name="connsiteX18" fmla="*/ 13107 w 51022"/>
                    <a:gd name="connsiteY18" fmla="*/ 9074 h 41192"/>
                    <a:gd name="connsiteX19" fmla="*/ 13107 w 51022"/>
                    <a:gd name="connsiteY19" fmla="*/ 16239 h 41192"/>
                    <a:gd name="connsiteX20" fmla="*/ 31038 w 51022"/>
                    <a:gd name="connsiteY20" fmla="*/ 16239 h 41192"/>
                    <a:gd name="connsiteX21" fmla="*/ 31794 w 51022"/>
                    <a:gd name="connsiteY21" fmla="*/ 32299 h 41192"/>
                    <a:gd name="connsiteX22" fmla="*/ 35395 w 51022"/>
                    <a:gd name="connsiteY22" fmla="*/ 31326 h 41192"/>
                    <a:gd name="connsiteX23" fmla="*/ 36511 w 51022"/>
                    <a:gd name="connsiteY23" fmla="*/ 28194 h 41192"/>
                    <a:gd name="connsiteX24" fmla="*/ 35395 w 51022"/>
                    <a:gd name="connsiteY24" fmla="*/ 25061 h 41192"/>
                    <a:gd name="connsiteX25" fmla="*/ 31794 w 51022"/>
                    <a:gd name="connsiteY25" fmla="*/ 24089 h 41192"/>
                    <a:gd name="connsiteX26" fmla="*/ 13107 w 51022"/>
                    <a:gd name="connsiteY26" fmla="*/ 24089 h 41192"/>
                    <a:gd name="connsiteX27" fmla="*/ 13107 w 51022"/>
                    <a:gd name="connsiteY27" fmla="*/ 32299 h 41192"/>
                    <a:gd name="connsiteX28" fmla="*/ 31794 w 51022"/>
                    <a:gd name="connsiteY28" fmla="*/ 32299 h 4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1022" h="41192">
                      <a:moveTo>
                        <a:pt x="43785" y="19084"/>
                      </a:moveTo>
                      <a:cubicBezTo>
                        <a:pt x="46017" y="19624"/>
                        <a:pt x="47781" y="20668"/>
                        <a:pt x="49078" y="22217"/>
                      </a:cubicBezTo>
                      <a:cubicBezTo>
                        <a:pt x="50374" y="23765"/>
                        <a:pt x="51022" y="26033"/>
                        <a:pt x="51022" y="29094"/>
                      </a:cubicBezTo>
                      <a:cubicBezTo>
                        <a:pt x="51022" y="33127"/>
                        <a:pt x="49870" y="36151"/>
                        <a:pt x="47565" y="38168"/>
                      </a:cubicBezTo>
                      <a:cubicBezTo>
                        <a:pt x="45261" y="40184"/>
                        <a:pt x="41552" y="41192"/>
                        <a:pt x="36475" y="41192"/>
                      </a:cubicBezTo>
                      <a:lnTo>
                        <a:pt x="0" y="41192"/>
                      </a:lnTo>
                      <a:lnTo>
                        <a:pt x="0" y="0"/>
                      </a:lnTo>
                      <a:lnTo>
                        <a:pt x="35539" y="0"/>
                      </a:lnTo>
                      <a:cubicBezTo>
                        <a:pt x="40400" y="0"/>
                        <a:pt x="43929" y="936"/>
                        <a:pt x="46161" y="2809"/>
                      </a:cubicBezTo>
                      <a:cubicBezTo>
                        <a:pt x="48394" y="4681"/>
                        <a:pt x="49510" y="7310"/>
                        <a:pt x="49510" y="10694"/>
                      </a:cubicBezTo>
                      <a:cubicBezTo>
                        <a:pt x="49510" y="12855"/>
                        <a:pt x="49006" y="14583"/>
                        <a:pt x="47997" y="15951"/>
                      </a:cubicBezTo>
                      <a:cubicBezTo>
                        <a:pt x="46989" y="17284"/>
                        <a:pt x="45585" y="18256"/>
                        <a:pt x="43785" y="18796"/>
                      </a:cubicBezTo>
                      <a:lnTo>
                        <a:pt x="43785" y="19156"/>
                      </a:lnTo>
                      <a:close/>
                      <a:moveTo>
                        <a:pt x="31038" y="16203"/>
                      </a:moveTo>
                      <a:cubicBezTo>
                        <a:pt x="32478" y="16203"/>
                        <a:pt x="33523" y="15915"/>
                        <a:pt x="34171" y="15375"/>
                      </a:cubicBezTo>
                      <a:cubicBezTo>
                        <a:pt x="34855" y="14835"/>
                        <a:pt x="35179" y="13899"/>
                        <a:pt x="35179" y="12566"/>
                      </a:cubicBezTo>
                      <a:cubicBezTo>
                        <a:pt x="35179" y="11342"/>
                        <a:pt x="34855" y="10442"/>
                        <a:pt x="34171" y="9902"/>
                      </a:cubicBezTo>
                      <a:cubicBezTo>
                        <a:pt x="33487" y="9326"/>
                        <a:pt x="32442" y="9074"/>
                        <a:pt x="31038" y="9074"/>
                      </a:cubicBezTo>
                      <a:lnTo>
                        <a:pt x="13107" y="9074"/>
                      </a:lnTo>
                      <a:lnTo>
                        <a:pt x="13107" y="16239"/>
                      </a:lnTo>
                      <a:lnTo>
                        <a:pt x="31038" y="16239"/>
                      </a:lnTo>
                      <a:close/>
                      <a:moveTo>
                        <a:pt x="31794" y="32299"/>
                      </a:moveTo>
                      <a:cubicBezTo>
                        <a:pt x="33451" y="32299"/>
                        <a:pt x="34639" y="31974"/>
                        <a:pt x="35395" y="31326"/>
                      </a:cubicBezTo>
                      <a:cubicBezTo>
                        <a:pt x="36151" y="30678"/>
                        <a:pt x="36511" y="29634"/>
                        <a:pt x="36511" y="28194"/>
                      </a:cubicBezTo>
                      <a:cubicBezTo>
                        <a:pt x="36511" y="26753"/>
                        <a:pt x="36151" y="25745"/>
                        <a:pt x="35395" y="25061"/>
                      </a:cubicBezTo>
                      <a:cubicBezTo>
                        <a:pt x="34639" y="24413"/>
                        <a:pt x="33451" y="24089"/>
                        <a:pt x="31794" y="24089"/>
                      </a:cubicBezTo>
                      <a:lnTo>
                        <a:pt x="13107" y="24089"/>
                      </a:lnTo>
                      <a:lnTo>
                        <a:pt x="13107" y="32299"/>
                      </a:lnTo>
                      <a:lnTo>
                        <a:pt x="31794" y="32299"/>
                      </a:lnTo>
                      <a:close/>
                    </a:path>
                  </a:pathLst>
                </a:custGeom>
                <a:grpFill/>
                <a:ln w="360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0B6FBE4A-5B30-35C1-9D1B-AAACF01219F3}"/>
                    </a:ext>
                  </a:extLst>
                </p:cNvPr>
                <p:cNvSpPr/>
                <p:nvPr/>
              </p:nvSpPr>
              <p:spPr>
                <a:xfrm>
                  <a:off x="1189278" y="5361571"/>
                  <a:ext cx="13142" cy="41984"/>
                </a:xfrm>
                <a:custGeom>
                  <a:avLst/>
                  <a:gdLst>
                    <a:gd name="connsiteX0" fmla="*/ 0 w 13142"/>
                    <a:gd name="connsiteY0" fmla="*/ 0 h 41984"/>
                    <a:gd name="connsiteX1" fmla="*/ 13143 w 13142"/>
                    <a:gd name="connsiteY1" fmla="*/ 0 h 41984"/>
                    <a:gd name="connsiteX2" fmla="*/ 13143 w 13142"/>
                    <a:gd name="connsiteY2" fmla="*/ 7165 h 41984"/>
                    <a:gd name="connsiteX3" fmla="*/ 0 w 13142"/>
                    <a:gd name="connsiteY3" fmla="*/ 7165 h 41984"/>
                    <a:gd name="connsiteX4" fmla="*/ 0 w 13142"/>
                    <a:gd name="connsiteY4" fmla="*/ 0 h 41984"/>
                    <a:gd name="connsiteX5" fmla="*/ 108 w 13142"/>
                    <a:gd name="connsiteY5" fmla="*/ 10838 h 41984"/>
                    <a:gd name="connsiteX6" fmla="*/ 13035 w 13142"/>
                    <a:gd name="connsiteY6" fmla="*/ 10838 h 41984"/>
                    <a:gd name="connsiteX7" fmla="*/ 13035 w 13142"/>
                    <a:gd name="connsiteY7" fmla="*/ 41984 h 41984"/>
                    <a:gd name="connsiteX8" fmla="*/ 108 w 13142"/>
                    <a:gd name="connsiteY8" fmla="*/ 41984 h 41984"/>
                    <a:gd name="connsiteX9" fmla="*/ 108 w 13142"/>
                    <a:gd name="connsiteY9" fmla="*/ 10838 h 41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42" h="41984">
                      <a:moveTo>
                        <a:pt x="0" y="0"/>
                      </a:moveTo>
                      <a:lnTo>
                        <a:pt x="13143" y="0"/>
                      </a:lnTo>
                      <a:lnTo>
                        <a:pt x="13143" y="7165"/>
                      </a:lnTo>
                      <a:lnTo>
                        <a:pt x="0" y="7165"/>
                      </a:lnTo>
                      <a:lnTo>
                        <a:pt x="0" y="0"/>
                      </a:lnTo>
                      <a:close/>
                      <a:moveTo>
                        <a:pt x="108" y="10838"/>
                      </a:moveTo>
                      <a:lnTo>
                        <a:pt x="13035" y="10838"/>
                      </a:lnTo>
                      <a:lnTo>
                        <a:pt x="13035" y="41984"/>
                      </a:lnTo>
                      <a:lnTo>
                        <a:pt x="108" y="41984"/>
                      </a:lnTo>
                      <a:lnTo>
                        <a:pt x="108" y="10838"/>
                      </a:lnTo>
                      <a:close/>
                    </a:path>
                  </a:pathLst>
                </a:custGeom>
                <a:grpFill/>
                <a:ln w="3601"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3F2A2608-AD44-1652-E3F6-8236CD45D98F}"/>
                    </a:ext>
                  </a:extLst>
                </p:cNvPr>
                <p:cNvSpPr/>
                <p:nvPr/>
              </p:nvSpPr>
              <p:spPr>
                <a:xfrm>
                  <a:off x="1207137" y="5371653"/>
                  <a:ext cx="45548" cy="43316"/>
                </a:xfrm>
                <a:custGeom>
                  <a:avLst/>
                  <a:gdLst>
                    <a:gd name="connsiteX0" fmla="*/ 45549 w 45548"/>
                    <a:gd name="connsiteY0" fmla="*/ 792 h 43316"/>
                    <a:gd name="connsiteX1" fmla="*/ 45549 w 45548"/>
                    <a:gd name="connsiteY1" fmla="*/ 30030 h 43316"/>
                    <a:gd name="connsiteX2" fmla="*/ 43965 w 45548"/>
                    <a:gd name="connsiteY2" fmla="*/ 37880 h 43316"/>
                    <a:gd name="connsiteX3" fmla="*/ 37627 w 45548"/>
                    <a:gd name="connsiteY3" fmla="*/ 41984 h 43316"/>
                    <a:gd name="connsiteX4" fmla="*/ 23297 w 45548"/>
                    <a:gd name="connsiteY4" fmla="*/ 43317 h 43316"/>
                    <a:gd name="connsiteX5" fmla="*/ 9290 w 45548"/>
                    <a:gd name="connsiteY5" fmla="*/ 41984 h 43316"/>
                    <a:gd name="connsiteX6" fmla="*/ 2737 w 45548"/>
                    <a:gd name="connsiteY6" fmla="*/ 38276 h 43316"/>
                    <a:gd name="connsiteX7" fmla="*/ 720 w 45548"/>
                    <a:gd name="connsiteY7" fmla="*/ 32118 h 43316"/>
                    <a:gd name="connsiteX8" fmla="*/ 15087 w 45548"/>
                    <a:gd name="connsiteY8" fmla="*/ 32118 h 43316"/>
                    <a:gd name="connsiteX9" fmla="*/ 16131 w 45548"/>
                    <a:gd name="connsiteY9" fmla="*/ 33954 h 43316"/>
                    <a:gd name="connsiteX10" fmla="*/ 18544 w 45548"/>
                    <a:gd name="connsiteY10" fmla="*/ 35107 h 43316"/>
                    <a:gd name="connsiteX11" fmla="*/ 23549 w 45548"/>
                    <a:gd name="connsiteY11" fmla="*/ 35575 h 43316"/>
                    <a:gd name="connsiteX12" fmla="*/ 29382 w 45548"/>
                    <a:gd name="connsiteY12" fmla="*/ 35035 h 43316"/>
                    <a:gd name="connsiteX13" fmla="*/ 31974 w 45548"/>
                    <a:gd name="connsiteY13" fmla="*/ 33343 h 43316"/>
                    <a:gd name="connsiteX14" fmla="*/ 32622 w 45548"/>
                    <a:gd name="connsiteY14" fmla="*/ 30066 h 43316"/>
                    <a:gd name="connsiteX15" fmla="*/ 32622 w 45548"/>
                    <a:gd name="connsiteY15" fmla="*/ 25349 h 43316"/>
                    <a:gd name="connsiteX16" fmla="*/ 32262 w 45548"/>
                    <a:gd name="connsiteY16" fmla="*/ 25349 h 43316"/>
                    <a:gd name="connsiteX17" fmla="*/ 26897 w 45548"/>
                    <a:gd name="connsiteY17" fmla="*/ 28482 h 43316"/>
                    <a:gd name="connsiteX18" fmla="*/ 19228 w 45548"/>
                    <a:gd name="connsiteY18" fmla="*/ 29562 h 43316"/>
                    <a:gd name="connsiteX19" fmla="*/ 8714 w 45548"/>
                    <a:gd name="connsiteY19" fmla="*/ 27905 h 43316"/>
                    <a:gd name="connsiteX20" fmla="*/ 2232 w 45548"/>
                    <a:gd name="connsiteY20" fmla="*/ 22936 h 43316"/>
                    <a:gd name="connsiteX21" fmla="*/ 0 w 45548"/>
                    <a:gd name="connsiteY21" fmla="*/ 14799 h 43316"/>
                    <a:gd name="connsiteX22" fmla="*/ 2232 w 45548"/>
                    <a:gd name="connsiteY22" fmla="*/ 6625 h 43316"/>
                    <a:gd name="connsiteX23" fmla="*/ 8714 w 45548"/>
                    <a:gd name="connsiteY23" fmla="*/ 1656 h 43316"/>
                    <a:gd name="connsiteX24" fmla="*/ 19228 w 45548"/>
                    <a:gd name="connsiteY24" fmla="*/ 0 h 43316"/>
                    <a:gd name="connsiteX25" fmla="*/ 27005 w 45548"/>
                    <a:gd name="connsiteY25" fmla="*/ 1152 h 43316"/>
                    <a:gd name="connsiteX26" fmla="*/ 32478 w 45548"/>
                    <a:gd name="connsiteY26" fmla="*/ 4429 h 43316"/>
                    <a:gd name="connsiteX27" fmla="*/ 32874 w 45548"/>
                    <a:gd name="connsiteY27" fmla="*/ 4429 h 43316"/>
                    <a:gd name="connsiteX28" fmla="*/ 32874 w 45548"/>
                    <a:gd name="connsiteY28" fmla="*/ 792 h 43316"/>
                    <a:gd name="connsiteX29" fmla="*/ 45549 w 45548"/>
                    <a:gd name="connsiteY29" fmla="*/ 792 h 43316"/>
                    <a:gd name="connsiteX30" fmla="*/ 23045 w 45548"/>
                    <a:gd name="connsiteY30" fmla="*/ 20884 h 43316"/>
                    <a:gd name="connsiteX31" fmla="*/ 30426 w 45548"/>
                    <a:gd name="connsiteY31" fmla="*/ 19264 h 43316"/>
                    <a:gd name="connsiteX32" fmla="*/ 32911 w 45548"/>
                    <a:gd name="connsiteY32" fmla="*/ 14763 h 43316"/>
                    <a:gd name="connsiteX33" fmla="*/ 30426 w 45548"/>
                    <a:gd name="connsiteY33" fmla="*/ 10226 h 43316"/>
                    <a:gd name="connsiteX34" fmla="*/ 23045 w 45548"/>
                    <a:gd name="connsiteY34" fmla="*/ 8570 h 43316"/>
                    <a:gd name="connsiteX35" fmla="*/ 15699 w 45548"/>
                    <a:gd name="connsiteY35" fmla="*/ 10118 h 43316"/>
                    <a:gd name="connsiteX36" fmla="*/ 13395 w 45548"/>
                    <a:gd name="connsiteY36" fmla="*/ 14727 h 43316"/>
                    <a:gd name="connsiteX37" fmla="*/ 15699 w 45548"/>
                    <a:gd name="connsiteY37" fmla="*/ 19300 h 43316"/>
                    <a:gd name="connsiteX38" fmla="*/ 23045 w 45548"/>
                    <a:gd name="connsiteY38" fmla="*/ 20848 h 43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5548" h="43316">
                      <a:moveTo>
                        <a:pt x="45549" y="792"/>
                      </a:moveTo>
                      <a:lnTo>
                        <a:pt x="45549" y="30030"/>
                      </a:lnTo>
                      <a:cubicBezTo>
                        <a:pt x="45549" y="33415"/>
                        <a:pt x="45009" y="36043"/>
                        <a:pt x="43965" y="37880"/>
                      </a:cubicBezTo>
                      <a:cubicBezTo>
                        <a:pt x="42920" y="39716"/>
                        <a:pt x="40796" y="41084"/>
                        <a:pt x="37627" y="41984"/>
                      </a:cubicBezTo>
                      <a:cubicBezTo>
                        <a:pt x="34459" y="42885"/>
                        <a:pt x="29670" y="43317"/>
                        <a:pt x="23297" y="43317"/>
                      </a:cubicBezTo>
                      <a:cubicBezTo>
                        <a:pt x="16923" y="43317"/>
                        <a:pt x="12531" y="42885"/>
                        <a:pt x="9290" y="41984"/>
                      </a:cubicBezTo>
                      <a:cubicBezTo>
                        <a:pt x="6085" y="41084"/>
                        <a:pt x="3889" y="39860"/>
                        <a:pt x="2737" y="38276"/>
                      </a:cubicBezTo>
                      <a:cubicBezTo>
                        <a:pt x="1584" y="36691"/>
                        <a:pt x="900" y="34639"/>
                        <a:pt x="720" y="32118"/>
                      </a:cubicBezTo>
                      <a:lnTo>
                        <a:pt x="15087" y="32118"/>
                      </a:lnTo>
                      <a:cubicBezTo>
                        <a:pt x="15339" y="32874"/>
                        <a:pt x="15699" y="33486"/>
                        <a:pt x="16131" y="33954"/>
                      </a:cubicBezTo>
                      <a:cubicBezTo>
                        <a:pt x="16563" y="34423"/>
                        <a:pt x="17355" y="34819"/>
                        <a:pt x="18544" y="35107"/>
                      </a:cubicBezTo>
                      <a:cubicBezTo>
                        <a:pt x="19732" y="35395"/>
                        <a:pt x="21388" y="35575"/>
                        <a:pt x="23549" y="35575"/>
                      </a:cubicBezTo>
                      <a:cubicBezTo>
                        <a:pt x="26141" y="35575"/>
                        <a:pt x="28050" y="35395"/>
                        <a:pt x="29382" y="35035"/>
                      </a:cubicBezTo>
                      <a:cubicBezTo>
                        <a:pt x="30714" y="34675"/>
                        <a:pt x="31542" y="34099"/>
                        <a:pt x="31974" y="33343"/>
                      </a:cubicBezTo>
                      <a:cubicBezTo>
                        <a:pt x="32406" y="32586"/>
                        <a:pt x="32622" y="31470"/>
                        <a:pt x="32622" y="30066"/>
                      </a:cubicBezTo>
                      <a:lnTo>
                        <a:pt x="32622" y="25349"/>
                      </a:lnTo>
                      <a:lnTo>
                        <a:pt x="32262" y="25349"/>
                      </a:lnTo>
                      <a:cubicBezTo>
                        <a:pt x="30786" y="26681"/>
                        <a:pt x="29022" y="27725"/>
                        <a:pt x="26897" y="28482"/>
                      </a:cubicBezTo>
                      <a:cubicBezTo>
                        <a:pt x="24773" y="29202"/>
                        <a:pt x="22216" y="29562"/>
                        <a:pt x="19228" y="29562"/>
                      </a:cubicBezTo>
                      <a:cubicBezTo>
                        <a:pt x="15087" y="29562"/>
                        <a:pt x="11558" y="29021"/>
                        <a:pt x="8714" y="27905"/>
                      </a:cubicBezTo>
                      <a:cubicBezTo>
                        <a:pt x="5869" y="26789"/>
                        <a:pt x="3709" y="25133"/>
                        <a:pt x="2232" y="22936"/>
                      </a:cubicBezTo>
                      <a:cubicBezTo>
                        <a:pt x="756" y="20740"/>
                        <a:pt x="0" y="18040"/>
                        <a:pt x="0" y="14799"/>
                      </a:cubicBezTo>
                      <a:cubicBezTo>
                        <a:pt x="0" y="11558"/>
                        <a:pt x="756" y="8858"/>
                        <a:pt x="2232" y="6625"/>
                      </a:cubicBezTo>
                      <a:cubicBezTo>
                        <a:pt x="3709" y="4393"/>
                        <a:pt x="5869" y="2773"/>
                        <a:pt x="8714" y="1656"/>
                      </a:cubicBezTo>
                      <a:cubicBezTo>
                        <a:pt x="11558" y="576"/>
                        <a:pt x="15051" y="0"/>
                        <a:pt x="19228" y="0"/>
                      </a:cubicBezTo>
                      <a:cubicBezTo>
                        <a:pt x="22216" y="0"/>
                        <a:pt x="24809" y="396"/>
                        <a:pt x="27005" y="1152"/>
                      </a:cubicBezTo>
                      <a:cubicBezTo>
                        <a:pt x="29202" y="1908"/>
                        <a:pt x="31038" y="3024"/>
                        <a:pt x="32478" y="4429"/>
                      </a:cubicBezTo>
                      <a:lnTo>
                        <a:pt x="32874" y="4429"/>
                      </a:lnTo>
                      <a:lnTo>
                        <a:pt x="32874" y="792"/>
                      </a:lnTo>
                      <a:lnTo>
                        <a:pt x="45549" y="792"/>
                      </a:lnTo>
                      <a:close/>
                      <a:moveTo>
                        <a:pt x="23045" y="20884"/>
                      </a:moveTo>
                      <a:cubicBezTo>
                        <a:pt x="26321" y="20884"/>
                        <a:pt x="28770" y="20344"/>
                        <a:pt x="30426" y="19264"/>
                      </a:cubicBezTo>
                      <a:cubicBezTo>
                        <a:pt x="32082" y="18183"/>
                        <a:pt x="32911" y="16671"/>
                        <a:pt x="32911" y="14763"/>
                      </a:cubicBezTo>
                      <a:cubicBezTo>
                        <a:pt x="32911" y="12854"/>
                        <a:pt x="32082" y="11342"/>
                        <a:pt x="30426" y="10226"/>
                      </a:cubicBezTo>
                      <a:cubicBezTo>
                        <a:pt x="28770" y="9146"/>
                        <a:pt x="26321" y="8570"/>
                        <a:pt x="23045" y="8570"/>
                      </a:cubicBezTo>
                      <a:cubicBezTo>
                        <a:pt x="19768" y="8570"/>
                        <a:pt x="17247" y="9074"/>
                        <a:pt x="15699" y="10118"/>
                      </a:cubicBezTo>
                      <a:cubicBezTo>
                        <a:pt x="14151" y="11162"/>
                        <a:pt x="13395" y="12711"/>
                        <a:pt x="13395" y="14727"/>
                      </a:cubicBezTo>
                      <a:cubicBezTo>
                        <a:pt x="13395" y="16743"/>
                        <a:pt x="14151" y="18255"/>
                        <a:pt x="15699" y="19300"/>
                      </a:cubicBezTo>
                      <a:cubicBezTo>
                        <a:pt x="17247" y="20344"/>
                        <a:pt x="19696" y="20848"/>
                        <a:pt x="23045" y="20848"/>
                      </a:cubicBezTo>
                      <a:close/>
                    </a:path>
                  </a:pathLst>
                </a:custGeom>
                <a:grpFill/>
                <a:ln w="3601"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0B6F767C-F9EF-90DC-60B7-9D0DFBD30575}"/>
                    </a:ext>
                  </a:extLst>
                </p:cNvPr>
                <p:cNvSpPr/>
                <p:nvPr/>
              </p:nvSpPr>
              <p:spPr>
                <a:xfrm>
                  <a:off x="1279619" y="5362399"/>
                  <a:ext cx="13106" cy="41192"/>
                </a:xfrm>
                <a:custGeom>
                  <a:avLst/>
                  <a:gdLst>
                    <a:gd name="connsiteX0" fmla="*/ 0 w 13106"/>
                    <a:gd name="connsiteY0" fmla="*/ 41192 h 41192"/>
                    <a:gd name="connsiteX1" fmla="*/ 0 w 13106"/>
                    <a:gd name="connsiteY1" fmla="*/ 0 h 41192"/>
                    <a:gd name="connsiteX2" fmla="*/ 13107 w 13106"/>
                    <a:gd name="connsiteY2" fmla="*/ 0 h 41192"/>
                    <a:gd name="connsiteX3" fmla="*/ 13107 w 13106"/>
                    <a:gd name="connsiteY3" fmla="*/ 41192 h 41192"/>
                    <a:gd name="connsiteX4" fmla="*/ 0 w 13106"/>
                    <a:gd name="connsiteY4" fmla="*/ 41192 h 41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6" h="41192">
                      <a:moveTo>
                        <a:pt x="0" y="41192"/>
                      </a:moveTo>
                      <a:lnTo>
                        <a:pt x="0" y="0"/>
                      </a:lnTo>
                      <a:lnTo>
                        <a:pt x="13107" y="0"/>
                      </a:lnTo>
                      <a:lnTo>
                        <a:pt x="13107" y="41192"/>
                      </a:lnTo>
                      <a:lnTo>
                        <a:pt x="0" y="41192"/>
                      </a:lnTo>
                      <a:close/>
                    </a:path>
                  </a:pathLst>
                </a:custGeom>
                <a:grpFill/>
                <a:ln w="3601"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B4CFD3A-A206-5631-4F1C-83AD84FDE2D2}"/>
                    </a:ext>
                  </a:extLst>
                </p:cNvPr>
                <p:cNvSpPr/>
                <p:nvPr/>
              </p:nvSpPr>
              <p:spPr>
                <a:xfrm>
                  <a:off x="1297191" y="5371293"/>
                  <a:ext cx="45548" cy="33666"/>
                </a:xfrm>
                <a:custGeom>
                  <a:avLst/>
                  <a:gdLst>
                    <a:gd name="connsiteX0" fmla="*/ 30030 w 45548"/>
                    <a:gd name="connsiteY0" fmla="*/ 10262 h 33666"/>
                    <a:gd name="connsiteX1" fmla="*/ 27401 w 45548"/>
                    <a:gd name="connsiteY1" fmla="*/ 7813 h 33666"/>
                    <a:gd name="connsiteX2" fmla="*/ 21496 w 45548"/>
                    <a:gd name="connsiteY2" fmla="*/ 7093 h 33666"/>
                    <a:gd name="connsiteX3" fmla="*/ 16275 w 45548"/>
                    <a:gd name="connsiteY3" fmla="*/ 7706 h 33666"/>
                    <a:gd name="connsiteX4" fmla="*/ 14763 w 45548"/>
                    <a:gd name="connsiteY4" fmla="*/ 9506 h 33666"/>
                    <a:gd name="connsiteX5" fmla="*/ 15555 w 45548"/>
                    <a:gd name="connsiteY5" fmla="*/ 10874 h 33666"/>
                    <a:gd name="connsiteX6" fmla="*/ 18508 w 45548"/>
                    <a:gd name="connsiteY6" fmla="*/ 11486 h 33666"/>
                    <a:gd name="connsiteX7" fmla="*/ 33451 w 45548"/>
                    <a:gd name="connsiteY7" fmla="*/ 12710 h 33666"/>
                    <a:gd name="connsiteX8" fmla="*/ 40184 w 45548"/>
                    <a:gd name="connsiteY8" fmla="*/ 14042 h 33666"/>
                    <a:gd name="connsiteX9" fmla="*/ 44181 w 45548"/>
                    <a:gd name="connsiteY9" fmla="*/ 17211 h 33666"/>
                    <a:gd name="connsiteX10" fmla="*/ 45549 w 45548"/>
                    <a:gd name="connsiteY10" fmla="*/ 22864 h 33666"/>
                    <a:gd name="connsiteX11" fmla="*/ 43100 w 45548"/>
                    <a:gd name="connsiteY11" fmla="*/ 29598 h 33666"/>
                    <a:gd name="connsiteX12" fmla="*/ 35791 w 45548"/>
                    <a:gd name="connsiteY12" fmla="*/ 32766 h 33666"/>
                    <a:gd name="connsiteX13" fmla="*/ 22828 w 45548"/>
                    <a:gd name="connsiteY13" fmla="*/ 33667 h 33666"/>
                    <a:gd name="connsiteX14" fmla="*/ 10442 w 45548"/>
                    <a:gd name="connsiteY14" fmla="*/ 32766 h 33666"/>
                    <a:gd name="connsiteX15" fmla="*/ 2917 w 45548"/>
                    <a:gd name="connsiteY15" fmla="*/ 29418 h 33666"/>
                    <a:gd name="connsiteX16" fmla="*/ 0 w 45548"/>
                    <a:gd name="connsiteY16" fmla="*/ 22360 h 33666"/>
                    <a:gd name="connsiteX17" fmla="*/ 14583 w 45548"/>
                    <a:gd name="connsiteY17" fmla="*/ 22360 h 33666"/>
                    <a:gd name="connsiteX18" fmla="*/ 17139 w 45548"/>
                    <a:gd name="connsiteY18" fmla="*/ 25385 h 33666"/>
                    <a:gd name="connsiteX19" fmla="*/ 23585 w 45548"/>
                    <a:gd name="connsiteY19" fmla="*/ 26177 h 33666"/>
                    <a:gd name="connsiteX20" fmla="*/ 29598 w 45548"/>
                    <a:gd name="connsiteY20" fmla="*/ 25529 h 33666"/>
                    <a:gd name="connsiteX21" fmla="*/ 31254 w 45548"/>
                    <a:gd name="connsiteY21" fmla="*/ 23512 h 33666"/>
                    <a:gd name="connsiteX22" fmla="*/ 30426 w 45548"/>
                    <a:gd name="connsiteY22" fmla="*/ 21964 h 33666"/>
                    <a:gd name="connsiteX23" fmla="*/ 27617 w 45548"/>
                    <a:gd name="connsiteY23" fmla="*/ 21388 h 33666"/>
                    <a:gd name="connsiteX24" fmla="*/ 13719 w 45548"/>
                    <a:gd name="connsiteY24" fmla="*/ 19948 h 33666"/>
                    <a:gd name="connsiteX25" fmla="*/ 6697 w 45548"/>
                    <a:gd name="connsiteY25" fmla="*/ 18579 h 33666"/>
                    <a:gd name="connsiteX26" fmla="*/ 2448 w 45548"/>
                    <a:gd name="connsiteY26" fmla="*/ 15591 h 33666"/>
                    <a:gd name="connsiteX27" fmla="*/ 936 w 45548"/>
                    <a:gd name="connsiteY27" fmla="*/ 10298 h 33666"/>
                    <a:gd name="connsiteX28" fmla="*/ 3349 w 45548"/>
                    <a:gd name="connsiteY28" fmla="*/ 3817 h 33666"/>
                    <a:gd name="connsiteX29" fmla="*/ 10262 w 45548"/>
                    <a:gd name="connsiteY29" fmla="*/ 792 h 33666"/>
                    <a:gd name="connsiteX30" fmla="*/ 21928 w 45548"/>
                    <a:gd name="connsiteY30" fmla="*/ 0 h 33666"/>
                    <a:gd name="connsiteX31" fmla="*/ 33847 w 45548"/>
                    <a:gd name="connsiteY31" fmla="*/ 828 h 33666"/>
                    <a:gd name="connsiteX32" fmla="*/ 41300 w 45548"/>
                    <a:gd name="connsiteY32" fmla="*/ 3961 h 33666"/>
                    <a:gd name="connsiteX33" fmla="*/ 44253 w 45548"/>
                    <a:gd name="connsiteY33" fmla="*/ 10370 h 33666"/>
                    <a:gd name="connsiteX34" fmla="*/ 29994 w 45548"/>
                    <a:gd name="connsiteY34" fmla="*/ 10370 h 3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5548" h="33666">
                      <a:moveTo>
                        <a:pt x="30030" y="10262"/>
                      </a:moveTo>
                      <a:cubicBezTo>
                        <a:pt x="29634" y="9109"/>
                        <a:pt x="28770" y="8281"/>
                        <a:pt x="27401" y="7813"/>
                      </a:cubicBezTo>
                      <a:cubicBezTo>
                        <a:pt x="26033" y="7345"/>
                        <a:pt x="24053" y="7093"/>
                        <a:pt x="21496" y="7093"/>
                      </a:cubicBezTo>
                      <a:cubicBezTo>
                        <a:pt x="18940" y="7093"/>
                        <a:pt x="17283" y="7309"/>
                        <a:pt x="16275" y="7706"/>
                      </a:cubicBezTo>
                      <a:cubicBezTo>
                        <a:pt x="15267" y="8102"/>
                        <a:pt x="14763" y="8713"/>
                        <a:pt x="14763" y="9506"/>
                      </a:cubicBezTo>
                      <a:cubicBezTo>
                        <a:pt x="14763" y="10154"/>
                        <a:pt x="15015" y="10622"/>
                        <a:pt x="15555" y="10874"/>
                      </a:cubicBezTo>
                      <a:cubicBezTo>
                        <a:pt x="16095" y="11126"/>
                        <a:pt x="17067" y="11342"/>
                        <a:pt x="18508" y="11486"/>
                      </a:cubicBezTo>
                      <a:lnTo>
                        <a:pt x="33451" y="12710"/>
                      </a:lnTo>
                      <a:cubicBezTo>
                        <a:pt x="36187" y="12890"/>
                        <a:pt x="38420" y="13358"/>
                        <a:pt x="40184" y="14042"/>
                      </a:cubicBezTo>
                      <a:cubicBezTo>
                        <a:pt x="41948" y="14727"/>
                        <a:pt x="43280" y="15807"/>
                        <a:pt x="44181" y="17211"/>
                      </a:cubicBezTo>
                      <a:cubicBezTo>
                        <a:pt x="45117" y="18615"/>
                        <a:pt x="45549" y="20524"/>
                        <a:pt x="45549" y="22864"/>
                      </a:cubicBezTo>
                      <a:cubicBezTo>
                        <a:pt x="45549" y="25817"/>
                        <a:pt x="44721" y="28049"/>
                        <a:pt x="43100" y="29598"/>
                      </a:cubicBezTo>
                      <a:cubicBezTo>
                        <a:pt x="41480" y="31146"/>
                        <a:pt x="39032" y="32190"/>
                        <a:pt x="35791" y="32766"/>
                      </a:cubicBezTo>
                      <a:cubicBezTo>
                        <a:pt x="32550" y="33378"/>
                        <a:pt x="28230" y="33667"/>
                        <a:pt x="22828" y="33667"/>
                      </a:cubicBezTo>
                      <a:cubicBezTo>
                        <a:pt x="17751" y="33667"/>
                        <a:pt x="13611" y="33378"/>
                        <a:pt x="10442" y="32766"/>
                      </a:cubicBezTo>
                      <a:cubicBezTo>
                        <a:pt x="7237" y="32154"/>
                        <a:pt x="4753" y="31074"/>
                        <a:pt x="2917" y="29418"/>
                      </a:cubicBezTo>
                      <a:cubicBezTo>
                        <a:pt x="1080" y="27797"/>
                        <a:pt x="108" y="25421"/>
                        <a:pt x="0" y="22360"/>
                      </a:cubicBezTo>
                      <a:lnTo>
                        <a:pt x="14583" y="22360"/>
                      </a:lnTo>
                      <a:cubicBezTo>
                        <a:pt x="14979" y="23873"/>
                        <a:pt x="15807" y="24881"/>
                        <a:pt x="17139" y="25385"/>
                      </a:cubicBezTo>
                      <a:cubicBezTo>
                        <a:pt x="18436" y="25889"/>
                        <a:pt x="20596" y="26177"/>
                        <a:pt x="23585" y="26177"/>
                      </a:cubicBezTo>
                      <a:cubicBezTo>
                        <a:pt x="26573" y="26177"/>
                        <a:pt x="28482" y="25961"/>
                        <a:pt x="29598" y="25529"/>
                      </a:cubicBezTo>
                      <a:cubicBezTo>
                        <a:pt x="30714" y="25097"/>
                        <a:pt x="31254" y="24449"/>
                        <a:pt x="31254" y="23512"/>
                      </a:cubicBezTo>
                      <a:cubicBezTo>
                        <a:pt x="31254" y="22792"/>
                        <a:pt x="30966" y="22252"/>
                        <a:pt x="30426" y="21964"/>
                      </a:cubicBezTo>
                      <a:cubicBezTo>
                        <a:pt x="29886" y="21676"/>
                        <a:pt x="28950" y="21460"/>
                        <a:pt x="27617" y="21388"/>
                      </a:cubicBezTo>
                      <a:lnTo>
                        <a:pt x="13719" y="19948"/>
                      </a:lnTo>
                      <a:cubicBezTo>
                        <a:pt x="10874" y="19660"/>
                        <a:pt x="8534" y="19228"/>
                        <a:pt x="6697" y="18579"/>
                      </a:cubicBezTo>
                      <a:cubicBezTo>
                        <a:pt x="4861" y="17931"/>
                        <a:pt x="3457" y="16923"/>
                        <a:pt x="2448" y="15591"/>
                      </a:cubicBezTo>
                      <a:cubicBezTo>
                        <a:pt x="1440" y="14259"/>
                        <a:pt x="936" y="12458"/>
                        <a:pt x="936" y="10298"/>
                      </a:cubicBezTo>
                      <a:cubicBezTo>
                        <a:pt x="936" y="7453"/>
                        <a:pt x="1728" y="5293"/>
                        <a:pt x="3349" y="3817"/>
                      </a:cubicBezTo>
                      <a:cubicBezTo>
                        <a:pt x="4933" y="2340"/>
                        <a:pt x="7237" y="1332"/>
                        <a:pt x="10262" y="792"/>
                      </a:cubicBezTo>
                      <a:cubicBezTo>
                        <a:pt x="13287" y="252"/>
                        <a:pt x="17175" y="0"/>
                        <a:pt x="21928" y="0"/>
                      </a:cubicBezTo>
                      <a:cubicBezTo>
                        <a:pt x="26681" y="0"/>
                        <a:pt x="30678" y="288"/>
                        <a:pt x="33847" y="828"/>
                      </a:cubicBezTo>
                      <a:cubicBezTo>
                        <a:pt x="37015" y="1404"/>
                        <a:pt x="39500" y="2448"/>
                        <a:pt x="41300" y="3961"/>
                      </a:cubicBezTo>
                      <a:cubicBezTo>
                        <a:pt x="43100" y="5509"/>
                        <a:pt x="44073" y="7633"/>
                        <a:pt x="44253" y="10370"/>
                      </a:cubicBezTo>
                      <a:lnTo>
                        <a:pt x="29994" y="10370"/>
                      </a:lnTo>
                      <a:close/>
                    </a:path>
                  </a:pathLst>
                </a:custGeom>
                <a:grpFill/>
                <a:ln w="3601"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ECED97D2-C78A-A02E-8730-89A55E43CA6F}"/>
                    </a:ext>
                  </a:extLst>
                </p:cNvPr>
                <p:cNvSpPr/>
                <p:nvPr/>
              </p:nvSpPr>
              <p:spPr>
                <a:xfrm>
                  <a:off x="1345656" y="5371293"/>
                  <a:ext cx="45548" cy="33666"/>
                </a:xfrm>
                <a:custGeom>
                  <a:avLst/>
                  <a:gdLst>
                    <a:gd name="connsiteX0" fmla="*/ 30030 w 45548"/>
                    <a:gd name="connsiteY0" fmla="*/ 10262 h 33666"/>
                    <a:gd name="connsiteX1" fmla="*/ 27401 w 45548"/>
                    <a:gd name="connsiteY1" fmla="*/ 7813 h 33666"/>
                    <a:gd name="connsiteX2" fmla="*/ 21496 w 45548"/>
                    <a:gd name="connsiteY2" fmla="*/ 7093 h 33666"/>
                    <a:gd name="connsiteX3" fmla="*/ 16275 w 45548"/>
                    <a:gd name="connsiteY3" fmla="*/ 7706 h 33666"/>
                    <a:gd name="connsiteX4" fmla="*/ 14763 w 45548"/>
                    <a:gd name="connsiteY4" fmla="*/ 9506 h 33666"/>
                    <a:gd name="connsiteX5" fmla="*/ 15555 w 45548"/>
                    <a:gd name="connsiteY5" fmla="*/ 10874 h 33666"/>
                    <a:gd name="connsiteX6" fmla="*/ 18508 w 45548"/>
                    <a:gd name="connsiteY6" fmla="*/ 11486 h 33666"/>
                    <a:gd name="connsiteX7" fmla="*/ 33451 w 45548"/>
                    <a:gd name="connsiteY7" fmla="*/ 12710 h 33666"/>
                    <a:gd name="connsiteX8" fmla="*/ 40184 w 45548"/>
                    <a:gd name="connsiteY8" fmla="*/ 14042 h 33666"/>
                    <a:gd name="connsiteX9" fmla="*/ 44181 w 45548"/>
                    <a:gd name="connsiteY9" fmla="*/ 17211 h 33666"/>
                    <a:gd name="connsiteX10" fmla="*/ 45549 w 45548"/>
                    <a:gd name="connsiteY10" fmla="*/ 22864 h 33666"/>
                    <a:gd name="connsiteX11" fmla="*/ 43100 w 45548"/>
                    <a:gd name="connsiteY11" fmla="*/ 29598 h 33666"/>
                    <a:gd name="connsiteX12" fmla="*/ 35791 w 45548"/>
                    <a:gd name="connsiteY12" fmla="*/ 32766 h 33666"/>
                    <a:gd name="connsiteX13" fmla="*/ 22828 w 45548"/>
                    <a:gd name="connsiteY13" fmla="*/ 33667 h 33666"/>
                    <a:gd name="connsiteX14" fmla="*/ 10442 w 45548"/>
                    <a:gd name="connsiteY14" fmla="*/ 32766 h 33666"/>
                    <a:gd name="connsiteX15" fmla="*/ 2917 w 45548"/>
                    <a:gd name="connsiteY15" fmla="*/ 29418 h 33666"/>
                    <a:gd name="connsiteX16" fmla="*/ 0 w 45548"/>
                    <a:gd name="connsiteY16" fmla="*/ 22360 h 33666"/>
                    <a:gd name="connsiteX17" fmla="*/ 14583 w 45548"/>
                    <a:gd name="connsiteY17" fmla="*/ 22360 h 33666"/>
                    <a:gd name="connsiteX18" fmla="*/ 17139 w 45548"/>
                    <a:gd name="connsiteY18" fmla="*/ 25385 h 33666"/>
                    <a:gd name="connsiteX19" fmla="*/ 23585 w 45548"/>
                    <a:gd name="connsiteY19" fmla="*/ 26177 h 33666"/>
                    <a:gd name="connsiteX20" fmla="*/ 29598 w 45548"/>
                    <a:gd name="connsiteY20" fmla="*/ 25529 h 33666"/>
                    <a:gd name="connsiteX21" fmla="*/ 31254 w 45548"/>
                    <a:gd name="connsiteY21" fmla="*/ 23512 h 33666"/>
                    <a:gd name="connsiteX22" fmla="*/ 30426 w 45548"/>
                    <a:gd name="connsiteY22" fmla="*/ 21964 h 33666"/>
                    <a:gd name="connsiteX23" fmla="*/ 27617 w 45548"/>
                    <a:gd name="connsiteY23" fmla="*/ 21388 h 33666"/>
                    <a:gd name="connsiteX24" fmla="*/ 13719 w 45548"/>
                    <a:gd name="connsiteY24" fmla="*/ 19948 h 33666"/>
                    <a:gd name="connsiteX25" fmla="*/ 6697 w 45548"/>
                    <a:gd name="connsiteY25" fmla="*/ 18579 h 33666"/>
                    <a:gd name="connsiteX26" fmla="*/ 2448 w 45548"/>
                    <a:gd name="connsiteY26" fmla="*/ 15591 h 33666"/>
                    <a:gd name="connsiteX27" fmla="*/ 936 w 45548"/>
                    <a:gd name="connsiteY27" fmla="*/ 10298 h 33666"/>
                    <a:gd name="connsiteX28" fmla="*/ 3349 w 45548"/>
                    <a:gd name="connsiteY28" fmla="*/ 3817 h 33666"/>
                    <a:gd name="connsiteX29" fmla="*/ 10262 w 45548"/>
                    <a:gd name="connsiteY29" fmla="*/ 792 h 33666"/>
                    <a:gd name="connsiteX30" fmla="*/ 21928 w 45548"/>
                    <a:gd name="connsiteY30" fmla="*/ 0 h 33666"/>
                    <a:gd name="connsiteX31" fmla="*/ 33847 w 45548"/>
                    <a:gd name="connsiteY31" fmla="*/ 828 h 33666"/>
                    <a:gd name="connsiteX32" fmla="*/ 41300 w 45548"/>
                    <a:gd name="connsiteY32" fmla="*/ 3961 h 33666"/>
                    <a:gd name="connsiteX33" fmla="*/ 44253 w 45548"/>
                    <a:gd name="connsiteY33" fmla="*/ 10370 h 33666"/>
                    <a:gd name="connsiteX34" fmla="*/ 29994 w 45548"/>
                    <a:gd name="connsiteY34" fmla="*/ 10370 h 3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5548" h="33666">
                      <a:moveTo>
                        <a:pt x="30030" y="10262"/>
                      </a:moveTo>
                      <a:cubicBezTo>
                        <a:pt x="29634" y="9109"/>
                        <a:pt x="28770" y="8281"/>
                        <a:pt x="27401" y="7813"/>
                      </a:cubicBezTo>
                      <a:cubicBezTo>
                        <a:pt x="26033" y="7345"/>
                        <a:pt x="24053" y="7093"/>
                        <a:pt x="21496" y="7093"/>
                      </a:cubicBezTo>
                      <a:cubicBezTo>
                        <a:pt x="18940" y="7093"/>
                        <a:pt x="17283" y="7309"/>
                        <a:pt x="16275" y="7706"/>
                      </a:cubicBezTo>
                      <a:cubicBezTo>
                        <a:pt x="15267" y="8102"/>
                        <a:pt x="14763" y="8713"/>
                        <a:pt x="14763" y="9506"/>
                      </a:cubicBezTo>
                      <a:cubicBezTo>
                        <a:pt x="14763" y="10154"/>
                        <a:pt x="15015" y="10622"/>
                        <a:pt x="15555" y="10874"/>
                      </a:cubicBezTo>
                      <a:cubicBezTo>
                        <a:pt x="16095" y="11126"/>
                        <a:pt x="17067" y="11342"/>
                        <a:pt x="18508" y="11486"/>
                      </a:cubicBezTo>
                      <a:lnTo>
                        <a:pt x="33451" y="12710"/>
                      </a:lnTo>
                      <a:cubicBezTo>
                        <a:pt x="36187" y="12890"/>
                        <a:pt x="38420" y="13358"/>
                        <a:pt x="40184" y="14042"/>
                      </a:cubicBezTo>
                      <a:cubicBezTo>
                        <a:pt x="41948" y="14727"/>
                        <a:pt x="43280" y="15807"/>
                        <a:pt x="44181" y="17211"/>
                      </a:cubicBezTo>
                      <a:cubicBezTo>
                        <a:pt x="45117" y="18615"/>
                        <a:pt x="45549" y="20524"/>
                        <a:pt x="45549" y="22864"/>
                      </a:cubicBezTo>
                      <a:cubicBezTo>
                        <a:pt x="45549" y="25817"/>
                        <a:pt x="44721" y="28049"/>
                        <a:pt x="43100" y="29598"/>
                      </a:cubicBezTo>
                      <a:cubicBezTo>
                        <a:pt x="41480" y="31146"/>
                        <a:pt x="39032" y="32190"/>
                        <a:pt x="35791" y="32766"/>
                      </a:cubicBezTo>
                      <a:cubicBezTo>
                        <a:pt x="32550" y="33378"/>
                        <a:pt x="28230" y="33667"/>
                        <a:pt x="22828" y="33667"/>
                      </a:cubicBezTo>
                      <a:cubicBezTo>
                        <a:pt x="17751" y="33667"/>
                        <a:pt x="13611" y="33378"/>
                        <a:pt x="10442" y="32766"/>
                      </a:cubicBezTo>
                      <a:cubicBezTo>
                        <a:pt x="7237" y="32154"/>
                        <a:pt x="4753" y="31074"/>
                        <a:pt x="2917" y="29418"/>
                      </a:cubicBezTo>
                      <a:cubicBezTo>
                        <a:pt x="1080" y="27797"/>
                        <a:pt x="108" y="25421"/>
                        <a:pt x="0" y="22360"/>
                      </a:cubicBezTo>
                      <a:lnTo>
                        <a:pt x="14583" y="22360"/>
                      </a:lnTo>
                      <a:cubicBezTo>
                        <a:pt x="14979" y="23873"/>
                        <a:pt x="15807" y="24881"/>
                        <a:pt x="17139" y="25385"/>
                      </a:cubicBezTo>
                      <a:cubicBezTo>
                        <a:pt x="18436" y="25889"/>
                        <a:pt x="20596" y="26177"/>
                        <a:pt x="23585" y="26177"/>
                      </a:cubicBezTo>
                      <a:cubicBezTo>
                        <a:pt x="26573" y="26177"/>
                        <a:pt x="28482" y="25961"/>
                        <a:pt x="29598" y="25529"/>
                      </a:cubicBezTo>
                      <a:cubicBezTo>
                        <a:pt x="30714" y="25097"/>
                        <a:pt x="31254" y="24449"/>
                        <a:pt x="31254" y="23512"/>
                      </a:cubicBezTo>
                      <a:cubicBezTo>
                        <a:pt x="31254" y="22792"/>
                        <a:pt x="30966" y="22252"/>
                        <a:pt x="30426" y="21964"/>
                      </a:cubicBezTo>
                      <a:cubicBezTo>
                        <a:pt x="29886" y="21676"/>
                        <a:pt x="28950" y="21460"/>
                        <a:pt x="27617" y="21388"/>
                      </a:cubicBezTo>
                      <a:lnTo>
                        <a:pt x="13719" y="19948"/>
                      </a:lnTo>
                      <a:cubicBezTo>
                        <a:pt x="10874" y="19660"/>
                        <a:pt x="8534" y="19228"/>
                        <a:pt x="6697" y="18579"/>
                      </a:cubicBezTo>
                      <a:cubicBezTo>
                        <a:pt x="4861" y="17931"/>
                        <a:pt x="3457" y="16923"/>
                        <a:pt x="2448" y="15591"/>
                      </a:cubicBezTo>
                      <a:cubicBezTo>
                        <a:pt x="1440" y="14259"/>
                        <a:pt x="936" y="12458"/>
                        <a:pt x="936" y="10298"/>
                      </a:cubicBezTo>
                      <a:cubicBezTo>
                        <a:pt x="936" y="7453"/>
                        <a:pt x="1728" y="5293"/>
                        <a:pt x="3349" y="3817"/>
                      </a:cubicBezTo>
                      <a:cubicBezTo>
                        <a:pt x="4933" y="2340"/>
                        <a:pt x="7237" y="1332"/>
                        <a:pt x="10262" y="792"/>
                      </a:cubicBezTo>
                      <a:cubicBezTo>
                        <a:pt x="13287" y="252"/>
                        <a:pt x="17175" y="0"/>
                        <a:pt x="21928" y="0"/>
                      </a:cubicBezTo>
                      <a:cubicBezTo>
                        <a:pt x="26681" y="0"/>
                        <a:pt x="30678" y="288"/>
                        <a:pt x="33847" y="828"/>
                      </a:cubicBezTo>
                      <a:cubicBezTo>
                        <a:pt x="37015" y="1404"/>
                        <a:pt x="39500" y="2448"/>
                        <a:pt x="41300" y="3961"/>
                      </a:cubicBezTo>
                      <a:cubicBezTo>
                        <a:pt x="43100" y="5509"/>
                        <a:pt x="44073" y="7633"/>
                        <a:pt x="44253" y="10370"/>
                      </a:cubicBezTo>
                      <a:lnTo>
                        <a:pt x="29994" y="10370"/>
                      </a:lnTo>
                      <a:close/>
                    </a:path>
                  </a:pathLst>
                </a:custGeom>
                <a:grpFill/>
                <a:ln w="3601"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FA9D743F-7096-8950-7340-9F3711D925C6}"/>
                    </a:ext>
                  </a:extLst>
                </p:cNvPr>
                <p:cNvSpPr/>
                <p:nvPr/>
              </p:nvSpPr>
              <p:spPr>
                <a:xfrm>
                  <a:off x="1395922" y="5372409"/>
                  <a:ext cx="43532" cy="31974"/>
                </a:xfrm>
                <a:custGeom>
                  <a:avLst/>
                  <a:gdLst>
                    <a:gd name="connsiteX0" fmla="*/ 30714 w 43532"/>
                    <a:gd name="connsiteY0" fmla="*/ 27258 h 31974"/>
                    <a:gd name="connsiteX1" fmla="*/ 30426 w 43532"/>
                    <a:gd name="connsiteY1" fmla="*/ 27258 h 31974"/>
                    <a:gd name="connsiteX2" fmla="*/ 23909 w 43532"/>
                    <a:gd name="connsiteY2" fmla="*/ 30822 h 31974"/>
                    <a:gd name="connsiteX3" fmla="*/ 15555 w 43532"/>
                    <a:gd name="connsiteY3" fmla="*/ 31974 h 31974"/>
                    <a:gd name="connsiteX4" fmla="*/ 4177 w 43532"/>
                    <a:gd name="connsiteY4" fmla="*/ 28986 h 31974"/>
                    <a:gd name="connsiteX5" fmla="*/ 0 w 43532"/>
                    <a:gd name="connsiteY5" fmla="*/ 19912 h 31974"/>
                    <a:gd name="connsiteX6" fmla="*/ 0 w 43532"/>
                    <a:gd name="connsiteY6" fmla="*/ 0 h 31974"/>
                    <a:gd name="connsiteX7" fmla="*/ 12927 w 43532"/>
                    <a:gd name="connsiteY7" fmla="*/ 0 h 31974"/>
                    <a:gd name="connsiteX8" fmla="*/ 12927 w 43532"/>
                    <a:gd name="connsiteY8" fmla="*/ 15807 h 31974"/>
                    <a:gd name="connsiteX9" fmla="*/ 14979 w 43532"/>
                    <a:gd name="connsiteY9" fmla="*/ 20524 h 31974"/>
                    <a:gd name="connsiteX10" fmla="*/ 20956 w 43532"/>
                    <a:gd name="connsiteY10" fmla="*/ 22000 h 31974"/>
                    <a:gd name="connsiteX11" fmla="*/ 27726 w 43532"/>
                    <a:gd name="connsiteY11" fmla="*/ 20164 h 31974"/>
                    <a:gd name="connsiteX12" fmla="*/ 30534 w 43532"/>
                    <a:gd name="connsiteY12" fmla="*/ 14115 h 31974"/>
                    <a:gd name="connsiteX13" fmla="*/ 30534 w 43532"/>
                    <a:gd name="connsiteY13" fmla="*/ 36 h 31974"/>
                    <a:gd name="connsiteX14" fmla="*/ 43533 w 43532"/>
                    <a:gd name="connsiteY14" fmla="*/ 36 h 31974"/>
                    <a:gd name="connsiteX15" fmla="*/ 43533 w 43532"/>
                    <a:gd name="connsiteY15" fmla="*/ 31182 h 31974"/>
                    <a:gd name="connsiteX16" fmla="*/ 30786 w 43532"/>
                    <a:gd name="connsiteY16" fmla="*/ 31182 h 31974"/>
                    <a:gd name="connsiteX17" fmla="*/ 30786 w 43532"/>
                    <a:gd name="connsiteY17" fmla="*/ 27258 h 3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532" h="31974">
                      <a:moveTo>
                        <a:pt x="30714" y="27258"/>
                      </a:moveTo>
                      <a:lnTo>
                        <a:pt x="30426" y="27258"/>
                      </a:lnTo>
                      <a:cubicBezTo>
                        <a:pt x="28518" y="28878"/>
                        <a:pt x="26321" y="30066"/>
                        <a:pt x="23909" y="30822"/>
                      </a:cubicBezTo>
                      <a:cubicBezTo>
                        <a:pt x="21496" y="31578"/>
                        <a:pt x="18688" y="31974"/>
                        <a:pt x="15555" y="31974"/>
                      </a:cubicBezTo>
                      <a:cubicBezTo>
                        <a:pt x="10730" y="31974"/>
                        <a:pt x="6949" y="30966"/>
                        <a:pt x="4177" y="28986"/>
                      </a:cubicBezTo>
                      <a:cubicBezTo>
                        <a:pt x="1404" y="26969"/>
                        <a:pt x="0" y="23981"/>
                        <a:pt x="0" y="19912"/>
                      </a:cubicBezTo>
                      <a:lnTo>
                        <a:pt x="0" y="0"/>
                      </a:lnTo>
                      <a:lnTo>
                        <a:pt x="12927" y="0"/>
                      </a:lnTo>
                      <a:lnTo>
                        <a:pt x="12927" y="15807"/>
                      </a:lnTo>
                      <a:cubicBezTo>
                        <a:pt x="12927" y="17968"/>
                        <a:pt x="13611" y="19516"/>
                        <a:pt x="14979" y="20524"/>
                      </a:cubicBezTo>
                      <a:cubicBezTo>
                        <a:pt x="16347" y="21496"/>
                        <a:pt x="18328" y="22000"/>
                        <a:pt x="20956" y="22000"/>
                      </a:cubicBezTo>
                      <a:cubicBezTo>
                        <a:pt x="23585" y="22000"/>
                        <a:pt x="25853" y="21388"/>
                        <a:pt x="27726" y="20164"/>
                      </a:cubicBezTo>
                      <a:cubicBezTo>
                        <a:pt x="29598" y="18940"/>
                        <a:pt x="30534" y="16924"/>
                        <a:pt x="30534" y="14115"/>
                      </a:cubicBezTo>
                      <a:lnTo>
                        <a:pt x="30534" y="36"/>
                      </a:lnTo>
                      <a:lnTo>
                        <a:pt x="43533" y="36"/>
                      </a:lnTo>
                      <a:lnTo>
                        <a:pt x="43533" y="31182"/>
                      </a:lnTo>
                      <a:lnTo>
                        <a:pt x="30786" y="31182"/>
                      </a:lnTo>
                      <a:lnTo>
                        <a:pt x="30786" y="27258"/>
                      </a:lnTo>
                      <a:close/>
                    </a:path>
                  </a:pathLst>
                </a:custGeom>
                <a:grpFill/>
                <a:ln w="3601"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87C4F0A3-554F-99B9-6688-56BF0B8F1C01}"/>
                    </a:ext>
                  </a:extLst>
                </p:cNvPr>
                <p:cNvSpPr/>
                <p:nvPr/>
              </p:nvSpPr>
              <p:spPr>
                <a:xfrm>
                  <a:off x="1444100" y="5371185"/>
                  <a:ext cx="46701" cy="33702"/>
                </a:xfrm>
                <a:custGeom>
                  <a:avLst/>
                  <a:gdLst>
                    <a:gd name="connsiteX0" fmla="*/ 23441 w 46701"/>
                    <a:gd name="connsiteY0" fmla="*/ 0 h 33702"/>
                    <a:gd name="connsiteX1" fmla="*/ 36583 w 46701"/>
                    <a:gd name="connsiteY1" fmla="*/ 1945 h 33702"/>
                    <a:gd name="connsiteX2" fmla="*/ 44217 w 46701"/>
                    <a:gd name="connsiteY2" fmla="*/ 7633 h 33702"/>
                    <a:gd name="connsiteX3" fmla="*/ 46701 w 46701"/>
                    <a:gd name="connsiteY3" fmla="*/ 16815 h 33702"/>
                    <a:gd name="connsiteX4" fmla="*/ 46593 w 46701"/>
                    <a:gd name="connsiteY4" fmla="*/ 19768 h 33702"/>
                    <a:gd name="connsiteX5" fmla="*/ 6193 w 46701"/>
                    <a:gd name="connsiteY5" fmla="*/ 19768 h 33702"/>
                    <a:gd name="connsiteX6" fmla="*/ 6301 w 46701"/>
                    <a:gd name="connsiteY6" fmla="*/ 12602 h 33702"/>
                    <a:gd name="connsiteX7" fmla="*/ 37735 w 46701"/>
                    <a:gd name="connsiteY7" fmla="*/ 12602 h 33702"/>
                    <a:gd name="connsiteX8" fmla="*/ 33235 w 46701"/>
                    <a:gd name="connsiteY8" fmla="*/ 15555 h 33702"/>
                    <a:gd name="connsiteX9" fmla="*/ 30894 w 46701"/>
                    <a:gd name="connsiteY9" fmla="*/ 9614 h 33702"/>
                    <a:gd name="connsiteX10" fmla="*/ 23441 w 46701"/>
                    <a:gd name="connsiteY10" fmla="*/ 7706 h 33702"/>
                    <a:gd name="connsiteX11" fmla="*/ 15807 w 46701"/>
                    <a:gd name="connsiteY11" fmla="*/ 9614 h 33702"/>
                    <a:gd name="connsiteX12" fmla="*/ 13503 w 46701"/>
                    <a:gd name="connsiteY12" fmla="*/ 15555 h 33702"/>
                    <a:gd name="connsiteX13" fmla="*/ 13503 w 46701"/>
                    <a:gd name="connsiteY13" fmla="*/ 18076 h 33702"/>
                    <a:gd name="connsiteX14" fmla="*/ 15843 w 46701"/>
                    <a:gd name="connsiteY14" fmla="*/ 24089 h 33702"/>
                    <a:gd name="connsiteX15" fmla="*/ 23477 w 46701"/>
                    <a:gd name="connsiteY15" fmla="*/ 25997 h 33702"/>
                    <a:gd name="connsiteX16" fmla="*/ 29634 w 46701"/>
                    <a:gd name="connsiteY16" fmla="*/ 24917 h 33702"/>
                    <a:gd name="connsiteX17" fmla="*/ 31938 w 46701"/>
                    <a:gd name="connsiteY17" fmla="*/ 22684 h 33702"/>
                    <a:gd name="connsiteX18" fmla="*/ 46233 w 46701"/>
                    <a:gd name="connsiteY18" fmla="*/ 22684 h 33702"/>
                    <a:gd name="connsiteX19" fmla="*/ 43929 w 46701"/>
                    <a:gd name="connsiteY19" fmla="*/ 28265 h 33702"/>
                    <a:gd name="connsiteX20" fmla="*/ 36979 w 46701"/>
                    <a:gd name="connsiteY20" fmla="*/ 32190 h 33702"/>
                    <a:gd name="connsiteX21" fmla="*/ 23441 w 46701"/>
                    <a:gd name="connsiteY21" fmla="*/ 33703 h 33702"/>
                    <a:gd name="connsiteX22" fmla="*/ 10154 w 46701"/>
                    <a:gd name="connsiteY22" fmla="*/ 31758 h 33702"/>
                    <a:gd name="connsiteX23" fmla="*/ 2484 w 46701"/>
                    <a:gd name="connsiteY23" fmla="*/ 26033 h 33702"/>
                    <a:gd name="connsiteX24" fmla="*/ 0 w 46701"/>
                    <a:gd name="connsiteY24" fmla="*/ 16815 h 33702"/>
                    <a:gd name="connsiteX25" fmla="*/ 2484 w 46701"/>
                    <a:gd name="connsiteY25" fmla="*/ 7633 h 33702"/>
                    <a:gd name="connsiteX26" fmla="*/ 10118 w 46701"/>
                    <a:gd name="connsiteY26" fmla="*/ 1945 h 33702"/>
                    <a:gd name="connsiteX27" fmla="*/ 23369 w 46701"/>
                    <a:gd name="connsiteY27" fmla="*/ 0 h 33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701" h="33702">
                      <a:moveTo>
                        <a:pt x="23441" y="0"/>
                      </a:moveTo>
                      <a:cubicBezTo>
                        <a:pt x="28734" y="0"/>
                        <a:pt x="33127" y="648"/>
                        <a:pt x="36583" y="1945"/>
                      </a:cubicBezTo>
                      <a:cubicBezTo>
                        <a:pt x="40040" y="3241"/>
                        <a:pt x="42560" y="5149"/>
                        <a:pt x="44217" y="7633"/>
                      </a:cubicBezTo>
                      <a:cubicBezTo>
                        <a:pt x="45873" y="10118"/>
                        <a:pt x="46701" y="13179"/>
                        <a:pt x="46701" y="16815"/>
                      </a:cubicBezTo>
                      <a:cubicBezTo>
                        <a:pt x="46701" y="17716"/>
                        <a:pt x="46665" y="18687"/>
                        <a:pt x="46593" y="19768"/>
                      </a:cubicBezTo>
                      <a:lnTo>
                        <a:pt x="6193" y="19768"/>
                      </a:lnTo>
                      <a:lnTo>
                        <a:pt x="6301" y="12602"/>
                      </a:lnTo>
                      <a:lnTo>
                        <a:pt x="37735" y="12602"/>
                      </a:lnTo>
                      <a:lnTo>
                        <a:pt x="33235" y="15555"/>
                      </a:lnTo>
                      <a:cubicBezTo>
                        <a:pt x="33235" y="12854"/>
                        <a:pt x="32442" y="10874"/>
                        <a:pt x="30894" y="9614"/>
                      </a:cubicBezTo>
                      <a:cubicBezTo>
                        <a:pt x="29346" y="8353"/>
                        <a:pt x="26861" y="7706"/>
                        <a:pt x="23441" y="7706"/>
                      </a:cubicBezTo>
                      <a:cubicBezTo>
                        <a:pt x="20020" y="7706"/>
                        <a:pt x="17355" y="8353"/>
                        <a:pt x="15807" y="9614"/>
                      </a:cubicBezTo>
                      <a:cubicBezTo>
                        <a:pt x="14259" y="10874"/>
                        <a:pt x="13503" y="12854"/>
                        <a:pt x="13503" y="15555"/>
                      </a:cubicBezTo>
                      <a:lnTo>
                        <a:pt x="13503" y="18076"/>
                      </a:lnTo>
                      <a:cubicBezTo>
                        <a:pt x="13503" y="20812"/>
                        <a:pt x="14295" y="22792"/>
                        <a:pt x="15843" y="24089"/>
                      </a:cubicBezTo>
                      <a:cubicBezTo>
                        <a:pt x="17391" y="25349"/>
                        <a:pt x="19948" y="25997"/>
                        <a:pt x="23477" y="25997"/>
                      </a:cubicBezTo>
                      <a:cubicBezTo>
                        <a:pt x="26357" y="25997"/>
                        <a:pt x="28410" y="25637"/>
                        <a:pt x="29634" y="24917"/>
                      </a:cubicBezTo>
                      <a:cubicBezTo>
                        <a:pt x="30858" y="24197"/>
                        <a:pt x="31650" y="23477"/>
                        <a:pt x="31938" y="22684"/>
                      </a:cubicBezTo>
                      <a:lnTo>
                        <a:pt x="46233" y="22684"/>
                      </a:lnTo>
                      <a:cubicBezTo>
                        <a:pt x="46053" y="24809"/>
                        <a:pt x="45261" y="26645"/>
                        <a:pt x="43929" y="28265"/>
                      </a:cubicBezTo>
                      <a:cubicBezTo>
                        <a:pt x="42596" y="29850"/>
                        <a:pt x="40256" y="31182"/>
                        <a:pt x="36979" y="32190"/>
                      </a:cubicBezTo>
                      <a:cubicBezTo>
                        <a:pt x="33703" y="33198"/>
                        <a:pt x="29166" y="33703"/>
                        <a:pt x="23441" y="33703"/>
                      </a:cubicBezTo>
                      <a:cubicBezTo>
                        <a:pt x="18040" y="33703"/>
                        <a:pt x="13647" y="33054"/>
                        <a:pt x="10154" y="31758"/>
                      </a:cubicBezTo>
                      <a:cubicBezTo>
                        <a:pt x="6661" y="30462"/>
                        <a:pt x="4141" y="28553"/>
                        <a:pt x="2484" y="26033"/>
                      </a:cubicBezTo>
                      <a:cubicBezTo>
                        <a:pt x="828" y="23513"/>
                        <a:pt x="0" y="20452"/>
                        <a:pt x="0" y="16815"/>
                      </a:cubicBezTo>
                      <a:cubicBezTo>
                        <a:pt x="0" y="13179"/>
                        <a:pt x="828" y="10082"/>
                        <a:pt x="2484" y="7633"/>
                      </a:cubicBezTo>
                      <a:cubicBezTo>
                        <a:pt x="4141" y="5149"/>
                        <a:pt x="6697" y="3241"/>
                        <a:pt x="10118" y="1945"/>
                      </a:cubicBezTo>
                      <a:cubicBezTo>
                        <a:pt x="13575" y="648"/>
                        <a:pt x="17968" y="0"/>
                        <a:pt x="23369" y="0"/>
                      </a:cubicBezTo>
                      <a:close/>
                    </a:path>
                  </a:pathLst>
                </a:custGeom>
                <a:grpFill/>
                <a:ln w="3601"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75CDCF29-F095-E59C-E219-61DD20EED708}"/>
                    </a:ext>
                  </a:extLst>
                </p:cNvPr>
                <p:cNvSpPr/>
                <p:nvPr/>
              </p:nvSpPr>
              <p:spPr>
                <a:xfrm>
                  <a:off x="1515358" y="5360995"/>
                  <a:ext cx="55882" cy="44000"/>
                </a:xfrm>
                <a:custGeom>
                  <a:avLst/>
                  <a:gdLst>
                    <a:gd name="connsiteX0" fmla="*/ 55847 w 55882"/>
                    <a:gd name="connsiteY0" fmla="*/ 42596 h 44000"/>
                    <a:gd name="connsiteX1" fmla="*/ 46557 w 55882"/>
                    <a:gd name="connsiteY1" fmla="*/ 42596 h 44000"/>
                    <a:gd name="connsiteX2" fmla="*/ 46557 w 55882"/>
                    <a:gd name="connsiteY2" fmla="*/ 37879 h 44000"/>
                    <a:gd name="connsiteX3" fmla="*/ 39284 w 55882"/>
                    <a:gd name="connsiteY3" fmla="*/ 42488 h 44000"/>
                    <a:gd name="connsiteX4" fmla="*/ 29022 w 55882"/>
                    <a:gd name="connsiteY4" fmla="*/ 44001 h 44000"/>
                    <a:gd name="connsiteX5" fmla="*/ 13143 w 55882"/>
                    <a:gd name="connsiteY5" fmla="*/ 41588 h 44000"/>
                    <a:gd name="connsiteX6" fmla="*/ 3349 w 55882"/>
                    <a:gd name="connsiteY6" fmla="*/ 34314 h 44000"/>
                    <a:gd name="connsiteX7" fmla="*/ 0 w 55882"/>
                    <a:gd name="connsiteY7" fmla="*/ 22000 h 44000"/>
                    <a:gd name="connsiteX8" fmla="*/ 3349 w 55882"/>
                    <a:gd name="connsiteY8" fmla="*/ 9686 h 44000"/>
                    <a:gd name="connsiteX9" fmla="*/ 13071 w 55882"/>
                    <a:gd name="connsiteY9" fmla="*/ 2412 h 44000"/>
                    <a:gd name="connsiteX10" fmla="*/ 28662 w 55882"/>
                    <a:gd name="connsiteY10" fmla="*/ 0 h 44000"/>
                    <a:gd name="connsiteX11" fmla="*/ 43461 w 55882"/>
                    <a:gd name="connsiteY11" fmla="*/ 1944 h 44000"/>
                    <a:gd name="connsiteX12" fmla="*/ 52354 w 55882"/>
                    <a:gd name="connsiteY12" fmla="*/ 7417 h 44000"/>
                    <a:gd name="connsiteX13" fmla="*/ 55667 w 55882"/>
                    <a:gd name="connsiteY13" fmla="*/ 15735 h 44000"/>
                    <a:gd name="connsiteX14" fmla="*/ 39968 w 55882"/>
                    <a:gd name="connsiteY14" fmla="*/ 15735 h 44000"/>
                    <a:gd name="connsiteX15" fmla="*/ 38600 w 55882"/>
                    <a:gd name="connsiteY15" fmla="*/ 13467 h 44000"/>
                    <a:gd name="connsiteX16" fmla="*/ 35107 w 55882"/>
                    <a:gd name="connsiteY16" fmla="*/ 11378 h 44000"/>
                    <a:gd name="connsiteX17" fmla="*/ 28662 w 55882"/>
                    <a:gd name="connsiteY17" fmla="*/ 10442 h 44000"/>
                    <a:gd name="connsiteX18" fmla="*/ 18004 w 55882"/>
                    <a:gd name="connsiteY18" fmla="*/ 13395 h 44000"/>
                    <a:gd name="connsiteX19" fmla="*/ 14475 w 55882"/>
                    <a:gd name="connsiteY19" fmla="*/ 22000 h 44000"/>
                    <a:gd name="connsiteX20" fmla="*/ 18039 w 55882"/>
                    <a:gd name="connsiteY20" fmla="*/ 30930 h 44000"/>
                    <a:gd name="connsiteX21" fmla="*/ 29130 w 55882"/>
                    <a:gd name="connsiteY21" fmla="*/ 33990 h 44000"/>
                    <a:gd name="connsiteX22" fmla="*/ 35971 w 55882"/>
                    <a:gd name="connsiteY22" fmla="*/ 32982 h 44000"/>
                    <a:gd name="connsiteX23" fmla="*/ 39896 w 55882"/>
                    <a:gd name="connsiteY23" fmla="*/ 30606 h 44000"/>
                    <a:gd name="connsiteX24" fmla="*/ 41264 w 55882"/>
                    <a:gd name="connsiteY24" fmla="*/ 28085 h 44000"/>
                    <a:gd name="connsiteX25" fmla="*/ 30138 w 55882"/>
                    <a:gd name="connsiteY25" fmla="*/ 28085 h 44000"/>
                    <a:gd name="connsiteX26" fmla="*/ 30138 w 55882"/>
                    <a:gd name="connsiteY26" fmla="*/ 19588 h 44000"/>
                    <a:gd name="connsiteX27" fmla="*/ 55883 w 55882"/>
                    <a:gd name="connsiteY27" fmla="*/ 19588 h 44000"/>
                    <a:gd name="connsiteX28" fmla="*/ 55883 w 55882"/>
                    <a:gd name="connsiteY28" fmla="*/ 42560 h 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882" h="44000">
                      <a:moveTo>
                        <a:pt x="55847" y="42596"/>
                      </a:moveTo>
                      <a:lnTo>
                        <a:pt x="46557" y="42596"/>
                      </a:lnTo>
                      <a:lnTo>
                        <a:pt x="46557" y="37879"/>
                      </a:lnTo>
                      <a:cubicBezTo>
                        <a:pt x="44613" y="39968"/>
                        <a:pt x="42164" y="41480"/>
                        <a:pt x="39284" y="42488"/>
                      </a:cubicBezTo>
                      <a:cubicBezTo>
                        <a:pt x="36403" y="43496"/>
                        <a:pt x="32983" y="44001"/>
                        <a:pt x="29022" y="44001"/>
                      </a:cubicBezTo>
                      <a:cubicBezTo>
                        <a:pt x="22757" y="44001"/>
                        <a:pt x="17463" y="43209"/>
                        <a:pt x="13143" y="41588"/>
                      </a:cubicBezTo>
                      <a:cubicBezTo>
                        <a:pt x="8822" y="39968"/>
                        <a:pt x="5581" y="37555"/>
                        <a:pt x="3349" y="34314"/>
                      </a:cubicBezTo>
                      <a:cubicBezTo>
                        <a:pt x="1116" y="31074"/>
                        <a:pt x="0" y="26969"/>
                        <a:pt x="0" y="22000"/>
                      </a:cubicBezTo>
                      <a:cubicBezTo>
                        <a:pt x="0" y="17031"/>
                        <a:pt x="1116" y="12926"/>
                        <a:pt x="3349" y="9686"/>
                      </a:cubicBezTo>
                      <a:cubicBezTo>
                        <a:pt x="5581" y="6445"/>
                        <a:pt x="8822" y="3997"/>
                        <a:pt x="13071" y="2412"/>
                      </a:cubicBezTo>
                      <a:cubicBezTo>
                        <a:pt x="17319" y="828"/>
                        <a:pt x="22504" y="0"/>
                        <a:pt x="28662" y="0"/>
                      </a:cubicBezTo>
                      <a:cubicBezTo>
                        <a:pt x="34819" y="0"/>
                        <a:pt x="39500" y="648"/>
                        <a:pt x="43461" y="1944"/>
                      </a:cubicBezTo>
                      <a:cubicBezTo>
                        <a:pt x="47385" y="3240"/>
                        <a:pt x="50374" y="5077"/>
                        <a:pt x="52354" y="7417"/>
                      </a:cubicBezTo>
                      <a:cubicBezTo>
                        <a:pt x="54335" y="9758"/>
                        <a:pt x="55451" y="12530"/>
                        <a:pt x="55667" y="15735"/>
                      </a:cubicBezTo>
                      <a:lnTo>
                        <a:pt x="39968" y="15735"/>
                      </a:lnTo>
                      <a:cubicBezTo>
                        <a:pt x="39752" y="15015"/>
                        <a:pt x="39284" y="14259"/>
                        <a:pt x="38600" y="13467"/>
                      </a:cubicBezTo>
                      <a:cubicBezTo>
                        <a:pt x="37915" y="12674"/>
                        <a:pt x="36727" y="11990"/>
                        <a:pt x="35107" y="11378"/>
                      </a:cubicBezTo>
                      <a:cubicBezTo>
                        <a:pt x="33487" y="10766"/>
                        <a:pt x="31326" y="10442"/>
                        <a:pt x="28662" y="10442"/>
                      </a:cubicBezTo>
                      <a:cubicBezTo>
                        <a:pt x="23909" y="10442"/>
                        <a:pt x="20344" y="11414"/>
                        <a:pt x="18004" y="13395"/>
                      </a:cubicBezTo>
                      <a:cubicBezTo>
                        <a:pt x="15663" y="15339"/>
                        <a:pt x="14475" y="18219"/>
                        <a:pt x="14475" y="22000"/>
                      </a:cubicBezTo>
                      <a:cubicBezTo>
                        <a:pt x="14475" y="25781"/>
                        <a:pt x="15663" y="28913"/>
                        <a:pt x="18039" y="30930"/>
                      </a:cubicBezTo>
                      <a:cubicBezTo>
                        <a:pt x="20416" y="32946"/>
                        <a:pt x="24125" y="33990"/>
                        <a:pt x="29130" y="33990"/>
                      </a:cubicBezTo>
                      <a:cubicBezTo>
                        <a:pt x="31902" y="33990"/>
                        <a:pt x="34171" y="33667"/>
                        <a:pt x="35971" y="32982"/>
                      </a:cubicBezTo>
                      <a:cubicBezTo>
                        <a:pt x="37771" y="32298"/>
                        <a:pt x="39068" y="31506"/>
                        <a:pt x="39896" y="30606"/>
                      </a:cubicBezTo>
                      <a:cubicBezTo>
                        <a:pt x="40724" y="29706"/>
                        <a:pt x="41156" y="28877"/>
                        <a:pt x="41264" y="28085"/>
                      </a:cubicBezTo>
                      <a:lnTo>
                        <a:pt x="30138" y="28085"/>
                      </a:lnTo>
                      <a:lnTo>
                        <a:pt x="30138" y="19588"/>
                      </a:lnTo>
                      <a:lnTo>
                        <a:pt x="55883" y="19588"/>
                      </a:lnTo>
                      <a:lnTo>
                        <a:pt x="55883" y="42560"/>
                      </a:lnTo>
                      <a:close/>
                    </a:path>
                  </a:pathLst>
                </a:custGeom>
                <a:grpFill/>
                <a:ln w="3601"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2C9A8BAC-DA80-643F-B9F6-2E4A7E23124E}"/>
                    </a:ext>
                  </a:extLst>
                </p:cNvPr>
                <p:cNvSpPr/>
                <p:nvPr/>
              </p:nvSpPr>
              <p:spPr>
                <a:xfrm>
                  <a:off x="1577290" y="5371653"/>
                  <a:ext cx="32658" cy="31974"/>
                </a:xfrm>
                <a:custGeom>
                  <a:avLst/>
                  <a:gdLst>
                    <a:gd name="connsiteX0" fmla="*/ 12675 w 32658"/>
                    <a:gd name="connsiteY0" fmla="*/ 792 h 31974"/>
                    <a:gd name="connsiteX1" fmla="*/ 12675 w 32658"/>
                    <a:gd name="connsiteY1" fmla="*/ 5005 h 31974"/>
                    <a:gd name="connsiteX2" fmla="*/ 13035 w 32658"/>
                    <a:gd name="connsiteY2" fmla="*/ 5005 h 31974"/>
                    <a:gd name="connsiteX3" fmla="*/ 17175 w 32658"/>
                    <a:gd name="connsiteY3" fmla="*/ 2160 h 31974"/>
                    <a:gd name="connsiteX4" fmla="*/ 22360 w 32658"/>
                    <a:gd name="connsiteY4" fmla="*/ 504 h 31974"/>
                    <a:gd name="connsiteX5" fmla="*/ 28950 w 32658"/>
                    <a:gd name="connsiteY5" fmla="*/ 0 h 31974"/>
                    <a:gd name="connsiteX6" fmla="*/ 32658 w 32658"/>
                    <a:gd name="connsiteY6" fmla="*/ 180 h 31974"/>
                    <a:gd name="connsiteX7" fmla="*/ 32658 w 32658"/>
                    <a:gd name="connsiteY7" fmla="*/ 12350 h 31974"/>
                    <a:gd name="connsiteX8" fmla="*/ 32370 w 32658"/>
                    <a:gd name="connsiteY8" fmla="*/ 12279 h 31974"/>
                    <a:gd name="connsiteX9" fmla="*/ 26501 w 32658"/>
                    <a:gd name="connsiteY9" fmla="*/ 11774 h 31974"/>
                    <a:gd name="connsiteX10" fmla="*/ 16707 w 32658"/>
                    <a:gd name="connsiteY10" fmla="*/ 13827 h 31974"/>
                    <a:gd name="connsiteX11" fmla="*/ 12927 w 32658"/>
                    <a:gd name="connsiteY11" fmla="*/ 21640 h 31974"/>
                    <a:gd name="connsiteX12" fmla="*/ 12927 w 32658"/>
                    <a:gd name="connsiteY12" fmla="*/ 31974 h 31974"/>
                    <a:gd name="connsiteX13" fmla="*/ 0 w 32658"/>
                    <a:gd name="connsiteY13" fmla="*/ 31974 h 31974"/>
                    <a:gd name="connsiteX14" fmla="*/ 0 w 32658"/>
                    <a:gd name="connsiteY14" fmla="*/ 828 h 31974"/>
                    <a:gd name="connsiteX15" fmla="*/ 12675 w 32658"/>
                    <a:gd name="connsiteY15" fmla="*/ 828 h 3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658" h="31974">
                      <a:moveTo>
                        <a:pt x="12675" y="792"/>
                      </a:moveTo>
                      <a:lnTo>
                        <a:pt x="12675" y="5005"/>
                      </a:lnTo>
                      <a:lnTo>
                        <a:pt x="13035" y="5005"/>
                      </a:lnTo>
                      <a:cubicBezTo>
                        <a:pt x="14259" y="3853"/>
                        <a:pt x="15663" y="2916"/>
                        <a:pt x="17175" y="2160"/>
                      </a:cubicBezTo>
                      <a:cubicBezTo>
                        <a:pt x="18688" y="1404"/>
                        <a:pt x="20452" y="864"/>
                        <a:pt x="22360" y="504"/>
                      </a:cubicBezTo>
                      <a:cubicBezTo>
                        <a:pt x="24269" y="144"/>
                        <a:pt x="26465" y="0"/>
                        <a:pt x="28950" y="0"/>
                      </a:cubicBezTo>
                      <a:cubicBezTo>
                        <a:pt x="30174" y="0"/>
                        <a:pt x="31398" y="72"/>
                        <a:pt x="32658" y="180"/>
                      </a:cubicBezTo>
                      <a:lnTo>
                        <a:pt x="32658" y="12350"/>
                      </a:lnTo>
                      <a:lnTo>
                        <a:pt x="32370" y="12279"/>
                      </a:lnTo>
                      <a:cubicBezTo>
                        <a:pt x="30642" y="11918"/>
                        <a:pt x="28662" y="11774"/>
                        <a:pt x="26501" y="11774"/>
                      </a:cubicBezTo>
                      <a:cubicBezTo>
                        <a:pt x="22504" y="11774"/>
                        <a:pt x="19228" y="12458"/>
                        <a:pt x="16707" y="13827"/>
                      </a:cubicBezTo>
                      <a:cubicBezTo>
                        <a:pt x="14187" y="15195"/>
                        <a:pt x="12927" y="17787"/>
                        <a:pt x="12927" y="21640"/>
                      </a:cubicBezTo>
                      <a:lnTo>
                        <a:pt x="12927" y="31974"/>
                      </a:lnTo>
                      <a:lnTo>
                        <a:pt x="0" y="31974"/>
                      </a:lnTo>
                      <a:lnTo>
                        <a:pt x="0" y="828"/>
                      </a:lnTo>
                      <a:lnTo>
                        <a:pt x="12675" y="828"/>
                      </a:lnTo>
                      <a:close/>
                    </a:path>
                  </a:pathLst>
                </a:custGeom>
                <a:grpFill/>
                <a:ln w="3601"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F7EA4C05-0F1D-16B8-54C8-5175BE5DF9DA}"/>
                    </a:ext>
                  </a:extLst>
                </p:cNvPr>
                <p:cNvSpPr/>
                <p:nvPr/>
              </p:nvSpPr>
              <p:spPr>
                <a:xfrm>
                  <a:off x="1612757" y="5371185"/>
                  <a:ext cx="46629" cy="33702"/>
                </a:xfrm>
                <a:custGeom>
                  <a:avLst/>
                  <a:gdLst>
                    <a:gd name="connsiteX0" fmla="*/ 23297 w 46629"/>
                    <a:gd name="connsiteY0" fmla="*/ 0 h 33702"/>
                    <a:gd name="connsiteX1" fmla="*/ 36583 w 46629"/>
                    <a:gd name="connsiteY1" fmla="*/ 1945 h 33702"/>
                    <a:gd name="connsiteX2" fmla="*/ 44217 w 46629"/>
                    <a:gd name="connsiteY2" fmla="*/ 7633 h 33702"/>
                    <a:gd name="connsiteX3" fmla="*/ 46629 w 46629"/>
                    <a:gd name="connsiteY3" fmla="*/ 16815 h 33702"/>
                    <a:gd name="connsiteX4" fmla="*/ 44217 w 46629"/>
                    <a:gd name="connsiteY4" fmla="*/ 26033 h 33702"/>
                    <a:gd name="connsiteX5" fmla="*/ 36583 w 46629"/>
                    <a:gd name="connsiteY5" fmla="*/ 31758 h 33702"/>
                    <a:gd name="connsiteX6" fmla="*/ 23297 w 46629"/>
                    <a:gd name="connsiteY6" fmla="*/ 33703 h 33702"/>
                    <a:gd name="connsiteX7" fmla="*/ 10082 w 46629"/>
                    <a:gd name="connsiteY7" fmla="*/ 31758 h 33702"/>
                    <a:gd name="connsiteX8" fmla="*/ 2448 w 46629"/>
                    <a:gd name="connsiteY8" fmla="*/ 26033 h 33702"/>
                    <a:gd name="connsiteX9" fmla="*/ 0 w 46629"/>
                    <a:gd name="connsiteY9" fmla="*/ 16815 h 33702"/>
                    <a:gd name="connsiteX10" fmla="*/ 2448 w 46629"/>
                    <a:gd name="connsiteY10" fmla="*/ 7633 h 33702"/>
                    <a:gd name="connsiteX11" fmla="*/ 10082 w 46629"/>
                    <a:gd name="connsiteY11" fmla="*/ 1945 h 33702"/>
                    <a:gd name="connsiteX12" fmla="*/ 23297 w 46629"/>
                    <a:gd name="connsiteY12" fmla="*/ 0 h 33702"/>
                    <a:gd name="connsiteX13" fmla="*/ 23297 w 46629"/>
                    <a:gd name="connsiteY13" fmla="*/ 24737 h 33702"/>
                    <a:gd name="connsiteX14" fmla="*/ 30750 w 46629"/>
                    <a:gd name="connsiteY14" fmla="*/ 22684 h 33702"/>
                    <a:gd name="connsiteX15" fmla="*/ 33091 w 46629"/>
                    <a:gd name="connsiteY15" fmla="*/ 16815 h 33702"/>
                    <a:gd name="connsiteX16" fmla="*/ 30750 w 46629"/>
                    <a:gd name="connsiteY16" fmla="*/ 10946 h 33702"/>
                    <a:gd name="connsiteX17" fmla="*/ 23297 w 46629"/>
                    <a:gd name="connsiteY17" fmla="*/ 8858 h 33702"/>
                    <a:gd name="connsiteX18" fmla="*/ 15807 w 46629"/>
                    <a:gd name="connsiteY18" fmla="*/ 10946 h 33702"/>
                    <a:gd name="connsiteX19" fmla="*/ 13431 w 46629"/>
                    <a:gd name="connsiteY19" fmla="*/ 16815 h 33702"/>
                    <a:gd name="connsiteX20" fmla="*/ 15807 w 46629"/>
                    <a:gd name="connsiteY20" fmla="*/ 22684 h 33702"/>
                    <a:gd name="connsiteX21" fmla="*/ 23297 w 46629"/>
                    <a:gd name="connsiteY21" fmla="*/ 24737 h 33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629" h="33702">
                      <a:moveTo>
                        <a:pt x="23297" y="0"/>
                      </a:moveTo>
                      <a:cubicBezTo>
                        <a:pt x="28698" y="0"/>
                        <a:pt x="33091" y="648"/>
                        <a:pt x="36583" y="1945"/>
                      </a:cubicBezTo>
                      <a:cubicBezTo>
                        <a:pt x="40040" y="3241"/>
                        <a:pt x="42596" y="5149"/>
                        <a:pt x="44217" y="7633"/>
                      </a:cubicBezTo>
                      <a:cubicBezTo>
                        <a:pt x="45837" y="10118"/>
                        <a:pt x="46629" y="13179"/>
                        <a:pt x="46629" y="16815"/>
                      </a:cubicBezTo>
                      <a:cubicBezTo>
                        <a:pt x="46629" y="20452"/>
                        <a:pt x="45837" y="23513"/>
                        <a:pt x="44217" y="26033"/>
                      </a:cubicBezTo>
                      <a:cubicBezTo>
                        <a:pt x="42596" y="28553"/>
                        <a:pt x="40076" y="30462"/>
                        <a:pt x="36583" y="31758"/>
                      </a:cubicBezTo>
                      <a:cubicBezTo>
                        <a:pt x="33091" y="33054"/>
                        <a:pt x="28698" y="33703"/>
                        <a:pt x="23297" y="33703"/>
                      </a:cubicBezTo>
                      <a:cubicBezTo>
                        <a:pt x="17896" y="33703"/>
                        <a:pt x="13539" y="33054"/>
                        <a:pt x="10082" y="31758"/>
                      </a:cubicBezTo>
                      <a:cubicBezTo>
                        <a:pt x="6625" y="30462"/>
                        <a:pt x="4069" y="28553"/>
                        <a:pt x="2448" y="26033"/>
                      </a:cubicBezTo>
                      <a:cubicBezTo>
                        <a:pt x="828" y="23513"/>
                        <a:pt x="0" y="20452"/>
                        <a:pt x="0" y="16815"/>
                      </a:cubicBezTo>
                      <a:cubicBezTo>
                        <a:pt x="0" y="13179"/>
                        <a:pt x="828" y="10082"/>
                        <a:pt x="2448" y="7633"/>
                      </a:cubicBezTo>
                      <a:cubicBezTo>
                        <a:pt x="4069" y="5149"/>
                        <a:pt x="6625" y="3241"/>
                        <a:pt x="10082" y="1945"/>
                      </a:cubicBezTo>
                      <a:cubicBezTo>
                        <a:pt x="13539" y="648"/>
                        <a:pt x="17932" y="0"/>
                        <a:pt x="23297" y="0"/>
                      </a:cubicBezTo>
                      <a:close/>
                      <a:moveTo>
                        <a:pt x="23297" y="24737"/>
                      </a:moveTo>
                      <a:cubicBezTo>
                        <a:pt x="26717" y="24737"/>
                        <a:pt x="29202" y="24052"/>
                        <a:pt x="30750" y="22684"/>
                      </a:cubicBezTo>
                      <a:cubicBezTo>
                        <a:pt x="32298" y="21316"/>
                        <a:pt x="33091" y="19372"/>
                        <a:pt x="33091" y="16815"/>
                      </a:cubicBezTo>
                      <a:cubicBezTo>
                        <a:pt x="33091" y="14259"/>
                        <a:pt x="32298" y="12315"/>
                        <a:pt x="30750" y="10946"/>
                      </a:cubicBezTo>
                      <a:cubicBezTo>
                        <a:pt x="29202" y="9578"/>
                        <a:pt x="26717" y="8858"/>
                        <a:pt x="23297" y="8858"/>
                      </a:cubicBezTo>
                      <a:cubicBezTo>
                        <a:pt x="19876" y="8858"/>
                        <a:pt x="17355" y="9542"/>
                        <a:pt x="15807" y="10946"/>
                      </a:cubicBezTo>
                      <a:cubicBezTo>
                        <a:pt x="14223" y="12315"/>
                        <a:pt x="13431" y="14295"/>
                        <a:pt x="13431" y="16815"/>
                      </a:cubicBezTo>
                      <a:cubicBezTo>
                        <a:pt x="13431" y="19336"/>
                        <a:pt x="14223" y="21316"/>
                        <a:pt x="15807" y="22684"/>
                      </a:cubicBezTo>
                      <a:cubicBezTo>
                        <a:pt x="17391" y="24052"/>
                        <a:pt x="19876" y="24737"/>
                        <a:pt x="23297" y="24737"/>
                      </a:cubicBezTo>
                      <a:close/>
                    </a:path>
                  </a:pathLst>
                </a:custGeom>
                <a:grpFill/>
                <a:ln w="3601"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F2022746-B296-A36F-6C8B-662F352FC8F5}"/>
                    </a:ext>
                  </a:extLst>
                </p:cNvPr>
                <p:cNvSpPr/>
                <p:nvPr/>
              </p:nvSpPr>
              <p:spPr>
                <a:xfrm>
                  <a:off x="1664103" y="5372409"/>
                  <a:ext cx="43532" cy="31974"/>
                </a:xfrm>
                <a:custGeom>
                  <a:avLst/>
                  <a:gdLst>
                    <a:gd name="connsiteX0" fmla="*/ 30714 w 43532"/>
                    <a:gd name="connsiteY0" fmla="*/ 27258 h 31974"/>
                    <a:gd name="connsiteX1" fmla="*/ 30426 w 43532"/>
                    <a:gd name="connsiteY1" fmla="*/ 27258 h 31974"/>
                    <a:gd name="connsiteX2" fmla="*/ 23909 w 43532"/>
                    <a:gd name="connsiteY2" fmla="*/ 30822 h 31974"/>
                    <a:gd name="connsiteX3" fmla="*/ 15555 w 43532"/>
                    <a:gd name="connsiteY3" fmla="*/ 31974 h 31974"/>
                    <a:gd name="connsiteX4" fmla="*/ 4177 w 43532"/>
                    <a:gd name="connsiteY4" fmla="*/ 28986 h 31974"/>
                    <a:gd name="connsiteX5" fmla="*/ 0 w 43532"/>
                    <a:gd name="connsiteY5" fmla="*/ 19912 h 31974"/>
                    <a:gd name="connsiteX6" fmla="*/ 0 w 43532"/>
                    <a:gd name="connsiteY6" fmla="*/ 0 h 31974"/>
                    <a:gd name="connsiteX7" fmla="*/ 12927 w 43532"/>
                    <a:gd name="connsiteY7" fmla="*/ 0 h 31974"/>
                    <a:gd name="connsiteX8" fmla="*/ 12927 w 43532"/>
                    <a:gd name="connsiteY8" fmla="*/ 15807 h 31974"/>
                    <a:gd name="connsiteX9" fmla="*/ 14979 w 43532"/>
                    <a:gd name="connsiteY9" fmla="*/ 20524 h 31974"/>
                    <a:gd name="connsiteX10" fmla="*/ 20956 w 43532"/>
                    <a:gd name="connsiteY10" fmla="*/ 22000 h 31974"/>
                    <a:gd name="connsiteX11" fmla="*/ 27725 w 43532"/>
                    <a:gd name="connsiteY11" fmla="*/ 20164 h 31974"/>
                    <a:gd name="connsiteX12" fmla="*/ 30534 w 43532"/>
                    <a:gd name="connsiteY12" fmla="*/ 14115 h 31974"/>
                    <a:gd name="connsiteX13" fmla="*/ 30534 w 43532"/>
                    <a:gd name="connsiteY13" fmla="*/ 36 h 31974"/>
                    <a:gd name="connsiteX14" fmla="*/ 43533 w 43532"/>
                    <a:gd name="connsiteY14" fmla="*/ 36 h 31974"/>
                    <a:gd name="connsiteX15" fmla="*/ 43533 w 43532"/>
                    <a:gd name="connsiteY15" fmla="*/ 31182 h 31974"/>
                    <a:gd name="connsiteX16" fmla="*/ 30786 w 43532"/>
                    <a:gd name="connsiteY16" fmla="*/ 31182 h 31974"/>
                    <a:gd name="connsiteX17" fmla="*/ 30786 w 43532"/>
                    <a:gd name="connsiteY17" fmla="*/ 27258 h 3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532" h="31974">
                      <a:moveTo>
                        <a:pt x="30714" y="27258"/>
                      </a:moveTo>
                      <a:lnTo>
                        <a:pt x="30426" y="27258"/>
                      </a:lnTo>
                      <a:cubicBezTo>
                        <a:pt x="28518" y="28878"/>
                        <a:pt x="26321" y="30066"/>
                        <a:pt x="23909" y="30822"/>
                      </a:cubicBezTo>
                      <a:cubicBezTo>
                        <a:pt x="21496" y="31578"/>
                        <a:pt x="18688" y="31974"/>
                        <a:pt x="15555" y="31974"/>
                      </a:cubicBezTo>
                      <a:cubicBezTo>
                        <a:pt x="10730" y="31974"/>
                        <a:pt x="6949" y="30966"/>
                        <a:pt x="4177" y="28986"/>
                      </a:cubicBezTo>
                      <a:cubicBezTo>
                        <a:pt x="1404" y="26969"/>
                        <a:pt x="0" y="23981"/>
                        <a:pt x="0" y="19912"/>
                      </a:cubicBezTo>
                      <a:lnTo>
                        <a:pt x="0" y="0"/>
                      </a:lnTo>
                      <a:lnTo>
                        <a:pt x="12927" y="0"/>
                      </a:lnTo>
                      <a:lnTo>
                        <a:pt x="12927" y="15807"/>
                      </a:lnTo>
                      <a:cubicBezTo>
                        <a:pt x="12927" y="17968"/>
                        <a:pt x="13611" y="19516"/>
                        <a:pt x="14979" y="20524"/>
                      </a:cubicBezTo>
                      <a:cubicBezTo>
                        <a:pt x="16347" y="21496"/>
                        <a:pt x="18328" y="22000"/>
                        <a:pt x="20956" y="22000"/>
                      </a:cubicBezTo>
                      <a:cubicBezTo>
                        <a:pt x="23585" y="22000"/>
                        <a:pt x="25853" y="21388"/>
                        <a:pt x="27725" y="20164"/>
                      </a:cubicBezTo>
                      <a:cubicBezTo>
                        <a:pt x="29598" y="18940"/>
                        <a:pt x="30534" y="16924"/>
                        <a:pt x="30534" y="14115"/>
                      </a:cubicBezTo>
                      <a:lnTo>
                        <a:pt x="30534" y="36"/>
                      </a:lnTo>
                      <a:lnTo>
                        <a:pt x="43533" y="36"/>
                      </a:lnTo>
                      <a:lnTo>
                        <a:pt x="43533" y="31182"/>
                      </a:lnTo>
                      <a:lnTo>
                        <a:pt x="30786" y="31182"/>
                      </a:lnTo>
                      <a:lnTo>
                        <a:pt x="30786" y="27258"/>
                      </a:lnTo>
                      <a:close/>
                    </a:path>
                  </a:pathLst>
                </a:custGeom>
                <a:grpFill/>
                <a:ln w="3601"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A3169446-32B3-EA92-E5F8-EF72BD53CE12}"/>
                    </a:ext>
                  </a:extLst>
                </p:cNvPr>
                <p:cNvSpPr/>
                <p:nvPr/>
              </p:nvSpPr>
              <p:spPr>
                <a:xfrm>
                  <a:off x="1713361" y="5371581"/>
                  <a:ext cx="46017" cy="42488"/>
                </a:xfrm>
                <a:custGeom>
                  <a:avLst/>
                  <a:gdLst>
                    <a:gd name="connsiteX0" fmla="*/ 12927 w 46017"/>
                    <a:gd name="connsiteY0" fmla="*/ 28950 h 42488"/>
                    <a:gd name="connsiteX1" fmla="*/ 12927 w 46017"/>
                    <a:gd name="connsiteY1" fmla="*/ 42489 h 42488"/>
                    <a:gd name="connsiteX2" fmla="*/ 0 w 46017"/>
                    <a:gd name="connsiteY2" fmla="*/ 42489 h 42488"/>
                    <a:gd name="connsiteX3" fmla="*/ 0 w 46017"/>
                    <a:gd name="connsiteY3" fmla="*/ 828 h 42488"/>
                    <a:gd name="connsiteX4" fmla="*/ 12674 w 46017"/>
                    <a:gd name="connsiteY4" fmla="*/ 828 h 42488"/>
                    <a:gd name="connsiteX5" fmla="*/ 12674 w 46017"/>
                    <a:gd name="connsiteY5" fmla="*/ 4753 h 42488"/>
                    <a:gd name="connsiteX6" fmla="*/ 13035 w 46017"/>
                    <a:gd name="connsiteY6" fmla="*/ 4753 h 42488"/>
                    <a:gd name="connsiteX7" fmla="*/ 18652 w 46017"/>
                    <a:gd name="connsiteY7" fmla="*/ 1224 h 42488"/>
                    <a:gd name="connsiteX8" fmla="*/ 26465 w 46017"/>
                    <a:gd name="connsiteY8" fmla="*/ 0 h 42488"/>
                    <a:gd name="connsiteX9" fmla="*/ 40940 w 46017"/>
                    <a:gd name="connsiteY9" fmla="*/ 4285 h 42488"/>
                    <a:gd name="connsiteX10" fmla="*/ 46017 w 46017"/>
                    <a:gd name="connsiteY10" fmla="*/ 16635 h 42488"/>
                    <a:gd name="connsiteX11" fmla="*/ 40976 w 46017"/>
                    <a:gd name="connsiteY11" fmla="*/ 29022 h 42488"/>
                    <a:gd name="connsiteX12" fmla="*/ 26465 w 46017"/>
                    <a:gd name="connsiteY12" fmla="*/ 33307 h 42488"/>
                    <a:gd name="connsiteX13" fmla="*/ 18868 w 46017"/>
                    <a:gd name="connsiteY13" fmla="*/ 32155 h 42488"/>
                    <a:gd name="connsiteX14" fmla="*/ 13287 w 46017"/>
                    <a:gd name="connsiteY14" fmla="*/ 28914 h 42488"/>
                    <a:gd name="connsiteX15" fmla="*/ 12927 w 46017"/>
                    <a:gd name="connsiteY15" fmla="*/ 28914 h 42488"/>
                    <a:gd name="connsiteX16" fmla="*/ 22685 w 46017"/>
                    <a:gd name="connsiteY16" fmla="*/ 9002 h 42488"/>
                    <a:gd name="connsiteX17" fmla="*/ 15123 w 46017"/>
                    <a:gd name="connsiteY17" fmla="*/ 11018 h 42488"/>
                    <a:gd name="connsiteX18" fmla="*/ 12566 w 46017"/>
                    <a:gd name="connsiteY18" fmla="*/ 16671 h 42488"/>
                    <a:gd name="connsiteX19" fmla="*/ 15123 w 46017"/>
                    <a:gd name="connsiteY19" fmla="*/ 22360 h 42488"/>
                    <a:gd name="connsiteX20" fmla="*/ 22685 w 46017"/>
                    <a:gd name="connsiteY20" fmla="*/ 24413 h 42488"/>
                    <a:gd name="connsiteX21" fmla="*/ 30210 w 46017"/>
                    <a:gd name="connsiteY21" fmla="*/ 22468 h 42488"/>
                    <a:gd name="connsiteX22" fmla="*/ 32550 w 46017"/>
                    <a:gd name="connsiteY22" fmla="*/ 16707 h 42488"/>
                    <a:gd name="connsiteX23" fmla="*/ 30210 w 46017"/>
                    <a:gd name="connsiteY23" fmla="*/ 10982 h 42488"/>
                    <a:gd name="connsiteX24" fmla="*/ 22685 w 46017"/>
                    <a:gd name="connsiteY24" fmla="*/ 9038 h 4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6017" h="42488">
                      <a:moveTo>
                        <a:pt x="12927" y="28950"/>
                      </a:moveTo>
                      <a:lnTo>
                        <a:pt x="12927" y="42489"/>
                      </a:lnTo>
                      <a:lnTo>
                        <a:pt x="0" y="42489"/>
                      </a:lnTo>
                      <a:lnTo>
                        <a:pt x="0" y="828"/>
                      </a:lnTo>
                      <a:lnTo>
                        <a:pt x="12674" y="828"/>
                      </a:lnTo>
                      <a:lnTo>
                        <a:pt x="12674" y="4753"/>
                      </a:lnTo>
                      <a:lnTo>
                        <a:pt x="13035" y="4753"/>
                      </a:lnTo>
                      <a:cubicBezTo>
                        <a:pt x="14619" y="3205"/>
                        <a:pt x="16491" y="2052"/>
                        <a:pt x="18652" y="1224"/>
                      </a:cubicBezTo>
                      <a:cubicBezTo>
                        <a:pt x="20812" y="432"/>
                        <a:pt x="23441" y="0"/>
                        <a:pt x="26465" y="0"/>
                      </a:cubicBezTo>
                      <a:cubicBezTo>
                        <a:pt x="32730" y="0"/>
                        <a:pt x="37555" y="1440"/>
                        <a:pt x="40940" y="4285"/>
                      </a:cubicBezTo>
                      <a:cubicBezTo>
                        <a:pt x="44325" y="7129"/>
                        <a:pt x="46017" y="11234"/>
                        <a:pt x="46017" y="16635"/>
                      </a:cubicBezTo>
                      <a:cubicBezTo>
                        <a:pt x="46017" y="22036"/>
                        <a:pt x="44325" y="26141"/>
                        <a:pt x="40976" y="29022"/>
                      </a:cubicBezTo>
                      <a:cubicBezTo>
                        <a:pt x="37627" y="31902"/>
                        <a:pt x="32766" y="33307"/>
                        <a:pt x="26465" y="33307"/>
                      </a:cubicBezTo>
                      <a:cubicBezTo>
                        <a:pt x="23513" y="33307"/>
                        <a:pt x="20956" y="32911"/>
                        <a:pt x="18868" y="32155"/>
                      </a:cubicBezTo>
                      <a:cubicBezTo>
                        <a:pt x="16743" y="31398"/>
                        <a:pt x="14871" y="30318"/>
                        <a:pt x="13287" y="28914"/>
                      </a:cubicBezTo>
                      <a:lnTo>
                        <a:pt x="12927" y="28914"/>
                      </a:lnTo>
                      <a:close/>
                      <a:moveTo>
                        <a:pt x="22685" y="9002"/>
                      </a:moveTo>
                      <a:cubicBezTo>
                        <a:pt x="19336" y="9002"/>
                        <a:pt x="16815" y="9686"/>
                        <a:pt x="15123" y="11018"/>
                      </a:cubicBezTo>
                      <a:cubicBezTo>
                        <a:pt x="13431" y="12351"/>
                        <a:pt x="12566" y="14259"/>
                        <a:pt x="12566" y="16671"/>
                      </a:cubicBezTo>
                      <a:cubicBezTo>
                        <a:pt x="12566" y="19084"/>
                        <a:pt x="13395" y="20992"/>
                        <a:pt x="15123" y="22360"/>
                      </a:cubicBezTo>
                      <a:cubicBezTo>
                        <a:pt x="16815" y="23729"/>
                        <a:pt x="19336" y="24413"/>
                        <a:pt x="22685" y="24413"/>
                      </a:cubicBezTo>
                      <a:cubicBezTo>
                        <a:pt x="26033" y="24413"/>
                        <a:pt x="28662" y="23765"/>
                        <a:pt x="30210" y="22468"/>
                      </a:cubicBezTo>
                      <a:cubicBezTo>
                        <a:pt x="31758" y="21172"/>
                        <a:pt x="32550" y="19228"/>
                        <a:pt x="32550" y="16707"/>
                      </a:cubicBezTo>
                      <a:cubicBezTo>
                        <a:pt x="32550" y="14187"/>
                        <a:pt x="31758" y="12242"/>
                        <a:pt x="30210" y="10982"/>
                      </a:cubicBezTo>
                      <a:cubicBezTo>
                        <a:pt x="28662" y="9686"/>
                        <a:pt x="26141" y="9038"/>
                        <a:pt x="22685" y="9038"/>
                      </a:cubicBezTo>
                      <a:close/>
                    </a:path>
                  </a:pathLst>
                </a:custGeom>
                <a:grpFill/>
                <a:ln w="3601"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2793856656"/>
      </p:ext>
    </p:extLst>
  </p:cSld>
  <p:clrMapOvr>
    <a:overrideClrMapping bg1="dk1" tx1="lt1" bg2="dk2" tx2="lt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Case Studt">
    <p:spTree>
      <p:nvGrpSpPr>
        <p:cNvPr id="1" name=""/>
        <p:cNvGrpSpPr/>
        <p:nvPr/>
      </p:nvGrpSpPr>
      <p:grpSpPr>
        <a:xfrm>
          <a:off x="0" y="0"/>
          <a:ext cx="0" cy="0"/>
          <a:chOff x="0" y="0"/>
          <a:chExt cx="0" cy="0"/>
        </a:xfrm>
      </p:grpSpPr>
      <p:sp>
        <p:nvSpPr>
          <p:cNvPr id="8" name="Title 7"/>
          <p:cNvSpPr>
            <a:spLocks noGrp="1"/>
          </p:cNvSpPr>
          <p:nvPr>
            <p:ph type="title" hasCustomPrompt="1"/>
          </p:nvPr>
        </p:nvSpPr>
        <p:spPr/>
        <p:txBody>
          <a:bodyPr/>
          <a:lstStyle/>
          <a:p>
            <a:r>
              <a:rPr lang="en-US"/>
              <a:t>CLICK TO EDIT MASTER TITLE STYLE</a:t>
            </a:r>
            <a:endParaRPr lang="en-GB"/>
          </a:p>
        </p:txBody>
      </p:sp>
      <p:sp>
        <p:nvSpPr>
          <p:cNvPr id="9" name="Footer Placeholder 8"/>
          <p:cNvSpPr>
            <a:spLocks noGrp="1"/>
          </p:cNvSpPr>
          <p:nvPr>
            <p:ph type="ftr" sz="quarter" idx="10"/>
          </p:nvPr>
        </p:nvSpPr>
        <p:spPr/>
        <p:txBody>
          <a:bodyPr/>
          <a:lstStyle/>
          <a:p>
            <a:endParaRPr lang="en-GB"/>
          </a:p>
        </p:txBody>
      </p:sp>
      <p:sp>
        <p:nvSpPr>
          <p:cNvPr id="10" name="Slide Number Placeholder 9"/>
          <p:cNvSpPr>
            <a:spLocks noGrp="1"/>
          </p:cNvSpPr>
          <p:nvPr>
            <p:ph type="sldNum" sz="quarter" idx="11"/>
          </p:nvPr>
        </p:nvSpPr>
        <p:spPr/>
        <p:txBody>
          <a:bodyPr/>
          <a:lstStyle/>
          <a:p>
            <a:fld id="{CF9E83D3-DD9E-4837-A13D-B4A448F06A93}" type="slidenum">
              <a:rPr lang="en-GB" smtClean="0"/>
              <a:pPr/>
              <a:t>‹#›</a:t>
            </a:fld>
            <a:endParaRPr lang="en-GB"/>
          </a:p>
        </p:txBody>
      </p:sp>
      <p:sp>
        <p:nvSpPr>
          <p:cNvPr id="7" name="Content Placeholder 2"/>
          <p:cNvSpPr>
            <a:spLocks noGrp="1"/>
          </p:cNvSpPr>
          <p:nvPr>
            <p:ph idx="12"/>
          </p:nvPr>
        </p:nvSpPr>
        <p:spPr>
          <a:xfrm>
            <a:off x="3386468" y="2449183"/>
            <a:ext cx="2544827" cy="36544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2"/>
          <p:cNvSpPr>
            <a:spLocks noGrp="1"/>
          </p:cNvSpPr>
          <p:nvPr>
            <p:ph idx="13"/>
          </p:nvPr>
        </p:nvSpPr>
        <p:spPr>
          <a:xfrm>
            <a:off x="9051692" y="2449184"/>
            <a:ext cx="2544827" cy="36566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14"/>
          </p:nvPr>
        </p:nvSpPr>
        <p:spPr>
          <a:xfrm>
            <a:off x="595483" y="2449183"/>
            <a:ext cx="2544827" cy="3657217"/>
          </a:xfrm>
        </p:spPr>
        <p:txBody>
          <a:bodyPr/>
          <a:lstStyle>
            <a:lvl5pPr>
              <a:lnSpc>
                <a:spcPct val="120000"/>
              </a:lnSpc>
              <a:spcBef>
                <a:spcPts val="544"/>
              </a:spcBef>
              <a:defRPr sz="127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2"/>
          <p:cNvSpPr>
            <a:spLocks noGrp="1"/>
          </p:cNvSpPr>
          <p:nvPr>
            <p:ph idx="15"/>
          </p:nvPr>
        </p:nvSpPr>
        <p:spPr>
          <a:xfrm>
            <a:off x="6260710" y="2449184"/>
            <a:ext cx="2544827" cy="36566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9061270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userDrawn="1">
  <p:cSld name="1_Holder whit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C5BDE16-FA3C-3307-3510-BD426740C1A2}"/>
              </a:ext>
            </a:extLst>
          </p:cNvPr>
          <p:cNvGrpSpPr>
            <a:grpSpLocks noChangeAspect="1"/>
          </p:cNvGrpSpPr>
          <p:nvPr userDrawn="1"/>
        </p:nvGrpSpPr>
        <p:grpSpPr>
          <a:xfrm>
            <a:off x="376238" y="362331"/>
            <a:ext cx="11444009" cy="6148800"/>
            <a:chOff x="0" y="2425986"/>
            <a:chExt cx="6504464" cy="3494811"/>
          </a:xfrm>
          <a:solidFill>
            <a:schemeClr val="tx2"/>
          </a:solidFill>
        </p:grpSpPr>
        <p:sp>
          <p:nvSpPr>
            <p:cNvPr id="7" name="Freeform: Shape 6">
              <a:extLst>
                <a:ext uri="{FF2B5EF4-FFF2-40B4-BE49-F238E27FC236}">
                  <a16:creationId xmlns:a16="http://schemas.microsoft.com/office/drawing/2014/main" id="{CC90AC04-8C5F-7897-E85D-872DAD7BFA92}"/>
                </a:ext>
              </a:extLst>
            </p:cNvPr>
            <p:cNvSpPr/>
            <p:nvPr/>
          </p:nvSpPr>
          <p:spPr>
            <a:xfrm>
              <a:off x="0" y="2425986"/>
              <a:ext cx="6504464" cy="3085447"/>
            </a:xfrm>
            <a:custGeom>
              <a:avLst/>
              <a:gdLst>
                <a:gd name="connsiteX0" fmla="*/ 6495463 w 6504464"/>
                <a:gd name="connsiteY0" fmla="*/ 9002 h 3085447"/>
                <a:gd name="connsiteX1" fmla="*/ 6495463 w 6504464"/>
                <a:gd name="connsiteY1" fmla="*/ 3076445 h 3085447"/>
                <a:gd name="connsiteX2" fmla="*/ 9002 w 6504464"/>
                <a:gd name="connsiteY2" fmla="*/ 3076445 h 3085447"/>
                <a:gd name="connsiteX3" fmla="*/ 9002 w 6504464"/>
                <a:gd name="connsiteY3" fmla="*/ 9002 h 3085447"/>
                <a:gd name="connsiteX4" fmla="*/ 6495463 w 6504464"/>
                <a:gd name="connsiteY4" fmla="*/ 9002 h 3085447"/>
                <a:gd name="connsiteX5" fmla="*/ 6504464 w 6504464"/>
                <a:gd name="connsiteY5" fmla="*/ 0 h 3085447"/>
                <a:gd name="connsiteX6" fmla="*/ 0 w 6504464"/>
                <a:gd name="connsiteY6" fmla="*/ 0 h 3085447"/>
                <a:gd name="connsiteX7" fmla="*/ 0 w 6504464"/>
                <a:gd name="connsiteY7" fmla="*/ 3085447 h 3085447"/>
                <a:gd name="connsiteX8" fmla="*/ 6504464 w 6504464"/>
                <a:gd name="connsiteY8" fmla="*/ 3085447 h 3085447"/>
                <a:gd name="connsiteX9" fmla="*/ 6504464 w 6504464"/>
                <a:gd name="connsiteY9" fmla="*/ 0 h 3085447"/>
                <a:gd name="connsiteX10" fmla="*/ 6504464 w 6504464"/>
                <a:gd name="connsiteY10" fmla="*/ 0 h 308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04464" h="3085447">
                  <a:moveTo>
                    <a:pt x="6495463" y="9002"/>
                  </a:moveTo>
                  <a:lnTo>
                    <a:pt x="6495463" y="3076445"/>
                  </a:lnTo>
                  <a:lnTo>
                    <a:pt x="9002" y="3076445"/>
                  </a:lnTo>
                  <a:lnTo>
                    <a:pt x="9002" y="9002"/>
                  </a:lnTo>
                  <a:lnTo>
                    <a:pt x="6495463" y="9002"/>
                  </a:lnTo>
                  <a:moveTo>
                    <a:pt x="6504464" y="0"/>
                  </a:moveTo>
                  <a:lnTo>
                    <a:pt x="0" y="0"/>
                  </a:lnTo>
                  <a:lnTo>
                    <a:pt x="0" y="3085447"/>
                  </a:lnTo>
                  <a:lnTo>
                    <a:pt x="6504464" y="3085447"/>
                  </a:lnTo>
                  <a:lnTo>
                    <a:pt x="6504464" y="0"/>
                  </a:lnTo>
                  <a:lnTo>
                    <a:pt x="6504464" y="0"/>
                  </a:lnTo>
                  <a:close/>
                </a:path>
              </a:pathLst>
            </a:custGeom>
            <a:grpFill/>
            <a:ln w="3601" cap="flat">
              <a:noFill/>
              <a:prstDash val="solid"/>
              <a:miter/>
            </a:ln>
          </p:spPr>
          <p:txBody>
            <a:bodyPr rtlCol="0" anchor="ctr"/>
            <a:lstStyle/>
            <a:p>
              <a:endParaRPr lang="en-US"/>
            </a:p>
          </p:txBody>
        </p:sp>
        <p:grpSp>
          <p:nvGrpSpPr>
            <p:cNvPr id="8" name="Graphic 4">
              <a:extLst>
                <a:ext uri="{FF2B5EF4-FFF2-40B4-BE49-F238E27FC236}">
                  <a16:creationId xmlns:a16="http://schemas.microsoft.com/office/drawing/2014/main" id="{4DFA7989-2D85-E3E8-C12C-93BD22AE1559}"/>
                </a:ext>
              </a:extLst>
            </p:cNvPr>
            <p:cNvGrpSpPr/>
            <p:nvPr/>
          </p:nvGrpSpPr>
          <p:grpSpPr>
            <a:xfrm>
              <a:off x="0" y="5501999"/>
              <a:ext cx="1072831" cy="418798"/>
              <a:chOff x="0" y="5501999"/>
              <a:chExt cx="1072831" cy="418798"/>
            </a:xfrm>
            <a:grpFill/>
          </p:grpSpPr>
          <p:grpSp>
            <p:nvGrpSpPr>
              <p:cNvPr id="9" name="Graphic 4">
                <a:extLst>
                  <a:ext uri="{FF2B5EF4-FFF2-40B4-BE49-F238E27FC236}">
                    <a16:creationId xmlns:a16="http://schemas.microsoft.com/office/drawing/2014/main" id="{F986A951-86B8-6473-1A78-F35148142D1E}"/>
                  </a:ext>
                </a:extLst>
              </p:cNvPr>
              <p:cNvGrpSpPr/>
              <p:nvPr/>
            </p:nvGrpSpPr>
            <p:grpSpPr>
              <a:xfrm>
                <a:off x="0" y="5501999"/>
                <a:ext cx="633760" cy="343111"/>
                <a:chOff x="0" y="5501999"/>
                <a:chExt cx="633760" cy="343111"/>
              </a:xfrm>
              <a:grpFill/>
            </p:grpSpPr>
            <p:grpSp>
              <p:nvGrpSpPr>
                <p:cNvPr id="33" name="Graphic 4">
                  <a:extLst>
                    <a:ext uri="{FF2B5EF4-FFF2-40B4-BE49-F238E27FC236}">
                      <a16:creationId xmlns:a16="http://schemas.microsoft.com/office/drawing/2014/main" id="{BFE044E8-6674-32C2-D011-82A514BF8D02}"/>
                    </a:ext>
                  </a:extLst>
                </p:cNvPr>
                <p:cNvGrpSpPr/>
                <p:nvPr/>
              </p:nvGrpSpPr>
              <p:grpSpPr>
                <a:xfrm>
                  <a:off x="22648" y="5746091"/>
                  <a:ext cx="588427" cy="77415"/>
                  <a:chOff x="22648" y="5746091"/>
                  <a:chExt cx="588427" cy="77415"/>
                </a:xfrm>
                <a:grpFill/>
              </p:grpSpPr>
              <p:sp>
                <p:nvSpPr>
                  <p:cNvPr id="35" name="Freeform: Shape 34">
                    <a:extLst>
                      <a:ext uri="{FF2B5EF4-FFF2-40B4-BE49-F238E27FC236}">
                        <a16:creationId xmlns:a16="http://schemas.microsoft.com/office/drawing/2014/main" id="{6EC40C10-6808-B8A6-45D0-E0D0415C20F2}"/>
                      </a:ext>
                    </a:extLst>
                  </p:cNvPr>
                  <p:cNvSpPr/>
                  <p:nvPr/>
                </p:nvSpPr>
                <p:spPr>
                  <a:xfrm>
                    <a:off x="22648" y="5748215"/>
                    <a:ext cx="37627" cy="73058"/>
                  </a:xfrm>
                  <a:custGeom>
                    <a:avLst/>
                    <a:gdLst>
                      <a:gd name="connsiteX0" fmla="*/ 0 w 37627"/>
                      <a:gd name="connsiteY0" fmla="*/ 73059 h 73058"/>
                      <a:gd name="connsiteX1" fmla="*/ 0 w 37627"/>
                      <a:gd name="connsiteY1" fmla="*/ 0 h 73058"/>
                      <a:gd name="connsiteX2" fmla="*/ 37627 w 37627"/>
                      <a:gd name="connsiteY2" fmla="*/ 0 h 73058"/>
                      <a:gd name="connsiteX3" fmla="*/ 37627 w 37627"/>
                      <a:gd name="connsiteY3" fmla="*/ 73059 h 73058"/>
                      <a:gd name="connsiteX4" fmla="*/ 0 w 37627"/>
                      <a:gd name="connsiteY4" fmla="*/ 73059 h 7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7" h="73058">
                        <a:moveTo>
                          <a:pt x="0" y="73059"/>
                        </a:moveTo>
                        <a:lnTo>
                          <a:pt x="0" y="0"/>
                        </a:lnTo>
                        <a:lnTo>
                          <a:pt x="37627" y="0"/>
                        </a:lnTo>
                        <a:lnTo>
                          <a:pt x="37627" y="73059"/>
                        </a:lnTo>
                        <a:lnTo>
                          <a:pt x="0" y="73059"/>
                        </a:lnTo>
                        <a:close/>
                      </a:path>
                    </a:pathLst>
                  </a:custGeom>
                  <a:grpFill/>
                  <a:ln w="3601"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2CDEB6F8-FA5F-419E-FCA5-F10093D52AE3}"/>
                      </a:ext>
                    </a:extLst>
                  </p:cNvPr>
                  <p:cNvSpPr/>
                  <p:nvPr/>
                </p:nvSpPr>
                <p:spPr>
                  <a:xfrm>
                    <a:off x="66397" y="5748215"/>
                    <a:ext cx="108633" cy="73058"/>
                  </a:xfrm>
                  <a:custGeom>
                    <a:avLst/>
                    <a:gdLst>
                      <a:gd name="connsiteX0" fmla="*/ 0 w 108633"/>
                      <a:gd name="connsiteY0" fmla="*/ 73059 h 73058"/>
                      <a:gd name="connsiteX1" fmla="*/ 0 w 108633"/>
                      <a:gd name="connsiteY1" fmla="*/ 0 h 73058"/>
                      <a:gd name="connsiteX2" fmla="*/ 38708 w 108633"/>
                      <a:gd name="connsiteY2" fmla="*/ 0 h 73058"/>
                      <a:gd name="connsiteX3" fmla="*/ 71546 w 108633"/>
                      <a:gd name="connsiteY3" fmla="*/ 27690 h 73058"/>
                      <a:gd name="connsiteX4" fmla="*/ 71546 w 108633"/>
                      <a:gd name="connsiteY4" fmla="*/ 0 h 73058"/>
                      <a:gd name="connsiteX5" fmla="*/ 108633 w 108633"/>
                      <a:gd name="connsiteY5" fmla="*/ 0 h 73058"/>
                      <a:gd name="connsiteX6" fmla="*/ 108633 w 108633"/>
                      <a:gd name="connsiteY6" fmla="*/ 73059 h 73058"/>
                      <a:gd name="connsiteX7" fmla="*/ 70466 w 108633"/>
                      <a:gd name="connsiteY7" fmla="*/ 73059 h 73058"/>
                      <a:gd name="connsiteX8" fmla="*/ 37087 w 108633"/>
                      <a:gd name="connsiteY8" fmla="*/ 45585 h 73058"/>
                      <a:gd name="connsiteX9" fmla="*/ 37087 w 108633"/>
                      <a:gd name="connsiteY9" fmla="*/ 73059 h 73058"/>
                      <a:gd name="connsiteX10" fmla="*/ 0 w 108633"/>
                      <a:gd name="connsiteY10" fmla="*/ 73059 h 7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633" h="73058">
                        <a:moveTo>
                          <a:pt x="0" y="73059"/>
                        </a:moveTo>
                        <a:lnTo>
                          <a:pt x="0" y="0"/>
                        </a:lnTo>
                        <a:lnTo>
                          <a:pt x="38708" y="0"/>
                        </a:lnTo>
                        <a:lnTo>
                          <a:pt x="71546" y="27690"/>
                        </a:lnTo>
                        <a:lnTo>
                          <a:pt x="71546" y="0"/>
                        </a:lnTo>
                        <a:lnTo>
                          <a:pt x="108633" y="0"/>
                        </a:lnTo>
                        <a:lnTo>
                          <a:pt x="108633" y="73059"/>
                        </a:lnTo>
                        <a:lnTo>
                          <a:pt x="70466" y="73059"/>
                        </a:lnTo>
                        <a:lnTo>
                          <a:pt x="37087" y="45585"/>
                        </a:lnTo>
                        <a:lnTo>
                          <a:pt x="37087" y="73059"/>
                        </a:lnTo>
                        <a:lnTo>
                          <a:pt x="0" y="73059"/>
                        </a:lnTo>
                        <a:close/>
                      </a:path>
                    </a:pathLst>
                  </a:custGeom>
                  <a:grpFill/>
                  <a:ln w="3601"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25E554CD-2E00-F21B-D18B-8EE48DEA3C3A}"/>
                      </a:ext>
                    </a:extLst>
                  </p:cNvPr>
                  <p:cNvSpPr/>
                  <p:nvPr/>
                </p:nvSpPr>
                <p:spPr>
                  <a:xfrm>
                    <a:off x="178055" y="5748215"/>
                    <a:ext cx="122892" cy="73058"/>
                  </a:xfrm>
                  <a:custGeom>
                    <a:avLst/>
                    <a:gdLst>
                      <a:gd name="connsiteX0" fmla="*/ 0 w 122892"/>
                      <a:gd name="connsiteY0" fmla="*/ 0 h 73058"/>
                      <a:gd name="connsiteX1" fmla="*/ 42524 w 122892"/>
                      <a:gd name="connsiteY1" fmla="*/ 0 h 73058"/>
                      <a:gd name="connsiteX2" fmla="*/ 62040 w 122892"/>
                      <a:gd name="connsiteY2" fmla="*/ 38816 h 73058"/>
                      <a:gd name="connsiteX3" fmla="*/ 80584 w 122892"/>
                      <a:gd name="connsiteY3" fmla="*/ 0 h 73058"/>
                      <a:gd name="connsiteX4" fmla="*/ 122892 w 122892"/>
                      <a:gd name="connsiteY4" fmla="*/ 0 h 73058"/>
                      <a:gd name="connsiteX5" fmla="*/ 84509 w 122892"/>
                      <a:gd name="connsiteY5" fmla="*/ 73059 h 73058"/>
                      <a:gd name="connsiteX6" fmla="*/ 38384 w 122892"/>
                      <a:gd name="connsiteY6" fmla="*/ 73059 h 73058"/>
                      <a:gd name="connsiteX7" fmla="*/ 0 w 122892"/>
                      <a:gd name="connsiteY7" fmla="*/ 0 h 7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892" h="73058">
                        <a:moveTo>
                          <a:pt x="0" y="0"/>
                        </a:moveTo>
                        <a:lnTo>
                          <a:pt x="42524" y="0"/>
                        </a:lnTo>
                        <a:lnTo>
                          <a:pt x="62040" y="38816"/>
                        </a:lnTo>
                        <a:lnTo>
                          <a:pt x="80584" y="0"/>
                        </a:lnTo>
                        <a:lnTo>
                          <a:pt x="122892" y="0"/>
                        </a:lnTo>
                        <a:lnTo>
                          <a:pt x="84509" y="73059"/>
                        </a:lnTo>
                        <a:lnTo>
                          <a:pt x="38384" y="73059"/>
                        </a:lnTo>
                        <a:lnTo>
                          <a:pt x="0" y="0"/>
                        </a:lnTo>
                        <a:close/>
                      </a:path>
                    </a:pathLst>
                  </a:custGeom>
                  <a:grpFill/>
                  <a:ln w="3601"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C2805A0D-C7A2-1FC9-C528-EE2A734754B0}"/>
                      </a:ext>
                    </a:extLst>
                  </p:cNvPr>
                  <p:cNvSpPr/>
                  <p:nvPr/>
                </p:nvSpPr>
                <p:spPr>
                  <a:xfrm>
                    <a:off x="304007" y="5748215"/>
                    <a:ext cx="90413" cy="73058"/>
                  </a:xfrm>
                  <a:custGeom>
                    <a:avLst/>
                    <a:gdLst>
                      <a:gd name="connsiteX0" fmla="*/ 90414 w 90413"/>
                      <a:gd name="connsiteY0" fmla="*/ 22577 h 73058"/>
                      <a:gd name="connsiteX1" fmla="*/ 37627 w 90413"/>
                      <a:gd name="connsiteY1" fmla="*/ 22577 h 73058"/>
                      <a:gd name="connsiteX2" fmla="*/ 37627 w 90413"/>
                      <a:gd name="connsiteY2" fmla="*/ 27797 h 73058"/>
                      <a:gd name="connsiteX3" fmla="*/ 88433 w 90413"/>
                      <a:gd name="connsiteY3" fmla="*/ 27797 h 73058"/>
                      <a:gd name="connsiteX4" fmla="*/ 88433 w 90413"/>
                      <a:gd name="connsiteY4" fmla="*/ 45261 h 73058"/>
                      <a:gd name="connsiteX5" fmla="*/ 37627 w 90413"/>
                      <a:gd name="connsiteY5" fmla="*/ 45261 h 73058"/>
                      <a:gd name="connsiteX6" fmla="*/ 37627 w 90413"/>
                      <a:gd name="connsiteY6" fmla="*/ 50482 h 73058"/>
                      <a:gd name="connsiteX7" fmla="*/ 90414 w 90413"/>
                      <a:gd name="connsiteY7" fmla="*/ 50482 h 73058"/>
                      <a:gd name="connsiteX8" fmla="*/ 90414 w 90413"/>
                      <a:gd name="connsiteY8" fmla="*/ 73059 h 73058"/>
                      <a:gd name="connsiteX9" fmla="*/ 0 w 90413"/>
                      <a:gd name="connsiteY9" fmla="*/ 73059 h 73058"/>
                      <a:gd name="connsiteX10" fmla="*/ 0 w 90413"/>
                      <a:gd name="connsiteY10" fmla="*/ 0 h 73058"/>
                      <a:gd name="connsiteX11" fmla="*/ 90414 w 90413"/>
                      <a:gd name="connsiteY11" fmla="*/ 0 h 73058"/>
                      <a:gd name="connsiteX12" fmla="*/ 90414 w 90413"/>
                      <a:gd name="connsiteY12" fmla="*/ 22577 h 7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413" h="73058">
                        <a:moveTo>
                          <a:pt x="90414" y="22577"/>
                        </a:moveTo>
                        <a:lnTo>
                          <a:pt x="37627" y="22577"/>
                        </a:lnTo>
                        <a:lnTo>
                          <a:pt x="37627" y="27797"/>
                        </a:lnTo>
                        <a:lnTo>
                          <a:pt x="88433" y="27797"/>
                        </a:lnTo>
                        <a:lnTo>
                          <a:pt x="88433" y="45261"/>
                        </a:lnTo>
                        <a:lnTo>
                          <a:pt x="37627" y="45261"/>
                        </a:lnTo>
                        <a:lnTo>
                          <a:pt x="37627" y="50482"/>
                        </a:lnTo>
                        <a:lnTo>
                          <a:pt x="90414" y="50482"/>
                        </a:lnTo>
                        <a:lnTo>
                          <a:pt x="90414" y="73059"/>
                        </a:lnTo>
                        <a:lnTo>
                          <a:pt x="0" y="73059"/>
                        </a:lnTo>
                        <a:lnTo>
                          <a:pt x="0" y="0"/>
                        </a:lnTo>
                        <a:lnTo>
                          <a:pt x="90414" y="0"/>
                        </a:lnTo>
                        <a:lnTo>
                          <a:pt x="90414" y="22577"/>
                        </a:lnTo>
                        <a:close/>
                      </a:path>
                    </a:pathLst>
                  </a:custGeom>
                  <a:grpFill/>
                  <a:ln w="3601"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2AF4A868-654B-46D4-1CB5-22E115559B10}"/>
                      </a:ext>
                    </a:extLst>
                  </p:cNvPr>
                  <p:cNvSpPr/>
                  <p:nvPr/>
                </p:nvSpPr>
                <p:spPr>
                  <a:xfrm>
                    <a:off x="398346" y="5746091"/>
                    <a:ext cx="107517" cy="77415"/>
                  </a:xfrm>
                  <a:custGeom>
                    <a:avLst/>
                    <a:gdLst>
                      <a:gd name="connsiteX0" fmla="*/ 38816 w 107517"/>
                      <a:gd name="connsiteY0" fmla="*/ 25709 h 77415"/>
                      <a:gd name="connsiteX1" fmla="*/ 48069 w 107517"/>
                      <a:gd name="connsiteY1" fmla="*/ 29526 h 77415"/>
                      <a:gd name="connsiteX2" fmla="*/ 66829 w 107517"/>
                      <a:gd name="connsiteY2" fmla="*/ 30066 h 77415"/>
                      <a:gd name="connsiteX3" fmla="*/ 107517 w 107517"/>
                      <a:gd name="connsiteY3" fmla="*/ 52102 h 77415"/>
                      <a:gd name="connsiteX4" fmla="*/ 53543 w 107517"/>
                      <a:gd name="connsiteY4" fmla="*/ 77415 h 77415"/>
                      <a:gd name="connsiteX5" fmla="*/ 0 w 107517"/>
                      <a:gd name="connsiteY5" fmla="*/ 50266 h 77415"/>
                      <a:gd name="connsiteX6" fmla="*/ 37627 w 107517"/>
                      <a:gd name="connsiteY6" fmla="*/ 50266 h 77415"/>
                      <a:gd name="connsiteX7" fmla="*/ 53651 w 107517"/>
                      <a:gd name="connsiteY7" fmla="*/ 55811 h 77415"/>
                      <a:gd name="connsiteX8" fmla="*/ 68810 w 107517"/>
                      <a:gd name="connsiteY8" fmla="*/ 51562 h 77415"/>
                      <a:gd name="connsiteX9" fmla="*/ 58980 w 107517"/>
                      <a:gd name="connsiteY9" fmla="*/ 47745 h 77415"/>
                      <a:gd name="connsiteX10" fmla="*/ 41192 w 107517"/>
                      <a:gd name="connsiteY10" fmla="*/ 47313 h 77415"/>
                      <a:gd name="connsiteX11" fmla="*/ 72 w 107517"/>
                      <a:gd name="connsiteY11" fmla="*/ 24845 h 77415"/>
                      <a:gd name="connsiteX12" fmla="*/ 52966 w 107517"/>
                      <a:gd name="connsiteY12" fmla="*/ 0 h 77415"/>
                      <a:gd name="connsiteX13" fmla="*/ 105213 w 107517"/>
                      <a:gd name="connsiteY13" fmla="*/ 26933 h 77415"/>
                      <a:gd name="connsiteX14" fmla="*/ 67585 w 107517"/>
                      <a:gd name="connsiteY14" fmla="*/ 26933 h 77415"/>
                      <a:gd name="connsiteX15" fmla="*/ 52858 w 107517"/>
                      <a:gd name="connsiteY15" fmla="*/ 21604 h 77415"/>
                      <a:gd name="connsiteX16" fmla="*/ 38780 w 107517"/>
                      <a:gd name="connsiteY16" fmla="*/ 25745 h 7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517" h="77415">
                        <a:moveTo>
                          <a:pt x="38816" y="25709"/>
                        </a:moveTo>
                        <a:cubicBezTo>
                          <a:pt x="38816" y="28553"/>
                          <a:pt x="40652" y="29310"/>
                          <a:pt x="48069" y="29526"/>
                        </a:cubicBezTo>
                        <a:lnTo>
                          <a:pt x="66829" y="30066"/>
                        </a:lnTo>
                        <a:cubicBezTo>
                          <a:pt x="97687" y="30930"/>
                          <a:pt x="107517" y="37267"/>
                          <a:pt x="107517" y="52102"/>
                        </a:cubicBezTo>
                        <a:cubicBezTo>
                          <a:pt x="107517" y="68665"/>
                          <a:pt x="88865" y="77415"/>
                          <a:pt x="53543" y="77415"/>
                        </a:cubicBezTo>
                        <a:cubicBezTo>
                          <a:pt x="18220" y="77415"/>
                          <a:pt x="540" y="68809"/>
                          <a:pt x="0" y="50266"/>
                        </a:cubicBezTo>
                        <a:lnTo>
                          <a:pt x="37627" y="50266"/>
                        </a:lnTo>
                        <a:cubicBezTo>
                          <a:pt x="37951" y="54407"/>
                          <a:pt x="42740" y="55811"/>
                          <a:pt x="53651" y="55811"/>
                        </a:cubicBezTo>
                        <a:cubicBezTo>
                          <a:pt x="63913" y="55811"/>
                          <a:pt x="68810" y="54731"/>
                          <a:pt x="68810" y="51562"/>
                        </a:cubicBezTo>
                        <a:cubicBezTo>
                          <a:pt x="68810" y="48718"/>
                          <a:pt x="66973" y="47961"/>
                          <a:pt x="58980" y="47745"/>
                        </a:cubicBezTo>
                        <a:lnTo>
                          <a:pt x="41192" y="47313"/>
                        </a:lnTo>
                        <a:cubicBezTo>
                          <a:pt x="12855" y="46665"/>
                          <a:pt x="72" y="38816"/>
                          <a:pt x="72" y="24845"/>
                        </a:cubicBezTo>
                        <a:cubicBezTo>
                          <a:pt x="72" y="7382"/>
                          <a:pt x="15879" y="0"/>
                          <a:pt x="52966" y="0"/>
                        </a:cubicBezTo>
                        <a:cubicBezTo>
                          <a:pt x="90054" y="0"/>
                          <a:pt x="104673" y="7849"/>
                          <a:pt x="105213" y="26933"/>
                        </a:cubicBezTo>
                        <a:lnTo>
                          <a:pt x="67585" y="26933"/>
                        </a:lnTo>
                        <a:cubicBezTo>
                          <a:pt x="67261" y="22900"/>
                          <a:pt x="63012" y="21604"/>
                          <a:pt x="52858" y="21604"/>
                        </a:cubicBezTo>
                        <a:cubicBezTo>
                          <a:pt x="42704" y="21604"/>
                          <a:pt x="38780" y="22577"/>
                          <a:pt x="38780" y="25745"/>
                        </a:cubicBezTo>
                        <a:close/>
                      </a:path>
                    </a:pathLst>
                  </a:custGeom>
                  <a:grpFill/>
                  <a:ln w="3601"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0DB10C2-8CAF-D489-6143-2AAFAB353D71}"/>
                      </a:ext>
                    </a:extLst>
                  </p:cNvPr>
                  <p:cNvSpPr/>
                  <p:nvPr/>
                </p:nvSpPr>
                <p:spPr>
                  <a:xfrm>
                    <a:off x="507591" y="5748215"/>
                    <a:ext cx="103484" cy="73058"/>
                  </a:xfrm>
                  <a:custGeom>
                    <a:avLst/>
                    <a:gdLst>
                      <a:gd name="connsiteX0" fmla="*/ 32946 w 103484"/>
                      <a:gd name="connsiteY0" fmla="*/ 73059 h 73058"/>
                      <a:gd name="connsiteX1" fmla="*/ 32946 w 103484"/>
                      <a:gd name="connsiteY1" fmla="*/ 30534 h 73058"/>
                      <a:gd name="connsiteX2" fmla="*/ 0 w 103484"/>
                      <a:gd name="connsiteY2" fmla="*/ 30534 h 73058"/>
                      <a:gd name="connsiteX3" fmla="*/ 0 w 103484"/>
                      <a:gd name="connsiteY3" fmla="*/ 0 h 73058"/>
                      <a:gd name="connsiteX4" fmla="*/ 103484 w 103484"/>
                      <a:gd name="connsiteY4" fmla="*/ 0 h 73058"/>
                      <a:gd name="connsiteX5" fmla="*/ 103484 w 103484"/>
                      <a:gd name="connsiteY5" fmla="*/ 30534 h 73058"/>
                      <a:gd name="connsiteX6" fmla="*/ 70538 w 103484"/>
                      <a:gd name="connsiteY6" fmla="*/ 30534 h 73058"/>
                      <a:gd name="connsiteX7" fmla="*/ 70538 w 103484"/>
                      <a:gd name="connsiteY7" fmla="*/ 73059 h 73058"/>
                      <a:gd name="connsiteX8" fmla="*/ 32910 w 103484"/>
                      <a:gd name="connsiteY8" fmla="*/ 73059 h 7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84" h="73058">
                        <a:moveTo>
                          <a:pt x="32946" y="73059"/>
                        </a:moveTo>
                        <a:lnTo>
                          <a:pt x="32946" y="30534"/>
                        </a:lnTo>
                        <a:lnTo>
                          <a:pt x="0" y="30534"/>
                        </a:lnTo>
                        <a:lnTo>
                          <a:pt x="0" y="0"/>
                        </a:lnTo>
                        <a:lnTo>
                          <a:pt x="103484" y="0"/>
                        </a:lnTo>
                        <a:lnTo>
                          <a:pt x="103484" y="30534"/>
                        </a:lnTo>
                        <a:lnTo>
                          <a:pt x="70538" y="30534"/>
                        </a:lnTo>
                        <a:lnTo>
                          <a:pt x="70538" y="73059"/>
                        </a:lnTo>
                        <a:lnTo>
                          <a:pt x="32910" y="73059"/>
                        </a:lnTo>
                        <a:close/>
                      </a:path>
                    </a:pathLst>
                  </a:custGeom>
                  <a:grpFill/>
                  <a:ln w="3601" cap="flat">
                    <a:noFill/>
                    <a:prstDash val="solid"/>
                    <a:miter/>
                  </a:ln>
                </p:spPr>
                <p:txBody>
                  <a:bodyPr rtlCol="0" anchor="ctr"/>
                  <a:lstStyle/>
                  <a:p>
                    <a:endParaRPr lang="en-US"/>
                  </a:p>
                </p:txBody>
              </p:sp>
            </p:grpSp>
            <p:sp>
              <p:nvSpPr>
                <p:cNvPr id="34" name="Freeform: Shape 33">
                  <a:extLst>
                    <a:ext uri="{FF2B5EF4-FFF2-40B4-BE49-F238E27FC236}">
                      <a16:creationId xmlns:a16="http://schemas.microsoft.com/office/drawing/2014/main" id="{82D40285-DA59-CC49-512D-319E10E61788}"/>
                    </a:ext>
                  </a:extLst>
                </p:cNvPr>
                <p:cNvSpPr/>
                <p:nvPr/>
              </p:nvSpPr>
              <p:spPr>
                <a:xfrm>
                  <a:off x="0" y="5501999"/>
                  <a:ext cx="633760" cy="343111"/>
                </a:xfrm>
                <a:custGeom>
                  <a:avLst/>
                  <a:gdLst>
                    <a:gd name="connsiteX0" fmla="*/ 108921 w 633760"/>
                    <a:gd name="connsiteY0" fmla="*/ 58620 h 343111"/>
                    <a:gd name="connsiteX1" fmla="*/ 123216 w 633760"/>
                    <a:gd name="connsiteY1" fmla="*/ 41733 h 343111"/>
                    <a:gd name="connsiteX2" fmla="*/ 96391 w 633760"/>
                    <a:gd name="connsiteY2" fmla="*/ 23621 h 343111"/>
                    <a:gd name="connsiteX3" fmla="*/ 22648 w 633760"/>
                    <a:gd name="connsiteY3" fmla="*/ 23621 h 343111"/>
                    <a:gd name="connsiteX4" fmla="*/ 22648 w 633760"/>
                    <a:gd name="connsiteY4" fmla="*/ 96679 h 343111"/>
                    <a:gd name="connsiteX5" fmla="*/ 96391 w 633760"/>
                    <a:gd name="connsiteY5" fmla="*/ 96679 h 343111"/>
                    <a:gd name="connsiteX6" fmla="*/ 125629 w 633760"/>
                    <a:gd name="connsiteY6" fmla="*/ 75975 h 343111"/>
                    <a:gd name="connsiteX7" fmla="*/ 108957 w 633760"/>
                    <a:gd name="connsiteY7" fmla="*/ 58620 h 343111"/>
                    <a:gd name="connsiteX8" fmla="*/ 83176 w 633760"/>
                    <a:gd name="connsiteY8" fmla="*/ 77055 h 343111"/>
                    <a:gd name="connsiteX9" fmla="*/ 59196 w 633760"/>
                    <a:gd name="connsiteY9" fmla="*/ 77055 h 343111"/>
                    <a:gd name="connsiteX10" fmla="*/ 59196 w 633760"/>
                    <a:gd name="connsiteY10" fmla="*/ 68773 h 343111"/>
                    <a:gd name="connsiteX11" fmla="*/ 83176 w 633760"/>
                    <a:gd name="connsiteY11" fmla="*/ 68773 h 343111"/>
                    <a:gd name="connsiteX12" fmla="*/ 88181 w 633760"/>
                    <a:gd name="connsiteY12" fmla="*/ 72914 h 343111"/>
                    <a:gd name="connsiteX13" fmla="*/ 83176 w 633760"/>
                    <a:gd name="connsiteY13" fmla="*/ 77055 h 343111"/>
                    <a:gd name="connsiteX14" fmla="*/ 83068 w 633760"/>
                    <a:gd name="connsiteY14" fmla="*/ 51526 h 343111"/>
                    <a:gd name="connsiteX15" fmla="*/ 59196 w 633760"/>
                    <a:gd name="connsiteY15" fmla="*/ 51526 h 343111"/>
                    <a:gd name="connsiteX16" fmla="*/ 59196 w 633760"/>
                    <a:gd name="connsiteY16" fmla="*/ 43245 h 343111"/>
                    <a:gd name="connsiteX17" fmla="*/ 83068 w 633760"/>
                    <a:gd name="connsiteY17" fmla="*/ 43245 h 343111"/>
                    <a:gd name="connsiteX18" fmla="*/ 88181 w 633760"/>
                    <a:gd name="connsiteY18" fmla="*/ 47385 h 343111"/>
                    <a:gd name="connsiteX19" fmla="*/ 83068 w 633760"/>
                    <a:gd name="connsiteY19" fmla="*/ 51526 h 343111"/>
                    <a:gd name="connsiteX20" fmla="*/ 219607 w 633760"/>
                    <a:gd name="connsiteY20" fmla="*/ 55235 h 343111"/>
                    <a:gd name="connsiteX21" fmla="*/ 284924 w 633760"/>
                    <a:gd name="connsiteY21" fmla="*/ 55235 h 343111"/>
                    <a:gd name="connsiteX22" fmla="*/ 284924 w 633760"/>
                    <a:gd name="connsiteY22" fmla="*/ 96679 h 343111"/>
                    <a:gd name="connsiteX23" fmla="*/ 254390 w 633760"/>
                    <a:gd name="connsiteY23" fmla="*/ 96679 h 343111"/>
                    <a:gd name="connsiteX24" fmla="*/ 252770 w 633760"/>
                    <a:gd name="connsiteY24" fmla="*/ 89478 h 343111"/>
                    <a:gd name="connsiteX25" fmla="*/ 222992 w 633760"/>
                    <a:gd name="connsiteY25" fmla="*/ 98840 h 343111"/>
                    <a:gd name="connsiteX26" fmla="*/ 172618 w 633760"/>
                    <a:gd name="connsiteY26" fmla="*/ 61428 h 343111"/>
                    <a:gd name="connsiteX27" fmla="*/ 229113 w 633760"/>
                    <a:gd name="connsiteY27" fmla="*/ 21424 h 343111"/>
                    <a:gd name="connsiteX28" fmla="*/ 284852 w 633760"/>
                    <a:gd name="connsiteY28" fmla="*/ 51526 h 343111"/>
                    <a:gd name="connsiteX29" fmla="*/ 245172 w 633760"/>
                    <a:gd name="connsiteY29" fmla="*/ 51526 h 343111"/>
                    <a:gd name="connsiteX30" fmla="*/ 229149 w 633760"/>
                    <a:gd name="connsiteY30" fmla="*/ 45873 h 343111"/>
                    <a:gd name="connsiteX31" fmla="*/ 210822 w 633760"/>
                    <a:gd name="connsiteY31" fmla="*/ 60384 h 343111"/>
                    <a:gd name="connsiteX32" fmla="*/ 229689 w 633760"/>
                    <a:gd name="connsiteY32" fmla="*/ 75651 h 343111"/>
                    <a:gd name="connsiteX33" fmla="*/ 245496 w 633760"/>
                    <a:gd name="connsiteY33" fmla="*/ 70214 h 343111"/>
                    <a:gd name="connsiteX34" fmla="*/ 219643 w 633760"/>
                    <a:gd name="connsiteY34" fmla="*/ 70214 h 343111"/>
                    <a:gd name="connsiteX35" fmla="*/ 219643 w 633760"/>
                    <a:gd name="connsiteY35" fmla="*/ 55271 h 343111"/>
                    <a:gd name="connsiteX36" fmla="*/ 130418 w 633760"/>
                    <a:gd name="connsiteY36" fmla="*/ 23621 h 343111"/>
                    <a:gd name="connsiteX37" fmla="*/ 168045 w 633760"/>
                    <a:gd name="connsiteY37" fmla="*/ 23621 h 343111"/>
                    <a:gd name="connsiteX38" fmla="*/ 168045 w 633760"/>
                    <a:gd name="connsiteY38" fmla="*/ 96679 h 343111"/>
                    <a:gd name="connsiteX39" fmla="*/ 130418 w 633760"/>
                    <a:gd name="connsiteY39" fmla="*/ 96679 h 343111"/>
                    <a:gd name="connsiteX40" fmla="*/ 130418 w 633760"/>
                    <a:gd name="connsiteY40" fmla="*/ 23621 h 343111"/>
                    <a:gd name="connsiteX41" fmla="*/ 243624 w 633760"/>
                    <a:gd name="connsiteY41" fmla="*/ 184284 h 343111"/>
                    <a:gd name="connsiteX42" fmla="*/ 233794 w 633760"/>
                    <a:gd name="connsiteY42" fmla="*/ 180468 h 343111"/>
                    <a:gd name="connsiteX43" fmla="*/ 216007 w 633760"/>
                    <a:gd name="connsiteY43" fmla="*/ 180035 h 343111"/>
                    <a:gd name="connsiteX44" fmla="*/ 174886 w 633760"/>
                    <a:gd name="connsiteY44" fmla="*/ 157567 h 343111"/>
                    <a:gd name="connsiteX45" fmla="*/ 227781 w 633760"/>
                    <a:gd name="connsiteY45" fmla="*/ 132686 h 343111"/>
                    <a:gd name="connsiteX46" fmla="*/ 280027 w 633760"/>
                    <a:gd name="connsiteY46" fmla="*/ 159620 h 343111"/>
                    <a:gd name="connsiteX47" fmla="*/ 242400 w 633760"/>
                    <a:gd name="connsiteY47" fmla="*/ 159620 h 343111"/>
                    <a:gd name="connsiteX48" fmla="*/ 227673 w 633760"/>
                    <a:gd name="connsiteY48" fmla="*/ 154290 h 343111"/>
                    <a:gd name="connsiteX49" fmla="*/ 213594 w 633760"/>
                    <a:gd name="connsiteY49" fmla="*/ 158431 h 343111"/>
                    <a:gd name="connsiteX50" fmla="*/ 222848 w 633760"/>
                    <a:gd name="connsiteY50" fmla="*/ 162248 h 343111"/>
                    <a:gd name="connsiteX51" fmla="*/ 241608 w 633760"/>
                    <a:gd name="connsiteY51" fmla="*/ 162788 h 343111"/>
                    <a:gd name="connsiteX52" fmla="*/ 282296 w 633760"/>
                    <a:gd name="connsiteY52" fmla="*/ 184825 h 343111"/>
                    <a:gd name="connsiteX53" fmla="*/ 228321 w 633760"/>
                    <a:gd name="connsiteY53" fmla="*/ 210137 h 343111"/>
                    <a:gd name="connsiteX54" fmla="*/ 174778 w 633760"/>
                    <a:gd name="connsiteY54" fmla="*/ 182988 h 343111"/>
                    <a:gd name="connsiteX55" fmla="*/ 212406 w 633760"/>
                    <a:gd name="connsiteY55" fmla="*/ 182988 h 343111"/>
                    <a:gd name="connsiteX56" fmla="*/ 228429 w 633760"/>
                    <a:gd name="connsiteY56" fmla="*/ 188533 h 343111"/>
                    <a:gd name="connsiteX57" fmla="*/ 243588 w 633760"/>
                    <a:gd name="connsiteY57" fmla="*/ 184284 h 343111"/>
                    <a:gd name="connsiteX58" fmla="*/ 133046 w 633760"/>
                    <a:gd name="connsiteY58" fmla="*/ 184284 h 343111"/>
                    <a:gd name="connsiteX59" fmla="*/ 123216 w 633760"/>
                    <a:gd name="connsiteY59" fmla="*/ 180468 h 343111"/>
                    <a:gd name="connsiteX60" fmla="*/ 105429 w 633760"/>
                    <a:gd name="connsiteY60" fmla="*/ 180035 h 343111"/>
                    <a:gd name="connsiteX61" fmla="*/ 64309 w 633760"/>
                    <a:gd name="connsiteY61" fmla="*/ 157567 h 343111"/>
                    <a:gd name="connsiteX62" fmla="*/ 117203 w 633760"/>
                    <a:gd name="connsiteY62" fmla="*/ 132686 h 343111"/>
                    <a:gd name="connsiteX63" fmla="*/ 169449 w 633760"/>
                    <a:gd name="connsiteY63" fmla="*/ 159620 h 343111"/>
                    <a:gd name="connsiteX64" fmla="*/ 131822 w 633760"/>
                    <a:gd name="connsiteY64" fmla="*/ 159620 h 343111"/>
                    <a:gd name="connsiteX65" fmla="*/ 117095 w 633760"/>
                    <a:gd name="connsiteY65" fmla="*/ 154290 h 343111"/>
                    <a:gd name="connsiteX66" fmla="*/ 103016 w 633760"/>
                    <a:gd name="connsiteY66" fmla="*/ 158431 h 343111"/>
                    <a:gd name="connsiteX67" fmla="*/ 112270 w 633760"/>
                    <a:gd name="connsiteY67" fmla="*/ 162248 h 343111"/>
                    <a:gd name="connsiteX68" fmla="*/ 131030 w 633760"/>
                    <a:gd name="connsiteY68" fmla="*/ 162788 h 343111"/>
                    <a:gd name="connsiteX69" fmla="*/ 171718 w 633760"/>
                    <a:gd name="connsiteY69" fmla="*/ 184825 h 343111"/>
                    <a:gd name="connsiteX70" fmla="*/ 117743 w 633760"/>
                    <a:gd name="connsiteY70" fmla="*/ 210137 h 343111"/>
                    <a:gd name="connsiteX71" fmla="*/ 64201 w 633760"/>
                    <a:gd name="connsiteY71" fmla="*/ 182988 h 343111"/>
                    <a:gd name="connsiteX72" fmla="*/ 101828 w 633760"/>
                    <a:gd name="connsiteY72" fmla="*/ 182988 h 343111"/>
                    <a:gd name="connsiteX73" fmla="*/ 117851 w 633760"/>
                    <a:gd name="connsiteY73" fmla="*/ 188533 h 343111"/>
                    <a:gd name="connsiteX74" fmla="*/ 133010 w 633760"/>
                    <a:gd name="connsiteY74" fmla="*/ 184284 h 343111"/>
                    <a:gd name="connsiteX75" fmla="*/ 485052 w 633760"/>
                    <a:gd name="connsiteY75" fmla="*/ 207941 h 343111"/>
                    <a:gd name="connsiteX76" fmla="*/ 394638 w 633760"/>
                    <a:gd name="connsiteY76" fmla="*/ 207941 h 343111"/>
                    <a:gd name="connsiteX77" fmla="*/ 394638 w 633760"/>
                    <a:gd name="connsiteY77" fmla="*/ 134883 h 343111"/>
                    <a:gd name="connsiteX78" fmla="*/ 485052 w 633760"/>
                    <a:gd name="connsiteY78" fmla="*/ 134883 h 343111"/>
                    <a:gd name="connsiteX79" fmla="*/ 485052 w 633760"/>
                    <a:gd name="connsiteY79" fmla="*/ 157459 h 343111"/>
                    <a:gd name="connsiteX80" fmla="*/ 432265 w 633760"/>
                    <a:gd name="connsiteY80" fmla="*/ 157459 h 343111"/>
                    <a:gd name="connsiteX81" fmla="*/ 432265 w 633760"/>
                    <a:gd name="connsiteY81" fmla="*/ 162680 h 343111"/>
                    <a:gd name="connsiteX82" fmla="*/ 483071 w 633760"/>
                    <a:gd name="connsiteY82" fmla="*/ 162680 h 343111"/>
                    <a:gd name="connsiteX83" fmla="*/ 483071 w 633760"/>
                    <a:gd name="connsiteY83" fmla="*/ 180144 h 343111"/>
                    <a:gd name="connsiteX84" fmla="*/ 432265 w 633760"/>
                    <a:gd name="connsiteY84" fmla="*/ 180144 h 343111"/>
                    <a:gd name="connsiteX85" fmla="*/ 432265 w 633760"/>
                    <a:gd name="connsiteY85" fmla="*/ 185364 h 343111"/>
                    <a:gd name="connsiteX86" fmla="*/ 485052 w 633760"/>
                    <a:gd name="connsiteY86" fmla="*/ 185364 h 343111"/>
                    <a:gd name="connsiteX87" fmla="*/ 485052 w 633760"/>
                    <a:gd name="connsiteY87" fmla="*/ 207941 h 343111"/>
                    <a:gd name="connsiteX88" fmla="*/ 285608 w 633760"/>
                    <a:gd name="connsiteY88" fmla="*/ 173050 h 343111"/>
                    <a:gd name="connsiteX89" fmla="*/ 285608 w 633760"/>
                    <a:gd name="connsiteY89" fmla="*/ 134883 h 343111"/>
                    <a:gd name="connsiteX90" fmla="*/ 323236 w 633760"/>
                    <a:gd name="connsiteY90" fmla="*/ 134883 h 343111"/>
                    <a:gd name="connsiteX91" fmla="*/ 323236 w 633760"/>
                    <a:gd name="connsiteY91" fmla="*/ 165417 h 343111"/>
                    <a:gd name="connsiteX92" fmla="*/ 337422 w 633760"/>
                    <a:gd name="connsiteY92" fmla="*/ 180900 h 343111"/>
                    <a:gd name="connsiteX93" fmla="*/ 351609 w 633760"/>
                    <a:gd name="connsiteY93" fmla="*/ 165417 h 343111"/>
                    <a:gd name="connsiteX94" fmla="*/ 351609 w 633760"/>
                    <a:gd name="connsiteY94" fmla="*/ 134883 h 343111"/>
                    <a:gd name="connsiteX95" fmla="*/ 389237 w 633760"/>
                    <a:gd name="connsiteY95" fmla="*/ 134883 h 343111"/>
                    <a:gd name="connsiteX96" fmla="*/ 389237 w 633760"/>
                    <a:gd name="connsiteY96" fmla="*/ 173050 h 343111"/>
                    <a:gd name="connsiteX97" fmla="*/ 337422 w 633760"/>
                    <a:gd name="connsiteY97" fmla="*/ 210137 h 343111"/>
                    <a:gd name="connsiteX98" fmla="*/ 285608 w 633760"/>
                    <a:gd name="connsiteY98" fmla="*/ 173050 h 343111"/>
                    <a:gd name="connsiteX99" fmla="*/ 60312 w 633760"/>
                    <a:gd name="connsiteY99" fmla="*/ 207941 h 343111"/>
                    <a:gd name="connsiteX100" fmla="*/ 22648 w 633760"/>
                    <a:gd name="connsiteY100" fmla="*/ 207941 h 343111"/>
                    <a:gd name="connsiteX101" fmla="*/ 22648 w 633760"/>
                    <a:gd name="connsiteY101" fmla="*/ 134883 h 343111"/>
                    <a:gd name="connsiteX102" fmla="*/ 60276 w 633760"/>
                    <a:gd name="connsiteY102" fmla="*/ 134883 h 343111"/>
                    <a:gd name="connsiteX103" fmla="*/ 60276 w 633760"/>
                    <a:gd name="connsiteY103" fmla="*/ 207941 h 343111"/>
                    <a:gd name="connsiteX104" fmla="*/ 507700 w 633760"/>
                    <a:gd name="connsiteY104" fmla="*/ 222308 h 343111"/>
                    <a:gd name="connsiteX105" fmla="*/ 507700 w 633760"/>
                    <a:gd name="connsiteY105" fmla="*/ 111046 h 343111"/>
                    <a:gd name="connsiteX106" fmla="*/ 307609 w 633760"/>
                    <a:gd name="connsiteY106" fmla="*/ 111046 h 343111"/>
                    <a:gd name="connsiteX107" fmla="*/ 307609 w 633760"/>
                    <a:gd name="connsiteY107" fmla="*/ 0 h 343111"/>
                    <a:gd name="connsiteX108" fmla="*/ 0 w 633760"/>
                    <a:gd name="connsiteY108" fmla="*/ 0 h 343111"/>
                    <a:gd name="connsiteX109" fmla="*/ 0 w 633760"/>
                    <a:gd name="connsiteY109" fmla="*/ 343112 h 343111"/>
                    <a:gd name="connsiteX110" fmla="*/ 633761 w 633760"/>
                    <a:gd name="connsiteY110" fmla="*/ 343112 h 343111"/>
                    <a:gd name="connsiteX111" fmla="*/ 633761 w 633760"/>
                    <a:gd name="connsiteY111" fmla="*/ 222308 h 343111"/>
                    <a:gd name="connsiteX112" fmla="*/ 507700 w 633760"/>
                    <a:gd name="connsiteY112" fmla="*/ 222308 h 343111"/>
                    <a:gd name="connsiteX113" fmla="*/ 9470 w 633760"/>
                    <a:gd name="connsiteY113" fmla="*/ 9470 h 343111"/>
                    <a:gd name="connsiteX114" fmla="*/ 298139 w 633760"/>
                    <a:gd name="connsiteY114" fmla="*/ 9470 h 343111"/>
                    <a:gd name="connsiteX115" fmla="*/ 298139 w 633760"/>
                    <a:gd name="connsiteY115" fmla="*/ 111046 h 343111"/>
                    <a:gd name="connsiteX116" fmla="*/ 9470 w 633760"/>
                    <a:gd name="connsiteY116" fmla="*/ 111046 h 343111"/>
                    <a:gd name="connsiteX117" fmla="*/ 9470 w 633760"/>
                    <a:gd name="connsiteY117" fmla="*/ 9470 h 343111"/>
                    <a:gd name="connsiteX118" fmla="*/ 9470 w 633760"/>
                    <a:gd name="connsiteY118" fmla="*/ 120516 h 343111"/>
                    <a:gd name="connsiteX119" fmla="*/ 498230 w 633760"/>
                    <a:gd name="connsiteY119" fmla="*/ 120516 h 343111"/>
                    <a:gd name="connsiteX120" fmla="*/ 498230 w 633760"/>
                    <a:gd name="connsiteY120" fmla="*/ 222308 h 343111"/>
                    <a:gd name="connsiteX121" fmla="*/ 9470 w 633760"/>
                    <a:gd name="connsiteY121" fmla="*/ 222308 h 343111"/>
                    <a:gd name="connsiteX122" fmla="*/ 9470 w 633760"/>
                    <a:gd name="connsiteY122" fmla="*/ 120516 h 343111"/>
                    <a:gd name="connsiteX123" fmla="*/ 624291 w 633760"/>
                    <a:gd name="connsiteY123" fmla="*/ 333678 h 343111"/>
                    <a:gd name="connsiteX124" fmla="*/ 9470 w 633760"/>
                    <a:gd name="connsiteY124" fmla="*/ 333678 h 343111"/>
                    <a:gd name="connsiteX125" fmla="*/ 9470 w 633760"/>
                    <a:gd name="connsiteY125" fmla="*/ 231778 h 343111"/>
                    <a:gd name="connsiteX126" fmla="*/ 624291 w 633760"/>
                    <a:gd name="connsiteY126" fmla="*/ 231778 h 343111"/>
                    <a:gd name="connsiteX127" fmla="*/ 624291 w 633760"/>
                    <a:gd name="connsiteY127" fmla="*/ 333678 h 34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633760" h="343111">
                      <a:moveTo>
                        <a:pt x="108921" y="58620"/>
                      </a:moveTo>
                      <a:cubicBezTo>
                        <a:pt x="118859" y="56423"/>
                        <a:pt x="123216" y="51310"/>
                        <a:pt x="123216" y="41733"/>
                      </a:cubicBezTo>
                      <a:cubicBezTo>
                        <a:pt x="123216" y="29634"/>
                        <a:pt x="114395" y="23621"/>
                        <a:pt x="96391" y="23621"/>
                      </a:cubicBezTo>
                      <a:lnTo>
                        <a:pt x="22648" y="23621"/>
                      </a:lnTo>
                      <a:lnTo>
                        <a:pt x="22648" y="96679"/>
                      </a:lnTo>
                      <a:lnTo>
                        <a:pt x="96391" y="96679"/>
                      </a:lnTo>
                      <a:cubicBezTo>
                        <a:pt x="116123" y="96679"/>
                        <a:pt x="125629" y="89910"/>
                        <a:pt x="125629" y="75975"/>
                      </a:cubicBezTo>
                      <a:cubicBezTo>
                        <a:pt x="125629" y="65713"/>
                        <a:pt x="120624" y="60492"/>
                        <a:pt x="108957" y="58620"/>
                      </a:cubicBezTo>
                      <a:close/>
                      <a:moveTo>
                        <a:pt x="83176" y="77055"/>
                      </a:moveTo>
                      <a:lnTo>
                        <a:pt x="59196" y="77055"/>
                      </a:lnTo>
                      <a:lnTo>
                        <a:pt x="59196" y="68773"/>
                      </a:lnTo>
                      <a:lnTo>
                        <a:pt x="83176" y="68773"/>
                      </a:lnTo>
                      <a:cubicBezTo>
                        <a:pt x="86237" y="68773"/>
                        <a:pt x="88181" y="70286"/>
                        <a:pt x="88181" y="72914"/>
                      </a:cubicBezTo>
                      <a:cubicBezTo>
                        <a:pt x="88181" y="75543"/>
                        <a:pt x="86201" y="77055"/>
                        <a:pt x="83176" y="77055"/>
                      </a:cubicBezTo>
                      <a:close/>
                      <a:moveTo>
                        <a:pt x="83068" y="51526"/>
                      </a:moveTo>
                      <a:lnTo>
                        <a:pt x="59196" y="51526"/>
                      </a:lnTo>
                      <a:lnTo>
                        <a:pt x="59196" y="43245"/>
                      </a:lnTo>
                      <a:lnTo>
                        <a:pt x="83068" y="43245"/>
                      </a:lnTo>
                      <a:cubicBezTo>
                        <a:pt x="86237" y="43245"/>
                        <a:pt x="88181" y="44757"/>
                        <a:pt x="88181" y="47385"/>
                      </a:cubicBezTo>
                      <a:cubicBezTo>
                        <a:pt x="88181" y="50014"/>
                        <a:pt x="86201" y="51526"/>
                        <a:pt x="83068" y="51526"/>
                      </a:cubicBezTo>
                      <a:close/>
                      <a:moveTo>
                        <a:pt x="219607" y="55235"/>
                      </a:moveTo>
                      <a:lnTo>
                        <a:pt x="284924" y="55235"/>
                      </a:lnTo>
                      <a:lnTo>
                        <a:pt x="284924" y="96679"/>
                      </a:lnTo>
                      <a:lnTo>
                        <a:pt x="254390" y="96679"/>
                      </a:lnTo>
                      <a:lnTo>
                        <a:pt x="252770" y="89478"/>
                      </a:lnTo>
                      <a:cubicBezTo>
                        <a:pt x="245892" y="95599"/>
                        <a:pt x="236098" y="98840"/>
                        <a:pt x="222992" y="98840"/>
                      </a:cubicBezTo>
                      <a:cubicBezTo>
                        <a:pt x="188425" y="98840"/>
                        <a:pt x="172618" y="83897"/>
                        <a:pt x="172618" y="61428"/>
                      </a:cubicBezTo>
                      <a:cubicBezTo>
                        <a:pt x="172618" y="34603"/>
                        <a:pt x="192566" y="21424"/>
                        <a:pt x="229113" y="21424"/>
                      </a:cubicBezTo>
                      <a:cubicBezTo>
                        <a:pt x="265660" y="21424"/>
                        <a:pt x="283088" y="33307"/>
                        <a:pt x="284852" y="51526"/>
                      </a:cubicBezTo>
                      <a:lnTo>
                        <a:pt x="245172" y="51526"/>
                      </a:lnTo>
                      <a:cubicBezTo>
                        <a:pt x="244200" y="48250"/>
                        <a:pt x="240383" y="45873"/>
                        <a:pt x="229149" y="45873"/>
                      </a:cubicBezTo>
                      <a:cubicBezTo>
                        <a:pt x="216835" y="45873"/>
                        <a:pt x="210822" y="50230"/>
                        <a:pt x="210822" y="60384"/>
                      </a:cubicBezTo>
                      <a:cubicBezTo>
                        <a:pt x="210822" y="70538"/>
                        <a:pt x="216835" y="75651"/>
                        <a:pt x="229689" y="75651"/>
                      </a:cubicBezTo>
                      <a:cubicBezTo>
                        <a:pt x="237755" y="75651"/>
                        <a:pt x="242652" y="74031"/>
                        <a:pt x="245496" y="70214"/>
                      </a:cubicBezTo>
                      <a:lnTo>
                        <a:pt x="219643" y="70214"/>
                      </a:lnTo>
                      <a:lnTo>
                        <a:pt x="219643" y="55271"/>
                      </a:lnTo>
                      <a:close/>
                      <a:moveTo>
                        <a:pt x="130418" y="23621"/>
                      </a:moveTo>
                      <a:lnTo>
                        <a:pt x="168045" y="23621"/>
                      </a:lnTo>
                      <a:lnTo>
                        <a:pt x="168045" y="96679"/>
                      </a:lnTo>
                      <a:lnTo>
                        <a:pt x="130418" y="96679"/>
                      </a:lnTo>
                      <a:lnTo>
                        <a:pt x="130418" y="23621"/>
                      </a:lnTo>
                      <a:close/>
                      <a:moveTo>
                        <a:pt x="243624" y="184284"/>
                      </a:moveTo>
                      <a:cubicBezTo>
                        <a:pt x="243624" y="181440"/>
                        <a:pt x="241788" y="180684"/>
                        <a:pt x="233794" y="180468"/>
                      </a:cubicBezTo>
                      <a:lnTo>
                        <a:pt x="216007" y="180035"/>
                      </a:lnTo>
                      <a:cubicBezTo>
                        <a:pt x="187669" y="179388"/>
                        <a:pt x="174886" y="171538"/>
                        <a:pt x="174886" y="157567"/>
                      </a:cubicBezTo>
                      <a:cubicBezTo>
                        <a:pt x="174886" y="140104"/>
                        <a:pt x="190694" y="132686"/>
                        <a:pt x="227781" y="132686"/>
                      </a:cubicBezTo>
                      <a:cubicBezTo>
                        <a:pt x="264868" y="132686"/>
                        <a:pt x="279487" y="140536"/>
                        <a:pt x="280027" y="159620"/>
                      </a:cubicBezTo>
                      <a:lnTo>
                        <a:pt x="242400" y="159620"/>
                      </a:lnTo>
                      <a:cubicBezTo>
                        <a:pt x="242076" y="155587"/>
                        <a:pt x="237827" y="154290"/>
                        <a:pt x="227673" y="154290"/>
                      </a:cubicBezTo>
                      <a:cubicBezTo>
                        <a:pt x="217519" y="154290"/>
                        <a:pt x="213594" y="155263"/>
                        <a:pt x="213594" y="158431"/>
                      </a:cubicBezTo>
                      <a:cubicBezTo>
                        <a:pt x="213594" y="161276"/>
                        <a:pt x="215430" y="162032"/>
                        <a:pt x="222848" y="162248"/>
                      </a:cubicBezTo>
                      <a:lnTo>
                        <a:pt x="241608" y="162788"/>
                      </a:lnTo>
                      <a:cubicBezTo>
                        <a:pt x="272466" y="163652"/>
                        <a:pt x="282296" y="169990"/>
                        <a:pt x="282296" y="184825"/>
                      </a:cubicBezTo>
                      <a:cubicBezTo>
                        <a:pt x="282296" y="201388"/>
                        <a:pt x="263644" y="210137"/>
                        <a:pt x="228321" y="210137"/>
                      </a:cubicBezTo>
                      <a:cubicBezTo>
                        <a:pt x="192998" y="210137"/>
                        <a:pt x="175319" y="201532"/>
                        <a:pt x="174778" y="182988"/>
                      </a:cubicBezTo>
                      <a:lnTo>
                        <a:pt x="212406" y="182988"/>
                      </a:lnTo>
                      <a:cubicBezTo>
                        <a:pt x="212730" y="187129"/>
                        <a:pt x="217519" y="188533"/>
                        <a:pt x="228429" y="188533"/>
                      </a:cubicBezTo>
                      <a:cubicBezTo>
                        <a:pt x="238691" y="188533"/>
                        <a:pt x="243588" y="187453"/>
                        <a:pt x="243588" y="184284"/>
                      </a:cubicBezTo>
                      <a:close/>
                      <a:moveTo>
                        <a:pt x="133046" y="184284"/>
                      </a:moveTo>
                      <a:cubicBezTo>
                        <a:pt x="133046" y="181440"/>
                        <a:pt x="131210" y="180684"/>
                        <a:pt x="123216" y="180468"/>
                      </a:cubicBezTo>
                      <a:lnTo>
                        <a:pt x="105429" y="180035"/>
                      </a:lnTo>
                      <a:cubicBezTo>
                        <a:pt x="77091" y="179388"/>
                        <a:pt x="64309" y="171538"/>
                        <a:pt x="64309" y="157567"/>
                      </a:cubicBezTo>
                      <a:cubicBezTo>
                        <a:pt x="64309" y="140104"/>
                        <a:pt x="80116" y="132686"/>
                        <a:pt x="117203" y="132686"/>
                      </a:cubicBezTo>
                      <a:cubicBezTo>
                        <a:pt x="154290" y="132686"/>
                        <a:pt x="168909" y="140536"/>
                        <a:pt x="169449" y="159620"/>
                      </a:cubicBezTo>
                      <a:lnTo>
                        <a:pt x="131822" y="159620"/>
                      </a:lnTo>
                      <a:cubicBezTo>
                        <a:pt x="131498" y="155587"/>
                        <a:pt x="127249" y="154290"/>
                        <a:pt x="117095" y="154290"/>
                      </a:cubicBezTo>
                      <a:cubicBezTo>
                        <a:pt x="106941" y="154290"/>
                        <a:pt x="103016" y="155263"/>
                        <a:pt x="103016" y="158431"/>
                      </a:cubicBezTo>
                      <a:cubicBezTo>
                        <a:pt x="103016" y="161276"/>
                        <a:pt x="104853" y="162032"/>
                        <a:pt x="112270" y="162248"/>
                      </a:cubicBezTo>
                      <a:lnTo>
                        <a:pt x="131030" y="162788"/>
                      </a:lnTo>
                      <a:cubicBezTo>
                        <a:pt x="161888" y="163652"/>
                        <a:pt x="171718" y="169990"/>
                        <a:pt x="171718" y="184825"/>
                      </a:cubicBezTo>
                      <a:cubicBezTo>
                        <a:pt x="171718" y="201388"/>
                        <a:pt x="153066" y="210137"/>
                        <a:pt x="117743" y="210137"/>
                      </a:cubicBezTo>
                      <a:cubicBezTo>
                        <a:pt x="82420" y="210137"/>
                        <a:pt x="64741" y="201532"/>
                        <a:pt x="64201" y="182988"/>
                      </a:cubicBezTo>
                      <a:lnTo>
                        <a:pt x="101828" y="182988"/>
                      </a:lnTo>
                      <a:cubicBezTo>
                        <a:pt x="102152" y="187129"/>
                        <a:pt x="106941" y="188533"/>
                        <a:pt x="117851" y="188533"/>
                      </a:cubicBezTo>
                      <a:cubicBezTo>
                        <a:pt x="128113" y="188533"/>
                        <a:pt x="133010" y="187453"/>
                        <a:pt x="133010" y="184284"/>
                      </a:cubicBezTo>
                      <a:close/>
                      <a:moveTo>
                        <a:pt x="485052" y="207941"/>
                      </a:moveTo>
                      <a:lnTo>
                        <a:pt x="394638" y="207941"/>
                      </a:lnTo>
                      <a:lnTo>
                        <a:pt x="394638" y="134883"/>
                      </a:lnTo>
                      <a:lnTo>
                        <a:pt x="485052" y="134883"/>
                      </a:lnTo>
                      <a:lnTo>
                        <a:pt x="485052" y="157459"/>
                      </a:lnTo>
                      <a:lnTo>
                        <a:pt x="432265" y="157459"/>
                      </a:lnTo>
                      <a:lnTo>
                        <a:pt x="432265" y="162680"/>
                      </a:lnTo>
                      <a:lnTo>
                        <a:pt x="483071" y="162680"/>
                      </a:lnTo>
                      <a:lnTo>
                        <a:pt x="483071" y="180144"/>
                      </a:lnTo>
                      <a:lnTo>
                        <a:pt x="432265" y="180144"/>
                      </a:lnTo>
                      <a:lnTo>
                        <a:pt x="432265" y="185364"/>
                      </a:lnTo>
                      <a:lnTo>
                        <a:pt x="485052" y="185364"/>
                      </a:lnTo>
                      <a:lnTo>
                        <a:pt x="485052" y="207941"/>
                      </a:lnTo>
                      <a:close/>
                      <a:moveTo>
                        <a:pt x="285608" y="173050"/>
                      </a:moveTo>
                      <a:lnTo>
                        <a:pt x="285608" y="134883"/>
                      </a:lnTo>
                      <a:lnTo>
                        <a:pt x="323236" y="134883"/>
                      </a:lnTo>
                      <a:lnTo>
                        <a:pt x="323236" y="165417"/>
                      </a:lnTo>
                      <a:cubicBezTo>
                        <a:pt x="323236" y="176327"/>
                        <a:pt x="326080" y="180900"/>
                        <a:pt x="337422" y="180900"/>
                      </a:cubicBezTo>
                      <a:cubicBezTo>
                        <a:pt x="348765" y="180900"/>
                        <a:pt x="351609" y="176327"/>
                        <a:pt x="351609" y="165417"/>
                      </a:cubicBezTo>
                      <a:lnTo>
                        <a:pt x="351609" y="134883"/>
                      </a:lnTo>
                      <a:lnTo>
                        <a:pt x="389237" y="134883"/>
                      </a:lnTo>
                      <a:lnTo>
                        <a:pt x="389237" y="173050"/>
                      </a:lnTo>
                      <a:cubicBezTo>
                        <a:pt x="389237" y="198147"/>
                        <a:pt x="372241" y="210137"/>
                        <a:pt x="337422" y="210137"/>
                      </a:cubicBezTo>
                      <a:cubicBezTo>
                        <a:pt x="302604" y="210137"/>
                        <a:pt x="285608" y="198147"/>
                        <a:pt x="285608" y="173050"/>
                      </a:cubicBezTo>
                      <a:close/>
                      <a:moveTo>
                        <a:pt x="60312" y="207941"/>
                      </a:moveTo>
                      <a:lnTo>
                        <a:pt x="22648" y="207941"/>
                      </a:lnTo>
                      <a:lnTo>
                        <a:pt x="22648" y="134883"/>
                      </a:lnTo>
                      <a:lnTo>
                        <a:pt x="60276" y="134883"/>
                      </a:lnTo>
                      <a:lnTo>
                        <a:pt x="60276" y="207941"/>
                      </a:lnTo>
                      <a:close/>
                      <a:moveTo>
                        <a:pt x="507700" y="222308"/>
                      </a:moveTo>
                      <a:lnTo>
                        <a:pt x="507700" y="111046"/>
                      </a:lnTo>
                      <a:lnTo>
                        <a:pt x="307609" y="111046"/>
                      </a:lnTo>
                      <a:lnTo>
                        <a:pt x="307609" y="0"/>
                      </a:lnTo>
                      <a:lnTo>
                        <a:pt x="0" y="0"/>
                      </a:lnTo>
                      <a:lnTo>
                        <a:pt x="0" y="343112"/>
                      </a:lnTo>
                      <a:lnTo>
                        <a:pt x="633761" y="343112"/>
                      </a:lnTo>
                      <a:lnTo>
                        <a:pt x="633761" y="222308"/>
                      </a:lnTo>
                      <a:lnTo>
                        <a:pt x="507700" y="222308"/>
                      </a:lnTo>
                      <a:close/>
                      <a:moveTo>
                        <a:pt x="9470" y="9470"/>
                      </a:moveTo>
                      <a:lnTo>
                        <a:pt x="298139" y="9470"/>
                      </a:lnTo>
                      <a:lnTo>
                        <a:pt x="298139" y="111046"/>
                      </a:lnTo>
                      <a:lnTo>
                        <a:pt x="9470" y="111046"/>
                      </a:lnTo>
                      <a:lnTo>
                        <a:pt x="9470" y="9470"/>
                      </a:lnTo>
                      <a:close/>
                      <a:moveTo>
                        <a:pt x="9470" y="120516"/>
                      </a:moveTo>
                      <a:lnTo>
                        <a:pt x="498230" y="120516"/>
                      </a:lnTo>
                      <a:cubicBezTo>
                        <a:pt x="498230" y="120516"/>
                        <a:pt x="498230" y="222308"/>
                        <a:pt x="498230" y="222308"/>
                      </a:cubicBezTo>
                      <a:lnTo>
                        <a:pt x="9470" y="222308"/>
                      </a:lnTo>
                      <a:lnTo>
                        <a:pt x="9470" y="120516"/>
                      </a:lnTo>
                      <a:close/>
                      <a:moveTo>
                        <a:pt x="624291" y="333678"/>
                      </a:moveTo>
                      <a:lnTo>
                        <a:pt x="9470" y="333678"/>
                      </a:lnTo>
                      <a:lnTo>
                        <a:pt x="9470" y="231778"/>
                      </a:lnTo>
                      <a:lnTo>
                        <a:pt x="624291" y="231778"/>
                      </a:lnTo>
                      <a:lnTo>
                        <a:pt x="624291" y="333678"/>
                      </a:lnTo>
                      <a:close/>
                    </a:path>
                  </a:pathLst>
                </a:custGeom>
                <a:grpFill/>
                <a:ln w="3601" cap="flat">
                  <a:noFill/>
                  <a:prstDash val="solid"/>
                  <a:miter/>
                </a:ln>
              </p:spPr>
              <p:txBody>
                <a:bodyPr rtlCol="0" anchor="ctr"/>
                <a:lstStyle/>
                <a:p>
                  <a:endParaRPr lang="en-US"/>
                </a:p>
              </p:txBody>
            </p:sp>
          </p:grpSp>
          <p:grpSp>
            <p:nvGrpSpPr>
              <p:cNvPr id="10" name="Graphic 4">
                <a:extLst>
                  <a:ext uri="{FF2B5EF4-FFF2-40B4-BE49-F238E27FC236}">
                    <a16:creationId xmlns:a16="http://schemas.microsoft.com/office/drawing/2014/main" id="{F1B48811-8B7B-E78B-B065-529088E5ADA9}"/>
                  </a:ext>
                </a:extLst>
              </p:cNvPr>
              <p:cNvGrpSpPr/>
              <p:nvPr/>
            </p:nvGrpSpPr>
            <p:grpSpPr>
              <a:xfrm>
                <a:off x="2520" y="5866030"/>
                <a:ext cx="1070310" cy="54767"/>
                <a:chOff x="2520" y="5866030"/>
                <a:chExt cx="1070310" cy="54767"/>
              </a:xfrm>
              <a:grpFill/>
            </p:grpSpPr>
            <p:sp>
              <p:nvSpPr>
                <p:cNvPr id="11" name="Freeform: Shape 10">
                  <a:extLst>
                    <a:ext uri="{FF2B5EF4-FFF2-40B4-BE49-F238E27FC236}">
                      <a16:creationId xmlns:a16="http://schemas.microsoft.com/office/drawing/2014/main" id="{06C793C3-1AE5-997E-0314-DAAF588AE3CE}"/>
                    </a:ext>
                  </a:extLst>
                </p:cNvPr>
                <p:cNvSpPr/>
                <p:nvPr/>
              </p:nvSpPr>
              <p:spPr>
                <a:xfrm>
                  <a:off x="2520" y="5868263"/>
                  <a:ext cx="49977" cy="41192"/>
                </a:xfrm>
                <a:custGeom>
                  <a:avLst/>
                  <a:gdLst>
                    <a:gd name="connsiteX0" fmla="*/ 33703 w 49977"/>
                    <a:gd name="connsiteY0" fmla="*/ 0 h 41192"/>
                    <a:gd name="connsiteX1" fmla="*/ 43100 w 49977"/>
                    <a:gd name="connsiteY1" fmla="*/ 1512 h 41192"/>
                    <a:gd name="connsiteX2" fmla="*/ 48322 w 49977"/>
                    <a:gd name="connsiteY2" fmla="*/ 6085 h 41192"/>
                    <a:gd name="connsiteX3" fmla="*/ 49978 w 49977"/>
                    <a:gd name="connsiteY3" fmla="*/ 13935 h 41192"/>
                    <a:gd name="connsiteX4" fmla="*/ 48322 w 49977"/>
                    <a:gd name="connsiteY4" fmla="*/ 21712 h 41192"/>
                    <a:gd name="connsiteX5" fmla="*/ 43100 w 49977"/>
                    <a:gd name="connsiteY5" fmla="*/ 26285 h 41192"/>
                    <a:gd name="connsiteX6" fmla="*/ 33703 w 49977"/>
                    <a:gd name="connsiteY6" fmla="*/ 27798 h 41192"/>
                    <a:gd name="connsiteX7" fmla="*/ 13107 w 49977"/>
                    <a:gd name="connsiteY7" fmla="*/ 27798 h 41192"/>
                    <a:gd name="connsiteX8" fmla="*/ 13107 w 49977"/>
                    <a:gd name="connsiteY8" fmla="*/ 41192 h 41192"/>
                    <a:gd name="connsiteX9" fmla="*/ 0 w 49977"/>
                    <a:gd name="connsiteY9" fmla="*/ 41192 h 41192"/>
                    <a:gd name="connsiteX10" fmla="*/ 0 w 49977"/>
                    <a:gd name="connsiteY10" fmla="*/ 0 h 41192"/>
                    <a:gd name="connsiteX11" fmla="*/ 33703 w 49977"/>
                    <a:gd name="connsiteY11" fmla="*/ 0 h 41192"/>
                    <a:gd name="connsiteX12" fmla="*/ 30354 w 49977"/>
                    <a:gd name="connsiteY12" fmla="*/ 18688 h 41192"/>
                    <a:gd name="connsiteX13" fmla="*/ 34279 w 49977"/>
                    <a:gd name="connsiteY13" fmla="*/ 17608 h 41192"/>
                    <a:gd name="connsiteX14" fmla="*/ 35503 w 49977"/>
                    <a:gd name="connsiteY14" fmla="*/ 14259 h 41192"/>
                    <a:gd name="connsiteX15" fmla="*/ 34279 w 49977"/>
                    <a:gd name="connsiteY15" fmla="*/ 10874 h 41192"/>
                    <a:gd name="connsiteX16" fmla="*/ 30354 w 49977"/>
                    <a:gd name="connsiteY16" fmla="*/ 9794 h 41192"/>
                    <a:gd name="connsiteX17" fmla="*/ 13107 w 49977"/>
                    <a:gd name="connsiteY17" fmla="*/ 9794 h 41192"/>
                    <a:gd name="connsiteX18" fmla="*/ 13107 w 49977"/>
                    <a:gd name="connsiteY18" fmla="*/ 18688 h 41192"/>
                    <a:gd name="connsiteX19" fmla="*/ 30354 w 49977"/>
                    <a:gd name="connsiteY19" fmla="*/ 18688 h 4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977" h="41192">
                      <a:moveTo>
                        <a:pt x="33703" y="0"/>
                      </a:moveTo>
                      <a:cubicBezTo>
                        <a:pt x="37591" y="0"/>
                        <a:pt x="40724" y="504"/>
                        <a:pt x="43100" y="1512"/>
                      </a:cubicBezTo>
                      <a:cubicBezTo>
                        <a:pt x="45477" y="2521"/>
                        <a:pt x="47241" y="4033"/>
                        <a:pt x="48322" y="6085"/>
                      </a:cubicBezTo>
                      <a:cubicBezTo>
                        <a:pt x="49402" y="8138"/>
                        <a:pt x="49978" y="10730"/>
                        <a:pt x="49978" y="13935"/>
                      </a:cubicBezTo>
                      <a:cubicBezTo>
                        <a:pt x="49978" y="17139"/>
                        <a:pt x="49438" y="19696"/>
                        <a:pt x="48322" y="21712"/>
                      </a:cubicBezTo>
                      <a:cubicBezTo>
                        <a:pt x="47241" y="23765"/>
                        <a:pt x="45477" y="25277"/>
                        <a:pt x="43100" y="26285"/>
                      </a:cubicBezTo>
                      <a:cubicBezTo>
                        <a:pt x="40724" y="27294"/>
                        <a:pt x="37591" y="27798"/>
                        <a:pt x="33703" y="27798"/>
                      </a:cubicBezTo>
                      <a:lnTo>
                        <a:pt x="13107" y="27798"/>
                      </a:lnTo>
                      <a:lnTo>
                        <a:pt x="13107" y="41192"/>
                      </a:lnTo>
                      <a:lnTo>
                        <a:pt x="0" y="41192"/>
                      </a:lnTo>
                      <a:lnTo>
                        <a:pt x="0" y="0"/>
                      </a:lnTo>
                      <a:lnTo>
                        <a:pt x="33703" y="0"/>
                      </a:lnTo>
                      <a:close/>
                      <a:moveTo>
                        <a:pt x="30354" y="18688"/>
                      </a:moveTo>
                      <a:cubicBezTo>
                        <a:pt x="32154" y="18688"/>
                        <a:pt x="33487" y="18328"/>
                        <a:pt x="34279" y="17608"/>
                      </a:cubicBezTo>
                      <a:cubicBezTo>
                        <a:pt x="35071" y="16888"/>
                        <a:pt x="35503" y="15771"/>
                        <a:pt x="35503" y="14259"/>
                      </a:cubicBezTo>
                      <a:cubicBezTo>
                        <a:pt x="35503" y="12747"/>
                        <a:pt x="35107" y="11595"/>
                        <a:pt x="34279" y="10874"/>
                      </a:cubicBezTo>
                      <a:cubicBezTo>
                        <a:pt x="33487" y="10154"/>
                        <a:pt x="32154" y="9794"/>
                        <a:pt x="30354" y="9794"/>
                      </a:cubicBezTo>
                      <a:lnTo>
                        <a:pt x="13107" y="9794"/>
                      </a:lnTo>
                      <a:lnTo>
                        <a:pt x="13107" y="18688"/>
                      </a:lnTo>
                      <a:lnTo>
                        <a:pt x="30354" y="18688"/>
                      </a:lnTo>
                      <a:close/>
                    </a:path>
                  </a:pathLst>
                </a:custGeom>
                <a:grpFill/>
                <a:ln w="360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3948E61-BA11-1015-14E4-735A938938AB}"/>
                    </a:ext>
                  </a:extLst>
                </p:cNvPr>
                <p:cNvSpPr/>
                <p:nvPr/>
              </p:nvSpPr>
              <p:spPr>
                <a:xfrm>
                  <a:off x="54514" y="5877013"/>
                  <a:ext cx="44864" cy="33774"/>
                </a:xfrm>
                <a:custGeom>
                  <a:avLst/>
                  <a:gdLst>
                    <a:gd name="connsiteX0" fmla="*/ 44001 w 44864"/>
                    <a:gd name="connsiteY0" fmla="*/ 27401 h 33774"/>
                    <a:gd name="connsiteX1" fmla="*/ 44181 w 44864"/>
                    <a:gd name="connsiteY1" fmla="*/ 30246 h 33774"/>
                    <a:gd name="connsiteX2" fmla="*/ 44865 w 44864"/>
                    <a:gd name="connsiteY2" fmla="*/ 32082 h 33774"/>
                    <a:gd name="connsiteX3" fmla="*/ 44865 w 44864"/>
                    <a:gd name="connsiteY3" fmla="*/ 32442 h 33774"/>
                    <a:gd name="connsiteX4" fmla="*/ 32190 w 44864"/>
                    <a:gd name="connsiteY4" fmla="*/ 32442 h 33774"/>
                    <a:gd name="connsiteX5" fmla="*/ 31542 w 44864"/>
                    <a:gd name="connsiteY5" fmla="*/ 31218 h 33774"/>
                    <a:gd name="connsiteX6" fmla="*/ 31326 w 44864"/>
                    <a:gd name="connsiteY6" fmla="*/ 29274 h 33774"/>
                    <a:gd name="connsiteX7" fmla="*/ 31326 w 44864"/>
                    <a:gd name="connsiteY7" fmla="*/ 28229 h 33774"/>
                    <a:gd name="connsiteX8" fmla="*/ 24917 w 44864"/>
                    <a:gd name="connsiteY8" fmla="*/ 32370 h 33774"/>
                    <a:gd name="connsiteX9" fmla="*/ 15123 w 44864"/>
                    <a:gd name="connsiteY9" fmla="*/ 33775 h 33774"/>
                    <a:gd name="connsiteX10" fmla="*/ 4213 w 44864"/>
                    <a:gd name="connsiteY10" fmla="*/ 31218 h 33774"/>
                    <a:gd name="connsiteX11" fmla="*/ 0 w 44864"/>
                    <a:gd name="connsiteY11" fmla="*/ 23441 h 33774"/>
                    <a:gd name="connsiteX12" fmla="*/ 1332 w 44864"/>
                    <a:gd name="connsiteY12" fmla="*/ 17968 h 33774"/>
                    <a:gd name="connsiteX13" fmla="*/ 5005 w 44864"/>
                    <a:gd name="connsiteY13" fmla="*/ 14799 h 33774"/>
                    <a:gd name="connsiteX14" fmla="*/ 10730 w 44864"/>
                    <a:gd name="connsiteY14" fmla="*/ 13467 h 33774"/>
                    <a:gd name="connsiteX15" fmla="*/ 27185 w 44864"/>
                    <a:gd name="connsiteY15" fmla="*/ 12098 h 33774"/>
                    <a:gd name="connsiteX16" fmla="*/ 29706 w 44864"/>
                    <a:gd name="connsiteY16" fmla="*/ 11486 h 33774"/>
                    <a:gd name="connsiteX17" fmla="*/ 30498 w 44864"/>
                    <a:gd name="connsiteY17" fmla="*/ 9974 h 33774"/>
                    <a:gd name="connsiteX18" fmla="*/ 28986 w 44864"/>
                    <a:gd name="connsiteY18" fmla="*/ 8210 h 33774"/>
                    <a:gd name="connsiteX19" fmla="*/ 23945 w 44864"/>
                    <a:gd name="connsiteY19" fmla="*/ 7597 h 33774"/>
                    <a:gd name="connsiteX20" fmla="*/ 18616 w 44864"/>
                    <a:gd name="connsiteY20" fmla="*/ 8282 h 33774"/>
                    <a:gd name="connsiteX21" fmla="*/ 16203 w 44864"/>
                    <a:gd name="connsiteY21" fmla="*/ 10694 h 33774"/>
                    <a:gd name="connsiteX22" fmla="*/ 2232 w 44864"/>
                    <a:gd name="connsiteY22" fmla="*/ 10694 h 33774"/>
                    <a:gd name="connsiteX23" fmla="*/ 5041 w 44864"/>
                    <a:gd name="connsiteY23" fmla="*/ 4141 h 33774"/>
                    <a:gd name="connsiteX24" fmla="*/ 12206 w 44864"/>
                    <a:gd name="connsiteY24" fmla="*/ 900 h 33774"/>
                    <a:gd name="connsiteX25" fmla="*/ 23369 w 44864"/>
                    <a:gd name="connsiteY25" fmla="*/ 0 h 33774"/>
                    <a:gd name="connsiteX26" fmla="*/ 34819 w 44864"/>
                    <a:gd name="connsiteY26" fmla="*/ 756 h 33774"/>
                    <a:gd name="connsiteX27" fmla="*/ 41660 w 44864"/>
                    <a:gd name="connsiteY27" fmla="*/ 3673 h 33774"/>
                    <a:gd name="connsiteX28" fmla="*/ 44073 w 44864"/>
                    <a:gd name="connsiteY28" fmla="*/ 9938 h 33774"/>
                    <a:gd name="connsiteX29" fmla="*/ 44073 w 44864"/>
                    <a:gd name="connsiteY29" fmla="*/ 27401 h 33774"/>
                    <a:gd name="connsiteX30" fmla="*/ 31074 w 44864"/>
                    <a:gd name="connsiteY30" fmla="*/ 17823 h 33774"/>
                    <a:gd name="connsiteX31" fmla="*/ 29850 w 44864"/>
                    <a:gd name="connsiteY31" fmla="*/ 18291 h 33774"/>
                    <a:gd name="connsiteX32" fmla="*/ 28266 w 44864"/>
                    <a:gd name="connsiteY32" fmla="*/ 18580 h 33774"/>
                    <a:gd name="connsiteX33" fmla="*/ 28158 w 44864"/>
                    <a:gd name="connsiteY33" fmla="*/ 18652 h 33774"/>
                    <a:gd name="connsiteX34" fmla="*/ 28050 w 44864"/>
                    <a:gd name="connsiteY34" fmla="*/ 18652 h 33774"/>
                    <a:gd name="connsiteX35" fmla="*/ 17968 w 44864"/>
                    <a:gd name="connsiteY35" fmla="*/ 19876 h 33774"/>
                    <a:gd name="connsiteX36" fmla="*/ 14619 w 44864"/>
                    <a:gd name="connsiteY36" fmla="*/ 20956 h 33774"/>
                    <a:gd name="connsiteX37" fmla="*/ 13539 w 44864"/>
                    <a:gd name="connsiteY37" fmla="*/ 23189 h 33774"/>
                    <a:gd name="connsiteX38" fmla="*/ 14943 w 44864"/>
                    <a:gd name="connsiteY38" fmla="*/ 25601 h 33774"/>
                    <a:gd name="connsiteX39" fmla="*/ 19300 w 44864"/>
                    <a:gd name="connsiteY39" fmla="*/ 26285 h 33774"/>
                    <a:gd name="connsiteX40" fmla="*/ 27653 w 44864"/>
                    <a:gd name="connsiteY40" fmla="*/ 24485 h 33774"/>
                    <a:gd name="connsiteX41" fmla="*/ 31110 w 44864"/>
                    <a:gd name="connsiteY41" fmla="*/ 18868 h 33774"/>
                    <a:gd name="connsiteX42" fmla="*/ 31110 w 44864"/>
                    <a:gd name="connsiteY42" fmla="*/ 17823 h 3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4864" h="33774">
                      <a:moveTo>
                        <a:pt x="44001" y="27401"/>
                      </a:moveTo>
                      <a:cubicBezTo>
                        <a:pt x="44001" y="28518"/>
                        <a:pt x="44073" y="29454"/>
                        <a:pt x="44181" y="30246"/>
                      </a:cubicBezTo>
                      <a:cubicBezTo>
                        <a:pt x="44289" y="31038"/>
                        <a:pt x="44541" y="31614"/>
                        <a:pt x="44865" y="32082"/>
                      </a:cubicBezTo>
                      <a:lnTo>
                        <a:pt x="44865" y="32442"/>
                      </a:lnTo>
                      <a:lnTo>
                        <a:pt x="32190" y="32442"/>
                      </a:lnTo>
                      <a:cubicBezTo>
                        <a:pt x="31938" y="32155"/>
                        <a:pt x="31722" y="31758"/>
                        <a:pt x="31542" y="31218"/>
                      </a:cubicBezTo>
                      <a:cubicBezTo>
                        <a:pt x="31398" y="30678"/>
                        <a:pt x="31326" y="30030"/>
                        <a:pt x="31326" y="29274"/>
                      </a:cubicBezTo>
                      <a:lnTo>
                        <a:pt x="31326" y="28229"/>
                      </a:lnTo>
                      <a:cubicBezTo>
                        <a:pt x="29742" y="30030"/>
                        <a:pt x="27617" y="31398"/>
                        <a:pt x="24917" y="32370"/>
                      </a:cubicBezTo>
                      <a:cubicBezTo>
                        <a:pt x="22216" y="33307"/>
                        <a:pt x="18940" y="33775"/>
                        <a:pt x="15123" y="33775"/>
                      </a:cubicBezTo>
                      <a:cubicBezTo>
                        <a:pt x="10658" y="33775"/>
                        <a:pt x="7021" y="32947"/>
                        <a:pt x="4213" y="31218"/>
                      </a:cubicBezTo>
                      <a:cubicBezTo>
                        <a:pt x="1404" y="29526"/>
                        <a:pt x="0" y="26933"/>
                        <a:pt x="0" y="23441"/>
                      </a:cubicBezTo>
                      <a:cubicBezTo>
                        <a:pt x="0" y="21208"/>
                        <a:pt x="432" y="19372"/>
                        <a:pt x="1332" y="17968"/>
                      </a:cubicBezTo>
                      <a:cubicBezTo>
                        <a:pt x="2232" y="16563"/>
                        <a:pt x="3421" y="15483"/>
                        <a:pt x="5005" y="14799"/>
                      </a:cubicBezTo>
                      <a:cubicBezTo>
                        <a:pt x="6589" y="14115"/>
                        <a:pt x="8462" y="13683"/>
                        <a:pt x="10730" y="13467"/>
                      </a:cubicBezTo>
                      <a:lnTo>
                        <a:pt x="27185" y="12098"/>
                      </a:lnTo>
                      <a:cubicBezTo>
                        <a:pt x="28338" y="12026"/>
                        <a:pt x="29166" y="11810"/>
                        <a:pt x="29706" y="11486"/>
                      </a:cubicBezTo>
                      <a:cubicBezTo>
                        <a:pt x="30210" y="11162"/>
                        <a:pt x="30498" y="10658"/>
                        <a:pt x="30498" y="9974"/>
                      </a:cubicBezTo>
                      <a:cubicBezTo>
                        <a:pt x="30498" y="9218"/>
                        <a:pt x="29994" y="8606"/>
                        <a:pt x="28986" y="8210"/>
                      </a:cubicBezTo>
                      <a:cubicBezTo>
                        <a:pt x="27978" y="7814"/>
                        <a:pt x="26285" y="7597"/>
                        <a:pt x="23945" y="7597"/>
                      </a:cubicBezTo>
                      <a:cubicBezTo>
                        <a:pt x="21604" y="7597"/>
                        <a:pt x="19840" y="7814"/>
                        <a:pt x="18616" y="8282"/>
                      </a:cubicBezTo>
                      <a:cubicBezTo>
                        <a:pt x="17355" y="8750"/>
                        <a:pt x="16563" y="9542"/>
                        <a:pt x="16203" y="10694"/>
                      </a:cubicBezTo>
                      <a:lnTo>
                        <a:pt x="2232" y="10694"/>
                      </a:lnTo>
                      <a:cubicBezTo>
                        <a:pt x="2340" y="7886"/>
                        <a:pt x="3277" y="5689"/>
                        <a:pt x="5041" y="4141"/>
                      </a:cubicBezTo>
                      <a:cubicBezTo>
                        <a:pt x="6805" y="2592"/>
                        <a:pt x="9182" y="1512"/>
                        <a:pt x="12206" y="900"/>
                      </a:cubicBezTo>
                      <a:cubicBezTo>
                        <a:pt x="15231" y="288"/>
                        <a:pt x="18940" y="0"/>
                        <a:pt x="23369" y="0"/>
                      </a:cubicBezTo>
                      <a:cubicBezTo>
                        <a:pt x="28050" y="0"/>
                        <a:pt x="31866" y="252"/>
                        <a:pt x="34819" y="756"/>
                      </a:cubicBezTo>
                      <a:cubicBezTo>
                        <a:pt x="37771" y="1260"/>
                        <a:pt x="40040" y="2232"/>
                        <a:pt x="41660" y="3673"/>
                      </a:cubicBezTo>
                      <a:cubicBezTo>
                        <a:pt x="43281" y="5113"/>
                        <a:pt x="44073" y="7201"/>
                        <a:pt x="44073" y="9938"/>
                      </a:cubicBezTo>
                      <a:lnTo>
                        <a:pt x="44073" y="27401"/>
                      </a:lnTo>
                      <a:close/>
                      <a:moveTo>
                        <a:pt x="31074" y="17823"/>
                      </a:moveTo>
                      <a:cubicBezTo>
                        <a:pt x="30750" y="18004"/>
                        <a:pt x="30354" y="18184"/>
                        <a:pt x="29850" y="18291"/>
                      </a:cubicBezTo>
                      <a:cubicBezTo>
                        <a:pt x="29346" y="18400"/>
                        <a:pt x="28806" y="18508"/>
                        <a:pt x="28266" y="18580"/>
                      </a:cubicBezTo>
                      <a:cubicBezTo>
                        <a:pt x="28230" y="18616"/>
                        <a:pt x="28194" y="18652"/>
                        <a:pt x="28158" y="18652"/>
                      </a:cubicBezTo>
                      <a:lnTo>
                        <a:pt x="28050" y="18652"/>
                      </a:lnTo>
                      <a:lnTo>
                        <a:pt x="17968" y="19876"/>
                      </a:lnTo>
                      <a:cubicBezTo>
                        <a:pt x="16455" y="20092"/>
                        <a:pt x="15339" y="20488"/>
                        <a:pt x="14619" y="20956"/>
                      </a:cubicBezTo>
                      <a:cubicBezTo>
                        <a:pt x="13899" y="21460"/>
                        <a:pt x="13539" y="22217"/>
                        <a:pt x="13539" y="23189"/>
                      </a:cubicBezTo>
                      <a:cubicBezTo>
                        <a:pt x="13539" y="24341"/>
                        <a:pt x="14007" y="25133"/>
                        <a:pt x="14943" y="25601"/>
                      </a:cubicBezTo>
                      <a:cubicBezTo>
                        <a:pt x="15879" y="26069"/>
                        <a:pt x="17355" y="26285"/>
                        <a:pt x="19300" y="26285"/>
                      </a:cubicBezTo>
                      <a:cubicBezTo>
                        <a:pt x="22576" y="26285"/>
                        <a:pt x="25349" y="25673"/>
                        <a:pt x="27653" y="24485"/>
                      </a:cubicBezTo>
                      <a:cubicBezTo>
                        <a:pt x="29958" y="23260"/>
                        <a:pt x="31110" y="21388"/>
                        <a:pt x="31110" y="18868"/>
                      </a:cubicBezTo>
                      <a:lnTo>
                        <a:pt x="31110" y="17823"/>
                      </a:lnTo>
                      <a:close/>
                    </a:path>
                  </a:pathLst>
                </a:custGeom>
                <a:grpFill/>
                <a:ln w="360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8D88B95B-1507-4E0B-2A31-0C832505DF4F}"/>
                    </a:ext>
                  </a:extLst>
                </p:cNvPr>
                <p:cNvSpPr/>
                <p:nvPr/>
              </p:nvSpPr>
              <p:spPr>
                <a:xfrm>
                  <a:off x="104204" y="5877481"/>
                  <a:ext cx="32658" cy="31974"/>
                </a:xfrm>
                <a:custGeom>
                  <a:avLst/>
                  <a:gdLst>
                    <a:gd name="connsiteX0" fmla="*/ 12674 w 32658"/>
                    <a:gd name="connsiteY0" fmla="*/ 792 h 31974"/>
                    <a:gd name="connsiteX1" fmla="*/ 12674 w 32658"/>
                    <a:gd name="connsiteY1" fmla="*/ 5005 h 31974"/>
                    <a:gd name="connsiteX2" fmla="*/ 13035 w 32658"/>
                    <a:gd name="connsiteY2" fmla="*/ 5005 h 31974"/>
                    <a:gd name="connsiteX3" fmla="*/ 17175 w 32658"/>
                    <a:gd name="connsiteY3" fmla="*/ 2160 h 31974"/>
                    <a:gd name="connsiteX4" fmla="*/ 22360 w 32658"/>
                    <a:gd name="connsiteY4" fmla="*/ 504 h 31974"/>
                    <a:gd name="connsiteX5" fmla="*/ 28950 w 32658"/>
                    <a:gd name="connsiteY5" fmla="*/ 0 h 31974"/>
                    <a:gd name="connsiteX6" fmla="*/ 32658 w 32658"/>
                    <a:gd name="connsiteY6" fmla="*/ 180 h 31974"/>
                    <a:gd name="connsiteX7" fmla="*/ 32658 w 32658"/>
                    <a:gd name="connsiteY7" fmla="*/ 12351 h 31974"/>
                    <a:gd name="connsiteX8" fmla="*/ 32370 w 32658"/>
                    <a:gd name="connsiteY8" fmla="*/ 12279 h 31974"/>
                    <a:gd name="connsiteX9" fmla="*/ 26501 w 32658"/>
                    <a:gd name="connsiteY9" fmla="*/ 11774 h 31974"/>
                    <a:gd name="connsiteX10" fmla="*/ 16707 w 32658"/>
                    <a:gd name="connsiteY10" fmla="*/ 13827 h 31974"/>
                    <a:gd name="connsiteX11" fmla="*/ 12927 w 32658"/>
                    <a:gd name="connsiteY11" fmla="*/ 21640 h 31974"/>
                    <a:gd name="connsiteX12" fmla="*/ 12927 w 32658"/>
                    <a:gd name="connsiteY12" fmla="*/ 31974 h 31974"/>
                    <a:gd name="connsiteX13" fmla="*/ 0 w 32658"/>
                    <a:gd name="connsiteY13" fmla="*/ 31974 h 31974"/>
                    <a:gd name="connsiteX14" fmla="*/ 0 w 32658"/>
                    <a:gd name="connsiteY14" fmla="*/ 828 h 31974"/>
                    <a:gd name="connsiteX15" fmla="*/ 12674 w 32658"/>
                    <a:gd name="connsiteY15" fmla="*/ 828 h 3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658" h="31974">
                      <a:moveTo>
                        <a:pt x="12674" y="792"/>
                      </a:moveTo>
                      <a:lnTo>
                        <a:pt x="12674" y="5005"/>
                      </a:lnTo>
                      <a:lnTo>
                        <a:pt x="13035" y="5005"/>
                      </a:lnTo>
                      <a:cubicBezTo>
                        <a:pt x="14259" y="3853"/>
                        <a:pt x="15663" y="2917"/>
                        <a:pt x="17175" y="2160"/>
                      </a:cubicBezTo>
                      <a:cubicBezTo>
                        <a:pt x="18724" y="1404"/>
                        <a:pt x="20452" y="864"/>
                        <a:pt x="22360" y="504"/>
                      </a:cubicBezTo>
                      <a:cubicBezTo>
                        <a:pt x="24269" y="144"/>
                        <a:pt x="26465" y="0"/>
                        <a:pt x="28950" y="0"/>
                      </a:cubicBezTo>
                      <a:cubicBezTo>
                        <a:pt x="30174" y="0"/>
                        <a:pt x="31398" y="72"/>
                        <a:pt x="32658" y="180"/>
                      </a:cubicBezTo>
                      <a:lnTo>
                        <a:pt x="32658" y="12351"/>
                      </a:lnTo>
                      <a:lnTo>
                        <a:pt x="32370" y="12279"/>
                      </a:lnTo>
                      <a:cubicBezTo>
                        <a:pt x="30642" y="11919"/>
                        <a:pt x="28662" y="11774"/>
                        <a:pt x="26501" y="11774"/>
                      </a:cubicBezTo>
                      <a:cubicBezTo>
                        <a:pt x="22504" y="11774"/>
                        <a:pt x="19228" y="12458"/>
                        <a:pt x="16707" y="13827"/>
                      </a:cubicBezTo>
                      <a:cubicBezTo>
                        <a:pt x="14187" y="15195"/>
                        <a:pt x="12927" y="17787"/>
                        <a:pt x="12927" y="21640"/>
                      </a:cubicBezTo>
                      <a:lnTo>
                        <a:pt x="12927" y="31974"/>
                      </a:lnTo>
                      <a:lnTo>
                        <a:pt x="0" y="31974"/>
                      </a:lnTo>
                      <a:lnTo>
                        <a:pt x="0" y="828"/>
                      </a:lnTo>
                      <a:lnTo>
                        <a:pt x="12674" y="828"/>
                      </a:lnTo>
                      <a:close/>
                    </a:path>
                  </a:pathLst>
                </a:custGeom>
                <a:grpFill/>
                <a:ln w="360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BB76E3F6-D859-2DD7-88C0-10AA8C4507B7}"/>
                    </a:ext>
                  </a:extLst>
                </p:cNvPr>
                <p:cNvSpPr/>
                <p:nvPr/>
              </p:nvSpPr>
              <p:spPr>
                <a:xfrm>
                  <a:off x="138087" y="5869955"/>
                  <a:ext cx="29057" cy="40039"/>
                </a:xfrm>
                <a:custGeom>
                  <a:avLst/>
                  <a:gdLst>
                    <a:gd name="connsiteX0" fmla="*/ 23549 w 29057"/>
                    <a:gd name="connsiteY0" fmla="*/ 29958 h 40039"/>
                    <a:gd name="connsiteX1" fmla="*/ 26177 w 29057"/>
                    <a:gd name="connsiteY1" fmla="*/ 29958 h 40039"/>
                    <a:gd name="connsiteX2" fmla="*/ 28986 w 29057"/>
                    <a:gd name="connsiteY2" fmla="*/ 29814 h 40039"/>
                    <a:gd name="connsiteX3" fmla="*/ 28986 w 29057"/>
                    <a:gd name="connsiteY3" fmla="*/ 39500 h 40039"/>
                    <a:gd name="connsiteX4" fmla="*/ 25241 w 29057"/>
                    <a:gd name="connsiteY4" fmla="*/ 39860 h 40039"/>
                    <a:gd name="connsiteX5" fmla="*/ 20812 w 29057"/>
                    <a:gd name="connsiteY5" fmla="*/ 40040 h 40039"/>
                    <a:gd name="connsiteX6" fmla="*/ 11882 w 29057"/>
                    <a:gd name="connsiteY6" fmla="*/ 39068 h 40039"/>
                    <a:gd name="connsiteX7" fmla="*/ 7489 w 29057"/>
                    <a:gd name="connsiteY7" fmla="*/ 35935 h 40039"/>
                    <a:gd name="connsiteX8" fmla="*/ 6229 w 29057"/>
                    <a:gd name="connsiteY8" fmla="*/ 29922 h 40039"/>
                    <a:gd name="connsiteX9" fmla="*/ 6229 w 29057"/>
                    <a:gd name="connsiteY9" fmla="*/ 15915 h 40039"/>
                    <a:gd name="connsiteX10" fmla="*/ 0 w 29057"/>
                    <a:gd name="connsiteY10" fmla="*/ 15915 h 40039"/>
                    <a:gd name="connsiteX11" fmla="*/ 0 w 29057"/>
                    <a:gd name="connsiteY11" fmla="*/ 8426 h 40039"/>
                    <a:gd name="connsiteX12" fmla="*/ 6229 w 29057"/>
                    <a:gd name="connsiteY12" fmla="*/ 8426 h 40039"/>
                    <a:gd name="connsiteX13" fmla="*/ 6229 w 29057"/>
                    <a:gd name="connsiteY13" fmla="*/ 0 h 40039"/>
                    <a:gd name="connsiteX14" fmla="*/ 19084 w 29057"/>
                    <a:gd name="connsiteY14" fmla="*/ 0 h 40039"/>
                    <a:gd name="connsiteX15" fmla="*/ 19084 w 29057"/>
                    <a:gd name="connsiteY15" fmla="*/ 8426 h 40039"/>
                    <a:gd name="connsiteX16" fmla="*/ 29058 w 29057"/>
                    <a:gd name="connsiteY16" fmla="*/ 8426 h 40039"/>
                    <a:gd name="connsiteX17" fmla="*/ 29058 w 29057"/>
                    <a:gd name="connsiteY17" fmla="*/ 15915 h 40039"/>
                    <a:gd name="connsiteX18" fmla="*/ 19084 w 29057"/>
                    <a:gd name="connsiteY18" fmla="*/ 15915 h 40039"/>
                    <a:gd name="connsiteX19" fmla="*/ 19084 w 29057"/>
                    <a:gd name="connsiteY19" fmla="*/ 27581 h 40039"/>
                    <a:gd name="connsiteX20" fmla="*/ 20128 w 29057"/>
                    <a:gd name="connsiteY20" fmla="*/ 29526 h 40039"/>
                    <a:gd name="connsiteX21" fmla="*/ 23585 w 29057"/>
                    <a:gd name="connsiteY21" fmla="*/ 30030 h 4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057" h="40039">
                      <a:moveTo>
                        <a:pt x="23549" y="29958"/>
                      </a:moveTo>
                      <a:cubicBezTo>
                        <a:pt x="24341" y="29958"/>
                        <a:pt x="25241" y="29958"/>
                        <a:pt x="26177" y="29958"/>
                      </a:cubicBezTo>
                      <a:cubicBezTo>
                        <a:pt x="27113" y="29958"/>
                        <a:pt x="28050" y="29886"/>
                        <a:pt x="28986" y="29814"/>
                      </a:cubicBezTo>
                      <a:lnTo>
                        <a:pt x="28986" y="39500"/>
                      </a:lnTo>
                      <a:cubicBezTo>
                        <a:pt x="28050" y="39608"/>
                        <a:pt x="26825" y="39715"/>
                        <a:pt x="25241" y="39860"/>
                      </a:cubicBezTo>
                      <a:cubicBezTo>
                        <a:pt x="23657" y="40004"/>
                        <a:pt x="22180" y="40040"/>
                        <a:pt x="20812" y="40040"/>
                      </a:cubicBezTo>
                      <a:cubicBezTo>
                        <a:pt x="16923" y="40040"/>
                        <a:pt x="13935" y="39715"/>
                        <a:pt x="11882" y="39068"/>
                      </a:cubicBezTo>
                      <a:cubicBezTo>
                        <a:pt x="9794" y="38419"/>
                        <a:pt x="8354" y="37375"/>
                        <a:pt x="7489" y="35935"/>
                      </a:cubicBezTo>
                      <a:cubicBezTo>
                        <a:pt x="6625" y="34495"/>
                        <a:pt x="6229" y="32478"/>
                        <a:pt x="6229" y="29922"/>
                      </a:cubicBezTo>
                      <a:lnTo>
                        <a:pt x="6229" y="15915"/>
                      </a:lnTo>
                      <a:lnTo>
                        <a:pt x="0" y="15915"/>
                      </a:lnTo>
                      <a:lnTo>
                        <a:pt x="0" y="8426"/>
                      </a:lnTo>
                      <a:lnTo>
                        <a:pt x="6229" y="8426"/>
                      </a:lnTo>
                      <a:lnTo>
                        <a:pt x="6229" y="0"/>
                      </a:lnTo>
                      <a:lnTo>
                        <a:pt x="19084" y="0"/>
                      </a:lnTo>
                      <a:lnTo>
                        <a:pt x="19084" y="8426"/>
                      </a:lnTo>
                      <a:lnTo>
                        <a:pt x="29058" y="8426"/>
                      </a:lnTo>
                      <a:lnTo>
                        <a:pt x="29058" y="15915"/>
                      </a:lnTo>
                      <a:lnTo>
                        <a:pt x="19084" y="15915"/>
                      </a:lnTo>
                      <a:lnTo>
                        <a:pt x="19084" y="27581"/>
                      </a:lnTo>
                      <a:cubicBezTo>
                        <a:pt x="19084" y="28553"/>
                        <a:pt x="19444" y="29202"/>
                        <a:pt x="20128" y="29526"/>
                      </a:cubicBezTo>
                      <a:cubicBezTo>
                        <a:pt x="20812" y="29850"/>
                        <a:pt x="21964" y="30030"/>
                        <a:pt x="23585" y="30030"/>
                      </a:cubicBezTo>
                      <a:close/>
                    </a:path>
                  </a:pathLst>
                </a:custGeom>
                <a:grpFill/>
                <a:ln w="360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9049B05D-5FD1-C420-2E2F-DF49AE8C0987}"/>
                    </a:ext>
                  </a:extLst>
                </p:cNvPr>
                <p:cNvSpPr/>
                <p:nvPr/>
              </p:nvSpPr>
              <p:spPr>
                <a:xfrm>
                  <a:off x="191629" y="5877013"/>
                  <a:ext cx="46593" cy="33738"/>
                </a:xfrm>
                <a:custGeom>
                  <a:avLst/>
                  <a:gdLst>
                    <a:gd name="connsiteX0" fmla="*/ 23297 w 46593"/>
                    <a:gd name="connsiteY0" fmla="*/ 0 h 33738"/>
                    <a:gd name="connsiteX1" fmla="*/ 36583 w 46593"/>
                    <a:gd name="connsiteY1" fmla="*/ 1945 h 33738"/>
                    <a:gd name="connsiteX2" fmla="*/ 44181 w 46593"/>
                    <a:gd name="connsiteY2" fmla="*/ 7633 h 33738"/>
                    <a:gd name="connsiteX3" fmla="*/ 46593 w 46593"/>
                    <a:gd name="connsiteY3" fmla="*/ 16852 h 33738"/>
                    <a:gd name="connsiteX4" fmla="*/ 44181 w 46593"/>
                    <a:gd name="connsiteY4" fmla="*/ 26069 h 33738"/>
                    <a:gd name="connsiteX5" fmla="*/ 36583 w 46593"/>
                    <a:gd name="connsiteY5" fmla="*/ 31794 h 33738"/>
                    <a:gd name="connsiteX6" fmla="*/ 23297 w 46593"/>
                    <a:gd name="connsiteY6" fmla="*/ 33739 h 33738"/>
                    <a:gd name="connsiteX7" fmla="*/ 10082 w 46593"/>
                    <a:gd name="connsiteY7" fmla="*/ 31794 h 33738"/>
                    <a:gd name="connsiteX8" fmla="*/ 2448 w 46593"/>
                    <a:gd name="connsiteY8" fmla="*/ 26069 h 33738"/>
                    <a:gd name="connsiteX9" fmla="*/ 0 w 46593"/>
                    <a:gd name="connsiteY9" fmla="*/ 16852 h 33738"/>
                    <a:gd name="connsiteX10" fmla="*/ 2448 w 46593"/>
                    <a:gd name="connsiteY10" fmla="*/ 7633 h 33738"/>
                    <a:gd name="connsiteX11" fmla="*/ 10082 w 46593"/>
                    <a:gd name="connsiteY11" fmla="*/ 1945 h 33738"/>
                    <a:gd name="connsiteX12" fmla="*/ 23297 w 46593"/>
                    <a:gd name="connsiteY12" fmla="*/ 0 h 33738"/>
                    <a:gd name="connsiteX13" fmla="*/ 23297 w 46593"/>
                    <a:gd name="connsiteY13" fmla="*/ 24737 h 33738"/>
                    <a:gd name="connsiteX14" fmla="*/ 30786 w 46593"/>
                    <a:gd name="connsiteY14" fmla="*/ 22685 h 33738"/>
                    <a:gd name="connsiteX15" fmla="*/ 33127 w 46593"/>
                    <a:gd name="connsiteY15" fmla="*/ 16815 h 33738"/>
                    <a:gd name="connsiteX16" fmla="*/ 30786 w 46593"/>
                    <a:gd name="connsiteY16" fmla="*/ 10946 h 33738"/>
                    <a:gd name="connsiteX17" fmla="*/ 23297 w 46593"/>
                    <a:gd name="connsiteY17" fmla="*/ 8858 h 33738"/>
                    <a:gd name="connsiteX18" fmla="*/ 15807 w 46593"/>
                    <a:gd name="connsiteY18" fmla="*/ 10946 h 33738"/>
                    <a:gd name="connsiteX19" fmla="*/ 13431 w 46593"/>
                    <a:gd name="connsiteY19" fmla="*/ 16815 h 33738"/>
                    <a:gd name="connsiteX20" fmla="*/ 15807 w 46593"/>
                    <a:gd name="connsiteY20" fmla="*/ 22685 h 33738"/>
                    <a:gd name="connsiteX21" fmla="*/ 23297 w 46593"/>
                    <a:gd name="connsiteY21" fmla="*/ 24737 h 3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593" h="33738">
                      <a:moveTo>
                        <a:pt x="23297" y="0"/>
                      </a:moveTo>
                      <a:cubicBezTo>
                        <a:pt x="28698" y="0"/>
                        <a:pt x="33091" y="648"/>
                        <a:pt x="36583" y="1945"/>
                      </a:cubicBezTo>
                      <a:cubicBezTo>
                        <a:pt x="40040" y="3241"/>
                        <a:pt x="42596" y="5149"/>
                        <a:pt x="44181" y="7633"/>
                      </a:cubicBezTo>
                      <a:cubicBezTo>
                        <a:pt x="45765" y="10118"/>
                        <a:pt x="46593" y="13179"/>
                        <a:pt x="46593" y="16852"/>
                      </a:cubicBezTo>
                      <a:cubicBezTo>
                        <a:pt x="46593" y="20524"/>
                        <a:pt x="45801" y="23549"/>
                        <a:pt x="44181" y="26069"/>
                      </a:cubicBezTo>
                      <a:cubicBezTo>
                        <a:pt x="42560" y="28590"/>
                        <a:pt x="40040" y="30498"/>
                        <a:pt x="36583" y="31794"/>
                      </a:cubicBezTo>
                      <a:cubicBezTo>
                        <a:pt x="33127" y="33091"/>
                        <a:pt x="28698" y="33739"/>
                        <a:pt x="23297" y="33739"/>
                      </a:cubicBezTo>
                      <a:cubicBezTo>
                        <a:pt x="17896" y="33739"/>
                        <a:pt x="13539" y="33091"/>
                        <a:pt x="10082" y="31794"/>
                      </a:cubicBezTo>
                      <a:cubicBezTo>
                        <a:pt x="6625" y="30498"/>
                        <a:pt x="4069" y="28590"/>
                        <a:pt x="2448" y="26069"/>
                      </a:cubicBezTo>
                      <a:cubicBezTo>
                        <a:pt x="828" y="23549"/>
                        <a:pt x="0" y="20488"/>
                        <a:pt x="0" y="16852"/>
                      </a:cubicBezTo>
                      <a:cubicBezTo>
                        <a:pt x="0" y="13215"/>
                        <a:pt x="828" y="10118"/>
                        <a:pt x="2448" y="7633"/>
                      </a:cubicBezTo>
                      <a:cubicBezTo>
                        <a:pt x="4069" y="5149"/>
                        <a:pt x="6625" y="3277"/>
                        <a:pt x="10082" y="1945"/>
                      </a:cubicBezTo>
                      <a:cubicBezTo>
                        <a:pt x="13539" y="648"/>
                        <a:pt x="17932" y="0"/>
                        <a:pt x="23297" y="0"/>
                      </a:cubicBezTo>
                      <a:close/>
                      <a:moveTo>
                        <a:pt x="23297" y="24737"/>
                      </a:moveTo>
                      <a:cubicBezTo>
                        <a:pt x="26717" y="24737"/>
                        <a:pt x="29202" y="24053"/>
                        <a:pt x="30786" y="22685"/>
                      </a:cubicBezTo>
                      <a:cubicBezTo>
                        <a:pt x="32370" y="21316"/>
                        <a:pt x="33127" y="19372"/>
                        <a:pt x="33127" y="16815"/>
                      </a:cubicBezTo>
                      <a:cubicBezTo>
                        <a:pt x="33127" y="14259"/>
                        <a:pt x="32334" y="12315"/>
                        <a:pt x="30786" y="10946"/>
                      </a:cubicBezTo>
                      <a:cubicBezTo>
                        <a:pt x="29238" y="9578"/>
                        <a:pt x="26753" y="8858"/>
                        <a:pt x="23297" y="8858"/>
                      </a:cubicBezTo>
                      <a:cubicBezTo>
                        <a:pt x="19840" y="8858"/>
                        <a:pt x="17355" y="9542"/>
                        <a:pt x="15807" y="10946"/>
                      </a:cubicBezTo>
                      <a:cubicBezTo>
                        <a:pt x="14223" y="12315"/>
                        <a:pt x="13431" y="14295"/>
                        <a:pt x="13431" y="16815"/>
                      </a:cubicBezTo>
                      <a:cubicBezTo>
                        <a:pt x="13431" y="19336"/>
                        <a:pt x="14223" y="21316"/>
                        <a:pt x="15807" y="22685"/>
                      </a:cubicBezTo>
                      <a:cubicBezTo>
                        <a:pt x="17391" y="24053"/>
                        <a:pt x="19876" y="24737"/>
                        <a:pt x="23297" y="24737"/>
                      </a:cubicBezTo>
                      <a:close/>
                    </a:path>
                  </a:pathLst>
                </a:custGeom>
                <a:grpFill/>
                <a:ln w="3601"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C905322A-DA0D-3C58-FB27-18D2D9EF20CC}"/>
                    </a:ext>
                  </a:extLst>
                </p:cNvPr>
                <p:cNvSpPr/>
                <p:nvPr/>
              </p:nvSpPr>
              <p:spPr>
                <a:xfrm>
                  <a:off x="239879" y="5866030"/>
                  <a:ext cx="29849" cy="43388"/>
                </a:xfrm>
                <a:custGeom>
                  <a:avLst/>
                  <a:gdLst>
                    <a:gd name="connsiteX0" fmla="*/ 25781 w 29849"/>
                    <a:gd name="connsiteY0" fmla="*/ 8174 h 43388"/>
                    <a:gd name="connsiteX1" fmla="*/ 21532 w 29849"/>
                    <a:gd name="connsiteY1" fmla="*/ 8570 h 43388"/>
                    <a:gd name="connsiteX2" fmla="*/ 19516 w 29849"/>
                    <a:gd name="connsiteY2" fmla="*/ 9794 h 43388"/>
                    <a:gd name="connsiteX3" fmla="*/ 19156 w 29849"/>
                    <a:gd name="connsiteY3" fmla="*/ 12242 h 43388"/>
                    <a:gd name="connsiteX4" fmla="*/ 29022 w 29849"/>
                    <a:gd name="connsiteY4" fmla="*/ 12242 h 43388"/>
                    <a:gd name="connsiteX5" fmla="*/ 29022 w 29849"/>
                    <a:gd name="connsiteY5" fmla="*/ 19732 h 43388"/>
                    <a:gd name="connsiteX6" fmla="*/ 19156 w 29849"/>
                    <a:gd name="connsiteY6" fmla="*/ 19732 h 43388"/>
                    <a:gd name="connsiteX7" fmla="*/ 19156 w 29849"/>
                    <a:gd name="connsiteY7" fmla="*/ 43389 h 43388"/>
                    <a:gd name="connsiteX8" fmla="*/ 6229 w 29849"/>
                    <a:gd name="connsiteY8" fmla="*/ 43389 h 43388"/>
                    <a:gd name="connsiteX9" fmla="*/ 6229 w 29849"/>
                    <a:gd name="connsiteY9" fmla="*/ 19732 h 43388"/>
                    <a:gd name="connsiteX10" fmla="*/ 0 w 29849"/>
                    <a:gd name="connsiteY10" fmla="*/ 19732 h 43388"/>
                    <a:gd name="connsiteX11" fmla="*/ 0 w 29849"/>
                    <a:gd name="connsiteY11" fmla="*/ 12242 h 43388"/>
                    <a:gd name="connsiteX12" fmla="*/ 6229 w 29849"/>
                    <a:gd name="connsiteY12" fmla="*/ 12242 h 43388"/>
                    <a:gd name="connsiteX13" fmla="*/ 6229 w 29849"/>
                    <a:gd name="connsiteY13" fmla="*/ 10118 h 43388"/>
                    <a:gd name="connsiteX14" fmla="*/ 8174 w 29849"/>
                    <a:gd name="connsiteY14" fmla="*/ 4033 h 43388"/>
                    <a:gd name="connsiteX15" fmla="*/ 13755 w 29849"/>
                    <a:gd name="connsiteY15" fmla="*/ 900 h 43388"/>
                    <a:gd name="connsiteX16" fmla="*/ 22973 w 29849"/>
                    <a:gd name="connsiteY16" fmla="*/ 0 h 43388"/>
                    <a:gd name="connsiteX17" fmla="*/ 26789 w 29849"/>
                    <a:gd name="connsiteY17" fmla="*/ 72 h 43388"/>
                    <a:gd name="connsiteX18" fmla="*/ 29454 w 29849"/>
                    <a:gd name="connsiteY18" fmla="*/ 324 h 43388"/>
                    <a:gd name="connsiteX19" fmla="*/ 29850 w 29849"/>
                    <a:gd name="connsiteY19" fmla="*/ 396 h 43388"/>
                    <a:gd name="connsiteX20" fmla="*/ 29850 w 29849"/>
                    <a:gd name="connsiteY20" fmla="*/ 8282 h 43388"/>
                    <a:gd name="connsiteX21" fmla="*/ 25817 w 29849"/>
                    <a:gd name="connsiteY21" fmla="*/ 8102 h 4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849" h="43388">
                      <a:moveTo>
                        <a:pt x="25781" y="8174"/>
                      </a:moveTo>
                      <a:cubicBezTo>
                        <a:pt x="23945" y="8174"/>
                        <a:pt x="22504" y="8318"/>
                        <a:pt x="21532" y="8570"/>
                      </a:cubicBezTo>
                      <a:cubicBezTo>
                        <a:pt x="20560" y="8822"/>
                        <a:pt x="19876" y="9254"/>
                        <a:pt x="19516" y="9794"/>
                      </a:cubicBezTo>
                      <a:cubicBezTo>
                        <a:pt x="19156" y="10334"/>
                        <a:pt x="19012" y="11163"/>
                        <a:pt x="19156" y="12242"/>
                      </a:cubicBezTo>
                      <a:lnTo>
                        <a:pt x="29022" y="12242"/>
                      </a:lnTo>
                      <a:lnTo>
                        <a:pt x="29022" y="19732"/>
                      </a:lnTo>
                      <a:lnTo>
                        <a:pt x="19156" y="19732"/>
                      </a:lnTo>
                      <a:lnTo>
                        <a:pt x="19156" y="43389"/>
                      </a:lnTo>
                      <a:lnTo>
                        <a:pt x="6229" y="43389"/>
                      </a:lnTo>
                      <a:lnTo>
                        <a:pt x="6229" y="19732"/>
                      </a:lnTo>
                      <a:lnTo>
                        <a:pt x="0" y="19732"/>
                      </a:lnTo>
                      <a:lnTo>
                        <a:pt x="0" y="12242"/>
                      </a:lnTo>
                      <a:lnTo>
                        <a:pt x="6229" y="12242"/>
                      </a:lnTo>
                      <a:lnTo>
                        <a:pt x="6229" y="10118"/>
                      </a:lnTo>
                      <a:cubicBezTo>
                        <a:pt x="6229" y="7526"/>
                        <a:pt x="6877" y="5509"/>
                        <a:pt x="8174" y="4033"/>
                      </a:cubicBezTo>
                      <a:cubicBezTo>
                        <a:pt x="9470" y="2557"/>
                        <a:pt x="11306" y="1512"/>
                        <a:pt x="13755" y="900"/>
                      </a:cubicBezTo>
                      <a:cubicBezTo>
                        <a:pt x="16167" y="288"/>
                        <a:pt x="19264" y="0"/>
                        <a:pt x="22973" y="0"/>
                      </a:cubicBezTo>
                      <a:cubicBezTo>
                        <a:pt x="24449" y="0"/>
                        <a:pt x="25709" y="0"/>
                        <a:pt x="26789" y="72"/>
                      </a:cubicBezTo>
                      <a:cubicBezTo>
                        <a:pt x="27869" y="144"/>
                        <a:pt x="28734" y="216"/>
                        <a:pt x="29454" y="324"/>
                      </a:cubicBezTo>
                      <a:lnTo>
                        <a:pt x="29850" y="396"/>
                      </a:lnTo>
                      <a:lnTo>
                        <a:pt x="29850" y="8282"/>
                      </a:lnTo>
                      <a:cubicBezTo>
                        <a:pt x="27833" y="8174"/>
                        <a:pt x="26501" y="8102"/>
                        <a:pt x="25817" y="8102"/>
                      </a:cubicBezTo>
                      <a:close/>
                    </a:path>
                  </a:pathLst>
                </a:custGeom>
                <a:grpFill/>
                <a:ln w="3601"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BB3CCD7E-2BAC-4A10-5C49-16CD3A727B92}"/>
                    </a:ext>
                  </a:extLst>
                </p:cNvPr>
                <p:cNvSpPr/>
                <p:nvPr/>
              </p:nvSpPr>
              <p:spPr>
                <a:xfrm>
                  <a:off x="292233" y="5869955"/>
                  <a:ext cx="29057" cy="40039"/>
                </a:xfrm>
                <a:custGeom>
                  <a:avLst/>
                  <a:gdLst>
                    <a:gd name="connsiteX0" fmla="*/ 23549 w 29057"/>
                    <a:gd name="connsiteY0" fmla="*/ 29958 h 40039"/>
                    <a:gd name="connsiteX1" fmla="*/ 26177 w 29057"/>
                    <a:gd name="connsiteY1" fmla="*/ 29958 h 40039"/>
                    <a:gd name="connsiteX2" fmla="*/ 28986 w 29057"/>
                    <a:gd name="connsiteY2" fmla="*/ 29814 h 40039"/>
                    <a:gd name="connsiteX3" fmla="*/ 28986 w 29057"/>
                    <a:gd name="connsiteY3" fmla="*/ 39500 h 40039"/>
                    <a:gd name="connsiteX4" fmla="*/ 25241 w 29057"/>
                    <a:gd name="connsiteY4" fmla="*/ 39860 h 40039"/>
                    <a:gd name="connsiteX5" fmla="*/ 20812 w 29057"/>
                    <a:gd name="connsiteY5" fmla="*/ 40040 h 40039"/>
                    <a:gd name="connsiteX6" fmla="*/ 11882 w 29057"/>
                    <a:gd name="connsiteY6" fmla="*/ 39068 h 40039"/>
                    <a:gd name="connsiteX7" fmla="*/ 7489 w 29057"/>
                    <a:gd name="connsiteY7" fmla="*/ 35935 h 40039"/>
                    <a:gd name="connsiteX8" fmla="*/ 6229 w 29057"/>
                    <a:gd name="connsiteY8" fmla="*/ 29922 h 40039"/>
                    <a:gd name="connsiteX9" fmla="*/ 6229 w 29057"/>
                    <a:gd name="connsiteY9" fmla="*/ 15915 h 40039"/>
                    <a:gd name="connsiteX10" fmla="*/ 0 w 29057"/>
                    <a:gd name="connsiteY10" fmla="*/ 15915 h 40039"/>
                    <a:gd name="connsiteX11" fmla="*/ 0 w 29057"/>
                    <a:gd name="connsiteY11" fmla="*/ 8426 h 40039"/>
                    <a:gd name="connsiteX12" fmla="*/ 6229 w 29057"/>
                    <a:gd name="connsiteY12" fmla="*/ 8426 h 40039"/>
                    <a:gd name="connsiteX13" fmla="*/ 6229 w 29057"/>
                    <a:gd name="connsiteY13" fmla="*/ 0 h 40039"/>
                    <a:gd name="connsiteX14" fmla="*/ 19084 w 29057"/>
                    <a:gd name="connsiteY14" fmla="*/ 0 h 40039"/>
                    <a:gd name="connsiteX15" fmla="*/ 19084 w 29057"/>
                    <a:gd name="connsiteY15" fmla="*/ 8426 h 40039"/>
                    <a:gd name="connsiteX16" fmla="*/ 29058 w 29057"/>
                    <a:gd name="connsiteY16" fmla="*/ 8426 h 40039"/>
                    <a:gd name="connsiteX17" fmla="*/ 29058 w 29057"/>
                    <a:gd name="connsiteY17" fmla="*/ 15915 h 40039"/>
                    <a:gd name="connsiteX18" fmla="*/ 19084 w 29057"/>
                    <a:gd name="connsiteY18" fmla="*/ 15915 h 40039"/>
                    <a:gd name="connsiteX19" fmla="*/ 19084 w 29057"/>
                    <a:gd name="connsiteY19" fmla="*/ 27581 h 40039"/>
                    <a:gd name="connsiteX20" fmla="*/ 20128 w 29057"/>
                    <a:gd name="connsiteY20" fmla="*/ 29526 h 40039"/>
                    <a:gd name="connsiteX21" fmla="*/ 23585 w 29057"/>
                    <a:gd name="connsiteY21" fmla="*/ 30030 h 4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057" h="40039">
                      <a:moveTo>
                        <a:pt x="23549" y="29958"/>
                      </a:moveTo>
                      <a:cubicBezTo>
                        <a:pt x="24341" y="29958"/>
                        <a:pt x="25241" y="29958"/>
                        <a:pt x="26177" y="29958"/>
                      </a:cubicBezTo>
                      <a:cubicBezTo>
                        <a:pt x="27113" y="29958"/>
                        <a:pt x="28049" y="29886"/>
                        <a:pt x="28986" y="29814"/>
                      </a:cubicBezTo>
                      <a:lnTo>
                        <a:pt x="28986" y="39500"/>
                      </a:lnTo>
                      <a:cubicBezTo>
                        <a:pt x="28049" y="39608"/>
                        <a:pt x="26825" y="39715"/>
                        <a:pt x="25241" y="39860"/>
                      </a:cubicBezTo>
                      <a:cubicBezTo>
                        <a:pt x="23657" y="40004"/>
                        <a:pt x="22180" y="40040"/>
                        <a:pt x="20812" y="40040"/>
                      </a:cubicBezTo>
                      <a:cubicBezTo>
                        <a:pt x="16923" y="40040"/>
                        <a:pt x="13935" y="39715"/>
                        <a:pt x="11882" y="39068"/>
                      </a:cubicBezTo>
                      <a:cubicBezTo>
                        <a:pt x="9794" y="38419"/>
                        <a:pt x="8354" y="37375"/>
                        <a:pt x="7489" y="35935"/>
                      </a:cubicBezTo>
                      <a:cubicBezTo>
                        <a:pt x="6625" y="34495"/>
                        <a:pt x="6229" y="32478"/>
                        <a:pt x="6229" y="29922"/>
                      </a:cubicBezTo>
                      <a:lnTo>
                        <a:pt x="6229" y="15915"/>
                      </a:lnTo>
                      <a:lnTo>
                        <a:pt x="0" y="15915"/>
                      </a:lnTo>
                      <a:lnTo>
                        <a:pt x="0" y="8426"/>
                      </a:lnTo>
                      <a:lnTo>
                        <a:pt x="6229" y="8426"/>
                      </a:lnTo>
                      <a:lnTo>
                        <a:pt x="6229" y="0"/>
                      </a:lnTo>
                      <a:lnTo>
                        <a:pt x="19084" y="0"/>
                      </a:lnTo>
                      <a:lnTo>
                        <a:pt x="19084" y="8426"/>
                      </a:lnTo>
                      <a:lnTo>
                        <a:pt x="29058" y="8426"/>
                      </a:lnTo>
                      <a:lnTo>
                        <a:pt x="29058" y="15915"/>
                      </a:lnTo>
                      <a:lnTo>
                        <a:pt x="19084" y="15915"/>
                      </a:lnTo>
                      <a:lnTo>
                        <a:pt x="19084" y="27581"/>
                      </a:lnTo>
                      <a:cubicBezTo>
                        <a:pt x="19084" y="28553"/>
                        <a:pt x="19444" y="29202"/>
                        <a:pt x="20128" y="29526"/>
                      </a:cubicBezTo>
                      <a:cubicBezTo>
                        <a:pt x="20812" y="29850"/>
                        <a:pt x="21964" y="30030"/>
                        <a:pt x="23585" y="30030"/>
                      </a:cubicBezTo>
                      <a:close/>
                    </a:path>
                  </a:pathLst>
                </a:custGeom>
                <a:grpFill/>
                <a:ln w="360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2BE680C6-1077-4285-FA09-06B46AE338D5}"/>
                    </a:ext>
                  </a:extLst>
                </p:cNvPr>
                <p:cNvSpPr/>
                <p:nvPr/>
              </p:nvSpPr>
              <p:spPr>
                <a:xfrm>
                  <a:off x="326044" y="5867687"/>
                  <a:ext cx="43532" cy="41768"/>
                </a:xfrm>
                <a:custGeom>
                  <a:avLst/>
                  <a:gdLst>
                    <a:gd name="connsiteX0" fmla="*/ 27941 w 43532"/>
                    <a:gd name="connsiteY0" fmla="*/ 9794 h 41768"/>
                    <a:gd name="connsiteX1" fmla="*/ 39320 w 43532"/>
                    <a:gd name="connsiteY1" fmla="*/ 12782 h 41768"/>
                    <a:gd name="connsiteX2" fmla="*/ 43533 w 43532"/>
                    <a:gd name="connsiteY2" fmla="*/ 21820 h 41768"/>
                    <a:gd name="connsiteX3" fmla="*/ 43533 w 43532"/>
                    <a:gd name="connsiteY3" fmla="*/ 41768 h 41768"/>
                    <a:gd name="connsiteX4" fmla="*/ 30534 w 43532"/>
                    <a:gd name="connsiteY4" fmla="*/ 41768 h 41768"/>
                    <a:gd name="connsiteX5" fmla="*/ 30534 w 43532"/>
                    <a:gd name="connsiteY5" fmla="*/ 25961 h 41768"/>
                    <a:gd name="connsiteX6" fmla="*/ 28482 w 43532"/>
                    <a:gd name="connsiteY6" fmla="*/ 21244 h 41768"/>
                    <a:gd name="connsiteX7" fmla="*/ 22504 w 43532"/>
                    <a:gd name="connsiteY7" fmla="*/ 19732 h 41768"/>
                    <a:gd name="connsiteX8" fmla="*/ 15771 w 43532"/>
                    <a:gd name="connsiteY8" fmla="*/ 21568 h 41768"/>
                    <a:gd name="connsiteX9" fmla="*/ 12927 w 43532"/>
                    <a:gd name="connsiteY9" fmla="*/ 27689 h 41768"/>
                    <a:gd name="connsiteX10" fmla="*/ 12927 w 43532"/>
                    <a:gd name="connsiteY10" fmla="*/ 41768 h 41768"/>
                    <a:gd name="connsiteX11" fmla="*/ 0 w 43532"/>
                    <a:gd name="connsiteY11" fmla="*/ 41768 h 41768"/>
                    <a:gd name="connsiteX12" fmla="*/ 0 w 43532"/>
                    <a:gd name="connsiteY12" fmla="*/ 0 h 41768"/>
                    <a:gd name="connsiteX13" fmla="*/ 12927 w 43532"/>
                    <a:gd name="connsiteY13" fmla="*/ 0 h 41768"/>
                    <a:gd name="connsiteX14" fmla="*/ 12927 w 43532"/>
                    <a:gd name="connsiteY14" fmla="*/ 14547 h 41768"/>
                    <a:gd name="connsiteX15" fmla="*/ 13287 w 43532"/>
                    <a:gd name="connsiteY15" fmla="*/ 14547 h 41768"/>
                    <a:gd name="connsiteX16" fmla="*/ 19588 w 43532"/>
                    <a:gd name="connsiteY16" fmla="*/ 10982 h 41768"/>
                    <a:gd name="connsiteX17" fmla="*/ 27941 w 43532"/>
                    <a:gd name="connsiteY17" fmla="*/ 9830 h 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532" h="41768">
                      <a:moveTo>
                        <a:pt x="27941" y="9794"/>
                      </a:moveTo>
                      <a:cubicBezTo>
                        <a:pt x="32694" y="9794"/>
                        <a:pt x="36511" y="10802"/>
                        <a:pt x="39320" y="12782"/>
                      </a:cubicBezTo>
                      <a:cubicBezTo>
                        <a:pt x="42128" y="14763"/>
                        <a:pt x="43533" y="17787"/>
                        <a:pt x="43533" y="21820"/>
                      </a:cubicBezTo>
                      <a:lnTo>
                        <a:pt x="43533" y="41768"/>
                      </a:lnTo>
                      <a:lnTo>
                        <a:pt x="30534" y="41768"/>
                      </a:lnTo>
                      <a:lnTo>
                        <a:pt x="30534" y="25961"/>
                      </a:lnTo>
                      <a:cubicBezTo>
                        <a:pt x="30534" y="23801"/>
                        <a:pt x="29850" y="22216"/>
                        <a:pt x="28482" y="21244"/>
                      </a:cubicBezTo>
                      <a:cubicBezTo>
                        <a:pt x="27113" y="20236"/>
                        <a:pt x="25133" y="19732"/>
                        <a:pt x="22504" y="19732"/>
                      </a:cubicBezTo>
                      <a:cubicBezTo>
                        <a:pt x="19876" y="19732"/>
                        <a:pt x="17643" y="20344"/>
                        <a:pt x="15771" y="21568"/>
                      </a:cubicBezTo>
                      <a:cubicBezTo>
                        <a:pt x="13899" y="22792"/>
                        <a:pt x="12927" y="24845"/>
                        <a:pt x="12927" y="27689"/>
                      </a:cubicBezTo>
                      <a:lnTo>
                        <a:pt x="12927" y="41768"/>
                      </a:lnTo>
                      <a:lnTo>
                        <a:pt x="0" y="41768"/>
                      </a:lnTo>
                      <a:lnTo>
                        <a:pt x="0" y="0"/>
                      </a:lnTo>
                      <a:lnTo>
                        <a:pt x="12927" y="0"/>
                      </a:lnTo>
                      <a:lnTo>
                        <a:pt x="12927" y="14547"/>
                      </a:lnTo>
                      <a:lnTo>
                        <a:pt x="13287" y="14547"/>
                      </a:lnTo>
                      <a:cubicBezTo>
                        <a:pt x="15087" y="12926"/>
                        <a:pt x="17211" y="11738"/>
                        <a:pt x="19588" y="10982"/>
                      </a:cubicBezTo>
                      <a:cubicBezTo>
                        <a:pt x="22000" y="10226"/>
                        <a:pt x="24773" y="9830"/>
                        <a:pt x="27941" y="9830"/>
                      </a:cubicBezTo>
                      <a:close/>
                    </a:path>
                  </a:pathLst>
                </a:custGeom>
                <a:grpFill/>
                <a:ln w="360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2298BF5-07E6-F065-D6AB-F536638DF121}"/>
                    </a:ext>
                  </a:extLst>
                </p:cNvPr>
                <p:cNvSpPr/>
                <p:nvPr/>
              </p:nvSpPr>
              <p:spPr>
                <a:xfrm>
                  <a:off x="374257" y="5877013"/>
                  <a:ext cx="46701" cy="33774"/>
                </a:xfrm>
                <a:custGeom>
                  <a:avLst/>
                  <a:gdLst>
                    <a:gd name="connsiteX0" fmla="*/ 23441 w 46701"/>
                    <a:gd name="connsiteY0" fmla="*/ 0 h 33774"/>
                    <a:gd name="connsiteX1" fmla="*/ 36583 w 46701"/>
                    <a:gd name="connsiteY1" fmla="*/ 1945 h 33774"/>
                    <a:gd name="connsiteX2" fmla="*/ 44217 w 46701"/>
                    <a:gd name="connsiteY2" fmla="*/ 7633 h 33774"/>
                    <a:gd name="connsiteX3" fmla="*/ 46701 w 46701"/>
                    <a:gd name="connsiteY3" fmla="*/ 16852 h 33774"/>
                    <a:gd name="connsiteX4" fmla="*/ 46593 w 46701"/>
                    <a:gd name="connsiteY4" fmla="*/ 19804 h 33774"/>
                    <a:gd name="connsiteX5" fmla="*/ 6193 w 46701"/>
                    <a:gd name="connsiteY5" fmla="*/ 19804 h 33774"/>
                    <a:gd name="connsiteX6" fmla="*/ 6301 w 46701"/>
                    <a:gd name="connsiteY6" fmla="*/ 12639 h 33774"/>
                    <a:gd name="connsiteX7" fmla="*/ 37735 w 46701"/>
                    <a:gd name="connsiteY7" fmla="*/ 12639 h 33774"/>
                    <a:gd name="connsiteX8" fmla="*/ 33235 w 46701"/>
                    <a:gd name="connsiteY8" fmla="*/ 15591 h 33774"/>
                    <a:gd name="connsiteX9" fmla="*/ 30894 w 46701"/>
                    <a:gd name="connsiteY9" fmla="*/ 9650 h 33774"/>
                    <a:gd name="connsiteX10" fmla="*/ 23405 w 46701"/>
                    <a:gd name="connsiteY10" fmla="*/ 7742 h 33774"/>
                    <a:gd name="connsiteX11" fmla="*/ 15807 w 46701"/>
                    <a:gd name="connsiteY11" fmla="*/ 9650 h 33774"/>
                    <a:gd name="connsiteX12" fmla="*/ 13503 w 46701"/>
                    <a:gd name="connsiteY12" fmla="*/ 15591 h 33774"/>
                    <a:gd name="connsiteX13" fmla="*/ 13503 w 46701"/>
                    <a:gd name="connsiteY13" fmla="*/ 18148 h 33774"/>
                    <a:gd name="connsiteX14" fmla="*/ 15843 w 46701"/>
                    <a:gd name="connsiteY14" fmla="*/ 24161 h 33774"/>
                    <a:gd name="connsiteX15" fmla="*/ 23477 w 46701"/>
                    <a:gd name="connsiteY15" fmla="*/ 26069 h 33774"/>
                    <a:gd name="connsiteX16" fmla="*/ 29634 w 46701"/>
                    <a:gd name="connsiteY16" fmla="*/ 24989 h 33774"/>
                    <a:gd name="connsiteX17" fmla="*/ 31938 w 46701"/>
                    <a:gd name="connsiteY17" fmla="*/ 22756 h 33774"/>
                    <a:gd name="connsiteX18" fmla="*/ 46233 w 46701"/>
                    <a:gd name="connsiteY18" fmla="*/ 22756 h 33774"/>
                    <a:gd name="connsiteX19" fmla="*/ 43929 w 46701"/>
                    <a:gd name="connsiteY19" fmla="*/ 28338 h 33774"/>
                    <a:gd name="connsiteX20" fmla="*/ 36979 w 46701"/>
                    <a:gd name="connsiteY20" fmla="*/ 32262 h 33774"/>
                    <a:gd name="connsiteX21" fmla="*/ 23441 w 46701"/>
                    <a:gd name="connsiteY21" fmla="*/ 33775 h 33774"/>
                    <a:gd name="connsiteX22" fmla="*/ 10154 w 46701"/>
                    <a:gd name="connsiteY22" fmla="*/ 31830 h 33774"/>
                    <a:gd name="connsiteX23" fmla="*/ 2484 w 46701"/>
                    <a:gd name="connsiteY23" fmla="*/ 26105 h 33774"/>
                    <a:gd name="connsiteX24" fmla="*/ 0 w 46701"/>
                    <a:gd name="connsiteY24" fmla="*/ 16888 h 33774"/>
                    <a:gd name="connsiteX25" fmla="*/ 2484 w 46701"/>
                    <a:gd name="connsiteY25" fmla="*/ 7670 h 33774"/>
                    <a:gd name="connsiteX26" fmla="*/ 10118 w 46701"/>
                    <a:gd name="connsiteY26" fmla="*/ 1981 h 33774"/>
                    <a:gd name="connsiteX27" fmla="*/ 23369 w 46701"/>
                    <a:gd name="connsiteY27" fmla="*/ 36 h 3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701" h="33774">
                      <a:moveTo>
                        <a:pt x="23441" y="0"/>
                      </a:moveTo>
                      <a:cubicBezTo>
                        <a:pt x="28734" y="0"/>
                        <a:pt x="33127" y="648"/>
                        <a:pt x="36583" y="1945"/>
                      </a:cubicBezTo>
                      <a:cubicBezTo>
                        <a:pt x="40040" y="3241"/>
                        <a:pt x="42560" y="5149"/>
                        <a:pt x="44217" y="7633"/>
                      </a:cubicBezTo>
                      <a:cubicBezTo>
                        <a:pt x="45873" y="10118"/>
                        <a:pt x="46701" y="13179"/>
                        <a:pt x="46701" y="16852"/>
                      </a:cubicBezTo>
                      <a:cubicBezTo>
                        <a:pt x="46701" y="17752"/>
                        <a:pt x="46665" y="18724"/>
                        <a:pt x="46593" y="19804"/>
                      </a:cubicBezTo>
                      <a:lnTo>
                        <a:pt x="6193" y="19804"/>
                      </a:lnTo>
                      <a:lnTo>
                        <a:pt x="6301" y="12639"/>
                      </a:lnTo>
                      <a:lnTo>
                        <a:pt x="37735" y="12639"/>
                      </a:lnTo>
                      <a:lnTo>
                        <a:pt x="33235" y="15591"/>
                      </a:lnTo>
                      <a:cubicBezTo>
                        <a:pt x="33235" y="12890"/>
                        <a:pt x="32442" y="10910"/>
                        <a:pt x="30894" y="9650"/>
                      </a:cubicBezTo>
                      <a:cubicBezTo>
                        <a:pt x="29346" y="8389"/>
                        <a:pt x="26861" y="7742"/>
                        <a:pt x="23405" y="7742"/>
                      </a:cubicBezTo>
                      <a:cubicBezTo>
                        <a:pt x="19948" y="7742"/>
                        <a:pt x="17319" y="8389"/>
                        <a:pt x="15807" y="9650"/>
                      </a:cubicBezTo>
                      <a:cubicBezTo>
                        <a:pt x="14295" y="10910"/>
                        <a:pt x="13503" y="12890"/>
                        <a:pt x="13503" y="15591"/>
                      </a:cubicBezTo>
                      <a:lnTo>
                        <a:pt x="13503" y="18148"/>
                      </a:lnTo>
                      <a:cubicBezTo>
                        <a:pt x="13503" y="20884"/>
                        <a:pt x="14295" y="22864"/>
                        <a:pt x="15843" y="24161"/>
                      </a:cubicBezTo>
                      <a:cubicBezTo>
                        <a:pt x="17391" y="25457"/>
                        <a:pt x="19948" y="26069"/>
                        <a:pt x="23477" y="26069"/>
                      </a:cubicBezTo>
                      <a:cubicBezTo>
                        <a:pt x="26357" y="26069"/>
                        <a:pt x="28410" y="25709"/>
                        <a:pt x="29634" y="24989"/>
                      </a:cubicBezTo>
                      <a:cubicBezTo>
                        <a:pt x="30858" y="24269"/>
                        <a:pt x="31650" y="23549"/>
                        <a:pt x="31938" y="22756"/>
                      </a:cubicBezTo>
                      <a:lnTo>
                        <a:pt x="46233" y="22756"/>
                      </a:lnTo>
                      <a:cubicBezTo>
                        <a:pt x="46053" y="24881"/>
                        <a:pt x="45261" y="26717"/>
                        <a:pt x="43929" y="28338"/>
                      </a:cubicBezTo>
                      <a:cubicBezTo>
                        <a:pt x="42596" y="29958"/>
                        <a:pt x="40256" y="31254"/>
                        <a:pt x="36979" y="32262"/>
                      </a:cubicBezTo>
                      <a:cubicBezTo>
                        <a:pt x="33703" y="33271"/>
                        <a:pt x="29166" y="33775"/>
                        <a:pt x="23441" y="33775"/>
                      </a:cubicBezTo>
                      <a:cubicBezTo>
                        <a:pt x="18040" y="33775"/>
                        <a:pt x="13647" y="33126"/>
                        <a:pt x="10154" y="31830"/>
                      </a:cubicBezTo>
                      <a:cubicBezTo>
                        <a:pt x="6697" y="30534"/>
                        <a:pt x="4141" y="28625"/>
                        <a:pt x="2484" y="26105"/>
                      </a:cubicBezTo>
                      <a:cubicBezTo>
                        <a:pt x="828" y="23585"/>
                        <a:pt x="0" y="20524"/>
                        <a:pt x="0" y="16888"/>
                      </a:cubicBezTo>
                      <a:cubicBezTo>
                        <a:pt x="0" y="13251"/>
                        <a:pt x="828" y="10154"/>
                        <a:pt x="2484" y="7670"/>
                      </a:cubicBezTo>
                      <a:cubicBezTo>
                        <a:pt x="4141" y="5185"/>
                        <a:pt x="6697" y="3313"/>
                        <a:pt x="10118" y="1981"/>
                      </a:cubicBezTo>
                      <a:cubicBezTo>
                        <a:pt x="13539" y="648"/>
                        <a:pt x="17968" y="36"/>
                        <a:pt x="23369" y="36"/>
                      </a:cubicBezTo>
                      <a:close/>
                    </a:path>
                  </a:pathLst>
                </a:custGeom>
                <a:grpFill/>
                <a:ln w="360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515F1610-9583-4FA8-CC31-8C1A9375DEDE}"/>
                    </a:ext>
                  </a:extLst>
                </p:cNvPr>
                <p:cNvSpPr/>
                <p:nvPr/>
              </p:nvSpPr>
              <p:spPr>
                <a:xfrm>
                  <a:off x="446883" y="5868263"/>
                  <a:ext cx="51022" cy="41192"/>
                </a:xfrm>
                <a:custGeom>
                  <a:avLst/>
                  <a:gdLst>
                    <a:gd name="connsiteX0" fmla="*/ 43785 w 51022"/>
                    <a:gd name="connsiteY0" fmla="*/ 19084 h 41192"/>
                    <a:gd name="connsiteX1" fmla="*/ 49078 w 51022"/>
                    <a:gd name="connsiteY1" fmla="*/ 22217 h 41192"/>
                    <a:gd name="connsiteX2" fmla="*/ 51022 w 51022"/>
                    <a:gd name="connsiteY2" fmla="*/ 29094 h 41192"/>
                    <a:gd name="connsiteX3" fmla="*/ 47565 w 51022"/>
                    <a:gd name="connsiteY3" fmla="*/ 38168 h 41192"/>
                    <a:gd name="connsiteX4" fmla="*/ 36475 w 51022"/>
                    <a:gd name="connsiteY4" fmla="*/ 41192 h 41192"/>
                    <a:gd name="connsiteX5" fmla="*/ 0 w 51022"/>
                    <a:gd name="connsiteY5" fmla="*/ 41192 h 41192"/>
                    <a:gd name="connsiteX6" fmla="*/ 0 w 51022"/>
                    <a:gd name="connsiteY6" fmla="*/ 0 h 41192"/>
                    <a:gd name="connsiteX7" fmla="*/ 35539 w 51022"/>
                    <a:gd name="connsiteY7" fmla="*/ 0 h 41192"/>
                    <a:gd name="connsiteX8" fmla="*/ 46161 w 51022"/>
                    <a:gd name="connsiteY8" fmla="*/ 2809 h 41192"/>
                    <a:gd name="connsiteX9" fmla="*/ 49510 w 51022"/>
                    <a:gd name="connsiteY9" fmla="*/ 10694 h 41192"/>
                    <a:gd name="connsiteX10" fmla="*/ 47997 w 51022"/>
                    <a:gd name="connsiteY10" fmla="*/ 15951 h 41192"/>
                    <a:gd name="connsiteX11" fmla="*/ 43785 w 51022"/>
                    <a:gd name="connsiteY11" fmla="*/ 18796 h 41192"/>
                    <a:gd name="connsiteX12" fmla="*/ 43785 w 51022"/>
                    <a:gd name="connsiteY12" fmla="*/ 19156 h 41192"/>
                    <a:gd name="connsiteX13" fmla="*/ 31038 w 51022"/>
                    <a:gd name="connsiteY13" fmla="*/ 16203 h 41192"/>
                    <a:gd name="connsiteX14" fmla="*/ 34171 w 51022"/>
                    <a:gd name="connsiteY14" fmla="*/ 15375 h 41192"/>
                    <a:gd name="connsiteX15" fmla="*/ 35179 w 51022"/>
                    <a:gd name="connsiteY15" fmla="*/ 12567 h 41192"/>
                    <a:gd name="connsiteX16" fmla="*/ 34171 w 51022"/>
                    <a:gd name="connsiteY16" fmla="*/ 9866 h 41192"/>
                    <a:gd name="connsiteX17" fmla="*/ 31038 w 51022"/>
                    <a:gd name="connsiteY17" fmla="*/ 9038 h 41192"/>
                    <a:gd name="connsiteX18" fmla="*/ 13107 w 51022"/>
                    <a:gd name="connsiteY18" fmla="*/ 9038 h 41192"/>
                    <a:gd name="connsiteX19" fmla="*/ 13107 w 51022"/>
                    <a:gd name="connsiteY19" fmla="*/ 16203 h 41192"/>
                    <a:gd name="connsiteX20" fmla="*/ 31038 w 51022"/>
                    <a:gd name="connsiteY20" fmla="*/ 16203 h 41192"/>
                    <a:gd name="connsiteX21" fmla="*/ 31794 w 51022"/>
                    <a:gd name="connsiteY21" fmla="*/ 32299 h 41192"/>
                    <a:gd name="connsiteX22" fmla="*/ 35395 w 51022"/>
                    <a:gd name="connsiteY22" fmla="*/ 31326 h 41192"/>
                    <a:gd name="connsiteX23" fmla="*/ 36511 w 51022"/>
                    <a:gd name="connsiteY23" fmla="*/ 28194 h 41192"/>
                    <a:gd name="connsiteX24" fmla="*/ 35395 w 51022"/>
                    <a:gd name="connsiteY24" fmla="*/ 25061 h 41192"/>
                    <a:gd name="connsiteX25" fmla="*/ 31794 w 51022"/>
                    <a:gd name="connsiteY25" fmla="*/ 24089 h 41192"/>
                    <a:gd name="connsiteX26" fmla="*/ 13107 w 51022"/>
                    <a:gd name="connsiteY26" fmla="*/ 24089 h 41192"/>
                    <a:gd name="connsiteX27" fmla="*/ 13107 w 51022"/>
                    <a:gd name="connsiteY27" fmla="*/ 32299 h 41192"/>
                    <a:gd name="connsiteX28" fmla="*/ 31794 w 51022"/>
                    <a:gd name="connsiteY28" fmla="*/ 32299 h 4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1022" h="41192">
                      <a:moveTo>
                        <a:pt x="43785" y="19084"/>
                      </a:moveTo>
                      <a:cubicBezTo>
                        <a:pt x="46017" y="19624"/>
                        <a:pt x="47781" y="20668"/>
                        <a:pt x="49078" y="22217"/>
                      </a:cubicBezTo>
                      <a:cubicBezTo>
                        <a:pt x="50374" y="23765"/>
                        <a:pt x="51022" y="26033"/>
                        <a:pt x="51022" y="29094"/>
                      </a:cubicBezTo>
                      <a:cubicBezTo>
                        <a:pt x="51022" y="33127"/>
                        <a:pt x="49870" y="36151"/>
                        <a:pt x="47565" y="38168"/>
                      </a:cubicBezTo>
                      <a:cubicBezTo>
                        <a:pt x="45261" y="40184"/>
                        <a:pt x="41552" y="41192"/>
                        <a:pt x="36475" y="41192"/>
                      </a:cubicBezTo>
                      <a:lnTo>
                        <a:pt x="0" y="41192"/>
                      </a:lnTo>
                      <a:lnTo>
                        <a:pt x="0" y="0"/>
                      </a:lnTo>
                      <a:lnTo>
                        <a:pt x="35539" y="0"/>
                      </a:lnTo>
                      <a:cubicBezTo>
                        <a:pt x="40400" y="0"/>
                        <a:pt x="43929" y="936"/>
                        <a:pt x="46161" y="2809"/>
                      </a:cubicBezTo>
                      <a:cubicBezTo>
                        <a:pt x="48394" y="4681"/>
                        <a:pt x="49510" y="7310"/>
                        <a:pt x="49510" y="10694"/>
                      </a:cubicBezTo>
                      <a:cubicBezTo>
                        <a:pt x="49510" y="12855"/>
                        <a:pt x="49006" y="14583"/>
                        <a:pt x="47997" y="15951"/>
                      </a:cubicBezTo>
                      <a:cubicBezTo>
                        <a:pt x="46989" y="17320"/>
                        <a:pt x="45585" y="18256"/>
                        <a:pt x="43785" y="18796"/>
                      </a:cubicBezTo>
                      <a:lnTo>
                        <a:pt x="43785" y="19156"/>
                      </a:lnTo>
                      <a:close/>
                      <a:moveTo>
                        <a:pt x="31038" y="16203"/>
                      </a:moveTo>
                      <a:cubicBezTo>
                        <a:pt x="32442" y="16203"/>
                        <a:pt x="33523" y="15915"/>
                        <a:pt x="34171" y="15375"/>
                      </a:cubicBezTo>
                      <a:cubicBezTo>
                        <a:pt x="34855" y="14835"/>
                        <a:pt x="35179" y="13899"/>
                        <a:pt x="35179" y="12567"/>
                      </a:cubicBezTo>
                      <a:cubicBezTo>
                        <a:pt x="35179" y="11342"/>
                        <a:pt x="34855" y="10442"/>
                        <a:pt x="34171" y="9866"/>
                      </a:cubicBezTo>
                      <a:cubicBezTo>
                        <a:pt x="33487" y="9290"/>
                        <a:pt x="32442" y="9038"/>
                        <a:pt x="31038" y="9038"/>
                      </a:cubicBezTo>
                      <a:lnTo>
                        <a:pt x="13107" y="9038"/>
                      </a:lnTo>
                      <a:lnTo>
                        <a:pt x="13107" y="16203"/>
                      </a:lnTo>
                      <a:lnTo>
                        <a:pt x="31038" y="16203"/>
                      </a:lnTo>
                      <a:close/>
                      <a:moveTo>
                        <a:pt x="31794" y="32299"/>
                      </a:moveTo>
                      <a:cubicBezTo>
                        <a:pt x="33451" y="32299"/>
                        <a:pt x="34639" y="31974"/>
                        <a:pt x="35395" y="31326"/>
                      </a:cubicBezTo>
                      <a:cubicBezTo>
                        <a:pt x="36151" y="30678"/>
                        <a:pt x="36511" y="29634"/>
                        <a:pt x="36511" y="28194"/>
                      </a:cubicBezTo>
                      <a:cubicBezTo>
                        <a:pt x="36511" y="26753"/>
                        <a:pt x="36151" y="25745"/>
                        <a:pt x="35395" y="25061"/>
                      </a:cubicBezTo>
                      <a:cubicBezTo>
                        <a:pt x="34639" y="24413"/>
                        <a:pt x="33451" y="24089"/>
                        <a:pt x="31794" y="24089"/>
                      </a:cubicBezTo>
                      <a:lnTo>
                        <a:pt x="13107" y="24089"/>
                      </a:lnTo>
                      <a:lnTo>
                        <a:pt x="13107" y="32299"/>
                      </a:lnTo>
                      <a:lnTo>
                        <a:pt x="31794" y="32299"/>
                      </a:lnTo>
                      <a:close/>
                    </a:path>
                  </a:pathLst>
                </a:custGeom>
                <a:grpFill/>
                <a:ln w="360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2FA18223-1190-EEB9-E2AD-B27792D9FC32}"/>
                    </a:ext>
                  </a:extLst>
                </p:cNvPr>
                <p:cNvSpPr/>
                <p:nvPr/>
              </p:nvSpPr>
              <p:spPr>
                <a:xfrm>
                  <a:off x="502694" y="5867435"/>
                  <a:ext cx="13142" cy="41984"/>
                </a:xfrm>
                <a:custGeom>
                  <a:avLst/>
                  <a:gdLst>
                    <a:gd name="connsiteX0" fmla="*/ 0 w 13142"/>
                    <a:gd name="connsiteY0" fmla="*/ 0 h 41984"/>
                    <a:gd name="connsiteX1" fmla="*/ 13143 w 13142"/>
                    <a:gd name="connsiteY1" fmla="*/ 0 h 41984"/>
                    <a:gd name="connsiteX2" fmla="*/ 13143 w 13142"/>
                    <a:gd name="connsiteY2" fmla="*/ 7165 h 41984"/>
                    <a:gd name="connsiteX3" fmla="*/ 0 w 13142"/>
                    <a:gd name="connsiteY3" fmla="*/ 7165 h 41984"/>
                    <a:gd name="connsiteX4" fmla="*/ 0 w 13142"/>
                    <a:gd name="connsiteY4" fmla="*/ 0 h 41984"/>
                    <a:gd name="connsiteX5" fmla="*/ 108 w 13142"/>
                    <a:gd name="connsiteY5" fmla="*/ 10838 h 41984"/>
                    <a:gd name="connsiteX6" fmla="*/ 13035 w 13142"/>
                    <a:gd name="connsiteY6" fmla="*/ 10838 h 41984"/>
                    <a:gd name="connsiteX7" fmla="*/ 13035 w 13142"/>
                    <a:gd name="connsiteY7" fmla="*/ 41984 h 41984"/>
                    <a:gd name="connsiteX8" fmla="*/ 108 w 13142"/>
                    <a:gd name="connsiteY8" fmla="*/ 41984 h 41984"/>
                    <a:gd name="connsiteX9" fmla="*/ 108 w 13142"/>
                    <a:gd name="connsiteY9" fmla="*/ 10838 h 41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42" h="41984">
                      <a:moveTo>
                        <a:pt x="0" y="0"/>
                      </a:moveTo>
                      <a:lnTo>
                        <a:pt x="13143" y="0"/>
                      </a:lnTo>
                      <a:lnTo>
                        <a:pt x="13143" y="7165"/>
                      </a:lnTo>
                      <a:lnTo>
                        <a:pt x="0" y="7165"/>
                      </a:lnTo>
                      <a:lnTo>
                        <a:pt x="0" y="0"/>
                      </a:lnTo>
                      <a:close/>
                      <a:moveTo>
                        <a:pt x="108" y="10838"/>
                      </a:moveTo>
                      <a:lnTo>
                        <a:pt x="13035" y="10838"/>
                      </a:lnTo>
                      <a:lnTo>
                        <a:pt x="13035" y="41984"/>
                      </a:lnTo>
                      <a:lnTo>
                        <a:pt x="108" y="41984"/>
                      </a:lnTo>
                      <a:lnTo>
                        <a:pt x="108" y="10838"/>
                      </a:lnTo>
                      <a:close/>
                    </a:path>
                  </a:pathLst>
                </a:custGeom>
                <a:grpFill/>
                <a:ln w="360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36DA4698-EB45-22BA-A2CA-69150E7AB6A1}"/>
                    </a:ext>
                  </a:extLst>
                </p:cNvPr>
                <p:cNvSpPr/>
                <p:nvPr/>
              </p:nvSpPr>
              <p:spPr>
                <a:xfrm>
                  <a:off x="520554" y="5877481"/>
                  <a:ext cx="45584" cy="43316"/>
                </a:xfrm>
                <a:custGeom>
                  <a:avLst/>
                  <a:gdLst>
                    <a:gd name="connsiteX0" fmla="*/ 45549 w 45584"/>
                    <a:gd name="connsiteY0" fmla="*/ 792 h 43316"/>
                    <a:gd name="connsiteX1" fmla="*/ 45549 w 45584"/>
                    <a:gd name="connsiteY1" fmla="*/ 30030 h 43316"/>
                    <a:gd name="connsiteX2" fmla="*/ 43965 w 45584"/>
                    <a:gd name="connsiteY2" fmla="*/ 37880 h 43316"/>
                    <a:gd name="connsiteX3" fmla="*/ 37627 w 45584"/>
                    <a:gd name="connsiteY3" fmla="*/ 41984 h 43316"/>
                    <a:gd name="connsiteX4" fmla="*/ 23297 w 45584"/>
                    <a:gd name="connsiteY4" fmla="*/ 43317 h 43316"/>
                    <a:gd name="connsiteX5" fmla="*/ 9290 w 45584"/>
                    <a:gd name="connsiteY5" fmla="*/ 41984 h 43316"/>
                    <a:gd name="connsiteX6" fmla="*/ 2737 w 45584"/>
                    <a:gd name="connsiteY6" fmla="*/ 38276 h 43316"/>
                    <a:gd name="connsiteX7" fmla="*/ 720 w 45584"/>
                    <a:gd name="connsiteY7" fmla="*/ 32118 h 43316"/>
                    <a:gd name="connsiteX8" fmla="*/ 15087 w 45584"/>
                    <a:gd name="connsiteY8" fmla="*/ 32118 h 43316"/>
                    <a:gd name="connsiteX9" fmla="*/ 16131 w 45584"/>
                    <a:gd name="connsiteY9" fmla="*/ 33955 h 43316"/>
                    <a:gd name="connsiteX10" fmla="*/ 18544 w 45584"/>
                    <a:gd name="connsiteY10" fmla="*/ 35107 h 43316"/>
                    <a:gd name="connsiteX11" fmla="*/ 23549 w 45584"/>
                    <a:gd name="connsiteY11" fmla="*/ 35575 h 43316"/>
                    <a:gd name="connsiteX12" fmla="*/ 29382 w 45584"/>
                    <a:gd name="connsiteY12" fmla="*/ 35035 h 43316"/>
                    <a:gd name="connsiteX13" fmla="*/ 31974 w 45584"/>
                    <a:gd name="connsiteY13" fmla="*/ 33343 h 43316"/>
                    <a:gd name="connsiteX14" fmla="*/ 32622 w 45584"/>
                    <a:gd name="connsiteY14" fmla="*/ 30066 h 43316"/>
                    <a:gd name="connsiteX15" fmla="*/ 32622 w 45584"/>
                    <a:gd name="connsiteY15" fmla="*/ 25349 h 43316"/>
                    <a:gd name="connsiteX16" fmla="*/ 32262 w 45584"/>
                    <a:gd name="connsiteY16" fmla="*/ 25349 h 43316"/>
                    <a:gd name="connsiteX17" fmla="*/ 26897 w 45584"/>
                    <a:gd name="connsiteY17" fmla="*/ 28482 h 43316"/>
                    <a:gd name="connsiteX18" fmla="*/ 19228 w 45584"/>
                    <a:gd name="connsiteY18" fmla="*/ 29562 h 43316"/>
                    <a:gd name="connsiteX19" fmla="*/ 8714 w 45584"/>
                    <a:gd name="connsiteY19" fmla="*/ 27905 h 43316"/>
                    <a:gd name="connsiteX20" fmla="*/ 2232 w 45584"/>
                    <a:gd name="connsiteY20" fmla="*/ 22936 h 43316"/>
                    <a:gd name="connsiteX21" fmla="*/ 0 w 45584"/>
                    <a:gd name="connsiteY21" fmla="*/ 14799 h 43316"/>
                    <a:gd name="connsiteX22" fmla="*/ 2232 w 45584"/>
                    <a:gd name="connsiteY22" fmla="*/ 6625 h 43316"/>
                    <a:gd name="connsiteX23" fmla="*/ 8714 w 45584"/>
                    <a:gd name="connsiteY23" fmla="*/ 1656 h 43316"/>
                    <a:gd name="connsiteX24" fmla="*/ 19228 w 45584"/>
                    <a:gd name="connsiteY24" fmla="*/ 0 h 43316"/>
                    <a:gd name="connsiteX25" fmla="*/ 27005 w 45584"/>
                    <a:gd name="connsiteY25" fmla="*/ 1152 h 43316"/>
                    <a:gd name="connsiteX26" fmla="*/ 32478 w 45584"/>
                    <a:gd name="connsiteY26" fmla="*/ 4429 h 43316"/>
                    <a:gd name="connsiteX27" fmla="*/ 32874 w 45584"/>
                    <a:gd name="connsiteY27" fmla="*/ 4429 h 43316"/>
                    <a:gd name="connsiteX28" fmla="*/ 32874 w 45584"/>
                    <a:gd name="connsiteY28" fmla="*/ 792 h 43316"/>
                    <a:gd name="connsiteX29" fmla="*/ 45585 w 45584"/>
                    <a:gd name="connsiteY29" fmla="*/ 792 h 43316"/>
                    <a:gd name="connsiteX30" fmla="*/ 23045 w 45584"/>
                    <a:gd name="connsiteY30" fmla="*/ 20884 h 43316"/>
                    <a:gd name="connsiteX31" fmla="*/ 30426 w 45584"/>
                    <a:gd name="connsiteY31" fmla="*/ 19264 h 43316"/>
                    <a:gd name="connsiteX32" fmla="*/ 32910 w 45584"/>
                    <a:gd name="connsiteY32" fmla="*/ 14763 h 43316"/>
                    <a:gd name="connsiteX33" fmla="*/ 30426 w 45584"/>
                    <a:gd name="connsiteY33" fmla="*/ 10226 h 43316"/>
                    <a:gd name="connsiteX34" fmla="*/ 23045 w 45584"/>
                    <a:gd name="connsiteY34" fmla="*/ 8570 h 43316"/>
                    <a:gd name="connsiteX35" fmla="*/ 15699 w 45584"/>
                    <a:gd name="connsiteY35" fmla="*/ 10118 h 43316"/>
                    <a:gd name="connsiteX36" fmla="*/ 13395 w 45584"/>
                    <a:gd name="connsiteY36" fmla="*/ 14727 h 43316"/>
                    <a:gd name="connsiteX37" fmla="*/ 15699 w 45584"/>
                    <a:gd name="connsiteY37" fmla="*/ 19300 h 43316"/>
                    <a:gd name="connsiteX38" fmla="*/ 23045 w 45584"/>
                    <a:gd name="connsiteY38" fmla="*/ 20848 h 43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5584" h="43316">
                      <a:moveTo>
                        <a:pt x="45549" y="792"/>
                      </a:moveTo>
                      <a:lnTo>
                        <a:pt x="45549" y="30030"/>
                      </a:lnTo>
                      <a:cubicBezTo>
                        <a:pt x="45549" y="33415"/>
                        <a:pt x="45009" y="36043"/>
                        <a:pt x="43965" y="37880"/>
                      </a:cubicBezTo>
                      <a:cubicBezTo>
                        <a:pt x="42920" y="39716"/>
                        <a:pt x="40796" y="41084"/>
                        <a:pt x="37627" y="41984"/>
                      </a:cubicBezTo>
                      <a:cubicBezTo>
                        <a:pt x="34459" y="42885"/>
                        <a:pt x="29670" y="43317"/>
                        <a:pt x="23297" y="43317"/>
                      </a:cubicBezTo>
                      <a:cubicBezTo>
                        <a:pt x="16923" y="43317"/>
                        <a:pt x="12530" y="42885"/>
                        <a:pt x="9290" y="41984"/>
                      </a:cubicBezTo>
                      <a:cubicBezTo>
                        <a:pt x="6085" y="41084"/>
                        <a:pt x="3889" y="39860"/>
                        <a:pt x="2737" y="38276"/>
                      </a:cubicBezTo>
                      <a:cubicBezTo>
                        <a:pt x="1584" y="36691"/>
                        <a:pt x="900" y="34639"/>
                        <a:pt x="720" y="32118"/>
                      </a:cubicBezTo>
                      <a:lnTo>
                        <a:pt x="15087" y="32118"/>
                      </a:lnTo>
                      <a:cubicBezTo>
                        <a:pt x="15339" y="32874"/>
                        <a:pt x="15699" y="33487"/>
                        <a:pt x="16131" y="33955"/>
                      </a:cubicBezTo>
                      <a:cubicBezTo>
                        <a:pt x="16563" y="34423"/>
                        <a:pt x="17355" y="34819"/>
                        <a:pt x="18544" y="35107"/>
                      </a:cubicBezTo>
                      <a:cubicBezTo>
                        <a:pt x="19732" y="35395"/>
                        <a:pt x="21388" y="35575"/>
                        <a:pt x="23549" y="35575"/>
                      </a:cubicBezTo>
                      <a:cubicBezTo>
                        <a:pt x="26141" y="35575"/>
                        <a:pt x="28049" y="35395"/>
                        <a:pt x="29382" y="35035"/>
                      </a:cubicBezTo>
                      <a:cubicBezTo>
                        <a:pt x="30714" y="34675"/>
                        <a:pt x="31542" y="34099"/>
                        <a:pt x="31974" y="33343"/>
                      </a:cubicBezTo>
                      <a:cubicBezTo>
                        <a:pt x="32406" y="32587"/>
                        <a:pt x="32622" y="31470"/>
                        <a:pt x="32622" y="30066"/>
                      </a:cubicBezTo>
                      <a:lnTo>
                        <a:pt x="32622" y="25349"/>
                      </a:lnTo>
                      <a:lnTo>
                        <a:pt x="32262" y="25349"/>
                      </a:lnTo>
                      <a:cubicBezTo>
                        <a:pt x="30786" y="26681"/>
                        <a:pt x="29022" y="27725"/>
                        <a:pt x="26897" y="28482"/>
                      </a:cubicBezTo>
                      <a:cubicBezTo>
                        <a:pt x="24773" y="29202"/>
                        <a:pt x="22216" y="29562"/>
                        <a:pt x="19228" y="29562"/>
                      </a:cubicBezTo>
                      <a:cubicBezTo>
                        <a:pt x="15087" y="29562"/>
                        <a:pt x="11558" y="28986"/>
                        <a:pt x="8714" y="27905"/>
                      </a:cubicBezTo>
                      <a:cubicBezTo>
                        <a:pt x="5869" y="26789"/>
                        <a:pt x="3709" y="25133"/>
                        <a:pt x="2232" y="22936"/>
                      </a:cubicBezTo>
                      <a:cubicBezTo>
                        <a:pt x="756" y="20740"/>
                        <a:pt x="0" y="18040"/>
                        <a:pt x="0" y="14799"/>
                      </a:cubicBezTo>
                      <a:cubicBezTo>
                        <a:pt x="0" y="11558"/>
                        <a:pt x="756" y="8858"/>
                        <a:pt x="2232" y="6625"/>
                      </a:cubicBezTo>
                      <a:cubicBezTo>
                        <a:pt x="3709" y="4393"/>
                        <a:pt x="5869" y="2773"/>
                        <a:pt x="8714" y="1656"/>
                      </a:cubicBezTo>
                      <a:cubicBezTo>
                        <a:pt x="11558" y="576"/>
                        <a:pt x="15051" y="0"/>
                        <a:pt x="19228" y="0"/>
                      </a:cubicBezTo>
                      <a:cubicBezTo>
                        <a:pt x="22216" y="0"/>
                        <a:pt x="24809" y="396"/>
                        <a:pt x="27005" y="1152"/>
                      </a:cubicBezTo>
                      <a:cubicBezTo>
                        <a:pt x="29202" y="1908"/>
                        <a:pt x="31038" y="3024"/>
                        <a:pt x="32478" y="4429"/>
                      </a:cubicBezTo>
                      <a:lnTo>
                        <a:pt x="32874" y="4429"/>
                      </a:lnTo>
                      <a:lnTo>
                        <a:pt x="32874" y="792"/>
                      </a:lnTo>
                      <a:lnTo>
                        <a:pt x="45585" y="792"/>
                      </a:lnTo>
                      <a:close/>
                      <a:moveTo>
                        <a:pt x="23045" y="20884"/>
                      </a:moveTo>
                      <a:cubicBezTo>
                        <a:pt x="26321" y="20884"/>
                        <a:pt x="28770" y="20344"/>
                        <a:pt x="30426" y="19264"/>
                      </a:cubicBezTo>
                      <a:cubicBezTo>
                        <a:pt x="32082" y="18184"/>
                        <a:pt x="32910" y="16671"/>
                        <a:pt x="32910" y="14763"/>
                      </a:cubicBezTo>
                      <a:cubicBezTo>
                        <a:pt x="32910" y="12854"/>
                        <a:pt x="32082" y="11342"/>
                        <a:pt x="30426" y="10226"/>
                      </a:cubicBezTo>
                      <a:cubicBezTo>
                        <a:pt x="28770" y="9146"/>
                        <a:pt x="26321" y="8570"/>
                        <a:pt x="23045" y="8570"/>
                      </a:cubicBezTo>
                      <a:cubicBezTo>
                        <a:pt x="19768" y="8570"/>
                        <a:pt x="17247" y="9074"/>
                        <a:pt x="15699" y="10118"/>
                      </a:cubicBezTo>
                      <a:cubicBezTo>
                        <a:pt x="14151" y="11162"/>
                        <a:pt x="13395" y="12711"/>
                        <a:pt x="13395" y="14727"/>
                      </a:cubicBezTo>
                      <a:cubicBezTo>
                        <a:pt x="13395" y="16743"/>
                        <a:pt x="14151" y="18255"/>
                        <a:pt x="15699" y="19300"/>
                      </a:cubicBezTo>
                      <a:cubicBezTo>
                        <a:pt x="17247" y="20344"/>
                        <a:pt x="19696" y="20848"/>
                        <a:pt x="23045" y="20848"/>
                      </a:cubicBezTo>
                      <a:close/>
                    </a:path>
                  </a:pathLst>
                </a:custGeom>
                <a:grpFill/>
                <a:ln w="360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02014916-1AE3-C3DC-2CD2-AC6CA61386AC}"/>
                    </a:ext>
                  </a:extLst>
                </p:cNvPr>
                <p:cNvSpPr/>
                <p:nvPr/>
              </p:nvSpPr>
              <p:spPr>
                <a:xfrm>
                  <a:off x="593036" y="5868263"/>
                  <a:ext cx="13106" cy="41192"/>
                </a:xfrm>
                <a:custGeom>
                  <a:avLst/>
                  <a:gdLst>
                    <a:gd name="connsiteX0" fmla="*/ 0 w 13106"/>
                    <a:gd name="connsiteY0" fmla="*/ 41192 h 41192"/>
                    <a:gd name="connsiteX1" fmla="*/ 0 w 13106"/>
                    <a:gd name="connsiteY1" fmla="*/ 0 h 41192"/>
                    <a:gd name="connsiteX2" fmla="*/ 13107 w 13106"/>
                    <a:gd name="connsiteY2" fmla="*/ 0 h 41192"/>
                    <a:gd name="connsiteX3" fmla="*/ 13107 w 13106"/>
                    <a:gd name="connsiteY3" fmla="*/ 41192 h 41192"/>
                    <a:gd name="connsiteX4" fmla="*/ 0 w 13106"/>
                    <a:gd name="connsiteY4" fmla="*/ 41192 h 41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6" h="41192">
                      <a:moveTo>
                        <a:pt x="0" y="41192"/>
                      </a:moveTo>
                      <a:lnTo>
                        <a:pt x="0" y="0"/>
                      </a:lnTo>
                      <a:lnTo>
                        <a:pt x="13107" y="0"/>
                      </a:lnTo>
                      <a:lnTo>
                        <a:pt x="13107" y="41192"/>
                      </a:lnTo>
                      <a:lnTo>
                        <a:pt x="0" y="41192"/>
                      </a:lnTo>
                      <a:close/>
                    </a:path>
                  </a:pathLst>
                </a:custGeom>
                <a:grpFill/>
                <a:ln w="360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1D39FB12-92C5-D06F-A293-8758224E0977}"/>
                    </a:ext>
                  </a:extLst>
                </p:cNvPr>
                <p:cNvSpPr/>
                <p:nvPr/>
              </p:nvSpPr>
              <p:spPr>
                <a:xfrm>
                  <a:off x="610608" y="5877157"/>
                  <a:ext cx="45548" cy="33666"/>
                </a:xfrm>
                <a:custGeom>
                  <a:avLst/>
                  <a:gdLst>
                    <a:gd name="connsiteX0" fmla="*/ 30030 w 45548"/>
                    <a:gd name="connsiteY0" fmla="*/ 10262 h 33666"/>
                    <a:gd name="connsiteX1" fmla="*/ 27401 w 45548"/>
                    <a:gd name="connsiteY1" fmla="*/ 7813 h 33666"/>
                    <a:gd name="connsiteX2" fmla="*/ 21496 w 45548"/>
                    <a:gd name="connsiteY2" fmla="*/ 7093 h 33666"/>
                    <a:gd name="connsiteX3" fmla="*/ 16275 w 45548"/>
                    <a:gd name="connsiteY3" fmla="*/ 7706 h 33666"/>
                    <a:gd name="connsiteX4" fmla="*/ 14763 w 45548"/>
                    <a:gd name="connsiteY4" fmla="*/ 9506 h 33666"/>
                    <a:gd name="connsiteX5" fmla="*/ 15555 w 45548"/>
                    <a:gd name="connsiteY5" fmla="*/ 10874 h 33666"/>
                    <a:gd name="connsiteX6" fmla="*/ 18508 w 45548"/>
                    <a:gd name="connsiteY6" fmla="*/ 11486 h 33666"/>
                    <a:gd name="connsiteX7" fmla="*/ 33451 w 45548"/>
                    <a:gd name="connsiteY7" fmla="*/ 12710 h 33666"/>
                    <a:gd name="connsiteX8" fmla="*/ 40184 w 45548"/>
                    <a:gd name="connsiteY8" fmla="*/ 14043 h 33666"/>
                    <a:gd name="connsiteX9" fmla="*/ 44181 w 45548"/>
                    <a:gd name="connsiteY9" fmla="*/ 17211 h 33666"/>
                    <a:gd name="connsiteX10" fmla="*/ 45549 w 45548"/>
                    <a:gd name="connsiteY10" fmla="*/ 22864 h 33666"/>
                    <a:gd name="connsiteX11" fmla="*/ 43100 w 45548"/>
                    <a:gd name="connsiteY11" fmla="*/ 29598 h 33666"/>
                    <a:gd name="connsiteX12" fmla="*/ 35791 w 45548"/>
                    <a:gd name="connsiteY12" fmla="*/ 32766 h 33666"/>
                    <a:gd name="connsiteX13" fmla="*/ 22828 w 45548"/>
                    <a:gd name="connsiteY13" fmla="*/ 33667 h 33666"/>
                    <a:gd name="connsiteX14" fmla="*/ 10442 w 45548"/>
                    <a:gd name="connsiteY14" fmla="*/ 32766 h 33666"/>
                    <a:gd name="connsiteX15" fmla="*/ 2917 w 45548"/>
                    <a:gd name="connsiteY15" fmla="*/ 29418 h 33666"/>
                    <a:gd name="connsiteX16" fmla="*/ 0 w 45548"/>
                    <a:gd name="connsiteY16" fmla="*/ 22360 h 33666"/>
                    <a:gd name="connsiteX17" fmla="*/ 14583 w 45548"/>
                    <a:gd name="connsiteY17" fmla="*/ 22360 h 33666"/>
                    <a:gd name="connsiteX18" fmla="*/ 17139 w 45548"/>
                    <a:gd name="connsiteY18" fmla="*/ 25385 h 33666"/>
                    <a:gd name="connsiteX19" fmla="*/ 23585 w 45548"/>
                    <a:gd name="connsiteY19" fmla="*/ 26177 h 33666"/>
                    <a:gd name="connsiteX20" fmla="*/ 29598 w 45548"/>
                    <a:gd name="connsiteY20" fmla="*/ 25529 h 33666"/>
                    <a:gd name="connsiteX21" fmla="*/ 31254 w 45548"/>
                    <a:gd name="connsiteY21" fmla="*/ 23512 h 33666"/>
                    <a:gd name="connsiteX22" fmla="*/ 30426 w 45548"/>
                    <a:gd name="connsiteY22" fmla="*/ 21964 h 33666"/>
                    <a:gd name="connsiteX23" fmla="*/ 27617 w 45548"/>
                    <a:gd name="connsiteY23" fmla="*/ 21388 h 33666"/>
                    <a:gd name="connsiteX24" fmla="*/ 13719 w 45548"/>
                    <a:gd name="connsiteY24" fmla="*/ 19948 h 33666"/>
                    <a:gd name="connsiteX25" fmla="*/ 6697 w 45548"/>
                    <a:gd name="connsiteY25" fmla="*/ 18579 h 33666"/>
                    <a:gd name="connsiteX26" fmla="*/ 2448 w 45548"/>
                    <a:gd name="connsiteY26" fmla="*/ 15591 h 33666"/>
                    <a:gd name="connsiteX27" fmla="*/ 936 w 45548"/>
                    <a:gd name="connsiteY27" fmla="*/ 10298 h 33666"/>
                    <a:gd name="connsiteX28" fmla="*/ 3349 w 45548"/>
                    <a:gd name="connsiteY28" fmla="*/ 3817 h 33666"/>
                    <a:gd name="connsiteX29" fmla="*/ 10262 w 45548"/>
                    <a:gd name="connsiteY29" fmla="*/ 792 h 33666"/>
                    <a:gd name="connsiteX30" fmla="*/ 21928 w 45548"/>
                    <a:gd name="connsiteY30" fmla="*/ 0 h 33666"/>
                    <a:gd name="connsiteX31" fmla="*/ 33847 w 45548"/>
                    <a:gd name="connsiteY31" fmla="*/ 828 h 33666"/>
                    <a:gd name="connsiteX32" fmla="*/ 41336 w 45548"/>
                    <a:gd name="connsiteY32" fmla="*/ 3961 h 33666"/>
                    <a:gd name="connsiteX33" fmla="*/ 44289 w 45548"/>
                    <a:gd name="connsiteY33" fmla="*/ 10370 h 33666"/>
                    <a:gd name="connsiteX34" fmla="*/ 30030 w 45548"/>
                    <a:gd name="connsiteY34" fmla="*/ 10370 h 3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5548" h="33666">
                      <a:moveTo>
                        <a:pt x="30030" y="10262"/>
                      </a:moveTo>
                      <a:cubicBezTo>
                        <a:pt x="29634" y="9109"/>
                        <a:pt x="28770" y="8281"/>
                        <a:pt x="27401" y="7813"/>
                      </a:cubicBezTo>
                      <a:cubicBezTo>
                        <a:pt x="26033" y="7345"/>
                        <a:pt x="24053" y="7093"/>
                        <a:pt x="21496" y="7093"/>
                      </a:cubicBezTo>
                      <a:cubicBezTo>
                        <a:pt x="18940" y="7093"/>
                        <a:pt x="17283" y="7309"/>
                        <a:pt x="16275" y="7706"/>
                      </a:cubicBezTo>
                      <a:cubicBezTo>
                        <a:pt x="15267" y="8102"/>
                        <a:pt x="14763" y="8713"/>
                        <a:pt x="14763" y="9506"/>
                      </a:cubicBezTo>
                      <a:cubicBezTo>
                        <a:pt x="14763" y="10154"/>
                        <a:pt x="15051" y="10622"/>
                        <a:pt x="15555" y="10874"/>
                      </a:cubicBezTo>
                      <a:cubicBezTo>
                        <a:pt x="16095" y="11126"/>
                        <a:pt x="17067" y="11306"/>
                        <a:pt x="18508" y="11486"/>
                      </a:cubicBezTo>
                      <a:lnTo>
                        <a:pt x="33451" y="12710"/>
                      </a:lnTo>
                      <a:cubicBezTo>
                        <a:pt x="36187" y="12890"/>
                        <a:pt x="38420" y="13358"/>
                        <a:pt x="40184" y="14043"/>
                      </a:cubicBezTo>
                      <a:cubicBezTo>
                        <a:pt x="41948" y="14727"/>
                        <a:pt x="43281" y="15807"/>
                        <a:pt x="44181" y="17211"/>
                      </a:cubicBezTo>
                      <a:cubicBezTo>
                        <a:pt x="45117" y="18651"/>
                        <a:pt x="45549" y="20524"/>
                        <a:pt x="45549" y="22864"/>
                      </a:cubicBezTo>
                      <a:cubicBezTo>
                        <a:pt x="45549" y="25817"/>
                        <a:pt x="44721" y="28085"/>
                        <a:pt x="43100" y="29598"/>
                      </a:cubicBezTo>
                      <a:cubicBezTo>
                        <a:pt x="41480" y="31110"/>
                        <a:pt x="39032" y="32154"/>
                        <a:pt x="35791" y="32766"/>
                      </a:cubicBezTo>
                      <a:cubicBezTo>
                        <a:pt x="32550" y="33379"/>
                        <a:pt x="28230" y="33667"/>
                        <a:pt x="22828" y="33667"/>
                      </a:cubicBezTo>
                      <a:cubicBezTo>
                        <a:pt x="17751" y="33667"/>
                        <a:pt x="13611" y="33379"/>
                        <a:pt x="10442" y="32766"/>
                      </a:cubicBezTo>
                      <a:cubicBezTo>
                        <a:pt x="7237" y="32154"/>
                        <a:pt x="4753" y="31038"/>
                        <a:pt x="2917" y="29418"/>
                      </a:cubicBezTo>
                      <a:cubicBezTo>
                        <a:pt x="1080" y="27797"/>
                        <a:pt x="108" y="25421"/>
                        <a:pt x="0" y="22360"/>
                      </a:cubicBezTo>
                      <a:lnTo>
                        <a:pt x="14583" y="22360"/>
                      </a:lnTo>
                      <a:cubicBezTo>
                        <a:pt x="14979" y="23873"/>
                        <a:pt x="15807" y="24881"/>
                        <a:pt x="17139" y="25385"/>
                      </a:cubicBezTo>
                      <a:cubicBezTo>
                        <a:pt x="18436" y="25889"/>
                        <a:pt x="20596" y="26177"/>
                        <a:pt x="23585" y="26177"/>
                      </a:cubicBezTo>
                      <a:cubicBezTo>
                        <a:pt x="26573" y="26177"/>
                        <a:pt x="28482" y="25961"/>
                        <a:pt x="29598" y="25529"/>
                      </a:cubicBezTo>
                      <a:cubicBezTo>
                        <a:pt x="30714" y="25097"/>
                        <a:pt x="31254" y="24449"/>
                        <a:pt x="31254" y="23512"/>
                      </a:cubicBezTo>
                      <a:cubicBezTo>
                        <a:pt x="31254" y="22792"/>
                        <a:pt x="30966" y="22252"/>
                        <a:pt x="30426" y="21964"/>
                      </a:cubicBezTo>
                      <a:cubicBezTo>
                        <a:pt x="29850" y="21640"/>
                        <a:pt x="28950" y="21460"/>
                        <a:pt x="27617" y="21388"/>
                      </a:cubicBezTo>
                      <a:lnTo>
                        <a:pt x="13719" y="19948"/>
                      </a:lnTo>
                      <a:cubicBezTo>
                        <a:pt x="10874" y="19696"/>
                        <a:pt x="8534" y="19228"/>
                        <a:pt x="6697" y="18579"/>
                      </a:cubicBezTo>
                      <a:cubicBezTo>
                        <a:pt x="4861" y="17931"/>
                        <a:pt x="3457" y="16923"/>
                        <a:pt x="2448" y="15591"/>
                      </a:cubicBezTo>
                      <a:cubicBezTo>
                        <a:pt x="1440" y="14259"/>
                        <a:pt x="936" y="12458"/>
                        <a:pt x="936" y="10298"/>
                      </a:cubicBezTo>
                      <a:cubicBezTo>
                        <a:pt x="936" y="7453"/>
                        <a:pt x="1728" y="5293"/>
                        <a:pt x="3349" y="3817"/>
                      </a:cubicBezTo>
                      <a:cubicBezTo>
                        <a:pt x="4969" y="2341"/>
                        <a:pt x="7237" y="1332"/>
                        <a:pt x="10262" y="792"/>
                      </a:cubicBezTo>
                      <a:cubicBezTo>
                        <a:pt x="13287" y="252"/>
                        <a:pt x="17175" y="0"/>
                        <a:pt x="21928" y="0"/>
                      </a:cubicBezTo>
                      <a:cubicBezTo>
                        <a:pt x="26681" y="0"/>
                        <a:pt x="30678" y="288"/>
                        <a:pt x="33847" y="828"/>
                      </a:cubicBezTo>
                      <a:cubicBezTo>
                        <a:pt x="37015" y="1368"/>
                        <a:pt x="39500" y="2448"/>
                        <a:pt x="41336" y="3961"/>
                      </a:cubicBezTo>
                      <a:cubicBezTo>
                        <a:pt x="43136" y="5509"/>
                        <a:pt x="44109" y="7633"/>
                        <a:pt x="44289" y="10370"/>
                      </a:cubicBezTo>
                      <a:lnTo>
                        <a:pt x="30030" y="10370"/>
                      </a:lnTo>
                      <a:close/>
                    </a:path>
                  </a:pathLst>
                </a:custGeom>
                <a:grpFill/>
                <a:ln w="3601"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BF2552E-2C86-65C1-7AE7-B97BE9DC9F5C}"/>
                    </a:ext>
                  </a:extLst>
                </p:cNvPr>
                <p:cNvSpPr/>
                <p:nvPr/>
              </p:nvSpPr>
              <p:spPr>
                <a:xfrm>
                  <a:off x="659073" y="5877157"/>
                  <a:ext cx="45548" cy="33666"/>
                </a:xfrm>
                <a:custGeom>
                  <a:avLst/>
                  <a:gdLst>
                    <a:gd name="connsiteX0" fmla="*/ 30030 w 45548"/>
                    <a:gd name="connsiteY0" fmla="*/ 10262 h 33666"/>
                    <a:gd name="connsiteX1" fmla="*/ 27401 w 45548"/>
                    <a:gd name="connsiteY1" fmla="*/ 7813 h 33666"/>
                    <a:gd name="connsiteX2" fmla="*/ 21496 w 45548"/>
                    <a:gd name="connsiteY2" fmla="*/ 7093 h 33666"/>
                    <a:gd name="connsiteX3" fmla="*/ 16275 w 45548"/>
                    <a:gd name="connsiteY3" fmla="*/ 7706 h 33666"/>
                    <a:gd name="connsiteX4" fmla="*/ 14763 w 45548"/>
                    <a:gd name="connsiteY4" fmla="*/ 9506 h 33666"/>
                    <a:gd name="connsiteX5" fmla="*/ 15555 w 45548"/>
                    <a:gd name="connsiteY5" fmla="*/ 10874 h 33666"/>
                    <a:gd name="connsiteX6" fmla="*/ 18508 w 45548"/>
                    <a:gd name="connsiteY6" fmla="*/ 11486 h 33666"/>
                    <a:gd name="connsiteX7" fmla="*/ 33451 w 45548"/>
                    <a:gd name="connsiteY7" fmla="*/ 12710 h 33666"/>
                    <a:gd name="connsiteX8" fmla="*/ 40184 w 45548"/>
                    <a:gd name="connsiteY8" fmla="*/ 14043 h 33666"/>
                    <a:gd name="connsiteX9" fmla="*/ 44181 w 45548"/>
                    <a:gd name="connsiteY9" fmla="*/ 17211 h 33666"/>
                    <a:gd name="connsiteX10" fmla="*/ 45549 w 45548"/>
                    <a:gd name="connsiteY10" fmla="*/ 22864 h 33666"/>
                    <a:gd name="connsiteX11" fmla="*/ 43100 w 45548"/>
                    <a:gd name="connsiteY11" fmla="*/ 29598 h 33666"/>
                    <a:gd name="connsiteX12" fmla="*/ 35791 w 45548"/>
                    <a:gd name="connsiteY12" fmla="*/ 32766 h 33666"/>
                    <a:gd name="connsiteX13" fmla="*/ 22829 w 45548"/>
                    <a:gd name="connsiteY13" fmla="*/ 33667 h 33666"/>
                    <a:gd name="connsiteX14" fmla="*/ 10442 w 45548"/>
                    <a:gd name="connsiteY14" fmla="*/ 32766 h 33666"/>
                    <a:gd name="connsiteX15" fmla="*/ 2917 w 45548"/>
                    <a:gd name="connsiteY15" fmla="*/ 29418 h 33666"/>
                    <a:gd name="connsiteX16" fmla="*/ 0 w 45548"/>
                    <a:gd name="connsiteY16" fmla="*/ 22360 h 33666"/>
                    <a:gd name="connsiteX17" fmla="*/ 14583 w 45548"/>
                    <a:gd name="connsiteY17" fmla="*/ 22360 h 33666"/>
                    <a:gd name="connsiteX18" fmla="*/ 17139 w 45548"/>
                    <a:gd name="connsiteY18" fmla="*/ 25385 h 33666"/>
                    <a:gd name="connsiteX19" fmla="*/ 23585 w 45548"/>
                    <a:gd name="connsiteY19" fmla="*/ 26177 h 33666"/>
                    <a:gd name="connsiteX20" fmla="*/ 29598 w 45548"/>
                    <a:gd name="connsiteY20" fmla="*/ 25529 h 33666"/>
                    <a:gd name="connsiteX21" fmla="*/ 31254 w 45548"/>
                    <a:gd name="connsiteY21" fmla="*/ 23512 h 33666"/>
                    <a:gd name="connsiteX22" fmla="*/ 30426 w 45548"/>
                    <a:gd name="connsiteY22" fmla="*/ 21964 h 33666"/>
                    <a:gd name="connsiteX23" fmla="*/ 27617 w 45548"/>
                    <a:gd name="connsiteY23" fmla="*/ 21388 h 33666"/>
                    <a:gd name="connsiteX24" fmla="*/ 13719 w 45548"/>
                    <a:gd name="connsiteY24" fmla="*/ 19948 h 33666"/>
                    <a:gd name="connsiteX25" fmla="*/ 6697 w 45548"/>
                    <a:gd name="connsiteY25" fmla="*/ 18579 h 33666"/>
                    <a:gd name="connsiteX26" fmla="*/ 2449 w 45548"/>
                    <a:gd name="connsiteY26" fmla="*/ 15591 h 33666"/>
                    <a:gd name="connsiteX27" fmla="*/ 936 w 45548"/>
                    <a:gd name="connsiteY27" fmla="*/ 10298 h 33666"/>
                    <a:gd name="connsiteX28" fmla="*/ 3349 w 45548"/>
                    <a:gd name="connsiteY28" fmla="*/ 3817 h 33666"/>
                    <a:gd name="connsiteX29" fmla="*/ 10262 w 45548"/>
                    <a:gd name="connsiteY29" fmla="*/ 792 h 33666"/>
                    <a:gd name="connsiteX30" fmla="*/ 21928 w 45548"/>
                    <a:gd name="connsiteY30" fmla="*/ 0 h 33666"/>
                    <a:gd name="connsiteX31" fmla="*/ 33847 w 45548"/>
                    <a:gd name="connsiteY31" fmla="*/ 828 h 33666"/>
                    <a:gd name="connsiteX32" fmla="*/ 41336 w 45548"/>
                    <a:gd name="connsiteY32" fmla="*/ 3961 h 33666"/>
                    <a:gd name="connsiteX33" fmla="*/ 44289 w 45548"/>
                    <a:gd name="connsiteY33" fmla="*/ 10370 h 33666"/>
                    <a:gd name="connsiteX34" fmla="*/ 30030 w 45548"/>
                    <a:gd name="connsiteY34" fmla="*/ 10370 h 3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5548" h="33666">
                      <a:moveTo>
                        <a:pt x="30030" y="10262"/>
                      </a:moveTo>
                      <a:cubicBezTo>
                        <a:pt x="29634" y="9109"/>
                        <a:pt x="28770" y="8281"/>
                        <a:pt x="27401" y="7813"/>
                      </a:cubicBezTo>
                      <a:cubicBezTo>
                        <a:pt x="26033" y="7345"/>
                        <a:pt x="24053" y="7093"/>
                        <a:pt x="21496" y="7093"/>
                      </a:cubicBezTo>
                      <a:cubicBezTo>
                        <a:pt x="18940" y="7093"/>
                        <a:pt x="17283" y="7309"/>
                        <a:pt x="16275" y="7706"/>
                      </a:cubicBezTo>
                      <a:cubicBezTo>
                        <a:pt x="15267" y="8102"/>
                        <a:pt x="14763" y="8713"/>
                        <a:pt x="14763" y="9506"/>
                      </a:cubicBezTo>
                      <a:cubicBezTo>
                        <a:pt x="14763" y="10154"/>
                        <a:pt x="15051" y="10622"/>
                        <a:pt x="15555" y="10874"/>
                      </a:cubicBezTo>
                      <a:cubicBezTo>
                        <a:pt x="16095" y="11126"/>
                        <a:pt x="17067" y="11306"/>
                        <a:pt x="18508" y="11486"/>
                      </a:cubicBezTo>
                      <a:lnTo>
                        <a:pt x="33451" y="12710"/>
                      </a:lnTo>
                      <a:cubicBezTo>
                        <a:pt x="36187" y="12890"/>
                        <a:pt x="38420" y="13358"/>
                        <a:pt x="40184" y="14043"/>
                      </a:cubicBezTo>
                      <a:cubicBezTo>
                        <a:pt x="41948" y="14727"/>
                        <a:pt x="43281" y="15807"/>
                        <a:pt x="44181" y="17211"/>
                      </a:cubicBezTo>
                      <a:cubicBezTo>
                        <a:pt x="45117" y="18651"/>
                        <a:pt x="45549" y="20524"/>
                        <a:pt x="45549" y="22864"/>
                      </a:cubicBezTo>
                      <a:cubicBezTo>
                        <a:pt x="45549" y="25817"/>
                        <a:pt x="44721" y="28085"/>
                        <a:pt x="43100" y="29598"/>
                      </a:cubicBezTo>
                      <a:cubicBezTo>
                        <a:pt x="41480" y="31110"/>
                        <a:pt x="39032" y="32154"/>
                        <a:pt x="35791" y="32766"/>
                      </a:cubicBezTo>
                      <a:cubicBezTo>
                        <a:pt x="32550" y="33379"/>
                        <a:pt x="28230" y="33667"/>
                        <a:pt x="22829" y="33667"/>
                      </a:cubicBezTo>
                      <a:cubicBezTo>
                        <a:pt x="17752" y="33667"/>
                        <a:pt x="13611" y="33379"/>
                        <a:pt x="10442" y="32766"/>
                      </a:cubicBezTo>
                      <a:cubicBezTo>
                        <a:pt x="7237" y="32154"/>
                        <a:pt x="4753" y="31038"/>
                        <a:pt x="2917" y="29418"/>
                      </a:cubicBezTo>
                      <a:cubicBezTo>
                        <a:pt x="1080" y="27797"/>
                        <a:pt x="108" y="25421"/>
                        <a:pt x="0" y="22360"/>
                      </a:cubicBezTo>
                      <a:lnTo>
                        <a:pt x="14583" y="22360"/>
                      </a:lnTo>
                      <a:cubicBezTo>
                        <a:pt x="14979" y="23873"/>
                        <a:pt x="15807" y="24881"/>
                        <a:pt x="17139" y="25385"/>
                      </a:cubicBezTo>
                      <a:cubicBezTo>
                        <a:pt x="18436" y="25889"/>
                        <a:pt x="20596" y="26177"/>
                        <a:pt x="23585" y="26177"/>
                      </a:cubicBezTo>
                      <a:cubicBezTo>
                        <a:pt x="26573" y="26177"/>
                        <a:pt x="28482" y="25961"/>
                        <a:pt x="29598" y="25529"/>
                      </a:cubicBezTo>
                      <a:cubicBezTo>
                        <a:pt x="30714" y="25097"/>
                        <a:pt x="31254" y="24449"/>
                        <a:pt x="31254" y="23512"/>
                      </a:cubicBezTo>
                      <a:cubicBezTo>
                        <a:pt x="31254" y="22792"/>
                        <a:pt x="30966" y="22252"/>
                        <a:pt x="30426" y="21964"/>
                      </a:cubicBezTo>
                      <a:cubicBezTo>
                        <a:pt x="29850" y="21640"/>
                        <a:pt x="28950" y="21460"/>
                        <a:pt x="27617" y="21388"/>
                      </a:cubicBezTo>
                      <a:lnTo>
                        <a:pt x="13719" y="19948"/>
                      </a:lnTo>
                      <a:cubicBezTo>
                        <a:pt x="10874" y="19696"/>
                        <a:pt x="8534" y="19228"/>
                        <a:pt x="6697" y="18579"/>
                      </a:cubicBezTo>
                      <a:cubicBezTo>
                        <a:pt x="4861" y="17931"/>
                        <a:pt x="3457" y="16923"/>
                        <a:pt x="2449" y="15591"/>
                      </a:cubicBezTo>
                      <a:cubicBezTo>
                        <a:pt x="1440" y="14259"/>
                        <a:pt x="936" y="12458"/>
                        <a:pt x="936" y="10298"/>
                      </a:cubicBezTo>
                      <a:cubicBezTo>
                        <a:pt x="936" y="7453"/>
                        <a:pt x="1728" y="5293"/>
                        <a:pt x="3349" y="3817"/>
                      </a:cubicBezTo>
                      <a:cubicBezTo>
                        <a:pt x="4969" y="2341"/>
                        <a:pt x="7237" y="1332"/>
                        <a:pt x="10262" y="792"/>
                      </a:cubicBezTo>
                      <a:cubicBezTo>
                        <a:pt x="13287" y="252"/>
                        <a:pt x="17175" y="0"/>
                        <a:pt x="21928" y="0"/>
                      </a:cubicBezTo>
                      <a:cubicBezTo>
                        <a:pt x="26681" y="0"/>
                        <a:pt x="30678" y="288"/>
                        <a:pt x="33847" y="828"/>
                      </a:cubicBezTo>
                      <a:cubicBezTo>
                        <a:pt x="37015" y="1368"/>
                        <a:pt x="39500" y="2448"/>
                        <a:pt x="41336" y="3961"/>
                      </a:cubicBezTo>
                      <a:cubicBezTo>
                        <a:pt x="43137" y="5509"/>
                        <a:pt x="44109" y="7633"/>
                        <a:pt x="44289" y="10370"/>
                      </a:cubicBezTo>
                      <a:lnTo>
                        <a:pt x="30030" y="10370"/>
                      </a:lnTo>
                      <a:close/>
                    </a:path>
                  </a:pathLst>
                </a:custGeom>
                <a:grpFill/>
                <a:ln w="3601"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51DE4D70-6D54-569B-B479-D8109CBF6B4E}"/>
                    </a:ext>
                  </a:extLst>
                </p:cNvPr>
                <p:cNvSpPr/>
                <p:nvPr/>
              </p:nvSpPr>
              <p:spPr>
                <a:xfrm>
                  <a:off x="709303" y="5878273"/>
                  <a:ext cx="43532" cy="31974"/>
                </a:xfrm>
                <a:custGeom>
                  <a:avLst/>
                  <a:gdLst>
                    <a:gd name="connsiteX0" fmla="*/ 30750 w 43532"/>
                    <a:gd name="connsiteY0" fmla="*/ 27258 h 31974"/>
                    <a:gd name="connsiteX1" fmla="*/ 30462 w 43532"/>
                    <a:gd name="connsiteY1" fmla="*/ 27258 h 31974"/>
                    <a:gd name="connsiteX2" fmla="*/ 23945 w 43532"/>
                    <a:gd name="connsiteY2" fmla="*/ 30822 h 31974"/>
                    <a:gd name="connsiteX3" fmla="*/ 15591 w 43532"/>
                    <a:gd name="connsiteY3" fmla="*/ 31974 h 31974"/>
                    <a:gd name="connsiteX4" fmla="*/ 4177 w 43532"/>
                    <a:gd name="connsiteY4" fmla="*/ 28986 h 31974"/>
                    <a:gd name="connsiteX5" fmla="*/ 0 w 43532"/>
                    <a:gd name="connsiteY5" fmla="*/ 19912 h 31974"/>
                    <a:gd name="connsiteX6" fmla="*/ 0 w 43532"/>
                    <a:gd name="connsiteY6" fmla="*/ 0 h 31974"/>
                    <a:gd name="connsiteX7" fmla="*/ 12927 w 43532"/>
                    <a:gd name="connsiteY7" fmla="*/ 0 h 31974"/>
                    <a:gd name="connsiteX8" fmla="*/ 12927 w 43532"/>
                    <a:gd name="connsiteY8" fmla="*/ 15807 h 31974"/>
                    <a:gd name="connsiteX9" fmla="*/ 14979 w 43532"/>
                    <a:gd name="connsiteY9" fmla="*/ 20524 h 31974"/>
                    <a:gd name="connsiteX10" fmla="*/ 20956 w 43532"/>
                    <a:gd name="connsiteY10" fmla="*/ 22000 h 31974"/>
                    <a:gd name="connsiteX11" fmla="*/ 27725 w 43532"/>
                    <a:gd name="connsiteY11" fmla="*/ 20164 h 31974"/>
                    <a:gd name="connsiteX12" fmla="*/ 30534 w 43532"/>
                    <a:gd name="connsiteY12" fmla="*/ 14115 h 31974"/>
                    <a:gd name="connsiteX13" fmla="*/ 30534 w 43532"/>
                    <a:gd name="connsiteY13" fmla="*/ 36 h 31974"/>
                    <a:gd name="connsiteX14" fmla="*/ 43533 w 43532"/>
                    <a:gd name="connsiteY14" fmla="*/ 36 h 31974"/>
                    <a:gd name="connsiteX15" fmla="*/ 43533 w 43532"/>
                    <a:gd name="connsiteY15" fmla="*/ 31182 h 31974"/>
                    <a:gd name="connsiteX16" fmla="*/ 30786 w 43532"/>
                    <a:gd name="connsiteY16" fmla="*/ 31182 h 31974"/>
                    <a:gd name="connsiteX17" fmla="*/ 30786 w 43532"/>
                    <a:gd name="connsiteY17" fmla="*/ 27258 h 3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532" h="31974">
                      <a:moveTo>
                        <a:pt x="30750" y="27258"/>
                      </a:moveTo>
                      <a:lnTo>
                        <a:pt x="30462" y="27258"/>
                      </a:lnTo>
                      <a:cubicBezTo>
                        <a:pt x="28518" y="28878"/>
                        <a:pt x="26357" y="30066"/>
                        <a:pt x="23945" y="30822"/>
                      </a:cubicBezTo>
                      <a:cubicBezTo>
                        <a:pt x="21532" y="31578"/>
                        <a:pt x="18724" y="31974"/>
                        <a:pt x="15591" y="31974"/>
                      </a:cubicBezTo>
                      <a:cubicBezTo>
                        <a:pt x="10766" y="31974"/>
                        <a:pt x="6985" y="30966"/>
                        <a:pt x="4177" y="28986"/>
                      </a:cubicBezTo>
                      <a:cubicBezTo>
                        <a:pt x="1404" y="27005"/>
                        <a:pt x="0" y="23981"/>
                        <a:pt x="0" y="19912"/>
                      </a:cubicBezTo>
                      <a:lnTo>
                        <a:pt x="0" y="0"/>
                      </a:lnTo>
                      <a:lnTo>
                        <a:pt x="12927" y="0"/>
                      </a:lnTo>
                      <a:lnTo>
                        <a:pt x="12927" y="15807"/>
                      </a:lnTo>
                      <a:cubicBezTo>
                        <a:pt x="12927" y="17968"/>
                        <a:pt x="13611" y="19516"/>
                        <a:pt x="14979" y="20524"/>
                      </a:cubicBezTo>
                      <a:cubicBezTo>
                        <a:pt x="16347" y="21496"/>
                        <a:pt x="18328" y="22000"/>
                        <a:pt x="20956" y="22000"/>
                      </a:cubicBezTo>
                      <a:cubicBezTo>
                        <a:pt x="23585" y="22000"/>
                        <a:pt x="25889" y="21388"/>
                        <a:pt x="27725" y="20164"/>
                      </a:cubicBezTo>
                      <a:cubicBezTo>
                        <a:pt x="29598" y="18940"/>
                        <a:pt x="30534" y="16924"/>
                        <a:pt x="30534" y="14115"/>
                      </a:cubicBezTo>
                      <a:lnTo>
                        <a:pt x="30534" y="36"/>
                      </a:lnTo>
                      <a:lnTo>
                        <a:pt x="43533" y="36"/>
                      </a:lnTo>
                      <a:lnTo>
                        <a:pt x="43533" y="31182"/>
                      </a:lnTo>
                      <a:lnTo>
                        <a:pt x="30786" y="31182"/>
                      </a:lnTo>
                      <a:lnTo>
                        <a:pt x="30786" y="27258"/>
                      </a:lnTo>
                      <a:close/>
                    </a:path>
                  </a:pathLst>
                </a:custGeom>
                <a:grpFill/>
                <a:ln w="3601"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62436E69-1B09-0FD3-BAAB-E64457FC8007}"/>
                    </a:ext>
                  </a:extLst>
                </p:cNvPr>
                <p:cNvSpPr/>
                <p:nvPr/>
              </p:nvSpPr>
              <p:spPr>
                <a:xfrm>
                  <a:off x="757517" y="5877013"/>
                  <a:ext cx="46701" cy="33774"/>
                </a:xfrm>
                <a:custGeom>
                  <a:avLst/>
                  <a:gdLst>
                    <a:gd name="connsiteX0" fmla="*/ 23441 w 46701"/>
                    <a:gd name="connsiteY0" fmla="*/ 0 h 33774"/>
                    <a:gd name="connsiteX1" fmla="*/ 36583 w 46701"/>
                    <a:gd name="connsiteY1" fmla="*/ 1945 h 33774"/>
                    <a:gd name="connsiteX2" fmla="*/ 44217 w 46701"/>
                    <a:gd name="connsiteY2" fmla="*/ 7633 h 33774"/>
                    <a:gd name="connsiteX3" fmla="*/ 46701 w 46701"/>
                    <a:gd name="connsiteY3" fmla="*/ 16852 h 33774"/>
                    <a:gd name="connsiteX4" fmla="*/ 46593 w 46701"/>
                    <a:gd name="connsiteY4" fmla="*/ 19804 h 33774"/>
                    <a:gd name="connsiteX5" fmla="*/ 6193 w 46701"/>
                    <a:gd name="connsiteY5" fmla="*/ 19804 h 33774"/>
                    <a:gd name="connsiteX6" fmla="*/ 6301 w 46701"/>
                    <a:gd name="connsiteY6" fmla="*/ 12639 h 33774"/>
                    <a:gd name="connsiteX7" fmla="*/ 37735 w 46701"/>
                    <a:gd name="connsiteY7" fmla="*/ 12639 h 33774"/>
                    <a:gd name="connsiteX8" fmla="*/ 33235 w 46701"/>
                    <a:gd name="connsiteY8" fmla="*/ 15591 h 33774"/>
                    <a:gd name="connsiteX9" fmla="*/ 30894 w 46701"/>
                    <a:gd name="connsiteY9" fmla="*/ 9650 h 33774"/>
                    <a:gd name="connsiteX10" fmla="*/ 23405 w 46701"/>
                    <a:gd name="connsiteY10" fmla="*/ 7742 h 33774"/>
                    <a:gd name="connsiteX11" fmla="*/ 15771 w 46701"/>
                    <a:gd name="connsiteY11" fmla="*/ 9650 h 33774"/>
                    <a:gd name="connsiteX12" fmla="*/ 13467 w 46701"/>
                    <a:gd name="connsiteY12" fmla="*/ 15591 h 33774"/>
                    <a:gd name="connsiteX13" fmla="*/ 13467 w 46701"/>
                    <a:gd name="connsiteY13" fmla="*/ 18148 h 33774"/>
                    <a:gd name="connsiteX14" fmla="*/ 15807 w 46701"/>
                    <a:gd name="connsiteY14" fmla="*/ 24161 h 33774"/>
                    <a:gd name="connsiteX15" fmla="*/ 23441 w 46701"/>
                    <a:gd name="connsiteY15" fmla="*/ 26069 h 33774"/>
                    <a:gd name="connsiteX16" fmla="*/ 29598 w 46701"/>
                    <a:gd name="connsiteY16" fmla="*/ 24989 h 33774"/>
                    <a:gd name="connsiteX17" fmla="*/ 31902 w 46701"/>
                    <a:gd name="connsiteY17" fmla="*/ 22756 h 33774"/>
                    <a:gd name="connsiteX18" fmla="*/ 46197 w 46701"/>
                    <a:gd name="connsiteY18" fmla="*/ 22756 h 33774"/>
                    <a:gd name="connsiteX19" fmla="*/ 43893 w 46701"/>
                    <a:gd name="connsiteY19" fmla="*/ 28338 h 33774"/>
                    <a:gd name="connsiteX20" fmla="*/ 36943 w 46701"/>
                    <a:gd name="connsiteY20" fmla="*/ 32262 h 33774"/>
                    <a:gd name="connsiteX21" fmla="*/ 23405 w 46701"/>
                    <a:gd name="connsiteY21" fmla="*/ 33775 h 33774"/>
                    <a:gd name="connsiteX22" fmla="*/ 10154 w 46701"/>
                    <a:gd name="connsiteY22" fmla="*/ 31830 h 33774"/>
                    <a:gd name="connsiteX23" fmla="*/ 2484 w 46701"/>
                    <a:gd name="connsiteY23" fmla="*/ 26105 h 33774"/>
                    <a:gd name="connsiteX24" fmla="*/ 0 w 46701"/>
                    <a:gd name="connsiteY24" fmla="*/ 16888 h 33774"/>
                    <a:gd name="connsiteX25" fmla="*/ 2484 w 46701"/>
                    <a:gd name="connsiteY25" fmla="*/ 7670 h 33774"/>
                    <a:gd name="connsiteX26" fmla="*/ 10118 w 46701"/>
                    <a:gd name="connsiteY26" fmla="*/ 1981 h 33774"/>
                    <a:gd name="connsiteX27" fmla="*/ 23369 w 46701"/>
                    <a:gd name="connsiteY27" fmla="*/ 36 h 3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701" h="33774">
                      <a:moveTo>
                        <a:pt x="23441" y="0"/>
                      </a:moveTo>
                      <a:cubicBezTo>
                        <a:pt x="28734" y="0"/>
                        <a:pt x="33127" y="648"/>
                        <a:pt x="36583" y="1945"/>
                      </a:cubicBezTo>
                      <a:cubicBezTo>
                        <a:pt x="40040" y="3241"/>
                        <a:pt x="42560" y="5149"/>
                        <a:pt x="44217" y="7633"/>
                      </a:cubicBezTo>
                      <a:cubicBezTo>
                        <a:pt x="45873" y="10118"/>
                        <a:pt x="46701" y="13179"/>
                        <a:pt x="46701" y="16852"/>
                      </a:cubicBezTo>
                      <a:cubicBezTo>
                        <a:pt x="46701" y="17752"/>
                        <a:pt x="46665" y="18724"/>
                        <a:pt x="46593" y="19804"/>
                      </a:cubicBezTo>
                      <a:lnTo>
                        <a:pt x="6193" y="19804"/>
                      </a:lnTo>
                      <a:lnTo>
                        <a:pt x="6301" y="12639"/>
                      </a:lnTo>
                      <a:lnTo>
                        <a:pt x="37735" y="12639"/>
                      </a:lnTo>
                      <a:lnTo>
                        <a:pt x="33235" y="15591"/>
                      </a:lnTo>
                      <a:cubicBezTo>
                        <a:pt x="33235" y="12890"/>
                        <a:pt x="32442" y="10910"/>
                        <a:pt x="30894" y="9650"/>
                      </a:cubicBezTo>
                      <a:cubicBezTo>
                        <a:pt x="29346" y="8389"/>
                        <a:pt x="26861" y="7742"/>
                        <a:pt x="23405" y="7742"/>
                      </a:cubicBezTo>
                      <a:cubicBezTo>
                        <a:pt x="19948" y="7742"/>
                        <a:pt x="17319" y="8389"/>
                        <a:pt x="15771" y="9650"/>
                      </a:cubicBezTo>
                      <a:cubicBezTo>
                        <a:pt x="14223" y="10910"/>
                        <a:pt x="13467" y="12890"/>
                        <a:pt x="13467" y="15591"/>
                      </a:cubicBezTo>
                      <a:lnTo>
                        <a:pt x="13467" y="18148"/>
                      </a:lnTo>
                      <a:cubicBezTo>
                        <a:pt x="13467" y="20884"/>
                        <a:pt x="14259" y="22864"/>
                        <a:pt x="15807" y="24161"/>
                      </a:cubicBezTo>
                      <a:cubicBezTo>
                        <a:pt x="17355" y="25457"/>
                        <a:pt x="19912" y="26069"/>
                        <a:pt x="23441" y="26069"/>
                      </a:cubicBezTo>
                      <a:cubicBezTo>
                        <a:pt x="26321" y="26069"/>
                        <a:pt x="28374" y="25709"/>
                        <a:pt x="29598" y="24989"/>
                      </a:cubicBezTo>
                      <a:cubicBezTo>
                        <a:pt x="30822" y="24269"/>
                        <a:pt x="31614" y="23549"/>
                        <a:pt x="31902" y="22756"/>
                      </a:cubicBezTo>
                      <a:lnTo>
                        <a:pt x="46197" y="22756"/>
                      </a:lnTo>
                      <a:cubicBezTo>
                        <a:pt x="46017" y="24881"/>
                        <a:pt x="45225" y="26717"/>
                        <a:pt x="43893" y="28338"/>
                      </a:cubicBezTo>
                      <a:cubicBezTo>
                        <a:pt x="42560" y="29958"/>
                        <a:pt x="40220" y="31254"/>
                        <a:pt x="36943" y="32262"/>
                      </a:cubicBezTo>
                      <a:cubicBezTo>
                        <a:pt x="33667" y="33271"/>
                        <a:pt x="29130" y="33775"/>
                        <a:pt x="23405" y="33775"/>
                      </a:cubicBezTo>
                      <a:cubicBezTo>
                        <a:pt x="18004" y="33775"/>
                        <a:pt x="13611" y="33126"/>
                        <a:pt x="10154" y="31830"/>
                      </a:cubicBezTo>
                      <a:cubicBezTo>
                        <a:pt x="6697" y="30534"/>
                        <a:pt x="4141" y="28625"/>
                        <a:pt x="2484" y="26105"/>
                      </a:cubicBezTo>
                      <a:cubicBezTo>
                        <a:pt x="828" y="23585"/>
                        <a:pt x="0" y="20524"/>
                        <a:pt x="0" y="16888"/>
                      </a:cubicBezTo>
                      <a:cubicBezTo>
                        <a:pt x="0" y="13251"/>
                        <a:pt x="828" y="10154"/>
                        <a:pt x="2484" y="7670"/>
                      </a:cubicBezTo>
                      <a:cubicBezTo>
                        <a:pt x="4141" y="5185"/>
                        <a:pt x="6697" y="3313"/>
                        <a:pt x="10118" y="1981"/>
                      </a:cubicBezTo>
                      <a:cubicBezTo>
                        <a:pt x="13575" y="684"/>
                        <a:pt x="17968" y="36"/>
                        <a:pt x="23369" y="36"/>
                      </a:cubicBezTo>
                      <a:close/>
                    </a:path>
                  </a:pathLst>
                </a:custGeom>
                <a:grpFill/>
                <a:ln w="3601"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A3651B7C-EE75-D30C-6B72-88A1552AEDD4}"/>
                    </a:ext>
                  </a:extLst>
                </p:cNvPr>
                <p:cNvSpPr/>
                <p:nvPr/>
              </p:nvSpPr>
              <p:spPr>
                <a:xfrm>
                  <a:off x="828775" y="5866895"/>
                  <a:ext cx="55883" cy="43964"/>
                </a:xfrm>
                <a:custGeom>
                  <a:avLst/>
                  <a:gdLst>
                    <a:gd name="connsiteX0" fmla="*/ 55847 w 55883"/>
                    <a:gd name="connsiteY0" fmla="*/ 42560 h 43964"/>
                    <a:gd name="connsiteX1" fmla="*/ 46557 w 55883"/>
                    <a:gd name="connsiteY1" fmla="*/ 42560 h 43964"/>
                    <a:gd name="connsiteX2" fmla="*/ 46557 w 55883"/>
                    <a:gd name="connsiteY2" fmla="*/ 37843 h 43964"/>
                    <a:gd name="connsiteX3" fmla="*/ 39284 w 55883"/>
                    <a:gd name="connsiteY3" fmla="*/ 42452 h 43964"/>
                    <a:gd name="connsiteX4" fmla="*/ 29022 w 55883"/>
                    <a:gd name="connsiteY4" fmla="*/ 43965 h 43964"/>
                    <a:gd name="connsiteX5" fmla="*/ 13143 w 55883"/>
                    <a:gd name="connsiteY5" fmla="*/ 41588 h 43964"/>
                    <a:gd name="connsiteX6" fmla="*/ 3349 w 55883"/>
                    <a:gd name="connsiteY6" fmla="*/ 34314 h 43964"/>
                    <a:gd name="connsiteX7" fmla="*/ 0 w 55883"/>
                    <a:gd name="connsiteY7" fmla="*/ 22000 h 43964"/>
                    <a:gd name="connsiteX8" fmla="*/ 3349 w 55883"/>
                    <a:gd name="connsiteY8" fmla="*/ 9686 h 43964"/>
                    <a:gd name="connsiteX9" fmla="*/ 13071 w 55883"/>
                    <a:gd name="connsiteY9" fmla="*/ 2412 h 43964"/>
                    <a:gd name="connsiteX10" fmla="*/ 28662 w 55883"/>
                    <a:gd name="connsiteY10" fmla="*/ 0 h 43964"/>
                    <a:gd name="connsiteX11" fmla="*/ 43461 w 55883"/>
                    <a:gd name="connsiteY11" fmla="*/ 1944 h 43964"/>
                    <a:gd name="connsiteX12" fmla="*/ 52354 w 55883"/>
                    <a:gd name="connsiteY12" fmla="*/ 7417 h 43964"/>
                    <a:gd name="connsiteX13" fmla="*/ 55667 w 55883"/>
                    <a:gd name="connsiteY13" fmla="*/ 15735 h 43964"/>
                    <a:gd name="connsiteX14" fmla="*/ 39968 w 55883"/>
                    <a:gd name="connsiteY14" fmla="*/ 15735 h 43964"/>
                    <a:gd name="connsiteX15" fmla="*/ 38600 w 55883"/>
                    <a:gd name="connsiteY15" fmla="*/ 13467 h 43964"/>
                    <a:gd name="connsiteX16" fmla="*/ 35107 w 55883"/>
                    <a:gd name="connsiteY16" fmla="*/ 11378 h 43964"/>
                    <a:gd name="connsiteX17" fmla="*/ 28662 w 55883"/>
                    <a:gd name="connsiteY17" fmla="*/ 10442 h 43964"/>
                    <a:gd name="connsiteX18" fmla="*/ 18004 w 55883"/>
                    <a:gd name="connsiteY18" fmla="*/ 13395 h 43964"/>
                    <a:gd name="connsiteX19" fmla="*/ 14475 w 55883"/>
                    <a:gd name="connsiteY19" fmla="*/ 22000 h 43964"/>
                    <a:gd name="connsiteX20" fmla="*/ 18040 w 55883"/>
                    <a:gd name="connsiteY20" fmla="*/ 30930 h 43964"/>
                    <a:gd name="connsiteX21" fmla="*/ 29130 w 55883"/>
                    <a:gd name="connsiteY21" fmla="*/ 33990 h 43964"/>
                    <a:gd name="connsiteX22" fmla="*/ 35971 w 55883"/>
                    <a:gd name="connsiteY22" fmla="*/ 32982 h 43964"/>
                    <a:gd name="connsiteX23" fmla="*/ 39896 w 55883"/>
                    <a:gd name="connsiteY23" fmla="*/ 30606 h 43964"/>
                    <a:gd name="connsiteX24" fmla="*/ 41264 w 55883"/>
                    <a:gd name="connsiteY24" fmla="*/ 28085 h 43964"/>
                    <a:gd name="connsiteX25" fmla="*/ 30138 w 55883"/>
                    <a:gd name="connsiteY25" fmla="*/ 28085 h 43964"/>
                    <a:gd name="connsiteX26" fmla="*/ 30138 w 55883"/>
                    <a:gd name="connsiteY26" fmla="*/ 19624 h 43964"/>
                    <a:gd name="connsiteX27" fmla="*/ 55883 w 55883"/>
                    <a:gd name="connsiteY27" fmla="*/ 19624 h 43964"/>
                    <a:gd name="connsiteX28" fmla="*/ 55883 w 55883"/>
                    <a:gd name="connsiteY28" fmla="*/ 42596 h 43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883" h="43964">
                      <a:moveTo>
                        <a:pt x="55847" y="42560"/>
                      </a:moveTo>
                      <a:lnTo>
                        <a:pt x="46557" y="42560"/>
                      </a:lnTo>
                      <a:lnTo>
                        <a:pt x="46557" y="37843"/>
                      </a:lnTo>
                      <a:cubicBezTo>
                        <a:pt x="44613" y="39932"/>
                        <a:pt x="42164" y="41444"/>
                        <a:pt x="39284" y="42452"/>
                      </a:cubicBezTo>
                      <a:cubicBezTo>
                        <a:pt x="36403" y="43460"/>
                        <a:pt x="32983" y="43965"/>
                        <a:pt x="29022" y="43965"/>
                      </a:cubicBezTo>
                      <a:cubicBezTo>
                        <a:pt x="22757" y="43965"/>
                        <a:pt x="17463" y="43172"/>
                        <a:pt x="13143" y="41588"/>
                      </a:cubicBezTo>
                      <a:cubicBezTo>
                        <a:pt x="8822" y="40004"/>
                        <a:pt x="5581" y="37555"/>
                        <a:pt x="3349" y="34314"/>
                      </a:cubicBezTo>
                      <a:cubicBezTo>
                        <a:pt x="1116" y="31074"/>
                        <a:pt x="0" y="26969"/>
                        <a:pt x="0" y="22000"/>
                      </a:cubicBezTo>
                      <a:cubicBezTo>
                        <a:pt x="0" y="17031"/>
                        <a:pt x="1116" y="12926"/>
                        <a:pt x="3349" y="9686"/>
                      </a:cubicBezTo>
                      <a:cubicBezTo>
                        <a:pt x="5581" y="6445"/>
                        <a:pt x="8822" y="3997"/>
                        <a:pt x="13071" y="2412"/>
                      </a:cubicBezTo>
                      <a:cubicBezTo>
                        <a:pt x="17319" y="828"/>
                        <a:pt x="22504" y="0"/>
                        <a:pt x="28662" y="0"/>
                      </a:cubicBezTo>
                      <a:cubicBezTo>
                        <a:pt x="34819" y="0"/>
                        <a:pt x="39500" y="648"/>
                        <a:pt x="43461" y="1944"/>
                      </a:cubicBezTo>
                      <a:cubicBezTo>
                        <a:pt x="47385" y="3240"/>
                        <a:pt x="50374" y="5077"/>
                        <a:pt x="52354" y="7417"/>
                      </a:cubicBezTo>
                      <a:cubicBezTo>
                        <a:pt x="54335" y="9758"/>
                        <a:pt x="55451" y="12530"/>
                        <a:pt x="55667" y="15735"/>
                      </a:cubicBezTo>
                      <a:lnTo>
                        <a:pt x="39968" y="15735"/>
                      </a:lnTo>
                      <a:cubicBezTo>
                        <a:pt x="39752" y="15015"/>
                        <a:pt x="39284" y="14259"/>
                        <a:pt x="38600" y="13467"/>
                      </a:cubicBezTo>
                      <a:cubicBezTo>
                        <a:pt x="37915" y="12674"/>
                        <a:pt x="36727" y="11990"/>
                        <a:pt x="35107" y="11378"/>
                      </a:cubicBezTo>
                      <a:cubicBezTo>
                        <a:pt x="33487" y="10766"/>
                        <a:pt x="31326" y="10442"/>
                        <a:pt x="28662" y="10442"/>
                      </a:cubicBezTo>
                      <a:cubicBezTo>
                        <a:pt x="23909" y="10442"/>
                        <a:pt x="20344" y="11414"/>
                        <a:pt x="18004" y="13395"/>
                      </a:cubicBezTo>
                      <a:cubicBezTo>
                        <a:pt x="15663" y="15339"/>
                        <a:pt x="14475" y="18219"/>
                        <a:pt x="14475" y="22000"/>
                      </a:cubicBezTo>
                      <a:cubicBezTo>
                        <a:pt x="14475" y="25781"/>
                        <a:pt x="15663" y="28913"/>
                        <a:pt x="18040" y="30930"/>
                      </a:cubicBezTo>
                      <a:cubicBezTo>
                        <a:pt x="20416" y="32982"/>
                        <a:pt x="24125" y="33990"/>
                        <a:pt x="29130" y="33990"/>
                      </a:cubicBezTo>
                      <a:cubicBezTo>
                        <a:pt x="31902" y="33990"/>
                        <a:pt x="34171" y="33667"/>
                        <a:pt x="35971" y="32982"/>
                      </a:cubicBezTo>
                      <a:cubicBezTo>
                        <a:pt x="37771" y="32298"/>
                        <a:pt x="39068" y="31506"/>
                        <a:pt x="39896" y="30606"/>
                      </a:cubicBezTo>
                      <a:cubicBezTo>
                        <a:pt x="40724" y="29706"/>
                        <a:pt x="41156" y="28877"/>
                        <a:pt x="41264" y="28085"/>
                      </a:cubicBezTo>
                      <a:lnTo>
                        <a:pt x="30138" y="28085"/>
                      </a:lnTo>
                      <a:lnTo>
                        <a:pt x="30138" y="19624"/>
                      </a:lnTo>
                      <a:lnTo>
                        <a:pt x="55883" y="19624"/>
                      </a:lnTo>
                      <a:lnTo>
                        <a:pt x="55883" y="42596"/>
                      </a:lnTo>
                      <a:close/>
                    </a:path>
                  </a:pathLst>
                </a:custGeom>
                <a:grpFill/>
                <a:ln w="3601"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30D54795-E411-8FCF-CB47-E4444AA59F8D}"/>
                    </a:ext>
                  </a:extLst>
                </p:cNvPr>
                <p:cNvSpPr/>
                <p:nvPr/>
              </p:nvSpPr>
              <p:spPr>
                <a:xfrm>
                  <a:off x="890707" y="5877481"/>
                  <a:ext cx="32658" cy="31974"/>
                </a:xfrm>
                <a:custGeom>
                  <a:avLst/>
                  <a:gdLst>
                    <a:gd name="connsiteX0" fmla="*/ 12675 w 32658"/>
                    <a:gd name="connsiteY0" fmla="*/ 792 h 31974"/>
                    <a:gd name="connsiteX1" fmla="*/ 12675 w 32658"/>
                    <a:gd name="connsiteY1" fmla="*/ 5005 h 31974"/>
                    <a:gd name="connsiteX2" fmla="*/ 13035 w 32658"/>
                    <a:gd name="connsiteY2" fmla="*/ 5005 h 31974"/>
                    <a:gd name="connsiteX3" fmla="*/ 17175 w 32658"/>
                    <a:gd name="connsiteY3" fmla="*/ 2160 h 31974"/>
                    <a:gd name="connsiteX4" fmla="*/ 22360 w 32658"/>
                    <a:gd name="connsiteY4" fmla="*/ 504 h 31974"/>
                    <a:gd name="connsiteX5" fmla="*/ 28950 w 32658"/>
                    <a:gd name="connsiteY5" fmla="*/ 0 h 31974"/>
                    <a:gd name="connsiteX6" fmla="*/ 32658 w 32658"/>
                    <a:gd name="connsiteY6" fmla="*/ 180 h 31974"/>
                    <a:gd name="connsiteX7" fmla="*/ 32658 w 32658"/>
                    <a:gd name="connsiteY7" fmla="*/ 12351 h 31974"/>
                    <a:gd name="connsiteX8" fmla="*/ 32370 w 32658"/>
                    <a:gd name="connsiteY8" fmla="*/ 12279 h 31974"/>
                    <a:gd name="connsiteX9" fmla="*/ 26501 w 32658"/>
                    <a:gd name="connsiteY9" fmla="*/ 11774 h 31974"/>
                    <a:gd name="connsiteX10" fmla="*/ 16707 w 32658"/>
                    <a:gd name="connsiteY10" fmla="*/ 13827 h 31974"/>
                    <a:gd name="connsiteX11" fmla="*/ 12927 w 32658"/>
                    <a:gd name="connsiteY11" fmla="*/ 21640 h 31974"/>
                    <a:gd name="connsiteX12" fmla="*/ 12927 w 32658"/>
                    <a:gd name="connsiteY12" fmla="*/ 31974 h 31974"/>
                    <a:gd name="connsiteX13" fmla="*/ 0 w 32658"/>
                    <a:gd name="connsiteY13" fmla="*/ 31974 h 31974"/>
                    <a:gd name="connsiteX14" fmla="*/ 0 w 32658"/>
                    <a:gd name="connsiteY14" fmla="*/ 828 h 31974"/>
                    <a:gd name="connsiteX15" fmla="*/ 12675 w 32658"/>
                    <a:gd name="connsiteY15" fmla="*/ 828 h 3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658" h="31974">
                      <a:moveTo>
                        <a:pt x="12675" y="792"/>
                      </a:moveTo>
                      <a:lnTo>
                        <a:pt x="12675" y="5005"/>
                      </a:lnTo>
                      <a:lnTo>
                        <a:pt x="13035" y="5005"/>
                      </a:lnTo>
                      <a:cubicBezTo>
                        <a:pt x="14259" y="3853"/>
                        <a:pt x="15663" y="2917"/>
                        <a:pt x="17175" y="2160"/>
                      </a:cubicBezTo>
                      <a:cubicBezTo>
                        <a:pt x="18724" y="1404"/>
                        <a:pt x="20452" y="864"/>
                        <a:pt x="22360" y="504"/>
                      </a:cubicBezTo>
                      <a:cubicBezTo>
                        <a:pt x="24269" y="144"/>
                        <a:pt x="26465" y="0"/>
                        <a:pt x="28950" y="0"/>
                      </a:cubicBezTo>
                      <a:cubicBezTo>
                        <a:pt x="30174" y="0"/>
                        <a:pt x="31398" y="72"/>
                        <a:pt x="32658" y="180"/>
                      </a:cubicBezTo>
                      <a:lnTo>
                        <a:pt x="32658" y="12351"/>
                      </a:lnTo>
                      <a:lnTo>
                        <a:pt x="32370" y="12279"/>
                      </a:lnTo>
                      <a:cubicBezTo>
                        <a:pt x="30642" y="11919"/>
                        <a:pt x="28662" y="11774"/>
                        <a:pt x="26501" y="11774"/>
                      </a:cubicBezTo>
                      <a:cubicBezTo>
                        <a:pt x="22504" y="11774"/>
                        <a:pt x="19228" y="12458"/>
                        <a:pt x="16707" y="13827"/>
                      </a:cubicBezTo>
                      <a:cubicBezTo>
                        <a:pt x="14187" y="15195"/>
                        <a:pt x="12927" y="17787"/>
                        <a:pt x="12927" y="21640"/>
                      </a:cubicBezTo>
                      <a:lnTo>
                        <a:pt x="12927" y="31974"/>
                      </a:lnTo>
                      <a:lnTo>
                        <a:pt x="0" y="31974"/>
                      </a:lnTo>
                      <a:lnTo>
                        <a:pt x="0" y="828"/>
                      </a:lnTo>
                      <a:lnTo>
                        <a:pt x="12675" y="828"/>
                      </a:lnTo>
                      <a:close/>
                    </a:path>
                  </a:pathLst>
                </a:custGeom>
                <a:grpFill/>
                <a:ln w="3601"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66EE14A-9202-3512-C8CD-2D31C8D5F92C}"/>
                    </a:ext>
                  </a:extLst>
                </p:cNvPr>
                <p:cNvSpPr/>
                <p:nvPr/>
              </p:nvSpPr>
              <p:spPr>
                <a:xfrm>
                  <a:off x="926174" y="5877013"/>
                  <a:ext cx="46629" cy="33738"/>
                </a:xfrm>
                <a:custGeom>
                  <a:avLst/>
                  <a:gdLst>
                    <a:gd name="connsiteX0" fmla="*/ 23297 w 46629"/>
                    <a:gd name="connsiteY0" fmla="*/ 0 h 33738"/>
                    <a:gd name="connsiteX1" fmla="*/ 36583 w 46629"/>
                    <a:gd name="connsiteY1" fmla="*/ 1945 h 33738"/>
                    <a:gd name="connsiteX2" fmla="*/ 44217 w 46629"/>
                    <a:gd name="connsiteY2" fmla="*/ 7633 h 33738"/>
                    <a:gd name="connsiteX3" fmla="*/ 46629 w 46629"/>
                    <a:gd name="connsiteY3" fmla="*/ 16852 h 33738"/>
                    <a:gd name="connsiteX4" fmla="*/ 44217 w 46629"/>
                    <a:gd name="connsiteY4" fmla="*/ 26069 h 33738"/>
                    <a:gd name="connsiteX5" fmla="*/ 36583 w 46629"/>
                    <a:gd name="connsiteY5" fmla="*/ 31794 h 33738"/>
                    <a:gd name="connsiteX6" fmla="*/ 23297 w 46629"/>
                    <a:gd name="connsiteY6" fmla="*/ 33739 h 33738"/>
                    <a:gd name="connsiteX7" fmla="*/ 10082 w 46629"/>
                    <a:gd name="connsiteY7" fmla="*/ 31794 h 33738"/>
                    <a:gd name="connsiteX8" fmla="*/ 2448 w 46629"/>
                    <a:gd name="connsiteY8" fmla="*/ 26069 h 33738"/>
                    <a:gd name="connsiteX9" fmla="*/ 0 w 46629"/>
                    <a:gd name="connsiteY9" fmla="*/ 16852 h 33738"/>
                    <a:gd name="connsiteX10" fmla="*/ 2448 w 46629"/>
                    <a:gd name="connsiteY10" fmla="*/ 7633 h 33738"/>
                    <a:gd name="connsiteX11" fmla="*/ 10082 w 46629"/>
                    <a:gd name="connsiteY11" fmla="*/ 1945 h 33738"/>
                    <a:gd name="connsiteX12" fmla="*/ 23297 w 46629"/>
                    <a:gd name="connsiteY12" fmla="*/ 0 h 33738"/>
                    <a:gd name="connsiteX13" fmla="*/ 23297 w 46629"/>
                    <a:gd name="connsiteY13" fmla="*/ 24737 h 33738"/>
                    <a:gd name="connsiteX14" fmla="*/ 30786 w 46629"/>
                    <a:gd name="connsiteY14" fmla="*/ 22685 h 33738"/>
                    <a:gd name="connsiteX15" fmla="*/ 33127 w 46629"/>
                    <a:gd name="connsiteY15" fmla="*/ 16815 h 33738"/>
                    <a:gd name="connsiteX16" fmla="*/ 30786 w 46629"/>
                    <a:gd name="connsiteY16" fmla="*/ 10946 h 33738"/>
                    <a:gd name="connsiteX17" fmla="*/ 23297 w 46629"/>
                    <a:gd name="connsiteY17" fmla="*/ 8858 h 33738"/>
                    <a:gd name="connsiteX18" fmla="*/ 15807 w 46629"/>
                    <a:gd name="connsiteY18" fmla="*/ 10946 h 33738"/>
                    <a:gd name="connsiteX19" fmla="*/ 13431 w 46629"/>
                    <a:gd name="connsiteY19" fmla="*/ 16815 h 33738"/>
                    <a:gd name="connsiteX20" fmla="*/ 15807 w 46629"/>
                    <a:gd name="connsiteY20" fmla="*/ 22685 h 33738"/>
                    <a:gd name="connsiteX21" fmla="*/ 23297 w 46629"/>
                    <a:gd name="connsiteY21" fmla="*/ 24737 h 3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629" h="33738">
                      <a:moveTo>
                        <a:pt x="23297" y="0"/>
                      </a:moveTo>
                      <a:cubicBezTo>
                        <a:pt x="28698" y="0"/>
                        <a:pt x="33091" y="648"/>
                        <a:pt x="36583" y="1945"/>
                      </a:cubicBezTo>
                      <a:cubicBezTo>
                        <a:pt x="40040" y="3241"/>
                        <a:pt x="42596" y="5149"/>
                        <a:pt x="44217" y="7633"/>
                      </a:cubicBezTo>
                      <a:cubicBezTo>
                        <a:pt x="45837" y="10118"/>
                        <a:pt x="46629" y="13179"/>
                        <a:pt x="46629" y="16852"/>
                      </a:cubicBezTo>
                      <a:cubicBezTo>
                        <a:pt x="46629" y="20524"/>
                        <a:pt x="45837" y="23549"/>
                        <a:pt x="44217" y="26069"/>
                      </a:cubicBezTo>
                      <a:cubicBezTo>
                        <a:pt x="42596" y="28590"/>
                        <a:pt x="40076" y="30498"/>
                        <a:pt x="36583" y="31794"/>
                      </a:cubicBezTo>
                      <a:cubicBezTo>
                        <a:pt x="33127" y="33091"/>
                        <a:pt x="28698" y="33739"/>
                        <a:pt x="23297" y="33739"/>
                      </a:cubicBezTo>
                      <a:cubicBezTo>
                        <a:pt x="17896" y="33739"/>
                        <a:pt x="13539" y="33091"/>
                        <a:pt x="10082" y="31794"/>
                      </a:cubicBezTo>
                      <a:cubicBezTo>
                        <a:pt x="6625" y="30498"/>
                        <a:pt x="4069" y="28590"/>
                        <a:pt x="2448" y="26069"/>
                      </a:cubicBezTo>
                      <a:cubicBezTo>
                        <a:pt x="828" y="23549"/>
                        <a:pt x="0" y="20488"/>
                        <a:pt x="0" y="16852"/>
                      </a:cubicBezTo>
                      <a:cubicBezTo>
                        <a:pt x="0" y="13215"/>
                        <a:pt x="828" y="10118"/>
                        <a:pt x="2448" y="7633"/>
                      </a:cubicBezTo>
                      <a:cubicBezTo>
                        <a:pt x="4069" y="5149"/>
                        <a:pt x="6625" y="3277"/>
                        <a:pt x="10082" y="1945"/>
                      </a:cubicBezTo>
                      <a:cubicBezTo>
                        <a:pt x="13539" y="648"/>
                        <a:pt x="17932" y="0"/>
                        <a:pt x="23297" y="0"/>
                      </a:cubicBezTo>
                      <a:close/>
                      <a:moveTo>
                        <a:pt x="23297" y="24737"/>
                      </a:moveTo>
                      <a:cubicBezTo>
                        <a:pt x="26717" y="24737"/>
                        <a:pt x="29202" y="24053"/>
                        <a:pt x="30786" y="22685"/>
                      </a:cubicBezTo>
                      <a:cubicBezTo>
                        <a:pt x="32370" y="21316"/>
                        <a:pt x="33127" y="19372"/>
                        <a:pt x="33127" y="16815"/>
                      </a:cubicBezTo>
                      <a:cubicBezTo>
                        <a:pt x="33127" y="14259"/>
                        <a:pt x="32334" y="12315"/>
                        <a:pt x="30786" y="10946"/>
                      </a:cubicBezTo>
                      <a:cubicBezTo>
                        <a:pt x="29238" y="9578"/>
                        <a:pt x="26753" y="8858"/>
                        <a:pt x="23297" y="8858"/>
                      </a:cubicBezTo>
                      <a:cubicBezTo>
                        <a:pt x="19840" y="8858"/>
                        <a:pt x="17391" y="9542"/>
                        <a:pt x="15807" y="10946"/>
                      </a:cubicBezTo>
                      <a:cubicBezTo>
                        <a:pt x="14223" y="12315"/>
                        <a:pt x="13431" y="14295"/>
                        <a:pt x="13431" y="16815"/>
                      </a:cubicBezTo>
                      <a:cubicBezTo>
                        <a:pt x="13431" y="19336"/>
                        <a:pt x="14223" y="21316"/>
                        <a:pt x="15807" y="22685"/>
                      </a:cubicBezTo>
                      <a:cubicBezTo>
                        <a:pt x="17391" y="24053"/>
                        <a:pt x="19876" y="24737"/>
                        <a:pt x="23297" y="24737"/>
                      </a:cubicBezTo>
                      <a:close/>
                    </a:path>
                  </a:pathLst>
                </a:custGeom>
                <a:grpFill/>
                <a:ln w="3601"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982B0817-2790-C756-3418-3DF5EF7C6611}"/>
                    </a:ext>
                  </a:extLst>
                </p:cNvPr>
                <p:cNvSpPr/>
                <p:nvPr/>
              </p:nvSpPr>
              <p:spPr>
                <a:xfrm>
                  <a:off x="977520" y="5878273"/>
                  <a:ext cx="43532" cy="31974"/>
                </a:xfrm>
                <a:custGeom>
                  <a:avLst/>
                  <a:gdLst>
                    <a:gd name="connsiteX0" fmla="*/ 30750 w 43532"/>
                    <a:gd name="connsiteY0" fmla="*/ 27258 h 31974"/>
                    <a:gd name="connsiteX1" fmla="*/ 30462 w 43532"/>
                    <a:gd name="connsiteY1" fmla="*/ 27258 h 31974"/>
                    <a:gd name="connsiteX2" fmla="*/ 23945 w 43532"/>
                    <a:gd name="connsiteY2" fmla="*/ 30822 h 31974"/>
                    <a:gd name="connsiteX3" fmla="*/ 15591 w 43532"/>
                    <a:gd name="connsiteY3" fmla="*/ 31974 h 31974"/>
                    <a:gd name="connsiteX4" fmla="*/ 4177 w 43532"/>
                    <a:gd name="connsiteY4" fmla="*/ 28986 h 31974"/>
                    <a:gd name="connsiteX5" fmla="*/ 0 w 43532"/>
                    <a:gd name="connsiteY5" fmla="*/ 19912 h 31974"/>
                    <a:gd name="connsiteX6" fmla="*/ 0 w 43532"/>
                    <a:gd name="connsiteY6" fmla="*/ 0 h 31974"/>
                    <a:gd name="connsiteX7" fmla="*/ 12927 w 43532"/>
                    <a:gd name="connsiteY7" fmla="*/ 0 h 31974"/>
                    <a:gd name="connsiteX8" fmla="*/ 12927 w 43532"/>
                    <a:gd name="connsiteY8" fmla="*/ 15807 h 31974"/>
                    <a:gd name="connsiteX9" fmla="*/ 14979 w 43532"/>
                    <a:gd name="connsiteY9" fmla="*/ 20524 h 31974"/>
                    <a:gd name="connsiteX10" fmla="*/ 20956 w 43532"/>
                    <a:gd name="connsiteY10" fmla="*/ 22000 h 31974"/>
                    <a:gd name="connsiteX11" fmla="*/ 27725 w 43532"/>
                    <a:gd name="connsiteY11" fmla="*/ 20164 h 31974"/>
                    <a:gd name="connsiteX12" fmla="*/ 30534 w 43532"/>
                    <a:gd name="connsiteY12" fmla="*/ 14115 h 31974"/>
                    <a:gd name="connsiteX13" fmla="*/ 30534 w 43532"/>
                    <a:gd name="connsiteY13" fmla="*/ 36 h 31974"/>
                    <a:gd name="connsiteX14" fmla="*/ 43533 w 43532"/>
                    <a:gd name="connsiteY14" fmla="*/ 36 h 31974"/>
                    <a:gd name="connsiteX15" fmla="*/ 43533 w 43532"/>
                    <a:gd name="connsiteY15" fmla="*/ 31182 h 31974"/>
                    <a:gd name="connsiteX16" fmla="*/ 30786 w 43532"/>
                    <a:gd name="connsiteY16" fmla="*/ 31182 h 31974"/>
                    <a:gd name="connsiteX17" fmla="*/ 30786 w 43532"/>
                    <a:gd name="connsiteY17" fmla="*/ 27258 h 3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532" h="31974">
                      <a:moveTo>
                        <a:pt x="30750" y="27258"/>
                      </a:moveTo>
                      <a:lnTo>
                        <a:pt x="30462" y="27258"/>
                      </a:lnTo>
                      <a:cubicBezTo>
                        <a:pt x="28518" y="28878"/>
                        <a:pt x="26357" y="30066"/>
                        <a:pt x="23945" y="30822"/>
                      </a:cubicBezTo>
                      <a:cubicBezTo>
                        <a:pt x="21532" y="31578"/>
                        <a:pt x="18724" y="31974"/>
                        <a:pt x="15591" y="31974"/>
                      </a:cubicBezTo>
                      <a:cubicBezTo>
                        <a:pt x="10766" y="31974"/>
                        <a:pt x="6985" y="30966"/>
                        <a:pt x="4177" y="28986"/>
                      </a:cubicBezTo>
                      <a:cubicBezTo>
                        <a:pt x="1404" y="27005"/>
                        <a:pt x="0" y="23981"/>
                        <a:pt x="0" y="19912"/>
                      </a:cubicBezTo>
                      <a:lnTo>
                        <a:pt x="0" y="0"/>
                      </a:lnTo>
                      <a:lnTo>
                        <a:pt x="12927" y="0"/>
                      </a:lnTo>
                      <a:lnTo>
                        <a:pt x="12927" y="15807"/>
                      </a:lnTo>
                      <a:cubicBezTo>
                        <a:pt x="12927" y="17968"/>
                        <a:pt x="13611" y="19516"/>
                        <a:pt x="14979" y="20524"/>
                      </a:cubicBezTo>
                      <a:cubicBezTo>
                        <a:pt x="16347" y="21496"/>
                        <a:pt x="18328" y="22000"/>
                        <a:pt x="20956" y="22000"/>
                      </a:cubicBezTo>
                      <a:cubicBezTo>
                        <a:pt x="23585" y="22000"/>
                        <a:pt x="25889" y="21388"/>
                        <a:pt x="27725" y="20164"/>
                      </a:cubicBezTo>
                      <a:cubicBezTo>
                        <a:pt x="29598" y="18940"/>
                        <a:pt x="30534" y="16924"/>
                        <a:pt x="30534" y="14115"/>
                      </a:cubicBezTo>
                      <a:lnTo>
                        <a:pt x="30534" y="36"/>
                      </a:lnTo>
                      <a:lnTo>
                        <a:pt x="43533" y="36"/>
                      </a:lnTo>
                      <a:lnTo>
                        <a:pt x="43533" y="31182"/>
                      </a:lnTo>
                      <a:lnTo>
                        <a:pt x="30786" y="31182"/>
                      </a:lnTo>
                      <a:lnTo>
                        <a:pt x="30786" y="27258"/>
                      </a:lnTo>
                      <a:close/>
                    </a:path>
                  </a:pathLst>
                </a:custGeom>
                <a:grpFill/>
                <a:ln w="3601"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6CF2BCCD-16E8-7881-B915-73E668AD2C01}"/>
                    </a:ext>
                  </a:extLst>
                </p:cNvPr>
                <p:cNvSpPr/>
                <p:nvPr/>
              </p:nvSpPr>
              <p:spPr>
                <a:xfrm>
                  <a:off x="1026778" y="5877481"/>
                  <a:ext cx="46053" cy="42488"/>
                </a:xfrm>
                <a:custGeom>
                  <a:avLst/>
                  <a:gdLst>
                    <a:gd name="connsiteX0" fmla="*/ 12927 w 46053"/>
                    <a:gd name="connsiteY0" fmla="*/ 28914 h 42488"/>
                    <a:gd name="connsiteX1" fmla="*/ 12927 w 46053"/>
                    <a:gd name="connsiteY1" fmla="*/ 42489 h 42488"/>
                    <a:gd name="connsiteX2" fmla="*/ 0 w 46053"/>
                    <a:gd name="connsiteY2" fmla="*/ 42489 h 42488"/>
                    <a:gd name="connsiteX3" fmla="*/ 0 w 46053"/>
                    <a:gd name="connsiteY3" fmla="*/ 828 h 42488"/>
                    <a:gd name="connsiteX4" fmla="*/ 12710 w 46053"/>
                    <a:gd name="connsiteY4" fmla="*/ 828 h 42488"/>
                    <a:gd name="connsiteX5" fmla="*/ 12710 w 46053"/>
                    <a:gd name="connsiteY5" fmla="*/ 4753 h 42488"/>
                    <a:gd name="connsiteX6" fmla="*/ 13071 w 46053"/>
                    <a:gd name="connsiteY6" fmla="*/ 4753 h 42488"/>
                    <a:gd name="connsiteX7" fmla="*/ 18688 w 46053"/>
                    <a:gd name="connsiteY7" fmla="*/ 1224 h 42488"/>
                    <a:gd name="connsiteX8" fmla="*/ 26501 w 46053"/>
                    <a:gd name="connsiteY8" fmla="*/ 0 h 42488"/>
                    <a:gd name="connsiteX9" fmla="*/ 40976 w 46053"/>
                    <a:gd name="connsiteY9" fmla="*/ 4285 h 42488"/>
                    <a:gd name="connsiteX10" fmla="*/ 46053 w 46053"/>
                    <a:gd name="connsiteY10" fmla="*/ 16635 h 42488"/>
                    <a:gd name="connsiteX11" fmla="*/ 41012 w 46053"/>
                    <a:gd name="connsiteY11" fmla="*/ 29022 h 42488"/>
                    <a:gd name="connsiteX12" fmla="*/ 26501 w 46053"/>
                    <a:gd name="connsiteY12" fmla="*/ 33307 h 42488"/>
                    <a:gd name="connsiteX13" fmla="*/ 18868 w 46053"/>
                    <a:gd name="connsiteY13" fmla="*/ 32155 h 42488"/>
                    <a:gd name="connsiteX14" fmla="*/ 13287 w 46053"/>
                    <a:gd name="connsiteY14" fmla="*/ 28914 h 42488"/>
                    <a:gd name="connsiteX15" fmla="*/ 12927 w 46053"/>
                    <a:gd name="connsiteY15" fmla="*/ 28914 h 42488"/>
                    <a:gd name="connsiteX16" fmla="*/ 22684 w 46053"/>
                    <a:gd name="connsiteY16" fmla="*/ 8966 h 42488"/>
                    <a:gd name="connsiteX17" fmla="*/ 15123 w 46053"/>
                    <a:gd name="connsiteY17" fmla="*/ 10982 h 42488"/>
                    <a:gd name="connsiteX18" fmla="*/ 12566 w 46053"/>
                    <a:gd name="connsiteY18" fmla="*/ 16635 h 42488"/>
                    <a:gd name="connsiteX19" fmla="*/ 15123 w 46053"/>
                    <a:gd name="connsiteY19" fmla="*/ 22324 h 42488"/>
                    <a:gd name="connsiteX20" fmla="*/ 22684 w 46053"/>
                    <a:gd name="connsiteY20" fmla="*/ 24377 h 42488"/>
                    <a:gd name="connsiteX21" fmla="*/ 30210 w 46053"/>
                    <a:gd name="connsiteY21" fmla="*/ 22432 h 42488"/>
                    <a:gd name="connsiteX22" fmla="*/ 32550 w 46053"/>
                    <a:gd name="connsiteY22" fmla="*/ 16671 h 42488"/>
                    <a:gd name="connsiteX23" fmla="*/ 30210 w 46053"/>
                    <a:gd name="connsiteY23" fmla="*/ 10946 h 42488"/>
                    <a:gd name="connsiteX24" fmla="*/ 22684 w 46053"/>
                    <a:gd name="connsiteY24" fmla="*/ 9002 h 4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6053" h="42488">
                      <a:moveTo>
                        <a:pt x="12927" y="28914"/>
                      </a:moveTo>
                      <a:lnTo>
                        <a:pt x="12927" y="42489"/>
                      </a:lnTo>
                      <a:lnTo>
                        <a:pt x="0" y="42489"/>
                      </a:lnTo>
                      <a:lnTo>
                        <a:pt x="0" y="828"/>
                      </a:lnTo>
                      <a:lnTo>
                        <a:pt x="12710" y="828"/>
                      </a:lnTo>
                      <a:lnTo>
                        <a:pt x="12710" y="4753"/>
                      </a:lnTo>
                      <a:lnTo>
                        <a:pt x="13071" y="4753"/>
                      </a:lnTo>
                      <a:cubicBezTo>
                        <a:pt x="14655" y="3205"/>
                        <a:pt x="16527" y="2052"/>
                        <a:pt x="18688" y="1224"/>
                      </a:cubicBezTo>
                      <a:cubicBezTo>
                        <a:pt x="20848" y="396"/>
                        <a:pt x="23477" y="0"/>
                        <a:pt x="26501" y="0"/>
                      </a:cubicBezTo>
                      <a:cubicBezTo>
                        <a:pt x="32766" y="0"/>
                        <a:pt x="37591" y="1440"/>
                        <a:pt x="40976" y="4285"/>
                      </a:cubicBezTo>
                      <a:cubicBezTo>
                        <a:pt x="44361" y="7129"/>
                        <a:pt x="46053" y="11234"/>
                        <a:pt x="46053" y="16635"/>
                      </a:cubicBezTo>
                      <a:cubicBezTo>
                        <a:pt x="46053" y="22036"/>
                        <a:pt x="44361" y="26141"/>
                        <a:pt x="41012" y="29022"/>
                      </a:cubicBezTo>
                      <a:cubicBezTo>
                        <a:pt x="37663" y="31902"/>
                        <a:pt x="32802" y="33307"/>
                        <a:pt x="26501" y="33307"/>
                      </a:cubicBezTo>
                      <a:cubicBezTo>
                        <a:pt x="23549" y="33307"/>
                        <a:pt x="20992" y="32911"/>
                        <a:pt x="18868" y="32155"/>
                      </a:cubicBezTo>
                      <a:cubicBezTo>
                        <a:pt x="16743" y="31398"/>
                        <a:pt x="14871" y="30318"/>
                        <a:pt x="13287" y="28914"/>
                      </a:cubicBezTo>
                      <a:lnTo>
                        <a:pt x="12927" y="28914"/>
                      </a:lnTo>
                      <a:close/>
                      <a:moveTo>
                        <a:pt x="22684" y="8966"/>
                      </a:moveTo>
                      <a:cubicBezTo>
                        <a:pt x="19336" y="8966"/>
                        <a:pt x="16815" y="9650"/>
                        <a:pt x="15123" y="10982"/>
                      </a:cubicBezTo>
                      <a:cubicBezTo>
                        <a:pt x="13431" y="12351"/>
                        <a:pt x="12566" y="14223"/>
                        <a:pt x="12566" y="16635"/>
                      </a:cubicBezTo>
                      <a:cubicBezTo>
                        <a:pt x="12566" y="19048"/>
                        <a:pt x="13395" y="20956"/>
                        <a:pt x="15123" y="22324"/>
                      </a:cubicBezTo>
                      <a:cubicBezTo>
                        <a:pt x="16815" y="23693"/>
                        <a:pt x="19336" y="24377"/>
                        <a:pt x="22684" y="24377"/>
                      </a:cubicBezTo>
                      <a:cubicBezTo>
                        <a:pt x="26033" y="24377"/>
                        <a:pt x="28662" y="23729"/>
                        <a:pt x="30210" y="22432"/>
                      </a:cubicBezTo>
                      <a:cubicBezTo>
                        <a:pt x="31758" y="21136"/>
                        <a:pt x="32550" y="19192"/>
                        <a:pt x="32550" y="16671"/>
                      </a:cubicBezTo>
                      <a:cubicBezTo>
                        <a:pt x="32550" y="14151"/>
                        <a:pt x="31758" y="12206"/>
                        <a:pt x="30210" y="10946"/>
                      </a:cubicBezTo>
                      <a:cubicBezTo>
                        <a:pt x="28662" y="9686"/>
                        <a:pt x="26141" y="9002"/>
                        <a:pt x="22684" y="9002"/>
                      </a:cubicBezTo>
                      <a:close/>
                    </a:path>
                  </a:pathLst>
                </a:custGeom>
                <a:grpFill/>
                <a:ln w="3601" cap="flat">
                  <a:noFill/>
                  <a:prstDash val="solid"/>
                  <a:miter/>
                </a:ln>
              </p:spPr>
              <p:txBody>
                <a:bodyPr rtlCol="0" anchor="ctr"/>
                <a:lstStyle/>
                <a:p>
                  <a:endParaRPr lang="en-US"/>
                </a:p>
              </p:txBody>
            </p:sp>
          </p:grpSp>
        </p:grpSp>
      </p:grpSp>
      <p:sp>
        <p:nvSpPr>
          <p:cNvPr id="2" name="Date Placeholder 1">
            <a:extLst>
              <a:ext uri="{FF2B5EF4-FFF2-40B4-BE49-F238E27FC236}">
                <a16:creationId xmlns:a16="http://schemas.microsoft.com/office/drawing/2014/main" id="{4C03FF36-D296-9510-7A41-79596A400A78}"/>
              </a:ext>
            </a:extLst>
          </p:cNvPr>
          <p:cNvSpPr>
            <a:spLocks noGrp="1"/>
          </p:cNvSpPr>
          <p:nvPr>
            <p:ph type="dt" sz="half" idx="10"/>
          </p:nvPr>
        </p:nvSpPr>
        <p:spPr/>
        <p:txBody>
          <a:bodyPr/>
          <a:lstStyle/>
          <a:p>
            <a:r>
              <a:rPr lang="en-US"/>
              <a:t>©Big Issue Group 2022</a:t>
            </a:r>
          </a:p>
        </p:txBody>
      </p:sp>
      <p:sp>
        <p:nvSpPr>
          <p:cNvPr id="3" name="Footer Placeholder 2">
            <a:extLst>
              <a:ext uri="{FF2B5EF4-FFF2-40B4-BE49-F238E27FC236}">
                <a16:creationId xmlns:a16="http://schemas.microsoft.com/office/drawing/2014/main" id="{CCE751D4-11BE-3E7C-16B0-0D9EA42C1161}"/>
              </a:ext>
            </a:extLst>
          </p:cNvPr>
          <p:cNvSpPr>
            <a:spLocks noGrp="1"/>
          </p:cNvSpPr>
          <p:nvPr>
            <p:ph type="ftr" sz="quarter" idx="11"/>
          </p:nvPr>
        </p:nvSpPr>
        <p:spPr/>
        <p:txBody>
          <a:bodyPr/>
          <a:lstStyle/>
          <a:p>
            <a:r>
              <a:rPr lang="en-GB"/>
              <a:t>Presenter name | Event/date | Department/unit</a:t>
            </a:r>
            <a:endParaRPr lang="en-US"/>
          </a:p>
        </p:txBody>
      </p:sp>
      <p:sp>
        <p:nvSpPr>
          <p:cNvPr id="4" name="Slide Number Placeholder 3">
            <a:extLst>
              <a:ext uri="{FF2B5EF4-FFF2-40B4-BE49-F238E27FC236}">
                <a16:creationId xmlns:a16="http://schemas.microsoft.com/office/drawing/2014/main" id="{0931A83E-DB58-E033-9694-B884BA0B837E}"/>
              </a:ext>
            </a:extLst>
          </p:cNvPr>
          <p:cNvSpPr>
            <a:spLocks noGrp="1"/>
          </p:cNvSpPr>
          <p:nvPr>
            <p:ph type="sldNum" sz="quarter" idx="12"/>
          </p:nvPr>
        </p:nvSpPr>
        <p:spPr/>
        <p:txBody>
          <a:bodyPr/>
          <a:lstStyle/>
          <a:p>
            <a:fld id="{F881ECC6-5F04-4368-92B5-31F8CB4BCAB8}" type="slidenum">
              <a:rPr lang="en-US" smtClean="0"/>
              <a:t>‹#›</a:t>
            </a:fld>
            <a:endParaRPr lang="en-US"/>
          </a:p>
        </p:txBody>
      </p:sp>
      <p:sp>
        <p:nvSpPr>
          <p:cNvPr id="6" name="Content Placeholder 8">
            <a:extLst>
              <a:ext uri="{FF2B5EF4-FFF2-40B4-BE49-F238E27FC236}">
                <a16:creationId xmlns:a16="http://schemas.microsoft.com/office/drawing/2014/main" id="{A2D1359B-14BE-4D9D-DCEF-9A6E804B10D5}"/>
              </a:ext>
            </a:extLst>
          </p:cNvPr>
          <p:cNvSpPr>
            <a:spLocks noGrp="1"/>
          </p:cNvSpPr>
          <p:nvPr>
            <p:ph sz="quarter" idx="13" hasCustomPrompt="1"/>
          </p:nvPr>
        </p:nvSpPr>
        <p:spPr>
          <a:xfrm>
            <a:off x="383381" y="365431"/>
            <a:ext cx="11427619" cy="5372058"/>
          </a:xfrm>
          <a:ln w="17780">
            <a:noFill/>
          </a:ln>
        </p:spPr>
        <p:txBody>
          <a:bodyPr lIns="108000" tIns="108000" rIns="108000" bIns="108000"/>
          <a:lstStyle>
            <a:lvl1pPr>
              <a:defRPr/>
            </a:lvl1pPr>
          </a:lstStyle>
          <a:p>
            <a:pPr lvl="0"/>
            <a:r>
              <a:rPr lang="en-US" dirty="0"/>
              <a:t>Click </a:t>
            </a:r>
            <a:r>
              <a:rPr lang="en-US" dirty="0" err="1"/>
              <a:t>centre</a:t>
            </a:r>
            <a:r>
              <a:rPr lang="en-US" dirty="0"/>
              <a:t> icons to add media </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773038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hank you red">
    <p:bg>
      <p:bgRef idx="1001">
        <a:schemeClr val="bg2"/>
      </p:bgRef>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1F0A92E-1D81-58F8-24B7-801C152B732D}"/>
              </a:ext>
            </a:extLst>
          </p:cNvPr>
          <p:cNvSpPr>
            <a:spLocks noGrp="1"/>
          </p:cNvSpPr>
          <p:nvPr>
            <p:ph type="ctrTitle" hasCustomPrompt="1"/>
          </p:nvPr>
        </p:nvSpPr>
        <p:spPr>
          <a:xfrm>
            <a:off x="1498600" y="366712"/>
            <a:ext cx="9194800" cy="4723161"/>
          </a:xfrm>
        </p:spPr>
        <p:txBody>
          <a:bodyPr anchor="ctr" anchorCtr="0"/>
          <a:lstStyle>
            <a:lvl1pPr algn="ctr">
              <a:defRPr sz="6000">
                <a:solidFill>
                  <a:schemeClr val="tx1"/>
                </a:solidFill>
              </a:defRPr>
            </a:lvl1pPr>
          </a:lstStyle>
          <a:p>
            <a:r>
              <a:rPr lang="en-US"/>
              <a:t>Thank you</a:t>
            </a:r>
          </a:p>
        </p:txBody>
      </p:sp>
      <p:grpSp>
        <p:nvGrpSpPr>
          <p:cNvPr id="2" name="Group 1">
            <a:extLst>
              <a:ext uri="{FF2B5EF4-FFF2-40B4-BE49-F238E27FC236}">
                <a16:creationId xmlns:a16="http://schemas.microsoft.com/office/drawing/2014/main" id="{CB365B1B-1398-5AAB-42DE-D2BA3039A682}"/>
              </a:ext>
            </a:extLst>
          </p:cNvPr>
          <p:cNvGrpSpPr>
            <a:grpSpLocks noChangeAspect="1"/>
          </p:cNvGrpSpPr>
          <p:nvPr userDrawn="1"/>
        </p:nvGrpSpPr>
        <p:grpSpPr>
          <a:xfrm>
            <a:off x="376865" y="369356"/>
            <a:ext cx="11440800" cy="6124241"/>
            <a:chOff x="3818787" y="1205393"/>
            <a:chExt cx="8371592" cy="4481299"/>
          </a:xfrm>
        </p:grpSpPr>
        <p:sp>
          <p:nvSpPr>
            <p:cNvPr id="3" name="Freeform: Shape 2">
              <a:extLst>
                <a:ext uri="{FF2B5EF4-FFF2-40B4-BE49-F238E27FC236}">
                  <a16:creationId xmlns:a16="http://schemas.microsoft.com/office/drawing/2014/main" id="{09EF0764-8FC9-81A8-B5BE-60E47F91683C}"/>
                </a:ext>
              </a:extLst>
            </p:cNvPr>
            <p:cNvSpPr/>
            <p:nvPr/>
          </p:nvSpPr>
          <p:spPr>
            <a:xfrm>
              <a:off x="3818787" y="1205393"/>
              <a:ext cx="8371592" cy="3342069"/>
            </a:xfrm>
            <a:custGeom>
              <a:avLst/>
              <a:gdLst>
                <a:gd name="connsiteX0" fmla="*/ 8343842 w 8371592"/>
                <a:gd name="connsiteY0" fmla="*/ 27751 h 3342069"/>
                <a:gd name="connsiteX1" fmla="*/ 8343842 w 8371592"/>
                <a:gd name="connsiteY1" fmla="*/ 3314318 h 3342069"/>
                <a:gd name="connsiteX2" fmla="*/ 27751 w 8371592"/>
                <a:gd name="connsiteY2" fmla="*/ 3314318 h 3342069"/>
                <a:gd name="connsiteX3" fmla="*/ 27751 w 8371592"/>
                <a:gd name="connsiteY3" fmla="*/ 27751 h 3342069"/>
                <a:gd name="connsiteX4" fmla="*/ 8343842 w 8371592"/>
                <a:gd name="connsiteY4" fmla="*/ 27751 h 3342069"/>
                <a:gd name="connsiteX5" fmla="*/ 8371593 w 8371592"/>
                <a:gd name="connsiteY5" fmla="*/ 0 h 3342069"/>
                <a:gd name="connsiteX6" fmla="*/ 0 w 8371592"/>
                <a:gd name="connsiteY6" fmla="*/ 0 h 3342069"/>
                <a:gd name="connsiteX7" fmla="*/ 0 w 8371592"/>
                <a:gd name="connsiteY7" fmla="*/ 3342070 h 3342069"/>
                <a:gd name="connsiteX8" fmla="*/ 8371593 w 8371592"/>
                <a:gd name="connsiteY8" fmla="*/ 3342070 h 3342069"/>
                <a:gd name="connsiteX9" fmla="*/ 8371593 w 8371592"/>
                <a:gd name="connsiteY9" fmla="*/ 0 h 3342069"/>
                <a:gd name="connsiteX10" fmla="*/ 8371593 w 8371592"/>
                <a:gd name="connsiteY10" fmla="*/ 0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1592" h="3342069">
                  <a:moveTo>
                    <a:pt x="8343842" y="27751"/>
                  </a:moveTo>
                  <a:lnTo>
                    <a:pt x="8343842" y="3314318"/>
                  </a:lnTo>
                  <a:lnTo>
                    <a:pt x="27751" y="3314318"/>
                  </a:lnTo>
                  <a:lnTo>
                    <a:pt x="27751" y="27751"/>
                  </a:lnTo>
                  <a:lnTo>
                    <a:pt x="8343842" y="27751"/>
                  </a:lnTo>
                  <a:moveTo>
                    <a:pt x="8371593" y="0"/>
                  </a:moveTo>
                  <a:lnTo>
                    <a:pt x="0" y="0"/>
                  </a:lnTo>
                  <a:lnTo>
                    <a:pt x="0" y="3342070"/>
                  </a:lnTo>
                  <a:lnTo>
                    <a:pt x="8371593" y="3342070"/>
                  </a:lnTo>
                  <a:lnTo>
                    <a:pt x="8371593" y="0"/>
                  </a:lnTo>
                  <a:lnTo>
                    <a:pt x="8371593" y="0"/>
                  </a:lnTo>
                  <a:close/>
                </a:path>
              </a:pathLst>
            </a:custGeom>
            <a:solidFill>
              <a:srgbClr val="FFFFFF"/>
            </a:solidFill>
            <a:ln w="4625" cap="flat">
              <a:noFill/>
              <a:prstDash val="solid"/>
              <a:miter/>
            </a:ln>
          </p:spPr>
          <p:txBody>
            <a:bodyPr rtlCol="0" anchor="ctr"/>
            <a:lstStyle/>
            <a:p>
              <a:endParaRPr lang="en-US"/>
            </a:p>
          </p:txBody>
        </p:sp>
        <p:grpSp>
          <p:nvGrpSpPr>
            <p:cNvPr id="4" name="Graphic 96">
              <a:extLst>
                <a:ext uri="{FF2B5EF4-FFF2-40B4-BE49-F238E27FC236}">
                  <a16:creationId xmlns:a16="http://schemas.microsoft.com/office/drawing/2014/main" id="{E1F0336E-7A61-F495-1C2B-4504F0CF22C0}"/>
                </a:ext>
              </a:extLst>
            </p:cNvPr>
            <p:cNvGrpSpPr/>
            <p:nvPr/>
          </p:nvGrpSpPr>
          <p:grpSpPr>
            <a:xfrm>
              <a:off x="3820267" y="4525770"/>
              <a:ext cx="2973812" cy="1160922"/>
              <a:chOff x="3820267" y="4525770"/>
              <a:chExt cx="2973812" cy="1160922"/>
            </a:xfrm>
            <a:solidFill>
              <a:srgbClr val="FFFFFF"/>
            </a:solidFill>
          </p:grpSpPr>
          <p:grpSp>
            <p:nvGrpSpPr>
              <p:cNvPr id="6" name="Graphic 96">
                <a:extLst>
                  <a:ext uri="{FF2B5EF4-FFF2-40B4-BE49-F238E27FC236}">
                    <a16:creationId xmlns:a16="http://schemas.microsoft.com/office/drawing/2014/main" id="{61DC17FB-7432-2039-3CE9-186609B24D73}"/>
                  </a:ext>
                </a:extLst>
              </p:cNvPr>
              <p:cNvGrpSpPr/>
              <p:nvPr/>
            </p:nvGrpSpPr>
            <p:grpSpPr>
              <a:xfrm>
                <a:off x="3820267" y="4525770"/>
                <a:ext cx="1756647" cy="951077"/>
                <a:chOff x="3820267" y="4525770"/>
                <a:chExt cx="1756647" cy="951077"/>
              </a:xfrm>
              <a:solidFill>
                <a:srgbClr val="FFFFFF"/>
              </a:solidFill>
            </p:grpSpPr>
            <p:grpSp>
              <p:nvGrpSpPr>
                <p:cNvPr id="40" name="Graphic 96">
                  <a:extLst>
                    <a:ext uri="{FF2B5EF4-FFF2-40B4-BE49-F238E27FC236}">
                      <a16:creationId xmlns:a16="http://schemas.microsoft.com/office/drawing/2014/main" id="{C3EEAC60-F066-6886-6E2F-1FE4FD437AFB}"/>
                    </a:ext>
                  </a:extLst>
                </p:cNvPr>
                <p:cNvGrpSpPr/>
                <p:nvPr/>
              </p:nvGrpSpPr>
              <p:grpSpPr>
                <a:xfrm>
                  <a:off x="3883170" y="5202297"/>
                  <a:ext cx="1630980" cy="214608"/>
                  <a:chOff x="3883170" y="5202297"/>
                  <a:chExt cx="1630980" cy="214608"/>
                </a:xfrm>
                <a:solidFill>
                  <a:srgbClr val="FFFFFF"/>
                </a:solidFill>
              </p:grpSpPr>
              <p:sp>
                <p:nvSpPr>
                  <p:cNvPr id="42" name="Freeform: Shape 41">
                    <a:extLst>
                      <a:ext uri="{FF2B5EF4-FFF2-40B4-BE49-F238E27FC236}">
                        <a16:creationId xmlns:a16="http://schemas.microsoft.com/office/drawing/2014/main" id="{3C172AA1-E85D-31EE-294B-DDD3D75BFE4A}"/>
                      </a:ext>
                    </a:extLst>
                  </p:cNvPr>
                  <p:cNvSpPr/>
                  <p:nvPr/>
                </p:nvSpPr>
                <p:spPr>
                  <a:xfrm>
                    <a:off x="3883170" y="5208309"/>
                    <a:ext cx="104297" cy="202537"/>
                  </a:xfrm>
                  <a:custGeom>
                    <a:avLst/>
                    <a:gdLst>
                      <a:gd name="connsiteX0" fmla="*/ 0 w 104297"/>
                      <a:gd name="connsiteY0" fmla="*/ 202537 h 202537"/>
                      <a:gd name="connsiteX1" fmla="*/ 0 w 104297"/>
                      <a:gd name="connsiteY1" fmla="*/ 0 h 202537"/>
                      <a:gd name="connsiteX2" fmla="*/ 104298 w 104297"/>
                      <a:gd name="connsiteY2" fmla="*/ 0 h 202537"/>
                      <a:gd name="connsiteX3" fmla="*/ 104298 w 104297"/>
                      <a:gd name="connsiteY3" fmla="*/ 202537 h 202537"/>
                      <a:gd name="connsiteX4" fmla="*/ 0 w 104297"/>
                      <a:gd name="connsiteY4" fmla="*/ 202537 h 202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97" h="202537">
                        <a:moveTo>
                          <a:pt x="0" y="202537"/>
                        </a:moveTo>
                        <a:lnTo>
                          <a:pt x="0" y="0"/>
                        </a:lnTo>
                        <a:lnTo>
                          <a:pt x="104298" y="0"/>
                        </a:lnTo>
                        <a:lnTo>
                          <a:pt x="104298" y="202537"/>
                        </a:lnTo>
                        <a:lnTo>
                          <a:pt x="0" y="202537"/>
                        </a:lnTo>
                        <a:close/>
                      </a:path>
                    </a:pathLst>
                  </a:custGeom>
                  <a:solidFill>
                    <a:srgbClr val="FFFFFF"/>
                  </a:solidFill>
                  <a:ln w="46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90AD05F4-7BD9-74FE-7D6D-A9812871A566}"/>
                      </a:ext>
                    </a:extLst>
                  </p:cNvPr>
                  <p:cNvSpPr/>
                  <p:nvPr/>
                </p:nvSpPr>
                <p:spPr>
                  <a:xfrm>
                    <a:off x="4004350" y="5208309"/>
                    <a:ext cx="301053" cy="202537"/>
                  </a:xfrm>
                  <a:custGeom>
                    <a:avLst/>
                    <a:gdLst>
                      <a:gd name="connsiteX0" fmla="*/ 0 w 301053"/>
                      <a:gd name="connsiteY0" fmla="*/ 202537 h 202537"/>
                      <a:gd name="connsiteX1" fmla="*/ 0 w 301053"/>
                      <a:gd name="connsiteY1" fmla="*/ 0 h 202537"/>
                      <a:gd name="connsiteX2" fmla="*/ 107304 w 301053"/>
                      <a:gd name="connsiteY2" fmla="*/ 0 h 202537"/>
                      <a:gd name="connsiteX3" fmla="*/ 198282 w 301053"/>
                      <a:gd name="connsiteY3" fmla="*/ 76779 h 202537"/>
                      <a:gd name="connsiteX4" fmla="*/ 198282 w 301053"/>
                      <a:gd name="connsiteY4" fmla="*/ 0 h 202537"/>
                      <a:gd name="connsiteX5" fmla="*/ 301053 w 301053"/>
                      <a:gd name="connsiteY5" fmla="*/ 0 h 202537"/>
                      <a:gd name="connsiteX6" fmla="*/ 301053 w 301053"/>
                      <a:gd name="connsiteY6" fmla="*/ 202537 h 202537"/>
                      <a:gd name="connsiteX7" fmla="*/ 195275 w 301053"/>
                      <a:gd name="connsiteY7" fmla="*/ 202537 h 202537"/>
                      <a:gd name="connsiteX8" fmla="*/ 102772 w 301053"/>
                      <a:gd name="connsiteY8" fmla="*/ 126360 h 202537"/>
                      <a:gd name="connsiteX9" fmla="*/ 102772 w 301053"/>
                      <a:gd name="connsiteY9" fmla="*/ 202537 h 202537"/>
                      <a:gd name="connsiteX10" fmla="*/ 0 w 301053"/>
                      <a:gd name="connsiteY10" fmla="*/ 202537 h 20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053" h="202537">
                        <a:moveTo>
                          <a:pt x="0" y="202537"/>
                        </a:moveTo>
                        <a:lnTo>
                          <a:pt x="0" y="0"/>
                        </a:lnTo>
                        <a:lnTo>
                          <a:pt x="107304" y="0"/>
                        </a:lnTo>
                        <a:lnTo>
                          <a:pt x="198282" y="76779"/>
                        </a:lnTo>
                        <a:lnTo>
                          <a:pt x="198282" y="0"/>
                        </a:lnTo>
                        <a:lnTo>
                          <a:pt x="301053" y="0"/>
                        </a:lnTo>
                        <a:lnTo>
                          <a:pt x="301053" y="202537"/>
                        </a:lnTo>
                        <a:lnTo>
                          <a:pt x="195275" y="202537"/>
                        </a:lnTo>
                        <a:lnTo>
                          <a:pt x="102772" y="126360"/>
                        </a:lnTo>
                        <a:lnTo>
                          <a:pt x="102772" y="202537"/>
                        </a:lnTo>
                        <a:lnTo>
                          <a:pt x="0" y="202537"/>
                        </a:lnTo>
                        <a:close/>
                      </a:path>
                    </a:pathLst>
                  </a:custGeom>
                  <a:solidFill>
                    <a:srgbClr val="FFFFFF"/>
                  </a:solidFill>
                  <a:ln w="46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9535BF4E-2F63-8DF5-ECFC-096D6F7E6514}"/>
                      </a:ext>
                    </a:extLst>
                  </p:cNvPr>
                  <p:cNvSpPr/>
                  <p:nvPr/>
                </p:nvSpPr>
                <p:spPr>
                  <a:xfrm>
                    <a:off x="4313914" y="5208355"/>
                    <a:ext cx="340691" cy="202537"/>
                  </a:xfrm>
                  <a:custGeom>
                    <a:avLst/>
                    <a:gdLst>
                      <a:gd name="connsiteX0" fmla="*/ 0 w 340691"/>
                      <a:gd name="connsiteY0" fmla="*/ 0 h 202537"/>
                      <a:gd name="connsiteX1" fmla="*/ 117896 w 340691"/>
                      <a:gd name="connsiteY1" fmla="*/ 0 h 202537"/>
                      <a:gd name="connsiteX2" fmla="*/ 172011 w 340691"/>
                      <a:gd name="connsiteY2" fmla="*/ 107628 h 202537"/>
                      <a:gd name="connsiteX3" fmla="*/ 223397 w 340691"/>
                      <a:gd name="connsiteY3" fmla="*/ 0 h 202537"/>
                      <a:gd name="connsiteX4" fmla="*/ 340691 w 340691"/>
                      <a:gd name="connsiteY4" fmla="*/ 0 h 202537"/>
                      <a:gd name="connsiteX5" fmla="*/ 234312 w 340691"/>
                      <a:gd name="connsiteY5" fmla="*/ 202537 h 202537"/>
                      <a:gd name="connsiteX6" fmla="*/ 106472 w 340691"/>
                      <a:gd name="connsiteY6" fmla="*/ 202537 h 202537"/>
                      <a:gd name="connsiteX7" fmla="*/ 92 w 340691"/>
                      <a:gd name="connsiteY7" fmla="*/ 0 h 20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691" h="202537">
                        <a:moveTo>
                          <a:pt x="0" y="0"/>
                        </a:moveTo>
                        <a:lnTo>
                          <a:pt x="117896" y="0"/>
                        </a:lnTo>
                        <a:lnTo>
                          <a:pt x="172011" y="107628"/>
                        </a:lnTo>
                        <a:lnTo>
                          <a:pt x="223397" y="0"/>
                        </a:lnTo>
                        <a:lnTo>
                          <a:pt x="340691" y="0"/>
                        </a:lnTo>
                        <a:lnTo>
                          <a:pt x="234312" y="202537"/>
                        </a:lnTo>
                        <a:lnTo>
                          <a:pt x="106472" y="202537"/>
                        </a:lnTo>
                        <a:lnTo>
                          <a:pt x="92" y="0"/>
                        </a:lnTo>
                        <a:close/>
                      </a:path>
                    </a:pathLst>
                  </a:custGeom>
                  <a:solidFill>
                    <a:srgbClr val="FFFFFF"/>
                  </a:solidFill>
                  <a:ln w="46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330EB8C0-1F16-0064-02FE-B7AF283BEFB7}"/>
                      </a:ext>
                    </a:extLst>
                  </p:cNvPr>
                  <p:cNvSpPr/>
                  <p:nvPr/>
                </p:nvSpPr>
                <p:spPr>
                  <a:xfrm>
                    <a:off x="4663023" y="5208402"/>
                    <a:ext cx="250592" cy="202537"/>
                  </a:xfrm>
                  <a:custGeom>
                    <a:avLst/>
                    <a:gdLst>
                      <a:gd name="connsiteX0" fmla="*/ 250593 w 250592"/>
                      <a:gd name="connsiteY0" fmla="*/ 62533 h 202537"/>
                      <a:gd name="connsiteX1" fmla="*/ 104298 w 250592"/>
                      <a:gd name="connsiteY1" fmla="*/ 62533 h 202537"/>
                      <a:gd name="connsiteX2" fmla="*/ 104298 w 250592"/>
                      <a:gd name="connsiteY2" fmla="*/ 77056 h 202537"/>
                      <a:gd name="connsiteX3" fmla="*/ 245135 w 250592"/>
                      <a:gd name="connsiteY3" fmla="*/ 77056 h 202537"/>
                      <a:gd name="connsiteX4" fmla="*/ 245135 w 250592"/>
                      <a:gd name="connsiteY4" fmla="*/ 125435 h 202537"/>
                      <a:gd name="connsiteX5" fmla="*/ 104298 w 250592"/>
                      <a:gd name="connsiteY5" fmla="*/ 125435 h 202537"/>
                      <a:gd name="connsiteX6" fmla="*/ 104298 w 250592"/>
                      <a:gd name="connsiteY6" fmla="*/ 139958 h 202537"/>
                      <a:gd name="connsiteX7" fmla="*/ 250593 w 250592"/>
                      <a:gd name="connsiteY7" fmla="*/ 139958 h 202537"/>
                      <a:gd name="connsiteX8" fmla="*/ 250593 w 250592"/>
                      <a:gd name="connsiteY8" fmla="*/ 202537 h 202537"/>
                      <a:gd name="connsiteX9" fmla="*/ 0 w 250592"/>
                      <a:gd name="connsiteY9" fmla="*/ 202537 h 202537"/>
                      <a:gd name="connsiteX10" fmla="*/ 0 w 250592"/>
                      <a:gd name="connsiteY10" fmla="*/ 0 h 202537"/>
                      <a:gd name="connsiteX11" fmla="*/ 250593 w 250592"/>
                      <a:gd name="connsiteY11" fmla="*/ 0 h 202537"/>
                      <a:gd name="connsiteX12" fmla="*/ 250593 w 250592"/>
                      <a:gd name="connsiteY12" fmla="*/ 62579 h 20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0592" h="202537">
                        <a:moveTo>
                          <a:pt x="250593" y="62533"/>
                        </a:moveTo>
                        <a:lnTo>
                          <a:pt x="104298" y="62533"/>
                        </a:lnTo>
                        <a:lnTo>
                          <a:pt x="104298" y="77056"/>
                        </a:lnTo>
                        <a:lnTo>
                          <a:pt x="245135" y="77056"/>
                        </a:lnTo>
                        <a:lnTo>
                          <a:pt x="245135" y="125435"/>
                        </a:lnTo>
                        <a:lnTo>
                          <a:pt x="104298" y="125435"/>
                        </a:lnTo>
                        <a:lnTo>
                          <a:pt x="104298" y="139958"/>
                        </a:lnTo>
                        <a:lnTo>
                          <a:pt x="250593" y="139958"/>
                        </a:lnTo>
                        <a:lnTo>
                          <a:pt x="250593" y="202537"/>
                        </a:lnTo>
                        <a:lnTo>
                          <a:pt x="0" y="202537"/>
                        </a:lnTo>
                        <a:lnTo>
                          <a:pt x="0" y="0"/>
                        </a:lnTo>
                        <a:lnTo>
                          <a:pt x="250593" y="0"/>
                        </a:lnTo>
                        <a:lnTo>
                          <a:pt x="250593" y="62579"/>
                        </a:lnTo>
                        <a:close/>
                      </a:path>
                    </a:pathLst>
                  </a:custGeom>
                  <a:solidFill>
                    <a:srgbClr val="FFFFFF"/>
                  </a:solidFill>
                  <a:ln w="46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3C20E58B-19E1-7D3D-72E7-B86A7D5F00F5}"/>
                      </a:ext>
                    </a:extLst>
                  </p:cNvPr>
                  <p:cNvSpPr/>
                  <p:nvPr/>
                </p:nvSpPr>
                <p:spPr>
                  <a:xfrm>
                    <a:off x="4924485" y="5202297"/>
                    <a:ext cx="298047" cy="214608"/>
                  </a:xfrm>
                  <a:custGeom>
                    <a:avLst/>
                    <a:gdLst>
                      <a:gd name="connsiteX0" fmla="*/ 107628 w 298047"/>
                      <a:gd name="connsiteY0" fmla="*/ 71320 h 214608"/>
                      <a:gd name="connsiteX1" fmla="*/ 133298 w 298047"/>
                      <a:gd name="connsiteY1" fmla="*/ 81912 h 214608"/>
                      <a:gd name="connsiteX2" fmla="*/ 185285 w 298047"/>
                      <a:gd name="connsiteY2" fmla="*/ 83438 h 214608"/>
                      <a:gd name="connsiteX3" fmla="*/ 298048 w 298047"/>
                      <a:gd name="connsiteY3" fmla="*/ 144491 h 214608"/>
                      <a:gd name="connsiteX4" fmla="*/ 148423 w 298047"/>
                      <a:gd name="connsiteY4" fmla="*/ 214609 h 214608"/>
                      <a:gd name="connsiteX5" fmla="*/ 0 w 298047"/>
                      <a:gd name="connsiteY5" fmla="*/ 139357 h 214608"/>
                      <a:gd name="connsiteX6" fmla="*/ 104298 w 298047"/>
                      <a:gd name="connsiteY6" fmla="*/ 139357 h 214608"/>
                      <a:gd name="connsiteX7" fmla="*/ 148746 w 298047"/>
                      <a:gd name="connsiteY7" fmla="*/ 154759 h 214608"/>
                      <a:gd name="connsiteX8" fmla="*/ 190743 w 298047"/>
                      <a:gd name="connsiteY8" fmla="*/ 142965 h 214608"/>
                      <a:gd name="connsiteX9" fmla="*/ 163547 w 298047"/>
                      <a:gd name="connsiteY9" fmla="*/ 132373 h 214608"/>
                      <a:gd name="connsiteX10" fmla="*/ 114289 w 298047"/>
                      <a:gd name="connsiteY10" fmla="*/ 131170 h 214608"/>
                      <a:gd name="connsiteX11" fmla="*/ 324 w 298047"/>
                      <a:gd name="connsiteY11" fmla="*/ 68915 h 214608"/>
                      <a:gd name="connsiteX12" fmla="*/ 146942 w 298047"/>
                      <a:gd name="connsiteY12" fmla="*/ 0 h 214608"/>
                      <a:gd name="connsiteX13" fmla="*/ 291711 w 298047"/>
                      <a:gd name="connsiteY13" fmla="*/ 74651 h 214608"/>
                      <a:gd name="connsiteX14" fmla="*/ 187413 w 298047"/>
                      <a:gd name="connsiteY14" fmla="*/ 74651 h 214608"/>
                      <a:gd name="connsiteX15" fmla="*/ 146619 w 298047"/>
                      <a:gd name="connsiteY15" fmla="*/ 59850 h 214608"/>
                      <a:gd name="connsiteX16" fmla="*/ 107628 w 298047"/>
                      <a:gd name="connsiteY16" fmla="*/ 71320 h 21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047" h="214608">
                        <a:moveTo>
                          <a:pt x="107628" y="71320"/>
                        </a:moveTo>
                        <a:cubicBezTo>
                          <a:pt x="107628" y="79183"/>
                          <a:pt x="112762" y="81311"/>
                          <a:pt x="133298" y="81912"/>
                        </a:cubicBezTo>
                        <a:lnTo>
                          <a:pt x="185285" y="83438"/>
                        </a:lnTo>
                        <a:cubicBezTo>
                          <a:pt x="270805" y="85843"/>
                          <a:pt x="298048" y="103373"/>
                          <a:pt x="298048" y="144491"/>
                        </a:cubicBezTo>
                        <a:cubicBezTo>
                          <a:pt x="298048" y="190419"/>
                          <a:pt x="246338" y="214609"/>
                          <a:pt x="148423" y="214609"/>
                        </a:cubicBezTo>
                        <a:cubicBezTo>
                          <a:pt x="50507" y="214609"/>
                          <a:pt x="1527" y="190743"/>
                          <a:pt x="0" y="139357"/>
                        </a:cubicBezTo>
                        <a:lnTo>
                          <a:pt x="104298" y="139357"/>
                        </a:lnTo>
                        <a:cubicBezTo>
                          <a:pt x="105223" y="150827"/>
                          <a:pt x="118497" y="154759"/>
                          <a:pt x="148746" y="154759"/>
                        </a:cubicBezTo>
                        <a:cubicBezTo>
                          <a:pt x="177145" y="154759"/>
                          <a:pt x="190743" y="151752"/>
                          <a:pt x="190743" y="142965"/>
                        </a:cubicBezTo>
                        <a:cubicBezTo>
                          <a:pt x="190743" y="135102"/>
                          <a:pt x="185609" y="132974"/>
                          <a:pt x="163547" y="132373"/>
                        </a:cubicBezTo>
                        <a:lnTo>
                          <a:pt x="114289" y="131170"/>
                        </a:lnTo>
                        <a:cubicBezTo>
                          <a:pt x="35707" y="129366"/>
                          <a:pt x="324" y="107582"/>
                          <a:pt x="324" y="68915"/>
                        </a:cubicBezTo>
                        <a:cubicBezTo>
                          <a:pt x="324" y="20536"/>
                          <a:pt x="44171" y="0"/>
                          <a:pt x="146942" y="0"/>
                        </a:cubicBezTo>
                        <a:cubicBezTo>
                          <a:pt x="249714" y="0"/>
                          <a:pt x="290231" y="21784"/>
                          <a:pt x="291711" y="74651"/>
                        </a:cubicBezTo>
                        <a:lnTo>
                          <a:pt x="187413" y="74651"/>
                        </a:lnTo>
                        <a:cubicBezTo>
                          <a:pt x="186488" y="63457"/>
                          <a:pt x="174740" y="59850"/>
                          <a:pt x="146619" y="59850"/>
                        </a:cubicBezTo>
                        <a:cubicBezTo>
                          <a:pt x="118497" y="59850"/>
                          <a:pt x="107628" y="62579"/>
                          <a:pt x="107628" y="71320"/>
                        </a:cubicBezTo>
                        <a:close/>
                      </a:path>
                    </a:pathLst>
                  </a:custGeom>
                  <a:solidFill>
                    <a:srgbClr val="FFFFFF"/>
                  </a:solidFill>
                  <a:ln w="46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4293E247-28B5-3E9C-C787-CB2F3D2843B8}"/>
                      </a:ext>
                    </a:extLst>
                  </p:cNvPr>
                  <p:cNvSpPr/>
                  <p:nvPr/>
                </p:nvSpPr>
                <p:spPr>
                  <a:xfrm>
                    <a:off x="5227297" y="5208309"/>
                    <a:ext cx="286853" cy="202537"/>
                  </a:xfrm>
                  <a:custGeom>
                    <a:avLst/>
                    <a:gdLst>
                      <a:gd name="connsiteX0" fmla="*/ 91301 w 286853"/>
                      <a:gd name="connsiteY0" fmla="*/ 202537 h 202537"/>
                      <a:gd name="connsiteX1" fmla="*/ 91301 w 286853"/>
                      <a:gd name="connsiteY1" fmla="*/ 84641 h 202537"/>
                      <a:gd name="connsiteX2" fmla="*/ 0 w 286853"/>
                      <a:gd name="connsiteY2" fmla="*/ 84641 h 202537"/>
                      <a:gd name="connsiteX3" fmla="*/ 0 w 286853"/>
                      <a:gd name="connsiteY3" fmla="*/ 0 h 202537"/>
                      <a:gd name="connsiteX4" fmla="*/ 286854 w 286853"/>
                      <a:gd name="connsiteY4" fmla="*/ 0 h 202537"/>
                      <a:gd name="connsiteX5" fmla="*/ 286854 w 286853"/>
                      <a:gd name="connsiteY5" fmla="*/ 84641 h 202537"/>
                      <a:gd name="connsiteX6" fmla="*/ 195553 w 286853"/>
                      <a:gd name="connsiteY6" fmla="*/ 84641 h 202537"/>
                      <a:gd name="connsiteX7" fmla="*/ 195553 w 286853"/>
                      <a:gd name="connsiteY7" fmla="*/ 202537 h 202537"/>
                      <a:gd name="connsiteX8" fmla="*/ 91255 w 286853"/>
                      <a:gd name="connsiteY8" fmla="*/ 202537 h 20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853" h="202537">
                        <a:moveTo>
                          <a:pt x="91301" y="202537"/>
                        </a:moveTo>
                        <a:lnTo>
                          <a:pt x="91301" y="84641"/>
                        </a:lnTo>
                        <a:lnTo>
                          <a:pt x="0" y="84641"/>
                        </a:lnTo>
                        <a:lnTo>
                          <a:pt x="0" y="0"/>
                        </a:lnTo>
                        <a:lnTo>
                          <a:pt x="286854" y="0"/>
                        </a:lnTo>
                        <a:lnTo>
                          <a:pt x="286854" y="84641"/>
                        </a:lnTo>
                        <a:lnTo>
                          <a:pt x="195553" y="84641"/>
                        </a:lnTo>
                        <a:lnTo>
                          <a:pt x="195553" y="202537"/>
                        </a:lnTo>
                        <a:lnTo>
                          <a:pt x="91255" y="202537"/>
                        </a:lnTo>
                        <a:close/>
                      </a:path>
                    </a:pathLst>
                  </a:custGeom>
                  <a:solidFill>
                    <a:srgbClr val="FFFFFF"/>
                  </a:solidFill>
                  <a:ln w="4625" cap="flat">
                    <a:noFill/>
                    <a:prstDash val="solid"/>
                    <a:miter/>
                  </a:ln>
                </p:spPr>
                <p:txBody>
                  <a:bodyPr rtlCol="0" anchor="ctr"/>
                  <a:lstStyle/>
                  <a:p>
                    <a:endParaRPr lang="en-US"/>
                  </a:p>
                </p:txBody>
              </p:sp>
            </p:grpSp>
            <p:sp>
              <p:nvSpPr>
                <p:cNvPr id="41" name="Freeform: Shape 40">
                  <a:extLst>
                    <a:ext uri="{FF2B5EF4-FFF2-40B4-BE49-F238E27FC236}">
                      <a16:creationId xmlns:a16="http://schemas.microsoft.com/office/drawing/2014/main" id="{DCC70F18-0F17-1D00-7659-11E446161071}"/>
                    </a:ext>
                  </a:extLst>
                </p:cNvPr>
                <p:cNvSpPr/>
                <p:nvPr/>
              </p:nvSpPr>
              <p:spPr>
                <a:xfrm>
                  <a:off x="3820267" y="4525770"/>
                  <a:ext cx="1756647" cy="951077"/>
                </a:xfrm>
                <a:custGeom>
                  <a:avLst/>
                  <a:gdLst>
                    <a:gd name="connsiteX0" fmla="*/ 301979 w 1756647"/>
                    <a:gd name="connsiteY0" fmla="*/ 162529 h 951077"/>
                    <a:gd name="connsiteX1" fmla="*/ 341570 w 1756647"/>
                    <a:gd name="connsiteY1" fmla="*/ 115676 h 951077"/>
                    <a:gd name="connsiteX2" fmla="*/ 267197 w 1756647"/>
                    <a:gd name="connsiteY2" fmla="*/ 65493 h 951077"/>
                    <a:gd name="connsiteX3" fmla="*/ 62856 w 1756647"/>
                    <a:gd name="connsiteY3" fmla="*/ 65493 h 951077"/>
                    <a:gd name="connsiteX4" fmla="*/ 62856 w 1756647"/>
                    <a:gd name="connsiteY4" fmla="*/ 268030 h 951077"/>
                    <a:gd name="connsiteX5" fmla="*/ 267197 w 1756647"/>
                    <a:gd name="connsiteY5" fmla="*/ 268030 h 951077"/>
                    <a:gd name="connsiteX6" fmla="*/ 348184 w 1756647"/>
                    <a:gd name="connsiteY6" fmla="*/ 210585 h 951077"/>
                    <a:gd name="connsiteX7" fmla="*/ 301933 w 1756647"/>
                    <a:gd name="connsiteY7" fmla="*/ 162529 h 951077"/>
                    <a:gd name="connsiteX8" fmla="*/ 230658 w 1756647"/>
                    <a:gd name="connsiteY8" fmla="*/ 213591 h 951077"/>
                    <a:gd name="connsiteX9" fmla="*/ 164148 w 1756647"/>
                    <a:gd name="connsiteY9" fmla="*/ 213591 h 951077"/>
                    <a:gd name="connsiteX10" fmla="*/ 164148 w 1756647"/>
                    <a:gd name="connsiteY10" fmla="*/ 190604 h 951077"/>
                    <a:gd name="connsiteX11" fmla="*/ 230658 w 1756647"/>
                    <a:gd name="connsiteY11" fmla="*/ 190604 h 951077"/>
                    <a:gd name="connsiteX12" fmla="*/ 244580 w 1756647"/>
                    <a:gd name="connsiteY12" fmla="*/ 202075 h 951077"/>
                    <a:gd name="connsiteX13" fmla="*/ 230658 w 1756647"/>
                    <a:gd name="connsiteY13" fmla="*/ 213545 h 951077"/>
                    <a:gd name="connsiteX14" fmla="*/ 230335 w 1756647"/>
                    <a:gd name="connsiteY14" fmla="*/ 142872 h 951077"/>
                    <a:gd name="connsiteX15" fmla="*/ 164148 w 1756647"/>
                    <a:gd name="connsiteY15" fmla="*/ 142872 h 951077"/>
                    <a:gd name="connsiteX16" fmla="*/ 164148 w 1756647"/>
                    <a:gd name="connsiteY16" fmla="*/ 119885 h 951077"/>
                    <a:gd name="connsiteX17" fmla="*/ 230335 w 1756647"/>
                    <a:gd name="connsiteY17" fmla="*/ 119885 h 951077"/>
                    <a:gd name="connsiteX18" fmla="*/ 244534 w 1756647"/>
                    <a:gd name="connsiteY18" fmla="*/ 131356 h 951077"/>
                    <a:gd name="connsiteX19" fmla="*/ 230335 w 1756647"/>
                    <a:gd name="connsiteY19" fmla="*/ 142826 h 951077"/>
                    <a:gd name="connsiteX20" fmla="*/ 608768 w 1756647"/>
                    <a:gd name="connsiteY20" fmla="*/ 153140 h 951077"/>
                    <a:gd name="connsiteX21" fmla="*/ 789844 w 1756647"/>
                    <a:gd name="connsiteY21" fmla="*/ 153140 h 951077"/>
                    <a:gd name="connsiteX22" fmla="*/ 789844 w 1756647"/>
                    <a:gd name="connsiteY22" fmla="*/ 267984 h 951077"/>
                    <a:gd name="connsiteX23" fmla="*/ 705203 w 1756647"/>
                    <a:gd name="connsiteY23" fmla="*/ 267984 h 951077"/>
                    <a:gd name="connsiteX24" fmla="*/ 700670 w 1756647"/>
                    <a:gd name="connsiteY24" fmla="*/ 248049 h 951077"/>
                    <a:gd name="connsiteX25" fmla="*/ 618157 w 1756647"/>
                    <a:gd name="connsiteY25" fmla="*/ 274042 h 951077"/>
                    <a:gd name="connsiteX26" fmla="*/ 478522 w 1756647"/>
                    <a:gd name="connsiteY26" fmla="*/ 170346 h 951077"/>
                    <a:gd name="connsiteX27" fmla="*/ 635085 w 1756647"/>
                    <a:gd name="connsiteY27" fmla="*/ 59434 h 951077"/>
                    <a:gd name="connsiteX28" fmla="*/ 789566 w 1756647"/>
                    <a:gd name="connsiteY28" fmla="*/ 142872 h 951077"/>
                    <a:gd name="connsiteX29" fmla="*/ 679533 w 1756647"/>
                    <a:gd name="connsiteY29" fmla="*/ 142872 h 951077"/>
                    <a:gd name="connsiteX30" fmla="*/ 635085 w 1756647"/>
                    <a:gd name="connsiteY30" fmla="*/ 127146 h 951077"/>
                    <a:gd name="connsiteX31" fmla="*/ 584300 w 1756647"/>
                    <a:gd name="connsiteY31" fmla="*/ 167339 h 951077"/>
                    <a:gd name="connsiteX32" fmla="*/ 636611 w 1756647"/>
                    <a:gd name="connsiteY32" fmla="*/ 209660 h 951077"/>
                    <a:gd name="connsiteX33" fmla="*/ 680458 w 1756647"/>
                    <a:gd name="connsiteY33" fmla="*/ 194535 h 951077"/>
                    <a:gd name="connsiteX34" fmla="*/ 608814 w 1756647"/>
                    <a:gd name="connsiteY34" fmla="*/ 194535 h 951077"/>
                    <a:gd name="connsiteX35" fmla="*/ 608814 w 1756647"/>
                    <a:gd name="connsiteY35" fmla="*/ 153140 h 951077"/>
                    <a:gd name="connsiteX36" fmla="*/ 361505 w 1756647"/>
                    <a:gd name="connsiteY36" fmla="*/ 65493 h 951077"/>
                    <a:gd name="connsiteX37" fmla="*/ 465803 w 1756647"/>
                    <a:gd name="connsiteY37" fmla="*/ 65493 h 951077"/>
                    <a:gd name="connsiteX38" fmla="*/ 465803 w 1756647"/>
                    <a:gd name="connsiteY38" fmla="*/ 268030 h 951077"/>
                    <a:gd name="connsiteX39" fmla="*/ 361505 w 1756647"/>
                    <a:gd name="connsiteY39" fmla="*/ 268030 h 951077"/>
                    <a:gd name="connsiteX40" fmla="*/ 361505 w 1756647"/>
                    <a:gd name="connsiteY40" fmla="*/ 65493 h 951077"/>
                    <a:gd name="connsiteX41" fmla="*/ 675232 w 1756647"/>
                    <a:gd name="connsiteY41" fmla="*/ 510806 h 951077"/>
                    <a:gd name="connsiteX42" fmla="*/ 648036 w 1756647"/>
                    <a:gd name="connsiteY42" fmla="*/ 500214 h 951077"/>
                    <a:gd name="connsiteX43" fmla="*/ 598777 w 1756647"/>
                    <a:gd name="connsiteY43" fmla="*/ 499012 h 951077"/>
                    <a:gd name="connsiteX44" fmla="*/ 484812 w 1756647"/>
                    <a:gd name="connsiteY44" fmla="*/ 436757 h 951077"/>
                    <a:gd name="connsiteX45" fmla="*/ 631431 w 1756647"/>
                    <a:gd name="connsiteY45" fmla="*/ 367841 h 951077"/>
                    <a:gd name="connsiteX46" fmla="*/ 776199 w 1756647"/>
                    <a:gd name="connsiteY46" fmla="*/ 442492 h 951077"/>
                    <a:gd name="connsiteX47" fmla="*/ 671901 w 1756647"/>
                    <a:gd name="connsiteY47" fmla="*/ 442492 h 951077"/>
                    <a:gd name="connsiteX48" fmla="*/ 631107 w 1756647"/>
                    <a:gd name="connsiteY48" fmla="*/ 427691 h 951077"/>
                    <a:gd name="connsiteX49" fmla="*/ 592117 w 1756647"/>
                    <a:gd name="connsiteY49" fmla="*/ 439162 h 951077"/>
                    <a:gd name="connsiteX50" fmla="*/ 617787 w 1756647"/>
                    <a:gd name="connsiteY50" fmla="*/ 449753 h 951077"/>
                    <a:gd name="connsiteX51" fmla="*/ 669774 w 1756647"/>
                    <a:gd name="connsiteY51" fmla="*/ 451280 h 951077"/>
                    <a:gd name="connsiteX52" fmla="*/ 782536 w 1756647"/>
                    <a:gd name="connsiteY52" fmla="*/ 512332 h 951077"/>
                    <a:gd name="connsiteX53" fmla="*/ 632911 w 1756647"/>
                    <a:gd name="connsiteY53" fmla="*/ 582450 h 951077"/>
                    <a:gd name="connsiteX54" fmla="*/ 484489 w 1756647"/>
                    <a:gd name="connsiteY54" fmla="*/ 507198 h 951077"/>
                    <a:gd name="connsiteX55" fmla="*/ 588787 w 1756647"/>
                    <a:gd name="connsiteY55" fmla="*/ 507198 h 951077"/>
                    <a:gd name="connsiteX56" fmla="*/ 633235 w 1756647"/>
                    <a:gd name="connsiteY56" fmla="*/ 522600 h 951077"/>
                    <a:gd name="connsiteX57" fmla="*/ 675232 w 1756647"/>
                    <a:gd name="connsiteY57" fmla="*/ 510806 h 951077"/>
                    <a:gd name="connsiteX58" fmla="*/ 368720 w 1756647"/>
                    <a:gd name="connsiteY58" fmla="*/ 510806 h 951077"/>
                    <a:gd name="connsiteX59" fmla="*/ 341524 w 1756647"/>
                    <a:gd name="connsiteY59" fmla="*/ 500214 h 951077"/>
                    <a:gd name="connsiteX60" fmla="*/ 292266 w 1756647"/>
                    <a:gd name="connsiteY60" fmla="*/ 499012 h 951077"/>
                    <a:gd name="connsiteX61" fmla="*/ 178301 w 1756647"/>
                    <a:gd name="connsiteY61" fmla="*/ 436757 h 951077"/>
                    <a:gd name="connsiteX62" fmla="*/ 324920 w 1756647"/>
                    <a:gd name="connsiteY62" fmla="*/ 367841 h 951077"/>
                    <a:gd name="connsiteX63" fmla="*/ 469688 w 1756647"/>
                    <a:gd name="connsiteY63" fmla="*/ 442492 h 951077"/>
                    <a:gd name="connsiteX64" fmla="*/ 365390 w 1756647"/>
                    <a:gd name="connsiteY64" fmla="*/ 442492 h 951077"/>
                    <a:gd name="connsiteX65" fmla="*/ 324596 w 1756647"/>
                    <a:gd name="connsiteY65" fmla="*/ 427691 h 951077"/>
                    <a:gd name="connsiteX66" fmla="*/ 285605 w 1756647"/>
                    <a:gd name="connsiteY66" fmla="*/ 439162 h 951077"/>
                    <a:gd name="connsiteX67" fmla="*/ 311276 w 1756647"/>
                    <a:gd name="connsiteY67" fmla="*/ 449753 h 951077"/>
                    <a:gd name="connsiteX68" fmla="*/ 363263 w 1756647"/>
                    <a:gd name="connsiteY68" fmla="*/ 451280 h 951077"/>
                    <a:gd name="connsiteX69" fmla="*/ 476025 w 1756647"/>
                    <a:gd name="connsiteY69" fmla="*/ 512332 h 951077"/>
                    <a:gd name="connsiteX70" fmla="*/ 326400 w 1756647"/>
                    <a:gd name="connsiteY70" fmla="*/ 582450 h 951077"/>
                    <a:gd name="connsiteX71" fmla="*/ 177977 w 1756647"/>
                    <a:gd name="connsiteY71" fmla="*/ 507198 h 951077"/>
                    <a:gd name="connsiteX72" fmla="*/ 282275 w 1756647"/>
                    <a:gd name="connsiteY72" fmla="*/ 507198 h 951077"/>
                    <a:gd name="connsiteX73" fmla="*/ 326723 w 1756647"/>
                    <a:gd name="connsiteY73" fmla="*/ 522600 h 951077"/>
                    <a:gd name="connsiteX74" fmla="*/ 368720 w 1756647"/>
                    <a:gd name="connsiteY74" fmla="*/ 510806 h 951077"/>
                    <a:gd name="connsiteX75" fmla="*/ 1344450 w 1756647"/>
                    <a:gd name="connsiteY75" fmla="*/ 576391 h 951077"/>
                    <a:gd name="connsiteX76" fmla="*/ 1093857 w 1756647"/>
                    <a:gd name="connsiteY76" fmla="*/ 576391 h 951077"/>
                    <a:gd name="connsiteX77" fmla="*/ 1093857 w 1756647"/>
                    <a:gd name="connsiteY77" fmla="*/ 373854 h 951077"/>
                    <a:gd name="connsiteX78" fmla="*/ 1344450 w 1756647"/>
                    <a:gd name="connsiteY78" fmla="*/ 373854 h 951077"/>
                    <a:gd name="connsiteX79" fmla="*/ 1344450 w 1756647"/>
                    <a:gd name="connsiteY79" fmla="*/ 436433 h 951077"/>
                    <a:gd name="connsiteX80" fmla="*/ 1198156 w 1756647"/>
                    <a:gd name="connsiteY80" fmla="*/ 436433 h 951077"/>
                    <a:gd name="connsiteX81" fmla="*/ 1198156 w 1756647"/>
                    <a:gd name="connsiteY81" fmla="*/ 450956 h 951077"/>
                    <a:gd name="connsiteX82" fmla="*/ 1338992 w 1756647"/>
                    <a:gd name="connsiteY82" fmla="*/ 450956 h 951077"/>
                    <a:gd name="connsiteX83" fmla="*/ 1338992 w 1756647"/>
                    <a:gd name="connsiteY83" fmla="*/ 499335 h 951077"/>
                    <a:gd name="connsiteX84" fmla="*/ 1198156 w 1756647"/>
                    <a:gd name="connsiteY84" fmla="*/ 499335 h 951077"/>
                    <a:gd name="connsiteX85" fmla="*/ 1198156 w 1756647"/>
                    <a:gd name="connsiteY85" fmla="*/ 513858 h 951077"/>
                    <a:gd name="connsiteX86" fmla="*/ 1344450 w 1756647"/>
                    <a:gd name="connsiteY86" fmla="*/ 513858 h 951077"/>
                    <a:gd name="connsiteX87" fmla="*/ 1344450 w 1756647"/>
                    <a:gd name="connsiteY87" fmla="*/ 576437 h 951077"/>
                    <a:gd name="connsiteX88" fmla="*/ 791601 w 1756647"/>
                    <a:gd name="connsiteY88" fmla="*/ 479678 h 951077"/>
                    <a:gd name="connsiteX89" fmla="*/ 791601 w 1756647"/>
                    <a:gd name="connsiteY89" fmla="*/ 373900 h 951077"/>
                    <a:gd name="connsiteX90" fmla="*/ 895899 w 1756647"/>
                    <a:gd name="connsiteY90" fmla="*/ 373900 h 951077"/>
                    <a:gd name="connsiteX91" fmla="*/ 895899 w 1756647"/>
                    <a:gd name="connsiteY91" fmla="*/ 458541 h 951077"/>
                    <a:gd name="connsiteX92" fmla="*/ 935214 w 1756647"/>
                    <a:gd name="connsiteY92" fmla="*/ 501463 h 951077"/>
                    <a:gd name="connsiteX93" fmla="*/ 974528 w 1756647"/>
                    <a:gd name="connsiteY93" fmla="*/ 458541 h 951077"/>
                    <a:gd name="connsiteX94" fmla="*/ 974528 w 1756647"/>
                    <a:gd name="connsiteY94" fmla="*/ 373900 h 951077"/>
                    <a:gd name="connsiteX95" fmla="*/ 1078826 w 1756647"/>
                    <a:gd name="connsiteY95" fmla="*/ 373900 h 951077"/>
                    <a:gd name="connsiteX96" fmla="*/ 1078826 w 1756647"/>
                    <a:gd name="connsiteY96" fmla="*/ 479678 h 951077"/>
                    <a:gd name="connsiteX97" fmla="*/ 935260 w 1756647"/>
                    <a:gd name="connsiteY97" fmla="*/ 582450 h 951077"/>
                    <a:gd name="connsiteX98" fmla="*/ 791694 w 1756647"/>
                    <a:gd name="connsiteY98" fmla="*/ 479678 h 951077"/>
                    <a:gd name="connsiteX99" fmla="*/ 167108 w 1756647"/>
                    <a:gd name="connsiteY99" fmla="*/ 576391 h 951077"/>
                    <a:gd name="connsiteX100" fmla="*/ 62810 w 1756647"/>
                    <a:gd name="connsiteY100" fmla="*/ 576391 h 951077"/>
                    <a:gd name="connsiteX101" fmla="*/ 62810 w 1756647"/>
                    <a:gd name="connsiteY101" fmla="*/ 373854 h 951077"/>
                    <a:gd name="connsiteX102" fmla="*/ 167108 w 1756647"/>
                    <a:gd name="connsiteY102" fmla="*/ 373854 h 951077"/>
                    <a:gd name="connsiteX103" fmla="*/ 167108 w 1756647"/>
                    <a:gd name="connsiteY103" fmla="*/ 576391 h 951077"/>
                    <a:gd name="connsiteX104" fmla="*/ 1407260 w 1756647"/>
                    <a:gd name="connsiteY104" fmla="*/ 616214 h 951077"/>
                    <a:gd name="connsiteX105" fmla="*/ 1407260 w 1756647"/>
                    <a:gd name="connsiteY105" fmla="*/ 307806 h 951077"/>
                    <a:gd name="connsiteX106" fmla="*/ 852608 w 1756647"/>
                    <a:gd name="connsiteY106" fmla="*/ 307806 h 951077"/>
                    <a:gd name="connsiteX107" fmla="*/ 852608 w 1756647"/>
                    <a:gd name="connsiteY107" fmla="*/ 0 h 951077"/>
                    <a:gd name="connsiteX108" fmla="*/ 0 w 1756647"/>
                    <a:gd name="connsiteY108" fmla="*/ 0 h 951077"/>
                    <a:gd name="connsiteX109" fmla="*/ 0 w 1756647"/>
                    <a:gd name="connsiteY109" fmla="*/ 951078 h 951077"/>
                    <a:gd name="connsiteX110" fmla="*/ 1756647 w 1756647"/>
                    <a:gd name="connsiteY110" fmla="*/ 951078 h 951077"/>
                    <a:gd name="connsiteX111" fmla="*/ 1756647 w 1756647"/>
                    <a:gd name="connsiteY111" fmla="*/ 616168 h 951077"/>
                    <a:gd name="connsiteX112" fmla="*/ 1407214 w 1756647"/>
                    <a:gd name="connsiteY112" fmla="*/ 616168 h 951077"/>
                    <a:gd name="connsiteX113" fmla="*/ 26225 w 1756647"/>
                    <a:gd name="connsiteY113" fmla="*/ 26225 h 951077"/>
                    <a:gd name="connsiteX114" fmla="*/ 826383 w 1756647"/>
                    <a:gd name="connsiteY114" fmla="*/ 26225 h 951077"/>
                    <a:gd name="connsiteX115" fmla="*/ 826383 w 1756647"/>
                    <a:gd name="connsiteY115" fmla="*/ 307806 h 951077"/>
                    <a:gd name="connsiteX116" fmla="*/ 26225 w 1756647"/>
                    <a:gd name="connsiteY116" fmla="*/ 307806 h 951077"/>
                    <a:gd name="connsiteX117" fmla="*/ 26225 w 1756647"/>
                    <a:gd name="connsiteY117" fmla="*/ 26225 h 951077"/>
                    <a:gd name="connsiteX118" fmla="*/ 26225 w 1756647"/>
                    <a:gd name="connsiteY118" fmla="*/ 334031 h 951077"/>
                    <a:gd name="connsiteX119" fmla="*/ 1381036 w 1756647"/>
                    <a:gd name="connsiteY119" fmla="*/ 334031 h 951077"/>
                    <a:gd name="connsiteX120" fmla="*/ 1381036 w 1756647"/>
                    <a:gd name="connsiteY120" fmla="*/ 616214 h 951077"/>
                    <a:gd name="connsiteX121" fmla="*/ 26225 w 1756647"/>
                    <a:gd name="connsiteY121" fmla="*/ 616214 h 951077"/>
                    <a:gd name="connsiteX122" fmla="*/ 26225 w 1756647"/>
                    <a:gd name="connsiteY122" fmla="*/ 334031 h 951077"/>
                    <a:gd name="connsiteX123" fmla="*/ 1730469 w 1756647"/>
                    <a:gd name="connsiteY123" fmla="*/ 924899 h 951077"/>
                    <a:gd name="connsiteX124" fmla="*/ 26225 w 1756647"/>
                    <a:gd name="connsiteY124" fmla="*/ 924899 h 951077"/>
                    <a:gd name="connsiteX125" fmla="*/ 26225 w 1756647"/>
                    <a:gd name="connsiteY125" fmla="*/ 642439 h 951077"/>
                    <a:gd name="connsiteX126" fmla="*/ 1730469 w 1756647"/>
                    <a:gd name="connsiteY126" fmla="*/ 642439 h 951077"/>
                    <a:gd name="connsiteX127" fmla="*/ 1730469 w 1756647"/>
                    <a:gd name="connsiteY127" fmla="*/ 924899 h 95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1756647" h="951077">
                      <a:moveTo>
                        <a:pt x="301979" y="162529"/>
                      </a:moveTo>
                      <a:cubicBezTo>
                        <a:pt x="329499" y="156470"/>
                        <a:pt x="341570" y="142271"/>
                        <a:pt x="341570" y="115676"/>
                      </a:cubicBezTo>
                      <a:cubicBezTo>
                        <a:pt x="341570" y="82143"/>
                        <a:pt x="317103" y="65493"/>
                        <a:pt x="267197" y="65493"/>
                      </a:cubicBezTo>
                      <a:lnTo>
                        <a:pt x="62856" y="65493"/>
                      </a:lnTo>
                      <a:lnTo>
                        <a:pt x="62856" y="268030"/>
                      </a:lnTo>
                      <a:lnTo>
                        <a:pt x="267197" y="268030"/>
                      </a:lnTo>
                      <a:cubicBezTo>
                        <a:pt x="321913" y="268030"/>
                        <a:pt x="348184" y="249298"/>
                        <a:pt x="348184" y="210585"/>
                      </a:cubicBezTo>
                      <a:cubicBezTo>
                        <a:pt x="348184" y="182186"/>
                        <a:pt x="334263" y="167663"/>
                        <a:pt x="301933" y="162529"/>
                      </a:cubicBezTo>
                      <a:close/>
                      <a:moveTo>
                        <a:pt x="230658" y="213591"/>
                      </a:moveTo>
                      <a:lnTo>
                        <a:pt x="164148" y="213591"/>
                      </a:lnTo>
                      <a:lnTo>
                        <a:pt x="164148" y="190604"/>
                      </a:lnTo>
                      <a:lnTo>
                        <a:pt x="230658" y="190604"/>
                      </a:lnTo>
                      <a:cubicBezTo>
                        <a:pt x="239122" y="190604"/>
                        <a:pt x="244580" y="194813"/>
                        <a:pt x="244580" y="202075"/>
                      </a:cubicBezTo>
                      <a:cubicBezTo>
                        <a:pt x="244580" y="209336"/>
                        <a:pt x="239122" y="213545"/>
                        <a:pt x="230658" y="213545"/>
                      </a:cubicBezTo>
                      <a:close/>
                      <a:moveTo>
                        <a:pt x="230335" y="142872"/>
                      </a:moveTo>
                      <a:lnTo>
                        <a:pt x="164148" y="142872"/>
                      </a:lnTo>
                      <a:lnTo>
                        <a:pt x="164148" y="119885"/>
                      </a:lnTo>
                      <a:lnTo>
                        <a:pt x="230335" y="119885"/>
                      </a:lnTo>
                      <a:cubicBezTo>
                        <a:pt x="239122" y="119885"/>
                        <a:pt x="244534" y="124094"/>
                        <a:pt x="244534" y="131356"/>
                      </a:cubicBezTo>
                      <a:cubicBezTo>
                        <a:pt x="244534" y="138617"/>
                        <a:pt x="239076" y="142826"/>
                        <a:pt x="230335" y="142826"/>
                      </a:cubicBezTo>
                      <a:close/>
                      <a:moveTo>
                        <a:pt x="608768" y="153140"/>
                      </a:moveTo>
                      <a:lnTo>
                        <a:pt x="789844" y="153140"/>
                      </a:lnTo>
                      <a:lnTo>
                        <a:pt x="789844" y="267984"/>
                      </a:lnTo>
                      <a:lnTo>
                        <a:pt x="705203" y="267984"/>
                      </a:lnTo>
                      <a:lnTo>
                        <a:pt x="700670" y="248049"/>
                      </a:lnTo>
                      <a:cubicBezTo>
                        <a:pt x="681614" y="264977"/>
                        <a:pt x="654418" y="274042"/>
                        <a:pt x="618157" y="274042"/>
                      </a:cubicBezTo>
                      <a:cubicBezTo>
                        <a:pt x="522323" y="274042"/>
                        <a:pt x="478522" y="232647"/>
                        <a:pt x="478522" y="170346"/>
                      </a:cubicBezTo>
                      <a:cubicBezTo>
                        <a:pt x="478522" y="95973"/>
                        <a:pt x="533840" y="59434"/>
                        <a:pt x="635085" y="59434"/>
                      </a:cubicBezTo>
                      <a:cubicBezTo>
                        <a:pt x="736330" y="59434"/>
                        <a:pt x="784710" y="92365"/>
                        <a:pt x="789566" y="142872"/>
                      </a:cubicBezTo>
                      <a:lnTo>
                        <a:pt x="679533" y="142872"/>
                      </a:lnTo>
                      <a:cubicBezTo>
                        <a:pt x="676804" y="133807"/>
                        <a:pt x="666213" y="127146"/>
                        <a:pt x="635085" y="127146"/>
                      </a:cubicBezTo>
                      <a:cubicBezTo>
                        <a:pt x="600951" y="127146"/>
                        <a:pt x="584300" y="139218"/>
                        <a:pt x="584300" y="167339"/>
                      </a:cubicBezTo>
                      <a:cubicBezTo>
                        <a:pt x="584300" y="195461"/>
                        <a:pt x="600905" y="209660"/>
                        <a:pt x="636611" y="209660"/>
                      </a:cubicBezTo>
                      <a:cubicBezTo>
                        <a:pt x="658997" y="209660"/>
                        <a:pt x="672595" y="205127"/>
                        <a:pt x="680458" y="194535"/>
                      </a:cubicBezTo>
                      <a:lnTo>
                        <a:pt x="608814" y="194535"/>
                      </a:lnTo>
                      <a:lnTo>
                        <a:pt x="608814" y="153140"/>
                      </a:lnTo>
                      <a:close/>
                      <a:moveTo>
                        <a:pt x="361505" y="65493"/>
                      </a:moveTo>
                      <a:lnTo>
                        <a:pt x="465803" y="65493"/>
                      </a:lnTo>
                      <a:lnTo>
                        <a:pt x="465803" y="268030"/>
                      </a:lnTo>
                      <a:lnTo>
                        <a:pt x="361505" y="268030"/>
                      </a:lnTo>
                      <a:lnTo>
                        <a:pt x="361505" y="65493"/>
                      </a:lnTo>
                      <a:close/>
                      <a:moveTo>
                        <a:pt x="675232" y="510806"/>
                      </a:moveTo>
                      <a:cubicBezTo>
                        <a:pt x="675232" y="502943"/>
                        <a:pt x="670098" y="500816"/>
                        <a:pt x="648036" y="500214"/>
                      </a:cubicBezTo>
                      <a:lnTo>
                        <a:pt x="598777" y="499012"/>
                      </a:lnTo>
                      <a:cubicBezTo>
                        <a:pt x="520195" y="497208"/>
                        <a:pt x="484812" y="475423"/>
                        <a:pt x="484812" y="436757"/>
                      </a:cubicBezTo>
                      <a:cubicBezTo>
                        <a:pt x="484812" y="388377"/>
                        <a:pt x="528659" y="367841"/>
                        <a:pt x="631431" y="367841"/>
                      </a:cubicBezTo>
                      <a:cubicBezTo>
                        <a:pt x="734203" y="367841"/>
                        <a:pt x="774719" y="389626"/>
                        <a:pt x="776199" y="442492"/>
                      </a:cubicBezTo>
                      <a:lnTo>
                        <a:pt x="671901" y="442492"/>
                      </a:lnTo>
                      <a:cubicBezTo>
                        <a:pt x="670976" y="431299"/>
                        <a:pt x="659228" y="427691"/>
                        <a:pt x="631107" y="427691"/>
                      </a:cubicBezTo>
                      <a:cubicBezTo>
                        <a:pt x="602986" y="427691"/>
                        <a:pt x="592117" y="430420"/>
                        <a:pt x="592117" y="439162"/>
                      </a:cubicBezTo>
                      <a:cubicBezTo>
                        <a:pt x="592117" y="447025"/>
                        <a:pt x="597251" y="449152"/>
                        <a:pt x="617787" y="449753"/>
                      </a:cubicBezTo>
                      <a:lnTo>
                        <a:pt x="669774" y="451280"/>
                      </a:lnTo>
                      <a:cubicBezTo>
                        <a:pt x="755294" y="453685"/>
                        <a:pt x="782536" y="471214"/>
                        <a:pt x="782536" y="512332"/>
                      </a:cubicBezTo>
                      <a:cubicBezTo>
                        <a:pt x="782536" y="558260"/>
                        <a:pt x="730826" y="582450"/>
                        <a:pt x="632911" y="582450"/>
                      </a:cubicBezTo>
                      <a:cubicBezTo>
                        <a:pt x="534996" y="582450"/>
                        <a:pt x="486015" y="558584"/>
                        <a:pt x="484489" y="507198"/>
                      </a:cubicBezTo>
                      <a:lnTo>
                        <a:pt x="588787" y="507198"/>
                      </a:lnTo>
                      <a:cubicBezTo>
                        <a:pt x="589712" y="518669"/>
                        <a:pt x="602986" y="522600"/>
                        <a:pt x="633235" y="522600"/>
                      </a:cubicBezTo>
                      <a:cubicBezTo>
                        <a:pt x="661634" y="522600"/>
                        <a:pt x="675232" y="519594"/>
                        <a:pt x="675232" y="510806"/>
                      </a:cubicBezTo>
                      <a:close/>
                      <a:moveTo>
                        <a:pt x="368720" y="510806"/>
                      </a:moveTo>
                      <a:cubicBezTo>
                        <a:pt x="368720" y="502943"/>
                        <a:pt x="363586" y="500816"/>
                        <a:pt x="341524" y="500214"/>
                      </a:cubicBezTo>
                      <a:lnTo>
                        <a:pt x="292266" y="499012"/>
                      </a:lnTo>
                      <a:cubicBezTo>
                        <a:pt x="213684" y="497208"/>
                        <a:pt x="178301" y="475423"/>
                        <a:pt x="178301" y="436757"/>
                      </a:cubicBezTo>
                      <a:cubicBezTo>
                        <a:pt x="178301" y="388377"/>
                        <a:pt x="222148" y="367841"/>
                        <a:pt x="324920" y="367841"/>
                      </a:cubicBezTo>
                      <a:cubicBezTo>
                        <a:pt x="427691" y="367841"/>
                        <a:pt x="468208" y="389626"/>
                        <a:pt x="469688" y="442492"/>
                      </a:cubicBezTo>
                      <a:lnTo>
                        <a:pt x="365390" y="442492"/>
                      </a:lnTo>
                      <a:cubicBezTo>
                        <a:pt x="364465" y="431299"/>
                        <a:pt x="352717" y="427691"/>
                        <a:pt x="324596" y="427691"/>
                      </a:cubicBezTo>
                      <a:cubicBezTo>
                        <a:pt x="296475" y="427691"/>
                        <a:pt x="285605" y="430420"/>
                        <a:pt x="285605" y="439162"/>
                      </a:cubicBezTo>
                      <a:cubicBezTo>
                        <a:pt x="285605" y="447025"/>
                        <a:pt x="290740" y="449152"/>
                        <a:pt x="311276" y="449753"/>
                      </a:cubicBezTo>
                      <a:lnTo>
                        <a:pt x="363263" y="451280"/>
                      </a:lnTo>
                      <a:cubicBezTo>
                        <a:pt x="448782" y="453685"/>
                        <a:pt x="476025" y="471214"/>
                        <a:pt x="476025" y="512332"/>
                      </a:cubicBezTo>
                      <a:cubicBezTo>
                        <a:pt x="476025" y="558260"/>
                        <a:pt x="424315" y="582450"/>
                        <a:pt x="326400" y="582450"/>
                      </a:cubicBezTo>
                      <a:cubicBezTo>
                        <a:pt x="228484" y="582450"/>
                        <a:pt x="179504" y="558584"/>
                        <a:pt x="177977" y="507198"/>
                      </a:cubicBezTo>
                      <a:lnTo>
                        <a:pt x="282275" y="507198"/>
                      </a:lnTo>
                      <a:cubicBezTo>
                        <a:pt x="283201" y="518669"/>
                        <a:pt x="296475" y="522600"/>
                        <a:pt x="326723" y="522600"/>
                      </a:cubicBezTo>
                      <a:cubicBezTo>
                        <a:pt x="355122" y="522600"/>
                        <a:pt x="368720" y="519594"/>
                        <a:pt x="368720" y="510806"/>
                      </a:cubicBezTo>
                      <a:close/>
                      <a:moveTo>
                        <a:pt x="1344450" y="576391"/>
                      </a:moveTo>
                      <a:lnTo>
                        <a:pt x="1093857" y="576391"/>
                      </a:lnTo>
                      <a:lnTo>
                        <a:pt x="1093857" y="373854"/>
                      </a:lnTo>
                      <a:lnTo>
                        <a:pt x="1344450" y="373854"/>
                      </a:lnTo>
                      <a:lnTo>
                        <a:pt x="1344450" y="436433"/>
                      </a:lnTo>
                      <a:lnTo>
                        <a:pt x="1198156" y="436433"/>
                      </a:lnTo>
                      <a:lnTo>
                        <a:pt x="1198156" y="450956"/>
                      </a:lnTo>
                      <a:lnTo>
                        <a:pt x="1338992" y="450956"/>
                      </a:lnTo>
                      <a:lnTo>
                        <a:pt x="1338992" y="499335"/>
                      </a:lnTo>
                      <a:lnTo>
                        <a:pt x="1198156" y="499335"/>
                      </a:lnTo>
                      <a:lnTo>
                        <a:pt x="1198156" y="513858"/>
                      </a:lnTo>
                      <a:lnTo>
                        <a:pt x="1344450" y="513858"/>
                      </a:lnTo>
                      <a:lnTo>
                        <a:pt x="1344450" y="576437"/>
                      </a:lnTo>
                      <a:close/>
                      <a:moveTo>
                        <a:pt x="791601" y="479678"/>
                      </a:moveTo>
                      <a:lnTo>
                        <a:pt x="791601" y="373900"/>
                      </a:lnTo>
                      <a:lnTo>
                        <a:pt x="895899" y="373900"/>
                      </a:lnTo>
                      <a:lnTo>
                        <a:pt x="895899" y="458541"/>
                      </a:lnTo>
                      <a:cubicBezTo>
                        <a:pt x="895899" y="488790"/>
                        <a:pt x="903762" y="501463"/>
                        <a:pt x="935214" y="501463"/>
                      </a:cubicBezTo>
                      <a:cubicBezTo>
                        <a:pt x="966665" y="501463"/>
                        <a:pt x="974528" y="488790"/>
                        <a:pt x="974528" y="458541"/>
                      </a:cubicBezTo>
                      <a:lnTo>
                        <a:pt x="974528" y="373900"/>
                      </a:lnTo>
                      <a:lnTo>
                        <a:pt x="1078826" y="373900"/>
                      </a:lnTo>
                      <a:lnTo>
                        <a:pt x="1078826" y="479678"/>
                      </a:lnTo>
                      <a:cubicBezTo>
                        <a:pt x="1078826" y="549195"/>
                        <a:pt x="1031649" y="582450"/>
                        <a:pt x="935260" y="582450"/>
                      </a:cubicBezTo>
                      <a:cubicBezTo>
                        <a:pt x="838871" y="582450"/>
                        <a:pt x="791694" y="549195"/>
                        <a:pt x="791694" y="479678"/>
                      </a:cubicBezTo>
                      <a:close/>
                      <a:moveTo>
                        <a:pt x="167108" y="576391"/>
                      </a:moveTo>
                      <a:lnTo>
                        <a:pt x="62810" y="576391"/>
                      </a:lnTo>
                      <a:lnTo>
                        <a:pt x="62810" y="373854"/>
                      </a:lnTo>
                      <a:lnTo>
                        <a:pt x="167108" y="373854"/>
                      </a:lnTo>
                      <a:lnTo>
                        <a:pt x="167108" y="576391"/>
                      </a:lnTo>
                      <a:close/>
                      <a:moveTo>
                        <a:pt x="1407260" y="616214"/>
                      </a:moveTo>
                      <a:lnTo>
                        <a:pt x="1407260" y="307806"/>
                      </a:lnTo>
                      <a:lnTo>
                        <a:pt x="852608" y="307806"/>
                      </a:lnTo>
                      <a:lnTo>
                        <a:pt x="852608" y="0"/>
                      </a:lnTo>
                      <a:lnTo>
                        <a:pt x="0" y="0"/>
                      </a:lnTo>
                      <a:lnTo>
                        <a:pt x="0" y="951078"/>
                      </a:lnTo>
                      <a:lnTo>
                        <a:pt x="1756647" y="951078"/>
                      </a:lnTo>
                      <a:lnTo>
                        <a:pt x="1756647" y="616168"/>
                      </a:lnTo>
                      <a:lnTo>
                        <a:pt x="1407214" y="616168"/>
                      </a:lnTo>
                      <a:close/>
                      <a:moveTo>
                        <a:pt x="26225" y="26225"/>
                      </a:moveTo>
                      <a:lnTo>
                        <a:pt x="826383" y="26225"/>
                      </a:lnTo>
                      <a:lnTo>
                        <a:pt x="826383" y="307806"/>
                      </a:lnTo>
                      <a:lnTo>
                        <a:pt x="26225" y="307806"/>
                      </a:lnTo>
                      <a:lnTo>
                        <a:pt x="26225" y="26225"/>
                      </a:lnTo>
                      <a:close/>
                      <a:moveTo>
                        <a:pt x="26225" y="334031"/>
                      </a:moveTo>
                      <a:lnTo>
                        <a:pt x="1381036" y="334031"/>
                      </a:lnTo>
                      <a:cubicBezTo>
                        <a:pt x="1381036" y="334031"/>
                        <a:pt x="1381036" y="616214"/>
                        <a:pt x="1381036" y="616214"/>
                      </a:cubicBezTo>
                      <a:lnTo>
                        <a:pt x="26225" y="616214"/>
                      </a:lnTo>
                      <a:lnTo>
                        <a:pt x="26225" y="334031"/>
                      </a:lnTo>
                      <a:close/>
                      <a:moveTo>
                        <a:pt x="1730469" y="924899"/>
                      </a:moveTo>
                      <a:lnTo>
                        <a:pt x="26225" y="924899"/>
                      </a:lnTo>
                      <a:lnTo>
                        <a:pt x="26225" y="642439"/>
                      </a:lnTo>
                      <a:lnTo>
                        <a:pt x="1730469" y="642439"/>
                      </a:lnTo>
                      <a:lnTo>
                        <a:pt x="1730469" y="924899"/>
                      </a:lnTo>
                      <a:close/>
                    </a:path>
                  </a:pathLst>
                </a:custGeom>
                <a:solidFill>
                  <a:srgbClr val="FFFFFF"/>
                </a:solidFill>
                <a:ln w="4625" cap="flat">
                  <a:noFill/>
                  <a:prstDash val="solid"/>
                  <a:miter/>
                </a:ln>
              </p:spPr>
              <p:txBody>
                <a:bodyPr rtlCol="0" anchor="ctr"/>
                <a:lstStyle/>
                <a:p>
                  <a:endParaRPr lang="en-US"/>
                </a:p>
              </p:txBody>
            </p:sp>
          </p:grpSp>
          <p:grpSp>
            <p:nvGrpSpPr>
              <p:cNvPr id="17" name="Graphic 96">
                <a:extLst>
                  <a:ext uri="{FF2B5EF4-FFF2-40B4-BE49-F238E27FC236}">
                    <a16:creationId xmlns:a16="http://schemas.microsoft.com/office/drawing/2014/main" id="{67F66EDF-D916-9B43-45B9-1979AC35CA88}"/>
                  </a:ext>
                </a:extLst>
              </p:cNvPr>
              <p:cNvGrpSpPr/>
              <p:nvPr/>
            </p:nvGrpSpPr>
            <p:grpSpPr>
              <a:xfrm>
                <a:off x="3827298" y="5534894"/>
                <a:ext cx="2966781" cy="151798"/>
                <a:chOff x="3827298" y="5534894"/>
                <a:chExt cx="2966781" cy="151798"/>
              </a:xfrm>
              <a:solidFill>
                <a:srgbClr val="FFFFFF"/>
              </a:solidFill>
            </p:grpSpPr>
            <p:sp>
              <p:nvSpPr>
                <p:cNvPr id="18" name="Freeform: Shape 17">
                  <a:extLst>
                    <a:ext uri="{FF2B5EF4-FFF2-40B4-BE49-F238E27FC236}">
                      <a16:creationId xmlns:a16="http://schemas.microsoft.com/office/drawing/2014/main" id="{71BDE64F-9B32-DA82-FEFF-D78473A5348C}"/>
                    </a:ext>
                  </a:extLst>
                </p:cNvPr>
                <p:cNvSpPr/>
                <p:nvPr/>
              </p:nvSpPr>
              <p:spPr>
                <a:xfrm>
                  <a:off x="3827298" y="5541046"/>
                  <a:ext cx="138524" cy="114195"/>
                </a:xfrm>
                <a:custGeom>
                  <a:avLst/>
                  <a:gdLst>
                    <a:gd name="connsiteX0" fmla="*/ 93383 w 138524"/>
                    <a:gd name="connsiteY0" fmla="*/ 0 h 114195"/>
                    <a:gd name="connsiteX1" fmla="*/ 119469 w 138524"/>
                    <a:gd name="connsiteY1" fmla="*/ 4163 h 114195"/>
                    <a:gd name="connsiteX2" fmla="*/ 133946 w 138524"/>
                    <a:gd name="connsiteY2" fmla="*/ 16789 h 114195"/>
                    <a:gd name="connsiteX3" fmla="*/ 138524 w 138524"/>
                    <a:gd name="connsiteY3" fmla="*/ 38528 h 114195"/>
                    <a:gd name="connsiteX4" fmla="*/ 133946 w 138524"/>
                    <a:gd name="connsiteY4" fmla="*/ 60127 h 114195"/>
                    <a:gd name="connsiteX5" fmla="*/ 119469 w 138524"/>
                    <a:gd name="connsiteY5" fmla="*/ 72847 h 114195"/>
                    <a:gd name="connsiteX6" fmla="*/ 93383 w 138524"/>
                    <a:gd name="connsiteY6" fmla="*/ 77102 h 114195"/>
                    <a:gd name="connsiteX7" fmla="*/ 36308 w 138524"/>
                    <a:gd name="connsiteY7" fmla="*/ 77102 h 114195"/>
                    <a:gd name="connsiteX8" fmla="*/ 36308 w 138524"/>
                    <a:gd name="connsiteY8" fmla="*/ 114196 h 114195"/>
                    <a:gd name="connsiteX9" fmla="*/ 0 w 138524"/>
                    <a:gd name="connsiteY9" fmla="*/ 114196 h 114195"/>
                    <a:gd name="connsiteX10" fmla="*/ 0 w 138524"/>
                    <a:gd name="connsiteY10" fmla="*/ 0 h 114195"/>
                    <a:gd name="connsiteX11" fmla="*/ 93383 w 138524"/>
                    <a:gd name="connsiteY11" fmla="*/ 0 h 114195"/>
                    <a:gd name="connsiteX12" fmla="*/ 84086 w 138524"/>
                    <a:gd name="connsiteY12" fmla="*/ 51802 h 114195"/>
                    <a:gd name="connsiteX13" fmla="*/ 94955 w 138524"/>
                    <a:gd name="connsiteY13" fmla="*/ 48750 h 114195"/>
                    <a:gd name="connsiteX14" fmla="*/ 98332 w 138524"/>
                    <a:gd name="connsiteY14" fmla="*/ 39499 h 114195"/>
                    <a:gd name="connsiteX15" fmla="*/ 94955 w 138524"/>
                    <a:gd name="connsiteY15" fmla="*/ 30156 h 114195"/>
                    <a:gd name="connsiteX16" fmla="*/ 84086 w 138524"/>
                    <a:gd name="connsiteY16" fmla="*/ 27196 h 114195"/>
                    <a:gd name="connsiteX17" fmla="*/ 36262 w 138524"/>
                    <a:gd name="connsiteY17" fmla="*/ 27196 h 114195"/>
                    <a:gd name="connsiteX18" fmla="*/ 36262 w 138524"/>
                    <a:gd name="connsiteY18" fmla="*/ 51802 h 114195"/>
                    <a:gd name="connsiteX19" fmla="*/ 84086 w 138524"/>
                    <a:gd name="connsiteY19" fmla="*/ 51802 h 11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8524" h="114195">
                      <a:moveTo>
                        <a:pt x="93383" y="0"/>
                      </a:moveTo>
                      <a:cubicBezTo>
                        <a:pt x="104159" y="0"/>
                        <a:pt x="112855" y="1387"/>
                        <a:pt x="119469" y="4163"/>
                      </a:cubicBezTo>
                      <a:cubicBezTo>
                        <a:pt x="126083" y="6938"/>
                        <a:pt x="130893" y="11147"/>
                        <a:pt x="133946" y="16789"/>
                      </a:cubicBezTo>
                      <a:cubicBezTo>
                        <a:pt x="136998" y="22432"/>
                        <a:pt x="138524" y="29694"/>
                        <a:pt x="138524" y="38528"/>
                      </a:cubicBezTo>
                      <a:cubicBezTo>
                        <a:pt x="138524" y="47362"/>
                        <a:pt x="136998" y="54485"/>
                        <a:pt x="133946" y="60127"/>
                      </a:cubicBezTo>
                      <a:cubicBezTo>
                        <a:pt x="130893" y="65770"/>
                        <a:pt x="126083" y="70025"/>
                        <a:pt x="119469" y="72847"/>
                      </a:cubicBezTo>
                      <a:cubicBezTo>
                        <a:pt x="112855" y="75668"/>
                        <a:pt x="104159" y="77102"/>
                        <a:pt x="93383" y="77102"/>
                      </a:cubicBezTo>
                      <a:lnTo>
                        <a:pt x="36308" y="77102"/>
                      </a:lnTo>
                      <a:lnTo>
                        <a:pt x="36308" y="114196"/>
                      </a:lnTo>
                      <a:lnTo>
                        <a:pt x="0" y="114196"/>
                      </a:lnTo>
                      <a:lnTo>
                        <a:pt x="0" y="0"/>
                      </a:lnTo>
                      <a:lnTo>
                        <a:pt x="93383" y="0"/>
                      </a:lnTo>
                      <a:close/>
                      <a:moveTo>
                        <a:pt x="84086" y="51802"/>
                      </a:moveTo>
                      <a:cubicBezTo>
                        <a:pt x="89081" y="51802"/>
                        <a:pt x="92735" y="50784"/>
                        <a:pt x="94955" y="48750"/>
                      </a:cubicBezTo>
                      <a:cubicBezTo>
                        <a:pt x="97175" y="46714"/>
                        <a:pt x="98332" y="43615"/>
                        <a:pt x="98332" y="39499"/>
                      </a:cubicBezTo>
                      <a:cubicBezTo>
                        <a:pt x="98332" y="35383"/>
                        <a:pt x="97222" y="32099"/>
                        <a:pt x="94955" y="30156"/>
                      </a:cubicBezTo>
                      <a:cubicBezTo>
                        <a:pt x="92689" y="28214"/>
                        <a:pt x="89081" y="27196"/>
                        <a:pt x="84086" y="27196"/>
                      </a:cubicBezTo>
                      <a:lnTo>
                        <a:pt x="36262" y="27196"/>
                      </a:lnTo>
                      <a:lnTo>
                        <a:pt x="36262" y="51802"/>
                      </a:lnTo>
                      <a:lnTo>
                        <a:pt x="84086" y="51802"/>
                      </a:lnTo>
                      <a:close/>
                    </a:path>
                  </a:pathLst>
                </a:custGeom>
                <a:solidFill>
                  <a:srgbClr val="FFFFFF"/>
                </a:solidFill>
                <a:ln w="46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86511FDC-FA60-AE93-AD44-1F71BF291016}"/>
                    </a:ext>
                  </a:extLst>
                </p:cNvPr>
                <p:cNvSpPr/>
                <p:nvPr/>
              </p:nvSpPr>
              <p:spPr>
                <a:xfrm>
                  <a:off x="3971372" y="5565328"/>
                  <a:ext cx="124417" cy="93567"/>
                </a:xfrm>
                <a:custGeom>
                  <a:avLst/>
                  <a:gdLst>
                    <a:gd name="connsiteX0" fmla="*/ 122059 w 124417"/>
                    <a:gd name="connsiteY0" fmla="*/ 75946 h 93567"/>
                    <a:gd name="connsiteX1" fmla="*/ 122521 w 124417"/>
                    <a:gd name="connsiteY1" fmla="*/ 83762 h 93567"/>
                    <a:gd name="connsiteX2" fmla="*/ 124417 w 124417"/>
                    <a:gd name="connsiteY2" fmla="*/ 88896 h 93567"/>
                    <a:gd name="connsiteX3" fmla="*/ 124417 w 124417"/>
                    <a:gd name="connsiteY3" fmla="*/ 89867 h 93567"/>
                    <a:gd name="connsiteX4" fmla="*/ 89220 w 124417"/>
                    <a:gd name="connsiteY4" fmla="*/ 89867 h 93567"/>
                    <a:gd name="connsiteX5" fmla="*/ 87462 w 124417"/>
                    <a:gd name="connsiteY5" fmla="*/ 86445 h 93567"/>
                    <a:gd name="connsiteX6" fmla="*/ 86815 w 124417"/>
                    <a:gd name="connsiteY6" fmla="*/ 81080 h 93567"/>
                    <a:gd name="connsiteX7" fmla="*/ 86815 w 124417"/>
                    <a:gd name="connsiteY7" fmla="*/ 78212 h 93567"/>
                    <a:gd name="connsiteX8" fmla="*/ 69054 w 124417"/>
                    <a:gd name="connsiteY8" fmla="*/ 89636 h 93567"/>
                    <a:gd name="connsiteX9" fmla="*/ 41858 w 124417"/>
                    <a:gd name="connsiteY9" fmla="*/ 93567 h 93567"/>
                    <a:gd name="connsiteX10" fmla="*/ 11655 w 124417"/>
                    <a:gd name="connsiteY10" fmla="*/ 86537 h 93567"/>
                    <a:gd name="connsiteX11" fmla="*/ 0 w 124417"/>
                    <a:gd name="connsiteY11" fmla="*/ 64938 h 93567"/>
                    <a:gd name="connsiteX12" fmla="*/ 3700 w 124417"/>
                    <a:gd name="connsiteY12" fmla="*/ 49721 h 93567"/>
                    <a:gd name="connsiteX13" fmla="*/ 13876 w 124417"/>
                    <a:gd name="connsiteY13" fmla="*/ 40933 h 93567"/>
                    <a:gd name="connsiteX14" fmla="*/ 29786 w 124417"/>
                    <a:gd name="connsiteY14" fmla="*/ 37279 h 93567"/>
                    <a:gd name="connsiteX15" fmla="*/ 75344 w 124417"/>
                    <a:gd name="connsiteY15" fmla="*/ 33440 h 93567"/>
                    <a:gd name="connsiteX16" fmla="*/ 82282 w 124417"/>
                    <a:gd name="connsiteY16" fmla="*/ 31775 h 93567"/>
                    <a:gd name="connsiteX17" fmla="*/ 84456 w 124417"/>
                    <a:gd name="connsiteY17" fmla="*/ 27520 h 93567"/>
                    <a:gd name="connsiteX18" fmla="*/ 80201 w 124417"/>
                    <a:gd name="connsiteY18" fmla="*/ 22664 h 93567"/>
                    <a:gd name="connsiteX19" fmla="*/ 66233 w 124417"/>
                    <a:gd name="connsiteY19" fmla="*/ 20999 h 93567"/>
                    <a:gd name="connsiteX20" fmla="*/ 51432 w 124417"/>
                    <a:gd name="connsiteY20" fmla="*/ 22894 h 93567"/>
                    <a:gd name="connsiteX21" fmla="*/ 44772 w 124417"/>
                    <a:gd name="connsiteY21" fmla="*/ 29601 h 93567"/>
                    <a:gd name="connsiteX22" fmla="*/ 6059 w 124417"/>
                    <a:gd name="connsiteY22" fmla="*/ 29601 h 93567"/>
                    <a:gd name="connsiteX23" fmla="*/ 13829 w 124417"/>
                    <a:gd name="connsiteY23" fmla="*/ 11470 h 93567"/>
                    <a:gd name="connsiteX24" fmla="*/ 33671 w 124417"/>
                    <a:gd name="connsiteY24" fmla="*/ 2498 h 93567"/>
                    <a:gd name="connsiteX25" fmla="*/ 64614 w 124417"/>
                    <a:gd name="connsiteY25" fmla="*/ 0 h 93567"/>
                    <a:gd name="connsiteX26" fmla="*/ 96343 w 124417"/>
                    <a:gd name="connsiteY26" fmla="*/ 2081 h 93567"/>
                    <a:gd name="connsiteX27" fmla="*/ 115306 w 124417"/>
                    <a:gd name="connsiteY27" fmla="*/ 10175 h 93567"/>
                    <a:gd name="connsiteX28" fmla="*/ 122013 w 124417"/>
                    <a:gd name="connsiteY28" fmla="*/ 27520 h 93567"/>
                    <a:gd name="connsiteX29" fmla="*/ 122013 w 124417"/>
                    <a:gd name="connsiteY29" fmla="*/ 75992 h 93567"/>
                    <a:gd name="connsiteX30" fmla="*/ 86260 w 124417"/>
                    <a:gd name="connsiteY30" fmla="*/ 49397 h 93567"/>
                    <a:gd name="connsiteX31" fmla="*/ 82837 w 124417"/>
                    <a:gd name="connsiteY31" fmla="*/ 50692 h 93567"/>
                    <a:gd name="connsiteX32" fmla="*/ 78443 w 124417"/>
                    <a:gd name="connsiteY32" fmla="*/ 51478 h 93567"/>
                    <a:gd name="connsiteX33" fmla="*/ 78120 w 124417"/>
                    <a:gd name="connsiteY33" fmla="*/ 51617 h 93567"/>
                    <a:gd name="connsiteX34" fmla="*/ 77796 w 124417"/>
                    <a:gd name="connsiteY34" fmla="*/ 51617 h 93567"/>
                    <a:gd name="connsiteX35" fmla="*/ 49813 w 124417"/>
                    <a:gd name="connsiteY35" fmla="*/ 54994 h 93567"/>
                    <a:gd name="connsiteX36" fmla="*/ 40517 w 124417"/>
                    <a:gd name="connsiteY36" fmla="*/ 58046 h 93567"/>
                    <a:gd name="connsiteX37" fmla="*/ 37464 w 124417"/>
                    <a:gd name="connsiteY37" fmla="*/ 64290 h 93567"/>
                    <a:gd name="connsiteX38" fmla="*/ 41396 w 124417"/>
                    <a:gd name="connsiteY38" fmla="*/ 70997 h 93567"/>
                    <a:gd name="connsiteX39" fmla="*/ 53467 w 124417"/>
                    <a:gd name="connsiteY39" fmla="*/ 72939 h 93567"/>
                    <a:gd name="connsiteX40" fmla="*/ 76639 w 124417"/>
                    <a:gd name="connsiteY40" fmla="*/ 67897 h 93567"/>
                    <a:gd name="connsiteX41" fmla="*/ 86214 w 124417"/>
                    <a:gd name="connsiteY41" fmla="*/ 52311 h 93567"/>
                    <a:gd name="connsiteX42" fmla="*/ 86214 w 124417"/>
                    <a:gd name="connsiteY42" fmla="*/ 49443 h 9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24417" h="93567">
                      <a:moveTo>
                        <a:pt x="122059" y="75946"/>
                      </a:moveTo>
                      <a:cubicBezTo>
                        <a:pt x="122059" y="79044"/>
                        <a:pt x="122197" y="81635"/>
                        <a:pt x="122521" y="83762"/>
                      </a:cubicBezTo>
                      <a:cubicBezTo>
                        <a:pt x="122845" y="85890"/>
                        <a:pt x="123493" y="87601"/>
                        <a:pt x="124417" y="88896"/>
                      </a:cubicBezTo>
                      <a:lnTo>
                        <a:pt x="124417" y="89867"/>
                      </a:lnTo>
                      <a:lnTo>
                        <a:pt x="89220" y="89867"/>
                      </a:lnTo>
                      <a:cubicBezTo>
                        <a:pt x="88480" y="89127"/>
                        <a:pt x="87879" y="87971"/>
                        <a:pt x="87462" y="86445"/>
                      </a:cubicBezTo>
                      <a:cubicBezTo>
                        <a:pt x="87046" y="84918"/>
                        <a:pt x="86815" y="83115"/>
                        <a:pt x="86815" y="81080"/>
                      </a:cubicBezTo>
                      <a:lnTo>
                        <a:pt x="86815" y="78212"/>
                      </a:lnTo>
                      <a:cubicBezTo>
                        <a:pt x="82421" y="83207"/>
                        <a:pt x="76547" y="87046"/>
                        <a:pt x="69054" y="89636"/>
                      </a:cubicBezTo>
                      <a:cubicBezTo>
                        <a:pt x="61608" y="92226"/>
                        <a:pt x="52542" y="93567"/>
                        <a:pt x="41858" y="93567"/>
                      </a:cubicBezTo>
                      <a:cubicBezTo>
                        <a:pt x="29509" y="93567"/>
                        <a:pt x="19426" y="91209"/>
                        <a:pt x="11655" y="86537"/>
                      </a:cubicBezTo>
                      <a:cubicBezTo>
                        <a:pt x="3885" y="81866"/>
                        <a:pt x="0" y="74651"/>
                        <a:pt x="0" y="64938"/>
                      </a:cubicBezTo>
                      <a:cubicBezTo>
                        <a:pt x="0" y="58740"/>
                        <a:pt x="1203" y="53698"/>
                        <a:pt x="3700" y="49721"/>
                      </a:cubicBezTo>
                      <a:cubicBezTo>
                        <a:pt x="6151" y="45789"/>
                        <a:pt x="9528" y="42829"/>
                        <a:pt x="13876" y="40933"/>
                      </a:cubicBezTo>
                      <a:cubicBezTo>
                        <a:pt x="18177" y="38990"/>
                        <a:pt x="23496" y="37788"/>
                        <a:pt x="29786" y="37279"/>
                      </a:cubicBezTo>
                      <a:lnTo>
                        <a:pt x="75344" y="33440"/>
                      </a:lnTo>
                      <a:cubicBezTo>
                        <a:pt x="78536" y="33209"/>
                        <a:pt x="80848" y="32654"/>
                        <a:pt x="82282" y="31775"/>
                      </a:cubicBezTo>
                      <a:cubicBezTo>
                        <a:pt x="83716" y="30850"/>
                        <a:pt x="84456" y="29462"/>
                        <a:pt x="84456" y="27520"/>
                      </a:cubicBezTo>
                      <a:cubicBezTo>
                        <a:pt x="84456" y="25392"/>
                        <a:pt x="83022" y="23774"/>
                        <a:pt x="80201" y="22664"/>
                      </a:cubicBezTo>
                      <a:cubicBezTo>
                        <a:pt x="77379" y="21554"/>
                        <a:pt x="72708" y="20999"/>
                        <a:pt x="66233" y="20999"/>
                      </a:cubicBezTo>
                      <a:cubicBezTo>
                        <a:pt x="59757" y="20999"/>
                        <a:pt x="54901" y="21646"/>
                        <a:pt x="51432" y="22894"/>
                      </a:cubicBezTo>
                      <a:cubicBezTo>
                        <a:pt x="47963" y="24190"/>
                        <a:pt x="45743" y="26410"/>
                        <a:pt x="44772" y="29601"/>
                      </a:cubicBezTo>
                      <a:lnTo>
                        <a:pt x="6059" y="29601"/>
                      </a:lnTo>
                      <a:cubicBezTo>
                        <a:pt x="6383" y="21831"/>
                        <a:pt x="8973" y="15772"/>
                        <a:pt x="13829" y="11470"/>
                      </a:cubicBezTo>
                      <a:cubicBezTo>
                        <a:pt x="18686" y="7169"/>
                        <a:pt x="25300" y="4163"/>
                        <a:pt x="33671" y="2498"/>
                      </a:cubicBezTo>
                      <a:cubicBezTo>
                        <a:pt x="42043" y="832"/>
                        <a:pt x="52357" y="0"/>
                        <a:pt x="64614" y="0"/>
                      </a:cubicBezTo>
                      <a:cubicBezTo>
                        <a:pt x="77611" y="0"/>
                        <a:pt x="88202" y="694"/>
                        <a:pt x="96343" y="2081"/>
                      </a:cubicBezTo>
                      <a:cubicBezTo>
                        <a:pt x="104483" y="3469"/>
                        <a:pt x="110819" y="6151"/>
                        <a:pt x="115306" y="10175"/>
                      </a:cubicBezTo>
                      <a:cubicBezTo>
                        <a:pt x="119792" y="14153"/>
                        <a:pt x="122013" y="19981"/>
                        <a:pt x="122013" y="27520"/>
                      </a:cubicBezTo>
                      <a:lnTo>
                        <a:pt x="122013" y="75992"/>
                      </a:lnTo>
                      <a:close/>
                      <a:moveTo>
                        <a:pt x="86260" y="49397"/>
                      </a:moveTo>
                      <a:cubicBezTo>
                        <a:pt x="85381" y="49952"/>
                        <a:pt x="84271" y="50368"/>
                        <a:pt x="82837" y="50692"/>
                      </a:cubicBezTo>
                      <a:cubicBezTo>
                        <a:pt x="81403" y="51016"/>
                        <a:pt x="79923" y="51293"/>
                        <a:pt x="78443" y="51478"/>
                      </a:cubicBezTo>
                      <a:cubicBezTo>
                        <a:pt x="78351" y="51571"/>
                        <a:pt x="78212" y="51617"/>
                        <a:pt x="78120" y="51617"/>
                      </a:cubicBezTo>
                      <a:lnTo>
                        <a:pt x="77796" y="51617"/>
                      </a:lnTo>
                      <a:lnTo>
                        <a:pt x="49813" y="54994"/>
                      </a:lnTo>
                      <a:cubicBezTo>
                        <a:pt x="45651" y="55641"/>
                        <a:pt x="42552" y="56659"/>
                        <a:pt x="40517" y="58046"/>
                      </a:cubicBezTo>
                      <a:cubicBezTo>
                        <a:pt x="38482" y="59434"/>
                        <a:pt x="37464" y="61515"/>
                        <a:pt x="37464" y="64290"/>
                      </a:cubicBezTo>
                      <a:cubicBezTo>
                        <a:pt x="37464" y="67481"/>
                        <a:pt x="38759" y="69748"/>
                        <a:pt x="41396" y="70997"/>
                      </a:cubicBezTo>
                      <a:cubicBezTo>
                        <a:pt x="43986" y="72292"/>
                        <a:pt x="48009" y="72939"/>
                        <a:pt x="53467" y="72939"/>
                      </a:cubicBezTo>
                      <a:cubicBezTo>
                        <a:pt x="62532" y="72939"/>
                        <a:pt x="70257" y="71274"/>
                        <a:pt x="76639" y="67897"/>
                      </a:cubicBezTo>
                      <a:cubicBezTo>
                        <a:pt x="83022" y="64521"/>
                        <a:pt x="86214" y="59341"/>
                        <a:pt x="86214" y="52311"/>
                      </a:cubicBezTo>
                      <a:lnTo>
                        <a:pt x="86214" y="49443"/>
                      </a:lnTo>
                      <a:close/>
                    </a:path>
                  </a:pathLst>
                </a:custGeom>
                <a:solidFill>
                  <a:srgbClr val="FFFFFF"/>
                </a:solidFill>
                <a:ln w="46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990C321-4B02-BCC8-40F0-AB67E91B0FAC}"/>
                    </a:ext>
                  </a:extLst>
                </p:cNvPr>
                <p:cNvSpPr/>
                <p:nvPr/>
              </p:nvSpPr>
              <p:spPr>
                <a:xfrm>
                  <a:off x="4109110" y="5566577"/>
                  <a:ext cx="90468" cy="88618"/>
                </a:xfrm>
                <a:custGeom>
                  <a:avLst/>
                  <a:gdLst>
                    <a:gd name="connsiteX0" fmla="*/ 35152 w 90468"/>
                    <a:gd name="connsiteY0" fmla="*/ 2266 h 88618"/>
                    <a:gd name="connsiteX1" fmla="*/ 35152 w 90468"/>
                    <a:gd name="connsiteY1" fmla="*/ 13922 h 88618"/>
                    <a:gd name="connsiteX2" fmla="*/ 36123 w 90468"/>
                    <a:gd name="connsiteY2" fmla="*/ 13922 h 88618"/>
                    <a:gd name="connsiteX3" fmla="*/ 47639 w 90468"/>
                    <a:gd name="connsiteY3" fmla="*/ 6012 h 88618"/>
                    <a:gd name="connsiteX4" fmla="*/ 62024 w 90468"/>
                    <a:gd name="connsiteY4" fmla="*/ 1434 h 88618"/>
                    <a:gd name="connsiteX5" fmla="*/ 80247 w 90468"/>
                    <a:gd name="connsiteY5" fmla="*/ 0 h 88618"/>
                    <a:gd name="connsiteX6" fmla="*/ 90469 w 90468"/>
                    <a:gd name="connsiteY6" fmla="*/ 462 h 88618"/>
                    <a:gd name="connsiteX7" fmla="*/ 90469 w 90468"/>
                    <a:gd name="connsiteY7" fmla="*/ 34180 h 88618"/>
                    <a:gd name="connsiteX8" fmla="*/ 89682 w 90468"/>
                    <a:gd name="connsiteY8" fmla="*/ 34041 h 88618"/>
                    <a:gd name="connsiteX9" fmla="*/ 73356 w 90468"/>
                    <a:gd name="connsiteY9" fmla="*/ 32607 h 88618"/>
                    <a:gd name="connsiteX10" fmla="*/ 46252 w 90468"/>
                    <a:gd name="connsiteY10" fmla="*/ 38296 h 88618"/>
                    <a:gd name="connsiteX11" fmla="*/ 35799 w 90468"/>
                    <a:gd name="connsiteY11" fmla="*/ 59989 h 88618"/>
                    <a:gd name="connsiteX12" fmla="*/ 35799 w 90468"/>
                    <a:gd name="connsiteY12" fmla="*/ 88618 h 88618"/>
                    <a:gd name="connsiteX13" fmla="*/ 0 w 90468"/>
                    <a:gd name="connsiteY13" fmla="*/ 88618 h 88618"/>
                    <a:gd name="connsiteX14" fmla="*/ 0 w 90468"/>
                    <a:gd name="connsiteY14" fmla="*/ 2266 h 88618"/>
                    <a:gd name="connsiteX15" fmla="*/ 35198 w 90468"/>
                    <a:gd name="connsiteY15" fmla="*/ 2266 h 8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468" h="88618">
                      <a:moveTo>
                        <a:pt x="35152" y="2266"/>
                      </a:moveTo>
                      <a:lnTo>
                        <a:pt x="35152" y="13922"/>
                      </a:lnTo>
                      <a:lnTo>
                        <a:pt x="36123" y="13922"/>
                      </a:lnTo>
                      <a:cubicBezTo>
                        <a:pt x="39545" y="10730"/>
                        <a:pt x="43384" y="8094"/>
                        <a:pt x="47639" y="6012"/>
                      </a:cubicBezTo>
                      <a:cubicBezTo>
                        <a:pt x="51895" y="3931"/>
                        <a:pt x="56705" y="2405"/>
                        <a:pt x="62024" y="1434"/>
                      </a:cubicBezTo>
                      <a:cubicBezTo>
                        <a:pt x="67343" y="462"/>
                        <a:pt x="73448" y="0"/>
                        <a:pt x="80247" y="0"/>
                      </a:cubicBezTo>
                      <a:cubicBezTo>
                        <a:pt x="83670" y="0"/>
                        <a:pt x="87046" y="138"/>
                        <a:pt x="90469" y="462"/>
                      </a:cubicBezTo>
                      <a:lnTo>
                        <a:pt x="90469" y="34180"/>
                      </a:lnTo>
                      <a:lnTo>
                        <a:pt x="89682" y="34041"/>
                      </a:lnTo>
                      <a:cubicBezTo>
                        <a:pt x="84872" y="33070"/>
                        <a:pt x="79461" y="32607"/>
                        <a:pt x="73356" y="32607"/>
                      </a:cubicBezTo>
                      <a:cubicBezTo>
                        <a:pt x="62255" y="32607"/>
                        <a:pt x="53236" y="34504"/>
                        <a:pt x="46252" y="38296"/>
                      </a:cubicBezTo>
                      <a:cubicBezTo>
                        <a:pt x="39268" y="42089"/>
                        <a:pt x="35799" y="49304"/>
                        <a:pt x="35799" y="59989"/>
                      </a:cubicBezTo>
                      <a:lnTo>
                        <a:pt x="35799" y="88618"/>
                      </a:lnTo>
                      <a:lnTo>
                        <a:pt x="0" y="88618"/>
                      </a:lnTo>
                      <a:lnTo>
                        <a:pt x="0" y="2266"/>
                      </a:lnTo>
                      <a:lnTo>
                        <a:pt x="35198" y="2266"/>
                      </a:lnTo>
                      <a:close/>
                    </a:path>
                  </a:pathLst>
                </a:custGeom>
                <a:solidFill>
                  <a:srgbClr val="FFFFFF"/>
                </a:solidFill>
                <a:ln w="46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074A86B-56FF-10F5-B8A1-BD795FF8B308}"/>
                    </a:ext>
                  </a:extLst>
                </p:cNvPr>
                <p:cNvSpPr/>
                <p:nvPr/>
              </p:nvSpPr>
              <p:spPr>
                <a:xfrm>
                  <a:off x="4202956" y="5545486"/>
                  <a:ext cx="80570" cy="111143"/>
                </a:xfrm>
                <a:custGeom>
                  <a:avLst/>
                  <a:gdLst>
                    <a:gd name="connsiteX0" fmla="*/ 65400 w 80570"/>
                    <a:gd name="connsiteY0" fmla="*/ 83346 h 111143"/>
                    <a:gd name="connsiteX1" fmla="*/ 72662 w 80570"/>
                    <a:gd name="connsiteY1" fmla="*/ 83253 h 111143"/>
                    <a:gd name="connsiteX2" fmla="*/ 80432 w 80570"/>
                    <a:gd name="connsiteY2" fmla="*/ 82837 h 111143"/>
                    <a:gd name="connsiteX3" fmla="*/ 80432 w 80570"/>
                    <a:gd name="connsiteY3" fmla="*/ 109709 h 111143"/>
                    <a:gd name="connsiteX4" fmla="*/ 70025 w 80570"/>
                    <a:gd name="connsiteY4" fmla="*/ 110681 h 111143"/>
                    <a:gd name="connsiteX5" fmla="*/ 57722 w 80570"/>
                    <a:gd name="connsiteY5" fmla="*/ 111143 h 111143"/>
                    <a:gd name="connsiteX6" fmla="*/ 32931 w 80570"/>
                    <a:gd name="connsiteY6" fmla="*/ 108415 h 111143"/>
                    <a:gd name="connsiteX7" fmla="*/ 20767 w 80570"/>
                    <a:gd name="connsiteY7" fmla="*/ 99719 h 111143"/>
                    <a:gd name="connsiteX8" fmla="*/ 17252 w 80570"/>
                    <a:gd name="connsiteY8" fmla="*/ 83022 h 111143"/>
                    <a:gd name="connsiteX9" fmla="*/ 17252 w 80570"/>
                    <a:gd name="connsiteY9" fmla="*/ 44171 h 111143"/>
                    <a:gd name="connsiteX10" fmla="*/ 0 w 80570"/>
                    <a:gd name="connsiteY10" fmla="*/ 44171 h 111143"/>
                    <a:gd name="connsiteX11" fmla="*/ 0 w 80570"/>
                    <a:gd name="connsiteY11" fmla="*/ 23357 h 111143"/>
                    <a:gd name="connsiteX12" fmla="*/ 17252 w 80570"/>
                    <a:gd name="connsiteY12" fmla="*/ 23357 h 111143"/>
                    <a:gd name="connsiteX13" fmla="*/ 17252 w 80570"/>
                    <a:gd name="connsiteY13" fmla="*/ 0 h 111143"/>
                    <a:gd name="connsiteX14" fmla="*/ 52912 w 80570"/>
                    <a:gd name="connsiteY14" fmla="*/ 0 h 111143"/>
                    <a:gd name="connsiteX15" fmla="*/ 52912 w 80570"/>
                    <a:gd name="connsiteY15" fmla="*/ 23357 h 111143"/>
                    <a:gd name="connsiteX16" fmla="*/ 80571 w 80570"/>
                    <a:gd name="connsiteY16" fmla="*/ 23357 h 111143"/>
                    <a:gd name="connsiteX17" fmla="*/ 80571 w 80570"/>
                    <a:gd name="connsiteY17" fmla="*/ 44171 h 111143"/>
                    <a:gd name="connsiteX18" fmla="*/ 52912 w 80570"/>
                    <a:gd name="connsiteY18" fmla="*/ 44171 h 111143"/>
                    <a:gd name="connsiteX19" fmla="*/ 52912 w 80570"/>
                    <a:gd name="connsiteY19" fmla="*/ 76455 h 111143"/>
                    <a:gd name="connsiteX20" fmla="*/ 55780 w 80570"/>
                    <a:gd name="connsiteY20" fmla="*/ 81866 h 111143"/>
                    <a:gd name="connsiteX21" fmla="*/ 65354 w 80570"/>
                    <a:gd name="connsiteY21" fmla="*/ 83300 h 11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570" h="111143">
                      <a:moveTo>
                        <a:pt x="65400" y="83346"/>
                      </a:moveTo>
                      <a:cubicBezTo>
                        <a:pt x="67620" y="83346"/>
                        <a:pt x="70071" y="83346"/>
                        <a:pt x="72662" y="83253"/>
                      </a:cubicBezTo>
                      <a:cubicBezTo>
                        <a:pt x="75252" y="83207"/>
                        <a:pt x="77842" y="83069"/>
                        <a:pt x="80432" y="82837"/>
                      </a:cubicBezTo>
                      <a:lnTo>
                        <a:pt x="80432" y="109709"/>
                      </a:lnTo>
                      <a:cubicBezTo>
                        <a:pt x="77888" y="110033"/>
                        <a:pt x="74419" y="110357"/>
                        <a:pt x="70025" y="110681"/>
                      </a:cubicBezTo>
                      <a:cubicBezTo>
                        <a:pt x="65631" y="111005"/>
                        <a:pt x="61561" y="111143"/>
                        <a:pt x="57722" y="111143"/>
                      </a:cubicBezTo>
                      <a:cubicBezTo>
                        <a:pt x="46946" y="111143"/>
                        <a:pt x="38713" y="110219"/>
                        <a:pt x="32931" y="108415"/>
                      </a:cubicBezTo>
                      <a:cubicBezTo>
                        <a:pt x="27150" y="106611"/>
                        <a:pt x="23126" y="103697"/>
                        <a:pt x="20767" y="99719"/>
                      </a:cubicBezTo>
                      <a:cubicBezTo>
                        <a:pt x="18408" y="95742"/>
                        <a:pt x="17252" y="90145"/>
                        <a:pt x="17252" y="83022"/>
                      </a:cubicBezTo>
                      <a:lnTo>
                        <a:pt x="17252" y="44171"/>
                      </a:lnTo>
                      <a:lnTo>
                        <a:pt x="0" y="44171"/>
                      </a:lnTo>
                      <a:lnTo>
                        <a:pt x="0" y="23357"/>
                      </a:lnTo>
                      <a:lnTo>
                        <a:pt x="17252" y="23357"/>
                      </a:lnTo>
                      <a:lnTo>
                        <a:pt x="17252" y="0"/>
                      </a:lnTo>
                      <a:lnTo>
                        <a:pt x="52912" y="0"/>
                      </a:lnTo>
                      <a:lnTo>
                        <a:pt x="52912" y="23357"/>
                      </a:lnTo>
                      <a:lnTo>
                        <a:pt x="80571" y="23357"/>
                      </a:lnTo>
                      <a:lnTo>
                        <a:pt x="80571" y="44171"/>
                      </a:lnTo>
                      <a:lnTo>
                        <a:pt x="52912" y="44171"/>
                      </a:lnTo>
                      <a:lnTo>
                        <a:pt x="52912" y="76455"/>
                      </a:lnTo>
                      <a:cubicBezTo>
                        <a:pt x="52912" y="79137"/>
                        <a:pt x="53883" y="80941"/>
                        <a:pt x="55780" y="81866"/>
                      </a:cubicBezTo>
                      <a:cubicBezTo>
                        <a:pt x="57722" y="82837"/>
                        <a:pt x="60914" y="83300"/>
                        <a:pt x="65354" y="83300"/>
                      </a:cubicBezTo>
                      <a:close/>
                    </a:path>
                  </a:pathLst>
                </a:custGeom>
                <a:solidFill>
                  <a:srgbClr val="FFFFFF"/>
                </a:solidFill>
                <a:ln w="46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5CF36EF-29D5-B183-F96D-5A0F8CE6E287}"/>
                    </a:ext>
                  </a:extLst>
                </p:cNvPr>
                <p:cNvSpPr/>
                <p:nvPr/>
              </p:nvSpPr>
              <p:spPr>
                <a:xfrm>
                  <a:off x="4351517" y="5565328"/>
                  <a:ext cx="129181" cy="93521"/>
                </a:xfrm>
                <a:custGeom>
                  <a:avLst/>
                  <a:gdLst>
                    <a:gd name="connsiteX0" fmla="*/ 64614 w 129181"/>
                    <a:gd name="connsiteY0" fmla="*/ 0 h 93521"/>
                    <a:gd name="connsiteX1" fmla="*/ 101384 w 129181"/>
                    <a:gd name="connsiteY1" fmla="*/ 5412 h 93521"/>
                    <a:gd name="connsiteX2" fmla="*/ 122475 w 129181"/>
                    <a:gd name="connsiteY2" fmla="*/ 21183 h 93521"/>
                    <a:gd name="connsiteX3" fmla="*/ 129182 w 129181"/>
                    <a:gd name="connsiteY3" fmla="*/ 46714 h 93521"/>
                    <a:gd name="connsiteX4" fmla="*/ 122475 w 129181"/>
                    <a:gd name="connsiteY4" fmla="*/ 72199 h 93521"/>
                    <a:gd name="connsiteX5" fmla="*/ 101384 w 129181"/>
                    <a:gd name="connsiteY5" fmla="*/ 88110 h 93521"/>
                    <a:gd name="connsiteX6" fmla="*/ 64614 w 129181"/>
                    <a:gd name="connsiteY6" fmla="*/ 93521 h 93521"/>
                    <a:gd name="connsiteX7" fmla="*/ 27982 w 129181"/>
                    <a:gd name="connsiteY7" fmla="*/ 88110 h 93521"/>
                    <a:gd name="connsiteX8" fmla="*/ 6799 w 129181"/>
                    <a:gd name="connsiteY8" fmla="*/ 72199 h 93521"/>
                    <a:gd name="connsiteX9" fmla="*/ 0 w 129181"/>
                    <a:gd name="connsiteY9" fmla="*/ 46714 h 93521"/>
                    <a:gd name="connsiteX10" fmla="*/ 6799 w 129181"/>
                    <a:gd name="connsiteY10" fmla="*/ 21183 h 93521"/>
                    <a:gd name="connsiteX11" fmla="*/ 27982 w 129181"/>
                    <a:gd name="connsiteY11" fmla="*/ 5412 h 93521"/>
                    <a:gd name="connsiteX12" fmla="*/ 64614 w 129181"/>
                    <a:gd name="connsiteY12" fmla="*/ 0 h 93521"/>
                    <a:gd name="connsiteX13" fmla="*/ 64614 w 129181"/>
                    <a:gd name="connsiteY13" fmla="*/ 68591 h 93521"/>
                    <a:gd name="connsiteX14" fmla="*/ 85335 w 129181"/>
                    <a:gd name="connsiteY14" fmla="*/ 62902 h 93521"/>
                    <a:gd name="connsiteX15" fmla="*/ 91810 w 129181"/>
                    <a:gd name="connsiteY15" fmla="*/ 46668 h 93521"/>
                    <a:gd name="connsiteX16" fmla="*/ 85335 w 129181"/>
                    <a:gd name="connsiteY16" fmla="*/ 30341 h 93521"/>
                    <a:gd name="connsiteX17" fmla="*/ 64614 w 129181"/>
                    <a:gd name="connsiteY17" fmla="*/ 24606 h 93521"/>
                    <a:gd name="connsiteX18" fmla="*/ 43847 w 129181"/>
                    <a:gd name="connsiteY18" fmla="*/ 30341 h 93521"/>
                    <a:gd name="connsiteX19" fmla="*/ 37279 w 129181"/>
                    <a:gd name="connsiteY19" fmla="*/ 46668 h 93521"/>
                    <a:gd name="connsiteX20" fmla="*/ 43847 w 129181"/>
                    <a:gd name="connsiteY20" fmla="*/ 62902 h 93521"/>
                    <a:gd name="connsiteX21" fmla="*/ 64614 w 129181"/>
                    <a:gd name="connsiteY21" fmla="*/ 68591 h 9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181" h="93521">
                      <a:moveTo>
                        <a:pt x="64614" y="0"/>
                      </a:moveTo>
                      <a:cubicBezTo>
                        <a:pt x="79553" y="0"/>
                        <a:pt x="91810" y="1804"/>
                        <a:pt x="101384" y="5412"/>
                      </a:cubicBezTo>
                      <a:cubicBezTo>
                        <a:pt x="110958" y="9019"/>
                        <a:pt x="118035" y="14292"/>
                        <a:pt x="122475" y="21183"/>
                      </a:cubicBezTo>
                      <a:cubicBezTo>
                        <a:pt x="126962" y="28075"/>
                        <a:pt x="129182" y="36585"/>
                        <a:pt x="129182" y="46714"/>
                      </a:cubicBezTo>
                      <a:cubicBezTo>
                        <a:pt x="129182" y="56844"/>
                        <a:pt x="126962" y="65215"/>
                        <a:pt x="122475" y="72199"/>
                      </a:cubicBezTo>
                      <a:cubicBezTo>
                        <a:pt x="117989" y="79183"/>
                        <a:pt x="110958" y="84502"/>
                        <a:pt x="101384" y="88110"/>
                      </a:cubicBezTo>
                      <a:cubicBezTo>
                        <a:pt x="91810" y="91717"/>
                        <a:pt x="79507" y="93521"/>
                        <a:pt x="64614" y="93521"/>
                      </a:cubicBezTo>
                      <a:cubicBezTo>
                        <a:pt x="49721" y="93521"/>
                        <a:pt x="37603" y="91717"/>
                        <a:pt x="27982" y="88110"/>
                      </a:cubicBezTo>
                      <a:cubicBezTo>
                        <a:pt x="18362" y="84502"/>
                        <a:pt x="11332" y="79183"/>
                        <a:pt x="6799" y="72199"/>
                      </a:cubicBezTo>
                      <a:cubicBezTo>
                        <a:pt x="2266" y="65215"/>
                        <a:pt x="0" y="56705"/>
                        <a:pt x="0" y="46714"/>
                      </a:cubicBezTo>
                      <a:cubicBezTo>
                        <a:pt x="0" y="36724"/>
                        <a:pt x="2266" y="28075"/>
                        <a:pt x="6799" y="21183"/>
                      </a:cubicBezTo>
                      <a:cubicBezTo>
                        <a:pt x="11332" y="14292"/>
                        <a:pt x="18408" y="9065"/>
                        <a:pt x="27982" y="5412"/>
                      </a:cubicBezTo>
                      <a:cubicBezTo>
                        <a:pt x="37557" y="1804"/>
                        <a:pt x="49767" y="0"/>
                        <a:pt x="64614" y="0"/>
                      </a:cubicBezTo>
                      <a:close/>
                      <a:moveTo>
                        <a:pt x="64614" y="68591"/>
                      </a:moveTo>
                      <a:cubicBezTo>
                        <a:pt x="74095" y="68591"/>
                        <a:pt x="80987" y="66695"/>
                        <a:pt x="85335" y="62902"/>
                      </a:cubicBezTo>
                      <a:cubicBezTo>
                        <a:pt x="89636" y="59110"/>
                        <a:pt x="91810" y="53698"/>
                        <a:pt x="91810" y="46668"/>
                      </a:cubicBezTo>
                      <a:cubicBezTo>
                        <a:pt x="91810" y="39638"/>
                        <a:pt x="89636" y="34180"/>
                        <a:pt x="85335" y="30341"/>
                      </a:cubicBezTo>
                      <a:cubicBezTo>
                        <a:pt x="81033" y="26502"/>
                        <a:pt x="74095" y="24606"/>
                        <a:pt x="64614" y="24606"/>
                      </a:cubicBezTo>
                      <a:cubicBezTo>
                        <a:pt x="55132" y="24606"/>
                        <a:pt x="48194" y="26502"/>
                        <a:pt x="43847" y="30341"/>
                      </a:cubicBezTo>
                      <a:cubicBezTo>
                        <a:pt x="39453" y="34180"/>
                        <a:pt x="37279" y="39638"/>
                        <a:pt x="37279" y="46668"/>
                      </a:cubicBezTo>
                      <a:cubicBezTo>
                        <a:pt x="37279" y="53698"/>
                        <a:pt x="39453" y="59110"/>
                        <a:pt x="43847" y="62902"/>
                      </a:cubicBezTo>
                      <a:cubicBezTo>
                        <a:pt x="48194" y="66695"/>
                        <a:pt x="55132" y="68591"/>
                        <a:pt x="64614" y="68591"/>
                      </a:cubicBezTo>
                      <a:close/>
                    </a:path>
                  </a:pathLst>
                </a:custGeom>
                <a:solidFill>
                  <a:srgbClr val="FFFFFF"/>
                </a:solidFill>
                <a:ln w="46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70CF004E-0C3E-2795-BE95-E7BC047BA4F6}"/>
                    </a:ext>
                  </a:extLst>
                </p:cNvPr>
                <p:cNvSpPr/>
                <p:nvPr/>
              </p:nvSpPr>
              <p:spPr>
                <a:xfrm>
                  <a:off x="4485231" y="5534894"/>
                  <a:ext cx="82652" cy="120346"/>
                </a:xfrm>
                <a:custGeom>
                  <a:avLst/>
                  <a:gdLst>
                    <a:gd name="connsiteX0" fmla="*/ 71459 w 82652"/>
                    <a:gd name="connsiteY0" fmla="*/ 22617 h 120346"/>
                    <a:gd name="connsiteX1" fmla="*/ 59711 w 82652"/>
                    <a:gd name="connsiteY1" fmla="*/ 23727 h 120346"/>
                    <a:gd name="connsiteX2" fmla="*/ 54115 w 82652"/>
                    <a:gd name="connsiteY2" fmla="*/ 27150 h 120346"/>
                    <a:gd name="connsiteX3" fmla="*/ 53097 w 82652"/>
                    <a:gd name="connsiteY3" fmla="*/ 33949 h 120346"/>
                    <a:gd name="connsiteX4" fmla="*/ 80432 w 82652"/>
                    <a:gd name="connsiteY4" fmla="*/ 33949 h 120346"/>
                    <a:gd name="connsiteX5" fmla="*/ 80432 w 82652"/>
                    <a:gd name="connsiteY5" fmla="*/ 54762 h 120346"/>
                    <a:gd name="connsiteX6" fmla="*/ 53097 w 82652"/>
                    <a:gd name="connsiteY6" fmla="*/ 54762 h 120346"/>
                    <a:gd name="connsiteX7" fmla="*/ 53097 w 82652"/>
                    <a:gd name="connsiteY7" fmla="*/ 120347 h 120346"/>
                    <a:gd name="connsiteX8" fmla="*/ 17252 w 82652"/>
                    <a:gd name="connsiteY8" fmla="*/ 120347 h 120346"/>
                    <a:gd name="connsiteX9" fmla="*/ 17252 w 82652"/>
                    <a:gd name="connsiteY9" fmla="*/ 54762 h 120346"/>
                    <a:gd name="connsiteX10" fmla="*/ 0 w 82652"/>
                    <a:gd name="connsiteY10" fmla="*/ 54762 h 120346"/>
                    <a:gd name="connsiteX11" fmla="*/ 0 w 82652"/>
                    <a:gd name="connsiteY11" fmla="*/ 33949 h 120346"/>
                    <a:gd name="connsiteX12" fmla="*/ 17252 w 82652"/>
                    <a:gd name="connsiteY12" fmla="*/ 33949 h 120346"/>
                    <a:gd name="connsiteX13" fmla="*/ 17252 w 82652"/>
                    <a:gd name="connsiteY13" fmla="*/ 28028 h 120346"/>
                    <a:gd name="connsiteX14" fmla="*/ 22617 w 82652"/>
                    <a:gd name="connsiteY14" fmla="*/ 11146 h 120346"/>
                    <a:gd name="connsiteX15" fmla="*/ 38065 w 82652"/>
                    <a:gd name="connsiteY15" fmla="*/ 2497 h 120346"/>
                    <a:gd name="connsiteX16" fmla="*/ 63643 w 82652"/>
                    <a:gd name="connsiteY16" fmla="*/ 0 h 120346"/>
                    <a:gd name="connsiteX17" fmla="*/ 74188 w 82652"/>
                    <a:gd name="connsiteY17" fmla="*/ 231 h 120346"/>
                    <a:gd name="connsiteX18" fmla="*/ 81542 w 82652"/>
                    <a:gd name="connsiteY18" fmla="*/ 971 h 120346"/>
                    <a:gd name="connsiteX19" fmla="*/ 82652 w 82652"/>
                    <a:gd name="connsiteY19" fmla="*/ 1110 h 120346"/>
                    <a:gd name="connsiteX20" fmla="*/ 82652 w 82652"/>
                    <a:gd name="connsiteY20" fmla="*/ 23033 h 120346"/>
                    <a:gd name="connsiteX21" fmla="*/ 71459 w 82652"/>
                    <a:gd name="connsiteY21" fmla="*/ 22570 h 12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652" h="120346">
                      <a:moveTo>
                        <a:pt x="71459" y="22617"/>
                      </a:moveTo>
                      <a:cubicBezTo>
                        <a:pt x="66325" y="22617"/>
                        <a:pt x="62440" y="22987"/>
                        <a:pt x="59711" y="23727"/>
                      </a:cubicBezTo>
                      <a:cubicBezTo>
                        <a:pt x="56982" y="24467"/>
                        <a:pt x="55132" y="25623"/>
                        <a:pt x="54115" y="27150"/>
                      </a:cubicBezTo>
                      <a:cubicBezTo>
                        <a:pt x="53097" y="28676"/>
                        <a:pt x="52774" y="30942"/>
                        <a:pt x="53097" y="33949"/>
                      </a:cubicBezTo>
                      <a:lnTo>
                        <a:pt x="80432" y="33949"/>
                      </a:lnTo>
                      <a:lnTo>
                        <a:pt x="80432" y="54762"/>
                      </a:lnTo>
                      <a:lnTo>
                        <a:pt x="53097" y="54762"/>
                      </a:lnTo>
                      <a:lnTo>
                        <a:pt x="53097" y="120347"/>
                      </a:lnTo>
                      <a:lnTo>
                        <a:pt x="17252" y="120347"/>
                      </a:lnTo>
                      <a:lnTo>
                        <a:pt x="17252" y="54762"/>
                      </a:lnTo>
                      <a:lnTo>
                        <a:pt x="0" y="54762"/>
                      </a:lnTo>
                      <a:lnTo>
                        <a:pt x="0" y="33949"/>
                      </a:lnTo>
                      <a:lnTo>
                        <a:pt x="17252" y="33949"/>
                      </a:lnTo>
                      <a:lnTo>
                        <a:pt x="17252" y="28028"/>
                      </a:lnTo>
                      <a:cubicBezTo>
                        <a:pt x="17252" y="20905"/>
                        <a:pt x="19056" y="15263"/>
                        <a:pt x="22617" y="11146"/>
                      </a:cubicBezTo>
                      <a:cubicBezTo>
                        <a:pt x="26179" y="7030"/>
                        <a:pt x="31313" y="4162"/>
                        <a:pt x="38065" y="2497"/>
                      </a:cubicBezTo>
                      <a:cubicBezTo>
                        <a:pt x="44772" y="832"/>
                        <a:pt x="53329" y="0"/>
                        <a:pt x="63643" y="0"/>
                      </a:cubicBezTo>
                      <a:cubicBezTo>
                        <a:pt x="67713" y="0"/>
                        <a:pt x="71228" y="92"/>
                        <a:pt x="74188" y="231"/>
                      </a:cubicBezTo>
                      <a:cubicBezTo>
                        <a:pt x="77194" y="370"/>
                        <a:pt x="79646" y="647"/>
                        <a:pt x="81542" y="971"/>
                      </a:cubicBezTo>
                      <a:lnTo>
                        <a:pt x="82652" y="1110"/>
                      </a:lnTo>
                      <a:lnTo>
                        <a:pt x="82652" y="23033"/>
                      </a:lnTo>
                      <a:cubicBezTo>
                        <a:pt x="77102" y="22709"/>
                        <a:pt x="73355" y="22570"/>
                        <a:pt x="71459" y="22570"/>
                      </a:cubicBezTo>
                      <a:close/>
                    </a:path>
                  </a:pathLst>
                </a:custGeom>
                <a:solidFill>
                  <a:srgbClr val="FFFFFF"/>
                </a:solidFill>
                <a:ln w="46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BC328C2B-8B37-3888-3C0B-CAC14EDD5C51}"/>
                    </a:ext>
                  </a:extLst>
                </p:cNvPr>
                <p:cNvSpPr/>
                <p:nvPr/>
              </p:nvSpPr>
              <p:spPr>
                <a:xfrm>
                  <a:off x="4630231" y="5545486"/>
                  <a:ext cx="80570" cy="111143"/>
                </a:xfrm>
                <a:custGeom>
                  <a:avLst/>
                  <a:gdLst>
                    <a:gd name="connsiteX0" fmla="*/ 65400 w 80570"/>
                    <a:gd name="connsiteY0" fmla="*/ 83346 h 111143"/>
                    <a:gd name="connsiteX1" fmla="*/ 72662 w 80570"/>
                    <a:gd name="connsiteY1" fmla="*/ 83253 h 111143"/>
                    <a:gd name="connsiteX2" fmla="*/ 80432 w 80570"/>
                    <a:gd name="connsiteY2" fmla="*/ 82837 h 111143"/>
                    <a:gd name="connsiteX3" fmla="*/ 80432 w 80570"/>
                    <a:gd name="connsiteY3" fmla="*/ 109709 h 111143"/>
                    <a:gd name="connsiteX4" fmla="*/ 70025 w 80570"/>
                    <a:gd name="connsiteY4" fmla="*/ 110681 h 111143"/>
                    <a:gd name="connsiteX5" fmla="*/ 57722 w 80570"/>
                    <a:gd name="connsiteY5" fmla="*/ 111143 h 111143"/>
                    <a:gd name="connsiteX6" fmla="*/ 32931 w 80570"/>
                    <a:gd name="connsiteY6" fmla="*/ 108415 h 111143"/>
                    <a:gd name="connsiteX7" fmla="*/ 20767 w 80570"/>
                    <a:gd name="connsiteY7" fmla="*/ 99719 h 111143"/>
                    <a:gd name="connsiteX8" fmla="*/ 17252 w 80570"/>
                    <a:gd name="connsiteY8" fmla="*/ 83022 h 111143"/>
                    <a:gd name="connsiteX9" fmla="*/ 17252 w 80570"/>
                    <a:gd name="connsiteY9" fmla="*/ 44171 h 111143"/>
                    <a:gd name="connsiteX10" fmla="*/ 0 w 80570"/>
                    <a:gd name="connsiteY10" fmla="*/ 44171 h 111143"/>
                    <a:gd name="connsiteX11" fmla="*/ 0 w 80570"/>
                    <a:gd name="connsiteY11" fmla="*/ 23357 h 111143"/>
                    <a:gd name="connsiteX12" fmla="*/ 17252 w 80570"/>
                    <a:gd name="connsiteY12" fmla="*/ 23357 h 111143"/>
                    <a:gd name="connsiteX13" fmla="*/ 17252 w 80570"/>
                    <a:gd name="connsiteY13" fmla="*/ 0 h 111143"/>
                    <a:gd name="connsiteX14" fmla="*/ 52912 w 80570"/>
                    <a:gd name="connsiteY14" fmla="*/ 0 h 111143"/>
                    <a:gd name="connsiteX15" fmla="*/ 52912 w 80570"/>
                    <a:gd name="connsiteY15" fmla="*/ 23357 h 111143"/>
                    <a:gd name="connsiteX16" fmla="*/ 80571 w 80570"/>
                    <a:gd name="connsiteY16" fmla="*/ 23357 h 111143"/>
                    <a:gd name="connsiteX17" fmla="*/ 80571 w 80570"/>
                    <a:gd name="connsiteY17" fmla="*/ 44171 h 111143"/>
                    <a:gd name="connsiteX18" fmla="*/ 52912 w 80570"/>
                    <a:gd name="connsiteY18" fmla="*/ 44171 h 111143"/>
                    <a:gd name="connsiteX19" fmla="*/ 52912 w 80570"/>
                    <a:gd name="connsiteY19" fmla="*/ 76455 h 111143"/>
                    <a:gd name="connsiteX20" fmla="*/ 55780 w 80570"/>
                    <a:gd name="connsiteY20" fmla="*/ 81866 h 111143"/>
                    <a:gd name="connsiteX21" fmla="*/ 65354 w 80570"/>
                    <a:gd name="connsiteY21" fmla="*/ 83300 h 11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570" h="111143">
                      <a:moveTo>
                        <a:pt x="65400" y="83346"/>
                      </a:moveTo>
                      <a:cubicBezTo>
                        <a:pt x="67620" y="83346"/>
                        <a:pt x="70071" y="83346"/>
                        <a:pt x="72662" y="83253"/>
                      </a:cubicBezTo>
                      <a:cubicBezTo>
                        <a:pt x="75252" y="83207"/>
                        <a:pt x="77842" y="83069"/>
                        <a:pt x="80432" y="82837"/>
                      </a:cubicBezTo>
                      <a:lnTo>
                        <a:pt x="80432" y="109709"/>
                      </a:lnTo>
                      <a:cubicBezTo>
                        <a:pt x="77888" y="110033"/>
                        <a:pt x="74419" y="110357"/>
                        <a:pt x="70025" y="110681"/>
                      </a:cubicBezTo>
                      <a:cubicBezTo>
                        <a:pt x="65631" y="111005"/>
                        <a:pt x="61561" y="111143"/>
                        <a:pt x="57722" y="111143"/>
                      </a:cubicBezTo>
                      <a:cubicBezTo>
                        <a:pt x="46946" y="111143"/>
                        <a:pt x="38713" y="110219"/>
                        <a:pt x="32931" y="108415"/>
                      </a:cubicBezTo>
                      <a:cubicBezTo>
                        <a:pt x="27150" y="106611"/>
                        <a:pt x="23126" y="103697"/>
                        <a:pt x="20767" y="99719"/>
                      </a:cubicBezTo>
                      <a:cubicBezTo>
                        <a:pt x="18408" y="95742"/>
                        <a:pt x="17252" y="90145"/>
                        <a:pt x="17252" y="83022"/>
                      </a:cubicBezTo>
                      <a:lnTo>
                        <a:pt x="17252" y="44171"/>
                      </a:lnTo>
                      <a:lnTo>
                        <a:pt x="0" y="44171"/>
                      </a:lnTo>
                      <a:lnTo>
                        <a:pt x="0" y="23357"/>
                      </a:lnTo>
                      <a:lnTo>
                        <a:pt x="17252" y="23357"/>
                      </a:lnTo>
                      <a:lnTo>
                        <a:pt x="17252" y="0"/>
                      </a:lnTo>
                      <a:lnTo>
                        <a:pt x="52912" y="0"/>
                      </a:lnTo>
                      <a:lnTo>
                        <a:pt x="52912" y="23357"/>
                      </a:lnTo>
                      <a:lnTo>
                        <a:pt x="80571" y="23357"/>
                      </a:lnTo>
                      <a:lnTo>
                        <a:pt x="80571" y="44171"/>
                      </a:lnTo>
                      <a:lnTo>
                        <a:pt x="52912" y="44171"/>
                      </a:lnTo>
                      <a:lnTo>
                        <a:pt x="52912" y="76455"/>
                      </a:lnTo>
                      <a:cubicBezTo>
                        <a:pt x="52912" y="79137"/>
                        <a:pt x="53883" y="80941"/>
                        <a:pt x="55780" y="81866"/>
                      </a:cubicBezTo>
                      <a:cubicBezTo>
                        <a:pt x="57722" y="82837"/>
                        <a:pt x="60914" y="83300"/>
                        <a:pt x="65354" y="83300"/>
                      </a:cubicBezTo>
                      <a:close/>
                    </a:path>
                  </a:pathLst>
                </a:custGeom>
                <a:solidFill>
                  <a:srgbClr val="FFFFFF"/>
                </a:solidFill>
                <a:ln w="46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B9FFE5EF-346B-B9A8-8331-0CAF3CCD7BA1}"/>
                    </a:ext>
                  </a:extLst>
                </p:cNvPr>
                <p:cNvSpPr/>
                <p:nvPr/>
              </p:nvSpPr>
              <p:spPr>
                <a:xfrm>
                  <a:off x="4724076" y="5539520"/>
                  <a:ext cx="120578" cy="115768"/>
                </a:xfrm>
                <a:custGeom>
                  <a:avLst/>
                  <a:gdLst>
                    <a:gd name="connsiteX0" fmla="*/ 77426 w 120578"/>
                    <a:gd name="connsiteY0" fmla="*/ 27104 h 115768"/>
                    <a:gd name="connsiteX1" fmla="*/ 108923 w 120578"/>
                    <a:gd name="connsiteY1" fmla="*/ 35336 h 115768"/>
                    <a:gd name="connsiteX2" fmla="*/ 120578 w 120578"/>
                    <a:gd name="connsiteY2" fmla="*/ 60358 h 115768"/>
                    <a:gd name="connsiteX3" fmla="*/ 120578 w 120578"/>
                    <a:gd name="connsiteY3" fmla="*/ 115675 h 115768"/>
                    <a:gd name="connsiteX4" fmla="*/ 84595 w 120578"/>
                    <a:gd name="connsiteY4" fmla="*/ 115675 h 115768"/>
                    <a:gd name="connsiteX5" fmla="*/ 84595 w 120578"/>
                    <a:gd name="connsiteY5" fmla="*/ 71875 h 115768"/>
                    <a:gd name="connsiteX6" fmla="*/ 78905 w 120578"/>
                    <a:gd name="connsiteY6" fmla="*/ 58786 h 115768"/>
                    <a:gd name="connsiteX7" fmla="*/ 62347 w 120578"/>
                    <a:gd name="connsiteY7" fmla="*/ 54623 h 115768"/>
                    <a:gd name="connsiteX8" fmla="*/ 43662 w 120578"/>
                    <a:gd name="connsiteY8" fmla="*/ 59757 h 115768"/>
                    <a:gd name="connsiteX9" fmla="*/ 35845 w 120578"/>
                    <a:gd name="connsiteY9" fmla="*/ 76732 h 115768"/>
                    <a:gd name="connsiteX10" fmla="*/ 35845 w 120578"/>
                    <a:gd name="connsiteY10" fmla="*/ 115768 h 115768"/>
                    <a:gd name="connsiteX11" fmla="*/ 0 w 120578"/>
                    <a:gd name="connsiteY11" fmla="*/ 115768 h 115768"/>
                    <a:gd name="connsiteX12" fmla="*/ 0 w 120578"/>
                    <a:gd name="connsiteY12" fmla="*/ 0 h 115768"/>
                    <a:gd name="connsiteX13" fmla="*/ 35845 w 120578"/>
                    <a:gd name="connsiteY13" fmla="*/ 0 h 115768"/>
                    <a:gd name="connsiteX14" fmla="*/ 35845 w 120578"/>
                    <a:gd name="connsiteY14" fmla="*/ 40285 h 115768"/>
                    <a:gd name="connsiteX15" fmla="*/ 36816 w 120578"/>
                    <a:gd name="connsiteY15" fmla="*/ 40285 h 115768"/>
                    <a:gd name="connsiteX16" fmla="*/ 54346 w 120578"/>
                    <a:gd name="connsiteY16" fmla="*/ 30387 h 115768"/>
                    <a:gd name="connsiteX17" fmla="*/ 77472 w 120578"/>
                    <a:gd name="connsiteY17" fmla="*/ 27196 h 115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0578" h="115768">
                      <a:moveTo>
                        <a:pt x="77426" y="27104"/>
                      </a:moveTo>
                      <a:cubicBezTo>
                        <a:pt x="90654" y="27104"/>
                        <a:pt x="101153" y="29832"/>
                        <a:pt x="108923" y="35336"/>
                      </a:cubicBezTo>
                      <a:cubicBezTo>
                        <a:pt x="116693" y="40840"/>
                        <a:pt x="120578" y="49165"/>
                        <a:pt x="120578" y="60358"/>
                      </a:cubicBezTo>
                      <a:lnTo>
                        <a:pt x="120578" y="115675"/>
                      </a:lnTo>
                      <a:lnTo>
                        <a:pt x="84595" y="115675"/>
                      </a:lnTo>
                      <a:lnTo>
                        <a:pt x="84595" y="71875"/>
                      </a:lnTo>
                      <a:cubicBezTo>
                        <a:pt x="84595" y="65909"/>
                        <a:pt x="82698" y="61515"/>
                        <a:pt x="78905" y="58786"/>
                      </a:cubicBezTo>
                      <a:cubicBezTo>
                        <a:pt x="75113" y="56011"/>
                        <a:pt x="69609" y="54623"/>
                        <a:pt x="62347" y="54623"/>
                      </a:cubicBezTo>
                      <a:cubicBezTo>
                        <a:pt x="55086" y="54623"/>
                        <a:pt x="48842" y="56334"/>
                        <a:pt x="43662" y="59757"/>
                      </a:cubicBezTo>
                      <a:cubicBezTo>
                        <a:pt x="38435" y="63180"/>
                        <a:pt x="35845" y="68822"/>
                        <a:pt x="35845" y="76732"/>
                      </a:cubicBezTo>
                      <a:lnTo>
                        <a:pt x="35845" y="115768"/>
                      </a:lnTo>
                      <a:lnTo>
                        <a:pt x="0" y="115768"/>
                      </a:lnTo>
                      <a:lnTo>
                        <a:pt x="0" y="0"/>
                      </a:lnTo>
                      <a:lnTo>
                        <a:pt x="35845" y="0"/>
                      </a:lnTo>
                      <a:lnTo>
                        <a:pt x="35845" y="40285"/>
                      </a:lnTo>
                      <a:lnTo>
                        <a:pt x="36816" y="40285"/>
                      </a:lnTo>
                      <a:cubicBezTo>
                        <a:pt x="41812" y="35799"/>
                        <a:pt x="47685" y="32515"/>
                        <a:pt x="54346" y="30387"/>
                      </a:cubicBezTo>
                      <a:cubicBezTo>
                        <a:pt x="61006" y="28260"/>
                        <a:pt x="68730" y="27196"/>
                        <a:pt x="77472" y="27196"/>
                      </a:cubicBezTo>
                      <a:close/>
                    </a:path>
                  </a:pathLst>
                </a:custGeom>
                <a:solidFill>
                  <a:srgbClr val="FFFFFF"/>
                </a:solidFill>
                <a:ln w="46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6A77FC3-31F3-5717-8202-BA341B727BA7}"/>
                    </a:ext>
                  </a:extLst>
                </p:cNvPr>
                <p:cNvSpPr/>
                <p:nvPr/>
              </p:nvSpPr>
              <p:spPr>
                <a:xfrm>
                  <a:off x="4857928" y="5565328"/>
                  <a:ext cx="129274" cy="93567"/>
                </a:xfrm>
                <a:custGeom>
                  <a:avLst/>
                  <a:gdLst>
                    <a:gd name="connsiteX0" fmla="*/ 64799 w 129274"/>
                    <a:gd name="connsiteY0" fmla="*/ 0 h 93567"/>
                    <a:gd name="connsiteX1" fmla="*/ 101199 w 129274"/>
                    <a:gd name="connsiteY1" fmla="*/ 5412 h 93567"/>
                    <a:gd name="connsiteX2" fmla="*/ 122383 w 129274"/>
                    <a:gd name="connsiteY2" fmla="*/ 21183 h 93567"/>
                    <a:gd name="connsiteX3" fmla="*/ 129274 w 129274"/>
                    <a:gd name="connsiteY3" fmla="*/ 46714 h 93567"/>
                    <a:gd name="connsiteX4" fmla="*/ 128950 w 129274"/>
                    <a:gd name="connsiteY4" fmla="*/ 54855 h 93567"/>
                    <a:gd name="connsiteX5" fmla="*/ 17021 w 129274"/>
                    <a:gd name="connsiteY5" fmla="*/ 54855 h 93567"/>
                    <a:gd name="connsiteX6" fmla="*/ 17344 w 129274"/>
                    <a:gd name="connsiteY6" fmla="*/ 35012 h 93567"/>
                    <a:gd name="connsiteX7" fmla="*/ 104483 w 129274"/>
                    <a:gd name="connsiteY7" fmla="*/ 35012 h 93567"/>
                    <a:gd name="connsiteX8" fmla="*/ 91995 w 129274"/>
                    <a:gd name="connsiteY8" fmla="*/ 43153 h 93567"/>
                    <a:gd name="connsiteX9" fmla="*/ 85520 w 129274"/>
                    <a:gd name="connsiteY9" fmla="*/ 26687 h 93567"/>
                    <a:gd name="connsiteX10" fmla="*/ 64799 w 129274"/>
                    <a:gd name="connsiteY10" fmla="*/ 21415 h 93567"/>
                    <a:gd name="connsiteX11" fmla="*/ 43708 w 129274"/>
                    <a:gd name="connsiteY11" fmla="*/ 26687 h 93567"/>
                    <a:gd name="connsiteX12" fmla="*/ 37326 w 129274"/>
                    <a:gd name="connsiteY12" fmla="*/ 43153 h 93567"/>
                    <a:gd name="connsiteX13" fmla="*/ 37326 w 129274"/>
                    <a:gd name="connsiteY13" fmla="*/ 50183 h 93567"/>
                    <a:gd name="connsiteX14" fmla="*/ 43801 w 129274"/>
                    <a:gd name="connsiteY14" fmla="*/ 66834 h 93567"/>
                    <a:gd name="connsiteX15" fmla="*/ 64984 w 129274"/>
                    <a:gd name="connsiteY15" fmla="*/ 72107 h 93567"/>
                    <a:gd name="connsiteX16" fmla="*/ 82097 w 129274"/>
                    <a:gd name="connsiteY16" fmla="*/ 69146 h 93567"/>
                    <a:gd name="connsiteX17" fmla="*/ 88480 w 129274"/>
                    <a:gd name="connsiteY17" fmla="*/ 62995 h 93567"/>
                    <a:gd name="connsiteX18" fmla="*/ 128118 w 129274"/>
                    <a:gd name="connsiteY18" fmla="*/ 62995 h 93567"/>
                    <a:gd name="connsiteX19" fmla="*/ 121735 w 129274"/>
                    <a:gd name="connsiteY19" fmla="*/ 78443 h 93567"/>
                    <a:gd name="connsiteX20" fmla="*/ 102448 w 129274"/>
                    <a:gd name="connsiteY20" fmla="*/ 89312 h 93567"/>
                    <a:gd name="connsiteX21" fmla="*/ 64938 w 129274"/>
                    <a:gd name="connsiteY21" fmla="*/ 93567 h 93567"/>
                    <a:gd name="connsiteX22" fmla="*/ 28168 w 129274"/>
                    <a:gd name="connsiteY22" fmla="*/ 88156 h 93567"/>
                    <a:gd name="connsiteX23" fmla="*/ 6892 w 129274"/>
                    <a:gd name="connsiteY23" fmla="*/ 72245 h 93567"/>
                    <a:gd name="connsiteX24" fmla="*/ 0 w 129274"/>
                    <a:gd name="connsiteY24" fmla="*/ 46761 h 93567"/>
                    <a:gd name="connsiteX25" fmla="*/ 6892 w 129274"/>
                    <a:gd name="connsiteY25" fmla="*/ 21229 h 93567"/>
                    <a:gd name="connsiteX26" fmla="*/ 28075 w 129274"/>
                    <a:gd name="connsiteY26" fmla="*/ 5457 h 93567"/>
                    <a:gd name="connsiteX27" fmla="*/ 64799 w 129274"/>
                    <a:gd name="connsiteY27" fmla="*/ 46 h 9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9274" h="93567">
                      <a:moveTo>
                        <a:pt x="64799" y="0"/>
                      </a:moveTo>
                      <a:cubicBezTo>
                        <a:pt x="79507" y="0"/>
                        <a:pt x="91625" y="1804"/>
                        <a:pt x="101199" y="5412"/>
                      </a:cubicBezTo>
                      <a:cubicBezTo>
                        <a:pt x="110727" y="9019"/>
                        <a:pt x="117804" y="14292"/>
                        <a:pt x="122383" y="21183"/>
                      </a:cubicBezTo>
                      <a:cubicBezTo>
                        <a:pt x="126962" y="28075"/>
                        <a:pt x="129274" y="36585"/>
                        <a:pt x="129274" y="46714"/>
                      </a:cubicBezTo>
                      <a:cubicBezTo>
                        <a:pt x="129274" y="49166"/>
                        <a:pt x="129182" y="51894"/>
                        <a:pt x="128950" y="54855"/>
                      </a:cubicBezTo>
                      <a:lnTo>
                        <a:pt x="17021" y="54855"/>
                      </a:lnTo>
                      <a:lnTo>
                        <a:pt x="17344" y="35012"/>
                      </a:lnTo>
                      <a:lnTo>
                        <a:pt x="104483" y="35012"/>
                      </a:lnTo>
                      <a:lnTo>
                        <a:pt x="91995" y="43153"/>
                      </a:lnTo>
                      <a:cubicBezTo>
                        <a:pt x="91995" y="35706"/>
                        <a:pt x="89821" y="30203"/>
                        <a:pt x="85520" y="26687"/>
                      </a:cubicBezTo>
                      <a:cubicBezTo>
                        <a:pt x="81219" y="23172"/>
                        <a:pt x="74281" y="21415"/>
                        <a:pt x="64799" y="21415"/>
                      </a:cubicBezTo>
                      <a:cubicBezTo>
                        <a:pt x="55318" y="21415"/>
                        <a:pt x="47963" y="23172"/>
                        <a:pt x="43708" y="26687"/>
                      </a:cubicBezTo>
                      <a:cubicBezTo>
                        <a:pt x="39453" y="30203"/>
                        <a:pt x="37326" y="35706"/>
                        <a:pt x="37326" y="43153"/>
                      </a:cubicBezTo>
                      <a:lnTo>
                        <a:pt x="37326" y="50183"/>
                      </a:lnTo>
                      <a:cubicBezTo>
                        <a:pt x="37326" y="57769"/>
                        <a:pt x="39499" y="63319"/>
                        <a:pt x="43801" y="66834"/>
                      </a:cubicBezTo>
                      <a:cubicBezTo>
                        <a:pt x="48102" y="70349"/>
                        <a:pt x="55179" y="72107"/>
                        <a:pt x="64984" y="72107"/>
                      </a:cubicBezTo>
                      <a:cubicBezTo>
                        <a:pt x="72986" y="72107"/>
                        <a:pt x="78675" y="71135"/>
                        <a:pt x="82097" y="69146"/>
                      </a:cubicBezTo>
                      <a:cubicBezTo>
                        <a:pt x="85520" y="67158"/>
                        <a:pt x="87648" y="65122"/>
                        <a:pt x="88480" y="62995"/>
                      </a:cubicBezTo>
                      <a:lnTo>
                        <a:pt x="128118" y="62995"/>
                      </a:lnTo>
                      <a:cubicBezTo>
                        <a:pt x="127563" y="68869"/>
                        <a:pt x="125435" y="74003"/>
                        <a:pt x="121735" y="78443"/>
                      </a:cubicBezTo>
                      <a:cubicBezTo>
                        <a:pt x="117989" y="82884"/>
                        <a:pt x="111560" y="86491"/>
                        <a:pt x="102448" y="89312"/>
                      </a:cubicBezTo>
                      <a:cubicBezTo>
                        <a:pt x="93337" y="92134"/>
                        <a:pt x="80849" y="93567"/>
                        <a:pt x="64938" y="93567"/>
                      </a:cubicBezTo>
                      <a:cubicBezTo>
                        <a:pt x="49999" y="93567"/>
                        <a:pt x="37742" y="91764"/>
                        <a:pt x="28168" y="88156"/>
                      </a:cubicBezTo>
                      <a:cubicBezTo>
                        <a:pt x="18593" y="84549"/>
                        <a:pt x="11471" y="79230"/>
                        <a:pt x="6892" y="72245"/>
                      </a:cubicBezTo>
                      <a:cubicBezTo>
                        <a:pt x="2313" y="65261"/>
                        <a:pt x="0" y="56751"/>
                        <a:pt x="0" y="46761"/>
                      </a:cubicBezTo>
                      <a:cubicBezTo>
                        <a:pt x="0" y="36770"/>
                        <a:pt x="2313" y="28121"/>
                        <a:pt x="6892" y="21229"/>
                      </a:cubicBezTo>
                      <a:cubicBezTo>
                        <a:pt x="11471" y="14338"/>
                        <a:pt x="18547" y="9111"/>
                        <a:pt x="28075" y="5457"/>
                      </a:cubicBezTo>
                      <a:cubicBezTo>
                        <a:pt x="37603" y="1850"/>
                        <a:pt x="49860" y="46"/>
                        <a:pt x="64799" y="46"/>
                      </a:cubicBezTo>
                      <a:close/>
                    </a:path>
                  </a:pathLst>
                </a:custGeom>
                <a:solidFill>
                  <a:srgbClr val="FFFFFF"/>
                </a:solidFill>
                <a:ln w="46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3167BE3-7BE4-B3FA-4CEE-C24804492967}"/>
                    </a:ext>
                  </a:extLst>
                </p:cNvPr>
                <p:cNvSpPr/>
                <p:nvPr/>
              </p:nvSpPr>
              <p:spPr>
                <a:xfrm>
                  <a:off x="5058986" y="5541046"/>
                  <a:ext cx="141345" cy="114195"/>
                </a:xfrm>
                <a:custGeom>
                  <a:avLst/>
                  <a:gdLst>
                    <a:gd name="connsiteX0" fmla="*/ 121365 w 141345"/>
                    <a:gd name="connsiteY0" fmla="*/ 52912 h 114195"/>
                    <a:gd name="connsiteX1" fmla="*/ 135980 w 141345"/>
                    <a:gd name="connsiteY1" fmla="*/ 61561 h 114195"/>
                    <a:gd name="connsiteX2" fmla="*/ 141346 w 141345"/>
                    <a:gd name="connsiteY2" fmla="*/ 80571 h 114195"/>
                    <a:gd name="connsiteX3" fmla="*/ 131772 w 141345"/>
                    <a:gd name="connsiteY3" fmla="*/ 105778 h 114195"/>
                    <a:gd name="connsiteX4" fmla="*/ 101060 w 141345"/>
                    <a:gd name="connsiteY4" fmla="*/ 114196 h 114195"/>
                    <a:gd name="connsiteX5" fmla="*/ 0 w 141345"/>
                    <a:gd name="connsiteY5" fmla="*/ 114196 h 114195"/>
                    <a:gd name="connsiteX6" fmla="*/ 0 w 141345"/>
                    <a:gd name="connsiteY6" fmla="*/ 0 h 114195"/>
                    <a:gd name="connsiteX7" fmla="*/ 98516 w 141345"/>
                    <a:gd name="connsiteY7" fmla="*/ 0 h 114195"/>
                    <a:gd name="connsiteX8" fmla="*/ 127932 w 141345"/>
                    <a:gd name="connsiteY8" fmla="*/ 7770 h 114195"/>
                    <a:gd name="connsiteX9" fmla="*/ 137229 w 141345"/>
                    <a:gd name="connsiteY9" fmla="*/ 29601 h 114195"/>
                    <a:gd name="connsiteX10" fmla="*/ 133067 w 141345"/>
                    <a:gd name="connsiteY10" fmla="*/ 44170 h 114195"/>
                    <a:gd name="connsiteX11" fmla="*/ 121411 w 141345"/>
                    <a:gd name="connsiteY11" fmla="*/ 51987 h 114195"/>
                    <a:gd name="connsiteX12" fmla="*/ 121411 w 141345"/>
                    <a:gd name="connsiteY12" fmla="*/ 52958 h 114195"/>
                    <a:gd name="connsiteX13" fmla="*/ 86028 w 141345"/>
                    <a:gd name="connsiteY13" fmla="*/ 44910 h 114195"/>
                    <a:gd name="connsiteX14" fmla="*/ 94724 w 141345"/>
                    <a:gd name="connsiteY14" fmla="*/ 42598 h 114195"/>
                    <a:gd name="connsiteX15" fmla="*/ 97499 w 141345"/>
                    <a:gd name="connsiteY15" fmla="*/ 34828 h 114195"/>
                    <a:gd name="connsiteX16" fmla="*/ 94724 w 141345"/>
                    <a:gd name="connsiteY16" fmla="*/ 27381 h 114195"/>
                    <a:gd name="connsiteX17" fmla="*/ 86028 w 141345"/>
                    <a:gd name="connsiteY17" fmla="*/ 25069 h 114195"/>
                    <a:gd name="connsiteX18" fmla="*/ 36308 w 141345"/>
                    <a:gd name="connsiteY18" fmla="*/ 25069 h 114195"/>
                    <a:gd name="connsiteX19" fmla="*/ 36308 w 141345"/>
                    <a:gd name="connsiteY19" fmla="*/ 44910 h 114195"/>
                    <a:gd name="connsiteX20" fmla="*/ 86028 w 141345"/>
                    <a:gd name="connsiteY20" fmla="*/ 44910 h 114195"/>
                    <a:gd name="connsiteX21" fmla="*/ 88110 w 141345"/>
                    <a:gd name="connsiteY21" fmla="*/ 89544 h 114195"/>
                    <a:gd name="connsiteX22" fmla="*/ 98100 w 141345"/>
                    <a:gd name="connsiteY22" fmla="*/ 86815 h 114195"/>
                    <a:gd name="connsiteX23" fmla="*/ 101199 w 141345"/>
                    <a:gd name="connsiteY23" fmla="*/ 78166 h 114195"/>
                    <a:gd name="connsiteX24" fmla="*/ 98100 w 141345"/>
                    <a:gd name="connsiteY24" fmla="*/ 69517 h 114195"/>
                    <a:gd name="connsiteX25" fmla="*/ 88110 w 141345"/>
                    <a:gd name="connsiteY25" fmla="*/ 66787 h 114195"/>
                    <a:gd name="connsiteX26" fmla="*/ 36308 w 141345"/>
                    <a:gd name="connsiteY26" fmla="*/ 66787 h 114195"/>
                    <a:gd name="connsiteX27" fmla="*/ 36308 w 141345"/>
                    <a:gd name="connsiteY27" fmla="*/ 89497 h 114195"/>
                    <a:gd name="connsiteX28" fmla="*/ 88110 w 141345"/>
                    <a:gd name="connsiteY28" fmla="*/ 89497 h 11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1345" h="114195">
                      <a:moveTo>
                        <a:pt x="121365" y="52912"/>
                      </a:moveTo>
                      <a:cubicBezTo>
                        <a:pt x="127563" y="54392"/>
                        <a:pt x="132419" y="57306"/>
                        <a:pt x="135980" y="61561"/>
                      </a:cubicBezTo>
                      <a:cubicBezTo>
                        <a:pt x="139542" y="65816"/>
                        <a:pt x="141346" y="72153"/>
                        <a:pt x="141346" y="80571"/>
                      </a:cubicBezTo>
                      <a:cubicBezTo>
                        <a:pt x="141346" y="91764"/>
                        <a:pt x="138154" y="100182"/>
                        <a:pt x="131772" y="105778"/>
                      </a:cubicBezTo>
                      <a:cubicBezTo>
                        <a:pt x="125389" y="111374"/>
                        <a:pt x="115121" y="114196"/>
                        <a:pt x="101060" y="114196"/>
                      </a:cubicBezTo>
                      <a:lnTo>
                        <a:pt x="0" y="114196"/>
                      </a:lnTo>
                      <a:lnTo>
                        <a:pt x="0" y="0"/>
                      </a:lnTo>
                      <a:lnTo>
                        <a:pt x="98516" y="0"/>
                      </a:lnTo>
                      <a:cubicBezTo>
                        <a:pt x="111929" y="0"/>
                        <a:pt x="121735" y="2590"/>
                        <a:pt x="127932" y="7770"/>
                      </a:cubicBezTo>
                      <a:cubicBezTo>
                        <a:pt x="134131" y="12950"/>
                        <a:pt x="137229" y="20212"/>
                        <a:pt x="137229" y="29601"/>
                      </a:cubicBezTo>
                      <a:cubicBezTo>
                        <a:pt x="137229" y="35567"/>
                        <a:pt x="135842" y="40424"/>
                        <a:pt x="133067" y="44170"/>
                      </a:cubicBezTo>
                      <a:cubicBezTo>
                        <a:pt x="130291" y="47917"/>
                        <a:pt x="126406" y="50507"/>
                        <a:pt x="121411" y="51987"/>
                      </a:cubicBezTo>
                      <a:lnTo>
                        <a:pt x="121411" y="52958"/>
                      </a:lnTo>
                      <a:close/>
                      <a:moveTo>
                        <a:pt x="86028" y="44910"/>
                      </a:moveTo>
                      <a:cubicBezTo>
                        <a:pt x="89960" y="44910"/>
                        <a:pt x="92874" y="44124"/>
                        <a:pt x="94724" y="42598"/>
                      </a:cubicBezTo>
                      <a:cubicBezTo>
                        <a:pt x="96574" y="41072"/>
                        <a:pt x="97499" y="38481"/>
                        <a:pt x="97499" y="34828"/>
                      </a:cubicBezTo>
                      <a:cubicBezTo>
                        <a:pt x="97499" y="31405"/>
                        <a:pt x="96574" y="28954"/>
                        <a:pt x="94724" y="27381"/>
                      </a:cubicBezTo>
                      <a:cubicBezTo>
                        <a:pt x="92874" y="25855"/>
                        <a:pt x="89960" y="25069"/>
                        <a:pt x="86028" y="25069"/>
                      </a:cubicBezTo>
                      <a:lnTo>
                        <a:pt x="36308" y="25069"/>
                      </a:lnTo>
                      <a:lnTo>
                        <a:pt x="36308" y="44910"/>
                      </a:lnTo>
                      <a:lnTo>
                        <a:pt x="86028" y="44910"/>
                      </a:lnTo>
                      <a:close/>
                      <a:moveTo>
                        <a:pt x="88110" y="89544"/>
                      </a:moveTo>
                      <a:cubicBezTo>
                        <a:pt x="92688" y="89544"/>
                        <a:pt x="96019" y="88619"/>
                        <a:pt x="98100" y="86815"/>
                      </a:cubicBezTo>
                      <a:cubicBezTo>
                        <a:pt x="100181" y="85011"/>
                        <a:pt x="101199" y="82143"/>
                        <a:pt x="101199" y="78166"/>
                      </a:cubicBezTo>
                      <a:cubicBezTo>
                        <a:pt x="101199" y="74188"/>
                        <a:pt x="100181" y="71366"/>
                        <a:pt x="98100" y="69517"/>
                      </a:cubicBezTo>
                      <a:cubicBezTo>
                        <a:pt x="96019" y="67713"/>
                        <a:pt x="92688" y="66787"/>
                        <a:pt x="88110" y="66787"/>
                      </a:cubicBezTo>
                      <a:lnTo>
                        <a:pt x="36308" y="66787"/>
                      </a:lnTo>
                      <a:lnTo>
                        <a:pt x="36308" y="89497"/>
                      </a:lnTo>
                      <a:lnTo>
                        <a:pt x="88110" y="89497"/>
                      </a:lnTo>
                      <a:close/>
                    </a:path>
                  </a:pathLst>
                </a:custGeom>
                <a:solidFill>
                  <a:srgbClr val="FFFFFF"/>
                </a:solidFill>
                <a:ln w="46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5B011369-C96B-E1DD-E616-11E60F82B262}"/>
                    </a:ext>
                  </a:extLst>
                </p:cNvPr>
                <p:cNvSpPr/>
                <p:nvPr/>
              </p:nvSpPr>
              <p:spPr>
                <a:xfrm>
                  <a:off x="5213791" y="5538779"/>
                  <a:ext cx="36446" cy="116415"/>
                </a:xfrm>
                <a:custGeom>
                  <a:avLst/>
                  <a:gdLst>
                    <a:gd name="connsiteX0" fmla="*/ 0 w 36446"/>
                    <a:gd name="connsiteY0" fmla="*/ 0 h 116415"/>
                    <a:gd name="connsiteX1" fmla="*/ 36447 w 36446"/>
                    <a:gd name="connsiteY1" fmla="*/ 0 h 116415"/>
                    <a:gd name="connsiteX2" fmla="*/ 36447 w 36446"/>
                    <a:gd name="connsiteY2" fmla="*/ 19842 h 116415"/>
                    <a:gd name="connsiteX3" fmla="*/ 0 w 36446"/>
                    <a:gd name="connsiteY3" fmla="*/ 19842 h 116415"/>
                    <a:gd name="connsiteX4" fmla="*/ 0 w 36446"/>
                    <a:gd name="connsiteY4" fmla="*/ 0 h 116415"/>
                    <a:gd name="connsiteX5" fmla="*/ 324 w 36446"/>
                    <a:gd name="connsiteY5" fmla="*/ 30064 h 116415"/>
                    <a:gd name="connsiteX6" fmla="*/ 36169 w 36446"/>
                    <a:gd name="connsiteY6" fmla="*/ 30064 h 116415"/>
                    <a:gd name="connsiteX7" fmla="*/ 36169 w 36446"/>
                    <a:gd name="connsiteY7" fmla="*/ 116416 h 116415"/>
                    <a:gd name="connsiteX8" fmla="*/ 324 w 36446"/>
                    <a:gd name="connsiteY8" fmla="*/ 116416 h 116415"/>
                    <a:gd name="connsiteX9" fmla="*/ 324 w 36446"/>
                    <a:gd name="connsiteY9" fmla="*/ 30064 h 11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46" h="116415">
                      <a:moveTo>
                        <a:pt x="0" y="0"/>
                      </a:moveTo>
                      <a:lnTo>
                        <a:pt x="36447" y="0"/>
                      </a:lnTo>
                      <a:lnTo>
                        <a:pt x="36447" y="19842"/>
                      </a:lnTo>
                      <a:lnTo>
                        <a:pt x="0" y="19842"/>
                      </a:lnTo>
                      <a:lnTo>
                        <a:pt x="0" y="0"/>
                      </a:lnTo>
                      <a:close/>
                      <a:moveTo>
                        <a:pt x="324" y="30064"/>
                      </a:moveTo>
                      <a:lnTo>
                        <a:pt x="36169" y="30064"/>
                      </a:lnTo>
                      <a:lnTo>
                        <a:pt x="36169" y="116416"/>
                      </a:lnTo>
                      <a:lnTo>
                        <a:pt x="324" y="116416"/>
                      </a:lnTo>
                      <a:lnTo>
                        <a:pt x="324" y="30064"/>
                      </a:lnTo>
                      <a:close/>
                    </a:path>
                  </a:pathLst>
                </a:custGeom>
                <a:solidFill>
                  <a:srgbClr val="FFFFFF"/>
                </a:solidFill>
                <a:ln w="46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B29C9FAD-B7A8-1D9E-F74A-8714E6485772}"/>
                    </a:ext>
                  </a:extLst>
                </p:cNvPr>
                <p:cNvSpPr/>
                <p:nvPr/>
              </p:nvSpPr>
              <p:spPr>
                <a:xfrm>
                  <a:off x="5263234" y="5566715"/>
                  <a:ext cx="126314" cy="119977"/>
                </a:xfrm>
                <a:custGeom>
                  <a:avLst/>
                  <a:gdLst>
                    <a:gd name="connsiteX0" fmla="*/ 126268 w 126314"/>
                    <a:gd name="connsiteY0" fmla="*/ 2128 h 119977"/>
                    <a:gd name="connsiteX1" fmla="*/ 126268 w 126314"/>
                    <a:gd name="connsiteY1" fmla="*/ 83208 h 119977"/>
                    <a:gd name="connsiteX2" fmla="*/ 121874 w 126314"/>
                    <a:gd name="connsiteY2" fmla="*/ 104946 h 119977"/>
                    <a:gd name="connsiteX3" fmla="*/ 104298 w 126314"/>
                    <a:gd name="connsiteY3" fmla="*/ 116324 h 119977"/>
                    <a:gd name="connsiteX4" fmla="*/ 64568 w 126314"/>
                    <a:gd name="connsiteY4" fmla="*/ 119978 h 119977"/>
                    <a:gd name="connsiteX5" fmla="*/ 25809 w 126314"/>
                    <a:gd name="connsiteY5" fmla="*/ 116324 h 119977"/>
                    <a:gd name="connsiteX6" fmla="*/ 7678 w 126314"/>
                    <a:gd name="connsiteY6" fmla="*/ 106010 h 119977"/>
                    <a:gd name="connsiteX7" fmla="*/ 2082 w 126314"/>
                    <a:gd name="connsiteY7" fmla="*/ 88989 h 119977"/>
                    <a:gd name="connsiteX8" fmla="*/ 41904 w 126314"/>
                    <a:gd name="connsiteY8" fmla="*/ 88989 h 119977"/>
                    <a:gd name="connsiteX9" fmla="*/ 44772 w 126314"/>
                    <a:gd name="connsiteY9" fmla="*/ 94123 h 119977"/>
                    <a:gd name="connsiteX10" fmla="*/ 51432 w 126314"/>
                    <a:gd name="connsiteY10" fmla="*/ 97314 h 119977"/>
                    <a:gd name="connsiteX11" fmla="*/ 65262 w 126314"/>
                    <a:gd name="connsiteY11" fmla="*/ 98609 h 119977"/>
                    <a:gd name="connsiteX12" fmla="*/ 81404 w 126314"/>
                    <a:gd name="connsiteY12" fmla="*/ 97083 h 119977"/>
                    <a:gd name="connsiteX13" fmla="*/ 88619 w 126314"/>
                    <a:gd name="connsiteY13" fmla="*/ 92365 h 119977"/>
                    <a:gd name="connsiteX14" fmla="*/ 90376 w 126314"/>
                    <a:gd name="connsiteY14" fmla="*/ 83253 h 119977"/>
                    <a:gd name="connsiteX15" fmla="*/ 90376 w 126314"/>
                    <a:gd name="connsiteY15" fmla="*/ 70164 h 119977"/>
                    <a:gd name="connsiteX16" fmla="*/ 89405 w 126314"/>
                    <a:gd name="connsiteY16" fmla="*/ 70164 h 119977"/>
                    <a:gd name="connsiteX17" fmla="*/ 74512 w 126314"/>
                    <a:gd name="connsiteY17" fmla="*/ 78813 h 119977"/>
                    <a:gd name="connsiteX18" fmla="*/ 53236 w 126314"/>
                    <a:gd name="connsiteY18" fmla="*/ 81866 h 119977"/>
                    <a:gd name="connsiteX19" fmla="*/ 24144 w 126314"/>
                    <a:gd name="connsiteY19" fmla="*/ 77241 h 119977"/>
                    <a:gd name="connsiteX20" fmla="*/ 6152 w 126314"/>
                    <a:gd name="connsiteY20" fmla="*/ 63504 h 119977"/>
                    <a:gd name="connsiteX21" fmla="*/ 0 w 126314"/>
                    <a:gd name="connsiteY21" fmla="*/ 40933 h 119977"/>
                    <a:gd name="connsiteX22" fmla="*/ 6152 w 126314"/>
                    <a:gd name="connsiteY22" fmla="*/ 18316 h 119977"/>
                    <a:gd name="connsiteX23" fmla="*/ 24144 w 126314"/>
                    <a:gd name="connsiteY23" fmla="*/ 4579 h 119977"/>
                    <a:gd name="connsiteX24" fmla="*/ 53236 w 126314"/>
                    <a:gd name="connsiteY24" fmla="*/ 0 h 119977"/>
                    <a:gd name="connsiteX25" fmla="*/ 74836 w 126314"/>
                    <a:gd name="connsiteY25" fmla="*/ 3192 h 119977"/>
                    <a:gd name="connsiteX26" fmla="*/ 90007 w 126314"/>
                    <a:gd name="connsiteY26" fmla="*/ 12303 h 119977"/>
                    <a:gd name="connsiteX27" fmla="*/ 91117 w 126314"/>
                    <a:gd name="connsiteY27" fmla="*/ 12303 h 119977"/>
                    <a:gd name="connsiteX28" fmla="*/ 91117 w 126314"/>
                    <a:gd name="connsiteY28" fmla="*/ 2221 h 119977"/>
                    <a:gd name="connsiteX29" fmla="*/ 126314 w 126314"/>
                    <a:gd name="connsiteY29" fmla="*/ 2221 h 119977"/>
                    <a:gd name="connsiteX30" fmla="*/ 63920 w 126314"/>
                    <a:gd name="connsiteY30" fmla="*/ 57769 h 119977"/>
                    <a:gd name="connsiteX31" fmla="*/ 84410 w 126314"/>
                    <a:gd name="connsiteY31" fmla="*/ 53282 h 119977"/>
                    <a:gd name="connsiteX32" fmla="*/ 91301 w 126314"/>
                    <a:gd name="connsiteY32" fmla="*/ 40794 h 119977"/>
                    <a:gd name="connsiteX33" fmla="*/ 84410 w 126314"/>
                    <a:gd name="connsiteY33" fmla="*/ 28260 h 119977"/>
                    <a:gd name="connsiteX34" fmla="*/ 63920 w 126314"/>
                    <a:gd name="connsiteY34" fmla="*/ 23682 h 119977"/>
                    <a:gd name="connsiteX35" fmla="*/ 43616 w 126314"/>
                    <a:gd name="connsiteY35" fmla="*/ 27983 h 119977"/>
                    <a:gd name="connsiteX36" fmla="*/ 37233 w 126314"/>
                    <a:gd name="connsiteY36" fmla="*/ 40794 h 119977"/>
                    <a:gd name="connsiteX37" fmla="*/ 43616 w 126314"/>
                    <a:gd name="connsiteY37" fmla="*/ 53421 h 119977"/>
                    <a:gd name="connsiteX38" fmla="*/ 63920 w 126314"/>
                    <a:gd name="connsiteY38" fmla="*/ 57723 h 11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6314" h="119977">
                      <a:moveTo>
                        <a:pt x="126268" y="2128"/>
                      </a:moveTo>
                      <a:lnTo>
                        <a:pt x="126268" y="83208"/>
                      </a:lnTo>
                      <a:cubicBezTo>
                        <a:pt x="126268" y="92596"/>
                        <a:pt x="124788" y="99858"/>
                        <a:pt x="121874" y="104946"/>
                      </a:cubicBezTo>
                      <a:cubicBezTo>
                        <a:pt x="118960" y="110033"/>
                        <a:pt x="113086" y="113826"/>
                        <a:pt x="104298" y="116324"/>
                      </a:cubicBezTo>
                      <a:cubicBezTo>
                        <a:pt x="95510" y="118775"/>
                        <a:pt x="82236" y="119978"/>
                        <a:pt x="64568" y="119978"/>
                      </a:cubicBezTo>
                      <a:cubicBezTo>
                        <a:pt x="46899" y="119978"/>
                        <a:pt x="34689" y="118729"/>
                        <a:pt x="25809" y="116324"/>
                      </a:cubicBezTo>
                      <a:cubicBezTo>
                        <a:pt x="16928" y="113873"/>
                        <a:pt x="10870" y="110450"/>
                        <a:pt x="7678" y="106010"/>
                      </a:cubicBezTo>
                      <a:cubicBezTo>
                        <a:pt x="4487" y="101570"/>
                        <a:pt x="2637" y="95927"/>
                        <a:pt x="2082" y="88989"/>
                      </a:cubicBezTo>
                      <a:lnTo>
                        <a:pt x="41904" y="88989"/>
                      </a:lnTo>
                      <a:cubicBezTo>
                        <a:pt x="42645" y="91117"/>
                        <a:pt x="43616" y="92828"/>
                        <a:pt x="44772" y="94123"/>
                      </a:cubicBezTo>
                      <a:cubicBezTo>
                        <a:pt x="45928" y="95418"/>
                        <a:pt x="48148" y="96482"/>
                        <a:pt x="51432" y="97314"/>
                      </a:cubicBezTo>
                      <a:cubicBezTo>
                        <a:pt x="54670" y="98147"/>
                        <a:pt x="59295" y="98609"/>
                        <a:pt x="65262" y="98609"/>
                      </a:cubicBezTo>
                      <a:cubicBezTo>
                        <a:pt x="72384" y="98609"/>
                        <a:pt x="77796" y="98101"/>
                        <a:pt x="81404" y="97083"/>
                      </a:cubicBezTo>
                      <a:cubicBezTo>
                        <a:pt x="85011" y="96065"/>
                        <a:pt x="87416" y="94493"/>
                        <a:pt x="88619" y="92365"/>
                      </a:cubicBezTo>
                      <a:cubicBezTo>
                        <a:pt x="89775" y="90237"/>
                        <a:pt x="90376" y="87185"/>
                        <a:pt x="90376" y="83253"/>
                      </a:cubicBezTo>
                      <a:lnTo>
                        <a:pt x="90376" y="70164"/>
                      </a:lnTo>
                      <a:lnTo>
                        <a:pt x="89405" y="70164"/>
                      </a:lnTo>
                      <a:cubicBezTo>
                        <a:pt x="85335" y="73911"/>
                        <a:pt x="80386" y="76779"/>
                        <a:pt x="74512" y="78813"/>
                      </a:cubicBezTo>
                      <a:cubicBezTo>
                        <a:pt x="68638" y="80849"/>
                        <a:pt x="61562" y="81866"/>
                        <a:pt x="53236" y="81866"/>
                      </a:cubicBezTo>
                      <a:cubicBezTo>
                        <a:pt x="41719" y="81866"/>
                        <a:pt x="32007" y="80340"/>
                        <a:pt x="24144" y="77241"/>
                      </a:cubicBezTo>
                      <a:cubicBezTo>
                        <a:pt x="16234" y="74142"/>
                        <a:pt x="10268" y="69563"/>
                        <a:pt x="6152" y="63504"/>
                      </a:cubicBezTo>
                      <a:cubicBezTo>
                        <a:pt x="2035" y="57445"/>
                        <a:pt x="0" y="49906"/>
                        <a:pt x="0" y="40933"/>
                      </a:cubicBezTo>
                      <a:cubicBezTo>
                        <a:pt x="0" y="31960"/>
                        <a:pt x="2035" y="24421"/>
                        <a:pt x="6152" y="18316"/>
                      </a:cubicBezTo>
                      <a:cubicBezTo>
                        <a:pt x="10268" y="12211"/>
                        <a:pt x="16234" y="7585"/>
                        <a:pt x="24144" y="4579"/>
                      </a:cubicBezTo>
                      <a:cubicBezTo>
                        <a:pt x="32053" y="1527"/>
                        <a:pt x="41719" y="0"/>
                        <a:pt x="53236" y="0"/>
                      </a:cubicBezTo>
                      <a:cubicBezTo>
                        <a:pt x="61562" y="0"/>
                        <a:pt x="68731" y="1064"/>
                        <a:pt x="74836" y="3192"/>
                      </a:cubicBezTo>
                      <a:cubicBezTo>
                        <a:pt x="80941" y="5319"/>
                        <a:pt x="85983" y="8372"/>
                        <a:pt x="90007" y="12303"/>
                      </a:cubicBezTo>
                      <a:lnTo>
                        <a:pt x="91117" y="12303"/>
                      </a:lnTo>
                      <a:lnTo>
                        <a:pt x="91117" y="2221"/>
                      </a:lnTo>
                      <a:lnTo>
                        <a:pt x="126314" y="2221"/>
                      </a:lnTo>
                      <a:close/>
                      <a:moveTo>
                        <a:pt x="63920" y="57769"/>
                      </a:moveTo>
                      <a:cubicBezTo>
                        <a:pt x="72986" y="57769"/>
                        <a:pt x="79785" y="56289"/>
                        <a:pt x="84410" y="53282"/>
                      </a:cubicBezTo>
                      <a:cubicBezTo>
                        <a:pt x="88989" y="50322"/>
                        <a:pt x="91301" y="46160"/>
                        <a:pt x="91301" y="40794"/>
                      </a:cubicBezTo>
                      <a:cubicBezTo>
                        <a:pt x="91301" y="35429"/>
                        <a:pt x="88989" y="31266"/>
                        <a:pt x="84410" y="28260"/>
                      </a:cubicBezTo>
                      <a:cubicBezTo>
                        <a:pt x="79831" y="25208"/>
                        <a:pt x="72986" y="23682"/>
                        <a:pt x="63920" y="23682"/>
                      </a:cubicBezTo>
                      <a:cubicBezTo>
                        <a:pt x="54855" y="23682"/>
                        <a:pt x="47871" y="25115"/>
                        <a:pt x="43616" y="27983"/>
                      </a:cubicBezTo>
                      <a:cubicBezTo>
                        <a:pt x="39360" y="30850"/>
                        <a:pt x="37233" y="35106"/>
                        <a:pt x="37233" y="40794"/>
                      </a:cubicBezTo>
                      <a:cubicBezTo>
                        <a:pt x="37233" y="46483"/>
                        <a:pt x="39360" y="50554"/>
                        <a:pt x="43616" y="53421"/>
                      </a:cubicBezTo>
                      <a:cubicBezTo>
                        <a:pt x="47871" y="56289"/>
                        <a:pt x="54670" y="57723"/>
                        <a:pt x="63920" y="57723"/>
                      </a:cubicBezTo>
                      <a:close/>
                    </a:path>
                  </a:pathLst>
                </a:custGeom>
                <a:solidFill>
                  <a:srgbClr val="FFFFFF"/>
                </a:solidFill>
                <a:ln w="46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FF5554E1-3B09-1740-1281-1BCBE096C46E}"/>
                    </a:ext>
                  </a:extLst>
                </p:cNvPr>
                <p:cNvSpPr/>
                <p:nvPr/>
              </p:nvSpPr>
              <p:spPr>
                <a:xfrm>
                  <a:off x="5464199" y="5540999"/>
                  <a:ext cx="36307" cy="114195"/>
                </a:xfrm>
                <a:custGeom>
                  <a:avLst/>
                  <a:gdLst>
                    <a:gd name="connsiteX0" fmla="*/ 0 w 36307"/>
                    <a:gd name="connsiteY0" fmla="*/ 114196 h 114195"/>
                    <a:gd name="connsiteX1" fmla="*/ 0 w 36307"/>
                    <a:gd name="connsiteY1" fmla="*/ 0 h 114195"/>
                    <a:gd name="connsiteX2" fmla="*/ 36308 w 36307"/>
                    <a:gd name="connsiteY2" fmla="*/ 0 h 114195"/>
                    <a:gd name="connsiteX3" fmla="*/ 36308 w 36307"/>
                    <a:gd name="connsiteY3" fmla="*/ 114196 h 114195"/>
                    <a:gd name="connsiteX4" fmla="*/ 0 w 36307"/>
                    <a:gd name="connsiteY4" fmla="*/ 114196 h 114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07" h="114195">
                      <a:moveTo>
                        <a:pt x="0" y="114196"/>
                      </a:moveTo>
                      <a:lnTo>
                        <a:pt x="0" y="0"/>
                      </a:lnTo>
                      <a:lnTo>
                        <a:pt x="36308" y="0"/>
                      </a:lnTo>
                      <a:lnTo>
                        <a:pt x="36308" y="114196"/>
                      </a:lnTo>
                      <a:lnTo>
                        <a:pt x="0" y="114196"/>
                      </a:lnTo>
                      <a:close/>
                    </a:path>
                  </a:pathLst>
                </a:custGeom>
                <a:solidFill>
                  <a:srgbClr val="FFFFFF"/>
                </a:solidFill>
                <a:ln w="46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C80A7822-CA93-4204-D4DD-B7A8CF1636EF}"/>
                    </a:ext>
                  </a:extLst>
                </p:cNvPr>
                <p:cNvSpPr/>
                <p:nvPr/>
              </p:nvSpPr>
              <p:spPr>
                <a:xfrm>
                  <a:off x="5512809" y="5565374"/>
                  <a:ext cx="126313" cy="93521"/>
                </a:xfrm>
                <a:custGeom>
                  <a:avLst/>
                  <a:gdLst>
                    <a:gd name="connsiteX0" fmla="*/ 83300 w 126313"/>
                    <a:gd name="connsiteY0" fmla="*/ 28722 h 93521"/>
                    <a:gd name="connsiteX1" fmla="*/ 76038 w 126313"/>
                    <a:gd name="connsiteY1" fmla="*/ 21923 h 93521"/>
                    <a:gd name="connsiteX2" fmla="*/ 59665 w 126313"/>
                    <a:gd name="connsiteY2" fmla="*/ 19934 h 93521"/>
                    <a:gd name="connsiteX3" fmla="*/ 45188 w 126313"/>
                    <a:gd name="connsiteY3" fmla="*/ 21599 h 93521"/>
                    <a:gd name="connsiteX4" fmla="*/ 40933 w 126313"/>
                    <a:gd name="connsiteY4" fmla="*/ 26641 h 93521"/>
                    <a:gd name="connsiteX5" fmla="*/ 43153 w 126313"/>
                    <a:gd name="connsiteY5" fmla="*/ 30387 h 93521"/>
                    <a:gd name="connsiteX6" fmla="*/ 51293 w 126313"/>
                    <a:gd name="connsiteY6" fmla="*/ 32052 h 93521"/>
                    <a:gd name="connsiteX7" fmla="*/ 92735 w 126313"/>
                    <a:gd name="connsiteY7" fmla="*/ 35429 h 93521"/>
                    <a:gd name="connsiteX8" fmla="*/ 111374 w 126313"/>
                    <a:gd name="connsiteY8" fmla="*/ 39129 h 93521"/>
                    <a:gd name="connsiteX9" fmla="*/ 122475 w 126313"/>
                    <a:gd name="connsiteY9" fmla="*/ 47917 h 93521"/>
                    <a:gd name="connsiteX10" fmla="*/ 126314 w 126313"/>
                    <a:gd name="connsiteY10" fmla="*/ 63596 h 93521"/>
                    <a:gd name="connsiteX11" fmla="*/ 119515 w 126313"/>
                    <a:gd name="connsiteY11" fmla="*/ 82236 h 93521"/>
                    <a:gd name="connsiteX12" fmla="*/ 99210 w 126313"/>
                    <a:gd name="connsiteY12" fmla="*/ 91023 h 93521"/>
                    <a:gd name="connsiteX13" fmla="*/ 63319 w 126313"/>
                    <a:gd name="connsiteY13" fmla="*/ 93521 h 93521"/>
                    <a:gd name="connsiteX14" fmla="*/ 28954 w 126313"/>
                    <a:gd name="connsiteY14" fmla="*/ 91023 h 93521"/>
                    <a:gd name="connsiteX15" fmla="*/ 8094 w 126313"/>
                    <a:gd name="connsiteY15" fmla="*/ 81773 h 93521"/>
                    <a:gd name="connsiteX16" fmla="*/ 0 w 126313"/>
                    <a:gd name="connsiteY16" fmla="*/ 62162 h 93521"/>
                    <a:gd name="connsiteX17" fmla="*/ 40470 w 126313"/>
                    <a:gd name="connsiteY17" fmla="*/ 62162 h 93521"/>
                    <a:gd name="connsiteX18" fmla="*/ 47501 w 126313"/>
                    <a:gd name="connsiteY18" fmla="*/ 70580 h 93521"/>
                    <a:gd name="connsiteX19" fmla="*/ 65400 w 126313"/>
                    <a:gd name="connsiteY19" fmla="*/ 72754 h 93521"/>
                    <a:gd name="connsiteX20" fmla="*/ 82051 w 126313"/>
                    <a:gd name="connsiteY20" fmla="*/ 70997 h 93521"/>
                    <a:gd name="connsiteX21" fmla="*/ 86676 w 126313"/>
                    <a:gd name="connsiteY21" fmla="*/ 65400 h 93521"/>
                    <a:gd name="connsiteX22" fmla="*/ 84363 w 126313"/>
                    <a:gd name="connsiteY22" fmla="*/ 61099 h 93521"/>
                    <a:gd name="connsiteX23" fmla="*/ 76593 w 126313"/>
                    <a:gd name="connsiteY23" fmla="*/ 59480 h 93521"/>
                    <a:gd name="connsiteX24" fmla="*/ 38065 w 126313"/>
                    <a:gd name="connsiteY24" fmla="*/ 55502 h 93521"/>
                    <a:gd name="connsiteX25" fmla="*/ 18639 w 126313"/>
                    <a:gd name="connsiteY25" fmla="*/ 51663 h 93521"/>
                    <a:gd name="connsiteX26" fmla="*/ 6891 w 126313"/>
                    <a:gd name="connsiteY26" fmla="*/ 43338 h 93521"/>
                    <a:gd name="connsiteX27" fmla="*/ 2729 w 126313"/>
                    <a:gd name="connsiteY27" fmla="*/ 28630 h 93521"/>
                    <a:gd name="connsiteX28" fmla="*/ 9343 w 126313"/>
                    <a:gd name="connsiteY28" fmla="*/ 10638 h 93521"/>
                    <a:gd name="connsiteX29" fmla="*/ 28537 w 126313"/>
                    <a:gd name="connsiteY29" fmla="*/ 2220 h 93521"/>
                    <a:gd name="connsiteX30" fmla="*/ 60913 w 126313"/>
                    <a:gd name="connsiteY30" fmla="*/ 0 h 93521"/>
                    <a:gd name="connsiteX31" fmla="*/ 93937 w 126313"/>
                    <a:gd name="connsiteY31" fmla="*/ 2313 h 93521"/>
                    <a:gd name="connsiteX32" fmla="*/ 114658 w 126313"/>
                    <a:gd name="connsiteY32" fmla="*/ 11008 h 93521"/>
                    <a:gd name="connsiteX33" fmla="*/ 122798 w 126313"/>
                    <a:gd name="connsiteY33" fmla="*/ 28769 h 93521"/>
                    <a:gd name="connsiteX34" fmla="*/ 83300 w 126313"/>
                    <a:gd name="connsiteY34" fmla="*/ 28769 h 9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6313" h="93521">
                      <a:moveTo>
                        <a:pt x="83300" y="28722"/>
                      </a:moveTo>
                      <a:cubicBezTo>
                        <a:pt x="82235" y="25531"/>
                        <a:pt x="79785" y="23265"/>
                        <a:pt x="76038" y="21923"/>
                      </a:cubicBezTo>
                      <a:cubicBezTo>
                        <a:pt x="72245" y="20582"/>
                        <a:pt x="66787" y="19934"/>
                        <a:pt x="59665" y="19934"/>
                      </a:cubicBezTo>
                      <a:cubicBezTo>
                        <a:pt x="52542" y="19934"/>
                        <a:pt x="48009" y="20489"/>
                        <a:pt x="45188" y="21599"/>
                      </a:cubicBezTo>
                      <a:cubicBezTo>
                        <a:pt x="42366" y="22710"/>
                        <a:pt x="40933" y="24375"/>
                        <a:pt x="40933" y="26641"/>
                      </a:cubicBezTo>
                      <a:cubicBezTo>
                        <a:pt x="40933" y="28445"/>
                        <a:pt x="41673" y="29693"/>
                        <a:pt x="43153" y="30387"/>
                      </a:cubicBezTo>
                      <a:cubicBezTo>
                        <a:pt x="44633" y="31081"/>
                        <a:pt x="47362" y="31636"/>
                        <a:pt x="51293" y="32052"/>
                      </a:cubicBezTo>
                      <a:lnTo>
                        <a:pt x="92735" y="35429"/>
                      </a:lnTo>
                      <a:cubicBezTo>
                        <a:pt x="100320" y="35984"/>
                        <a:pt x="106518" y="37186"/>
                        <a:pt x="111374" y="39129"/>
                      </a:cubicBezTo>
                      <a:cubicBezTo>
                        <a:pt x="116231" y="41025"/>
                        <a:pt x="119931" y="43986"/>
                        <a:pt x="122475" y="47917"/>
                      </a:cubicBezTo>
                      <a:cubicBezTo>
                        <a:pt x="125018" y="51848"/>
                        <a:pt x="126314" y="57075"/>
                        <a:pt x="126314" y="63596"/>
                      </a:cubicBezTo>
                      <a:cubicBezTo>
                        <a:pt x="126314" y="71829"/>
                        <a:pt x="124047" y="78027"/>
                        <a:pt x="119515" y="82236"/>
                      </a:cubicBezTo>
                      <a:cubicBezTo>
                        <a:pt x="114982" y="86445"/>
                        <a:pt x="108230" y="89358"/>
                        <a:pt x="99210" y="91023"/>
                      </a:cubicBezTo>
                      <a:cubicBezTo>
                        <a:pt x="90191" y="92688"/>
                        <a:pt x="78212" y="93521"/>
                        <a:pt x="63319" y="93521"/>
                      </a:cubicBezTo>
                      <a:cubicBezTo>
                        <a:pt x="49258" y="93521"/>
                        <a:pt x="37787" y="92688"/>
                        <a:pt x="28954" y="91023"/>
                      </a:cubicBezTo>
                      <a:cubicBezTo>
                        <a:pt x="20119" y="89358"/>
                        <a:pt x="13135" y="86260"/>
                        <a:pt x="8094" y="81773"/>
                      </a:cubicBezTo>
                      <a:cubicBezTo>
                        <a:pt x="3006" y="77240"/>
                        <a:pt x="324" y="70719"/>
                        <a:pt x="0" y="62162"/>
                      </a:cubicBezTo>
                      <a:lnTo>
                        <a:pt x="40470" y="62162"/>
                      </a:lnTo>
                      <a:cubicBezTo>
                        <a:pt x="41534" y="66325"/>
                        <a:pt x="43893" y="69100"/>
                        <a:pt x="47501" y="70580"/>
                      </a:cubicBezTo>
                      <a:cubicBezTo>
                        <a:pt x="51108" y="72014"/>
                        <a:pt x="57075" y="72754"/>
                        <a:pt x="65400" y="72754"/>
                      </a:cubicBezTo>
                      <a:cubicBezTo>
                        <a:pt x="73725" y="72754"/>
                        <a:pt x="78952" y="72153"/>
                        <a:pt x="82051" y="70997"/>
                      </a:cubicBezTo>
                      <a:cubicBezTo>
                        <a:pt x="85149" y="69840"/>
                        <a:pt x="86676" y="67944"/>
                        <a:pt x="86676" y="65400"/>
                      </a:cubicBezTo>
                      <a:cubicBezTo>
                        <a:pt x="86676" y="63365"/>
                        <a:pt x="85890" y="61931"/>
                        <a:pt x="84363" y="61099"/>
                      </a:cubicBezTo>
                      <a:cubicBezTo>
                        <a:pt x="82837" y="60266"/>
                        <a:pt x="80247" y="59711"/>
                        <a:pt x="76593" y="59480"/>
                      </a:cubicBezTo>
                      <a:lnTo>
                        <a:pt x="38065" y="55502"/>
                      </a:lnTo>
                      <a:cubicBezTo>
                        <a:pt x="30156" y="54762"/>
                        <a:pt x="23681" y="53467"/>
                        <a:pt x="18639" y="51663"/>
                      </a:cubicBezTo>
                      <a:cubicBezTo>
                        <a:pt x="13551" y="49860"/>
                        <a:pt x="9666" y="47084"/>
                        <a:pt x="6891" y="43338"/>
                      </a:cubicBezTo>
                      <a:cubicBezTo>
                        <a:pt x="4116" y="39591"/>
                        <a:pt x="2729" y="34689"/>
                        <a:pt x="2729" y="28630"/>
                      </a:cubicBezTo>
                      <a:cubicBezTo>
                        <a:pt x="2729" y="20721"/>
                        <a:pt x="4949" y="14754"/>
                        <a:pt x="9343" y="10638"/>
                      </a:cubicBezTo>
                      <a:cubicBezTo>
                        <a:pt x="13783" y="6522"/>
                        <a:pt x="20166" y="3746"/>
                        <a:pt x="28537" y="2220"/>
                      </a:cubicBezTo>
                      <a:cubicBezTo>
                        <a:pt x="36909" y="740"/>
                        <a:pt x="47685" y="0"/>
                        <a:pt x="60913" y="0"/>
                      </a:cubicBezTo>
                      <a:cubicBezTo>
                        <a:pt x="74141" y="0"/>
                        <a:pt x="85149" y="786"/>
                        <a:pt x="93937" y="2313"/>
                      </a:cubicBezTo>
                      <a:cubicBezTo>
                        <a:pt x="102725" y="3839"/>
                        <a:pt x="109617" y="6753"/>
                        <a:pt x="114658" y="11008"/>
                      </a:cubicBezTo>
                      <a:cubicBezTo>
                        <a:pt x="119654" y="15263"/>
                        <a:pt x="122382" y="21183"/>
                        <a:pt x="122798" y="28769"/>
                      </a:cubicBezTo>
                      <a:lnTo>
                        <a:pt x="83300" y="28769"/>
                      </a:lnTo>
                      <a:close/>
                    </a:path>
                  </a:pathLst>
                </a:custGeom>
                <a:solidFill>
                  <a:srgbClr val="FFFFFF"/>
                </a:solidFill>
                <a:ln w="46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D61B6095-521F-1437-F117-D8ED5D58AA55}"/>
                    </a:ext>
                  </a:extLst>
                </p:cNvPr>
                <p:cNvSpPr/>
                <p:nvPr/>
              </p:nvSpPr>
              <p:spPr>
                <a:xfrm>
                  <a:off x="5647171" y="5565374"/>
                  <a:ext cx="126314" cy="93521"/>
                </a:xfrm>
                <a:custGeom>
                  <a:avLst/>
                  <a:gdLst>
                    <a:gd name="connsiteX0" fmla="*/ 83300 w 126314"/>
                    <a:gd name="connsiteY0" fmla="*/ 28722 h 93521"/>
                    <a:gd name="connsiteX1" fmla="*/ 76038 w 126314"/>
                    <a:gd name="connsiteY1" fmla="*/ 21923 h 93521"/>
                    <a:gd name="connsiteX2" fmla="*/ 59665 w 126314"/>
                    <a:gd name="connsiteY2" fmla="*/ 19934 h 93521"/>
                    <a:gd name="connsiteX3" fmla="*/ 45188 w 126314"/>
                    <a:gd name="connsiteY3" fmla="*/ 21599 h 93521"/>
                    <a:gd name="connsiteX4" fmla="*/ 40933 w 126314"/>
                    <a:gd name="connsiteY4" fmla="*/ 26641 h 93521"/>
                    <a:gd name="connsiteX5" fmla="*/ 43153 w 126314"/>
                    <a:gd name="connsiteY5" fmla="*/ 30387 h 93521"/>
                    <a:gd name="connsiteX6" fmla="*/ 51294 w 126314"/>
                    <a:gd name="connsiteY6" fmla="*/ 32052 h 93521"/>
                    <a:gd name="connsiteX7" fmla="*/ 92735 w 126314"/>
                    <a:gd name="connsiteY7" fmla="*/ 35429 h 93521"/>
                    <a:gd name="connsiteX8" fmla="*/ 111375 w 126314"/>
                    <a:gd name="connsiteY8" fmla="*/ 39129 h 93521"/>
                    <a:gd name="connsiteX9" fmla="*/ 122475 w 126314"/>
                    <a:gd name="connsiteY9" fmla="*/ 47917 h 93521"/>
                    <a:gd name="connsiteX10" fmla="*/ 126314 w 126314"/>
                    <a:gd name="connsiteY10" fmla="*/ 63596 h 93521"/>
                    <a:gd name="connsiteX11" fmla="*/ 119515 w 126314"/>
                    <a:gd name="connsiteY11" fmla="*/ 82236 h 93521"/>
                    <a:gd name="connsiteX12" fmla="*/ 99211 w 126314"/>
                    <a:gd name="connsiteY12" fmla="*/ 91023 h 93521"/>
                    <a:gd name="connsiteX13" fmla="*/ 63319 w 126314"/>
                    <a:gd name="connsiteY13" fmla="*/ 93521 h 93521"/>
                    <a:gd name="connsiteX14" fmla="*/ 28954 w 126314"/>
                    <a:gd name="connsiteY14" fmla="*/ 91023 h 93521"/>
                    <a:gd name="connsiteX15" fmla="*/ 8094 w 126314"/>
                    <a:gd name="connsiteY15" fmla="*/ 81773 h 93521"/>
                    <a:gd name="connsiteX16" fmla="*/ 0 w 126314"/>
                    <a:gd name="connsiteY16" fmla="*/ 62162 h 93521"/>
                    <a:gd name="connsiteX17" fmla="*/ 40470 w 126314"/>
                    <a:gd name="connsiteY17" fmla="*/ 62162 h 93521"/>
                    <a:gd name="connsiteX18" fmla="*/ 47501 w 126314"/>
                    <a:gd name="connsiteY18" fmla="*/ 70580 h 93521"/>
                    <a:gd name="connsiteX19" fmla="*/ 65400 w 126314"/>
                    <a:gd name="connsiteY19" fmla="*/ 72754 h 93521"/>
                    <a:gd name="connsiteX20" fmla="*/ 82051 w 126314"/>
                    <a:gd name="connsiteY20" fmla="*/ 70997 h 93521"/>
                    <a:gd name="connsiteX21" fmla="*/ 86676 w 126314"/>
                    <a:gd name="connsiteY21" fmla="*/ 65400 h 93521"/>
                    <a:gd name="connsiteX22" fmla="*/ 84363 w 126314"/>
                    <a:gd name="connsiteY22" fmla="*/ 61099 h 93521"/>
                    <a:gd name="connsiteX23" fmla="*/ 76593 w 126314"/>
                    <a:gd name="connsiteY23" fmla="*/ 59480 h 93521"/>
                    <a:gd name="connsiteX24" fmla="*/ 38065 w 126314"/>
                    <a:gd name="connsiteY24" fmla="*/ 55502 h 93521"/>
                    <a:gd name="connsiteX25" fmla="*/ 18640 w 126314"/>
                    <a:gd name="connsiteY25" fmla="*/ 51663 h 93521"/>
                    <a:gd name="connsiteX26" fmla="*/ 6891 w 126314"/>
                    <a:gd name="connsiteY26" fmla="*/ 43338 h 93521"/>
                    <a:gd name="connsiteX27" fmla="*/ 2729 w 126314"/>
                    <a:gd name="connsiteY27" fmla="*/ 28630 h 93521"/>
                    <a:gd name="connsiteX28" fmla="*/ 9343 w 126314"/>
                    <a:gd name="connsiteY28" fmla="*/ 10638 h 93521"/>
                    <a:gd name="connsiteX29" fmla="*/ 28538 w 126314"/>
                    <a:gd name="connsiteY29" fmla="*/ 2220 h 93521"/>
                    <a:gd name="connsiteX30" fmla="*/ 60914 w 126314"/>
                    <a:gd name="connsiteY30" fmla="*/ 0 h 93521"/>
                    <a:gd name="connsiteX31" fmla="*/ 93938 w 126314"/>
                    <a:gd name="connsiteY31" fmla="*/ 2313 h 93521"/>
                    <a:gd name="connsiteX32" fmla="*/ 114659 w 126314"/>
                    <a:gd name="connsiteY32" fmla="*/ 11008 h 93521"/>
                    <a:gd name="connsiteX33" fmla="*/ 122799 w 126314"/>
                    <a:gd name="connsiteY33" fmla="*/ 28769 h 93521"/>
                    <a:gd name="connsiteX34" fmla="*/ 83300 w 126314"/>
                    <a:gd name="connsiteY34" fmla="*/ 28769 h 9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6314" h="93521">
                      <a:moveTo>
                        <a:pt x="83300" y="28722"/>
                      </a:moveTo>
                      <a:cubicBezTo>
                        <a:pt x="82236" y="25531"/>
                        <a:pt x="79785" y="23265"/>
                        <a:pt x="76038" y="21923"/>
                      </a:cubicBezTo>
                      <a:cubicBezTo>
                        <a:pt x="72245" y="20582"/>
                        <a:pt x="66788" y="19934"/>
                        <a:pt x="59665" y="19934"/>
                      </a:cubicBezTo>
                      <a:cubicBezTo>
                        <a:pt x="52542" y="19934"/>
                        <a:pt x="48009" y="20489"/>
                        <a:pt x="45188" y="21599"/>
                      </a:cubicBezTo>
                      <a:cubicBezTo>
                        <a:pt x="42367" y="22710"/>
                        <a:pt x="40933" y="24375"/>
                        <a:pt x="40933" y="26641"/>
                      </a:cubicBezTo>
                      <a:cubicBezTo>
                        <a:pt x="40933" y="28445"/>
                        <a:pt x="41673" y="29693"/>
                        <a:pt x="43153" y="30387"/>
                      </a:cubicBezTo>
                      <a:cubicBezTo>
                        <a:pt x="44633" y="31081"/>
                        <a:pt x="47362" y="31636"/>
                        <a:pt x="51294" y="32052"/>
                      </a:cubicBezTo>
                      <a:lnTo>
                        <a:pt x="92735" y="35429"/>
                      </a:lnTo>
                      <a:cubicBezTo>
                        <a:pt x="100321" y="35984"/>
                        <a:pt x="106518" y="37186"/>
                        <a:pt x="111375" y="39129"/>
                      </a:cubicBezTo>
                      <a:cubicBezTo>
                        <a:pt x="116231" y="41025"/>
                        <a:pt x="119931" y="43986"/>
                        <a:pt x="122475" y="47917"/>
                      </a:cubicBezTo>
                      <a:cubicBezTo>
                        <a:pt x="125019" y="51848"/>
                        <a:pt x="126314" y="57075"/>
                        <a:pt x="126314" y="63596"/>
                      </a:cubicBezTo>
                      <a:cubicBezTo>
                        <a:pt x="126314" y="71829"/>
                        <a:pt x="124048" y="78027"/>
                        <a:pt x="119515" y="82236"/>
                      </a:cubicBezTo>
                      <a:cubicBezTo>
                        <a:pt x="114982" y="86445"/>
                        <a:pt x="108230" y="89358"/>
                        <a:pt x="99211" y="91023"/>
                      </a:cubicBezTo>
                      <a:cubicBezTo>
                        <a:pt x="90191" y="92688"/>
                        <a:pt x="78212" y="93521"/>
                        <a:pt x="63319" y="93521"/>
                      </a:cubicBezTo>
                      <a:cubicBezTo>
                        <a:pt x="49258" y="93521"/>
                        <a:pt x="37788" y="92688"/>
                        <a:pt x="28954" y="91023"/>
                      </a:cubicBezTo>
                      <a:cubicBezTo>
                        <a:pt x="20120" y="89358"/>
                        <a:pt x="13136" y="86260"/>
                        <a:pt x="8094" y="81773"/>
                      </a:cubicBezTo>
                      <a:cubicBezTo>
                        <a:pt x="3006" y="77240"/>
                        <a:pt x="324" y="70719"/>
                        <a:pt x="0" y="62162"/>
                      </a:cubicBezTo>
                      <a:lnTo>
                        <a:pt x="40470" y="62162"/>
                      </a:lnTo>
                      <a:cubicBezTo>
                        <a:pt x="41534" y="66325"/>
                        <a:pt x="43893" y="69100"/>
                        <a:pt x="47501" y="70580"/>
                      </a:cubicBezTo>
                      <a:cubicBezTo>
                        <a:pt x="51109" y="72014"/>
                        <a:pt x="57075" y="72754"/>
                        <a:pt x="65400" y="72754"/>
                      </a:cubicBezTo>
                      <a:cubicBezTo>
                        <a:pt x="73726" y="72754"/>
                        <a:pt x="78952" y="72153"/>
                        <a:pt x="82051" y="70997"/>
                      </a:cubicBezTo>
                      <a:cubicBezTo>
                        <a:pt x="85150" y="69840"/>
                        <a:pt x="86676" y="67944"/>
                        <a:pt x="86676" y="65400"/>
                      </a:cubicBezTo>
                      <a:cubicBezTo>
                        <a:pt x="86676" y="63365"/>
                        <a:pt x="85890" y="61931"/>
                        <a:pt x="84363" y="61099"/>
                      </a:cubicBezTo>
                      <a:cubicBezTo>
                        <a:pt x="82837" y="60266"/>
                        <a:pt x="80247" y="59711"/>
                        <a:pt x="76593" y="59480"/>
                      </a:cubicBezTo>
                      <a:lnTo>
                        <a:pt x="38065" y="55502"/>
                      </a:lnTo>
                      <a:cubicBezTo>
                        <a:pt x="30156" y="54762"/>
                        <a:pt x="23681" y="53467"/>
                        <a:pt x="18640" y="51663"/>
                      </a:cubicBezTo>
                      <a:cubicBezTo>
                        <a:pt x="13552" y="49860"/>
                        <a:pt x="9667" y="47084"/>
                        <a:pt x="6891" y="43338"/>
                      </a:cubicBezTo>
                      <a:cubicBezTo>
                        <a:pt x="4116" y="39591"/>
                        <a:pt x="2729" y="34689"/>
                        <a:pt x="2729" y="28630"/>
                      </a:cubicBezTo>
                      <a:cubicBezTo>
                        <a:pt x="2729" y="20721"/>
                        <a:pt x="4949" y="14754"/>
                        <a:pt x="9343" y="10638"/>
                      </a:cubicBezTo>
                      <a:cubicBezTo>
                        <a:pt x="13783" y="6522"/>
                        <a:pt x="20166" y="3746"/>
                        <a:pt x="28538" y="2220"/>
                      </a:cubicBezTo>
                      <a:cubicBezTo>
                        <a:pt x="36909" y="740"/>
                        <a:pt x="47686" y="0"/>
                        <a:pt x="60914" y="0"/>
                      </a:cubicBezTo>
                      <a:cubicBezTo>
                        <a:pt x="74142" y="0"/>
                        <a:pt x="85150" y="786"/>
                        <a:pt x="93938" y="2313"/>
                      </a:cubicBezTo>
                      <a:cubicBezTo>
                        <a:pt x="102726" y="3839"/>
                        <a:pt x="109617" y="6753"/>
                        <a:pt x="114659" y="11008"/>
                      </a:cubicBezTo>
                      <a:cubicBezTo>
                        <a:pt x="119654" y="15263"/>
                        <a:pt x="122383" y="21183"/>
                        <a:pt x="122799" y="28769"/>
                      </a:cubicBezTo>
                      <a:lnTo>
                        <a:pt x="83300" y="28769"/>
                      </a:lnTo>
                      <a:close/>
                    </a:path>
                  </a:pathLst>
                </a:custGeom>
                <a:solidFill>
                  <a:srgbClr val="FFFFFF"/>
                </a:solidFill>
                <a:ln w="46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144FB71D-CACC-5407-3341-224A4B4E4161}"/>
                    </a:ext>
                  </a:extLst>
                </p:cNvPr>
                <p:cNvSpPr/>
                <p:nvPr/>
              </p:nvSpPr>
              <p:spPr>
                <a:xfrm>
                  <a:off x="5786435" y="5568750"/>
                  <a:ext cx="120579" cy="88665"/>
                </a:xfrm>
                <a:custGeom>
                  <a:avLst/>
                  <a:gdLst>
                    <a:gd name="connsiteX0" fmla="*/ 85242 w 120579"/>
                    <a:gd name="connsiteY0" fmla="*/ 75575 h 88665"/>
                    <a:gd name="connsiteX1" fmla="*/ 84456 w 120579"/>
                    <a:gd name="connsiteY1" fmla="*/ 75575 h 88665"/>
                    <a:gd name="connsiteX2" fmla="*/ 66372 w 120579"/>
                    <a:gd name="connsiteY2" fmla="*/ 85473 h 88665"/>
                    <a:gd name="connsiteX3" fmla="*/ 43200 w 120579"/>
                    <a:gd name="connsiteY3" fmla="*/ 88665 h 88665"/>
                    <a:gd name="connsiteX4" fmla="*/ 11609 w 120579"/>
                    <a:gd name="connsiteY4" fmla="*/ 80340 h 88665"/>
                    <a:gd name="connsiteX5" fmla="*/ 0 w 120579"/>
                    <a:gd name="connsiteY5" fmla="*/ 55224 h 88665"/>
                    <a:gd name="connsiteX6" fmla="*/ 0 w 120579"/>
                    <a:gd name="connsiteY6" fmla="*/ 46 h 88665"/>
                    <a:gd name="connsiteX7" fmla="*/ 35799 w 120579"/>
                    <a:gd name="connsiteY7" fmla="*/ 46 h 88665"/>
                    <a:gd name="connsiteX8" fmla="*/ 35799 w 120579"/>
                    <a:gd name="connsiteY8" fmla="*/ 43847 h 88665"/>
                    <a:gd name="connsiteX9" fmla="*/ 41488 w 120579"/>
                    <a:gd name="connsiteY9" fmla="*/ 56890 h 88665"/>
                    <a:gd name="connsiteX10" fmla="*/ 58046 w 120579"/>
                    <a:gd name="connsiteY10" fmla="*/ 60960 h 88665"/>
                    <a:gd name="connsiteX11" fmla="*/ 76825 w 120579"/>
                    <a:gd name="connsiteY11" fmla="*/ 55826 h 88665"/>
                    <a:gd name="connsiteX12" fmla="*/ 84595 w 120579"/>
                    <a:gd name="connsiteY12" fmla="*/ 39036 h 88665"/>
                    <a:gd name="connsiteX13" fmla="*/ 84595 w 120579"/>
                    <a:gd name="connsiteY13" fmla="*/ 0 h 88665"/>
                    <a:gd name="connsiteX14" fmla="*/ 120579 w 120579"/>
                    <a:gd name="connsiteY14" fmla="*/ 0 h 88665"/>
                    <a:gd name="connsiteX15" fmla="*/ 120579 w 120579"/>
                    <a:gd name="connsiteY15" fmla="*/ 86352 h 88665"/>
                    <a:gd name="connsiteX16" fmla="*/ 85242 w 120579"/>
                    <a:gd name="connsiteY16" fmla="*/ 86352 h 88665"/>
                    <a:gd name="connsiteX17" fmla="*/ 85242 w 120579"/>
                    <a:gd name="connsiteY17" fmla="*/ 75483 h 88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0579" h="88665">
                      <a:moveTo>
                        <a:pt x="85242" y="75575"/>
                      </a:moveTo>
                      <a:lnTo>
                        <a:pt x="84456" y="75575"/>
                      </a:lnTo>
                      <a:cubicBezTo>
                        <a:pt x="79137" y="80062"/>
                        <a:pt x="73125" y="83346"/>
                        <a:pt x="66372" y="85473"/>
                      </a:cubicBezTo>
                      <a:cubicBezTo>
                        <a:pt x="59665" y="87601"/>
                        <a:pt x="51941" y="88665"/>
                        <a:pt x="43200" y="88665"/>
                      </a:cubicBezTo>
                      <a:cubicBezTo>
                        <a:pt x="29879" y="88665"/>
                        <a:pt x="19334" y="85890"/>
                        <a:pt x="11609" y="80340"/>
                      </a:cubicBezTo>
                      <a:cubicBezTo>
                        <a:pt x="3886" y="74790"/>
                        <a:pt x="0" y="66418"/>
                        <a:pt x="0" y="55224"/>
                      </a:cubicBezTo>
                      <a:lnTo>
                        <a:pt x="0" y="46"/>
                      </a:lnTo>
                      <a:lnTo>
                        <a:pt x="35799" y="46"/>
                      </a:lnTo>
                      <a:lnTo>
                        <a:pt x="35799" y="43847"/>
                      </a:lnTo>
                      <a:cubicBezTo>
                        <a:pt x="35799" y="49813"/>
                        <a:pt x="37695" y="54161"/>
                        <a:pt x="41488" y="56890"/>
                      </a:cubicBezTo>
                      <a:cubicBezTo>
                        <a:pt x="45281" y="59619"/>
                        <a:pt x="50785" y="60960"/>
                        <a:pt x="58046" y="60960"/>
                      </a:cubicBezTo>
                      <a:cubicBezTo>
                        <a:pt x="65308" y="60960"/>
                        <a:pt x="71645" y="59248"/>
                        <a:pt x="76825" y="55826"/>
                      </a:cubicBezTo>
                      <a:cubicBezTo>
                        <a:pt x="82005" y="52403"/>
                        <a:pt x="84595" y="46807"/>
                        <a:pt x="84595" y="39036"/>
                      </a:cubicBezTo>
                      <a:lnTo>
                        <a:pt x="84595" y="0"/>
                      </a:lnTo>
                      <a:lnTo>
                        <a:pt x="120579" y="0"/>
                      </a:lnTo>
                      <a:lnTo>
                        <a:pt x="120579" y="86352"/>
                      </a:lnTo>
                      <a:lnTo>
                        <a:pt x="85242" y="86352"/>
                      </a:lnTo>
                      <a:lnTo>
                        <a:pt x="85242" y="75483"/>
                      </a:lnTo>
                      <a:close/>
                    </a:path>
                  </a:pathLst>
                </a:custGeom>
                <a:solidFill>
                  <a:srgbClr val="FFFFFF"/>
                </a:solidFill>
                <a:ln w="46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3E7306E1-B952-6473-8810-6A9A8C9CAF00}"/>
                    </a:ext>
                  </a:extLst>
                </p:cNvPr>
                <p:cNvSpPr/>
                <p:nvPr/>
              </p:nvSpPr>
              <p:spPr>
                <a:xfrm>
                  <a:off x="5920242" y="5565328"/>
                  <a:ext cx="129273" cy="93567"/>
                </a:xfrm>
                <a:custGeom>
                  <a:avLst/>
                  <a:gdLst>
                    <a:gd name="connsiteX0" fmla="*/ 64799 w 129273"/>
                    <a:gd name="connsiteY0" fmla="*/ 0 h 93567"/>
                    <a:gd name="connsiteX1" fmla="*/ 101199 w 129273"/>
                    <a:gd name="connsiteY1" fmla="*/ 5412 h 93567"/>
                    <a:gd name="connsiteX2" fmla="*/ 122382 w 129273"/>
                    <a:gd name="connsiteY2" fmla="*/ 21183 h 93567"/>
                    <a:gd name="connsiteX3" fmla="*/ 129274 w 129273"/>
                    <a:gd name="connsiteY3" fmla="*/ 46714 h 93567"/>
                    <a:gd name="connsiteX4" fmla="*/ 128950 w 129273"/>
                    <a:gd name="connsiteY4" fmla="*/ 54855 h 93567"/>
                    <a:gd name="connsiteX5" fmla="*/ 17021 w 129273"/>
                    <a:gd name="connsiteY5" fmla="*/ 54855 h 93567"/>
                    <a:gd name="connsiteX6" fmla="*/ 17344 w 129273"/>
                    <a:gd name="connsiteY6" fmla="*/ 35012 h 93567"/>
                    <a:gd name="connsiteX7" fmla="*/ 104483 w 129273"/>
                    <a:gd name="connsiteY7" fmla="*/ 35012 h 93567"/>
                    <a:gd name="connsiteX8" fmla="*/ 91995 w 129273"/>
                    <a:gd name="connsiteY8" fmla="*/ 43153 h 93567"/>
                    <a:gd name="connsiteX9" fmla="*/ 85520 w 129273"/>
                    <a:gd name="connsiteY9" fmla="*/ 26687 h 93567"/>
                    <a:gd name="connsiteX10" fmla="*/ 64799 w 129273"/>
                    <a:gd name="connsiteY10" fmla="*/ 21415 h 93567"/>
                    <a:gd name="connsiteX11" fmla="*/ 43708 w 129273"/>
                    <a:gd name="connsiteY11" fmla="*/ 26687 h 93567"/>
                    <a:gd name="connsiteX12" fmla="*/ 37325 w 129273"/>
                    <a:gd name="connsiteY12" fmla="*/ 43153 h 93567"/>
                    <a:gd name="connsiteX13" fmla="*/ 37325 w 129273"/>
                    <a:gd name="connsiteY13" fmla="*/ 50183 h 93567"/>
                    <a:gd name="connsiteX14" fmla="*/ 43800 w 129273"/>
                    <a:gd name="connsiteY14" fmla="*/ 66834 h 93567"/>
                    <a:gd name="connsiteX15" fmla="*/ 64984 w 129273"/>
                    <a:gd name="connsiteY15" fmla="*/ 72107 h 93567"/>
                    <a:gd name="connsiteX16" fmla="*/ 82097 w 129273"/>
                    <a:gd name="connsiteY16" fmla="*/ 69146 h 93567"/>
                    <a:gd name="connsiteX17" fmla="*/ 88480 w 129273"/>
                    <a:gd name="connsiteY17" fmla="*/ 62995 h 93567"/>
                    <a:gd name="connsiteX18" fmla="*/ 128118 w 129273"/>
                    <a:gd name="connsiteY18" fmla="*/ 62995 h 93567"/>
                    <a:gd name="connsiteX19" fmla="*/ 121735 w 129273"/>
                    <a:gd name="connsiteY19" fmla="*/ 78443 h 93567"/>
                    <a:gd name="connsiteX20" fmla="*/ 102448 w 129273"/>
                    <a:gd name="connsiteY20" fmla="*/ 89312 h 93567"/>
                    <a:gd name="connsiteX21" fmla="*/ 64938 w 129273"/>
                    <a:gd name="connsiteY21" fmla="*/ 93567 h 93567"/>
                    <a:gd name="connsiteX22" fmla="*/ 28167 w 129273"/>
                    <a:gd name="connsiteY22" fmla="*/ 88156 h 93567"/>
                    <a:gd name="connsiteX23" fmla="*/ 6891 w 129273"/>
                    <a:gd name="connsiteY23" fmla="*/ 72245 h 93567"/>
                    <a:gd name="connsiteX24" fmla="*/ 0 w 129273"/>
                    <a:gd name="connsiteY24" fmla="*/ 46761 h 93567"/>
                    <a:gd name="connsiteX25" fmla="*/ 6891 w 129273"/>
                    <a:gd name="connsiteY25" fmla="*/ 21229 h 93567"/>
                    <a:gd name="connsiteX26" fmla="*/ 28075 w 129273"/>
                    <a:gd name="connsiteY26" fmla="*/ 5457 h 93567"/>
                    <a:gd name="connsiteX27" fmla="*/ 64753 w 129273"/>
                    <a:gd name="connsiteY27" fmla="*/ 46 h 9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9273" h="93567">
                      <a:moveTo>
                        <a:pt x="64799" y="0"/>
                      </a:moveTo>
                      <a:cubicBezTo>
                        <a:pt x="79507" y="0"/>
                        <a:pt x="91625" y="1804"/>
                        <a:pt x="101199" y="5412"/>
                      </a:cubicBezTo>
                      <a:cubicBezTo>
                        <a:pt x="110727" y="9019"/>
                        <a:pt x="117803" y="14292"/>
                        <a:pt x="122382" y="21183"/>
                      </a:cubicBezTo>
                      <a:cubicBezTo>
                        <a:pt x="126961" y="28075"/>
                        <a:pt x="129274" y="36585"/>
                        <a:pt x="129274" y="46714"/>
                      </a:cubicBezTo>
                      <a:cubicBezTo>
                        <a:pt x="129274" y="49166"/>
                        <a:pt x="129182" y="51894"/>
                        <a:pt x="128950" y="54855"/>
                      </a:cubicBezTo>
                      <a:lnTo>
                        <a:pt x="17021" y="54855"/>
                      </a:lnTo>
                      <a:lnTo>
                        <a:pt x="17344" y="35012"/>
                      </a:lnTo>
                      <a:lnTo>
                        <a:pt x="104483" y="35012"/>
                      </a:lnTo>
                      <a:lnTo>
                        <a:pt x="91995" y="43153"/>
                      </a:lnTo>
                      <a:cubicBezTo>
                        <a:pt x="91995" y="35706"/>
                        <a:pt x="89821" y="30203"/>
                        <a:pt x="85520" y="26687"/>
                      </a:cubicBezTo>
                      <a:cubicBezTo>
                        <a:pt x="81219" y="23172"/>
                        <a:pt x="74281" y="21415"/>
                        <a:pt x="64799" y="21415"/>
                      </a:cubicBezTo>
                      <a:cubicBezTo>
                        <a:pt x="55317" y="21415"/>
                        <a:pt x="47963" y="23172"/>
                        <a:pt x="43708" y="26687"/>
                      </a:cubicBezTo>
                      <a:cubicBezTo>
                        <a:pt x="39453" y="30203"/>
                        <a:pt x="37325" y="35706"/>
                        <a:pt x="37325" y="43153"/>
                      </a:cubicBezTo>
                      <a:lnTo>
                        <a:pt x="37325" y="50183"/>
                      </a:lnTo>
                      <a:cubicBezTo>
                        <a:pt x="37325" y="57769"/>
                        <a:pt x="39499" y="63319"/>
                        <a:pt x="43800" y="66834"/>
                      </a:cubicBezTo>
                      <a:cubicBezTo>
                        <a:pt x="48102" y="70349"/>
                        <a:pt x="55179" y="72107"/>
                        <a:pt x="64984" y="72107"/>
                      </a:cubicBezTo>
                      <a:cubicBezTo>
                        <a:pt x="72986" y="72107"/>
                        <a:pt x="78675" y="71135"/>
                        <a:pt x="82097" y="69146"/>
                      </a:cubicBezTo>
                      <a:cubicBezTo>
                        <a:pt x="85520" y="67158"/>
                        <a:pt x="87647" y="65122"/>
                        <a:pt x="88480" y="62995"/>
                      </a:cubicBezTo>
                      <a:lnTo>
                        <a:pt x="128118" y="62995"/>
                      </a:lnTo>
                      <a:cubicBezTo>
                        <a:pt x="127563" y="68869"/>
                        <a:pt x="125435" y="74003"/>
                        <a:pt x="121735" y="78443"/>
                      </a:cubicBezTo>
                      <a:cubicBezTo>
                        <a:pt x="117989" y="82884"/>
                        <a:pt x="111560" y="86491"/>
                        <a:pt x="102448" y="89312"/>
                      </a:cubicBezTo>
                      <a:cubicBezTo>
                        <a:pt x="93337" y="92134"/>
                        <a:pt x="80848" y="93567"/>
                        <a:pt x="64938" y="93567"/>
                      </a:cubicBezTo>
                      <a:cubicBezTo>
                        <a:pt x="49999" y="93567"/>
                        <a:pt x="37742" y="91764"/>
                        <a:pt x="28167" y="88156"/>
                      </a:cubicBezTo>
                      <a:cubicBezTo>
                        <a:pt x="18593" y="84549"/>
                        <a:pt x="11470" y="79230"/>
                        <a:pt x="6891" y="72245"/>
                      </a:cubicBezTo>
                      <a:cubicBezTo>
                        <a:pt x="2313" y="65261"/>
                        <a:pt x="0" y="56751"/>
                        <a:pt x="0" y="46761"/>
                      </a:cubicBezTo>
                      <a:cubicBezTo>
                        <a:pt x="0" y="36770"/>
                        <a:pt x="2313" y="28121"/>
                        <a:pt x="6891" y="21229"/>
                      </a:cubicBezTo>
                      <a:cubicBezTo>
                        <a:pt x="11470" y="14338"/>
                        <a:pt x="18547" y="9111"/>
                        <a:pt x="28075" y="5457"/>
                      </a:cubicBezTo>
                      <a:cubicBezTo>
                        <a:pt x="37603" y="1850"/>
                        <a:pt x="49860" y="46"/>
                        <a:pt x="64753" y="46"/>
                      </a:cubicBezTo>
                      <a:close/>
                    </a:path>
                  </a:pathLst>
                </a:custGeom>
                <a:solidFill>
                  <a:srgbClr val="FFFFFF"/>
                </a:solidFill>
                <a:ln w="46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8CFDC360-A89C-66B9-6ADE-35A98E8476B0}"/>
                    </a:ext>
                  </a:extLst>
                </p:cNvPr>
                <p:cNvSpPr/>
                <p:nvPr/>
              </p:nvSpPr>
              <p:spPr>
                <a:xfrm>
                  <a:off x="6117553" y="5537207"/>
                  <a:ext cx="154851" cy="121873"/>
                </a:xfrm>
                <a:custGeom>
                  <a:avLst/>
                  <a:gdLst>
                    <a:gd name="connsiteX0" fmla="*/ 154851 w 154851"/>
                    <a:gd name="connsiteY0" fmla="*/ 117988 h 121873"/>
                    <a:gd name="connsiteX1" fmla="*/ 129089 w 154851"/>
                    <a:gd name="connsiteY1" fmla="*/ 117988 h 121873"/>
                    <a:gd name="connsiteX2" fmla="*/ 129089 w 154851"/>
                    <a:gd name="connsiteY2" fmla="*/ 104899 h 121873"/>
                    <a:gd name="connsiteX3" fmla="*/ 108923 w 154851"/>
                    <a:gd name="connsiteY3" fmla="*/ 117711 h 121873"/>
                    <a:gd name="connsiteX4" fmla="*/ 80478 w 154851"/>
                    <a:gd name="connsiteY4" fmla="*/ 121874 h 121873"/>
                    <a:gd name="connsiteX5" fmla="*/ 36493 w 154851"/>
                    <a:gd name="connsiteY5" fmla="*/ 115259 h 121873"/>
                    <a:gd name="connsiteX6" fmla="*/ 9297 w 154851"/>
                    <a:gd name="connsiteY6" fmla="*/ 95094 h 121873"/>
                    <a:gd name="connsiteX7" fmla="*/ 0 w 154851"/>
                    <a:gd name="connsiteY7" fmla="*/ 60960 h 121873"/>
                    <a:gd name="connsiteX8" fmla="*/ 9297 w 154851"/>
                    <a:gd name="connsiteY8" fmla="*/ 26826 h 121873"/>
                    <a:gd name="connsiteX9" fmla="*/ 36261 w 154851"/>
                    <a:gd name="connsiteY9" fmla="*/ 6660 h 121873"/>
                    <a:gd name="connsiteX10" fmla="*/ 79507 w 154851"/>
                    <a:gd name="connsiteY10" fmla="*/ 0 h 121873"/>
                    <a:gd name="connsiteX11" fmla="*/ 120532 w 154851"/>
                    <a:gd name="connsiteY11" fmla="*/ 5457 h 121873"/>
                    <a:gd name="connsiteX12" fmla="*/ 145138 w 154851"/>
                    <a:gd name="connsiteY12" fmla="*/ 20628 h 121873"/>
                    <a:gd name="connsiteX13" fmla="*/ 154343 w 154851"/>
                    <a:gd name="connsiteY13" fmla="*/ 43662 h 121873"/>
                    <a:gd name="connsiteX14" fmla="*/ 110866 w 154851"/>
                    <a:gd name="connsiteY14" fmla="*/ 43662 h 121873"/>
                    <a:gd name="connsiteX15" fmla="*/ 107027 w 154851"/>
                    <a:gd name="connsiteY15" fmla="*/ 37325 h 121873"/>
                    <a:gd name="connsiteX16" fmla="*/ 97360 w 154851"/>
                    <a:gd name="connsiteY16" fmla="*/ 31497 h 121873"/>
                    <a:gd name="connsiteX17" fmla="*/ 79507 w 154851"/>
                    <a:gd name="connsiteY17" fmla="*/ 28953 h 121873"/>
                    <a:gd name="connsiteX18" fmla="*/ 49905 w 154851"/>
                    <a:gd name="connsiteY18" fmla="*/ 37094 h 121873"/>
                    <a:gd name="connsiteX19" fmla="*/ 40146 w 154851"/>
                    <a:gd name="connsiteY19" fmla="*/ 60913 h 121873"/>
                    <a:gd name="connsiteX20" fmla="*/ 50044 w 154851"/>
                    <a:gd name="connsiteY20" fmla="*/ 85704 h 121873"/>
                    <a:gd name="connsiteX21" fmla="*/ 80756 w 154851"/>
                    <a:gd name="connsiteY21" fmla="*/ 94169 h 121873"/>
                    <a:gd name="connsiteX22" fmla="*/ 99719 w 154851"/>
                    <a:gd name="connsiteY22" fmla="*/ 91347 h 121873"/>
                    <a:gd name="connsiteX23" fmla="*/ 110588 w 154851"/>
                    <a:gd name="connsiteY23" fmla="*/ 84780 h 121873"/>
                    <a:gd name="connsiteX24" fmla="*/ 114335 w 154851"/>
                    <a:gd name="connsiteY24" fmla="*/ 77842 h 121873"/>
                    <a:gd name="connsiteX25" fmla="*/ 83484 w 154851"/>
                    <a:gd name="connsiteY25" fmla="*/ 77842 h 121873"/>
                    <a:gd name="connsiteX26" fmla="*/ 83484 w 154851"/>
                    <a:gd name="connsiteY26" fmla="*/ 54346 h 121873"/>
                    <a:gd name="connsiteX27" fmla="*/ 154805 w 154851"/>
                    <a:gd name="connsiteY27" fmla="*/ 54346 h 121873"/>
                    <a:gd name="connsiteX28" fmla="*/ 154805 w 154851"/>
                    <a:gd name="connsiteY28" fmla="*/ 117988 h 121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4851" h="121873">
                      <a:moveTo>
                        <a:pt x="154851" y="117988"/>
                      </a:moveTo>
                      <a:lnTo>
                        <a:pt x="129089" y="117988"/>
                      </a:lnTo>
                      <a:lnTo>
                        <a:pt x="129089" y="104899"/>
                      </a:lnTo>
                      <a:cubicBezTo>
                        <a:pt x="123631" y="110634"/>
                        <a:pt x="116924" y="114936"/>
                        <a:pt x="108923" y="117711"/>
                      </a:cubicBezTo>
                      <a:cubicBezTo>
                        <a:pt x="100921" y="120486"/>
                        <a:pt x="91440" y="121874"/>
                        <a:pt x="80478" y="121874"/>
                      </a:cubicBezTo>
                      <a:cubicBezTo>
                        <a:pt x="63088" y="121874"/>
                        <a:pt x="48426" y="119654"/>
                        <a:pt x="36493" y="115259"/>
                      </a:cubicBezTo>
                      <a:cubicBezTo>
                        <a:pt x="24559" y="110819"/>
                        <a:pt x="15494" y="104113"/>
                        <a:pt x="9297" y="95094"/>
                      </a:cubicBezTo>
                      <a:cubicBezTo>
                        <a:pt x="3099" y="86075"/>
                        <a:pt x="0" y="74696"/>
                        <a:pt x="0" y="60960"/>
                      </a:cubicBezTo>
                      <a:cubicBezTo>
                        <a:pt x="0" y="47223"/>
                        <a:pt x="3099" y="35845"/>
                        <a:pt x="9297" y="26826"/>
                      </a:cubicBezTo>
                      <a:cubicBezTo>
                        <a:pt x="15494" y="17807"/>
                        <a:pt x="24467" y="11100"/>
                        <a:pt x="36261" y="6660"/>
                      </a:cubicBezTo>
                      <a:cubicBezTo>
                        <a:pt x="48056" y="2220"/>
                        <a:pt x="62440" y="0"/>
                        <a:pt x="79507" y="0"/>
                      </a:cubicBezTo>
                      <a:cubicBezTo>
                        <a:pt x="96574" y="0"/>
                        <a:pt x="109617" y="1803"/>
                        <a:pt x="120532" y="5457"/>
                      </a:cubicBezTo>
                      <a:cubicBezTo>
                        <a:pt x="131448" y="9065"/>
                        <a:pt x="139681" y="14153"/>
                        <a:pt x="145138" y="20628"/>
                      </a:cubicBezTo>
                      <a:cubicBezTo>
                        <a:pt x="150642" y="27150"/>
                        <a:pt x="153695" y="34827"/>
                        <a:pt x="154343" y="43662"/>
                      </a:cubicBezTo>
                      <a:lnTo>
                        <a:pt x="110866" y="43662"/>
                      </a:lnTo>
                      <a:cubicBezTo>
                        <a:pt x="110218" y="41627"/>
                        <a:pt x="108923" y="39545"/>
                        <a:pt x="107027" y="37325"/>
                      </a:cubicBezTo>
                      <a:cubicBezTo>
                        <a:pt x="105084" y="35151"/>
                        <a:pt x="101893" y="33209"/>
                        <a:pt x="97360" y="31497"/>
                      </a:cubicBezTo>
                      <a:cubicBezTo>
                        <a:pt x="92827" y="29786"/>
                        <a:pt x="86907" y="28953"/>
                        <a:pt x="79507" y="28953"/>
                      </a:cubicBezTo>
                      <a:cubicBezTo>
                        <a:pt x="66279" y="28953"/>
                        <a:pt x="56427" y="31682"/>
                        <a:pt x="49905" y="37094"/>
                      </a:cubicBezTo>
                      <a:cubicBezTo>
                        <a:pt x="43384" y="42505"/>
                        <a:pt x="40146" y="50460"/>
                        <a:pt x="40146" y="60913"/>
                      </a:cubicBezTo>
                      <a:cubicBezTo>
                        <a:pt x="40146" y="71366"/>
                        <a:pt x="43431" y="80062"/>
                        <a:pt x="50044" y="85704"/>
                      </a:cubicBezTo>
                      <a:cubicBezTo>
                        <a:pt x="56659" y="91347"/>
                        <a:pt x="66880" y="94169"/>
                        <a:pt x="80756" y="94169"/>
                      </a:cubicBezTo>
                      <a:cubicBezTo>
                        <a:pt x="88434" y="94169"/>
                        <a:pt x="94770" y="93243"/>
                        <a:pt x="99719" y="91347"/>
                      </a:cubicBezTo>
                      <a:cubicBezTo>
                        <a:pt x="104668" y="89497"/>
                        <a:pt x="108322" y="87277"/>
                        <a:pt x="110588" y="84780"/>
                      </a:cubicBezTo>
                      <a:cubicBezTo>
                        <a:pt x="112900" y="82282"/>
                        <a:pt x="114149" y="79969"/>
                        <a:pt x="114335" y="77842"/>
                      </a:cubicBezTo>
                      <a:lnTo>
                        <a:pt x="83484" y="77842"/>
                      </a:lnTo>
                      <a:lnTo>
                        <a:pt x="83484" y="54346"/>
                      </a:lnTo>
                      <a:lnTo>
                        <a:pt x="154805" y="54346"/>
                      </a:lnTo>
                      <a:lnTo>
                        <a:pt x="154805" y="117988"/>
                      </a:lnTo>
                      <a:close/>
                    </a:path>
                  </a:pathLst>
                </a:custGeom>
                <a:solidFill>
                  <a:srgbClr val="FFFFFF"/>
                </a:solidFill>
                <a:ln w="46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5B16E80-A267-0E02-FD3D-00EA831411C4}"/>
                    </a:ext>
                  </a:extLst>
                </p:cNvPr>
                <p:cNvSpPr/>
                <p:nvPr/>
              </p:nvSpPr>
              <p:spPr>
                <a:xfrm>
                  <a:off x="6289194" y="5566577"/>
                  <a:ext cx="90514" cy="88618"/>
                </a:xfrm>
                <a:custGeom>
                  <a:avLst/>
                  <a:gdLst>
                    <a:gd name="connsiteX0" fmla="*/ 35198 w 90514"/>
                    <a:gd name="connsiteY0" fmla="*/ 2266 h 88618"/>
                    <a:gd name="connsiteX1" fmla="*/ 35198 w 90514"/>
                    <a:gd name="connsiteY1" fmla="*/ 13922 h 88618"/>
                    <a:gd name="connsiteX2" fmla="*/ 36169 w 90514"/>
                    <a:gd name="connsiteY2" fmla="*/ 13922 h 88618"/>
                    <a:gd name="connsiteX3" fmla="*/ 47685 w 90514"/>
                    <a:gd name="connsiteY3" fmla="*/ 6012 h 88618"/>
                    <a:gd name="connsiteX4" fmla="*/ 62070 w 90514"/>
                    <a:gd name="connsiteY4" fmla="*/ 1434 h 88618"/>
                    <a:gd name="connsiteX5" fmla="*/ 80293 w 90514"/>
                    <a:gd name="connsiteY5" fmla="*/ 0 h 88618"/>
                    <a:gd name="connsiteX6" fmla="*/ 90515 w 90514"/>
                    <a:gd name="connsiteY6" fmla="*/ 462 h 88618"/>
                    <a:gd name="connsiteX7" fmla="*/ 90515 w 90514"/>
                    <a:gd name="connsiteY7" fmla="*/ 34180 h 88618"/>
                    <a:gd name="connsiteX8" fmla="*/ 89729 w 90514"/>
                    <a:gd name="connsiteY8" fmla="*/ 34041 h 88618"/>
                    <a:gd name="connsiteX9" fmla="*/ 73402 w 90514"/>
                    <a:gd name="connsiteY9" fmla="*/ 32607 h 88618"/>
                    <a:gd name="connsiteX10" fmla="*/ 46298 w 90514"/>
                    <a:gd name="connsiteY10" fmla="*/ 38296 h 88618"/>
                    <a:gd name="connsiteX11" fmla="*/ 35799 w 90514"/>
                    <a:gd name="connsiteY11" fmla="*/ 59989 h 88618"/>
                    <a:gd name="connsiteX12" fmla="*/ 35799 w 90514"/>
                    <a:gd name="connsiteY12" fmla="*/ 88618 h 88618"/>
                    <a:gd name="connsiteX13" fmla="*/ 0 w 90514"/>
                    <a:gd name="connsiteY13" fmla="*/ 88618 h 88618"/>
                    <a:gd name="connsiteX14" fmla="*/ 0 w 90514"/>
                    <a:gd name="connsiteY14" fmla="*/ 2266 h 88618"/>
                    <a:gd name="connsiteX15" fmla="*/ 35198 w 90514"/>
                    <a:gd name="connsiteY15" fmla="*/ 2266 h 8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514" h="88618">
                      <a:moveTo>
                        <a:pt x="35198" y="2266"/>
                      </a:moveTo>
                      <a:lnTo>
                        <a:pt x="35198" y="13922"/>
                      </a:lnTo>
                      <a:lnTo>
                        <a:pt x="36169" y="13922"/>
                      </a:lnTo>
                      <a:cubicBezTo>
                        <a:pt x="39591" y="10730"/>
                        <a:pt x="43431" y="8094"/>
                        <a:pt x="47685" y="6012"/>
                      </a:cubicBezTo>
                      <a:cubicBezTo>
                        <a:pt x="51941" y="3931"/>
                        <a:pt x="56751" y="2405"/>
                        <a:pt x="62070" y="1434"/>
                      </a:cubicBezTo>
                      <a:cubicBezTo>
                        <a:pt x="67389" y="462"/>
                        <a:pt x="73494" y="0"/>
                        <a:pt x="80293" y="0"/>
                      </a:cubicBezTo>
                      <a:cubicBezTo>
                        <a:pt x="83716" y="0"/>
                        <a:pt x="87092" y="138"/>
                        <a:pt x="90515" y="462"/>
                      </a:cubicBezTo>
                      <a:lnTo>
                        <a:pt x="90515" y="34180"/>
                      </a:lnTo>
                      <a:lnTo>
                        <a:pt x="89729" y="34041"/>
                      </a:lnTo>
                      <a:cubicBezTo>
                        <a:pt x="84918" y="33070"/>
                        <a:pt x="79507" y="32607"/>
                        <a:pt x="73402" y="32607"/>
                      </a:cubicBezTo>
                      <a:cubicBezTo>
                        <a:pt x="62301" y="32607"/>
                        <a:pt x="53282" y="34504"/>
                        <a:pt x="46298" y="38296"/>
                      </a:cubicBezTo>
                      <a:cubicBezTo>
                        <a:pt x="39314" y="42089"/>
                        <a:pt x="35799" y="49304"/>
                        <a:pt x="35799" y="59989"/>
                      </a:cubicBezTo>
                      <a:lnTo>
                        <a:pt x="35799" y="88618"/>
                      </a:lnTo>
                      <a:lnTo>
                        <a:pt x="0" y="88618"/>
                      </a:lnTo>
                      <a:lnTo>
                        <a:pt x="0" y="2266"/>
                      </a:lnTo>
                      <a:lnTo>
                        <a:pt x="35198" y="2266"/>
                      </a:lnTo>
                      <a:close/>
                    </a:path>
                  </a:pathLst>
                </a:custGeom>
                <a:solidFill>
                  <a:srgbClr val="FFFFFF"/>
                </a:solidFill>
                <a:ln w="46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78A57125-29FE-8EBE-9A28-23374F9EF8A4}"/>
                    </a:ext>
                  </a:extLst>
                </p:cNvPr>
                <p:cNvSpPr/>
                <p:nvPr/>
              </p:nvSpPr>
              <p:spPr>
                <a:xfrm>
                  <a:off x="6387525" y="5565328"/>
                  <a:ext cx="129181" cy="93521"/>
                </a:xfrm>
                <a:custGeom>
                  <a:avLst/>
                  <a:gdLst>
                    <a:gd name="connsiteX0" fmla="*/ 64614 w 129181"/>
                    <a:gd name="connsiteY0" fmla="*/ 0 h 93521"/>
                    <a:gd name="connsiteX1" fmla="*/ 101384 w 129181"/>
                    <a:gd name="connsiteY1" fmla="*/ 5412 h 93521"/>
                    <a:gd name="connsiteX2" fmla="*/ 122475 w 129181"/>
                    <a:gd name="connsiteY2" fmla="*/ 21183 h 93521"/>
                    <a:gd name="connsiteX3" fmla="*/ 129181 w 129181"/>
                    <a:gd name="connsiteY3" fmla="*/ 46714 h 93521"/>
                    <a:gd name="connsiteX4" fmla="*/ 122475 w 129181"/>
                    <a:gd name="connsiteY4" fmla="*/ 72199 h 93521"/>
                    <a:gd name="connsiteX5" fmla="*/ 101384 w 129181"/>
                    <a:gd name="connsiteY5" fmla="*/ 88110 h 93521"/>
                    <a:gd name="connsiteX6" fmla="*/ 64614 w 129181"/>
                    <a:gd name="connsiteY6" fmla="*/ 93521 h 93521"/>
                    <a:gd name="connsiteX7" fmla="*/ 27982 w 129181"/>
                    <a:gd name="connsiteY7" fmla="*/ 88110 h 93521"/>
                    <a:gd name="connsiteX8" fmla="*/ 6799 w 129181"/>
                    <a:gd name="connsiteY8" fmla="*/ 72199 h 93521"/>
                    <a:gd name="connsiteX9" fmla="*/ 0 w 129181"/>
                    <a:gd name="connsiteY9" fmla="*/ 46714 h 93521"/>
                    <a:gd name="connsiteX10" fmla="*/ 6799 w 129181"/>
                    <a:gd name="connsiteY10" fmla="*/ 21183 h 93521"/>
                    <a:gd name="connsiteX11" fmla="*/ 27982 w 129181"/>
                    <a:gd name="connsiteY11" fmla="*/ 5412 h 93521"/>
                    <a:gd name="connsiteX12" fmla="*/ 64614 w 129181"/>
                    <a:gd name="connsiteY12" fmla="*/ 0 h 93521"/>
                    <a:gd name="connsiteX13" fmla="*/ 64614 w 129181"/>
                    <a:gd name="connsiteY13" fmla="*/ 68591 h 93521"/>
                    <a:gd name="connsiteX14" fmla="*/ 85335 w 129181"/>
                    <a:gd name="connsiteY14" fmla="*/ 62902 h 93521"/>
                    <a:gd name="connsiteX15" fmla="*/ 91810 w 129181"/>
                    <a:gd name="connsiteY15" fmla="*/ 46668 h 93521"/>
                    <a:gd name="connsiteX16" fmla="*/ 85335 w 129181"/>
                    <a:gd name="connsiteY16" fmla="*/ 30341 h 93521"/>
                    <a:gd name="connsiteX17" fmla="*/ 64614 w 129181"/>
                    <a:gd name="connsiteY17" fmla="*/ 24606 h 93521"/>
                    <a:gd name="connsiteX18" fmla="*/ 43800 w 129181"/>
                    <a:gd name="connsiteY18" fmla="*/ 30341 h 93521"/>
                    <a:gd name="connsiteX19" fmla="*/ 37232 w 129181"/>
                    <a:gd name="connsiteY19" fmla="*/ 46668 h 93521"/>
                    <a:gd name="connsiteX20" fmla="*/ 43800 w 129181"/>
                    <a:gd name="connsiteY20" fmla="*/ 62902 h 93521"/>
                    <a:gd name="connsiteX21" fmla="*/ 64614 w 129181"/>
                    <a:gd name="connsiteY21" fmla="*/ 68591 h 9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181" h="93521">
                      <a:moveTo>
                        <a:pt x="64614" y="0"/>
                      </a:moveTo>
                      <a:cubicBezTo>
                        <a:pt x="79553" y="0"/>
                        <a:pt x="91810" y="1804"/>
                        <a:pt x="101384" y="5412"/>
                      </a:cubicBezTo>
                      <a:cubicBezTo>
                        <a:pt x="110958" y="9019"/>
                        <a:pt x="118035" y="14292"/>
                        <a:pt x="122475" y="21183"/>
                      </a:cubicBezTo>
                      <a:cubicBezTo>
                        <a:pt x="126961" y="28075"/>
                        <a:pt x="129181" y="36585"/>
                        <a:pt x="129181" y="46714"/>
                      </a:cubicBezTo>
                      <a:cubicBezTo>
                        <a:pt x="129181" y="56844"/>
                        <a:pt x="126961" y="65215"/>
                        <a:pt x="122475" y="72199"/>
                      </a:cubicBezTo>
                      <a:cubicBezTo>
                        <a:pt x="117989" y="79183"/>
                        <a:pt x="110958" y="84502"/>
                        <a:pt x="101384" y="88110"/>
                      </a:cubicBezTo>
                      <a:cubicBezTo>
                        <a:pt x="91764" y="91717"/>
                        <a:pt x="79507" y="93521"/>
                        <a:pt x="64614" y="93521"/>
                      </a:cubicBezTo>
                      <a:cubicBezTo>
                        <a:pt x="49721" y="93521"/>
                        <a:pt x="37603" y="91717"/>
                        <a:pt x="27982" y="88110"/>
                      </a:cubicBezTo>
                      <a:cubicBezTo>
                        <a:pt x="18362" y="84502"/>
                        <a:pt x="11331" y="79183"/>
                        <a:pt x="6799" y="72199"/>
                      </a:cubicBezTo>
                      <a:cubicBezTo>
                        <a:pt x="2266" y="65215"/>
                        <a:pt x="0" y="56705"/>
                        <a:pt x="0" y="46714"/>
                      </a:cubicBezTo>
                      <a:cubicBezTo>
                        <a:pt x="0" y="36724"/>
                        <a:pt x="2266" y="28075"/>
                        <a:pt x="6799" y="21183"/>
                      </a:cubicBezTo>
                      <a:cubicBezTo>
                        <a:pt x="11331" y="14292"/>
                        <a:pt x="18408" y="9065"/>
                        <a:pt x="27982" y="5412"/>
                      </a:cubicBezTo>
                      <a:cubicBezTo>
                        <a:pt x="37557" y="1804"/>
                        <a:pt x="49767" y="0"/>
                        <a:pt x="64614" y="0"/>
                      </a:cubicBezTo>
                      <a:close/>
                      <a:moveTo>
                        <a:pt x="64614" y="68591"/>
                      </a:moveTo>
                      <a:cubicBezTo>
                        <a:pt x="74096" y="68591"/>
                        <a:pt x="80987" y="66695"/>
                        <a:pt x="85335" y="62902"/>
                      </a:cubicBezTo>
                      <a:cubicBezTo>
                        <a:pt x="89636" y="59110"/>
                        <a:pt x="91810" y="53698"/>
                        <a:pt x="91810" y="46668"/>
                      </a:cubicBezTo>
                      <a:cubicBezTo>
                        <a:pt x="91810" y="39638"/>
                        <a:pt x="89636" y="34180"/>
                        <a:pt x="85335" y="30341"/>
                      </a:cubicBezTo>
                      <a:cubicBezTo>
                        <a:pt x="81033" y="26502"/>
                        <a:pt x="74096" y="24606"/>
                        <a:pt x="64614" y="24606"/>
                      </a:cubicBezTo>
                      <a:cubicBezTo>
                        <a:pt x="55132" y="24606"/>
                        <a:pt x="48194" y="26502"/>
                        <a:pt x="43800" y="30341"/>
                      </a:cubicBezTo>
                      <a:cubicBezTo>
                        <a:pt x="39407" y="34180"/>
                        <a:pt x="37232" y="39638"/>
                        <a:pt x="37232" y="46668"/>
                      </a:cubicBezTo>
                      <a:cubicBezTo>
                        <a:pt x="37232" y="53698"/>
                        <a:pt x="39407" y="59110"/>
                        <a:pt x="43800" y="62902"/>
                      </a:cubicBezTo>
                      <a:cubicBezTo>
                        <a:pt x="48194" y="66695"/>
                        <a:pt x="55086" y="68591"/>
                        <a:pt x="64614" y="68591"/>
                      </a:cubicBezTo>
                      <a:close/>
                    </a:path>
                  </a:pathLst>
                </a:custGeom>
                <a:solidFill>
                  <a:srgbClr val="FFFFFF"/>
                </a:solidFill>
                <a:ln w="46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DEB3CED2-6091-F32B-BC7A-2FD6FCADCB38}"/>
                    </a:ext>
                  </a:extLst>
                </p:cNvPr>
                <p:cNvSpPr/>
                <p:nvPr/>
              </p:nvSpPr>
              <p:spPr>
                <a:xfrm>
                  <a:off x="6529889" y="5568750"/>
                  <a:ext cx="120624" cy="88665"/>
                </a:xfrm>
                <a:custGeom>
                  <a:avLst/>
                  <a:gdLst>
                    <a:gd name="connsiteX0" fmla="*/ 85242 w 120624"/>
                    <a:gd name="connsiteY0" fmla="*/ 75575 h 88665"/>
                    <a:gd name="connsiteX1" fmla="*/ 84455 w 120624"/>
                    <a:gd name="connsiteY1" fmla="*/ 75575 h 88665"/>
                    <a:gd name="connsiteX2" fmla="*/ 66371 w 120624"/>
                    <a:gd name="connsiteY2" fmla="*/ 85473 h 88665"/>
                    <a:gd name="connsiteX3" fmla="*/ 43199 w 120624"/>
                    <a:gd name="connsiteY3" fmla="*/ 88665 h 88665"/>
                    <a:gd name="connsiteX4" fmla="*/ 11609 w 120624"/>
                    <a:gd name="connsiteY4" fmla="*/ 80340 h 88665"/>
                    <a:gd name="connsiteX5" fmla="*/ 0 w 120624"/>
                    <a:gd name="connsiteY5" fmla="*/ 55224 h 88665"/>
                    <a:gd name="connsiteX6" fmla="*/ 0 w 120624"/>
                    <a:gd name="connsiteY6" fmla="*/ 46 h 88665"/>
                    <a:gd name="connsiteX7" fmla="*/ 35845 w 120624"/>
                    <a:gd name="connsiteY7" fmla="*/ 46 h 88665"/>
                    <a:gd name="connsiteX8" fmla="*/ 35845 w 120624"/>
                    <a:gd name="connsiteY8" fmla="*/ 43847 h 88665"/>
                    <a:gd name="connsiteX9" fmla="*/ 41534 w 120624"/>
                    <a:gd name="connsiteY9" fmla="*/ 56890 h 88665"/>
                    <a:gd name="connsiteX10" fmla="*/ 58092 w 120624"/>
                    <a:gd name="connsiteY10" fmla="*/ 60960 h 88665"/>
                    <a:gd name="connsiteX11" fmla="*/ 76871 w 120624"/>
                    <a:gd name="connsiteY11" fmla="*/ 55826 h 88665"/>
                    <a:gd name="connsiteX12" fmla="*/ 84641 w 120624"/>
                    <a:gd name="connsiteY12" fmla="*/ 39036 h 88665"/>
                    <a:gd name="connsiteX13" fmla="*/ 84641 w 120624"/>
                    <a:gd name="connsiteY13" fmla="*/ 0 h 88665"/>
                    <a:gd name="connsiteX14" fmla="*/ 120625 w 120624"/>
                    <a:gd name="connsiteY14" fmla="*/ 0 h 88665"/>
                    <a:gd name="connsiteX15" fmla="*/ 120625 w 120624"/>
                    <a:gd name="connsiteY15" fmla="*/ 86352 h 88665"/>
                    <a:gd name="connsiteX16" fmla="*/ 85288 w 120624"/>
                    <a:gd name="connsiteY16" fmla="*/ 86352 h 88665"/>
                    <a:gd name="connsiteX17" fmla="*/ 85288 w 120624"/>
                    <a:gd name="connsiteY17" fmla="*/ 75483 h 88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0624" h="88665">
                      <a:moveTo>
                        <a:pt x="85242" y="75575"/>
                      </a:moveTo>
                      <a:lnTo>
                        <a:pt x="84455" y="75575"/>
                      </a:lnTo>
                      <a:cubicBezTo>
                        <a:pt x="79137" y="80062"/>
                        <a:pt x="73078" y="83346"/>
                        <a:pt x="66371" y="85473"/>
                      </a:cubicBezTo>
                      <a:cubicBezTo>
                        <a:pt x="59664" y="87601"/>
                        <a:pt x="51941" y="88665"/>
                        <a:pt x="43199" y="88665"/>
                      </a:cubicBezTo>
                      <a:cubicBezTo>
                        <a:pt x="29879" y="88665"/>
                        <a:pt x="19333" y="85890"/>
                        <a:pt x="11609" y="80340"/>
                      </a:cubicBezTo>
                      <a:cubicBezTo>
                        <a:pt x="3885" y="74790"/>
                        <a:pt x="0" y="66418"/>
                        <a:pt x="0" y="55224"/>
                      </a:cubicBezTo>
                      <a:lnTo>
                        <a:pt x="0" y="46"/>
                      </a:lnTo>
                      <a:lnTo>
                        <a:pt x="35845" y="46"/>
                      </a:lnTo>
                      <a:lnTo>
                        <a:pt x="35845" y="43847"/>
                      </a:lnTo>
                      <a:cubicBezTo>
                        <a:pt x="35845" y="49813"/>
                        <a:pt x="37741" y="54161"/>
                        <a:pt x="41534" y="56890"/>
                      </a:cubicBezTo>
                      <a:cubicBezTo>
                        <a:pt x="45327" y="59619"/>
                        <a:pt x="50831" y="60960"/>
                        <a:pt x="58092" y="60960"/>
                      </a:cubicBezTo>
                      <a:cubicBezTo>
                        <a:pt x="65353" y="60960"/>
                        <a:pt x="71690" y="59248"/>
                        <a:pt x="76871" y="55826"/>
                      </a:cubicBezTo>
                      <a:cubicBezTo>
                        <a:pt x="82051" y="52403"/>
                        <a:pt x="84641" y="46807"/>
                        <a:pt x="84641" y="39036"/>
                      </a:cubicBezTo>
                      <a:lnTo>
                        <a:pt x="84641" y="0"/>
                      </a:lnTo>
                      <a:lnTo>
                        <a:pt x="120625" y="0"/>
                      </a:lnTo>
                      <a:lnTo>
                        <a:pt x="120625" y="86352"/>
                      </a:lnTo>
                      <a:lnTo>
                        <a:pt x="85288" y="86352"/>
                      </a:lnTo>
                      <a:lnTo>
                        <a:pt x="85288" y="75483"/>
                      </a:lnTo>
                      <a:close/>
                    </a:path>
                  </a:pathLst>
                </a:custGeom>
                <a:solidFill>
                  <a:srgbClr val="FFFFFF"/>
                </a:solidFill>
                <a:ln w="46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A65E25B4-0BD4-3C52-BAAD-FF12600304B0}"/>
                    </a:ext>
                  </a:extLst>
                </p:cNvPr>
                <p:cNvSpPr/>
                <p:nvPr/>
              </p:nvSpPr>
              <p:spPr>
                <a:xfrm>
                  <a:off x="6666470" y="5566623"/>
                  <a:ext cx="127609" cy="117710"/>
                </a:xfrm>
                <a:custGeom>
                  <a:avLst/>
                  <a:gdLst>
                    <a:gd name="connsiteX0" fmla="*/ 35799 w 127609"/>
                    <a:gd name="connsiteY0" fmla="*/ 80108 h 117710"/>
                    <a:gd name="connsiteX1" fmla="*/ 35799 w 127609"/>
                    <a:gd name="connsiteY1" fmla="*/ 117711 h 117710"/>
                    <a:gd name="connsiteX2" fmla="*/ 0 w 127609"/>
                    <a:gd name="connsiteY2" fmla="*/ 117711 h 117710"/>
                    <a:gd name="connsiteX3" fmla="*/ 0 w 127609"/>
                    <a:gd name="connsiteY3" fmla="*/ 2266 h 117710"/>
                    <a:gd name="connsiteX4" fmla="*/ 35198 w 127609"/>
                    <a:gd name="connsiteY4" fmla="*/ 2266 h 117710"/>
                    <a:gd name="connsiteX5" fmla="*/ 35198 w 127609"/>
                    <a:gd name="connsiteY5" fmla="*/ 13135 h 117710"/>
                    <a:gd name="connsiteX6" fmla="*/ 36169 w 127609"/>
                    <a:gd name="connsiteY6" fmla="*/ 13135 h 117710"/>
                    <a:gd name="connsiteX7" fmla="*/ 51756 w 127609"/>
                    <a:gd name="connsiteY7" fmla="*/ 3376 h 117710"/>
                    <a:gd name="connsiteX8" fmla="*/ 73402 w 127609"/>
                    <a:gd name="connsiteY8" fmla="*/ 0 h 117710"/>
                    <a:gd name="connsiteX9" fmla="*/ 113549 w 127609"/>
                    <a:gd name="connsiteY9" fmla="*/ 11840 h 117710"/>
                    <a:gd name="connsiteX10" fmla="*/ 127609 w 127609"/>
                    <a:gd name="connsiteY10" fmla="*/ 46067 h 117710"/>
                    <a:gd name="connsiteX11" fmla="*/ 113595 w 127609"/>
                    <a:gd name="connsiteY11" fmla="*/ 80386 h 117710"/>
                    <a:gd name="connsiteX12" fmla="*/ 73355 w 127609"/>
                    <a:gd name="connsiteY12" fmla="*/ 92319 h 117710"/>
                    <a:gd name="connsiteX13" fmla="*/ 52265 w 127609"/>
                    <a:gd name="connsiteY13" fmla="*/ 89127 h 117710"/>
                    <a:gd name="connsiteX14" fmla="*/ 36771 w 127609"/>
                    <a:gd name="connsiteY14" fmla="*/ 80154 h 117710"/>
                    <a:gd name="connsiteX15" fmla="*/ 35799 w 127609"/>
                    <a:gd name="connsiteY15" fmla="*/ 80154 h 117710"/>
                    <a:gd name="connsiteX16" fmla="*/ 62810 w 127609"/>
                    <a:gd name="connsiteY16" fmla="*/ 24791 h 117710"/>
                    <a:gd name="connsiteX17" fmla="*/ 41858 w 127609"/>
                    <a:gd name="connsiteY17" fmla="*/ 30387 h 117710"/>
                    <a:gd name="connsiteX18" fmla="*/ 34828 w 127609"/>
                    <a:gd name="connsiteY18" fmla="*/ 46067 h 117710"/>
                    <a:gd name="connsiteX19" fmla="*/ 41858 w 127609"/>
                    <a:gd name="connsiteY19" fmla="*/ 61839 h 117710"/>
                    <a:gd name="connsiteX20" fmla="*/ 62810 w 127609"/>
                    <a:gd name="connsiteY20" fmla="*/ 67528 h 117710"/>
                    <a:gd name="connsiteX21" fmla="*/ 83670 w 127609"/>
                    <a:gd name="connsiteY21" fmla="*/ 62070 h 117710"/>
                    <a:gd name="connsiteX22" fmla="*/ 90145 w 127609"/>
                    <a:gd name="connsiteY22" fmla="*/ 46067 h 117710"/>
                    <a:gd name="connsiteX23" fmla="*/ 83670 w 127609"/>
                    <a:gd name="connsiteY23" fmla="*/ 30156 h 117710"/>
                    <a:gd name="connsiteX24" fmla="*/ 62810 w 127609"/>
                    <a:gd name="connsiteY24" fmla="*/ 24791 h 117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7609" h="117710">
                      <a:moveTo>
                        <a:pt x="35799" y="80108"/>
                      </a:moveTo>
                      <a:lnTo>
                        <a:pt x="35799" y="117711"/>
                      </a:lnTo>
                      <a:lnTo>
                        <a:pt x="0" y="117711"/>
                      </a:lnTo>
                      <a:lnTo>
                        <a:pt x="0" y="2266"/>
                      </a:lnTo>
                      <a:lnTo>
                        <a:pt x="35198" y="2266"/>
                      </a:lnTo>
                      <a:lnTo>
                        <a:pt x="35198" y="13135"/>
                      </a:lnTo>
                      <a:lnTo>
                        <a:pt x="36169" y="13135"/>
                      </a:lnTo>
                      <a:cubicBezTo>
                        <a:pt x="40517" y="8880"/>
                        <a:pt x="45743" y="5643"/>
                        <a:pt x="51756" y="3376"/>
                      </a:cubicBezTo>
                      <a:cubicBezTo>
                        <a:pt x="57769" y="1156"/>
                        <a:pt x="64984" y="0"/>
                        <a:pt x="73402" y="0"/>
                      </a:cubicBezTo>
                      <a:cubicBezTo>
                        <a:pt x="90792" y="0"/>
                        <a:pt x="104159" y="3931"/>
                        <a:pt x="113549" y="11840"/>
                      </a:cubicBezTo>
                      <a:cubicBezTo>
                        <a:pt x="122938" y="19749"/>
                        <a:pt x="127609" y="31127"/>
                        <a:pt x="127609" y="46067"/>
                      </a:cubicBezTo>
                      <a:cubicBezTo>
                        <a:pt x="127609" y="61006"/>
                        <a:pt x="122938" y="72430"/>
                        <a:pt x="113595" y="80386"/>
                      </a:cubicBezTo>
                      <a:cubicBezTo>
                        <a:pt x="104252" y="88341"/>
                        <a:pt x="90839" y="92319"/>
                        <a:pt x="73355" y="92319"/>
                      </a:cubicBezTo>
                      <a:cubicBezTo>
                        <a:pt x="65123" y="92319"/>
                        <a:pt x="58093" y="91255"/>
                        <a:pt x="52265" y="89127"/>
                      </a:cubicBezTo>
                      <a:cubicBezTo>
                        <a:pt x="46391" y="87000"/>
                        <a:pt x="41211" y="83993"/>
                        <a:pt x="36771" y="80154"/>
                      </a:cubicBezTo>
                      <a:lnTo>
                        <a:pt x="35799" y="80154"/>
                      </a:lnTo>
                      <a:close/>
                      <a:moveTo>
                        <a:pt x="62810" y="24791"/>
                      </a:moveTo>
                      <a:cubicBezTo>
                        <a:pt x="53514" y="24791"/>
                        <a:pt x="46530" y="26641"/>
                        <a:pt x="41858" y="30387"/>
                      </a:cubicBezTo>
                      <a:cubicBezTo>
                        <a:pt x="37187" y="34134"/>
                        <a:pt x="34828" y="39360"/>
                        <a:pt x="34828" y="46067"/>
                      </a:cubicBezTo>
                      <a:cubicBezTo>
                        <a:pt x="34828" y="52773"/>
                        <a:pt x="37187" y="58046"/>
                        <a:pt x="41858" y="61839"/>
                      </a:cubicBezTo>
                      <a:cubicBezTo>
                        <a:pt x="46530" y="65631"/>
                        <a:pt x="53514" y="67528"/>
                        <a:pt x="62810" y="67528"/>
                      </a:cubicBezTo>
                      <a:cubicBezTo>
                        <a:pt x="72107" y="67528"/>
                        <a:pt x="79368" y="65724"/>
                        <a:pt x="83670" y="62070"/>
                      </a:cubicBezTo>
                      <a:cubicBezTo>
                        <a:pt x="87971" y="58416"/>
                        <a:pt x="90145" y="53097"/>
                        <a:pt x="90145" y="46067"/>
                      </a:cubicBezTo>
                      <a:cubicBezTo>
                        <a:pt x="90145" y="39036"/>
                        <a:pt x="87971" y="33717"/>
                        <a:pt x="83670" y="30156"/>
                      </a:cubicBezTo>
                      <a:cubicBezTo>
                        <a:pt x="79368" y="26595"/>
                        <a:pt x="72384" y="24791"/>
                        <a:pt x="62810" y="24791"/>
                      </a:cubicBezTo>
                      <a:close/>
                    </a:path>
                  </a:pathLst>
                </a:custGeom>
                <a:solidFill>
                  <a:srgbClr val="FFFFFF"/>
                </a:solidFill>
                <a:ln w="4625"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1827496538"/>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hank you">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AF4BE-F1D0-B7B5-8A6F-45042A91B696}"/>
              </a:ext>
            </a:extLst>
          </p:cNvPr>
          <p:cNvSpPr>
            <a:spLocks noGrp="1"/>
          </p:cNvSpPr>
          <p:nvPr>
            <p:ph type="ctrTitle" hasCustomPrompt="1"/>
          </p:nvPr>
        </p:nvSpPr>
        <p:spPr>
          <a:xfrm>
            <a:off x="977900" y="368300"/>
            <a:ext cx="10236200" cy="4737100"/>
          </a:xfrm>
        </p:spPr>
        <p:txBody>
          <a:bodyPr anchor="ctr" anchorCtr="0"/>
          <a:lstStyle>
            <a:lvl1pPr algn="ctr">
              <a:defRPr sz="6000">
                <a:solidFill>
                  <a:schemeClr val="accent2"/>
                </a:solidFill>
              </a:defRPr>
            </a:lvl1pPr>
          </a:lstStyle>
          <a:p>
            <a:r>
              <a:rPr lang="en-US"/>
              <a:t>Thank you</a:t>
            </a:r>
          </a:p>
        </p:txBody>
      </p:sp>
      <p:grpSp>
        <p:nvGrpSpPr>
          <p:cNvPr id="3" name="Group 2">
            <a:extLst>
              <a:ext uri="{FF2B5EF4-FFF2-40B4-BE49-F238E27FC236}">
                <a16:creationId xmlns:a16="http://schemas.microsoft.com/office/drawing/2014/main" id="{3E84FA1C-6893-2102-6602-F20C073E16B0}"/>
              </a:ext>
            </a:extLst>
          </p:cNvPr>
          <p:cNvGrpSpPr>
            <a:grpSpLocks noChangeAspect="1"/>
          </p:cNvGrpSpPr>
          <p:nvPr userDrawn="1"/>
        </p:nvGrpSpPr>
        <p:grpSpPr>
          <a:xfrm>
            <a:off x="376865" y="369356"/>
            <a:ext cx="11440800" cy="6124241"/>
            <a:chOff x="3818787" y="1205393"/>
            <a:chExt cx="8371592" cy="4481299"/>
          </a:xfrm>
          <a:solidFill>
            <a:schemeClr val="tx2"/>
          </a:solidFill>
        </p:grpSpPr>
        <p:sp>
          <p:nvSpPr>
            <p:cNvPr id="4" name="Freeform: Shape 3">
              <a:extLst>
                <a:ext uri="{FF2B5EF4-FFF2-40B4-BE49-F238E27FC236}">
                  <a16:creationId xmlns:a16="http://schemas.microsoft.com/office/drawing/2014/main" id="{EBCBEF43-7C96-5F72-491B-85189B2283C6}"/>
                </a:ext>
              </a:extLst>
            </p:cNvPr>
            <p:cNvSpPr/>
            <p:nvPr/>
          </p:nvSpPr>
          <p:spPr>
            <a:xfrm>
              <a:off x="3818787" y="1205393"/>
              <a:ext cx="8371592" cy="3342069"/>
            </a:xfrm>
            <a:custGeom>
              <a:avLst/>
              <a:gdLst>
                <a:gd name="connsiteX0" fmla="*/ 8343842 w 8371592"/>
                <a:gd name="connsiteY0" fmla="*/ 27751 h 3342069"/>
                <a:gd name="connsiteX1" fmla="*/ 8343842 w 8371592"/>
                <a:gd name="connsiteY1" fmla="*/ 3314318 h 3342069"/>
                <a:gd name="connsiteX2" fmla="*/ 27751 w 8371592"/>
                <a:gd name="connsiteY2" fmla="*/ 3314318 h 3342069"/>
                <a:gd name="connsiteX3" fmla="*/ 27751 w 8371592"/>
                <a:gd name="connsiteY3" fmla="*/ 27751 h 3342069"/>
                <a:gd name="connsiteX4" fmla="*/ 8343842 w 8371592"/>
                <a:gd name="connsiteY4" fmla="*/ 27751 h 3342069"/>
                <a:gd name="connsiteX5" fmla="*/ 8371593 w 8371592"/>
                <a:gd name="connsiteY5" fmla="*/ 0 h 3342069"/>
                <a:gd name="connsiteX6" fmla="*/ 0 w 8371592"/>
                <a:gd name="connsiteY6" fmla="*/ 0 h 3342069"/>
                <a:gd name="connsiteX7" fmla="*/ 0 w 8371592"/>
                <a:gd name="connsiteY7" fmla="*/ 3342070 h 3342069"/>
                <a:gd name="connsiteX8" fmla="*/ 8371593 w 8371592"/>
                <a:gd name="connsiteY8" fmla="*/ 3342070 h 3342069"/>
                <a:gd name="connsiteX9" fmla="*/ 8371593 w 8371592"/>
                <a:gd name="connsiteY9" fmla="*/ 0 h 3342069"/>
                <a:gd name="connsiteX10" fmla="*/ 8371593 w 8371592"/>
                <a:gd name="connsiteY10" fmla="*/ 0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1592" h="3342069">
                  <a:moveTo>
                    <a:pt x="8343842" y="27751"/>
                  </a:moveTo>
                  <a:lnTo>
                    <a:pt x="8343842" y="3314318"/>
                  </a:lnTo>
                  <a:lnTo>
                    <a:pt x="27751" y="3314318"/>
                  </a:lnTo>
                  <a:lnTo>
                    <a:pt x="27751" y="27751"/>
                  </a:lnTo>
                  <a:lnTo>
                    <a:pt x="8343842" y="27751"/>
                  </a:lnTo>
                  <a:moveTo>
                    <a:pt x="8371593" y="0"/>
                  </a:moveTo>
                  <a:lnTo>
                    <a:pt x="0" y="0"/>
                  </a:lnTo>
                  <a:lnTo>
                    <a:pt x="0" y="3342070"/>
                  </a:lnTo>
                  <a:lnTo>
                    <a:pt x="8371593" y="3342070"/>
                  </a:lnTo>
                  <a:lnTo>
                    <a:pt x="8371593" y="0"/>
                  </a:lnTo>
                  <a:lnTo>
                    <a:pt x="8371593" y="0"/>
                  </a:lnTo>
                  <a:close/>
                </a:path>
              </a:pathLst>
            </a:custGeom>
            <a:grpFill/>
            <a:ln w="4625" cap="flat">
              <a:noFill/>
              <a:prstDash val="solid"/>
              <a:miter/>
            </a:ln>
          </p:spPr>
          <p:txBody>
            <a:bodyPr rtlCol="0" anchor="ctr"/>
            <a:lstStyle/>
            <a:p>
              <a:endParaRPr lang="en-US"/>
            </a:p>
          </p:txBody>
        </p:sp>
        <p:grpSp>
          <p:nvGrpSpPr>
            <p:cNvPr id="6" name="Graphic 96">
              <a:extLst>
                <a:ext uri="{FF2B5EF4-FFF2-40B4-BE49-F238E27FC236}">
                  <a16:creationId xmlns:a16="http://schemas.microsoft.com/office/drawing/2014/main" id="{01A7F0DE-AF57-E29E-5134-85BB0B1C18AC}"/>
                </a:ext>
              </a:extLst>
            </p:cNvPr>
            <p:cNvGrpSpPr/>
            <p:nvPr/>
          </p:nvGrpSpPr>
          <p:grpSpPr>
            <a:xfrm>
              <a:off x="3820267" y="4525770"/>
              <a:ext cx="2973812" cy="1160922"/>
              <a:chOff x="3820267" y="4525770"/>
              <a:chExt cx="2973812" cy="1160922"/>
            </a:xfrm>
            <a:grpFill/>
          </p:grpSpPr>
          <p:grpSp>
            <p:nvGrpSpPr>
              <p:cNvPr id="16" name="Graphic 96">
                <a:extLst>
                  <a:ext uri="{FF2B5EF4-FFF2-40B4-BE49-F238E27FC236}">
                    <a16:creationId xmlns:a16="http://schemas.microsoft.com/office/drawing/2014/main" id="{B6C86F26-3C7B-50B6-C2F4-2AD5025FC255}"/>
                  </a:ext>
                </a:extLst>
              </p:cNvPr>
              <p:cNvGrpSpPr/>
              <p:nvPr/>
            </p:nvGrpSpPr>
            <p:grpSpPr>
              <a:xfrm>
                <a:off x="3820267" y="4525770"/>
                <a:ext cx="1756647" cy="951077"/>
                <a:chOff x="3820267" y="4525770"/>
                <a:chExt cx="1756647" cy="951077"/>
              </a:xfrm>
              <a:grpFill/>
            </p:grpSpPr>
            <p:grpSp>
              <p:nvGrpSpPr>
                <p:cNvPr id="40" name="Graphic 96">
                  <a:extLst>
                    <a:ext uri="{FF2B5EF4-FFF2-40B4-BE49-F238E27FC236}">
                      <a16:creationId xmlns:a16="http://schemas.microsoft.com/office/drawing/2014/main" id="{92FC00BD-3135-0F4A-DBF0-ADB85F4F9B1F}"/>
                    </a:ext>
                  </a:extLst>
                </p:cNvPr>
                <p:cNvGrpSpPr/>
                <p:nvPr/>
              </p:nvGrpSpPr>
              <p:grpSpPr>
                <a:xfrm>
                  <a:off x="3883170" y="5202297"/>
                  <a:ext cx="1630980" cy="214608"/>
                  <a:chOff x="3883170" y="5202297"/>
                  <a:chExt cx="1630980" cy="214608"/>
                </a:xfrm>
                <a:grpFill/>
              </p:grpSpPr>
              <p:sp>
                <p:nvSpPr>
                  <p:cNvPr id="42" name="Freeform: Shape 41">
                    <a:extLst>
                      <a:ext uri="{FF2B5EF4-FFF2-40B4-BE49-F238E27FC236}">
                        <a16:creationId xmlns:a16="http://schemas.microsoft.com/office/drawing/2014/main" id="{0360C2D2-1BDF-48A7-4D75-7890CE73AD94}"/>
                      </a:ext>
                    </a:extLst>
                  </p:cNvPr>
                  <p:cNvSpPr/>
                  <p:nvPr/>
                </p:nvSpPr>
                <p:spPr>
                  <a:xfrm>
                    <a:off x="3883170" y="5208309"/>
                    <a:ext cx="104297" cy="202537"/>
                  </a:xfrm>
                  <a:custGeom>
                    <a:avLst/>
                    <a:gdLst>
                      <a:gd name="connsiteX0" fmla="*/ 0 w 104297"/>
                      <a:gd name="connsiteY0" fmla="*/ 202537 h 202537"/>
                      <a:gd name="connsiteX1" fmla="*/ 0 w 104297"/>
                      <a:gd name="connsiteY1" fmla="*/ 0 h 202537"/>
                      <a:gd name="connsiteX2" fmla="*/ 104298 w 104297"/>
                      <a:gd name="connsiteY2" fmla="*/ 0 h 202537"/>
                      <a:gd name="connsiteX3" fmla="*/ 104298 w 104297"/>
                      <a:gd name="connsiteY3" fmla="*/ 202537 h 202537"/>
                      <a:gd name="connsiteX4" fmla="*/ 0 w 104297"/>
                      <a:gd name="connsiteY4" fmla="*/ 202537 h 202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97" h="202537">
                        <a:moveTo>
                          <a:pt x="0" y="202537"/>
                        </a:moveTo>
                        <a:lnTo>
                          <a:pt x="0" y="0"/>
                        </a:lnTo>
                        <a:lnTo>
                          <a:pt x="104298" y="0"/>
                        </a:lnTo>
                        <a:lnTo>
                          <a:pt x="104298" y="202537"/>
                        </a:lnTo>
                        <a:lnTo>
                          <a:pt x="0" y="202537"/>
                        </a:lnTo>
                        <a:close/>
                      </a:path>
                    </a:pathLst>
                  </a:custGeom>
                  <a:grpFill/>
                  <a:ln w="46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FF46B1F3-1ACC-4E6E-D8D5-595F1968CEDB}"/>
                      </a:ext>
                    </a:extLst>
                  </p:cNvPr>
                  <p:cNvSpPr/>
                  <p:nvPr/>
                </p:nvSpPr>
                <p:spPr>
                  <a:xfrm>
                    <a:off x="4004350" y="5208309"/>
                    <a:ext cx="301053" cy="202537"/>
                  </a:xfrm>
                  <a:custGeom>
                    <a:avLst/>
                    <a:gdLst>
                      <a:gd name="connsiteX0" fmla="*/ 0 w 301053"/>
                      <a:gd name="connsiteY0" fmla="*/ 202537 h 202537"/>
                      <a:gd name="connsiteX1" fmla="*/ 0 w 301053"/>
                      <a:gd name="connsiteY1" fmla="*/ 0 h 202537"/>
                      <a:gd name="connsiteX2" fmla="*/ 107304 w 301053"/>
                      <a:gd name="connsiteY2" fmla="*/ 0 h 202537"/>
                      <a:gd name="connsiteX3" fmla="*/ 198282 w 301053"/>
                      <a:gd name="connsiteY3" fmla="*/ 76779 h 202537"/>
                      <a:gd name="connsiteX4" fmla="*/ 198282 w 301053"/>
                      <a:gd name="connsiteY4" fmla="*/ 0 h 202537"/>
                      <a:gd name="connsiteX5" fmla="*/ 301053 w 301053"/>
                      <a:gd name="connsiteY5" fmla="*/ 0 h 202537"/>
                      <a:gd name="connsiteX6" fmla="*/ 301053 w 301053"/>
                      <a:gd name="connsiteY6" fmla="*/ 202537 h 202537"/>
                      <a:gd name="connsiteX7" fmla="*/ 195275 w 301053"/>
                      <a:gd name="connsiteY7" fmla="*/ 202537 h 202537"/>
                      <a:gd name="connsiteX8" fmla="*/ 102772 w 301053"/>
                      <a:gd name="connsiteY8" fmla="*/ 126360 h 202537"/>
                      <a:gd name="connsiteX9" fmla="*/ 102772 w 301053"/>
                      <a:gd name="connsiteY9" fmla="*/ 202537 h 202537"/>
                      <a:gd name="connsiteX10" fmla="*/ 0 w 301053"/>
                      <a:gd name="connsiteY10" fmla="*/ 202537 h 20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053" h="202537">
                        <a:moveTo>
                          <a:pt x="0" y="202537"/>
                        </a:moveTo>
                        <a:lnTo>
                          <a:pt x="0" y="0"/>
                        </a:lnTo>
                        <a:lnTo>
                          <a:pt x="107304" y="0"/>
                        </a:lnTo>
                        <a:lnTo>
                          <a:pt x="198282" y="76779"/>
                        </a:lnTo>
                        <a:lnTo>
                          <a:pt x="198282" y="0"/>
                        </a:lnTo>
                        <a:lnTo>
                          <a:pt x="301053" y="0"/>
                        </a:lnTo>
                        <a:lnTo>
                          <a:pt x="301053" y="202537"/>
                        </a:lnTo>
                        <a:lnTo>
                          <a:pt x="195275" y="202537"/>
                        </a:lnTo>
                        <a:lnTo>
                          <a:pt x="102772" y="126360"/>
                        </a:lnTo>
                        <a:lnTo>
                          <a:pt x="102772" y="202537"/>
                        </a:lnTo>
                        <a:lnTo>
                          <a:pt x="0" y="202537"/>
                        </a:lnTo>
                        <a:close/>
                      </a:path>
                    </a:pathLst>
                  </a:custGeom>
                  <a:grpFill/>
                  <a:ln w="46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DC071AE0-0DE3-4767-6106-47784AE505BC}"/>
                      </a:ext>
                    </a:extLst>
                  </p:cNvPr>
                  <p:cNvSpPr/>
                  <p:nvPr/>
                </p:nvSpPr>
                <p:spPr>
                  <a:xfrm>
                    <a:off x="4313914" y="5208355"/>
                    <a:ext cx="340691" cy="202537"/>
                  </a:xfrm>
                  <a:custGeom>
                    <a:avLst/>
                    <a:gdLst>
                      <a:gd name="connsiteX0" fmla="*/ 0 w 340691"/>
                      <a:gd name="connsiteY0" fmla="*/ 0 h 202537"/>
                      <a:gd name="connsiteX1" fmla="*/ 117896 w 340691"/>
                      <a:gd name="connsiteY1" fmla="*/ 0 h 202537"/>
                      <a:gd name="connsiteX2" fmla="*/ 172011 w 340691"/>
                      <a:gd name="connsiteY2" fmla="*/ 107628 h 202537"/>
                      <a:gd name="connsiteX3" fmla="*/ 223397 w 340691"/>
                      <a:gd name="connsiteY3" fmla="*/ 0 h 202537"/>
                      <a:gd name="connsiteX4" fmla="*/ 340691 w 340691"/>
                      <a:gd name="connsiteY4" fmla="*/ 0 h 202537"/>
                      <a:gd name="connsiteX5" fmla="*/ 234312 w 340691"/>
                      <a:gd name="connsiteY5" fmla="*/ 202537 h 202537"/>
                      <a:gd name="connsiteX6" fmla="*/ 106472 w 340691"/>
                      <a:gd name="connsiteY6" fmla="*/ 202537 h 202537"/>
                      <a:gd name="connsiteX7" fmla="*/ 92 w 340691"/>
                      <a:gd name="connsiteY7" fmla="*/ 0 h 20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691" h="202537">
                        <a:moveTo>
                          <a:pt x="0" y="0"/>
                        </a:moveTo>
                        <a:lnTo>
                          <a:pt x="117896" y="0"/>
                        </a:lnTo>
                        <a:lnTo>
                          <a:pt x="172011" y="107628"/>
                        </a:lnTo>
                        <a:lnTo>
                          <a:pt x="223397" y="0"/>
                        </a:lnTo>
                        <a:lnTo>
                          <a:pt x="340691" y="0"/>
                        </a:lnTo>
                        <a:lnTo>
                          <a:pt x="234312" y="202537"/>
                        </a:lnTo>
                        <a:lnTo>
                          <a:pt x="106472" y="202537"/>
                        </a:lnTo>
                        <a:lnTo>
                          <a:pt x="92" y="0"/>
                        </a:lnTo>
                        <a:close/>
                      </a:path>
                    </a:pathLst>
                  </a:custGeom>
                  <a:grpFill/>
                  <a:ln w="46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5C890318-E80B-B7D7-BED0-98FFADA351C0}"/>
                      </a:ext>
                    </a:extLst>
                  </p:cNvPr>
                  <p:cNvSpPr/>
                  <p:nvPr/>
                </p:nvSpPr>
                <p:spPr>
                  <a:xfrm>
                    <a:off x="4663023" y="5208402"/>
                    <a:ext cx="250592" cy="202537"/>
                  </a:xfrm>
                  <a:custGeom>
                    <a:avLst/>
                    <a:gdLst>
                      <a:gd name="connsiteX0" fmla="*/ 250593 w 250592"/>
                      <a:gd name="connsiteY0" fmla="*/ 62533 h 202537"/>
                      <a:gd name="connsiteX1" fmla="*/ 104298 w 250592"/>
                      <a:gd name="connsiteY1" fmla="*/ 62533 h 202537"/>
                      <a:gd name="connsiteX2" fmla="*/ 104298 w 250592"/>
                      <a:gd name="connsiteY2" fmla="*/ 77056 h 202537"/>
                      <a:gd name="connsiteX3" fmla="*/ 245135 w 250592"/>
                      <a:gd name="connsiteY3" fmla="*/ 77056 h 202537"/>
                      <a:gd name="connsiteX4" fmla="*/ 245135 w 250592"/>
                      <a:gd name="connsiteY4" fmla="*/ 125435 h 202537"/>
                      <a:gd name="connsiteX5" fmla="*/ 104298 w 250592"/>
                      <a:gd name="connsiteY5" fmla="*/ 125435 h 202537"/>
                      <a:gd name="connsiteX6" fmla="*/ 104298 w 250592"/>
                      <a:gd name="connsiteY6" fmla="*/ 139958 h 202537"/>
                      <a:gd name="connsiteX7" fmla="*/ 250593 w 250592"/>
                      <a:gd name="connsiteY7" fmla="*/ 139958 h 202537"/>
                      <a:gd name="connsiteX8" fmla="*/ 250593 w 250592"/>
                      <a:gd name="connsiteY8" fmla="*/ 202537 h 202537"/>
                      <a:gd name="connsiteX9" fmla="*/ 0 w 250592"/>
                      <a:gd name="connsiteY9" fmla="*/ 202537 h 202537"/>
                      <a:gd name="connsiteX10" fmla="*/ 0 w 250592"/>
                      <a:gd name="connsiteY10" fmla="*/ 0 h 202537"/>
                      <a:gd name="connsiteX11" fmla="*/ 250593 w 250592"/>
                      <a:gd name="connsiteY11" fmla="*/ 0 h 202537"/>
                      <a:gd name="connsiteX12" fmla="*/ 250593 w 250592"/>
                      <a:gd name="connsiteY12" fmla="*/ 62579 h 20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0592" h="202537">
                        <a:moveTo>
                          <a:pt x="250593" y="62533"/>
                        </a:moveTo>
                        <a:lnTo>
                          <a:pt x="104298" y="62533"/>
                        </a:lnTo>
                        <a:lnTo>
                          <a:pt x="104298" y="77056"/>
                        </a:lnTo>
                        <a:lnTo>
                          <a:pt x="245135" y="77056"/>
                        </a:lnTo>
                        <a:lnTo>
                          <a:pt x="245135" y="125435"/>
                        </a:lnTo>
                        <a:lnTo>
                          <a:pt x="104298" y="125435"/>
                        </a:lnTo>
                        <a:lnTo>
                          <a:pt x="104298" y="139958"/>
                        </a:lnTo>
                        <a:lnTo>
                          <a:pt x="250593" y="139958"/>
                        </a:lnTo>
                        <a:lnTo>
                          <a:pt x="250593" y="202537"/>
                        </a:lnTo>
                        <a:lnTo>
                          <a:pt x="0" y="202537"/>
                        </a:lnTo>
                        <a:lnTo>
                          <a:pt x="0" y="0"/>
                        </a:lnTo>
                        <a:lnTo>
                          <a:pt x="250593" y="0"/>
                        </a:lnTo>
                        <a:lnTo>
                          <a:pt x="250593" y="62579"/>
                        </a:lnTo>
                        <a:close/>
                      </a:path>
                    </a:pathLst>
                  </a:custGeom>
                  <a:grpFill/>
                  <a:ln w="46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CE8064E7-C321-D8B8-6390-3A5A6A35F688}"/>
                      </a:ext>
                    </a:extLst>
                  </p:cNvPr>
                  <p:cNvSpPr/>
                  <p:nvPr/>
                </p:nvSpPr>
                <p:spPr>
                  <a:xfrm>
                    <a:off x="4924485" y="5202297"/>
                    <a:ext cx="298047" cy="214608"/>
                  </a:xfrm>
                  <a:custGeom>
                    <a:avLst/>
                    <a:gdLst>
                      <a:gd name="connsiteX0" fmla="*/ 107628 w 298047"/>
                      <a:gd name="connsiteY0" fmla="*/ 71320 h 214608"/>
                      <a:gd name="connsiteX1" fmla="*/ 133298 w 298047"/>
                      <a:gd name="connsiteY1" fmla="*/ 81912 h 214608"/>
                      <a:gd name="connsiteX2" fmla="*/ 185285 w 298047"/>
                      <a:gd name="connsiteY2" fmla="*/ 83438 h 214608"/>
                      <a:gd name="connsiteX3" fmla="*/ 298048 w 298047"/>
                      <a:gd name="connsiteY3" fmla="*/ 144491 h 214608"/>
                      <a:gd name="connsiteX4" fmla="*/ 148423 w 298047"/>
                      <a:gd name="connsiteY4" fmla="*/ 214609 h 214608"/>
                      <a:gd name="connsiteX5" fmla="*/ 0 w 298047"/>
                      <a:gd name="connsiteY5" fmla="*/ 139357 h 214608"/>
                      <a:gd name="connsiteX6" fmla="*/ 104298 w 298047"/>
                      <a:gd name="connsiteY6" fmla="*/ 139357 h 214608"/>
                      <a:gd name="connsiteX7" fmla="*/ 148746 w 298047"/>
                      <a:gd name="connsiteY7" fmla="*/ 154759 h 214608"/>
                      <a:gd name="connsiteX8" fmla="*/ 190743 w 298047"/>
                      <a:gd name="connsiteY8" fmla="*/ 142965 h 214608"/>
                      <a:gd name="connsiteX9" fmla="*/ 163547 w 298047"/>
                      <a:gd name="connsiteY9" fmla="*/ 132373 h 214608"/>
                      <a:gd name="connsiteX10" fmla="*/ 114289 w 298047"/>
                      <a:gd name="connsiteY10" fmla="*/ 131170 h 214608"/>
                      <a:gd name="connsiteX11" fmla="*/ 324 w 298047"/>
                      <a:gd name="connsiteY11" fmla="*/ 68915 h 214608"/>
                      <a:gd name="connsiteX12" fmla="*/ 146942 w 298047"/>
                      <a:gd name="connsiteY12" fmla="*/ 0 h 214608"/>
                      <a:gd name="connsiteX13" fmla="*/ 291711 w 298047"/>
                      <a:gd name="connsiteY13" fmla="*/ 74651 h 214608"/>
                      <a:gd name="connsiteX14" fmla="*/ 187413 w 298047"/>
                      <a:gd name="connsiteY14" fmla="*/ 74651 h 214608"/>
                      <a:gd name="connsiteX15" fmla="*/ 146619 w 298047"/>
                      <a:gd name="connsiteY15" fmla="*/ 59850 h 214608"/>
                      <a:gd name="connsiteX16" fmla="*/ 107628 w 298047"/>
                      <a:gd name="connsiteY16" fmla="*/ 71320 h 21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047" h="214608">
                        <a:moveTo>
                          <a:pt x="107628" y="71320"/>
                        </a:moveTo>
                        <a:cubicBezTo>
                          <a:pt x="107628" y="79183"/>
                          <a:pt x="112762" y="81311"/>
                          <a:pt x="133298" y="81912"/>
                        </a:cubicBezTo>
                        <a:lnTo>
                          <a:pt x="185285" y="83438"/>
                        </a:lnTo>
                        <a:cubicBezTo>
                          <a:pt x="270805" y="85843"/>
                          <a:pt x="298048" y="103373"/>
                          <a:pt x="298048" y="144491"/>
                        </a:cubicBezTo>
                        <a:cubicBezTo>
                          <a:pt x="298048" y="190419"/>
                          <a:pt x="246338" y="214609"/>
                          <a:pt x="148423" y="214609"/>
                        </a:cubicBezTo>
                        <a:cubicBezTo>
                          <a:pt x="50507" y="214609"/>
                          <a:pt x="1527" y="190743"/>
                          <a:pt x="0" y="139357"/>
                        </a:cubicBezTo>
                        <a:lnTo>
                          <a:pt x="104298" y="139357"/>
                        </a:lnTo>
                        <a:cubicBezTo>
                          <a:pt x="105223" y="150827"/>
                          <a:pt x="118497" y="154759"/>
                          <a:pt x="148746" y="154759"/>
                        </a:cubicBezTo>
                        <a:cubicBezTo>
                          <a:pt x="177145" y="154759"/>
                          <a:pt x="190743" y="151752"/>
                          <a:pt x="190743" y="142965"/>
                        </a:cubicBezTo>
                        <a:cubicBezTo>
                          <a:pt x="190743" y="135102"/>
                          <a:pt x="185609" y="132974"/>
                          <a:pt x="163547" y="132373"/>
                        </a:cubicBezTo>
                        <a:lnTo>
                          <a:pt x="114289" y="131170"/>
                        </a:lnTo>
                        <a:cubicBezTo>
                          <a:pt x="35707" y="129366"/>
                          <a:pt x="324" y="107582"/>
                          <a:pt x="324" y="68915"/>
                        </a:cubicBezTo>
                        <a:cubicBezTo>
                          <a:pt x="324" y="20536"/>
                          <a:pt x="44171" y="0"/>
                          <a:pt x="146942" y="0"/>
                        </a:cubicBezTo>
                        <a:cubicBezTo>
                          <a:pt x="249714" y="0"/>
                          <a:pt x="290231" y="21784"/>
                          <a:pt x="291711" y="74651"/>
                        </a:cubicBezTo>
                        <a:lnTo>
                          <a:pt x="187413" y="74651"/>
                        </a:lnTo>
                        <a:cubicBezTo>
                          <a:pt x="186488" y="63457"/>
                          <a:pt x="174740" y="59850"/>
                          <a:pt x="146619" y="59850"/>
                        </a:cubicBezTo>
                        <a:cubicBezTo>
                          <a:pt x="118497" y="59850"/>
                          <a:pt x="107628" y="62579"/>
                          <a:pt x="107628" y="71320"/>
                        </a:cubicBezTo>
                        <a:close/>
                      </a:path>
                    </a:pathLst>
                  </a:custGeom>
                  <a:grpFill/>
                  <a:ln w="46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EE1B1F4F-BA11-97E1-75B5-A6470E64A5CC}"/>
                      </a:ext>
                    </a:extLst>
                  </p:cNvPr>
                  <p:cNvSpPr/>
                  <p:nvPr/>
                </p:nvSpPr>
                <p:spPr>
                  <a:xfrm>
                    <a:off x="5227297" y="5208309"/>
                    <a:ext cx="286853" cy="202537"/>
                  </a:xfrm>
                  <a:custGeom>
                    <a:avLst/>
                    <a:gdLst>
                      <a:gd name="connsiteX0" fmla="*/ 91301 w 286853"/>
                      <a:gd name="connsiteY0" fmla="*/ 202537 h 202537"/>
                      <a:gd name="connsiteX1" fmla="*/ 91301 w 286853"/>
                      <a:gd name="connsiteY1" fmla="*/ 84641 h 202537"/>
                      <a:gd name="connsiteX2" fmla="*/ 0 w 286853"/>
                      <a:gd name="connsiteY2" fmla="*/ 84641 h 202537"/>
                      <a:gd name="connsiteX3" fmla="*/ 0 w 286853"/>
                      <a:gd name="connsiteY3" fmla="*/ 0 h 202537"/>
                      <a:gd name="connsiteX4" fmla="*/ 286854 w 286853"/>
                      <a:gd name="connsiteY4" fmla="*/ 0 h 202537"/>
                      <a:gd name="connsiteX5" fmla="*/ 286854 w 286853"/>
                      <a:gd name="connsiteY5" fmla="*/ 84641 h 202537"/>
                      <a:gd name="connsiteX6" fmla="*/ 195553 w 286853"/>
                      <a:gd name="connsiteY6" fmla="*/ 84641 h 202537"/>
                      <a:gd name="connsiteX7" fmla="*/ 195553 w 286853"/>
                      <a:gd name="connsiteY7" fmla="*/ 202537 h 202537"/>
                      <a:gd name="connsiteX8" fmla="*/ 91255 w 286853"/>
                      <a:gd name="connsiteY8" fmla="*/ 202537 h 20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853" h="202537">
                        <a:moveTo>
                          <a:pt x="91301" y="202537"/>
                        </a:moveTo>
                        <a:lnTo>
                          <a:pt x="91301" y="84641"/>
                        </a:lnTo>
                        <a:lnTo>
                          <a:pt x="0" y="84641"/>
                        </a:lnTo>
                        <a:lnTo>
                          <a:pt x="0" y="0"/>
                        </a:lnTo>
                        <a:lnTo>
                          <a:pt x="286854" y="0"/>
                        </a:lnTo>
                        <a:lnTo>
                          <a:pt x="286854" y="84641"/>
                        </a:lnTo>
                        <a:lnTo>
                          <a:pt x="195553" y="84641"/>
                        </a:lnTo>
                        <a:lnTo>
                          <a:pt x="195553" y="202537"/>
                        </a:lnTo>
                        <a:lnTo>
                          <a:pt x="91255" y="202537"/>
                        </a:lnTo>
                        <a:close/>
                      </a:path>
                    </a:pathLst>
                  </a:custGeom>
                  <a:grpFill/>
                  <a:ln w="4625" cap="flat">
                    <a:noFill/>
                    <a:prstDash val="solid"/>
                    <a:miter/>
                  </a:ln>
                </p:spPr>
                <p:txBody>
                  <a:bodyPr rtlCol="0" anchor="ctr"/>
                  <a:lstStyle/>
                  <a:p>
                    <a:endParaRPr lang="en-US"/>
                  </a:p>
                </p:txBody>
              </p:sp>
            </p:grpSp>
            <p:sp>
              <p:nvSpPr>
                <p:cNvPr id="41" name="Freeform: Shape 40">
                  <a:extLst>
                    <a:ext uri="{FF2B5EF4-FFF2-40B4-BE49-F238E27FC236}">
                      <a16:creationId xmlns:a16="http://schemas.microsoft.com/office/drawing/2014/main" id="{97B0FDB3-80A0-B842-20FB-FE19A9086E95}"/>
                    </a:ext>
                  </a:extLst>
                </p:cNvPr>
                <p:cNvSpPr/>
                <p:nvPr/>
              </p:nvSpPr>
              <p:spPr>
                <a:xfrm>
                  <a:off x="3820267" y="4525770"/>
                  <a:ext cx="1756647" cy="951077"/>
                </a:xfrm>
                <a:custGeom>
                  <a:avLst/>
                  <a:gdLst>
                    <a:gd name="connsiteX0" fmla="*/ 301979 w 1756647"/>
                    <a:gd name="connsiteY0" fmla="*/ 162529 h 951077"/>
                    <a:gd name="connsiteX1" fmla="*/ 341570 w 1756647"/>
                    <a:gd name="connsiteY1" fmla="*/ 115676 h 951077"/>
                    <a:gd name="connsiteX2" fmla="*/ 267197 w 1756647"/>
                    <a:gd name="connsiteY2" fmla="*/ 65493 h 951077"/>
                    <a:gd name="connsiteX3" fmla="*/ 62856 w 1756647"/>
                    <a:gd name="connsiteY3" fmla="*/ 65493 h 951077"/>
                    <a:gd name="connsiteX4" fmla="*/ 62856 w 1756647"/>
                    <a:gd name="connsiteY4" fmla="*/ 268030 h 951077"/>
                    <a:gd name="connsiteX5" fmla="*/ 267197 w 1756647"/>
                    <a:gd name="connsiteY5" fmla="*/ 268030 h 951077"/>
                    <a:gd name="connsiteX6" fmla="*/ 348184 w 1756647"/>
                    <a:gd name="connsiteY6" fmla="*/ 210585 h 951077"/>
                    <a:gd name="connsiteX7" fmla="*/ 301933 w 1756647"/>
                    <a:gd name="connsiteY7" fmla="*/ 162529 h 951077"/>
                    <a:gd name="connsiteX8" fmla="*/ 230658 w 1756647"/>
                    <a:gd name="connsiteY8" fmla="*/ 213591 h 951077"/>
                    <a:gd name="connsiteX9" fmla="*/ 164148 w 1756647"/>
                    <a:gd name="connsiteY9" fmla="*/ 213591 h 951077"/>
                    <a:gd name="connsiteX10" fmla="*/ 164148 w 1756647"/>
                    <a:gd name="connsiteY10" fmla="*/ 190604 h 951077"/>
                    <a:gd name="connsiteX11" fmla="*/ 230658 w 1756647"/>
                    <a:gd name="connsiteY11" fmla="*/ 190604 h 951077"/>
                    <a:gd name="connsiteX12" fmla="*/ 244580 w 1756647"/>
                    <a:gd name="connsiteY12" fmla="*/ 202075 h 951077"/>
                    <a:gd name="connsiteX13" fmla="*/ 230658 w 1756647"/>
                    <a:gd name="connsiteY13" fmla="*/ 213545 h 951077"/>
                    <a:gd name="connsiteX14" fmla="*/ 230335 w 1756647"/>
                    <a:gd name="connsiteY14" fmla="*/ 142872 h 951077"/>
                    <a:gd name="connsiteX15" fmla="*/ 164148 w 1756647"/>
                    <a:gd name="connsiteY15" fmla="*/ 142872 h 951077"/>
                    <a:gd name="connsiteX16" fmla="*/ 164148 w 1756647"/>
                    <a:gd name="connsiteY16" fmla="*/ 119885 h 951077"/>
                    <a:gd name="connsiteX17" fmla="*/ 230335 w 1756647"/>
                    <a:gd name="connsiteY17" fmla="*/ 119885 h 951077"/>
                    <a:gd name="connsiteX18" fmla="*/ 244534 w 1756647"/>
                    <a:gd name="connsiteY18" fmla="*/ 131356 h 951077"/>
                    <a:gd name="connsiteX19" fmla="*/ 230335 w 1756647"/>
                    <a:gd name="connsiteY19" fmla="*/ 142826 h 951077"/>
                    <a:gd name="connsiteX20" fmla="*/ 608768 w 1756647"/>
                    <a:gd name="connsiteY20" fmla="*/ 153140 h 951077"/>
                    <a:gd name="connsiteX21" fmla="*/ 789844 w 1756647"/>
                    <a:gd name="connsiteY21" fmla="*/ 153140 h 951077"/>
                    <a:gd name="connsiteX22" fmla="*/ 789844 w 1756647"/>
                    <a:gd name="connsiteY22" fmla="*/ 267984 h 951077"/>
                    <a:gd name="connsiteX23" fmla="*/ 705203 w 1756647"/>
                    <a:gd name="connsiteY23" fmla="*/ 267984 h 951077"/>
                    <a:gd name="connsiteX24" fmla="*/ 700670 w 1756647"/>
                    <a:gd name="connsiteY24" fmla="*/ 248049 h 951077"/>
                    <a:gd name="connsiteX25" fmla="*/ 618157 w 1756647"/>
                    <a:gd name="connsiteY25" fmla="*/ 274042 h 951077"/>
                    <a:gd name="connsiteX26" fmla="*/ 478522 w 1756647"/>
                    <a:gd name="connsiteY26" fmla="*/ 170346 h 951077"/>
                    <a:gd name="connsiteX27" fmla="*/ 635085 w 1756647"/>
                    <a:gd name="connsiteY27" fmla="*/ 59434 h 951077"/>
                    <a:gd name="connsiteX28" fmla="*/ 789566 w 1756647"/>
                    <a:gd name="connsiteY28" fmla="*/ 142872 h 951077"/>
                    <a:gd name="connsiteX29" fmla="*/ 679533 w 1756647"/>
                    <a:gd name="connsiteY29" fmla="*/ 142872 h 951077"/>
                    <a:gd name="connsiteX30" fmla="*/ 635085 w 1756647"/>
                    <a:gd name="connsiteY30" fmla="*/ 127146 h 951077"/>
                    <a:gd name="connsiteX31" fmla="*/ 584300 w 1756647"/>
                    <a:gd name="connsiteY31" fmla="*/ 167339 h 951077"/>
                    <a:gd name="connsiteX32" fmla="*/ 636611 w 1756647"/>
                    <a:gd name="connsiteY32" fmla="*/ 209660 h 951077"/>
                    <a:gd name="connsiteX33" fmla="*/ 680458 w 1756647"/>
                    <a:gd name="connsiteY33" fmla="*/ 194535 h 951077"/>
                    <a:gd name="connsiteX34" fmla="*/ 608814 w 1756647"/>
                    <a:gd name="connsiteY34" fmla="*/ 194535 h 951077"/>
                    <a:gd name="connsiteX35" fmla="*/ 608814 w 1756647"/>
                    <a:gd name="connsiteY35" fmla="*/ 153140 h 951077"/>
                    <a:gd name="connsiteX36" fmla="*/ 361505 w 1756647"/>
                    <a:gd name="connsiteY36" fmla="*/ 65493 h 951077"/>
                    <a:gd name="connsiteX37" fmla="*/ 465803 w 1756647"/>
                    <a:gd name="connsiteY37" fmla="*/ 65493 h 951077"/>
                    <a:gd name="connsiteX38" fmla="*/ 465803 w 1756647"/>
                    <a:gd name="connsiteY38" fmla="*/ 268030 h 951077"/>
                    <a:gd name="connsiteX39" fmla="*/ 361505 w 1756647"/>
                    <a:gd name="connsiteY39" fmla="*/ 268030 h 951077"/>
                    <a:gd name="connsiteX40" fmla="*/ 361505 w 1756647"/>
                    <a:gd name="connsiteY40" fmla="*/ 65493 h 951077"/>
                    <a:gd name="connsiteX41" fmla="*/ 675232 w 1756647"/>
                    <a:gd name="connsiteY41" fmla="*/ 510806 h 951077"/>
                    <a:gd name="connsiteX42" fmla="*/ 648036 w 1756647"/>
                    <a:gd name="connsiteY42" fmla="*/ 500214 h 951077"/>
                    <a:gd name="connsiteX43" fmla="*/ 598777 w 1756647"/>
                    <a:gd name="connsiteY43" fmla="*/ 499012 h 951077"/>
                    <a:gd name="connsiteX44" fmla="*/ 484812 w 1756647"/>
                    <a:gd name="connsiteY44" fmla="*/ 436757 h 951077"/>
                    <a:gd name="connsiteX45" fmla="*/ 631431 w 1756647"/>
                    <a:gd name="connsiteY45" fmla="*/ 367841 h 951077"/>
                    <a:gd name="connsiteX46" fmla="*/ 776199 w 1756647"/>
                    <a:gd name="connsiteY46" fmla="*/ 442492 h 951077"/>
                    <a:gd name="connsiteX47" fmla="*/ 671901 w 1756647"/>
                    <a:gd name="connsiteY47" fmla="*/ 442492 h 951077"/>
                    <a:gd name="connsiteX48" fmla="*/ 631107 w 1756647"/>
                    <a:gd name="connsiteY48" fmla="*/ 427691 h 951077"/>
                    <a:gd name="connsiteX49" fmla="*/ 592117 w 1756647"/>
                    <a:gd name="connsiteY49" fmla="*/ 439162 h 951077"/>
                    <a:gd name="connsiteX50" fmla="*/ 617787 w 1756647"/>
                    <a:gd name="connsiteY50" fmla="*/ 449753 h 951077"/>
                    <a:gd name="connsiteX51" fmla="*/ 669774 w 1756647"/>
                    <a:gd name="connsiteY51" fmla="*/ 451280 h 951077"/>
                    <a:gd name="connsiteX52" fmla="*/ 782536 w 1756647"/>
                    <a:gd name="connsiteY52" fmla="*/ 512332 h 951077"/>
                    <a:gd name="connsiteX53" fmla="*/ 632911 w 1756647"/>
                    <a:gd name="connsiteY53" fmla="*/ 582450 h 951077"/>
                    <a:gd name="connsiteX54" fmla="*/ 484489 w 1756647"/>
                    <a:gd name="connsiteY54" fmla="*/ 507198 h 951077"/>
                    <a:gd name="connsiteX55" fmla="*/ 588787 w 1756647"/>
                    <a:gd name="connsiteY55" fmla="*/ 507198 h 951077"/>
                    <a:gd name="connsiteX56" fmla="*/ 633235 w 1756647"/>
                    <a:gd name="connsiteY56" fmla="*/ 522600 h 951077"/>
                    <a:gd name="connsiteX57" fmla="*/ 675232 w 1756647"/>
                    <a:gd name="connsiteY57" fmla="*/ 510806 h 951077"/>
                    <a:gd name="connsiteX58" fmla="*/ 368720 w 1756647"/>
                    <a:gd name="connsiteY58" fmla="*/ 510806 h 951077"/>
                    <a:gd name="connsiteX59" fmla="*/ 341524 w 1756647"/>
                    <a:gd name="connsiteY59" fmla="*/ 500214 h 951077"/>
                    <a:gd name="connsiteX60" fmla="*/ 292266 w 1756647"/>
                    <a:gd name="connsiteY60" fmla="*/ 499012 h 951077"/>
                    <a:gd name="connsiteX61" fmla="*/ 178301 w 1756647"/>
                    <a:gd name="connsiteY61" fmla="*/ 436757 h 951077"/>
                    <a:gd name="connsiteX62" fmla="*/ 324920 w 1756647"/>
                    <a:gd name="connsiteY62" fmla="*/ 367841 h 951077"/>
                    <a:gd name="connsiteX63" fmla="*/ 469688 w 1756647"/>
                    <a:gd name="connsiteY63" fmla="*/ 442492 h 951077"/>
                    <a:gd name="connsiteX64" fmla="*/ 365390 w 1756647"/>
                    <a:gd name="connsiteY64" fmla="*/ 442492 h 951077"/>
                    <a:gd name="connsiteX65" fmla="*/ 324596 w 1756647"/>
                    <a:gd name="connsiteY65" fmla="*/ 427691 h 951077"/>
                    <a:gd name="connsiteX66" fmla="*/ 285605 w 1756647"/>
                    <a:gd name="connsiteY66" fmla="*/ 439162 h 951077"/>
                    <a:gd name="connsiteX67" fmla="*/ 311276 w 1756647"/>
                    <a:gd name="connsiteY67" fmla="*/ 449753 h 951077"/>
                    <a:gd name="connsiteX68" fmla="*/ 363263 w 1756647"/>
                    <a:gd name="connsiteY68" fmla="*/ 451280 h 951077"/>
                    <a:gd name="connsiteX69" fmla="*/ 476025 w 1756647"/>
                    <a:gd name="connsiteY69" fmla="*/ 512332 h 951077"/>
                    <a:gd name="connsiteX70" fmla="*/ 326400 w 1756647"/>
                    <a:gd name="connsiteY70" fmla="*/ 582450 h 951077"/>
                    <a:gd name="connsiteX71" fmla="*/ 177977 w 1756647"/>
                    <a:gd name="connsiteY71" fmla="*/ 507198 h 951077"/>
                    <a:gd name="connsiteX72" fmla="*/ 282275 w 1756647"/>
                    <a:gd name="connsiteY72" fmla="*/ 507198 h 951077"/>
                    <a:gd name="connsiteX73" fmla="*/ 326723 w 1756647"/>
                    <a:gd name="connsiteY73" fmla="*/ 522600 h 951077"/>
                    <a:gd name="connsiteX74" fmla="*/ 368720 w 1756647"/>
                    <a:gd name="connsiteY74" fmla="*/ 510806 h 951077"/>
                    <a:gd name="connsiteX75" fmla="*/ 1344450 w 1756647"/>
                    <a:gd name="connsiteY75" fmla="*/ 576391 h 951077"/>
                    <a:gd name="connsiteX76" fmla="*/ 1093857 w 1756647"/>
                    <a:gd name="connsiteY76" fmla="*/ 576391 h 951077"/>
                    <a:gd name="connsiteX77" fmla="*/ 1093857 w 1756647"/>
                    <a:gd name="connsiteY77" fmla="*/ 373854 h 951077"/>
                    <a:gd name="connsiteX78" fmla="*/ 1344450 w 1756647"/>
                    <a:gd name="connsiteY78" fmla="*/ 373854 h 951077"/>
                    <a:gd name="connsiteX79" fmla="*/ 1344450 w 1756647"/>
                    <a:gd name="connsiteY79" fmla="*/ 436433 h 951077"/>
                    <a:gd name="connsiteX80" fmla="*/ 1198156 w 1756647"/>
                    <a:gd name="connsiteY80" fmla="*/ 436433 h 951077"/>
                    <a:gd name="connsiteX81" fmla="*/ 1198156 w 1756647"/>
                    <a:gd name="connsiteY81" fmla="*/ 450956 h 951077"/>
                    <a:gd name="connsiteX82" fmla="*/ 1338992 w 1756647"/>
                    <a:gd name="connsiteY82" fmla="*/ 450956 h 951077"/>
                    <a:gd name="connsiteX83" fmla="*/ 1338992 w 1756647"/>
                    <a:gd name="connsiteY83" fmla="*/ 499335 h 951077"/>
                    <a:gd name="connsiteX84" fmla="*/ 1198156 w 1756647"/>
                    <a:gd name="connsiteY84" fmla="*/ 499335 h 951077"/>
                    <a:gd name="connsiteX85" fmla="*/ 1198156 w 1756647"/>
                    <a:gd name="connsiteY85" fmla="*/ 513858 h 951077"/>
                    <a:gd name="connsiteX86" fmla="*/ 1344450 w 1756647"/>
                    <a:gd name="connsiteY86" fmla="*/ 513858 h 951077"/>
                    <a:gd name="connsiteX87" fmla="*/ 1344450 w 1756647"/>
                    <a:gd name="connsiteY87" fmla="*/ 576437 h 951077"/>
                    <a:gd name="connsiteX88" fmla="*/ 791601 w 1756647"/>
                    <a:gd name="connsiteY88" fmla="*/ 479678 h 951077"/>
                    <a:gd name="connsiteX89" fmla="*/ 791601 w 1756647"/>
                    <a:gd name="connsiteY89" fmla="*/ 373900 h 951077"/>
                    <a:gd name="connsiteX90" fmla="*/ 895899 w 1756647"/>
                    <a:gd name="connsiteY90" fmla="*/ 373900 h 951077"/>
                    <a:gd name="connsiteX91" fmla="*/ 895899 w 1756647"/>
                    <a:gd name="connsiteY91" fmla="*/ 458541 h 951077"/>
                    <a:gd name="connsiteX92" fmla="*/ 935214 w 1756647"/>
                    <a:gd name="connsiteY92" fmla="*/ 501463 h 951077"/>
                    <a:gd name="connsiteX93" fmla="*/ 974528 w 1756647"/>
                    <a:gd name="connsiteY93" fmla="*/ 458541 h 951077"/>
                    <a:gd name="connsiteX94" fmla="*/ 974528 w 1756647"/>
                    <a:gd name="connsiteY94" fmla="*/ 373900 h 951077"/>
                    <a:gd name="connsiteX95" fmla="*/ 1078826 w 1756647"/>
                    <a:gd name="connsiteY95" fmla="*/ 373900 h 951077"/>
                    <a:gd name="connsiteX96" fmla="*/ 1078826 w 1756647"/>
                    <a:gd name="connsiteY96" fmla="*/ 479678 h 951077"/>
                    <a:gd name="connsiteX97" fmla="*/ 935260 w 1756647"/>
                    <a:gd name="connsiteY97" fmla="*/ 582450 h 951077"/>
                    <a:gd name="connsiteX98" fmla="*/ 791694 w 1756647"/>
                    <a:gd name="connsiteY98" fmla="*/ 479678 h 951077"/>
                    <a:gd name="connsiteX99" fmla="*/ 167108 w 1756647"/>
                    <a:gd name="connsiteY99" fmla="*/ 576391 h 951077"/>
                    <a:gd name="connsiteX100" fmla="*/ 62810 w 1756647"/>
                    <a:gd name="connsiteY100" fmla="*/ 576391 h 951077"/>
                    <a:gd name="connsiteX101" fmla="*/ 62810 w 1756647"/>
                    <a:gd name="connsiteY101" fmla="*/ 373854 h 951077"/>
                    <a:gd name="connsiteX102" fmla="*/ 167108 w 1756647"/>
                    <a:gd name="connsiteY102" fmla="*/ 373854 h 951077"/>
                    <a:gd name="connsiteX103" fmla="*/ 167108 w 1756647"/>
                    <a:gd name="connsiteY103" fmla="*/ 576391 h 951077"/>
                    <a:gd name="connsiteX104" fmla="*/ 1407260 w 1756647"/>
                    <a:gd name="connsiteY104" fmla="*/ 616214 h 951077"/>
                    <a:gd name="connsiteX105" fmla="*/ 1407260 w 1756647"/>
                    <a:gd name="connsiteY105" fmla="*/ 307806 h 951077"/>
                    <a:gd name="connsiteX106" fmla="*/ 852608 w 1756647"/>
                    <a:gd name="connsiteY106" fmla="*/ 307806 h 951077"/>
                    <a:gd name="connsiteX107" fmla="*/ 852608 w 1756647"/>
                    <a:gd name="connsiteY107" fmla="*/ 0 h 951077"/>
                    <a:gd name="connsiteX108" fmla="*/ 0 w 1756647"/>
                    <a:gd name="connsiteY108" fmla="*/ 0 h 951077"/>
                    <a:gd name="connsiteX109" fmla="*/ 0 w 1756647"/>
                    <a:gd name="connsiteY109" fmla="*/ 951078 h 951077"/>
                    <a:gd name="connsiteX110" fmla="*/ 1756647 w 1756647"/>
                    <a:gd name="connsiteY110" fmla="*/ 951078 h 951077"/>
                    <a:gd name="connsiteX111" fmla="*/ 1756647 w 1756647"/>
                    <a:gd name="connsiteY111" fmla="*/ 616168 h 951077"/>
                    <a:gd name="connsiteX112" fmla="*/ 1407214 w 1756647"/>
                    <a:gd name="connsiteY112" fmla="*/ 616168 h 951077"/>
                    <a:gd name="connsiteX113" fmla="*/ 26225 w 1756647"/>
                    <a:gd name="connsiteY113" fmla="*/ 26225 h 951077"/>
                    <a:gd name="connsiteX114" fmla="*/ 826383 w 1756647"/>
                    <a:gd name="connsiteY114" fmla="*/ 26225 h 951077"/>
                    <a:gd name="connsiteX115" fmla="*/ 826383 w 1756647"/>
                    <a:gd name="connsiteY115" fmla="*/ 307806 h 951077"/>
                    <a:gd name="connsiteX116" fmla="*/ 26225 w 1756647"/>
                    <a:gd name="connsiteY116" fmla="*/ 307806 h 951077"/>
                    <a:gd name="connsiteX117" fmla="*/ 26225 w 1756647"/>
                    <a:gd name="connsiteY117" fmla="*/ 26225 h 951077"/>
                    <a:gd name="connsiteX118" fmla="*/ 26225 w 1756647"/>
                    <a:gd name="connsiteY118" fmla="*/ 334031 h 951077"/>
                    <a:gd name="connsiteX119" fmla="*/ 1381036 w 1756647"/>
                    <a:gd name="connsiteY119" fmla="*/ 334031 h 951077"/>
                    <a:gd name="connsiteX120" fmla="*/ 1381036 w 1756647"/>
                    <a:gd name="connsiteY120" fmla="*/ 616214 h 951077"/>
                    <a:gd name="connsiteX121" fmla="*/ 26225 w 1756647"/>
                    <a:gd name="connsiteY121" fmla="*/ 616214 h 951077"/>
                    <a:gd name="connsiteX122" fmla="*/ 26225 w 1756647"/>
                    <a:gd name="connsiteY122" fmla="*/ 334031 h 951077"/>
                    <a:gd name="connsiteX123" fmla="*/ 1730469 w 1756647"/>
                    <a:gd name="connsiteY123" fmla="*/ 924899 h 951077"/>
                    <a:gd name="connsiteX124" fmla="*/ 26225 w 1756647"/>
                    <a:gd name="connsiteY124" fmla="*/ 924899 h 951077"/>
                    <a:gd name="connsiteX125" fmla="*/ 26225 w 1756647"/>
                    <a:gd name="connsiteY125" fmla="*/ 642439 h 951077"/>
                    <a:gd name="connsiteX126" fmla="*/ 1730469 w 1756647"/>
                    <a:gd name="connsiteY126" fmla="*/ 642439 h 951077"/>
                    <a:gd name="connsiteX127" fmla="*/ 1730469 w 1756647"/>
                    <a:gd name="connsiteY127" fmla="*/ 924899 h 95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1756647" h="951077">
                      <a:moveTo>
                        <a:pt x="301979" y="162529"/>
                      </a:moveTo>
                      <a:cubicBezTo>
                        <a:pt x="329499" y="156470"/>
                        <a:pt x="341570" y="142271"/>
                        <a:pt x="341570" y="115676"/>
                      </a:cubicBezTo>
                      <a:cubicBezTo>
                        <a:pt x="341570" y="82143"/>
                        <a:pt x="317103" y="65493"/>
                        <a:pt x="267197" y="65493"/>
                      </a:cubicBezTo>
                      <a:lnTo>
                        <a:pt x="62856" y="65493"/>
                      </a:lnTo>
                      <a:lnTo>
                        <a:pt x="62856" y="268030"/>
                      </a:lnTo>
                      <a:lnTo>
                        <a:pt x="267197" y="268030"/>
                      </a:lnTo>
                      <a:cubicBezTo>
                        <a:pt x="321913" y="268030"/>
                        <a:pt x="348184" y="249298"/>
                        <a:pt x="348184" y="210585"/>
                      </a:cubicBezTo>
                      <a:cubicBezTo>
                        <a:pt x="348184" y="182186"/>
                        <a:pt x="334263" y="167663"/>
                        <a:pt x="301933" y="162529"/>
                      </a:cubicBezTo>
                      <a:close/>
                      <a:moveTo>
                        <a:pt x="230658" y="213591"/>
                      </a:moveTo>
                      <a:lnTo>
                        <a:pt x="164148" y="213591"/>
                      </a:lnTo>
                      <a:lnTo>
                        <a:pt x="164148" y="190604"/>
                      </a:lnTo>
                      <a:lnTo>
                        <a:pt x="230658" y="190604"/>
                      </a:lnTo>
                      <a:cubicBezTo>
                        <a:pt x="239122" y="190604"/>
                        <a:pt x="244580" y="194813"/>
                        <a:pt x="244580" y="202075"/>
                      </a:cubicBezTo>
                      <a:cubicBezTo>
                        <a:pt x="244580" y="209336"/>
                        <a:pt x="239122" y="213545"/>
                        <a:pt x="230658" y="213545"/>
                      </a:cubicBezTo>
                      <a:close/>
                      <a:moveTo>
                        <a:pt x="230335" y="142872"/>
                      </a:moveTo>
                      <a:lnTo>
                        <a:pt x="164148" y="142872"/>
                      </a:lnTo>
                      <a:lnTo>
                        <a:pt x="164148" y="119885"/>
                      </a:lnTo>
                      <a:lnTo>
                        <a:pt x="230335" y="119885"/>
                      </a:lnTo>
                      <a:cubicBezTo>
                        <a:pt x="239122" y="119885"/>
                        <a:pt x="244534" y="124094"/>
                        <a:pt x="244534" y="131356"/>
                      </a:cubicBezTo>
                      <a:cubicBezTo>
                        <a:pt x="244534" y="138617"/>
                        <a:pt x="239076" y="142826"/>
                        <a:pt x="230335" y="142826"/>
                      </a:cubicBezTo>
                      <a:close/>
                      <a:moveTo>
                        <a:pt x="608768" y="153140"/>
                      </a:moveTo>
                      <a:lnTo>
                        <a:pt x="789844" y="153140"/>
                      </a:lnTo>
                      <a:lnTo>
                        <a:pt x="789844" y="267984"/>
                      </a:lnTo>
                      <a:lnTo>
                        <a:pt x="705203" y="267984"/>
                      </a:lnTo>
                      <a:lnTo>
                        <a:pt x="700670" y="248049"/>
                      </a:lnTo>
                      <a:cubicBezTo>
                        <a:pt x="681614" y="264977"/>
                        <a:pt x="654418" y="274042"/>
                        <a:pt x="618157" y="274042"/>
                      </a:cubicBezTo>
                      <a:cubicBezTo>
                        <a:pt x="522323" y="274042"/>
                        <a:pt x="478522" y="232647"/>
                        <a:pt x="478522" y="170346"/>
                      </a:cubicBezTo>
                      <a:cubicBezTo>
                        <a:pt x="478522" y="95973"/>
                        <a:pt x="533840" y="59434"/>
                        <a:pt x="635085" y="59434"/>
                      </a:cubicBezTo>
                      <a:cubicBezTo>
                        <a:pt x="736330" y="59434"/>
                        <a:pt x="784710" y="92365"/>
                        <a:pt x="789566" y="142872"/>
                      </a:cubicBezTo>
                      <a:lnTo>
                        <a:pt x="679533" y="142872"/>
                      </a:lnTo>
                      <a:cubicBezTo>
                        <a:pt x="676804" y="133807"/>
                        <a:pt x="666213" y="127146"/>
                        <a:pt x="635085" y="127146"/>
                      </a:cubicBezTo>
                      <a:cubicBezTo>
                        <a:pt x="600951" y="127146"/>
                        <a:pt x="584300" y="139218"/>
                        <a:pt x="584300" y="167339"/>
                      </a:cubicBezTo>
                      <a:cubicBezTo>
                        <a:pt x="584300" y="195461"/>
                        <a:pt x="600905" y="209660"/>
                        <a:pt x="636611" y="209660"/>
                      </a:cubicBezTo>
                      <a:cubicBezTo>
                        <a:pt x="658997" y="209660"/>
                        <a:pt x="672595" y="205127"/>
                        <a:pt x="680458" y="194535"/>
                      </a:cubicBezTo>
                      <a:lnTo>
                        <a:pt x="608814" y="194535"/>
                      </a:lnTo>
                      <a:lnTo>
                        <a:pt x="608814" y="153140"/>
                      </a:lnTo>
                      <a:close/>
                      <a:moveTo>
                        <a:pt x="361505" y="65493"/>
                      </a:moveTo>
                      <a:lnTo>
                        <a:pt x="465803" y="65493"/>
                      </a:lnTo>
                      <a:lnTo>
                        <a:pt x="465803" y="268030"/>
                      </a:lnTo>
                      <a:lnTo>
                        <a:pt x="361505" y="268030"/>
                      </a:lnTo>
                      <a:lnTo>
                        <a:pt x="361505" y="65493"/>
                      </a:lnTo>
                      <a:close/>
                      <a:moveTo>
                        <a:pt x="675232" y="510806"/>
                      </a:moveTo>
                      <a:cubicBezTo>
                        <a:pt x="675232" y="502943"/>
                        <a:pt x="670098" y="500816"/>
                        <a:pt x="648036" y="500214"/>
                      </a:cubicBezTo>
                      <a:lnTo>
                        <a:pt x="598777" y="499012"/>
                      </a:lnTo>
                      <a:cubicBezTo>
                        <a:pt x="520195" y="497208"/>
                        <a:pt x="484812" y="475423"/>
                        <a:pt x="484812" y="436757"/>
                      </a:cubicBezTo>
                      <a:cubicBezTo>
                        <a:pt x="484812" y="388377"/>
                        <a:pt x="528659" y="367841"/>
                        <a:pt x="631431" y="367841"/>
                      </a:cubicBezTo>
                      <a:cubicBezTo>
                        <a:pt x="734203" y="367841"/>
                        <a:pt x="774719" y="389626"/>
                        <a:pt x="776199" y="442492"/>
                      </a:cubicBezTo>
                      <a:lnTo>
                        <a:pt x="671901" y="442492"/>
                      </a:lnTo>
                      <a:cubicBezTo>
                        <a:pt x="670976" y="431299"/>
                        <a:pt x="659228" y="427691"/>
                        <a:pt x="631107" y="427691"/>
                      </a:cubicBezTo>
                      <a:cubicBezTo>
                        <a:pt x="602986" y="427691"/>
                        <a:pt x="592117" y="430420"/>
                        <a:pt x="592117" y="439162"/>
                      </a:cubicBezTo>
                      <a:cubicBezTo>
                        <a:pt x="592117" y="447025"/>
                        <a:pt x="597251" y="449152"/>
                        <a:pt x="617787" y="449753"/>
                      </a:cubicBezTo>
                      <a:lnTo>
                        <a:pt x="669774" y="451280"/>
                      </a:lnTo>
                      <a:cubicBezTo>
                        <a:pt x="755294" y="453685"/>
                        <a:pt x="782536" y="471214"/>
                        <a:pt x="782536" y="512332"/>
                      </a:cubicBezTo>
                      <a:cubicBezTo>
                        <a:pt x="782536" y="558260"/>
                        <a:pt x="730826" y="582450"/>
                        <a:pt x="632911" y="582450"/>
                      </a:cubicBezTo>
                      <a:cubicBezTo>
                        <a:pt x="534996" y="582450"/>
                        <a:pt x="486015" y="558584"/>
                        <a:pt x="484489" y="507198"/>
                      </a:cubicBezTo>
                      <a:lnTo>
                        <a:pt x="588787" y="507198"/>
                      </a:lnTo>
                      <a:cubicBezTo>
                        <a:pt x="589712" y="518669"/>
                        <a:pt x="602986" y="522600"/>
                        <a:pt x="633235" y="522600"/>
                      </a:cubicBezTo>
                      <a:cubicBezTo>
                        <a:pt x="661634" y="522600"/>
                        <a:pt x="675232" y="519594"/>
                        <a:pt x="675232" y="510806"/>
                      </a:cubicBezTo>
                      <a:close/>
                      <a:moveTo>
                        <a:pt x="368720" y="510806"/>
                      </a:moveTo>
                      <a:cubicBezTo>
                        <a:pt x="368720" y="502943"/>
                        <a:pt x="363586" y="500816"/>
                        <a:pt x="341524" y="500214"/>
                      </a:cubicBezTo>
                      <a:lnTo>
                        <a:pt x="292266" y="499012"/>
                      </a:lnTo>
                      <a:cubicBezTo>
                        <a:pt x="213684" y="497208"/>
                        <a:pt x="178301" y="475423"/>
                        <a:pt x="178301" y="436757"/>
                      </a:cubicBezTo>
                      <a:cubicBezTo>
                        <a:pt x="178301" y="388377"/>
                        <a:pt x="222148" y="367841"/>
                        <a:pt x="324920" y="367841"/>
                      </a:cubicBezTo>
                      <a:cubicBezTo>
                        <a:pt x="427691" y="367841"/>
                        <a:pt x="468208" y="389626"/>
                        <a:pt x="469688" y="442492"/>
                      </a:cubicBezTo>
                      <a:lnTo>
                        <a:pt x="365390" y="442492"/>
                      </a:lnTo>
                      <a:cubicBezTo>
                        <a:pt x="364465" y="431299"/>
                        <a:pt x="352717" y="427691"/>
                        <a:pt x="324596" y="427691"/>
                      </a:cubicBezTo>
                      <a:cubicBezTo>
                        <a:pt x="296475" y="427691"/>
                        <a:pt x="285605" y="430420"/>
                        <a:pt x="285605" y="439162"/>
                      </a:cubicBezTo>
                      <a:cubicBezTo>
                        <a:pt x="285605" y="447025"/>
                        <a:pt x="290740" y="449152"/>
                        <a:pt x="311276" y="449753"/>
                      </a:cubicBezTo>
                      <a:lnTo>
                        <a:pt x="363263" y="451280"/>
                      </a:lnTo>
                      <a:cubicBezTo>
                        <a:pt x="448782" y="453685"/>
                        <a:pt x="476025" y="471214"/>
                        <a:pt x="476025" y="512332"/>
                      </a:cubicBezTo>
                      <a:cubicBezTo>
                        <a:pt x="476025" y="558260"/>
                        <a:pt x="424315" y="582450"/>
                        <a:pt x="326400" y="582450"/>
                      </a:cubicBezTo>
                      <a:cubicBezTo>
                        <a:pt x="228484" y="582450"/>
                        <a:pt x="179504" y="558584"/>
                        <a:pt x="177977" y="507198"/>
                      </a:cubicBezTo>
                      <a:lnTo>
                        <a:pt x="282275" y="507198"/>
                      </a:lnTo>
                      <a:cubicBezTo>
                        <a:pt x="283201" y="518669"/>
                        <a:pt x="296475" y="522600"/>
                        <a:pt x="326723" y="522600"/>
                      </a:cubicBezTo>
                      <a:cubicBezTo>
                        <a:pt x="355122" y="522600"/>
                        <a:pt x="368720" y="519594"/>
                        <a:pt x="368720" y="510806"/>
                      </a:cubicBezTo>
                      <a:close/>
                      <a:moveTo>
                        <a:pt x="1344450" y="576391"/>
                      </a:moveTo>
                      <a:lnTo>
                        <a:pt x="1093857" y="576391"/>
                      </a:lnTo>
                      <a:lnTo>
                        <a:pt x="1093857" y="373854"/>
                      </a:lnTo>
                      <a:lnTo>
                        <a:pt x="1344450" y="373854"/>
                      </a:lnTo>
                      <a:lnTo>
                        <a:pt x="1344450" y="436433"/>
                      </a:lnTo>
                      <a:lnTo>
                        <a:pt x="1198156" y="436433"/>
                      </a:lnTo>
                      <a:lnTo>
                        <a:pt x="1198156" y="450956"/>
                      </a:lnTo>
                      <a:lnTo>
                        <a:pt x="1338992" y="450956"/>
                      </a:lnTo>
                      <a:lnTo>
                        <a:pt x="1338992" y="499335"/>
                      </a:lnTo>
                      <a:lnTo>
                        <a:pt x="1198156" y="499335"/>
                      </a:lnTo>
                      <a:lnTo>
                        <a:pt x="1198156" y="513858"/>
                      </a:lnTo>
                      <a:lnTo>
                        <a:pt x="1344450" y="513858"/>
                      </a:lnTo>
                      <a:lnTo>
                        <a:pt x="1344450" y="576437"/>
                      </a:lnTo>
                      <a:close/>
                      <a:moveTo>
                        <a:pt x="791601" y="479678"/>
                      </a:moveTo>
                      <a:lnTo>
                        <a:pt x="791601" y="373900"/>
                      </a:lnTo>
                      <a:lnTo>
                        <a:pt x="895899" y="373900"/>
                      </a:lnTo>
                      <a:lnTo>
                        <a:pt x="895899" y="458541"/>
                      </a:lnTo>
                      <a:cubicBezTo>
                        <a:pt x="895899" y="488790"/>
                        <a:pt x="903762" y="501463"/>
                        <a:pt x="935214" y="501463"/>
                      </a:cubicBezTo>
                      <a:cubicBezTo>
                        <a:pt x="966665" y="501463"/>
                        <a:pt x="974528" y="488790"/>
                        <a:pt x="974528" y="458541"/>
                      </a:cubicBezTo>
                      <a:lnTo>
                        <a:pt x="974528" y="373900"/>
                      </a:lnTo>
                      <a:lnTo>
                        <a:pt x="1078826" y="373900"/>
                      </a:lnTo>
                      <a:lnTo>
                        <a:pt x="1078826" y="479678"/>
                      </a:lnTo>
                      <a:cubicBezTo>
                        <a:pt x="1078826" y="549195"/>
                        <a:pt x="1031649" y="582450"/>
                        <a:pt x="935260" y="582450"/>
                      </a:cubicBezTo>
                      <a:cubicBezTo>
                        <a:pt x="838871" y="582450"/>
                        <a:pt x="791694" y="549195"/>
                        <a:pt x="791694" y="479678"/>
                      </a:cubicBezTo>
                      <a:close/>
                      <a:moveTo>
                        <a:pt x="167108" y="576391"/>
                      </a:moveTo>
                      <a:lnTo>
                        <a:pt x="62810" y="576391"/>
                      </a:lnTo>
                      <a:lnTo>
                        <a:pt x="62810" y="373854"/>
                      </a:lnTo>
                      <a:lnTo>
                        <a:pt x="167108" y="373854"/>
                      </a:lnTo>
                      <a:lnTo>
                        <a:pt x="167108" y="576391"/>
                      </a:lnTo>
                      <a:close/>
                      <a:moveTo>
                        <a:pt x="1407260" y="616214"/>
                      </a:moveTo>
                      <a:lnTo>
                        <a:pt x="1407260" y="307806"/>
                      </a:lnTo>
                      <a:lnTo>
                        <a:pt x="852608" y="307806"/>
                      </a:lnTo>
                      <a:lnTo>
                        <a:pt x="852608" y="0"/>
                      </a:lnTo>
                      <a:lnTo>
                        <a:pt x="0" y="0"/>
                      </a:lnTo>
                      <a:lnTo>
                        <a:pt x="0" y="951078"/>
                      </a:lnTo>
                      <a:lnTo>
                        <a:pt x="1756647" y="951078"/>
                      </a:lnTo>
                      <a:lnTo>
                        <a:pt x="1756647" y="616168"/>
                      </a:lnTo>
                      <a:lnTo>
                        <a:pt x="1407214" y="616168"/>
                      </a:lnTo>
                      <a:close/>
                      <a:moveTo>
                        <a:pt x="26225" y="26225"/>
                      </a:moveTo>
                      <a:lnTo>
                        <a:pt x="826383" y="26225"/>
                      </a:lnTo>
                      <a:lnTo>
                        <a:pt x="826383" y="307806"/>
                      </a:lnTo>
                      <a:lnTo>
                        <a:pt x="26225" y="307806"/>
                      </a:lnTo>
                      <a:lnTo>
                        <a:pt x="26225" y="26225"/>
                      </a:lnTo>
                      <a:close/>
                      <a:moveTo>
                        <a:pt x="26225" y="334031"/>
                      </a:moveTo>
                      <a:lnTo>
                        <a:pt x="1381036" y="334031"/>
                      </a:lnTo>
                      <a:cubicBezTo>
                        <a:pt x="1381036" y="334031"/>
                        <a:pt x="1381036" y="616214"/>
                        <a:pt x="1381036" y="616214"/>
                      </a:cubicBezTo>
                      <a:lnTo>
                        <a:pt x="26225" y="616214"/>
                      </a:lnTo>
                      <a:lnTo>
                        <a:pt x="26225" y="334031"/>
                      </a:lnTo>
                      <a:close/>
                      <a:moveTo>
                        <a:pt x="1730469" y="924899"/>
                      </a:moveTo>
                      <a:lnTo>
                        <a:pt x="26225" y="924899"/>
                      </a:lnTo>
                      <a:lnTo>
                        <a:pt x="26225" y="642439"/>
                      </a:lnTo>
                      <a:lnTo>
                        <a:pt x="1730469" y="642439"/>
                      </a:lnTo>
                      <a:lnTo>
                        <a:pt x="1730469" y="924899"/>
                      </a:lnTo>
                      <a:close/>
                    </a:path>
                  </a:pathLst>
                </a:custGeom>
                <a:grpFill/>
                <a:ln w="4625" cap="flat">
                  <a:noFill/>
                  <a:prstDash val="solid"/>
                  <a:miter/>
                </a:ln>
              </p:spPr>
              <p:txBody>
                <a:bodyPr rtlCol="0" anchor="ctr"/>
                <a:lstStyle/>
                <a:p>
                  <a:endParaRPr lang="en-US"/>
                </a:p>
              </p:txBody>
            </p:sp>
          </p:grpSp>
          <p:grpSp>
            <p:nvGrpSpPr>
              <p:cNvPr id="17" name="Graphic 96">
                <a:extLst>
                  <a:ext uri="{FF2B5EF4-FFF2-40B4-BE49-F238E27FC236}">
                    <a16:creationId xmlns:a16="http://schemas.microsoft.com/office/drawing/2014/main" id="{E0C07BA6-BC11-EF96-FF6E-9221182F34C2}"/>
                  </a:ext>
                </a:extLst>
              </p:cNvPr>
              <p:cNvGrpSpPr/>
              <p:nvPr/>
            </p:nvGrpSpPr>
            <p:grpSpPr>
              <a:xfrm>
                <a:off x="3827298" y="5534894"/>
                <a:ext cx="2966781" cy="151798"/>
                <a:chOff x="3827298" y="5534894"/>
                <a:chExt cx="2966781" cy="151798"/>
              </a:xfrm>
              <a:grpFill/>
            </p:grpSpPr>
            <p:sp>
              <p:nvSpPr>
                <p:cNvPr id="18" name="Freeform: Shape 17">
                  <a:extLst>
                    <a:ext uri="{FF2B5EF4-FFF2-40B4-BE49-F238E27FC236}">
                      <a16:creationId xmlns:a16="http://schemas.microsoft.com/office/drawing/2014/main" id="{CE6124D6-9616-D967-8DEA-1A1DE788FCBE}"/>
                    </a:ext>
                  </a:extLst>
                </p:cNvPr>
                <p:cNvSpPr/>
                <p:nvPr/>
              </p:nvSpPr>
              <p:spPr>
                <a:xfrm>
                  <a:off x="3827298" y="5541046"/>
                  <a:ext cx="138524" cy="114195"/>
                </a:xfrm>
                <a:custGeom>
                  <a:avLst/>
                  <a:gdLst>
                    <a:gd name="connsiteX0" fmla="*/ 93383 w 138524"/>
                    <a:gd name="connsiteY0" fmla="*/ 0 h 114195"/>
                    <a:gd name="connsiteX1" fmla="*/ 119469 w 138524"/>
                    <a:gd name="connsiteY1" fmla="*/ 4163 h 114195"/>
                    <a:gd name="connsiteX2" fmla="*/ 133946 w 138524"/>
                    <a:gd name="connsiteY2" fmla="*/ 16789 h 114195"/>
                    <a:gd name="connsiteX3" fmla="*/ 138524 w 138524"/>
                    <a:gd name="connsiteY3" fmla="*/ 38528 h 114195"/>
                    <a:gd name="connsiteX4" fmla="*/ 133946 w 138524"/>
                    <a:gd name="connsiteY4" fmla="*/ 60127 h 114195"/>
                    <a:gd name="connsiteX5" fmla="*/ 119469 w 138524"/>
                    <a:gd name="connsiteY5" fmla="*/ 72847 h 114195"/>
                    <a:gd name="connsiteX6" fmla="*/ 93383 w 138524"/>
                    <a:gd name="connsiteY6" fmla="*/ 77102 h 114195"/>
                    <a:gd name="connsiteX7" fmla="*/ 36308 w 138524"/>
                    <a:gd name="connsiteY7" fmla="*/ 77102 h 114195"/>
                    <a:gd name="connsiteX8" fmla="*/ 36308 w 138524"/>
                    <a:gd name="connsiteY8" fmla="*/ 114196 h 114195"/>
                    <a:gd name="connsiteX9" fmla="*/ 0 w 138524"/>
                    <a:gd name="connsiteY9" fmla="*/ 114196 h 114195"/>
                    <a:gd name="connsiteX10" fmla="*/ 0 w 138524"/>
                    <a:gd name="connsiteY10" fmla="*/ 0 h 114195"/>
                    <a:gd name="connsiteX11" fmla="*/ 93383 w 138524"/>
                    <a:gd name="connsiteY11" fmla="*/ 0 h 114195"/>
                    <a:gd name="connsiteX12" fmla="*/ 84086 w 138524"/>
                    <a:gd name="connsiteY12" fmla="*/ 51802 h 114195"/>
                    <a:gd name="connsiteX13" fmla="*/ 94955 w 138524"/>
                    <a:gd name="connsiteY13" fmla="*/ 48750 h 114195"/>
                    <a:gd name="connsiteX14" fmla="*/ 98332 w 138524"/>
                    <a:gd name="connsiteY14" fmla="*/ 39499 h 114195"/>
                    <a:gd name="connsiteX15" fmla="*/ 94955 w 138524"/>
                    <a:gd name="connsiteY15" fmla="*/ 30156 h 114195"/>
                    <a:gd name="connsiteX16" fmla="*/ 84086 w 138524"/>
                    <a:gd name="connsiteY16" fmla="*/ 27196 h 114195"/>
                    <a:gd name="connsiteX17" fmla="*/ 36262 w 138524"/>
                    <a:gd name="connsiteY17" fmla="*/ 27196 h 114195"/>
                    <a:gd name="connsiteX18" fmla="*/ 36262 w 138524"/>
                    <a:gd name="connsiteY18" fmla="*/ 51802 h 114195"/>
                    <a:gd name="connsiteX19" fmla="*/ 84086 w 138524"/>
                    <a:gd name="connsiteY19" fmla="*/ 51802 h 11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8524" h="114195">
                      <a:moveTo>
                        <a:pt x="93383" y="0"/>
                      </a:moveTo>
                      <a:cubicBezTo>
                        <a:pt x="104159" y="0"/>
                        <a:pt x="112855" y="1387"/>
                        <a:pt x="119469" y="4163"/>
                      </a:cubicBezTo>
                      <a:cubicBezTo>
                        <a:pt x="126083" y="6938"/>
                        <a:pt x="130893" y="11147"/>
                        <a:pt x="133946" y="16789"/>
                      </a:cubicBezTo>
                      <a:cubicBezTo>
                        <a:pt x="136998" y="22432"/>
                        <a:pt x="138524" y="29694"/>
                        <a:pt x="138524" y="38528"/>
                      </a:cubicBezTo>
                      <a:cubicBezTo>
                        <a:pt x="138524" y="47362"/>
                        <a:pt x="136998" y="54485"/>
                        <a:pt x="133946" y="60127"/>
                      </a:cubicBezTo>
                      <a:cubicBezTo>
                        <a:pt x="130893" y="65770"/>
                        <a:pt x="126083" y="70025"/>
                        <a:pt x="119469" y="72847"/>
                      </a:cubicBezTo>
                      <a:cubicBezTo>
                        <a:pt x="112855" y="75668"/>
                        <a:pt x="104159" y="77102"/>
                        <a:pt x="93383" y="77102"/>
                      </a:cubicBezTo>
                      <a:lnTo>
                        <a:pt x="36308" y="77102"/>
                      </a:lnTo>
                      <a:lnTo>
                        <a:pt x="36308" y="114196"/>
                      </a:lnTo>
                      <a:lnTo>
                        <a:pt x="0" y="114196"/>
                      </a:lnTo>
                      <a:lnTo>
                        <a:pt x="0" y="0"/>
                      </a:lnTo>
                      <a:lnTo>
                        <a:pt x="93383" y="0"/>
                      </a:lnTo>
                      <a:close/>
                      <a:moveTo>
                        <a:pt x="84086" y="51802"/>
                      </a:moveTo>
                      <a:cubicBezTo>
                        <a:pt x="89081" y="51802"/>
                        <a:pt x="92735" y="50784"/>
                        <a:pt x="94955" y="48750"/>
                      </a:cubicBezTo>
                      <a:cubicBezTo>
                        <a:pt x="97175" y="46714"/>
                        <a:pt x="98332" y="43615"/>
                        <a:pt x="98332" y="39499"/>
                      </a:cubicBezTo>
                      <a:cubicBezTo>
                        <a:pt x="98332" y="35383"/>
                        <a:pt x="97222" y="32099"/>
                        <a:pt x="94955" y="30156"/>
                      </a:cubicBezTo>
                      <a:cubicBezTo>
                        <a:pt x="92689" y="28214"/>
                        <a:pt x="89081" y="27196"/>
                        <a:pt x="84086" y="27196"/>
                      </a:cubicBezTo>
                      <a:lnTo>
                        <a:pt x="36262" y="27196"/>
                      </a:lnTo>
                      <a:lnTo>
                        <a:pt x="36262" y="51802"/>
                      </a:lnTo>
                      <a:lnTo>
                        <a:pt x="84086" y="51802"/>
                      </a:lnTo>
                      <a:close/>
                    </a:path>
                  </a:pathLst>
                </a:custGeom>
                <a:grpFill/>
                <a:ln w="46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7770230B-8CCD-FAB4-7C67-F2CFA41A9504}"/>
                    </a:ext>
                  </a:extLst>
                </p:cNvPr>
                <p:cNvSpPr/>
                <p:nvPr/>
              </p:nvSpPr>
              <p:spPr>
                <a:xfrm>
                  <a:off x="3971372" y="5565328"/>
                  <a:ext cx="124417" cy="93567"/>
                </a:xfrm>
                <a:custGeom>
                  <a:avLst/>
                  <a:gdLst>
                    <a:gd name="connsiteX0" fmla="*/ 122059 w 124417"/>
                    <a:gd name="connsiteY0" fmla="*/ 75946 h 93567"/>
                    <a:gd name="connsiteX1" fmla="*/ 122521 w 124417"/>
                    <a:gd name="connsiteY1" fmla="*/ 83762 h 93567"/>
                    <a:gd name="connsiteX2" fmla="*/ 124417 w 124417"/>
                    <a:gd name="connsiteY2" fmla="*/ 88896 h 93567"/>
                    <a:gd name="connsiteX3" fmla="*/ 124417 w 124417"/>
                    <a:gd name="connsiteY3" fmla="*/ 89867 h 93567"/>
                    <a:gd name="connsiteX4" fmla="*/ 89220 w 124417"/>
                    <a:gd name="connsiteY4" fmla="*/ 89867 h 93567"/>
                    <a:gd name="connsiteX5" fmla="*/ 87462 w 124417"/>
                    <a:gd name="connsiteY5" fmla="*/ 86445 h 93567"/>
                    <a:gd name="connsiteX6" fmla="*/ 86815 w 124417"/>
                    <a:gd name="connsiteY6" fmla="*/ 81080 h 93567"/>
                    <a:gd name="connsiteX7" fmla="*/ 86815 w 124417"/>
                    <a:gd name="connsiteY7" fmla="*/ 78212 h 93567"/>
                    <a:gd name="connsiteX8" fmla="*/ 69054 w 124417"/>
                    <a:gd name="connsiteY8" fmla="*/ 89636 h 93567"/>
                    <a:gd name="connsiteX9" fmla="*/ 41858 w 124417"/>
                    <a:gd name="connsiteY9" fmla="*/ 93567 h 93567"/>
                    <a:gd name="connsiteX10" fmla="*/ 11655 w 124417"/>
                    <a:gd name="connsiteY10" fmla="*/ 86537 h 93567"/>
                    <a:gd name="connsiteX11" fmla="*/ 0 w 124417"/>
                    <a:gd name="connsiteY11" fmla="*/ 64938 h 93567"/>
                    <a:gd name="connsiteX12" fmla="*/ 3700 w 124417"/>
                    <a:gd name="connsiteY12" fmla="*/ 49721 h 93567"/>
                    <a:gd name="connsiteX13" fmla="*/ 13876 w 124417"/>
                    <a:gd name="connsiteY13" fmla="*/ 40933 h 93567"/>
                    <a:gd name="connsiteX14" fmla="*/ 29786 w 124417"/>
                    <a:gd name="connsiteY14" fmla="*/ 37279 h 93567"/>
                    <a:gd name="connsiteX15" fmla="*/ 75344 w 124417"/>
                    <a:gd name="connsiteY15" fmla="*/ 33440 h 93567"/>
                    <a:gd name="connsiteX16" fmla="*/ 82282 w 124417"/>
                    <a:gd name="connsiteY16" fmla="*/ 31775 h 93567"/>
                    <a:gd name="connsiteX17" fmla="*/ 84456 w 124417"/>
                    <a:gd name="connsiteY17" fmla="*/ 27520 h 93567"/>
                    <a:gd name="connsiteX18" fmla="*/ 80201 w 124417"/>
                    <a:gd name="connsiteY18" fmla="*/ 22664 h 93567"/>
                    <a:gd name="connsiteX19" fmla="*/ 66233 w 124417"/>
                    <a:gd name="connsiteY19" fmla="*/ 20999 h 93567"/>
                    <a:gd name="connsiteX20" fmla="*/ 51432 w 124417"/>
                    <a:gd name="connsiteY20" fmla="*/ 22894 h 93567"/>
                    <a:gd name="connsiteX21" fmla="*/ 44772 w 124417"/>
                    <a:gd name="connsiteY21" fmla="*/ 29601 h 93567"/>
                    <a:gd name="connsiteX22" fmla="*/ 6059 w 124417"/>
                    <a:gd name="connsiteY22" fmla="*/ 29601 h 93567"/>
                    <a:gd name="connsiteX23" fmla="*/ 13829 w 124417"/>
                    <a:gd name="connsiteY23" fmla="*/ 11470 h 93567"/>
                    <a:gd name="connsiteX24" fmla="*/ 33671 w 124417"/>
                    <a:gd name="connsiteY24" fmla="*/ 2498 h 93567"/>
                    <a:gd name="connsiteX25" fmla="*/ 64614 w 124417"/>
                    <a:gd name="connsiteY25" fmla="*/ 0 h 93567"/>
                    <a:gd name="connsiteX26" fmla="*/ 96343 w 124417"/>
                    <a:gd name="connsiteY26" fmla="*/ 2081 h 93567"/>
                    <a:gd name="connsiteX27" fmla="*/ 115306 w 124417"/>
                    <a:gd name="connsiteY27" fmla="*/ 10175 h 93567"/>
                    <a:gd name="connsiteX28" fmla="*/ 122013 w 124417"/>
                    <a:gd name="connsiteY28" fmla="*/ 27520 h 93567"/>
                    <a:gd name="connsiteX29" fmla="*/ 122013 w 124417"/>
                    <a:gd name="connsiteY29" fmla="*/ 75992 h 93567"/>
                    <a:gd name="connsiteX30" fmla="*/ 86260 w 124417"/>
                    <a:gd name="connsiteY30" fmla="*/ 49397 h 93567"/>
                    <a:gd name="connsiteX31" fmla="*/ 82837 w 124417"/>
                    <a:gd name="connsiteY31" fmla="*/ 50692 h 93567"/>
                    <a:gd name="connsiteX32" fmla="*/ 78443 w 124417"/>
                    <a:gd name="connsiteY32" fmla="*/ 51478 h 93567"/>
                    <a:gd name="connsiteX33" fmla="*/ 78120 w 124417"/>
                    <a:gd name="connsiteY33" fmla="*/ 51617 h 93567"/>
                    <a:gd name="connsiteX34" fmla="*/ 77796 w 124417"/>
                    <a:gd name="connsiteY34" fmla="*/ 51617 h 93567"/>
                    <a:gd name="connsiteX35" fmla="*/ 49813 w 124417"/>
                    <a:gd name="connsiteY35" fmla="*/ 54994 h 93567"/>
                    <a:gd name="connsiteX36" fmla="*/ 40517 w 124417"/>
                    <a:gd name="connsiteY36" fmla="*/ 58046 h 93567"/>
                    <a:gd name="connsiteX37" fmla="*/ 37464 w 124417"/>
                    <a:gd name="connsiteY37" fmla="*/ 64290 h 93567"/>
                    <a:gd name="connsiteX38" fmla="*/ 41396 w 124417"/>
                    <a:gd name="connsiteY38" fmla="*/ 70997 h 93567"/>
                    <a:gd name="connsiteX39" fmla="*/ 53467 w 124417"/>
                    <a:gd name="connsiteY39" fmla="*/ 72939 h 93567"/>
                    <a:gd name="connsiteX40" fmla="*/ 76639 w 124417"/>
                    <a:gd name="connsiteY40" fmla="*/ 67897 h 93567"/>
                    <a:gd name="connsiteX41" fmla="*/ 86214 w 124417"/>
                    <a:gd name="connsiteY41" fmla="*/ 52311 h 93567"/>
                    <a:gd name="connsiteX42" fmla="*/ 86214 w 124417"/>
                    <a:gd name="connsiteY42" fmla="*/ 49443 h 9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24417" h="93567">
                      <a:moveTo>
                        <a:pt x="122059" y="75946"/>
                      </a:moveTo>
                      <a:cubicBezTo>
                        <a:pt x="122059" y="79044"/>
                        <a:pt x="122197" y="81635"/>
                        <a:pt x="122521" y="83762"/>
                      </a:cubicBezTo>
                      <a:cubicBezTo>
                        <a:pt x="122845" y="85890"/>
                        <a:pt x="123493" y="87601"/>
                        <a:pt x="124417" y="88896"/>
                      </a:cubicBezTo>
                      <a:lnTo>
                        <a:pt x="124417" y="89867"/>
                      </a:lnTo>
                      <a:lnTo>
                        <a:pt x="89220" y="89867"/>
                      </a:lnTo>
                      <a:cubicBezTo>
                        <a:pt x="88480" y="89127"/>
                        <a:pt x="87879" y="87971"/>
                        <a:pt x="87462" y="86445"/>
                      </a:cubicBezTo>
                      <a:cubicBezTo>
                        <a:pt x="87046" y="84918"/>
                        <a:pt x="86815" y="83115"/>
                        <a:pt x="86815" y="81080"/>
                      </a:cubicBezTo>
                      <a:lnTo>
                        <a:pt x="86815" y="78212"/>
                      </a:lnTo>
                      <a:cubicBezTo>
                        <a:pt x="82421" y="83207"/>
                        <a:pt x="76547" y="87046"/>
                        <a:pt x="69054" y="89636"/>
                      </a:cubicBezTo>
                      <a:cubicBezTo>
                        <a:pt x="61608" y="92226"/>
                        <a:pt x="52542" y="93567"/>
                        <a:pt x="41858" y="93567"/>
                      </a:cubicBezTo>
                      <a:cubicBezTo>
                        <a:pt x="29509" y="93567"/>
                        <a:pt x="19426" y="91209"/>
                        <a:pt x="11655" y="86537"/>
                      </a:cubicBezTo>
                      <a:cubicBezTo>
                        <a:pt x="3885" y="81866"/>
                        <a:pt x="0" y="74651"/>
                        <a:pt x="0" y="64938"/>
                      </a:cubicBezTo>
                      <a:cubicBezTo>
                        <a:pt x="0" y="58740"/>
                        <a:pt x="1203" y="53698"/>
                        <a:pt x="3700" y="49721"/>
                      </a:cubicBezTo>
                      <a:cubicBezTo>
                        <a:pt x="6151" y="45789"/>
                        <a:pt x="9528" y="42829"/>
                        <a:pt x="13876" y="40933"/>
                      </a:cubicBezTo>
                      <a:cubicBezTo>
                        <a:pt x="18177" y="38990"/>
                        <a:pt x="23496" y="37788"/>
                        <a:pt x="29786" y="37279"/>
                      </a:cubicBezTo>
                      <a:lnTo>
                        <a:pt x="75344" y="33440"/>
                      </a:lnTo>
                      <a:cubicBezTo>
                        <a:pt x="78536" y="33209"/>
                        <a:pt x="80848" y="32654"/>
                        <a:pt x="82282" y="31775"/>
                      </a:cubicBezTo>
                      <a:cubicBezTo>
                        <a:pt x="83716" y="30850"/>
                        <a:pt x="84456" y="29462"/>
                        <a:pt x="84456" y="27520"/>
                      </a:cubicBezTo>
                      <a:cubicBezTo>
                        <a:pt x="84456" y="25392"/>
                        <a:pt x="83022" y="23774"/>
                        <a:pt x="80201" y="22664"/>
                      </a:cubicBezTo>
                      <a:cubicBezTo>
                        <a:pt x="77379" y="21554"/>
                        <a:pt x="72708" y="20999"/>
                        <a:pt x="66233" y="20999"/>
                      </a:cubicBezTo>
                      <a:cubicBezTo>
                        <a:pt x="59757" y="20999"/>
                        <a:pt x="54901" y="21646"/>
                        <a:pt x="51432" y="22894"/>
                      </a:cubicBezTo>
                      <a:cubicBezTo>
                        <a:pt x="47963" y="24190"/>
                        <a:pt x="45743" y="26410"/>
                        <a:pt x="44772" y="29601"/>
                      </a:cubicBezTo>
                      <a:lnTo>
                        <a:pt x="6059" y="29601"/>
                      </a:lnTo>
                      <a:cubicBezTo>
                        <a:pt x="6383" y="21831"/>
                        <a:pt x="8973" y="15772"/>
                        <a:pt x="13829" y="11470"/>
                      </a:cubicBezTo>
                      <a:cubicBezTo>
                        <a:pt x="18686" y="7169"/>
                        <a:pt x="25300" y="4163"/>
                        <a:pt x="33671" y="2498"/>
                      </a:cubicBezTo>
                      <a:cubicBezTo>
                        <a:pt x="42043" y="832"/>
                        <a:pt x="52357" y="0"/>
                        <a:pt x="64614" y="0"/>
                      </a:cubicBezTo>
                      <a:cubicBezTo>
                        <a:pt x="77611" y="0"/>
                        <a:pt x="88202" y="694"/>
                        <a:pt x="96343" y="2081"/>
                      </a:cubicBezTo>
                      <a:cubicBezTo>
                        <a:pt x="104483" y="3469"/>
                        <a:pt x="110819" y="6151"/>
                        <a:pt x="115306" y="10175"/>
                      </a:cubicBezTo>
                      <a:cubicBezTo>
                        <a:pt x="119792" y="14153"/>
                        <a:pt x="122013" y="19981"/>
                        <a:pt x="122013" y="27520"/>
                      </a:cubicBezTo>
                      <a:lnTo>
                        <a:pt x="122013" y="75992"/>
                      </a:lnTo>
                      <a:close/>
                      <a:moveTo>
                        <a:pt x="86260" y="49397"/>
                      </a:moveTo>
                      <a:cubicBezTo>
                        <a:pt x="85381" y="49952"/>
                        <a:pt x="84271" y="50368"/>
                        <a:pt x="82837" y="50692"/>
                      </a:cubicBezTo>
                      <a:cubicBezTo>
                        <a:pt x="81403" y="51016"/>
                        <a:pt x="79923" y="51293"/>
                        <a:pt x="78443" y="51478"/>
                      </a:cubicBezTo>
                      <a:cubicBezTo>
                        <a:pt x="78351" y="51571"/>
                        <a:pt x="78212" y="51617"/>
                        <a:pt x="78120" y="51617"/>
                      </a:cubicBezTo>
                      <a:lnTo>
                        <a:pt x="77796" y="51617"/>
                      </a:lnTo>
                      <a:lnTo>
                        <a:pt x="49813" y="54994"/>
                      </a:lnTo>
                      <a:cubicBezTo>
                        <a:pt x="45651" y="55641"/>
                        <a:pt x="42552" y="56659"/>
                        <a:pt x="40517" y="58046"/>
                      </a:cubicBezTo>
                      <a:cubicBezTo>
                        <a:pt x="38482" y="59434"/>
                        <a:pt x="37464" y="61515"/>
                        <a:pt x="37464" y="64290"/>
                      </a:cubicBezTo>
                      <a:cubicBezTo>
                        <a:pt x="37464" y="67481"/>
                        <a:pt x="38759" y="69748"/>
                        <a:pt x="41396" y="70997"/>
                      </a:cubicBezTo>
                      <a:cubicBezTo>
                        <a:pt x="43986" y="72292"/>
                        <a:pt x="48009" y="72939"/>
                        <a:pt x="53467" y="72939"/>
                      </a:cubicBezTo>
                      <a:cubicBezTo>
                        <a:pt x="62532" y="72939"/>
                        <a:pt x="70257" y="71274"/>
                        <a:pt x="76639" y="67897"/>
                      </a:cubicBezTo>
                      <a:cubicBezTo>
                        <a:pt x="83022" y="64521"/>
                        <a:pt x="86214" y="59341"/>
                        <a:pt x="86214" y="52311"/>
                      </a:cubicBezTo>
                      <a:lnTo>
                        <a:pt x="86214" y="49443"/>
                      </a:lnTo>
                      <a:close/>
                    </a:path>
                  </a:pathLst>
                </a:custGeom>
                <a:grpFill/>
                <a:ln w="46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479AA56A-A686-0C5C-9EA2-0218EABBDD54}"/>
                    </a:ext>
                  </a:extLst>
                </p:cNvPr>
                <p:cNvSpPr/>
                <p:nvPr/>
              </p:nvSpPr>
              <p:spPr>
                <a:xfrm>
                  <a:off x="4109110" y="5566577"/>
                  <a:ext cx="90468" cy="88618"/>
                </a:xfrm>
                <a:custGeom>
                  <a:avLst/>
                  <a:gdLst>
                    <a:gd name="connsiteX0" fmla="*/ 35152 w 90468"/>
                    <a:gd name="connsiteY0" fmla="*/ 2266 h 88618"/>
                    <a:gd name="connsiteX1" fmla="*/ 35152 w 90468"/>
                    <a:gd name="connsiteY1" fmla="*/ 13922 h 88618"/>
                    <a:gd name="connsiteX2" fmla="*/ 36123 w 90468"/>
                    <a:gd name="connsiteY2" fmla="*/ 13922 h 88618"/>
                    <a:gd name="connsiteX3" fmla="*/ 47639 w 90468"/>
                    <a:gd name="connsiteY3" fmla="*/ 6012 h 88618"/>
                    <a:gd name="connsiteX4" fmla="*/ 62024 w 90468"/>
                    <a:gd name="connsiteY4" fmla="*/ 1434 h 88618"/>
                    <a:gd name="connsiteX5" fmla="*/ 80247 w 90468"/>
                    <a:gd name="connsiteY5" fmla="*/ 0 h 88618"/>
                    <a:gd name="connsiteX6" fmla="*/ 90469 w 90468"/>
                    <a:gd name="connsiteY6" fmla="*/ 462 h 88618"/>
                    <a:gd name="connsiteX7" fmla="*/ 90469 w 90468"/>
                    <a:gd name="connsiteY7" fmla="*/ 34180 h 88618"/>
                    <a:gd name="connsiteX8" fmla="*/ 89682 w 90468"/>
                    <a:gd name="connsiteY8" fmla="*/ 34041 h 88618"/>
                    <a:gd name="connsiteX9" fmla="*/ 73356 w 90468"/>
                    <a:gd name="connsiteY9" fmla="*/ 32607 h 88618"/>
                    <a:gd name="connsiteX10" fmla="*/ 46252 w 90468"/>
                    <a:gd name="connsiteY10" fmla="*/ 38296 h 88618"/>
                    <a:gd name="connsiteX11" fmla="*/ 35799 w 90468"/>
                    <a:gd name="connsiteY11" fmla="*/ 59989 h 88618"/>
                    <a:gd name="connsiteX12" fmla="*/ 35799 w 90468"/>
                    <a:gd name="connsiteY12" fmla="*/ 88618 h 88618"/>
                    <a:gd name="connsiteX13" fmla="*/ 0 w 90468"/>
                    <a:gd name="connsiteY13" fmla="*/ 88618 h 88618"/>
                    <a:gd name="connsiteX14" fmla="*/ 0 w 90468"/>
                    <a:gd name="connsiteY14" fmla="*/ 2266 h 88618"/>
                    <a:gd name="connsiteX15" fmla="*/ 35198 w 90468"/>
                    <a:gd name="connsiteY15" fmla="*/ 2266 h 8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468" h="88618">
                      <a:moveTo>
                        <a:pt x="35152" y="2266"/>
                      </a:moveTo>
                      <a:lnTo>
                        <a:pt x="35152" y="13922"/>
                      </a:lnTo>
                      <a:lnTo>
                        <a:pt x="36123" y="13922"/>
                      </a:lnTo>
                      <a:cubicBezTo>
                        <a:pt x="39545" y="10730"/>
                        <a:pt x="43384" y="8094"/>
                        <a:pt x="47639" y="6012"/>
                      </a:cubicBezTo>
                      <a:cubicBezTo>
                        <a:pt x="51895" y="3931"/>
                        <a:pt x="56705" y="2405"/>
                        <a:pt x="62024" y="1434"/>
                      </a:cubicBezTo>
                      <a:cubicBezTo>
                        <a:pt x="67343" y="462"/>
                        <a:pt x="73448" y="0"/>
                        <a:pt x="80247" y="0"/>
                      </a:cubicBezTo>
                      <a:cubicBezTo>
                        <a:pt x="83670" y="0"/>
                        <a:pt x="87046" y="138"/>
                        <a:pt x="90469" y="462"/>
                      </a:cubicBezTo>
                      <a:lnTo>
                        <a:pt x="90469" y="34180"/>
                      </a:lnTo>
                      <a:lnTo>
                        <a:pt x="89682" y="34041"/>
                      </a:lnTo>
                      <a:cubicBezTo>
                        <a:pt x="84872" y="33070"/>
                        <a:pt x="79461" y="32607"/>
                        <a:pt x="73356" y="32607"/>
                      </a:cubicBezTo>
                      <a:cubicBezTo>
                        <a:pt x="62255" y="32607"/>
                        <a:pt x="53236" y="34504"/>
                        <a:pt x="46252" y="38296"/>
                      </a:cubicBezTo>
                      <a:cubicBezTo>
                        <a:pt x="39268" y="42089"/>
                        <a:pt x="35799" y="49304"/>
                        <a:pt x="35799" y="59989"/>
                      </a:cubicBezTo>
                      <a:lnTo>
                        <a:pt x="35799" y="88618"/>
                      </a:lnTo>
                      <a:lnTo>
                        <a:pt x="0" y="88618"/>
                      </a:lnTo>
                      <a:lnTo>
                        <a:pt x="0" y="2266"/>
                      </a:lnTo>
                      <a:lnTo>
                        <a:pt x="35198" y="2266"/>
                      </a:lnTo>
                      <a:close/>
                    </a:path>
                  </a:pathLst>
                </a:custGeom>
                <a:grpFill/>
                <a:ln w="46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E22C468A-659E-AF87-EB1E-A258A5C008A5}"/>
                    </a:ext>
                  </a:extLst>
                </p:cNvPr>
                <p:cNvSpPr/>
                <p:nvPr/>
              </p:nvSpPr>
              <p:spPr>
                <a:xfrm>
                  <a:off x="4202956" y="5545486"/>
                  <a:ext cx="80570" cy="111143"/>
                </a:xfrm>
                <a:custGeom>
                  <a:avLst/>
                  <a:gdLst>
                    <a:gd name="connsiteX0" fmla="*/ 65400 w 80570"/>
                    <a:gd name="connsiteY0" fmla="*/ 83346 h 111143"/>
                    <a:gd name="connsiteX1" fmla="*/ 72662 w 80570"/>
                    <a:gd name="connsiteY1" fmla="*/ 83253 h 111143"/>
                    <a:gd name="connsiteX2" fmla="*/ 80432 w 80570"/>
                    <a:gd name="connsiteY2" fmla="*/ 82837 h 111143"/>
                    <a:gd name="connsiteX3" fmla="*/ 80432 w 80570"/>
                    <a:gd name="connsiteY3" fmla="*/ 109709 h 111143"/>
                    <a:gd name="connsiteX4" fmla="*/ 70025 w 80570"/>
                    <a:gd name="connsiteY4" fmla="*/ 110681 h 111143"/>
                    <a:gd name="connsiteX5" fmla="*/ 57722 w 80570"/>
                    <a:gd name="connsiteY5" fmla="*/ 111143 h 111143"/>
                    <a:gd name="connsiteX6" fmla="*/ 32931 w 80570"/>
                    <a:gd name="connsiteY6" fmla="*/ 108415 h 111143"/>
                    <a:gd name="connsiteX7" fmla="*/ 20767 w 80570"/>
                    <a:gd name="connsiteY7" fmla="*/ 99719 h 111143"/>
                    <a:gd name="connsiteX8" fmla="*/ 17252 w 80570"/>
                    <a:gd name="connsiteY8" fmla="*/ 83022 h 111143"/>
                    <a:gd name="connsiteX9" fmla="*/ 17252 w 80570"/>
                    <a:gd name="connsiteY9" fmla="*/ 44171 h 111143"/>
                    <a:gd name="connsiteX10" fmla="*/ 0 w 80570"/>
                    <a:gd name="connsiteY10" fmla="*/ 44171 h 111143"/>
                    <a:gd name="connsiteX11" fmla="*/ 0 w 80570"/>
                    <a:gd name="connsiteY11" fmla="*/ 23357 h 111143"/>
                    <a:gd name="connsiteX12" fmla="*/ 17252 w 80570"/>
                    <a:gd name="connsiteY12" fmla="*/ 23357 h 111143"/>
                    <a:gd name="connsiteX13" fmla="*/ 17252 w 80570"/>
                    <a:gd name="connsiteY13" fmla="*/ 0 h 111143"/>
                    <a:gd name="connsiteX14" fmla="*/ 52912 w 80570"/>
                    <a:gd name="connsiteY14" fmla="*/ 0 h 111143"/>
                    <a:gd name="connsiteX15" fmla="*/ 52912 w 80570"/>
                    <a:gd name="connsiteY15" fmla="*/ 23357 h 111143"/>
                    <a:gd name="connsiteX16" fmla="*/ 80571 w 80570"/>
                    <a:gd name="connsiteY16" fmla="*/ 23357 h 111143"/>
                    <a:gd name="connsiteX17" fmla="*/ 80571 w 80570"/>
                    <a:gd name="connsiteY17" fmla="*/ 44171 h 111143"/>
                    <a:gd name="connsiteX18" fmla="*/ 52912 w 80570"/>
                    <a:gd name="connsiteY18" fmla="*/ 44171 h 111143"/>
                    <a:gd name="connsiteX19" fmla="*/ 52912 w 80570"/>
                    <a:gd name="connsiteY19" fmla="*/ 76455 h 111143"/>
                    <a:gd name="connsiteX20" fmla="*/ 55780 w 80570"/>
                    <a:gd name="connsiteY20" fmla="*/ 81866 h 111143"/>
                    <a:gd name="connsiteX21" fmla="*/ 65354 w 80570"/>
                    <a:gd name="connsiteY21" fmla="*/ 83300 h 11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570" h="111143">
                      <a:moveTo>
                        <a:pt x="65400" y="83346"/>
                      </a:moveTo>
                      <a:cubicBezTo>
                        <a:pt x="67620" y="83346"/>
                        <a:pt x="70071" y="83346"/>
                        <a:pt x="72662" y="83253"/>
                      </a:cubicBezTo>
                      <a:cubicBezTo>
                        <a:pt x="75252" y="83207"/>
                        <a:pt x="77842" y="83069"/>
                        <a:pt x="80432" y="82837"/>
                      </a:cubicBezTo>
                      <a:lnTo>
                        <a:pt x="80432" y="109709"/>
                      </a:lnTo>
                      <a:cubicBezTo>
                        <a:pt x="77888" y="110033"/>
                        <a:pt x="74419" y="110357"/>
                        <a:pt x="70025" y="110681"/>
                      </a:cubicBezTo>
                      <a:cubicBezTo>
                        <a:pt x="65631" y="111005"/>
                        <a:pt x="61561" y="111143"/>
                        <a:pt x="57722" y="111143"/>
                      </a:cubicBezTo>
                      <a:cubicBezTo>
                        <a:pt x="46946" y="111143"/>
                        <a:pt x="38713" y="110219"/>
                        <a:pt x="32931" y="108415"/>
                      </a:cubicBezTo>
                      <a:cubicBezTo>
                        <a:pt x="27150" y="106611"/>
                        <a:pt x="23126" y="103697"/>
                        <a:pt x="20767" y="99719"/>
                      </a:cubicBezTo>
                      <a:cubicBezTo>
                        <a:pt x="18408" y="95742"/>
                        <a:pt x="17252" y="90145"/>
                        <a:pt x="17252" y="83022"/>
                      </a:cubicBezTo>
                      <a:lnTo>
                        <a:pt x="17252" y="44171"/>
                      </a:lnTo>
                      <a:lnTo>
                        <a:pt x="0" y="44171"/>
                      </a:lnTo>
                      <a:lnTo>
                        <a:pt x="0" y="23357"/>
                      </a:lnTo>
                      <a:lnTo>
                        <a:pt x="17252" y="23357"/>
                      </a:lnTo>
                      <a:lnTo>
                        <a:pt x="17252" y="0"/>
                      </a:lnTo>
                      <a:lnTo>
                        <a:pt x="52912" y="0"/>
                      </a:lnTo>
                      <a:lnTo>
                        <a:pt x="52912" y="23357"/>
                      </a:lnTo>
                      <a:lnTo>
                        <a:pt x="80571" y="23357"/>
                      </a:lnTo>
                      <a:lnTo>
                        <a:pt x="80571" y="44171"/>
                      </a:lnTo>
                      <a:lnTo>
                        <a:pt x="52912" y="44171"/>
                      </a:lnTo>
                      <a:lnTo>
                        <a:pt x="52912" y="76455"/>
                      </a:lnTo>
                      <a:cubicBezTo>
                        <a:pt x="52912" y="79137"/>
                        <a:pt x="53883" y="80941"/>
                        <a:pt x="55780" y="81866"/>
                      </a:cubicBezTo>
                      <a:cubicBezTo>
                        <a:pt x="57722" y="82837"/>
                        <a:pt x="60914" y="83300"/>
                        <a:pt x="65354" y="83300"/>
                      </a:cubicBezTo>
                      <a:close/>
                    </a:path>
                  </a:pathLst>
                </a:custGeom>
                <a:grpFill/>
                <a:ln w="46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0FBAA818-4312-B79C-B5DA-9158EEBD03B9}"/>
                    </a:ext>
                  </a:extLst>
                </p:cNvPr>
                <p:cNvSpPr/>
                <p:nvPr/>
              </p:nvSpPr>
              <p:spPr>
                <a:xfrm>
                  <a:off x="4351517" y="5565328"/>
                  <a:ext cx="129181" cy="93521"/>
                </a:xfrm>
                <a:custGeom>
                  <a:avLst/>
                  <a:gdLst>
                    <a:gd name="connsiteX0" fmla="*/ 64614 w 129181"/>
                    <a:gd name="connsiteY0" fmla="*/ 0 h 93521"/>
                    <a:gd name="connsiteX1" fmla="*/ 101384 w 129181"/>
                    <a:gd name="connsiteY1" fmla="*/ 5412 h 93521"/>
                    <a:gd name="connsiteX2" fmla="*/ 122475 w 129181"/>
                    <a:gd name="connsiteY2" fmla="*/ 21183 h 93521"/>
                    <a:gd name="connsiteX3" fmla="*/ 129182 w 129181"/>
                    <a:gd name="connsiteY3" fmla="*/ 46714 h 93521"/>
                    <a:gd name="connsiteX4" fmla="*/ 122475 w 129181"/>
                    <a:gd name="connsiteY4" fmla="*/ 72199 h 93521"/>
                    <a:gd name="connsiteX5" fmla="*/ 101384 w 129181"/>
                    <a:gd name="connsiteY5" fmla="*/ 88110 h 93521"/>
                    <a:gd name="connsiteX6" fmla="*/ 64614 w 129181"/>
                    <a:gd name="connsiteY6" fmla="*/ 93521 h 93521"/>
                    <a:gd name="connsiteX7" fmla="*/ 27982 w 129181"/>
                    <a:gd name="connsiteY7" fmla="*/ 88110 h 93521"/>
                    <a:gd name="connsiteX8" fmla="*/ 6799 w 129181"/>
                    <a:gd name="connsiteY8" fmla="*/ 72199 h 93521"/>
                    <a:gd name="connsiteX9" fmla="*/ 0 w 129181"/>
                    <a:gd name="connsiteY9" fmla="*/ 46714 h 93521"/>
                    <a:gd name="connsiteX10" fmla="*/ 6799 w 129181"/>
                    <a:gd name="connsiteY10" fmla="*/ 21183 h 93521"/>
                    <a:gd name="connsiteX11" fmla="*/ 27982 w 129181"/>
                    <a:gd name="connsiteY11" fmla="*/ 5412 h 93521"/>
                    <a:gd name="connsiteX12" fmla="*/ 64614 w 129181"/>
                    <a:gd name="connsiteY12" fmla="*/ 0 h 93521"/>
                    <a:gd name="connsiteX13" fmla="*/ 64614 w 129181"/>
                    <a:gd name="connsiteY13" fmla="*/ 68591 h 93521"/>
                    <a:gd name="connsiteX14" fmla="*/ 85335 w 129181"/>
                    <a:gd name="connsiteY14" fmla="*/ 62902 h 93521"/>
                    <a:gd name="connsiteX15" fmla="*/ 91810 w 129181"/>
                    <a:gd name="connsiteY15" fmla="*/ 46668 h 93521"/>
                    <a:gd name="connsiteX16" fmla="*/ 85335 w 129181"/>
                    <a:gd name="connsiteY16" fmla="*/ 30341 h 93521"/>
                    <a:gd name="connsiteX17" fmla="*/ 64614 w 129181"/>
                    <a:gd name="connsiteY17" fmla="*/ 24606 h 93521"/>
                    <a:gd name="connsiteX18" fmla="*/ 43847 w 129181"/>
                    <a:gd name="connsiteY18" fmla="*/ 30341 h 93521"/>
                    <a:gd name="connsiteX19" fmla="*/ 37279 w 129181"/>
                    <a:gd name="connsiteY19" fmla="*/ 46668 h 93521"/>
                    <a:gd name="connsiteX20" fmla="*/ 43847 w 129181"/>
                    <a:gd name="connsiteY20" fmla="*/ 62902 h 93521"/>
                    <a:gd name="connsiteX21" fmla="*/ 64614 w 129181"/>
                    <a:gd name="connsiteY21" fmla="*/ 68591 h 9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181" h="93521">
                      <a:moveTo>
                        <a:pt x="64614" y="0"/>
                      </a:moveTo>
                      <a:cubicBezTo>
                        <a:pt x="79553" y="0"/>
                        <a:pt x="91810" y="1804"/>
                        <a:pt x="101384" y="5412"/>
                      </a:cubicBezTo>
                      <a:cubicBezTo>
                        <a:pt x="110958" y="9019"/>
                        <a:pt x="118035" y="14292"/>
                        <a:pt x="122475" y="21183"/>
                      </a:cubicBezTo>
                      <a:cubicBezTo>
                        <a:pt x="126962" y="28075"/>
                        <a:pt x="129182" y="36585"/>
                        <a:pt x="129182" y="46714"/>
                      </a:cubicBezTo>
                      <a:cubicBezTo>
                        <a:pt x="129182" y="56844"/>
                        <a:pt x="126962" y="65215"/>
                        <a:pt x="122475" y="72199"/>
                      </a:cubicBezTo>
                      <a:cubicBezTo>
                        <a:pt x="117989" y="79183"/>
                        <a:pt x="110958" y="84502"/>
                        <a:pt x="101384" y="88110"/>
                      </a:cubicBezTo>
                      <a:cubicBezTo>
                        <a:pt x="91810" y="91717"/>
                        <a:pt x="79507" y="93521"/>
                        <a:pt x="64614" y="93521"/>
                      </a:cubicBezTo>
                      <a:cubicBezTo>
                        <a:pt x="49721" y="93521"/>
                        <a:pt x="37603" y="91717"/>
                        <a:pt x="27982" y="88110"/>
                      </a:cubicBezTo>
                      <a:cubicBezTo>
                        <a:pt x="18362" y="84502"/>
                        <a:pt x="11332" y="79183"/>
                        <a:pt x="6799" y="72199"/>
                      </a:cubicBezTo>
                      <a:cubicBezTo>
                        <a:pt x="2266" y="65215"/>
                        <a:pt x="0" y="56705"/>
                        <a:pt x="0" y="46714"/>
                      </a:cubicBezTo>
                      <a:cubicBezTo>
                        <a:pt x="0" y="36724"/>
                        <a:pt x="2266" y="28075"/>
                        <a:pt x="6799" y="21183"/>
                      </a:cubicBezTo>
                      <a:cubicBezTo>
                        <a:pt x="11332" y="14292"/>
                        <a:pt x="18408" y="9065"/>
                        <a:pt x="27982" y="5412"/>
                      </a:cubicBezTo>
                      <a:cubicBezTo>
                        <a:pt x="37557" y="1804"/>
                        <a:pt x="49767" y="0"/>
                        <a:pt x="64614" y="0"/>
                      </a:cubicBezTo>
                      <a:close/>
                      <a:moveTo>
                        <a:pt x="64614" y="68591"/>
                      </a:moveTo>
                      <a:cubicBezTo>
                        <a:pt x="74095" y="68591"/>
                        <a:pt x="80987" y="66695"/>
                        <a:pt x="85335" y="62902"/>
                      </a:cubicBezTo>
                      <a:cubicBezTo>
                        <a:pt x="89636" y="59110"/>
                        <a:pt x="91810" y="53698"/>
                        <a:pt x="91810" y="46668"/>
                      </a:cubicBezTo>
                      <a:cubicBezTo>
                        <a:pt x="91810" y="39638"/>
                        <a:pt x="89636" y="34180"/>
                        <a:pt x="85335" y="30341"/>
                      </a:cubicBezTo>
                      <a:cubicBezTo>
                        <a:pt x="81033" y="26502"/>
                        <a:pt x="74095" y="24606"/>
                        <a:pt x="64614" y="24606"/>
                      </a:cubicBezTo>
                      <a:cubicBezTo>
                        <a:pt x="55132" y="24606"/>
                        <a:pt x="48194" y="26502"/>
                        <a:pt x="43847" y="30341"/>
                      </a:cubicBezTo>
                      <a:cubicBezTo>
                        <a:pt x="39453" y="34180"/>
                        <a:pt x="37279" y="39638"/>
                        <a:pt x="37279" y="46668"/>
                      </a:cubicBezTo>
                      <a:cubicBezTo>
                        <a:pt x="37279" y="53698"/>
                        <a:pt x="39453" y="59110"/>
                        <a:pt x="43847" y="62902"/>
                      </a:cubicBezTo>
                      <a:cubicBezTo>
                        <a:pt x="48194" y="66695"/>
                        <a:pt x="55132" y="68591"/>
                        <a:pt x="64614" y="68591"/>
                      </a:cubicBezTo>
                      <a:close/>
                    </a:path>
                  </a:pathLst>
                </a:custGeom>
                <a:grpFill/>
                <a:ln w="46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DDAA482-B477-8439-B5AA-0A90E85AD334}"/>
                    </a:ext>
                  </a:extLst>
                </p:cNvPr>
                <p:cNvSpPr/>
                <p:nvPr/>
              </p:nvSpPr>
              <p:spPr>
                <a:xfrm>
                  <a:off x="4485231" y="5534894"/>
                  <a:ext cx="82652" cy="120346"/>
                </a:xfrm>
                <a:custGeom>
                  <a:avLst/>
                  <a:gdLst>
                    <a:gd name="connsiteX0" fmla="*/ 71459 w 82652"/>
                    <a:gd name="connsiteY0" fmla="*/ 22617 h 120346"/>
                    <a:gd name="connsiteX1" fmla="*/ 59711 w 82652"/>
                    <a:gd name="connsiteY1" fmla="*/ 23727 h 120346"/>
                    <a:gd name="connsiteX2" fmla="*/ 54115 w 82652"/>
                    <a:gd name="connsiteY2" fmla="*/ 27150 h 120346"/>
                    <a:gd name="connsiteX3" fmla="*/ 53097 w 82652"/>
                    <a:gd name="connsiteY3" fmla="*/ 33949 h 120346"/>
                    <a:gd name="connsiteX4" fmla="*/ 80432 w 82652"/>
                    <a:gd name="connsiteY4" fmla="*/ 33949 h 120346"/>
                    <a:gd name="connsiteX5" fmla="*/ 80432 w 82652"/>
                    <a:gd name="connsiteY5" fmla="*/ 54762 h 120346"/>
                    <a:gd name="connsiteX6" fmla="*/ 53097 w 82652"/>
                    <a:gd name="connsiteY6" fmla="*/ 54762 h 120346"/>
                    <a:gd name="connsiteX7" fmla="*/ 53097 w 82652"/>
                    <a:gd name="connsiteY7" fmla="*/ 120347 h 120346"/>
                    <a:gd name="connsiteX8" fmla="*/ 17252 w 82652"/>
                    <a:gd name="connsiteY8" fmla="*/ 120347 h 120346"/>
                    <a:gd name="connsiteX9" fmla="*/ 17252 w 82652"/>
                    <a:gd name="connsiteY9" fmla="*/ 54762 h 120346"/>
                    <a:gd name="connsiteX10" fmla="*/ 0 w 82652"/>
                    <a:gd name="connsiteY10" fmla="*/ 54762 h 120346"/>
                    <a:gd name="connsiteX11" fmla="*/ 0 w 82652"/>
                    <a:gd name="connsiteY11" fmla="*/ 33949 h 120346"/>
                    <a:gd name="connsiteX12" fmla="*/ 17252 w 82652"/>
                    <a:gd name="connsiteY12" fmla="*/ 33949 h 120346"/>
                    <a:gd name="connsiteX13" fmla="*/ 17252 w 82652"/>
                    <a:gd name="connsiteY13" fmla="*/ 28028 h 120346"/>
                    <a:gd name="connsiteX14" fmla="*/ 22617 w 82652"/>
                    <a:gd name="connsiteY14" fmla="*/ 11146 h 120346"/>
                    <a:gd name="connsiteX15" fmla="*/ 38065 w 82652"/>
                    <a:gd name="connsiteY15" fmla="*/ 2497 h 120346"/>
                    <a:gd name="connsiteX16" fmla="*/ 63643 w 82652"/>
                    <a:gd name="connsiteY16" fmla="*/ 0 h 120346"/>
                    <a:gd name="connsiteX17" fmla="*/ 74188 w 82652"/>
                    <a:gd name="connsiteY17" fmla="*/ 231 h 120346"/>
                    <a:gd name="connsiteX18" fmla="*/ 81542 w 82652"/>
                    <a:gd name="connsiteY18" fmla="*/ 971 h 120346"/>
                    <a:gd name="connsiteX19" fmla="*/ 82652 w 82652"/>
                    <a:gd name="connsiteY19" fmla="*/ 1110 h 120346"/>
                    <a:gd name="connsiteX20" fmla="*/ 82652 w 82652"/>
                    <a:gd name="connsiteY20" fmla="*/ 23033 h 120346"/>
                    <a:gd name="connsiteX21" fmla="*/ 71459 w 82652"/>
                    <a:gd name="connsiteY21" fmla="*/ 22570 h 12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652" h="120346">
                      <a:moveTo>
                        <a:pt x="71459" y="22617"/>
                      </a:moveTo>
                      <a:cubicBezTo>
                        <a:pt x="66325" y="22617"/>
                        <a:pt x="62440" y="22987"/>
                        <a:pt x="59711" y="23727"/>
                      </a:cubicBezTo>
                      <a:cubicBezTo>
                        <a:pt x="56982" y="24467"/>
                        <a:pt x="55132" y="25623"/>
                        <a:pt x="54115" y="27150"/>
                      </a:cubicBezTo>
                      <a:cubicBezTo>
                        <a:pt x="53097" y="28676"/>
                        <a:pt x="52774" y="30942"/>
                        <a:pt x="53097" y="33949"/>
                      </a:cubicBezTo>
                      <a:lnTo>
                        <a:pt x="80432" y="33949"/>
                      </a:lnTo>
                      <a:lnTo>
                        <a:pt x="80432" y="54762"/>
                      </a:lnTo>
                      <a:lnTo>
                        <a:pt x="53097" y="54762"/>
                      </a:lnTo>
                      <a:lnTo>
                        <a:pt x="53097" y="120347"/>
                      </a:lnTo>
                      <a:lnTo>
                        <a:pt x="17252" y="120347"/>
                      </a:lnTo>
                      <a:lnTo>
                        <a:pt x="17252" y="54762"/>
                      </a:lnTo>
                      <a:lnTo>
                        <a:pt x="0" y="54762"/>
                      </a:lnTo>
                      <a:lnTo>
                        <a:pt x="0" y="33949"/>
                      </a:lnTo>
                      <a:lnTo>
                        <a:pt x="17252" y="33949"/>
                      </a:lnTo>
                      <a:lnTo>
                        <a:pt x="17252" y="28028"/>
                      </a:lnTo>
                      <a:cubicBezTo>
                        <a:pt x="17252" y="20905"/>
                        <a:pt x="19056" y="15263"/>
                        <a:pt x="22617" y="11146"/>
                      </a:cubicBezTo>
                      <a:cubicBezTo>
                        <a:pt x="26179" y="7030"/>
                        <a:pt x="31313" y="4162"/>
                        <a:pt x="38065" y="2497"/>
                      </a:cubicBezTo>
                      <a:cubicBezTo>
                        <a:pt x="44772" y="832"/>
                        <a:pt x="53329" y="0"/>
                        <a:pt x="63643" y="0"/>
                      </a:cubicBezTo>
                      <a:cubicBezTo>
                        <a:pt x="67713" y="0"/>
                        <a:pt x="71228" y="92"/>
                        <a:pt x="74188" y="231"/>
                      </a:cubicBezTo>
                      <a:cubicBezTo>
                        <a:pt x="77194" y="370"/>
                        <a:pt x="79646" y="647"/>
                        <a:pt x="81542" y="971"/>
                      </a:cubicBezTo>
                      <a:lnTo>
                        <a:pt x="82652" y="1110"/>
                      </a:lnTo>
                      <a:lnTo>
                        <a:pt x="82652" y="23033"/>
                      </a:lnTo>
                      <a:cubicBezTo>
                        <a:pt x="77102" y="22709"/>
                        <a:pt x="73355" y="22570"/>
                        <a:pt x="71459" y="22570"/>
                      </a:cubicBezTo>
                      <a:close/>
                    </a:path>
                  </a:pathLst>
                </a:custGeom>
                <a:grpFill/>
                <a:ln w="46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6B848D2B-F263-7FB8-3C73-216DCDD87CE4}"/>
                    </a:ext>
                  </a:extLst>
                </p:cNvPr>
                <p:cNvSpPr/>
                <p:nvPr/>
              </p:nvSpPr>
              <p:spPr>
                <a:xfrm>
                  <a:off x="4630231" y="5545486"/>
                  <a:ext cx="80570" cy="111143"/>
                </a:xfrm>
                <a:custGeom>
                  <a:avLst/>
                  <a:gdLst>
                    <a:gd name="connsiteX0" fmla="*/ 65400 w 80570"/>
                    <a:gd name="connsiteY0" fmla="*/ 83346 h 111143"/>
                    <a:gd name="connsiteX1" fmla="*/ 72662 w 80570"/>
                    <a:gd name="connsiteY1" fmla="*/ 83253 h 111143"/>
                    <a:gd name="connsiteX2" fmla="*/ 80432 w 80570"/>
                    <a:gd name="connsiteY2" fmla="*/ 82837 h 111143"/>
                    <a:gd name="connsiteX3" fmla="*/ 80432 w 80570"/>
                    <a:gd name="connsiteY3" fmla="*/ 109709 h 111143"/>
                    <a:gd name="connsiteX4" fmla="*/ 70025 w 80570"/>
                    <a:gd name="connsiteY4" fmla="*/ 110681 h 111143"/>
                    <a:gd name="connsiteX5" fmla="*/ 57722 w 80570"/>
                    <a:gd name="connsiteY5" fmla="*/ 111143 h 111143"/>
                    <a:gd name="connsiteX6" fmla="*/ 32931 w 80570"/>
                    <a:gd name="connsiteY6" fmla="*/ 108415 h 111143"/>
                    <a:gd name="connsiteX7" fmla="*/ 20767 w 80570"/>
                    <a:gd name="connsiteY7" fmla="*/ 99719 h 111143"/>
                    <a:gd name="connsiteX8" fmla="*/ 17252 w 80570"/>
                    <a:gd name="connsiteY8" fmla="*/ 83022 h 111143"/>
                    <a:gd name="connsiteX9" fmla="*/ 17252 w 80570"/>
                    <a:gd name="connsiteY9" fmla="*/ 44171 h 111143"/>
                    <a:gd name="connsiteX10" fmla="*/ 0 w 80570"/>
                    <a:gd name="connsiteY10" fmla="*/ 44171 h 111143"/>
                    <a:gd name="connsiteX11" fmla="*/ 0 w 80570"/>
                    <a:gd name="connsiteY11" fmla="*/ 23357 h 111143"/>
                    <a:gd name="connsiteX12" fmla="*/ 17252 w 80570"/>
                    <a:gd name="connsiteY12" fmla="*/ 23357 h 111143"/>
                    <a:gd name="connsiteX13" fmla="*/ 17252 w 80570"/>
                    <a:gd name="connsiteY13" fmla="*/ 0 h 111143"/>
                    <a:gd name="connsiteX14" fmla="*/ 52912 w 80570"/>
                    <a:gd name="connsiteY14" fmla="*/ 0 h 111143"/>
                    <a:gd name="connsiteX15" fmla="*/ 52912 w 80570"/>
                    <a:gd name="connsiteY15" fmla="*/ 23357 h 111143"/>
                    <a:gd name="connsiteX16" fmla="*/ 80571 w 80570"/>
                    <a:gd name="connsiteY16" fmla="*/ 23357 h 111143"/>
                    <a:gd name="connsiteX17" fmla="*/ 80571 w 80570"/>
                    <a:gd name="connsiteY17" fmla="*/ 44171 h 111143"/>
                    <a:gd name="connsiteX18" fmla="*/ 52912 w 80570"/>
                    <a:gd name="connsiteY18" fmla="*/ 44171 h 111143"/>
                    <a:gd name="connsiteX19" fmla="*/ 52912 w 80570"/>
                    <a:gd name="connsiteY19" fmla="*/ 76455 h 111143"/>
                    <a:gd name="connsiteX20" fmla="*/ 55780 w 80570"/>
                    <a:gd name="connsiteY20" fmla="*/ 81866 h 111143"/>
                    <a:gd name="connsiteX21" fmla="*/ 65354 w 80570"/>
                    <a:gd name="connsiteY21" fmla="*/ 83300 h 11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570" h="111143">
                      <a:moveTo>
                        <a:pt x="65400" y="83346"/>
                      </a:moveTo>
                      <a:cubicBezTo>
                        <a:pt x="67620" y="83346"/>
                        <a:pt x="70071" y="83346"/>
                        <a:pt x="72662" y="83253"/>
                      </a:cubicBezTo>
                      <a:cubicBezTo>
                        <a:pt x="75252" y="83207"/>
                        <a:pt x="77842" y="83069"/>
                        <a:pt x="80432" y="82837"/>
                      </a:cubicBezTo>
                      <a:lnTo>
                        <a:pt x="80432" y="109709"/>
                      </a:lnTo>
                      <a:cubicBezTo>
                        <a:pt x="77888" y="110033"/>
                        <a:pt x="74419" y="110357"/>
                        <a:pt x="70025" y="110681"/>
                      </a:cubicBezTo>
                      <a:cubicBezTo>
                        <a:pt x="65631" y="111005"/>
                        <a:pt x="61561" y="111143"/>
                        <a:pt x="57722" y="111143"/>
                      </a:cubicBezTo>
                      <a:cubicBezTo>
                        <a:pt x="46946" y="111143"/>
                        <a:pt x="38713" y="110219"/>
                        <a:pt x="32931" y="108415"/>
                      </a:cubicBezTo>
                      <a:cubicBezTo>
                        <a:pt x="27150" y="106611"/>
                        <a:pt x="23126" y="103697"/>
                        <a:pt x="20767" y="99719"/>
                      </a:cubicBezTo>
                      <a:cubicBezTo>
                        <a:pt x="18408" y="95742"/>
                        <a:pt x="17252" y="90145"/>
                        <a:pt x="17252" y="83022"/>
                      </a:cubicBezTo>
                      <a:lnTo>
                        <a:pt x="17252" y="44171"/>
                      </a:lnTo>
                      <a:lnTo>
                        <a:pt x="0" y="44171"/>
                      </a:lnTo>
                      <a:lnTo>
                        <a:pt x="0" y="23357"/>
                      </a:lnTo>
                      <a:lnTo>
                        <a:pt x="17252" y="23357"/>
                      </a:lnTo>
                      <a:lnTo>
                        <a:pt x="17252" y="0"/>
                      </a:lnTo>
                      <a:lnTo>
                        <a:pt x="52912" y="0"/>
                      </a:lnTo>
                      <a:lnTo>
                        <a:pt x="52912" y="23357"/>
                      </a:lnTo>
                      <a:lnTo>
                        <a:pt x="80571" y="23357"/>
                      </a:lnTo>
                      <a:lnTo>
                        <a:pt x="80571" y="44171"/>
                      </a:lnTo>
                      <a:lnTo>
                        <a:pt x="52912" y="44171"/>
                      </a:lnTo>
                      <a:lnTo>
                        <a:pt x="52912" y="76455"/>
                      </a:lnTo>
                      <a:cubicBezTo>
                        <a:pt x="52912" y="79137"/>
                        <a:pt x="53883" y="80941"/>
                        <a:pt x="55780" y="81866"/>
                      </a:cubicBezTo>
                      <a:cubicBezTo>
                        <a:pt x="57722" y="82837"/>
                        <a:pt x="60914" y="83300"/>
                        <a:pt x="65354" y="83300"/>
                      </a:cubicBezTo>
                      <a:close/>
                    </a:path>
                  </a:pathLst>
                </a:custGeom>
                <a:grpFill/>
                <a:ln w="46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C4D3B175-C8AD-6CC4-FD65-AF9A2DFA5B02}"/>
                    </a:ext>
                  </a:extLst>
                </p:cNvPr>
                <p:cNvSpPr/>
                <p:nvPr/>
              </p:nvSpPr>
              <p:spPr>
                <a:xfrm>
                  <a:off x="4724076" y="5539520"/>
                  <a:ext cx="120578" cy="115768"/>
                </a:xfrm>
                <a:custGeom>
                  <a:avLst/>
                  <a:gdLst>
                    <a:gd name="connsiteX0" fmla="*/ 77426 w 120578"/>
                    <a:gd name="connsiteY0" fmla="*/ 27104 h 115768"/>
                    <a:gd name="connsiteX1" fmla="*/ 108923 w 120578"/>
                    <a:gd name="connsiteY1" fmla="*/ 35336 h 115768"/>
                    <a:gd name="connsiteX2" fmla="*/ 120578 w 120578"/>
                    <a:gd name="connsiteY2" fmla="*/ 60358 h 115768"/>
                    <a:gd name="connsiteX3" fmla="*/ 120578 w 120578"/>
                    <a:gd name="connsiteY3" fmla="*/ 115675 h 115768"/>
                    <a:gd name="connsiteX4" fmla="*/ 84595 w 120578"/>
                    <a:gd name="connsiteY4" fmla="*/ 115675 h 115768"/>
                    <a:gd name="connsiteX5" fmla="*/ 84595 w 120578"/>
                    <a:gd name="connsiteY5" fmla="*/ 71875 h 115768"/>
                    <a:gd name="connsiteX6" fmla="*/ 78905 w 120578"/>
                    <a:gd name="connsiteY6" fmla="*/ 58786 h 115768"/>
                    <a:gd name="connsiteX7" fmla="*/ 62347 w 120578"/>
                    <a:gd name="connsiteY7" fmla="*/ 54623 h 115768"/>
                    <a:gd name="connsiteX8" fmla="*/ 43662 w 120578"/>
                    <a:gd name="connsiteY8" fmla="*/ 59757 h 115768"/>
                    <a:gd name="connsiteX9" fmla="*/ 35845 w 120578"/>
                    <a:gd name="connsiteY9" fmla="*/ 76732 h 115768"/>
                    <a:gd name="connsiteX10" fmla="*/ 35845 w 120578"/>
                    <a:gd name="connsiteY10" fmla="*/ 115768 h 115768"/>
                    <a:gd name="connsiteX11" fmla="*/ 0 w 120578"/>
                    <a:gd name="connsiteY11" fmla="*/ 115768 h 115768"/>
                    <a:gd name="connsiteX12" fmla="*/ 0 w 120578"/>
                    <a:gd name="connsiteY12" fmla="*/ 0 h 115768"/>
                    <a:gd name="connsiteX13" fmla="*/ 35845 w 120578"/>
                    <a:gd name="connsiteY13" fmla="*/ 0 h 115768"/>
                    <a:gd name="connsiteX14" fmla="*/ 35845 w 120578"/>
                    <a:gd name="connsiteY14" fmla="*/ 40285 h 115768"/>
                    <a:gd name="connsiteX15" fmla="*/ 36816 w 120578"/>
                    <a:gd name="connsiteY15" fmla="*/ 40285 h 115768"/>
                    <a:gd name="connsiteX16" fmla="*/ 54346 w 120578"/>
                    <a:gd name="connsiteY16" fmla="*/ 30387 h 115768"/>
                    <a:gd name="connsiteX17" fmla="*/ 77472 w 120578"/>
                    <a:gd name="connsiteY17" fmla="*/ 27196 h 115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0578" h="115768">
                      <a:moveTo>
                        <a:pt x="77426" y="27104"/>
                      </a:moveTo>
                      <a:cubicBezTo>
                        <a:pt x="90654" y="27104"/>
                        <a:pt x="101153" y="29832"/>
                        <a:pt x="108923" y="35336"/>
                      </a:cubicBezTo>
                      <a:cubicBezTo>
                        <a:pt x="116693" y="40840"/>
                        <a:pt x="120578" y="49165"/>
                        <a:pt x="120578" y="60358"/>
                      </a:cubicBezTo>
                      <a:lnTo>
                        <a:pt x="120578" y="115675"/>
                      </a:lnTo>
                      <a:lnTo>
                        <a:pt x="84595" y="115675"/>
                      </a:lnTo>
                      <a:lnTo>
                        <a:pt x="84595" y="71875"/>
                      </a:lnTo>
                      <a:cubicBezTo>
                        <a:pt x="84595" y="65909"/>
                        <a:pt x="82698" y="61515"/>
                        <a:pt x="78905" y="58786"/>
                      </a:cubicBezTo>
                      <a:cubicBezTo>
                        <a:pt x="75113" y="56011"/>
                        <a:pt x="69609" y="54623"/>
                        <a:pt x="62347" y="54623"/>
                      </a:cubicBezTo>
                      <a:cubicBezTo>
                        <a:pt x="55086" y="54623"/>
                        <a:pt x="48842" y="56334"/>
                        <a:pt x="43662" y="59757"/>
                      </a:cubicBezTo>
                      <a:cubicBezTo>
                        <a:pt x="38435" y="63180"/>
                        <a:pt x="35845" y="68822"/>
                        <a:pt x="35845" y="76732"/>
                      </a:cubicBezTo>
                      <a:lnTo>
                        <a:pt x="35845" y="115768"/>
                      </a:lnTo>
                      <a:lnTo>
                        <a:pt x="0" y="115768"/>
                      </a:lnTo>
                      <a:lnTo>
                        <a:pt x="0" y="0"/>
                      </a:lnTo>
                      <a:lnTo>
                        <a:pt x="35845" y="0"/>
                      </a:lnTo>
                      <a:lnTo>
                        <a:pt x="35845" y="40285"/>
                      </a:lnTo>
                      <a:lnTo>
                        <a:pt x="36816" y="40285"/>
                      </a:lnTo>
                      <a:cubicBezTo>
                        <a:pt x="41812" y="35799"/>
                        <a:pt x="47685" y="32515"/>
                        <a:pt x="54346" y="30387"/>
                      </a:cubicBezTo>
                      <a:cubicBezTo>
                        <a:pt x="61006" y="28260"/>
                        <a:pt x="68730" y="27196"/>
                        <a:pt x="77472" y="27196"/>
                      </a:cubicBezTo>
                      <a:close/>
                    </a:path>
                  </a:pathLst>
                </a:custGeom>
                <a:grpFill/>
                <a:ln w="46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44DC8D3F-0C91-E22B-0850-F8F163EB8131}"/>
                    </a:ext>
                  </a:extLst>
                </p:cNvPr>
                <p:cNvSpPr/>
                <p:nvPr/>
              </p:nvSpPr>
              <p:spPr>
                <a:xfrm>
                  <a:off x="4857928" y="5565328"/>
                  <a:ext cx="129274" cy="93567"/>
                </a:xfrm>
                <a:custGeom>
                  <a:avLst/>
                  <a:gdLst>
                    <a:gd name="connsiteX0" fmla="*/ 64799 w 129274"/>
                    <a:gd name="connsiteY0" fmla="*/ 0 h 93567"/>
                    <a:gd name="connsiteX1" fmla="*/ 101199 w 129274"/>
                    <a:gd name="connsiteY1" fmla="*/ 5412 h 93567"/>
                    <a:gd name="connsiteX2" fmla="*/ 122383 w 129274"/>
                    <a:gd name="connsiteY2" fmla="*/ 21183 h 93567"/>
                    <a:gd name="connsiteX3" fmla="*/ 129274 w 129274"/>
                    <a:gd name="connsiteY3" fmla="*/ 46714 h 93567"/>
                    <a:gd name="connsiteX4" fmla="*/ 128950 w 129274"/>
                    <a:gd name="connsiteY4" fmla="*/ 54855 h 93567"/>
                    <a:gd name="connsiteX5" fmla="*/ 17021 w 129274"/>
                    <a:gd name="connsiteY5" fmla="*/ 54855 h 93567"/>
                    <a:gd name="connsiteX6" fmla="*/ 17344 w 129274"/>
                    <a:gd name="connsiteY6" fmla="*/ 35012 h 93567"/>
                    <a:gd name="connsiteX7" fmla="*/ 104483 w 129274"/>
                    <a:gd name="connsiteY7" fmla="*/ 35012 h 93567"/>
                    <a:gd name="connsiteX8" fmla="*/ 91995 w 129274"/>
                    <a:gd name="connsiteY8" fmla="*/ 43153 h 93567"/>
                    <a:gd name="connsiteX9" fmla="*/ 85520 w 129274"/>
                    <a:gd name="connsiteY9" fmla="*/ 26687 h 93567"/>
                    <a:gd name="connsiteX10" fmla="*/ 64799 w 129274"/>
                    <a:gd name="connsiteY10" fmla="*/ 21415 h 93567"/>
                    <a:gd name="connsiteX11" fmla="*/ 43708 w 129274"/>
                    <a:gd name="connsiteY11" fmla="*/ 26687 h 93567"/>
                    <a:gd name="connsiteX12" fmla="*/ 37326 w 129274"/>
                    <a:gd name="connsiteY12" fmla="*/ 43153 h 93567"/>
                    <a:gd name="connsiteX13" fmla="*/ 37326 w 129274"/>
                    <a:gd name="connsiteY13" fmla="*/ 50183 h 93567"/>
                    <a:gd name="connsiteX14" fmla="*/ 43801 w 129274"/>
                    <a:gd name="connsiteY14" fmla="*/ 66834 h 93567"/>
                    <a:gd name="connsiteX15" fmla="*/ 64984 w 129274"/>
                    <a:gd name="connsiteY15" fmla="*/ 72107 h 93567"/>
                    <a:gd name="connsiteX16" fmla="*/ 82097 w 129274"/>
                    <a:gd name="connsiteY16" fmla="*/ 69146 h 93567"/>
                    <a:gd name="connsiteX17" fmla="*/ 88480 w 129274"/>
                    <a:gd name="connsiteY17" fmla="*/ 62995 h 93567"/>
                    <a:gd name="connsiteX18" fmla="*/ 128118 w 129274"/>
                    <a:gd name="connsiteY18" fmla="*/ 62995 h 93567"/>
                    <a:gd name="connsiteX19" fmla="*/ 121735 w 129274"/>
                    <a:gd name="connsiteY19" fmla="*/ 78443 h 93567"/>
                    <a:gd name="connsiteX20" fmla="*/ 102448 w 129274"/>
                    <a:gd name="connsiteY20" fmla="*/ 89312 h 93567"/>
                    <a:gd name="connsiteX21" fmla="*/ 64938 w 129274"/>
                    <a:gd name="connsiteY21" fmla="*/ 93567 h 93567"/>
                    <a:gd name="connsiteX22" fmla="*/ 28168 w 129274"/>
                    <a:gd name="connsiteY22" fmla="*/ 88156 h 93567"/>
                    <a:gd name="connsiteX23" fmla="*/ 6892 w 129274"/>
                    <a:gd name="connsiteY23" fmla="*/ 72245 h 93567"/>
                    <a:gd name="connsiteX24" fmla="*/ 0 w 129274"/>
                    <a:gd name="connsiteY24" fmla="*/ 46761 h 93567"/>
                    <a:gd name="connsiteX25" fmla="*/ 6892 w 129274"/>
                    <a:gd name="connsiteY25" fmla="*/ 21229 h 93567"/>
                    <a:gd name="connsiteX26" fmla="*/ 28075 w 129274"/>
                    <a:gd name="connsiteY26" fmla="*/ 5457 h 93567"/>
                    <a:gd name="connsiteX27" fmla="*/ 64799 w 129274"/>
                    <a:gd name="connsiteY27" fmla="*/ 46 h 9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9274" h="93567">
                      <a:moveTo>
                        <a:pt x="64799" y="0"/>
                      </a:moveTo>
                      <a:cubicBezTo>
                        <a:pt x="79507" y="0"/>
                        <a:pt x="91625" y="1804"/>
                        <a:pt x="101199" y="5412"/>
                      </a:cubicBezTo>
                      <a:cubicBezTo>
                        <a:pt x="110727" y="9019"/>
                        <a:pt x="117804" y="14292"/>
                        <a:pt x="122383" y="21183"/>
                      </a:cubicBezTo>
                      <a:cubicBezTo>
                        <a:pt x="126962" y="28075"/>
                        <a:pt x="129274" y="36585"/>
                        <a:pt x="129274" y="46714"/>
                      </a:cubicBezTo>
                      <a:cubicBezTo>
                        <a:pt x="129274" y="49166"/>
                        <a:pt x="129182" y="51894"/>
                        <a:pt x="128950" y="54855"/>
                      </a:cubicBezTo>
                      <a:lnTo>
                        <a:pt x="17021" y="54855"/>
                      </a:lnTo>
                      <a:lnTo>
                        <a:pt x="17344" y="35012"/>
                      </a:lnTo>
                      <a:lnTo>
                        <a:pt x="104483" y="35012"/>
                      </a:lnTo>
                      <a:lnTo>
                        <a:pt x="91995" y="43153"/>
                      </a:lnTo>
                      <a:cubicBezTo>
                        <a:pt x="91995" y="35706"/>
                        <a:pt x="89821" y="30203"/>
                        <a:pt x="85520" y="26687"/>
                      </a:cubicBezTo>
                      <a:cubicBezTo>
                        <a:pt x="81219" y="23172"/>
                        <a:pt x="74281" y="21415"/>
                        <a:pt x="64799" y="21415"/>
                      </a:cubicBezTo>
                      <a:cubicBezTo>
                        <a:pt x="55318" y="21415"/>
                        <a:pt x="47963" y="23172"/>
                        <a:pt x="43708" y="26687"/>
                      </a:cubicBezTo>
                      <a:cubicBezTo>
                        <a:pt x="39453" y="30203"/>
                        <a:pt x="37326" y="35706"/>
                        <a:pt x="37326" y="43153"/>
                      </a:cubicBezTo>
                      <a:lnTo>
                        <a:pt x="37326" y="50183"/>
                      </a:lnTo>
                      <a:cubicBezTo>
                        <a:pt x="37326" y="57769"/>
                        <a:pt x="39499" y="63319"/>
                        <a:pt x="43801" y="66834"/>
                      </a:cubicBezTo>
                      <a:cubicBezTo>
                        <a:pt x="48102" y="70349"/>
                        <a:pt x="55179" y="72107"/>
                        <a:pt x="64984" y="72107"/>
                      </a:cubicBezTo>
                      <a:cubicBezTo>
                        <a:pt x="72986" y="72107"/>
                        <a:pt x="78675" y="71135"/>
                        <a:pt x="82097" y="69146"/>
                      </a:cubicBezTo>
                      <a:cubicBezTo>
                        <a:pt x="85520" y="67158"/>
                        <a:pt x="87648" y="65122"/>
                        <a:pt x="88480" y="62995"/>
                      </a:cubicBezTo>
                      <a:lnTo>
                        <a:pt x="128118" y="62995"/>
                      </a:lnTo>
                      <a:cubicBezTo>
                        <a:pt x="127563" y="68869"/>
                        <a:pt x="125435" y="74003"/>
                        <a:pt x="121735" y="78443"/>
                      </a:cubicBezTo>
                      <a:cubicBezTo>
                        <a:pt x="117989" y="82884"/>
                        <a:pt x="111560" y="86491"/>
                        <a:pt x="102448" y="89312"/>
                      </a:cubicBezTo>
                      <a:cubicBezTo>
                        <a:pt x="93337" y="92134"/>
                        <a:pt x="80849" y="93567"/>
                        <a:pt x="64938" y="93567"/>
                      </a:cubicBezTo>
                      <a:cubicBezTo>
                        <a:pt x="49999" y="93567"/>
                        <a:pt x="37742" y="91764"/>
                        <a:pt x="28168" y="88156"/>
                      </a:cubicBezTo>
                      <a:cubicBezTo>
                        <a:pt x="18593" y="84549"/>
                        <a:pt x="11471" y="79230"/>
                        <a:pt x="6892" y="72245"/>
                      </a:cubicBezTo>
                      <a:cubicBezTo>
                        <a:pt x="2313" y="65261"/>
                        <a:pt x="0" y="56751"/>
                        <a:pt x="0" y="46761"/>
                      </a:cubicBezTo>
                      <a:cubicBezTo>
                        <a:pt x="0" y="36770"/>
                        <a:pt x="2313" y="28121"/>
                        <a:pt x="6892" y="21229"/>
                      </a:cubicBezTo>
                      <a:cubicBezTo>
                        <a:pt x="11471" y="14338"/>
                        <a:pt x="18547" y="9111"/>
                        <a:pt x="28075" y="5457"/>
                      </a:cubicBezTo>
                      <a:cubicBezTo>
                        <a:pt x="37603" y="1850"/>
                        <a:pt x="49860" y="46"/>
                        <a:pt x="64799" y="46"/>
                      </a:cubicBezTo>
                      <a:close/>
                    </a:path>
                  </a:pathLst>
                </a:custGeom>
                <a:grpFill/>
                <a:ln w="46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E4F0406-C263-8E08-7CCB-9AE5FC9BA5E6}"/>
                    </a:ext>
                  </a:extLst>
                </p:cNvPr>
                <p:cNvSpPr/>
                <p:nvPr/>
              </p:nvSpPr>
              <p:spPr>
                <a:xfrm>
                  <a:off x="5058986" y="5541046"/>
                  <a:ext cx="141345" cy="114195"/>
                </a:xfrm>
                <a:custGeom>
                  <a:avLst/>
                  <a:gdLst>
                    <a:gd name="connsiteX0" fmla="*/ 121365 w 141345"/>
                    <a:gd name="connsiteY0" fmla="*/ 52912 h 114195"/>
                    <a:gd name="connsiteX1" fmla="*/ 135980 w 141345"/>
                    <a:gd name="connsiteY1" fmla="*/ 61561 h 114195"/>
                    <a:gd name="connsiteX2" fmla="*/ 141346 w 141345"/>
                    <a:gd name="connsiteY2" fmla="*/ 80571 h 114195"/>
                    <a:gd name="connsiteX3" fmla="*/ 131772 w 141345"/>
                    <a:gd name="connsiteY3" fmla="*/ 105778 h 114195"/>
                    <a:gd name="connsiteX4" fmla="*/ 101060 w 141345"/>
                    <a:gd name="connsiteY4" fmla="*/ 114196 h 114195"/>
                    <a:gd name="connsiteX5" fmla="*/ 0 w 141345"/>
                    <a:gd name="connsiteY5" fmla="*/ 114196 h 114195"/>
                    <a:gd name="connsiteX6" fmla="*/ 0 w 141345"/>
                    <a:gd name="connsiteY6" fmla="*/ 0 h 114195"/>
                    <a:gd name="connsiteX7" fmla="*/ 98516 w 141345"/>
                    <a:gd name="connsiteY7" fmla="*/ 0 h 114195"/>
                    <a:gd name="connsiteX8" fmla="*/ 127932 w 141345"/>
                    <a:gd name="connsiteY8" fmla="*/ 7770 h 114195"/>
                    <a:gd name="connsiteX9" fmla="*/ 137229 w 141345"/>
                    <a:gd name="connsiteY9" fmla="*/ 29601 h 114195"/>
                    <a:gd name="connsiteX10" fmla="*/ 133067 w 141345"/>
                    <a:gd name="connsiteY10" fmla="*/ 44170 h 114195"/>
                    <a:gd name="connsiteX11" fmla="*/ 121411 w 141345"/>
                    <a:gd name="connsiteY11" fmla="*/ 51987 h 114195"/>
                    <a:gd name="connsiteX12" fmla="*/ 121411 w 141345"/>
                    <a:gd name="connsiteY12" fmla="*/ 52958 h 114195"/>
                    <a:gd name="connsiteX13" fmla="*/ 86028 w 141345"/>
                    <a:gd name="connsiteY13" fmla="*/ 44910 h 114195"/>
                    <a:gd name="connsiteX14" fmla="*/ 94724 w 141345"/>
                    <a:gd name="connsiteY14" fmla="*/ 42598 h 114195"/>
                    <a:gd name="connsiteX15" fmla="*/ 97499 w 141345"/>
                    <a:gd name="connsiteY15" fmla="*/ 34828 h 114195"/>
                    <a:gd name="connsiteX16" fmla="*/ 94724 w 141345"/>
                    <a:gd name="connsiteY16" fmla="*/ 27381 h 114195"/>
                    <a:gd name="connsiteX17" fmla="*/ 86028 w 141345"/>
                    <a:gd name="connsiteY17" fmla="*/ 25069 h 114195"/>
                    <a:gd name="connsiteX18" fmla="*/ 36308 w 141345"/>
                    <a:gd name="connsiteY18" fmla="*/ 25069 h 114195"/>
                    <a:gd name="connsiteX19" fmla="*/ 36308 w 141345"/>
                    <a:gd name="connsiteY19" fmla="*/ 44910 h 114195"/>
                    <a:gd name="connsiteX20" fmla="*/ 86028 w 141345"/>
                    <a:gd name="connsiteY20" fmla="*/ 44910 h 114195"/>
                    <a:gd name="connsiteX21" fmla="*/ 88110 w 141345"/>
                    <a:gd name="connsiteY21" fmla="*/ 89544 h 114195"/>
                    <a:gd name="connsiteX22" fmla="*/ 98100 w 141345"/>
                    <a:gd name="connsiteY22" fmla="*/ 86815 h 114195"/>
                    <a:gd name="connsiteX23" fmla="*/ 101199 w 141345"/>
                    <a:gd name="connsiteY23" fmla="*/ 78166 h 114195"/>
                    <a:gd name="connsiteX24" fmla="*/ 98100 w 141345"/>
                    <a:gd name="connsiteY24" fmla="*/ 69517 h 114195"/>
                    <a:gd name="connsiteX25" fmla="*/ 88110 w 141345"/>
                    <a:gd name="connsiteY25" fmla="*/ 66787 h 114195"/>
                    <a:gd name="connsiteX26" fmla="*/ 36308 w 141345"/>
                    <a:gd name="connsiteY26" fmla="*/ 66787 h 114195"/>
                    <a:gd name="connsiteX27" fmla="*/ 36308 w 141345"/>
                    <a:gd name="connsiteY27" fmla="*/ 89497 h 114195"/>
                    <a:gd name="connsiteX28" fmla="*/ 88110 w 141345"/>
                    <a:gd name="connsiteY28" fmla="*/ 89497 h 11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1345" h="114195">
                      <a:moveTo>
                        <a:pt x="121365" y="52912"/>
                      </a:moveTo>
                      <a:cubicBezTo>
                        <a:pt x="127563" y="54392"/>
                        <a:pt x="132419" y="57306"/>
                        <a:pt x="135980" y="61561"/>
                      </a:cubicBezTo>
                      <a:cubicBezTo>
                        <a:pt x="139542" y="65816"/>
                        <a:pt x="141346" y="72153"/>
                        <a:pt x="141346" y="80571"/>
                      </a:cubicBezTo>
                      <a:cubicBezTo>
                        <a:pt x="141346" y="91764"/>
                        <a:pt x="138154" y="100182"/>
                        <a:pt x="131772" y="105778"/>
                      </a:cubicBezTo>
                      <a:cubicBezTo>
                        <a:pt x="125389" y="111374"/>
                        <a:pt x="115121" y="114196"/>
                        <a:pt x="101060" y="114196"/>
                      </a:cubicBezTo>
                      <a:lnTo>
                        <a:pt x="0" y="114196"/>
                      </a:lnTo>
                      <a:lnTo>
                        <a:pt x="0" y="0"/>
                      </a:lnTo>
                      <a:lnTo>
                        <a:pt x="98516" y="0"/>
                      </a:lnTo>
                      <a:cubicBezTo>
                        <a:pt x="111929" y="0"/>
                        <a:pt x="121735" y="2590"/>
                        <a:pt x="127932" y="7770"/>
                      </a:cubicBezTo>
                      <a:cubicBezTo>
                        <a:pt x="134131" y="12950"/>
                        <a:pt x="137229" y="20212"/>
                        <a:pt x="137229" y="29601"/>
                      </a:cubicBezTo>
                      <a:cubicBezTo>
                        <a:pt x="137229" y="35567"/>
                        <a:pt x="135842" y="40424"/>
                        <a:pt x="133067" y="44170"/>
                      </a:cubicBezTo>
                      <a:cubicBezTo>
                        <a:pt x="130291" y="47917"/>
                        <a:pt x="126406" y="50507"/>
                        <a:pt x="121411" y="51987"/>
                      </a:cubicBezTo>
                      <a:lnTo>
                        <a:pt x="121411" y="52958"/>
                      </a:lnTo>
                      <a:close/>
                      <a:moveTo>
                        <a:pt x="86028" y="44910"/>
                      </a:moveTo>
                      <a:cubicBezTo>
                        <a:pt x="89960" y="44910"/>
                        <a:pt x="92874" y="44124"/>
                        <a:pt x="94724" y="42598"/>
                      </a:cubicBezTo>
                      <a:cubicBezTo>
                        <a:pt x="96574" y="41072"/>
                        <a:pt x="97499" y="38481"/>
                        <a:pt x="97499" y="34828"/>
                      </a:cubicBezTo>
                      <a:cubicBezTo>
                        <a:pt x="97499" y="31405"/>
                        <a:pt x="96574" y="28954"/>
                        <a:pt x="94724" y="27381"/>
                      </a:cubicBezTo>
                      <a:cubicBezTo>
                        <a:pt x="92874" y="25855"/>
                        <a:pt x="89960" y="25069"/>
                        <a:pt x="86028" y="25069"/>
                      </a:cubicBezTo>
                      <a:lnTo>
                        <a:pt x="36308" y="25069"/>
                      </a:lnTo>
                      <a:lnTo>
                        <a:pt x="36308" y="44910"/>
                      </a:lnTo>
                      <a:lnTo>
                        <a:pt x="86028" y="44910"/>
                      </a:lnTo>
                      <a:close/>
                      <a:moveTo>
                        <a:pt x="88110" y="89544"/>
                      </a:moveTo>
                      <a:cubicBezTo>
                        <a:pt x="92688" y="89544"/>
                        <a:pt x="96019" y="88619"/>
                        <a:pt x="98100" y="86815"/>
                      </a:cubicBezTo>
                      <a:cubicBezTo>
                        <a:pt x="100181" y="85011"/>
                        <a:pt x="101199" y="82143"/>
                        <a:pt x="101199" y="78166"/>
                      </a:cubicBezTo>
                      <a:cubicBezTo>
                        <a:pt x="101199" y="74188"/>
                        <a:pt x="100181" y="71366"/>
                        <a:pt x="98100" y="69517"/>
                      </a:cubicBezTo>
                      <a:cubicBezTo>
                        <a:pt x="96019" y="67713"/>
                        <a:pt x="92688" y="66787"/>
                        <a:pt x="88110" y="66787"/>
                      </a:cubicBezTo>
                      <a:lnTo>
                        <a:pt x="36308" y="66787"/>
                      </a:lnTo>
                      <a:lnTo>
                        <a:pt x="36308" y="89497"/>
                      </a:lnTo>
                      <a:lnTo>
                        <a:pt x="88110" y="89497"/>
                      </a:lnTo>
                      <a:close/>
                    </a:path>
                  </a:pathLst>
                </a:custGeom>
                <a:grpFill/>
                <a:ln w="46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E1F0B006-1028-5FFD-787C-09E6213AC983}"/>
                    </a:ext>
                  </a:extLst>
                </p:cNvPr>
                <p:cNvSpPr/>
                <p:nvPr/>
              </p:nvSpPr>
              <p:spPr>
                <a:xfrm>
                  <a:off x="5213791" y="5538779"/>
                  <a:ext cx="36446" cy="116415"/>
                </a:xfrm>
                <a:custGeom>
                  <a:avLst/>
                  <a:gdLst>
                    <a:gd name="connsiteX0" fmla="*/ 0 w 36446"/>
                    <a:gd name="connsiteY0" fmla="*/ 0 h 116415"/>
                    <a:gd name="connsiteX1" fmla="*/ 36447 w 36446"/>
                    <a:gd name="connsiteY1" fmla="*/ 0 h 116415"/>
                    <a:gd name="connsiteX2" fmla="*/ 36447 w 36446"/>
                    <a:gd name="connsiteY2" fmla="*/ 19842 h 116415"/>
                    <a:gd name="connsiteX3" fmla="*/ 0 w 36446"/>
                    <a:gd name="connsiteY3" fmla="*/ 19842 h 116415"/>
                    <a:gd name="connsiteX4" fmla="*/ 0 w 36446"/>
                    <a:gd name="connsiteY4" fmla="*/ 0 h 116415"/>
                    <a:gd name="connsiteX5" fmla="*/ 324 w 36446"/>
                    <a:gd name="connsiteY5" fmla="*/ 30064 h 116415"/>
                    <a:gd name="connsiteX6" fmla="*/ 36169 w 36446"/>
                    <a:gd name="connsiteY6" fmla="*/ 30064 h 116415"/>
                    <a:gd name="connsiteX7" fmla="*/ 36169 w 36446"/>
                    <a:gd name="connsiteY7" fmla="*/ 116416 h 116415"/>
                    <a:gd name="connsiteX8" fmla="*/ 324 w 36446"/>
                    <a:gd name="connsiteY8" fmla="*/ 116416 h 116415"/>
                    <a:gd name="connsiteX9" fmla="*/ 324 w 36446"/>
                    <a:gd name="connsiteY9" fmla="*/ 30064 h 11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46" h="116415">
                      <a:moveTo>
                        <a:pt x="0" y="0"/>
                      </a:moveTo>
                      <a:lnTo>
                        <a:pt x="36447" y="0"/>
                      </a:lnTo>
                      <a:lnTo>
                        <a:pt x="36447" y="19842"/>
                      </a:lnTo>
                      <a:lnTo>
                        <a:pt x="0" y="19842"/>
                      </a:lnTo>
                      <a:lnTo>
                        <a:pt x="0" y="0"/>
                      </a:lnTo>
                      <a:close/>
                      <a:moveTo>
                        <a:pt x="324" y="30064"/>
                      </a:moveTo>
                      <a:lnTo>
                        <a:pt x="36169" y="30064"/>
                      </a:lnTo>
                      <a:lnTo>
                        <a:pt x="36169" y="116416"/>
                      </a:lnTo>
                      <a:lnTo>
                        <a:pt x="324" y="116416"/>
                      </a:lnTo>
                      <a:lnTo>
                        <a:pt x="324" y="30064"/>
                      </a:lnTo>
                      <a:close/>
                    </a:path>
                  </a:pathLst>
                </a:custGeom>
                <a:grpFill/>
                <a:ln w="46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8A08F7DC-6DB5-3947-BF54-1D30D83256C5}"/>
                    </a:ext>
                  </a:extLst>
                </p:cNvPr>
                <p:cNvSpPr/>
                <p:nvPr/>
              </p:nvSpPr>
              <p:spPr>
                <a:xfrm>
                  <a:off x="5263234" y="5566715"/>
                  <a:ext cx="126314" cy="119977"/>
                </a:xfrm>
                <a:custGeom>
                  <a:avLst/>
                  <a:gdLst>
                    <a:gd name="connsiteX0" fmla="*/ 126268 w 126314"/>
                    <a:gd name="connsiteY0" fmla="*/ 2128 h 119977"/>
                    <a:gd name="connsiteX1" fmla="*/ 126268 w 126314"/>
                    <a:gd name="connsiteY1" fmla="*/ 83208 h 119977"/>
                    <a:gd name="connsiteX2" fmla="*/ 121874 w 126314"/>
                    <a:gd name="connsiteY2" fmla="*/ 104946 h 119977"/>
                    <a:gd name="connsiteX3" fmla="*/ 104298 w 126314"/>
                    <a:gd name="connsiteY3" fmla="*/ 116324 h 119977"/>
                    <a:gd name="connsiteX4" fmla="*/ 64568 w 126314"/>
                    <a:gd name="connsiteY4" fmla="*/ 119978 h 119977"/>
                    <a:gd name="connsiteX5" fmla="*/ 25809 w 126314"/>
                    <a:gd name="connsiteY5" fmla="*/ 116324 h 119977"/>
                    <a:gd name="connsiteX6" fmla="*/ 7678 w 126314"/>
                    <a:gd name="connsiteY6" fmla="*/ 106010 h 119977"/>
                    <a:gd name="connsiteX7" fmla="*/ 2082 w 126314"/>
                    <a:gd name="connsiteY7" fmla="*/ 88989 h 119977"/>
                    <a:gd name="connsiteX8" fmla="*/ 41904 w 126314"/>
                    <a:gd name="connsiteY8" fmla="*/ 88989 h 119977"/>
                    <a:gd name="connsiteX9" fmla="*/ 44772 w 126314"/>
                    <a:gd name="connsiteY9" fmla="*/ 94123 h 119977"/>
                    <a:gd name="connsiteX10" fmla="*/ 51432 w 126314"/>
                    <a:gd name="connsiteY10" fmla="*/ 97314 h 119977"/>
                    <a:gd name="connsiteX11" fmla="*/ 65262 w 126314"/>
                    <a:gd name="connsiteY11" fmla="*/ 98609 h 119977"/>
                    <a:gd name="connsiteX12" fmla="*/ 81404 w 126314"/>
                    <a:gd name="connsiteY12" fmla="*/ 97083 h 119977"/>
                    <a:gd name="connsiteX13" fmla="*/ 88619 w 126314"/>
                    <a:gd name="connsiteY13" fmla="*/ 92365 h 119977"/>
                    <a:gd name="connsiteX14" fmla="*/ 90376 w 126314"/>
                    <a:gd name="connsiteY14" fmla="*/ 83253 h 119977"/>
                    <a:gd name="connsiteX15" fmla="*/ 90376 w 126314"/>
                    <a:gd name="connsiteY15" fmla="*/ 70164 h 119977"/>
                    <a:gd name="connsiteX16" fmla="*/ 89405 w 126314"/>
                    <a:gd name="connsiteY16" fmla="*/ 70164 h 119977"/>
                    <a:gd name="connsiteX17" fmla="*/ 74512 w 126314"/>
                    <a:gd name="connsiteY17" fmla="*/ 78813 h 119977"/>
                    <a:gd name="connsiteX18" fmla="*/ 53236 w 126314"/>
                    <a:gd name="connsiteY18" fmla="*/ 81866 h 119977"/>
                    <a:gd name="connsiteX19" fmla="*/ 24144 w 126314"/>
                    <a:gd name="connsiteY19" fmla="*/ 77241 h 119977"/>
                    <a:gd name="connsiteX20" fmla="*/ 6152 w 126314"/>
                    <a:gd name="connsiteY20" fmla="*/ 63504 h 119977"/>
                    <a:gd name="connsiteX21" fmla="*/ 0 w 126314"/>
                    <a:gd name="connsiteY21" fmla="*/ 40933 h 119977"/>
                    <a:gd name="connsiteX22" fmla="*/ 6152 w 126314"/>
                    <a:gd name="connsiteY22" fmla="*/ 18316 h 119977"/>
                    <a:gd name="connsiteX23" fmla="*/ 24144 w 126314"/>
                    <a:gd name="connsiteY23" fmla="*/ 4579 h 119977"/>
                    <a:gd name="connsiteX24" fmla="*/ 53236 w 126314"/>
                    <a:gd name="connsiteY24" fmla="*/ 0 h 119977"/>
                    <a:gd name="connsiteX25" fmla="*/ 74836 w 126314"/>
                    <a:gd name="connsiteY25" fmla="*/ 3192 h 119977"/>
                    <a:gd name="connsiteX26" fmla="*/ 90007 w 126314"/>
                    <a:gd name="connsiteY26" fmla="*/ 12303 h 119977"/>
                    <a:gd name="connsiteX27" fmla="*/ 91117 w 126314"/>
                    <a:gd name="connsiteY27" fmla="*/ 12303 h 119977"/>
                    <a:gd name="connsiteX28" fmla="*/ 91117 w 126314"/>
                    <a:gd name="connsiteY28" fmla="*/ 2221 h 119977"/>
                    <a:gd name="connsiteX29" fmla="*/ 126314 w 126314"/>
                    <a:gd name="connsiteY29" fmla="*/ 2221 h 119977"/>
                    <a:gd name="connsiteX30" fmla="*/ 63920 w 126314"/>
                    <a:gd name="connsiteY30" fmla="*/ 57769 h 119977"/>
                    <a:gd name="connsiteX31" fmla="*/ 84410 w 126314"/>
                    <a:gd name="connsiteY31" fmla="*/ 53282 h 119977"/>
                    <a:gd name="connsiteX32" fmla="*/ 91301 w 126314"/>
                    <a:gd name="connsiteY32" fmla="*/ 40794 h 119977"/>
                    <a:gd name="connsiteX33" fmla="*/ 84410 w 126314"/>
                    <a:gd name="connsiteY33" fmla="*/ 28260 h 119977"/>
                    <a:gd name="connsiteX34" fmla="*/ 63920 w 126314"/>
                    <a:gd name="connsiteY34" fmla="*/ 23682 h 119977"/>
                    <a:gd name="connsiteX35" fmla="*/ 43616 w 126314"/>
                    <a:gd name="connsiteY35" fmla="*/ 27983 h 119977"/>
                    <a:gd name="connsiteX36" fmla="*/ 37233 w 126314"/>
                    <a:gd name="connsiteY36" fmla="*/ 40794 h 119977"/>
                    <a:gd name="connsiteX37" fmla="*/ 43616 w 126314"/>
                    <a:gd name="connsiteY37" fmla="*/ 53421 h 119977"/>
                    <a:gd name="connsiteX38" fmla="*/ 63920 w 126314"/>
                    <a:gd name="connsiteY38" fmla="*/ 57723 h 11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6314" h="119977">
                      <a:moveTo>
                        <a:pt x="126268" y="2128"/>
                      </a:moveTo>
                      <a:lnTo>
                        <a:pt x="126268" y="83208"/>
                      </a:lnTo>
                      <a:cubicBezTo>
                        <a:pt x="126268" y="92596"/>
                        <a:pt x="124788" y="99858"/>
                        <a:pt x="121874" y="104946"/>
                      </a:cubicBezTo>
                      <a:cubicBezTo>
                        <a:pt x="118960" y="110033"/>
                        <a:pt x="113086" y="113826"/>
                        <a:pt x="104298" y="116324"/>
                      </a:cubicBezTo>
                      <a:cubicBezTo>
                        <a:pt x="95510" y="118775"/>
                        <a:pt x="82236" y="119978"/>
                        <a:pt x="64568" y="119978"/>
                      </a:cubicBezTo>
                      <a:cubicBezTo>
                        <a:pt x="46899" y="119978"/>
                        <a:pt x="34689" y="118729"/>
                        <a:pt x="25809" y="116324"/>
                      </a:cubicBezTo>
                      <a:cubicBezTo>
                        <a:pt x="16928" y="113873"/>
                        <a:pt x="10870" y="110450"/>
                        <a:pt x="7678" y="106010"/>
                      </a:cubicBezTo>
                      <a:cubicBezTo>
                        <a:pt x="4487" y="101570"/>
                        <a:pt x="2637" y="95927"/>
                        <a:pt x="2082" y="88989"/>
                      </a:cubicBezTo>
                      <a:lnTo>
                        <a:pt x="41904" y="88989"/>
                      </a:lnTo>
                      <a:cubicBezTo>
                        <a:pt x="42645" y="91117"/>
                        <a:pt x="43616" y="92828"/>
                        <a:pt x="44772" y="94123"/>
                      </a:cubicBezTo>
                      <a:cubicBezTo>
                        <a:pt x="45928" y="95418"/>
                        <a:pt x="48148" y="96482"/>
                        <a:pt x="51432" y="97314"/>
                      </a:cubicBezTo>
                      <a:cubicBezTo>
                        <a:pt x="54670" y="98147"/>
                        <a:pt x="59295" y="98609"/>
                        <a:pt x="65262" y="98609"/>
                      </a:cubicBezTo>
                      <a:cubicBezTo>
                        <a:pt x="72384" y="98609"/>
                        <a:pt x="77796" y="98101"/>
                        <a:pt x="81404" y="97083"/>
                      </a:cubicBezTo>
                      <a:cubicBezTo>
                        <a:pt x="85011" y="96065"/>
                        <a:pt x="87416" y="94493"/>
                        <a:pt x="88619" y="92365"/>
                      </a:cubicBezTo>
                      <a:cubicBezTo>
                        <a:pt x="89775" y="90237"/>
                        <a:pt x="90376" y="87185"/>
                        <a:pt x="90376" y="83253"/>
                      </a:cubicBezTo>
                      <a:lnTo>
                        <a:pt x="90376" y="70164"/>
                      </a:lnTo>
                      <a:lnTo>
                        <a:pt x="89405" y="70164"/>
                      </a:lnTo>
                      <a:cubicBezTo>
                        <a:pt x="85335" y="73911"/>
                        <a:pt x="80386" y="76779"/>
                        <a:pt x="74512" y="78813"/>
                      </a:cubicBezTo>
                      <a:cubicBezTo>
                        <a:pt x="68638" y="80849"/>
                        <a:pt x="61562" y="81866"/>
                        <a:pt x="53236" y="81866"/>
                      </a:cubicBezTo>
                      <a:cubicBezTo>
                        <a:pt x="41719" y="81866"/>
                        <a:pt x="32007" y="80340"/>
                        <a:pt x="24144" y="77241"/>
                      </a:cubicBezTo>
                      <a:cubicBezTo>
                        <a:pt x="16234" y="74142"/>
                        <a:pt x="10268" y="69563"/>
                        <a:pt x="6152" y="63504"/>
                      </a:cubicBezTo>
                      <a:cubicBezTo>
                        <a:pt x="2035" y="57445"/>
                        <a:pt x="0" y="49906"/>
                        <a:pt x="0" y="40933"/>
                      </a:cubicBezTo>
                      <a:cubicBezTo>
                        <a:pt x="0" y="31960"/>
                        <a:pt x="2035" y="24421"/>
                        <a:pt x="6152" y="18316"/>
                      </a:cubicBezTo>
                      <a:cubicBezTo>
                        <a:pt x="10268" y="12211"/>
                        <a:pt x="16234" y="7585"/>
                        <a:pt x="24144" y="4579"/>
                      </a:cubicBezTo>
                      <a:cubicBezTo>
                        <a:pt x="32053" y="1527"/>
                        <a:pt x="41719" y="0"/>
                        <a:pt x="53236" y="0"/>
                      </a:cubicBezTo>
                      <a:cubicBezTo>
                        <a:pt x="61562" y="0"/>
                        <a:pt x="68731" y="1064"/>
                        <a:pt x="74836" y="3192"/>
                      </a:cubicBezTo>
                      <a:cubicBezTo>
                        <a:pt x="80941" y="5319"/>
                        <a:pt x="85983" y="8372"/>
                        <a:pt x="90007" y="12303"/>
                      </a:cubicBezTo>
                      <a:lnTo>
                        <a:pt x="91117" y="12303"/>
                      </a:lnTo>
                      <a:lnTo>
                        <a:pt x="91117" y="2221"/>
                      </a:lnTo>
                      <a:lnTo>
                        <a:pt x="126314" y="2221"/>
                      </a:lnTo>
                      <a:close/>
                      <a:moveTo>
                        <a:pt x="63920" y="57769"/>
                      </a:moveTo>
                      <a:cubicBezTo>
                        <a:pt x="72986" y="57769"/>
                        <a:pt x="79785" y="56289"/>
                        <a:pt x="84410" y="53282"/>
                      </a:cubicBezTo>
                      <a:cubicBezTo>
                        <a:pt x="88989" y="50322"/>
                        <a:pt x="91301" y="46160"/>
                        <a:pt x="91301" y="40794"/>
                      </a:cubicBezTo>
                      <a:cubicBezTo>
                        <a:pt x="91301" y="35429"/>
                        <a:pt x="88989" y="31266"/>
                        <a:pt x="84410" y="28260"/>
                      </a:cubicBezTo>
                      <a:cubicBezTo>
                        <a:pt x="79831" y="25208"/>
                        <a:pt x="72986" y="23682"/>
                        <a:pt x="63920" y="23682"/>
                      </a:cubicBezTo>
                      <a:cubicBezTo>
                        <a:pt x="54855" y="23682"/>
                        <a:pt x="47871" y="25115"/>
                        <a:pt x="43616" y="27983"/>
                      </a:cubicBezTo>
                      <a:cubicBezTo>
                        <a:pt x="39360" y="30850"/>
                        <a:pt x="37233" y="35106"/>
                        <a:pt x="37233" y="40794"/>
                      </a:cubicBezTo>
                      <a:cubicBezTo>
                        <a:pt x="37233" y="46483"/>
                        <a:pt x="39360" y="50554"/>
                        <a:pt x="43616" y="53421"/>
                      </a:cubicBezTo>
                      <a:cubicBezTo>
                        <a:pt x="47871" y="56289"/>
                        <a:pt x="54670" y="57723"/>
                        <a:pt x="63920" y="57723"/>
                      </a:cubicBezTo>
                      <a:close/>
                    </a:path>
                  </a:pathLst>
                </a:custGeom>
                <a:grpFill/>
                <a:ln w="46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225A1390-3E3F-6F59-B6AA-53B25AA6502F}"/>
                    </a:ext>
                  </a:extLst>
                </p:cNvPr>
                <p:cNvSpPr/>
                <p:nvPr/>
              </p:nvSpPr>
              <p:spPr>
                <a:xfrm>
                  <a:off x="5464199" y="5540999"/>
                  <a:ext cx="36307" cy="114195"/>
                </a:xfrm>
                <a:custGeom>
                  <a:avLst/>
                  <a:gdLst>
                    <a:gd name="connsiteX0" fmla="*/ 0 w 36307"/>
                    <a:gd name="connsiteY0" fmla="*/ 114196 h 114195"/>
                    <a:gd name="connsiteX1" fmla="*/ 0 w 36307"/>
                    <a:gd name="connsiteY1" fmla="*/ 0 h 114195"/>
                    <a:gd name="connsiteX2" fmla="*/ 36308 w 36307"/>
                    <a:gd name="connsiteY2" fmla="*/ 0 h 114195"/>
                    <a:gd name="connsiteX3" fmla="*/ 36308 w 36307"/>
                    <a:gd name="connsiteY3" fmla="*/ 114196 h 114195"/>
                    <a:gd name="connsiteX4" fmla="*/ 0 w 36307"/>
                    <a:gd name="connsiteY4" fmla="*/ 114196 h 114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07" h="114195">
                      <a:moveTo>
                        <a:pt x="0" y="114196"/>
                      </a:moveTo>
                      <a:lnTo>
                        <a:pt x="0" y="0"/>
                      </a:lnTo>
                      <a:lnTo>
                        <a:pt x="36308" y="0"/>
                      </a:lnTo>
                      <a:lnTo>
                        <a:pt x="36308" y="114196"/>
                      </a:lnTo>
                      <a:lnTo>
                        <a:pt x="0" y="114196"/>
                      </a:lnTo>
                      <a:close/>
                    </a:path>
                  </a:pathLst>
                </a:custGeom>
                <a:grpFill/>
                <a:ln w="46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C80CA4D4-1E6D-9831-33B0-F79C8F4D6BD5}"/>
                    </a:ext>
                  </a:extLst>
                </p:cNvPr>
                <p:cNvSpPr/>
                <p:nvPr/>
              </p:nvSpPr>
              <p:spPr>
                <a:xfrm>
                  <a:off x="5512809" y="5565374"/>
                  <a:ext cx="126313" cy="93521"/>
                </a:xfrm>
                <a:custGeom>
                  <a:avLst/>
                  <a:gdLst>
                    <a:gd name="connsiteX0" fmla="*/ 83300 w 126313"/>
                    <a:gd name="connsiteY0" fmla="*/ 28722 h 93521"/>
                    <a:gd name="connsiteX1" fmla="*/ 76038 w 126313"/>
                    <a:gd name="connsiteY1" fmla="*/ 21923 h 93521"/>
                    <a:gd name="connsiteX2" fmla="*/ 59665 w 126313"/>
                    <a:gd name="connsiteY2" fmla="*/ 19934 h 93521"/>
                    <a:gd name="connsiteX3" fmla="*/ 45188 w 126313"/>
                    <a:gd name="connsiteY3" fmla="*/ 21599 h 93521"/>
                    <a:gd name="connsiteX4" fmla="*/ 40933 w 126313"/>
                    <a:gd name="connsiteY4" fmla="*/ 26641 h 93521"/>
                    <a:gd name="connsiteX5" fmla="*/ 43153 w 126313"/>
                    <a:gd name="connsiteY5" fmla="*/ 30387 h 93521"/>
                    <a:gd name="connsiteX6" fmla="*/ 51293 w 126313"/>
                    <a:gd name="connsiteY6" fmla="*/ 32052 h 93521"/>
                    <a:gd name="connsiteX7" fmla="*/ 92735 w 126313"/>
                    <a:gd name="connsiteY7" fmla="*/ 35429 h 93521"/>
                    <a:gd name="connsiteX8" fmla="*/ 111374 w 126313"/>
                    <a:gd name="connsiteY8" fmla="*/ 39129 h 93521"/>
                    <a:gd name="connsiteX9" fmla="*/ 122475 w 126313"/>
                    <a:gd name="connsiteY9" fmla="*/ 47917 h 93521"/>
                    <a:gd name="connsiteX10" fmla="*/ 126314 w 126313"/>
                    <a:gd name="connsiteY10" fmla="*/ 63596 h 93521"/>
                    <a:gd name="connsiteX11" fmla="*/ 119515 w 126313"/>
                    <a:gd name="connsiteY11" fmla="*/ 82236 h 93521"/>
                    <a:gd name="connsiteX12" fmla="*/ 99210 w 126313"/>
                    <a:gd name="connsiteY12" fmla="*/ 91023 h 93521"/>
                    <a:gd name="connsiteX13" fmla="*/ 63319 w 126313"/>
                    <a:gd name="connsiteY13" fmla="*/ 93521 h 93521"/>
                    <a:gd name="connsiteX14" fmla="*/ 28954 w 126313"/>
                    <a:gd name="connsiteY14" fmla="*/ 91023 h 93521"/>
                    <a:gd name="connsiteX15" fmla="*/ 8094 w 126313"/>
                    <a:gd name="connsiteY15" fmla="*/ 81773 h 93521"/>
                    <a:gd name="connsiteX16" fmla="*/ 0 w 126313"/>
                    <a:gd name="connsiteY16" fmla="*/ 62162 h 93521"/>
                    <a:gd name="connsiteX17" fmla="*/ 40470 w 126313"/>
                    <a:gd name="connsiteY17" fmla="*/ 62162 h 93521"/>
                    <a:gd name="connsiteX18" fmla="*/ 47501 w 126313"/>
                    <a:gd name="connsiteY18" fmla="*/ 70580 h 93521"/>
                    <a:gd name="connsiteX19" fmla="*/ 65400 w 126313"/>
                    <a:gd name="connsiteY19" fmla="*/ 72754 h 93521"/>
                    <a:gd name="connsiteX20" fmla="*/ 82051 w 126313"/>
                    <a:gd name="connsiteY20" fmla="*/ 70997 h 93521"/>
                    <a:gd name="connsiteX21" fmla="*/ 86676 w 126313"/>
                    <a:gd name="connsiteY21" fmla="*/ 65400 h 93521"/>
                    <a:gd name="connsiteX22" fmla="*/ 84363 w 126313"/>
                    <a:gd name="connsiteY22" fmla="*/ 61099 h 93521"/>
                    <a:gd name="connsiteX23" fmla="*/ 76593 w 126313"/>
                    <a:gd name="connsiteY23" fmla="*/ 59480 h 93521"/>
                    <a:gd name="connsiteX24" fmla="*/ 38065 w 126313"/>
                    <a:gd name="connsiteY24" fmla="*/ 55502 h 93521"/>
                    <a:gd name="connsiteX25" fmla="*/ 18639 w 126313"/>
                    <a:gd name="connsiteY25" fmla="*/ 51663 h 93521"/>
                    <a:gd name="connsiteX26" fmla="*/ 6891 w 126313"/>
                    <a:gd name="connsiteY26" fmla="*/ 43338 h 93521"/>
                    <a:gd name="connsiteX27" fmla="*/ 2729 w 126313"/>
                    <a:gd name="connsiteY27" fmla="*/ 28630 h 93521"/>
                    <a:gd name="connsiteX28" fmla="*/ 9343 w 126313"/>
                    <a:gd name="connsiteY28" fmla="*/ 10638 h 93521"/>
                    <a:gd name="connsiteX29" fmla="*/ 28537 w 126313"/>
                    <a:gd name="connsiteY29" fmla="*/ 2220 h 93521"/>
                    <a:gd name="connsiteX30" fmla="*/ 60913 w 126313"/>
                    <a:gd name="connsiteY30" fmla="*/ 0 h 93521"/>
                    <a:gd name="connsiteX31" fmla="*/ 93937 w 126313"/>
                    <a:gd name="connsiteY31" fmla="*/ 2313 h 93521"/>
                    <a:gd name="connsiteX32" fmla="*/ 114658 w 126313"/>
                    <a:gd name="connsiteY32" fmla="*/ 11008 h 93521"/>
                    <a:gd name="connsiteX33" fmla="*/ 122798 w 126313"/>
                    <a:gd name="connsiteY33" fmla="*/ 28769 h 93521"/>
                    <a:gd name="connsiteX34" fmla="*/ 83300 w 126313"/>
                    <a:gd name="connsiteY34" fmla="*/ 28769 h 9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6313" h="93521">
                      <a:moveTo>
                        <a:pt x="83300" y="28722"/>
                      </a:moveTo>
                      <a:cubicBezTo>
                        <a:pt x="82235" y="25531"/>
                        <a:pt x="79785" y="23265"/>
                        <a:pt x="76038" y="21923"/>
                      </a:cubicBezTo>
                      <a:cubicBezTo>
                        <a:pt x="72245" y="20582"/>
                        <a:pt x="66787" y="19934"/>
                        <a:pt x="59665" y="19934"/>
                      </a:cubicBezTo>
                      <a:cubicBezTo>
                        <a:pt x="52542" y="19934"/>
                        <a:pt x="48009" y="20489"/>
                        <a:pt x="45188" y="21599"/>
                      </a:cubicBezTo>
                      <a:cubicBezTo>
                        <a:pt x="42366" y="22710"/>
                        <a:pt x="40933" y="24375"/>
                        <a:pt x="40933" y="26641"/>
                      </a:cubicBezTo>
                      <a:cubicBezTo>
                        <a:pt x="40933" y="28445"/>
                        <a:pt x="41673" y="29693"/>
                        <a:pt x="43153" y="30387"/>
                      </a:cubicBezTo>
                      <a:cubicBezTo>
                        <a:pt x="44633" y="31081"/>
                        <a:pt x="47362" y="31636"/>
                        <a:pt x="51293" y="32052"/>
                      </a:cubicBezTo>
                      <a:lnTo>
                        <a:pt x="92735" y="35429"/>
                      </a:lnTo>
                      <a:cubicBezTo>
                        <a:pt x="100320" y="35984"/>
                        <a:pt x="106518" y="37186"/>
                        <a:pt x="111374" y="39129"/>
                      </a:cubicBezTo>
                      <a:cubicBezTo>
                        <a:pt x="116231" y="41025"/>
                        <a:pt x="119931" y="43986"/>
                        <a:pt x="122475" y="47917"/>
                      </a:cubicBezTo>
                      <a:cubicBezTo>
                        <a:pt x="125018" y="51848"/>
                        <a:pt x="126314" y="57075"/>
                        <a:pt x="126314" y="63596"/>
                      </a:cubicBezTo>
                      <a:cubicBezTo>
                        <a:pt x="126314" y="71829"/>
                        <a:pt x="124047" y="78027"/>
                        <a:pt x="119515" y="82236"/>
                      </a:cubicBezTo>
                      <a:cubicBezTo>
                        <a:pt x="114982" y="86445"/>
                        <a:pt x="108230" y="89358"/>
                        <a:pt x="99210" y="91023"/>
                      </a:cubicBezTo>
                      <a:cubicBezTo>
                        <a:pt x="90191" y="92688"/>
                        <a:pt x="78212" y="93521"/>
                        <a:pt x="63319" y="93521"/>
                      </a:cubicBezTo>
                      <a:cubicBezTo>
                        <a:pt x="49258" y="93521"/>
                        <a:pt x="37787" y="92688"/>
                        <a:pt x="28954" y="91023"/>
                      </a:cubicBezTo>
                      <a:cubicBezTo>
                        <a:pt x="20119" y="89358"/>
                        <a:pt x="13135" y="86260"/>
                        <a:pt x="8094" y="81773"/>
                      </a:cubicBezTo>
                      <a:cubicBezTo>
                        <a:pt x="3006" y="77240"/>
                        <a:pt x="324" y="70719"/>
                        <a:pt x="0" y="62162"/>
                      </a:cubicBezTo>
                      <a:lnTo>
                        <a:pt x="40470" y="62162"/>
                      </a:lnTo>
                      <a:cubicBezTo>
                        <a:pt x="41534" y="66325"/>
                        <a:pt x="43893" y="69100"/>
                        <a:pt x="47501" y="70580"/>
                      </a:cubicBezTo>
                      <a:cubicBezTo>
                        <a:pt x="51108" y="72014"/>
                        <a:pt x="57075" y="72754"/>
                        <a:pt x="65400" y="72754"/>
                      </a:cubicBezTo>
                      <a:cubicBezTo>
                        <a:pt x="73725" y="72754"/>
                        <a:pt x="78952" y="72153"/>
                        <a:pt x="82051" y="70997"/>
                      </a:cubicBezTo>
                      <a:cubicBezTo>
                        <a:pt x="85149" y="69840"/>
                        <a:pt x="86676" y="67944"/>
                        <a:pt x="86676" y="65400"/>
                      </a:cubicBezTo>
                      <a:cubicBezTo>
                        <a:pt x="86676" y="63365"/>
                        <a:pt x="85890" y="61931"/>
                        <a:pt x="84363" y="61099"/>
                      </a:cubicBezTo>
                      <a:cubicBezTo>
                        <a:pt x="82837" y="60266"/>
                        <a:pt x="80247" y="59711"/>
                        <a:pt x="76593" y="59480"/>
                      </a:cubicBezTo>
                      <a:lnTo>
                        <a:pt x="38065" y="55502"/>
                      </a:lnTo>
                      <a:cubicBezTo>
                        <a:pt x="30156" y="54762"/>
                        <a:pt x="23681" y="53467"/>
                        <a:pt x="18639" y="51663"/>
                      </a:cubicBezTo>
                      <a:cubicBezTo>
                        <a:pt x="13551" y="49860"/>
                        <a:pt x="9666" y="47084"/>
                        <a:pt x="6891" y="43338"/>
                      </a:cubicBezTo>
                      <a:cubicBezTo>
                        <a:pt x="4116" y="39591"/>
                        <a:pt x="2729" y="34689"/>
                        <a:pt x="2729" y="28630"/>
                      </a:cubicBezTo>
                      <a:cubicBezTo>
                        <a:pt x="2729" y="20721"/>
                        <a:pt x="4949" y="14754"/>
                        <a:pt x="9343" y="10638"/>
                      </a:cubicBezTo>
                      <a:cubicBezTo>
                        <a:pt x="13783" y="6522"/>
                        <a:pt x="20166" y="3746"/>
                        <a:pt x="28537" y="2220"/>
                      </a:cubicBezTo>
                      <a:cubicBezTo>
                        <a:pt x="36909" y="740"/>
                        <a:pt x="47685" y="0"/>
                        <a:pt x="60913" y="0"/>
                      </a:cubicBezTo>
                      <a:cubicBezTo>
                        <a:pt x="74141" y="0"/>
                        <a:pt x="85149" y="786"/>
                        <a:pt x="93937" y="2313"/>
                      </a:cubicBezTo>
                      <a:cubicBezTo>
                        <a:pt x="102725" y="3839"/>
                        <a:pt x="109617" y="6753"/>
                        <a:pt x="114658" y="11008"/>
                      </a:cubicBezTo>
                      <a:cubicBezTo>
                        <a:pt x="119654" y="15263"/>
                        <a:pt x="122382" y="21183"/>
                        <a:pt x="122798" y="28769"/>
                      </a:cubicBezTo>
                      <a:lnTo>
                        <a:pt x="83300" y="28769"/>
                      </a:lnTo>
                      <a:close/>
                    </a:path>
                  </a:pathLst>
                </a:custGeom>
                <a:grpFill/>
                <a:ln w="46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75AEBAC9-45E6-2059-0107-482455AE6060}"/>
                    </a:ext>
                  </a:extLst>
                </p:cNvPr>
                <p:cNvSpPr/>
                <p:nvPr/>
              </p:nvSpPr>
              <p:spPr>
                <a:xfrm>
                  <a:off x="5647171" y="5565374"/>
                  <a:ext cx="126314" cy="93521"/>
                </a:xfrm>
                <a:custGeom>
                  <a:avLst/>
                  <a:gdLst>
                    <a:gd name="connsiteX0" fmla="*/ 83300 w 126314"/>
                    <a:gd name="connsiteY0" fmla="*/ 28722 h 93521"/>
                    <a:gd name="connsiteX1" fmla="*/ 76038 w 126314"/>
                    <a:gd name="connsiteY1" fmla="*/ 21923 h 93521"/>
                    <a:gd name="connsiteX2" fmla="*/ 59665 w 126314"/>
                    <a:gd name="connsiteY2" fmla="*/ 19934 h 93521"/>
                    <a:gd name="connsiteX3" fmla="*/ 45188 w 126314"/>
                    <a:gd name="connsiteY3" fmla="*/ 21599 h 93521"/>
                    <a:gd name="connsiteX4" fmla="*/ 40933 w 126314"/>
                    <a:gd name="connsiteY4" fmla="*/ 26641 h 93521"/>
                    <a:gd name="connsiteX5" fmla="*/ 43153 w 126314"/>
                    <a:gd name="connsiteY5" fmla="*/ 30387 h 93521"/>
                    <a:gd name="connsiteX6" fmla="*/ 51294 w 126314"/>
                    <a:gd name="connsiteY6" fmla="*/ 32052 h 93521"/>
                    <a:gd name="connsiteX7" fmla="*/ 92735 w 126314"/>
                    <a:gd name="connsiteY7" fmla="*/ 35429 h 93521"/>
                    <a:gd name="connsiteX8" fmla="*/ 111375 w 126314"/>
                    <a:gd name="connsiteY8" fmla="*/ 39129 h 93521"/>
                    <a:gd name="connsiteX9" fmla="*/ 122475 w 126314"/>
                    <a:gd name="connsiteY9" fmla="*/ 47917 h 93521"/>
                    <a:gd name="connsiteX10" fmla="*/ 126314 w 126314"/>
                    <a:gd name="connsiteY10" fmla="*/ 63596 h 93521"/>
                    <a:gd name="connsiteX11" fmla="*/ 119515 w 126314"/>
                    <a:gd name="connsiteY11" fmla="*/ 82236 h 93521"/>
                    <a:gd name="connsiteX12" fmla="*/ 99211 w 126314"/>
                    <a:gd name="connsiteY12" fmla="*/ 91023 h 93521"/>
                    <a:gd name="connsiteX13" fmla="*/ 63319 w 126314"/>
                    <a:gd name="connsiteY13" fmla="*/ 93521 h 93521"/>
                    <a:gd name="connsiteX14" fmla="*/ 28954 w 126314"/>
                    <a:gd name="connsiteY14" fmla="*/ 91023 h 93521"/>
                    <a:gd name="connsiteX15" fmla="*/ 8094 w 126314"/>
                    <a:gd name="connsiteY15" fmla="*/ 81773 h 93521"/>
                    <a:gd name="connsiteX16" fmla="*/ 0 w 126314"/>
                    <a:gd name="connsiteY16" fmla="*/ 62162 h 93521"/>
                    <a:gd name="connsiteX17" fmla="*/ 40470 w 126314"/>
                    <a:gd name="connsiteY17" fmla="*/ 62162 h 93521"/>
                    <a:gd name="connsiteX18" fmla="*/ 47501 w 126314"/>
                    <a:gd name="connsiteY18" fmla="*/ 70580 h 93521"/>
                    <a:gd name="connsiteX19" fmla="*/ 65400 w 126314"/>
                    <a:gd name="connsiteY19" fmla="*/ 72754 h 93521"/>
                    <a:gd name="connsiteX20" fmla="*/ 82051 w 126314"/>
                    <a:gd name="connsiteY20" fmla="*/ 70997 h 93521"/>
                    <a:gd name="connsiteX21" fmla="*/ 86676 w 126314"/>
                    <a:gd name="connsiteY21" fmla="*/ 65400 h 93521"/>
                    <a:gd name="connsiteX22" fmla="*/ 84363 w 126314"/>
                    <a:gd name="connsiteY22" fmla="*/ 61099 h 93521"/>
                    <a:gd name="connsiteX23" fmla="*/ 76593 w 126314"/>
                    <a:gd name="connsiteY23" fmla="*/ 59480 h 93521"/>
                    <a:gd name="connsiteX24" fmla="*/ 38065 w 126314"/>
                    <a:gd name="connsiteY24" fmla="*/ 55502 h 93521"/>
                    <a:gd name="connsiteX25" fmla="*/ 18640 w 126314"/>
                    <a:gd name="connsiteY25" fmla="*/ 51663 h 93521"/>
                    <a:gd name="connsiteX26" fmla="*/ 6891 w 126314"/>
                    <a:gd name="connsiteY26" fmla="*/ 43338 h 93521"/>
                    <a:gd name="connsiteX27" fmla="*/ 2729 w 126314"/>
                    <a:gd name="connsiteY27" fmla="*/ 28630 h 93521"/>
                    <a:gd name="connsiteX28" fmla="*/ 9343 w 126314"/>
                    <a:gd name="connsiteY28" fmla="*/ 10638 h 93521"/>
                    <a:gd name="connsiteX29" fmla="*/ 28538 w 126314"/>
                    <a:gd name="connsiteY29" fmla="*/ 2220 h 93521"/>
                    <a:gd name="connsiteX30" fmla="*/ 60914 w 126314"/>
                    <a:gd name="connsiteY30" fmla="*/ 0 h 93521"/>
                    <a:gd name="connsiteX31" fmla="*/ 93938 w 126314"/>
                    <a:gd name="connsiteY31" fmla="*/ 2313 h 93521"/>
                    <a:gd name="connsiteX32" fmla="*/ 114659 w 126314"/>
                    <a:gd name="connsiteY32" fmla="*/ 11008 h 93521"/>
                    <a:gd name="connsiteX33" fmla="*/ 122799 w 126314"/>
                    <a:gd name="connsiteY33" fmla="*/ 28769 h 93521"/>
                    <a:gd name="connsiteX34" fmla="*/ 83300 w 126314"/>
                    <a:gd name="connsiteY34" fmla="*/ 28769 h 9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6314" h="93521">
                      <a:moveTo>
                        <a:pt x="83300" y="28722"/>
                      </a:moveTo>
                      <a:cubicBezTo>
                        <a:pt x="82236" y="25531"/>
                        <a:pt x="79785" y="23265"/>
                        <a:pt x="76038" y="21923"/>
                      </a:cubicBezTo>
                      <a:cubicBezTo>
                        <a:pt x="72245" y="20582"/>
                        <a:pt x="66788" y="19934"/>
                        <a:pt x="59665" y="19934"/>
                      </a:cubicBezTo>
                      <a:cubicBezTo>
                        <a:pt x="52542" y="19934"/>
                        <a:pt x="48009" y="20489"/>
                        <a:pt x="45188" y="21599"/>
                      </a:cubicBezTo>
                      <a:cubicBezTo>
                        <a:pt x="42367" y="22710"/>
                        <a:pt x="40933" y="24375"/>
                        <a:pt x="40933" y="26641"/>
                      </a:cubicBezTo>
                      <a:cubicBezTo>
                        <a:pt x="40933" y="28445"/>
                        <a:pt x="41673" y="29693"/>
                        <a:pt x="43153" y="30387"/>
                      </a:cubicBezTo>
                      <a:cubicBezTo>
                        <a:pt x="44633" y="31081"/>
                        <a:pt x="47362" y="31636"/>
                        <a:pt x="51294" y="32052"/>
                      </a:cubicBezTo>
                      <a:lnTo>
                        <a:pt x="92735" y="35429"/>
                      </a:lnTo>
                      <a:cubicBezTo>
                        <a:pt x="100321" y="35984"/>
                        <a:pt x="106518" y="37186"/>
                        <a:pt x="111375" y="39129"/>
                      </a:cubicBezTo>
                      <a:cubicBezTo>
                        <a:pt x="116231" y="41025"/>
                        <a:pt x="119931" y="43986"/>
                        <a:pt x="122475" y="47917"/>
                      </a:cubicBezTo>
                      <a:cubicBezTo>
                        <a:pt x="125019" y="51848"/>
                        <a:pt x="126314" y="57075"/>
                        <a:pt x="126314" y="63596"/>
                      </a:cubicBezTo>
                      <a:cubicBezTo>
                        <a:pt x="126314" y="71829"/>
                        <a:pt x="124048" y="78027"/>
                        <a:pt x="119515" y="82236"/>
                      </a:cubicBezTo>
                      <a:cubicBezTo>
                        <a:pt x="114982" y="86445"/>
                        <a:pt x="108230" y="89358"/>
                        <a:pt x="99211" y="91023"/>
                      </a:cubicBezTo>
                      <a:cubicBezTo>
                        <a:pt x="90191" y="92688"/>
                        <a:pt x="78212" y="93521"/>
                        <a:pt x="63319" y="93521"/>
                      </a:cubicBezTo>
                      <a:cubicBezTo>
                        <a:pt x="49258" y="93521"/>
                        <a:pt x="37788" y="92688"/>
                        <a:pt x="28954" y="91023"/>
                      </a:cubicBezTo>
                      <a:cubicBezTo>
                        <a:pt x="20120" y="89358"/>
                        <a:pt x="13136" y="86260"/>
                        <a:pt x="8094" y="81773"/>
                      </a:cubicBezTo>
                      <a:cubicBezTo>
                        <a:pt x="3006" y="77240"/>
                        <a:pt x="324" y="70719"/>
                        <a:pt x="0" y="62162"/>
                      </a:cubicBezTo>
                      <a:lnTo>
                        <a:pt x="40470" y="62162"/>
                      </a:lnTo>
                      <a:cubicBezTo>
                        <a:pt x="41534" y="66325"/>
                        <a:pt x="43893" y="69100"/>
                        <a:pt x="47501" y="70580"/>
                      </a:cubicBezTo>
                      <a:cubicBezTo>
                        <a:pt x="51109" y="72014"/>
                        <a:pt x="57075" y="72754"/>
                        <a:pt x="65400" y="72754"/>
                      </a:cubicBezTo>
                      <a:cubicBezTo>
                        <a:pt x="73726" y="72754"/>
                        <a:pt x="78952" y="72153"/>
                        <a:pt x="82051" y="70997"/>
                      </a:cubicBezTo>
                      <a:cubicBezTo>
                        <a:pt x="85150" y="69840"/>
                        <a:pt x="86676" y="67944"/>
                        <a:pt x="86676" y="65400"/>
                      </a:cubicBezTo>
                      <a:cubicBezTo>
                        <a:pt x="86676" y="63365"/>
                        <a:pt x="85890" y="61931"/>
                        <a:pt x="84363" y="61099"/>
                      </a:cubicBezTo>
                      <a:cubicBezTo>
                        <a:pt x="82837" y="60266"/>
                        <a:pt x="80247" y="59711"/>
                        <a:pt x="76593" y="59480"/>
                      </a:cubicBezTo>
                      <a:lnTo>
                        <a:pt x="38065" y="55502"/>
                      </a:lnTo>
                      <a:cubicBezTo>
                        <a:pt x="30156" y="54762"/>
                        <a:pt x="23681" y="53467"/>
                        <a:pt x="18640" y="51663"/>
                      </a:cubicBezTo>
                      <a:cubicBezTo>
                        <a:pt x="13552" y="49860"/>
                        <a:pt x="9667" y="47084"/>
                        <a:pt x="6891" y="43338"/>
                      </a:cubicBezTo>
                      <a:cubicBezTo>
                        <a:pt x="4116" y="39591"/>
                        <a:pt x="2729" y="34689"/>
                        <a:pt x="2729" y="28630"/>
                      </a:cubicBezTo>
                      <a:cubicBezTo>
                        <a:pt x="2729" y="20721"/>
                        <a:pt x="4949" y="14754"/>
                        <a:pt x="9343" y="10638"/>
                      </a:cubicBezTo>
                      <a:cubicBezTo>
                        <a:pt x="13783" y="6522"/>
                        <a:pt x="20166" y="3746"/>
                        <a:pt x="28538" y="2220"/>
                      </a:cubicBezTo>
                      <a:cubicBezTo>
                        <a:pt x="36909" y="740"/>
                        <a:pt x="47686" y="0"/>
                        <a:pt x="60914" y="0"/>
                      </a:cubicBezTo>
                      <a:cubicBezTo>
                        <a:pt x="74142" y="0"/>
                        <a:pt x="85150" y="786"/>
                        <a:pt x="93938" y="2313"/>
                      </a:cubicBezTo>
                      <a:cubicBezTo>
                        <a:pt x="102726" y="3839"/>
                        <a:pt x="109617" y="6753"/>
                        <a:pt x="114659" y="11008"/>
                      </a:cubicBezTo>
                      <a:cubicBezTo>
                        <a:pt x="119654" y="15263"/>
                        <a:pt x="122383" y="21183"/>
                        <a:pt x="122799" y="28769"/>
                      </a:cubicBezTo>
                      <a:lnTo>
                        <a:pt x="83300" y="28769"/>
                      </a:lnTo>
                      <a:close/>
                    </a:path>
                  </a:pathLst>
                </a:custGeom>
                <a:grpFill/>
                <a:ln w="46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C150D297-4F59-0472-F45F-1D4CF9AA8DE2}"/>
                    </a:ext>
                  </a:extLst>
                </p:cNvPr>
                <p:cNvSpPr/>
                <p:nvPr/>
              </p:nvSpPr>
              <p:spPr>
                <a:xfrm>
                  <a:off x="5786435" y="5568750"/>
                  <a:ext cx="120579" cy="88665"/>
                </a:xfrm>
                <a:custGeom>
                  <a:avLst/>
                  <a:gdLst>
                    <a:gd name="connsiteX0" fmla="*/ 85242 w 120579"/>
                    <a:gd name="connsiteY0" fmla="*/ 75575 h 88665"/>
                    <a:gd name="connsiteX1" fmla="*/ 84456 w 120579"/>
                    <a:gd name="connsiteY1" fmla="*/ 75575 h 88665"/>
                    <a:gd name="connsiteX2" fmla="*/ 66372 w 120579"/>
                    <a:gd name="connsiteY2" fmla="*/ 85473 h 88665"/>
                    <a:gd name="connsiteX3" fmla="*/ 43200 w 120579"/>
                    <a:gd name="connsiteY3" fmla="*/ 88665 h 88665"/>
                    <a:gd name="connsiteX4" fmla="*/ 11609 w 120579"/>
                    <a:gd name="connsiteY4" fmla="*/ 80340 h 88665"/>
                    <a:gd name="connsiteX5" fmla="*/ 0 w 120579"/>
                    <a:gd name="connsiteY5" fmla="*/ 55224 h 88665"/>
                    <a:gd name="connsiteX6" fmla="*/ 0 w 120579"/>
                    <a:gd name="connsiteY6" fmla="*/ 46 h 88665"/>
                    <a:gd name="connsiteX7" fmla="*/ 35799 w 120579"/>
                    <a:gd name="connsiteY7" fmla="*/ 46 h 88665"/>
                    <a:gd name="connsiteX8" fmla="*/ 35799 w 120579"/>
                    <a:gd name="connsiteY8" fmla="*/ 43847 h 88665"/>
                    <a:gd name="connsiteX9" fmla="*/ 41488 w 120579"/>
                    <a:gd name="connsiteY9" fmla="*/ 56890 h 88665"/>
                    <a:gd name="connsiteX10" fmla="*/ 58046 w 120579"/>
                    <a:gd name="connsiteY10" fmla="*/ 60960 h 88665"/>
                    <a:gd name="connsiteX11" fmla="*/ 76825 w 120579"/>
                    <a:gd name="connsiteY11" fmla="*/ 55826 h 88665"/>
                    <a:gd name="connsiteX12" fmla="*/ 84595 w 120579"/>
                    <a:gd name="connsiteY12" fmla="*/ 39036 h 88665"/>
                    <a:gd name="connsiteX13" fmla="*/ 84595 w 120579"/>
                    <a:gd name="connsiteY13" fmla="*/ 0 h 88665"/>
                    <a:gd name="connsiteX14" fmla="*/ 120579 w 120579"/>
                    <a:gd name="connsiteY14" fmla="*/ 0 h 88665"/>
                    <a:gd name="connsiteX15" fmla="*/ 120579 w 120579"/>
                    <a:gd name="connsiteY15" fmla="*/ 86352 h 88665"/>
                    <a:gd name="connsiteX16" fmla="*/ 85242 w 120579"/>
                    <a:gd name="connsiteY16" fmla="*/ 86352 h 88665"/>
                    <a:gd name="connsiteX17" fmla="*/ 85242 w 120579"/>
                    <a:gd name="connsiteY17" fmla="*/ 75483 h 88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0579" h="88665">
                      <a:moveTo>
                        <a:pt x="85242" y="75575"/>
                      </a:moveTo>
                      <a:lnTo>
                        <a:pt x="84456" y="75575"/>
                      </a:lnTo>
                      <a:cubicBezTo>
                        <a:pt x="79137" y="80062"/>
                        <a:pt x="73125" y="83346"/>
                        <a:pt x="66372" y="85473"/>
                      </a:cubicBezTo>
                      <a:cubicBezTo>
                        <a:pt x="59665" y="87601"/>
                        <a:pt x="51941" y="88665"/>
                        <a:pt x="43200" y="88665"/>
                      </a:cubicBezTo>
                      <a:cubicBezTo>
                        <a:pt x="29879" y="88665"/>
                        <a:pt x="19334" y="85890"/>
                        <a:pt x="11609" y="80340"/>
                      </a:cubicBezTo>
                      <a:cubicBezTo>
                        <a:pt x="3886" y="74790"/>
                        <a:pt x="0" y="66418"/>
                        <a:pt x="0" y="55224"/>
                      </a:cubicBezTo>
                      <a:lnTo>
                        <a:pt x="0" y="46"/>
                      </a:lnTo>
                      <a:lnTo>
                        <a:pt x="35799" y="46"/>
                      </a:lnTo>
                      <a:lnTo>
                        <a:pt x="35799" y="43847"/>
                      </a:lnTo>
                      <a:cubicBezTo>
                        <a:pt x="35799" y="49813"/>
                        <a:pt x="37695" y="54161"/>
                        <a:pt x="41488" y="56890"/>
                      </a:cubicBezTo>
                      <a:cubicBezTo>
                        <a:pt x="45281" y="59619"/>
                        <a:pt x="50785" y="60960"/>
                        <a:pt x="58046" y="60960"/>
                      </a:cubicBezTo>
                      <a:cubicBezTo>
                        <a:pt x="65308" y="60960"/>
                        <a:pt x="71645" y="59248"/>
                        <a:pt x="76825" y="55826"/>
                      </a:cubicBezTo>
                      <a:cubicBezTo>
                        <a:pt x="82005" y="52403"/>
                        <a:pt x="84595" y="46807"/>
                        <a:pt x="84595" y="39036"/>
                      </a:cubicBezTo>
                      <a:lnTo>
                        <a:pt x="84595" y="0"/>
                      </a:lnTo>
                      <a:lnTo>
                        <a:pt x="120579" y="0"/>
                      </a:lnTo>
                      <a:lnTo>
                        <a:pt x="120579" y="86352"/>
                      </a:lnTo>
                      <a:lnTo>
                        <a:pt x="85242" y="86352"/>
                      </a:lnTo>
                      <a:lnTo>
                        <a:pt x="85242" y="75483"/>
                      </a:lnTo>
                      <a:close/>
                    </a:path>
                  </a:pathLst>
                </a:custGeom>
                <a:grpFill/>
                <a:ln w="46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E08BDA14-998F-765B-C8DD-48AC41872CB7}"/>
                    </a:ext>
                  </a:extLst>
                </p:cNvPr>
                <p:cNvSpPr/>
                <p:nvPr/>
              </p:nvSpPr>
              <p:spPr>
                <a:xfrm>
                  <a:off x="5920242" y="5565328"/>
                  <a:ext cx="129273" cy="93567"/>
                </a:xfrm>
                <a:custGeom>
                  <a:avLst/>
                  <a:gdLst>
                    <a:gd name="connsiteX0" fmla="*/ 64799 w 129273"/>
                    <a:gd name="connsiteY0" fmla="*/ 0 h 93567"/>
                    <a:gd name="connsiteX1" fmla="*/ 101199 w 129273"/>
                    <a:gd name="connsiteY1" fmla="*/ 5412 h 93567"/>
                    <a:gd name="connsiteX2" fmla="*/ 122382 w 129273"/>
                    <a:gd name="connsiteY2" fmla="*/ 21183 h 93567"/>
                    <a:gd name="connsiteX3" fmla="*/ 129274 w 129273"/>
                    <a:gd name="connsiteY3" fmla="*/ 46714 h 93567"/>
                    <a:gd name="connsiteX4" fmla="*/ 128950 w 129273"/>
                    <a:gd name="connsiteY4" fmla="*/ 54855 h 93567"/>
                    <a:gd name="connsiteX5" fmla="*/ 17021 w 129273"/>
                    <a:gd name="connsiteY5" fmla="*/ 54855 h 93567"/>
                    <a:gd name="connsiteX6" fmla="*/ 17344 w 129273"/>
                    <a:gd name="connsiteY6" fmla="*/ 35012 h 93567"/>
                    <a:gd name="connsiteX7" fmla="*/ 104483 w 129273"/>
                    <a:gd name="connsiteY7" fmla="*/ 35012 h 93567"/>
                    <a:gd name="connsiteX8" fmla="*/ 91995 w 129273"/>
                    <a:gd name="connsiteY8" fmla="*/ 43153 h 93567"/>
                    <a:gd name="connsiteX9" fmla="*/ 85520 w 129273"/>
                    <a:gd name="connsiteY9" fmla="*/ 26687 h 93567"/>
                    <a:gd name="connsiteX10" fmla="*/ 64799 w 129273"/>
                    <a:gd name="connsiteY10" fmla="*/ 21415 h 93567"/>
                    <a:gd name="connsiteX11" fmla="*/ 43708 w 129273"/>
                    <a:gd name="connsiteY11" fmla="*/ 26687 h 93567"/>
                    <a:gd name="connsiteX12" fmla="*/ 37325 w 129273"/>
                    <a:gd name="connsiteY12" fmla="*/ 43153 h 93567"/>
                    <a:gd name="connsiteX13" fmla="*/ 37325 w 129273"/>
                    <a:gd name="connsiteY13" fmla="*/ 50183 h 93567"/>
                    <a:gd name="connsiteX14" fmla="*/ 43800 w 129273"/>
                    <a:gd name="connsiteY14" fmla="*/ 66834 h 93567"/>
                    <a:gd name="connsiteX15" fmla="*/ 64984 w 129273"/>
                    <a:gd name="connsiteY15" fmla="*/ 72107 h 93567"/>
                    <a:gd name="connsiteX16" fmla="*/ 82097 w 129273"/>
                    <a:gd name="connsiteY16" fmla="*/ 69146 h 93567"/>
                    <a:gd name="connsiteX17" fmla="*/ 88480 w 129273"/>
                    <a:gd name="connsiteY17" fmla="*/ 62995 h 93567"/>
                    <a:gd name="connsiteX18" fmla="*/ 128118 w 129273"/>
                    <a:gd name="connsiteY18" fmla="*/ 62995 h 93567"/>
                    <a:gd name="connsiteX19" fmla="*/ 121735 w 129273"/>
                    <a:gd name="connsiteY19" fmla="*/ 78443 h 93567"/>
                    <a:gd name="connsiteX20" fmla="*/ 102448 w 129273"/>
                    <a:gd name="connsiteY20" fmla="*/ 89312 h 93567"/>
                    <a:gd name="connsiteX21" fmla="*/ 64938 w 129273"/>
                    <a:gd name="connsiteY21" fmla="*/ 93567 h 93567"/>
                    <a:gd name="connsiteX22" fmla="*/ 28167 w 129273"/>
                    <a:gd name="connsiteY22" fmla="*/ 88156 h 93567"/>
                    <a:gd name="connsiteX23" fmla="*/ 6891 w 129273"/>
                    <a:gd name="connsiteY23" fmla="*/ 72245 h 93567"/>
                    <a:gd name="connsiteX24" fmla="*/ 0 w 129273"/>
                    <a:gd name="connsiteY24" fmla="*/ 46761 h 93567"/>
                    <a:gd name="connsiteX25" fmla="*/ 6891 w 129273"/>
                    <a:gd name="connsiteY25" fmla="*/ 21229 h 93567"/>
                    <a:gd name="connsiteX26" fmla="*/ 28075 w 129273"/>
                    <a:gd name="connsiteY26" fmla="*/ 5457 h 93567"/>
                    <a:gd name="connsiteX27" fmla="*/ 64753 w 129273"/>
                    <a:gd name="connsiteY27" fmla="*/ 46 h 9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9273" h="93567">
                      <a:moveTo>
                        <a:pt x="64799" y="0"/>
                      </a:moveTo>
                      <a:cubicBezTo>
                        <a:pt x="79507" y="0"/>
                        <a:pt x="91625" y="1804"/>
                        <a:pt x="101199" y="5412"/>
                      </a:cubicBezTo>
                      <a:cubicBezTo>
                        <a:pt x="110727" y="9019"/>
                        <a:pt x="117803" y="14292"/>
                        <a:pt x="122382" y="21183"/>
                      </a:cubicBezTo>
                      <a:cubicBezTo>
                        <a:pt x="126961" y="28075"/>
                        <a:pt x="129274" y="36585"/>
                        <a:pt x="129274" y="46714"/>
                      </a:cubicBezTo>
                      <a:cubicBezTo>
                        <a:pt x="129274" y="49166"/>
                        <a:pt x="129182" y="51894"/>
                        <a:pt x="128950" y="54855"/>
                      </a:cubicBezTo>
                      <a:lnTo>
                        <a:pt x="17021" y="54855"/>
                      </a:lnTo>
                      <a:lnTo>
                        <a:pt x="17344" y="35012"/>
                      </a:lnTo>
                      <a:lnTo>
                        <a:pt x="104483" y="35012"/>
                      </a:lnTo>
                      <a:lnTo>
                        <a:pt x="91995" y="43153"/>
                      </a:lnTo>
                      <a:cubicBezTo>
                        <a:pt x="91995" y="35706"/>
                        <a:pt x="89821" y="30203"/>
                        <a:pt x="85520" y="26687"/>
                      </a:cubicBezTo>
                      <a:cubicBezTo>
                        <a:pt x="81219" y="23172"/>
                        <a:pt x="74281" y="21415"/>
                        <a:pt x="64799" y="21415"/>
                      </a:cubicBezTo>
                      <a:cubicBezTo>
                        <a:pt x="55317" y="21415"/>
                        <a:pt x="47963" y="23172"/>
                        <a:pt x="43708" y="26687"/>
                      </a:cubicBezTo>
                      <a:cubicBezTo>
                        <a:pt x="39453" y="30203"/>
                        <a:pt x="37325" y="35706"/>
                        <a:pt x="37325" y="43153"/>
                      </a:cubicBezTo>
                      <a:lnTo>
                        <a:pt x="37325" y="50183"/>
                      </a:lnTo>
                      <a:cubicBezTo>
                        <a:pt x="37325" y="57769"/>
                        <a:pt x="39499" y="63319"/>
                        <a:pt x="43800" y="66834"/>
                      </a:cubicBezTo>
                      <a:cubicBezTo>
                        <a:pt x="48102" y="70349"/>
                        <a:pt x="55179" y="72107"/>
                        <a:pt x="64984" y="72107"/>
                      </a:cubicBezTo>
                      <a:cubicBezTo>
                        <a:pt x="72986" y="72107"/>
                        <a:pt x="78675" y="71135"/>
                        <a:pt x="82097" y="69146"/>
                      </a:cubicBezTo>
                      <a:cubicBezTo>
                        <a:pt x="85520" y="67158"/>
                        <a:pt x="87647" y="65122"/>
                        <a:pt x="88480" y="62995"/>
                      </a:cubicBezTo>
                      <a:lnTo>
                        <a:pt x="128118" y="62995"/>
                      </a:lnTo>
                      <a:cubicBezTo>
                        <a:pt x="127563" y="68869"/>
                        <a:pt x="125435" y="74003"/>
                        <a:pt x="121735" y="78443"/>
                      </a:cubicBezTo>
                      <a:cubicBezTo>
                        <a:pt x="117989" y="82884"/>
                        <a:pt x="111560" y="86491"/>
                        <a:pt x="102448" y="89312"/>
                      </a:cubicBezTo>
                      <a:cubicBezTo>
                        <a:pt x="93337" y="92134"/>
                        <a:pt x="80848" y="93567"/>
                        <a:pt x="64938" y="93567"/>
                      </a:cubicBezTo>
                      <a:cubicBezTo>
                        <a:pt x="49999" y="93567"/>
                        <a:pt x="37742" y="91764"/>
                        <a:pt x="28167" y="88156"/>
                      </a:cubicBezTo>
                      <a:cubicBezTo>
                        <a:pt x="18593" y="84549"/>
                        <a:pt x="11470" y="79230"/>
                        <a:pt x="6891" y="72245"/>
                      </a:cubicBezTo>
                      <a:cubicBezTo>
                        <a:pt x="2313" y="65261"/>
                        <a:pt x="0" y="56751"/>
                        <a:pt x="0" y="46761"/>
                      </a:cubicBezTo>
                      <a:cubicBezTo>
                        <a:pt x="0" y="36770"/>
                        <a:pt x="2313" y="28121"/>
                        <a:pt x="6891" y="21229"/>
                      </a:cubicBezTo>
                      <a:cubicBezTo>
                        <a:pt x="11470" y="14338"/>
                        <a:pt x="18547" y="9111"/>
                        <a:pt x="28075" y="5457"/>
                      </a:cubicBezTo>
                      <a:cubicBezTo>
                        <a:pt x="37603" y="1850"/>
                        <a:pt x="49860" y="46"/>
                        <a:pt x="64753" y="46"/>
                      </a:cubicBezTo>
                      <a:close/>
                    </a:path>
                  </a:pathLst>
                </a:custGeom>
                <a:grpFill/>
                <a:ln w="46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ADB2EB11-760F-F826-B87B-18467F1BEA47}"/>
                    </a:ext>
                  </a:extLst>
                </p:cNvPr>
                <p:cNvSpPr/>
                <p:nvPr/>
              </p:nvSpPr>
              <p:spPr>
                <a:xfrm>
                  <a:off x="6117553" y="5537207"/>
                  <a:ext cx="154851" cy="121873"/>
                </a:xfrm>
                <a:custGeom>
                  <a:avLst/>
                  <a:gdLst>
                    <a:gd name="connsiteX0" fmla="*/ 154851 w 154851"/>
                    <a:gd name="connsiteY0" fmla="*/ 117988 h 121873"/>
                    <a:gd name="connsiteX1" fmla="*/ 129089 w 154851"/>
                    <a:gd name="connsiteY1" fmla="*/ 117988 h 121873"/>
                    <a:gd name="connsiteX2" fmla="*/ 129089 w 154851"/>
                    <a:gd name="connsiteY2" fmla="*/ 104899 h 121873"/>
                    <a:gd name="connsiteX3" fmla="*/ 108923 w 154851"/>
                    <a:gd name="connsiteY3" fmla="*/ 117711 h 121873"/>
                    <a:gd name="connsiteX4" fmla="*/ 80478 w 154851"/>
                    <a:gd name="connsiteY4" fmla="*/ 121874 h 121873"/>
                    <a:gd name="connsiteX5" fmla="*/ 36493 w 154851"/>
                    <a:gd name="connsiteY5" fmla="*/ 115259 h 121873"/>
                    <a:gd name="connsiteX6" fmla="*/ 9297 w 154851"/>
                    <a:gd name="connsiteY6" fmla="*/ 95094 h 121873"/>
                    <a:gd name="connsiteX7" fmla="*/ 0 w 154851"/>
                    <a:gd name="connsiteY7" fmla="*/ 60960 h 121873"/>
                    <a:gd name="connsiteX8" fmla="*/ 9297 w 154851"/>
                    <a:gd name="connsiteY8" fmla="*/ 26826 h 121873"/>
                    <a:gd name="connsiteX9" fmla="*/ 36261 w 154851"/>
                    <a:gd name="connsiteY9" fmla="*/ 6660 h 121873"/>
                    <a:gd name="connsiteX10" fmla="*/ 79507 w 154851"/>
                    <a:gd name="connsiteY10" fmla="*/ 0 h 121873"/>
                    <a:gd name="connsiteX11" fmla="*/ 120532 w 154851"/>
                    <a:gd name="connsiteY11" fmla="*/ 5457 h 121873"/>
                    <a:gd name="connsiteX12" fmla="*/ 145138 w 154851"/>
                    <a:gd name="connsiteY12" fmla="*/ 20628 h 121873"/>
                    <a:gd name="connsiteX13" fmla="*/ 154343 w 154851"/>
                    <a:gd name="connsiteY13" fmla="*/ 43662 h 121873"/>
                    <a:gd name="connsiteX14" fmla="*/ 110866 w 154851"/>
                    <a:gd name="connsiteY14" fmla="*/ 43662 h 121873"/>
                    <a:gd name="connsiteX15" fmla="*/ 107027 w 154851"/>
                    <a:gd name="connsiteY15" fmla="*/ 37325 h 121873"/>
                    <a:gd name="connsiteX16" fmla="*/ 97360 w 154851"/>
                    <a:gd name="connsiteY16" fmla="*/ 31497 h 121873"/>
                    <a:gd name="connsiteX17" fmla="*/ 79507 w 154851"/>
                    <a:gd name="connsiteY17" fmla="*/ 28953 h 121873"/>
                    <a:gd name="connsiteX18" fmla="*/ 49905 w 154851"/>
                    <a:gd name="connsiteY18" fmla="*/ 37094 h 121873"/>
                    <a:gd name="connsiteX19" fmla="*/ 40146 w 154851"/>
                    <a:gd name="connsiteY19" fmla="*/ 60913 h 121873"/>
                    <a:gd name="connsiteX20" fmla="*/ 50044 w 154851"/>
                    <a:gd name="connsiteY20" fmla="*/ 85704 h 121873"/>
                    <a:gd name="connsiteX21" fmla="*/ 80756 w 154851"/>
                    <a:gd name="connsiteY21" fmla="*/ 94169 h 121873"/>
                    <a:gd name="connsiteX22" fmla="*/ 99719 w 154851"/>
                    <a:gd name="connsiteY22" fmla="*/ 91347 h 121873"/>
                    <a:gd name="connsiteX23" fmla="*/ 110588 w 154851"/>
                    <a:gd name="connsiteY23" fmla="*/ 84780 h 121873"/>
                    <a:gd name="connsiteX24" fmla="*/ 114335 w 154851"/>
                    <a:gd name="connsiteY24" fmla="*/ 77842 h 121873"/>
                    <a:gd name="connsiteX25" fmla="*/ 83484 w 154851"/>
                    <a:gd name="connsiteY25" fmla="*/ 77842 h 121873"/>
                    <a:gd name="connsiteX26" fmla="*/ 83484 w 154851"/>
                    <a:gd name="connsiteY26" fmla="*/ 54346 h 121873"/>
                    <a:gd name="connsiteX27" fmla="*/ 154805 w 154851"/>
                    <a:gd name="connsiteY27" fmla="*/ 54346 h 121873"/>
                    <a:gd name="connsiteX28" fmla="*/ 154805 w 154851"/>
                    <a:gd name="connsiteY28" fmla="*/ 117988 h 121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4851" h="121873">
                      <a:moveTo>
                        <a:pt x="154851" y="117988"/>
                      </a:moveTo>
                      <a:lnTo>
                        <a:pt x="129089" y="117988"/>
                      </a:lnTo>
                      <a:lnTo>
                        <a:pt x="129089" y="104899"/>
                      </a:lnTo>
                      <a:cubicBezTo>
                        <a:pt x="123631" y="110634"/>
                        <a:pt x="116924" y="114936"/>
                        <a:pt x="108923" y="117711"/>
                      </a:cubicBezTo>
                      <a:cubicBezTo>
                        <a:pt x="100921" y="120486"/>
                        <a:pt x="91440" y="121874"/>
                        <a:pt x="80478" y="121874"/>
                      </a:cubicBezTo>
                      <a:cubicBezTo>
                        <a:pt x="63088" y="121874"/>
                        <a:pt x="48426" y="119654"/>
                        <a:pt x="36493" y="115259"/>
                      </a:cubicBezTo>
                      <a:cubicBezTo>
                        <a:pt x="24559" y="110819"/>
                        <a:pt x="15494" y="104113"/>
                        <a:pt x="9297" y="95094"/>
                      </a:cubicBezTo>
                      <a:cubicBezTo>
                        <a:pt x="3099" y="86075"/>
                        <a:pt x="0" y="74696"/>
                        <a:pt x="0" y="60960"/>
                      </a:cubicBezTo>
                      <a:cubicBezTo>
                        <a:pt x="0" y="47223"/>
                        <a:pt x="3099" y="35845"/>
                        <a:pt x="9297" y="26826"/>
                      </a:cubicBezTo>
                      <a:cubicBezTo>
                        <a:pt x="15494" y="17807"/>
                        <a:pt x="24467" y="11100"/>
                        <a:pt x="36261" y="6660"/>
                      </a:cubicBezTo>
                      <a:cubicBezTo>
                        <a:pt x="48056" y="2220"/>
                        <a:pt x="62440" y="0"/>
                        <a:pt x="79507" y="0"/>
                      </a:cubicBezTo>
                      <a:cubicBezTo>
                        <a:pt x="96574" y="0"/>
                        <a:pt x="109617" y="1803"/>
                        <a:pt x="120532" y="5457"/>
                      </a:cubicBezTo>
                      <a:cubicBezTo>
                        <a:pt x="131448" y="9065"/>
                        <a:pt x="139681" y="14153"/>
                        <a:pt x="145138" y="20628"/>
                      </a:cubicBezTo>
                      <a:cubicBezTo>
                        <a:pt x="150642" y="27150"/>
                        <a:pt x="153695" y="34827"/>
                        <a:pt x="154343" y="43662"/>
                      </a:cubicBezTo>
                      <a:lnTo>
                        <a:pt x="110866" y="43662"/>
                      </a:lnTo>
                      <a:cubicBezTo>
                        <a:pt x="110218" y="41627"/>
                        <a:pt x="108923" y="39545"/>
                        <a:pt x="107027" y="37325"/>
                      </a:cubicBezTo>
                      <a:cubicBezTo>
                        <a:pt x="105084" y="35151"/>
                        <a:pt x="101893" y="33209"/>
                        <a:pt x="97360" y="31497"/>
                      </a:cubicBezTo>
                      <a:cubicBezTo>
                        <a:pt x="92827" y="29786"/>
                        <a:pt x="86907" y="28953"/>
                        <a:pt x="79507" y="28953"/>
                      </a:cubicBezTo>
                      <a:cubicBezTo>
                        <a:pt x="66279" y="28953"/>
                        <a:pt x="56427" y="31682"/>
                        <a:pt x="49905" y="37094"/>
                      </a:cubicBezTo>
                      <a:cubicBezTo>
                        <a:pt x="43384" y="42505"/>
                        <a:pt x="40146" y="50460"/>
                        <a:pt x="40146" y="60913"/>
                      </a:cubicBezTo>
                      <a:cubicBezTo>
                        <a:pt x="40146" y="71366"/>
                        <a:pt x="43431" y="80062"/>
                        <a:pt x="50044" y="85704"/>
                      </a:cubicBezTo>
                      <a:cubicBezTo>
                        <a:pt x="56659" y="91347"/>
                        <a:pt x="66880" y="94169"/>
                        <a:pt x="80756" y="94169"/>
                      </a:cubicBezTo>
                      <a:cubicBezTo>
                        <a:pt x="88434" y="94169"/>
                        <a:pt x="94770" y="93243"/>
                        <a:pt x="99719" y="91347"/>
                      </a:cubicBezTo>
                      <a:cubicBezTo>
                        <a:pt x="104668" y="89497"/>
                        <a:pt x="108322" y="87277"/>
                        <a:pt x="110588" y="84780"/>
                      </a:cubicBezTo>
                      <a:cubicBezTo>
                        <a:pt x="112900" y="82282"/>
                        <a:pt x="114149" y="79969"/>
                        <a:pt x="114335" y="77842"/>
                      </a:cubicBezTo>
                      <a:lnTo>
                        <a:pt x="83484" y="77842"/>
                      </a:lnTo>
                      <a:lnTo>
                        <a:pt x="83484" y="54346"/>
                      </a:lnTo>
                      <a:lnTo>
                        <a:pt x="154805" y="54346"/>
                      </a:lnTo>
                      <a:lnTo>
                        <a:pt x="154805" y="117988"/>
                      </a:lnTo>
                      <a:close/>
                    </a:path>
                  </a:pathLst>
                </a:custGeom>
                <a:grpFill/>
                <a:ln w="46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23289A0A-1B4D-3692-0011-7E6D33D984A2}"/>
                    </a:ext>
                  </a:extLst>
                </p:cNvPr>
                <p:cNvSpPr/>
                <p:nvPr/>
              </p:nvSpPr>
              <p:spPr>
                <a:xfrm>
                  <a:off x="6289194" y="5566577"/>
                  <a:ext cx="90514" cy="88618"/>
                </a:xfrm>
                <a:custGeom>
                  <a:avLst/>
                  <a:gdLst>
                    <a:gd name="connsiteX0" fmla="*/ 35198 w 90514"/>
                    <a:gd name="connsiteY0" fmla="*/ 2266 h 88618"/>
                    <a:gd name="connsiteX1" fmla="*/ 35198 w 90514"/>
                    <a:gd name="connsiteY1" fmla="*/ 13922 h 88618"/>
                    <a:gd name="connsiteX2" fmla="*/ 36169 w 90514"/>
                    <a:gd name="connsiteY2" fmla="*/ 13922 h 88618"/>
                    <a:gd name="connsiteX3" fmla="*/ 47685 w 90514"/>
                    <a:gd name="connsiteY3" fmla="*/ 6012 h 88618"/>
                    <a:gd name="connsiteX4" fmla="*/ 62070 w 90514"/>
                    <a:gd name="connsiteY4" fmla="*/ 1434 h 88618"/>
                    <a:gd name="connsiteX5" fmla="*/ 80293 w 90514"/>
                    <a:gd name="connsiteY5" fmla="*/ 0 h 88618"/>
                    <a:gd name="connsiteX6" fmla="*/ 90515 w 90514"/>
                    <a:gd name="connsiteY6" fmla="*/ 462 h 88618"/>
                    <a:gd name="connsiteX7" fmla="*/ 90515 w 90514"/>
                    <a:gd name="connsiteY7" fmla="*/ 34180 h 88618"/>
                    <a:gd name="connsiteX8" fmla="*/ 89729 w 90514"/>
                    <a:gd name="connsiteY8" fmla="*/ 34041 h 88618"/>
                    <a:gd name="connsiteX9" fmla="*/ 73402 w 90514"/>
                    <a:gd name="connsiteY9" fmla="*/ 32607 h 88618"/>
                    <a:gd name="connsiteX10" fmla="*/ 46298 w 90514"/>
                    <a:gd name="connsiteY10" fmla="*/ 38296 h 88618"/>
                    <a:gd name="connsiteX11" fmla="*/ 35799 w 90514"/>
                    <a:gd name="connsiteY11" fmla="*/ 59989 h 88618"/>
                    <a:gd name="connsiteX12" fmla="*/ 35799 w 90514"/>
                    <a:gd name="connsiteY12" fmla="*/ 88618 h 88618"/>
                    <a:gd name="connsiteX13" fmla="*/ 0 w 90514"/>
                    <a:gd name="connsiteY13" fmla="*/ 88618 h 88618"/>
                    <a:gd name="connsiteX14" fmla="*/ 0 w 90514"/>
                    <a:gd name="connsiteY14" fmla="*/ 2266 h 88618"/>
                    <a:gd name="connsiteX15" fmla="*/ 35198 w 90514"/>
                    <a:gd name="connsiteY15" fmla="*/ 2266 h 8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514" h="88618">
                      <a:moveTo>
                        <a:pt x="35198" y="2266"/>
                      </a:moveTo>
                      <a:lnTo>
                        <a:pt x="35198" y="13922"/>
                      </a:lnTo>
                      <a:lnTo>
                        <a:pt x="36169" y="13922"/>
                      </a:lnTo>
                      <a:cubicBezTo>
                        <a:pt x="39591" y="10730"/>
                        <a:pt x="43431" y="8094"/>
                        <a:pt x="47685" y="6012"/>
                      </a:cubicBezTo>
                      <a:cubicBezTo>
                        <a:pt x="51941" y="3931"/>
                        <a:pt x="56751" y="2405"/>
                        <a:pt x="62070" y="1434"/>
                      </a:cubicBezTo>
                      <a:cubicBezTo>
                        <a:pt x="67389" y="462"/>
                        <a:pt x="73494" y="0"/>
                        <a:pt x="80293" y="0"/>
                      </a:cubicBezTo>
                      <a:cubicBezTo>
                        <a:pt x="83716" y="0"/>
                        <a:pt x="87092" y="138"/>
                        <a:pt x="90515" y="462"/>
                      </a:cubicBezTo>
                      <a:lnTo>
                        <a:pt x="90515" y="34180"/>
                      </a:lnTo>
                      <a:lnTo>
                        <a:pt x="89729" y="34041"/>
                      </a:lnTo>
                      <a:cubicBezTo>
                        <a:pt x="84918" y="33070"/>
                        <a:pt x="79507" y="32607"/>
                        <a:pt x="73402" y="32607"/>
                      </a:cubicBezTo>
                      <a:cubicBezTo>
                        <a:pt x="62301" y="32607"/>
                        <a:pt x="53282" y="34504"/>
                        <a:pt x="46298" y="38296"/>
                      </a:cubicBezTo>
                      <a:cubicBezTo>
                        <a:pt x="39314" y="42089"/>
                        <a:pt x="35799" y="49304"/>
                        <a:pt x="35799" y="59989"/>
                      </a:cubicBezTo>
                      <a:lnTo>
                        <a:pt x="35799" y="88618"/>
                      </a:lnTo>
                      <a:lnTo>
                        <a:pt x="0" y="88618"/>
                      </a:lnTo>
                      <a:lnTo>
                        <a:pt x="0" y="2266"/>
                      </a:lnTo>
                      <a:lnTo>
                        <a:pt x="35198" y="2266"/>
                      </a:lnTo>
                      <a:close/>
                    </a:path>
                  </a:pathLst>
                </a:custGeom>
                <a:grpFill/>
                <a:ln w="46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49F3DFA4-DBFE-931B-0DC9-8A1593E6EC42}"/>
                    </a:ext>
                  </a:extLst>
                </p:cNvPr>
                <p:cNvSpPr/>
                <p:nvPr/>
              </p:nvSpPr>
              <p:spPr>
                <a:xfrm>
                  <a:off x="6387525" y="5565328"/>
                  <a:ext cx="129181" cy="93521"/>
                </a:xfrm>
                <a:custGeom>
                  <a:avLst/>
                  <a:gdLst>
                    <a:gd name="connsiteX0" fmla="*/ 64614 w 129181"/>
                    <a:gd name="connsiteY0" fmla="*/ 0 h 93521"/>
                    <a:gd name="connsiteX1" fmla="*/ 101384 w 129181"/>
                    <a:gd name="connsiteY1" fmla="*/ 5412 h 93521"/>
                    <a:gd name="connsiteX2" fmla="*/ 122475 w 129181"/>
                    <a:gd name="connsiteY2" fmla="*/ 21183 h 93521"/>
                    <a:gd name="connsiteX3" fmla="*/ 129181 w 129181"/>
                    <a:gd name="connsiteY3" fmla="*/ 46714 h 93521"/>
                    <a:gd name="connsiteX4" fmla="*/ 122475 w 129181"/>
                    <a:gd name="connsiteY4" fmla="*/ 72199 h 93521"/>
                    <a:gd name="connsiteX5" fmla="*/ 101384 w 129181"/>
                    <a:gd name="connsiteY5" fmla="*/ 88110 h 93521"/>
                    <a:gd name="connsiteX6" fmla="*/ 64614 w 129181"/>
                    <a:gd name="connsiteY6" fmla="*/ 93521 h 93521"/>
                    <a:gd name="connsiteX7" fmla="*/ 27982 w 129181"/>
                    <a:gd name="connsiteY7" fmla="*/ 88110 h 93521"/>
                    <a:gd name="connsiteX8" fmla="*/ 6799 w 129181"/>
                    <a:gd name="connsiteY8" fmla="*/ 72199 h 93521"/>
                    <a:gd name="connsiteX9" fmla="*/ 0 w 129181"/>
                    <a:gd name="connsiteY9" fmla="*/ 46714 h 93521"/>
                    <a:gd name="connsiteX10" fmla="*/ 6799 w 129181"/>
                    <a:gd name="connsiteY10" fmla="*/ 21183 h 93521"/>
                    <a:gd name="connsiteX11" fmla="*/ 27982 w 129181"/>
                    <a:gd name="connsiteY11" fmla="*/ 5412 h 93521"/>
                    <a:gd name="connsiteX12" fmla="*/ 64614 w 129181"/>
                    <a:gd name="connsiteY12" fmla="*/ 0 h 93521"/>
                    <a:gd name="connsiteX13" fmla="*/ 64614 w 129181"/>
                    <a:gd name="connsiteY13" fmla="*/ 68591 h 93521"/>
                    <a:gd name="connsiteX14" fmla="*/ 85335 w 129181"/>
                    <a:gd name="connsiteY14" fmla="*/ 62902 h 93521"/>
                    <a:gd name="connsiteX15" fmla="*/ 91810 w 129181"/>
                    <a:gd name="connsiteY15" fmla="*/ 46668 h 93521"/>
                    <a:gd name="connsiteX16" fmla="*/ 85335 w 129181"/>
                    <a:gd name="connsiteY16" fmla="*/ 30341 h 93521"/>
                    <a:gd name="connsiteX17" fmla="*/ 64614 w 129181"/>
                    <a:gd name="connsiteY17" fmla="*/ 24606 h 93521"/>
                    <a:gd name="connsiteX18" fmla="*/ 43800 w 129181"/>
                    <a:gd name="connsiteY18" fmla="*/ 30341 h 93521"/>
                    <a:gd name="connsiteX19" fmla="*/ 37232 w 129181"/>
                    <a:gd name="connsiteY19" fmla="*/ 46668 h 93521"/>
                    <a:gd name="connsiteX20" fmla="*/ 43800 w 129181"/>
                    <a:gd name="connsiteY20" fmla="*/ 62902 h 93521"/>
                    <a:gd name="connsiteX21" fmla="*/ 64614 w 129181"/>
                    <a:gd name="connsiteY21" fmla="*/ 68591 h 9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181" h="93521">
                      <a:moveTo>
                        <a:pt x="64614" y="0"/>
                      </a:moveTo>
                      <a:cubicBezTo>
                        <a:pt x="79553" y="0"/>
                        <a:pt x="91810" y="1804"/>
                        <a:pt x="101384" y="5412"/>
                      </a:cubicBezTo>
                      <a:cubicBezTo>
                        <a:pt x="110958" y="9019"/>
                        <a:pt x="118035" y="14292"/>
                        <a:pt x="122475" y="21183"/>
                      </a:cubicBezTo>
                      <a:cubicBezTo>
                        <a:pt x="126961" y="28075"/>
                        <a:pt x="129181" y="36585"/>
                        <a:pt x="129181" y="46714"/>
                      </a:cubicBezTo>
                      <a:cubicBezTo>
                        <a:pt x="129181" y="56844"/>
                        <a:pt x="126961" y="65215"/>
                        <a:pt x="122475" y="72199"/>
                      </a:cubicBezTo>
                      <a:cubicBezTo>
                        <a:pt x="117989" y="79183"/>
                        <a:pt x="110958" y="84502"/>
                        <a:pt x="101384" y="88110"/>
                      </a:cubicBezTo>
                      <a:cubicBezTo>
                        <a:pt x="91764" y="91717"/>
                        <a:pt x="79507" y="93521"/>
                        <a:pt x="64614" y="93521"/>
                      </a:cubicBezTo>
                      <a:cubicBezTo>
                        <a:pt x="49721" y="93521"/>
                        <a:pt x="37603" y="91717"/>
                        <a:pt x="27982" y="88110"/>
                      </a:cubicBezTo>
                      <a:cubicBezTo>
                        <a:pt x="18362" y="84502"/>
                        <a:pt x="11331" y="79183"/>
                        <a:pt x="6799" y="72199"/>
                      </a:cubicBezTo>
                      <a:cubicBezTo>
                        <a:pt x="2266" y="65215"/>
                        <a:pt x="0" y="56705"/>
                        <a:pt x="0" y="46714"/>
                      </a:cubicBezTo>
                      <a:cubicBezTo>
                        <a:pt x="0" y="36724"/>
                        <a:pt x="2266" y="28075"/>
                        <a:pt x="6799" y="21183"/>
                      </a:cubicBezTo>
                      <a:cubicBezTo>
                        <a:pt x="11331" y="14292"/>
                        <a:pt x="18408" y="9065"/>
                        <a:pt x="27982" y="5412"/>
                      </a:cubicBezTo>
                      <a:cubicBezTo>
                        <a:pt x="37557" y="1804"/>
                        <a:pt x="49767" y="0"/>
                        <a:pt x="64614" y="0"/>
                      </a:cubicBezTo>
                      <a:close/>
                      <a:moveTo>
                        <a:pt x="64614" y="68591"/>
                      </a:moveTo>
                      <a:cubicBezTo>
                        <a:pt x="74096" y="68591"/>
                        <a:pt x="80987" y="66695"/>
                        <a:pt x="85335" y="62902"/>
                      </a:cubicBezTo>
                      <a:cubicBezTo>
                        <a:pt x="89636" y="59110"/>
                        <a:pt x="91810" y="53698"/>
                        <a:pt x="91810" y="46668"/>
                      </a:cubicBezTo>
                      <a:cubicBezTo>
                        <a:pt x="91810" y="39638"/>
                        <a:pt x="89636" y="34180"/>
                        <a:pt x="85335" y="30341"/>
                      </a:cubicBezTo>
                      <a:cubicBezTo>
                        <a:pt x="81033" y="26502"/>
                        <a:pt x="74096" y="24606"/>
                        <a:pt x="64614" y="24606"/>
                      </a:cubicBezTo>
                      <a:cubicBezTo>
                        <a:pt x="55132" y="24606"/>
                        <a:pt x="48194" y="26502"/>
                        <a:pt x="43800" y="30341"/>
                      </a:cubicBezTo>
                      <a:cubicBezTo>
                        <a:pt x="39407" y="34180"/>
                        <a:pt x="37232" y="39638"/>
                        <a:pt x="37232" y="46668"/>
                      </a:cubicBezTo>
                      <a:cubicBezTo>
                        <a:pt x="37232" y="53698"/>
                        <a:pt x="39407" y="59110"/>
                        <a:pt x="43800" y="62902"/>
                      </a:cubicBezTo>
                      <a:cubicBezTo>
                        <a:pt x="48194" y="66695"/>
                        <a:pt x="55086" y="68591"/>
                        <a:pt x="64614" y="68591"/>
                      </a:cubicBezTo>
                      <a:close/>
                    </a:path>
                  </a:pathLst>
                </a:custGeom>
                <a:grpFill/>
                <a:ln w="46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1B39AA26-9F5D-5823-1891-5B8984DEFCBE}"/>
                    </a:ext>
                  </a:extLst>
                </p:cNvPr>
                <p:cNvSpPr/>
                <p:nvPr/>
              </p:nvSpPr>
              <p:spPr>
                <a:xfrm>
                  <a:off x="6529889" y="5568750"/>
                  <a:ext cx="120624" cy="88665"/>
                </a:xfrm>
                <a:custGeom>
                  <a:avLst/>
                  <a:gdLst>
                    <a:gd name="connsiteX0" fmla="*/ 85242 w 120624"/>
                    <a:gd name="connsiteY0" fmla="*/ 75575 h 88665"/>
                    <a:gd name="connsiteX1" fmla="*/ 84455 w 120624"/>
                    <a:gd name="connsiteY1" fmla="*/ 75575 h 88665"/>
                    <a:gd name="connsiteX2" fmla="*/ 66371 w 120624"/>
                    <a:gd name="connsiteY2" fmla="*/ 85473 h 88665"/>
                    <a:gd name="connsiteX3" fmla="*/ 43199 w 120624"/>
                    <a:gd name="connsiteY3" fmla="*/ 88665 h 88665"/>
                    <a:gd name="connsiteX4" fmla="*/ 11609 w 120624"/>
                    <a:gd name="connsiteY4" fmla="*/ 80340 h 88665"/>
                    <a:gd name="connsiteX5" fmla="*/ 0 w 120624"/>
                    <a:gd name="connsiteY5" fmla="*/ 55224 h 88665"/>
                    <a:gd name="connsiteX6" fmla="*/ 0 w 120624"/>
                    <a:gd name="connsiteY6" fmla="*/ 46 h 88665"/>
                    <a:gd name="connsiteX7" fmla="*/ 35845 w 120624"/>
                    <a:gd name="connsiteY7" fmla="*/ 46 h 88665"/>
                    <a:gd name="connsiteX8" fmla="*/ 35845 w 120624"/>
                    <a:gd name="connsiteY8" fmla="*/ 43847 h 88665"/>
                    <a:gd name="connsiteX9" fmla="*/ 41534 w 120624"/>
                    <a:gd name="connsiteY9" fmla="*/ 56890 h 88665"/>
                    <a:gd name="connsiteX10" fmla="*/ 58092 w 120624"/>
                    <a:gd name="connsiteY10" fmla="*/ 60960 h 88665"/>
                    <a:gd name="connsiteX11" fmla="*/ 76871 w 120624"/>
                    <a:gd name="connsiteY11" fmla="*/ 55826 h 88665"/>
                    <a:gd name="connsiteX12" fmla="*/ 84641 w 120624"/>
                    <a:gd name="connsiteY12" fmla="*/ 39036 h 88665"/>
                    <a:gd name="connsiteX13" fmla="*/ 84641 w 120624"/>
                    <a:gd name="connsiteY13" fmla="*/ 0 h 88665"/>
                    <a:gd name="connsiteX14" fmla="*/ 120625 w 120624"/>
                    <a:gd name="connsiteY14" fmla="*/ 0 h 88665"/>
                    <a:gd name="connsiteX15" fmla="*/ 120625 w 120624"/>
                    <a:gd name="connsiteY15" fmla="*/ 86352 h 88665"/>
                    <a:gd name="connsiteX16" fmla="*/ 85288 w 120624"/>
                    <a:gd name="connsiteY16" fmla="*/ 86352 h 88665"/>
                    <a:gd name="connsiteX17" fmla="*/ 85288 w 120624"/>
                    <a:gd name="connsiteY17" fmla="*/ 75483 h 88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0624" h="88665">
                      <a:moveTo>
                        <a:pt x="85242" y="75575"/>
                      </a:moveTo>
                      <a:lnTo>
                        <a:pt x="84455" y="75575"/>
                      </a:lnTo>
                      <a:cubicBezTo>
                        <a:pt x="79137" y="80062"/>
                        <a:pt x="73078" y="83346"/>
                        <a:pt x="66371" y="85473"/>
                      </a:cubicBezTo>
                      <a:cubicBezTo>
                        <a:pt x="59664" y="87601"/>
                        <a:pt x="51941" y="88665"/>
                        <a:pt x="43199" y="88665"/>
                      </a:cubicBezTo>
                      <a:cubicBezTo>
                        <a:pt x="29879" y="88665"/>
                        <a:pt x="19333" y="85890"/>
                        <a:pt x="11609" y="80340"/>
                      </a:cubicBezTo>
                      <a:cubicBezTo>
                        <a:pt x="3885" y="74790"/>
                        <a:pt x="0" y="66418"/>
                        <a:pt x="0" y="55224"/>
                      </a:cubicBezTo>
                      <a:lnTo>
                        <a:pt x="0" y="46"/>
                      </a:lnTo>
                      <a:lnTo>
                        <a:pt x="35845" y="46"/>
                      </a:lnTo>
                      <a:lnTo>
                        <a:pt x="35845" y="43847"/>
                      </a:lnTo>
                      <a:cubicBezTo>
                        <a:pt x="35845" y="49813"/>
                        <a:pt x="37741" y="54161"/>
                        <a:pt x="41534" y="56890"/>
                      </a:cubicBezTo>
                      <a:cubicBezTo>
                        <a:pt x="45327" y="59619"/>
                        <a:pt x="50831" y="60960"/>
                        <a:pt x="58092" y="60960"/>
                      </a:cubicBezTo>
                      <a:cubicBezTo>
                        <a:pt x="65353" y="60960"/>
                        <a:pt x="71690" y="59248"/>
                        <a:pt x="76871" y="55826"/>
                      </a:cubicBezTo>
                      <a:cubicBezTo>
                        <a:pt x="82051" y="52403"/>
                        <a:pt x="84641" y="46807"/>
                        <a:pt x="84641" y="39036"/>
                      </a:cubicBezTo>
                      <a:lnTo>
                        <a:pt x="84641" y="0"/>
                      </a:lnTo>
                      <a:lnTo>
                        <a:pt x="120625" y="0"/>
                      </a:lnTo>
                      <a:lnTo>
                        <a:pt x="120625" y="86352"/>
                      </a:lnTo>
                      <a:lnTo>
                        <a:pt x="85288" y="86352"/>
                      </a:lnTo>
                      <a:lnTo>
                        <a:pt x="85288" y="75483"/>
                      </a:lnTo>
                      <a:close/>
                    </a:path>
                  </a:pathLst>
                </a:custGeom>
                <a:grpFill/>
                <a:ln w="46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5E83A94A-F042-B491-13BF-BCCF22B8C423}"/>
                    </a:ext>
                  </a:extLst>
                </p:cNvPr>
                <p:cNvSpPr/>
                <p:nvPr/>
              </p:nvSpPr>
              <p:spPr>
                <a:xfrm>
                  <a:off x="6666470" y="5566623"/>
                  <a:ext cx="127609" cy="117710"/>
                </a:xfrm>
                <a:custGeom>
                  <a:avLst/>
                  <a:gdLst>
                    <a:gd name="connsiteX0" fmla="*/ 35799 w 127609"/>
                    <a:gd name="connsiteY0" fmla="*/ 80108 h 117710"/>
                    <a:gd name="connsiteX1" fmla="*/ 35799 w 127609"/>
                    <a:gd name="connsiteY1" fmla="*/ 117711 h 117710"/>
                    <a:gd name="connsiteX2" fmla="*/ 0 w 127609"/>
                    <a:gd name="connsiteY2" fmla="*/ 117711 h 117710"/>
                    <a:gd name="connsiteX3" fmla="*/ 0 w 127609"/>
                    <a:gd name="connsiteY3" fmla="*/ 2266 h 117710"/>
                    <a:gd name="connsiteX4" fmla="*/ 35198 w 127609"/>
                    <a:gd name="connsiteY4" fmla="*/ 2266 h 117710"/>
                    <a:gd name="connsiteX5" fmla="*/ 35198 w 127609"/>
                    <a:gd name="connsiteY5" fmla="*/ 13135 h 117710"/>
                    <a:gd name="connsiteX6" fmla="*/ 36169 w 127609"/>
                    <a:gd name="connsiteY6" fmla="*/ 13135 h 117710"/>
                    <a:gd name="connsiteX7" fmla="*/ 51756 w 127609"/>
                    <a:gd name="connsiteY7" fmla="*/ 3376 h 117710"/>
                    <a:gd name="connsiteX8" fmla="*/ 73402 w 127609"/>
                    <a:gd name="connsiteY8" fmla="*/ 0 h 117710"/>
                    <a:gd name="connsiteX9" fmla="*/ 113549 w 127609"/>
                    <a:gd name="connsiteY9" fmla="*/ 11840 h 117710"/>
                    <a:gd name="connsiteX10" fmla="*/ 127609 w 127609"/>
                    <a:gd name="connsiteY10" fmla="*/ 46067 h 117710"/>
                    <a:gd name="connsiteX11" fmla="*/ 113595 w 127609"/>
                    <a:gd name="connsiteY11" fmla="*/ 80386 h 117710"/>
                    <a:gd name="connsiteX12" fmla="*/ 73355 w 127609"/>
                    <a:gd name="connsiteY12" fmla="*/ 92319 h 117710"/>
                    <a:gd name="connsiteX13" fmla="*/ 52265 w 127609"/>
                    <a:gd name="connsiteY13" fmla="*/ 89127 h 117710"/>
                    <a:gd name="connsiteX14" fmla="*/ 36771 w 127609"/>
                    <a:gd name="connsiteY14" fmla="*/ 80154 h 117710"/>
                    <a:gd name="connsiteX15" fmla="*/ 35799 w 127609"/>
                    <a:gd name="connsiteY15" fmla="*/ 80154 h 117710"/>
                    <a:gd name="connsiteX16" fmla="*/ 62810 w 127609"/>
                    <a:gd name="connsiteY16" fmla="*/ 24791 h 117710"/>
                    <a:gd name="connsiteX17" fmla="*/ 41858 w 127609"/>
                    <a:gd name="connsiteY17" fmla="*/ 30387 h 117710"/>
                    <a:gd name="connsiteX18" fmla="*/ 34828 w 127609"/>
                    <a:gd name="connsiteY18" fmla="*/ 46067 h 117710"/>
                    <a:gd name="connsiteX19" fmla="*/ 41858 w 127609"/>
                    <a:gd name="connsiteY19" fmla="*/ 61839 h 117710"/>
                    <a:gd name="connsiteX20" fmla="*/ 62810 w 127609"/>
                    <a:gd name="connsiteY20" fmla="*/ 67528 h 117710"/>
                    <a:gd name="connsiteX21" fmla="*/ 83670 w 127609"/>
                    <a:gd name="connsiteY21" fmla="*/ 62070 h 117710"/>
                    <a:gd name="connsiteX22" fmla="*/ 90145 w 127609"/>
                    <a:gd name="connsiteY22" fmla="*/ 46067 h 117710"/>
                    <a:gd name="connsiteX23" fmla="*/ 83670 w 127609"/>
                    <a:gd name="connsiteY23" fmla="*/ 30156 h 117710"/>
                    <a:gd name="connsiteX24" fmla="*/ 62810 w 127609"/>
                    <a:gd name="connsiteY24" fmla="*/ 24791 h 117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7609" h="117710">
                      <a:moveTo>
                        <a:pt x="35799" y="80108"/>
                      </a:moveTo>
                      <a:lnTo>
                        <a:pt x="35799" y="117711"/>
                      </a:lnTo>
                      <a:lnTo>
                        <a:pt x="0" y="117711"/>
                      </a:lnTo>
                      <a:lnTo>
                        <a:pt x="0" y="2266"/>
                      </a:lnTo>
                      <a:lnTo>
                        <a:pt x="35198" y="2266"/>
                      </a:lnTo>
                      <a:lnTo>
                        <a:pt x="35198" y="13135"/>
                      </a:lnTo>
                      <a:lnTo>
                        <a:pt x="36169" y="13135"/>
                      </a:lnTo>
                      <a:cubicBezTo>
                        <a:pt x="40517" y="8880"/>
                        <a:pt x="45743" y="5643"/>
                        <a:pt x="51756" y="3376"/>
                      </a:cubicBezTo>
                      <a:cubicBezTo>
                        <a:pt x="57769" y="1156"/>
                        <a:pt x="64984" y="0"/>
                        <a:pt x="73402" y="0"/>
                      </a:cubicBezTo>
                      <a:cubicBezTo>
                        <a:pt x="90792" y="0"/>
                        <a:pt x="104159" y="3931"/>
                        <a:pt x="113549" y="11840"/>
                      </a:cubicBezTo>
                      <a:cubicBezTo>
                        <a:pt x="122938" y="19749"/>
                        <a:pt x="127609" y="31127"/>
                        <a:pt x="127609" y="46067"/>
                      </a:cubicBezTo>
                      <a:cubicBezTo>
                        <a:pt x="127609" y="61006"/>
                        <a:pt x="122938" y="72430"/>
                        <a:pt x="113595" y="80386"/>
                      </a:cubicBezTo>
                      <a:cubicBezTo>
                        <a:pt x="104252" y="88341"/>
                        <a:pt x="90839" y="92319"/>
                        <a:pt x="73355" y="92319"/>
                      </a:cubicBezTo>
                      <a:cubicBezTo>
                        <a:pt x="65123" y="92319"/>
                        <a:pt x="58093" y="91255"/>
                        <a:pt x="52265" y="89127"/>
                      </a:cubicBezTo>
                      <a:cubicBezTo>
                        <a:pt x="46391" y="87000"/>
                        <a:pt x="41211" y="83993"/>
                        <a:pt x="36771" y="80154"/>
                      </a:cubicBezTo>
                      <a:lnTo>
                        <a:pt x="35799" y="80154"/>
                      </a:lnTo>
                      <a:close/>
                      <a:moveTo>
                        <a:pt x="62810" y="24791"/>
                      </a:moveTo>
                      <a:cubicBezTo>
                        <a:pt x="53514" y="24791"/>
                        <a:pt x="46530" y="26641"/>
                        <a:pt x="41858" y="30387"/>
                      </a:cubicBezTo>
                      <a:cubicBezTo>
                        <a:pt x="37187" y="34134"/>
                        <a:pt x="34828" y="39360"/>
                        <a:pt x="34828" y="46067"/>
                      </a:cubicBezTo>
                      <a:cubicBezTo>
                        <a:pt x="34828" y="52773"/>
                        <a:pt x="37187" y="58046"/>
                        <a:pt x="41858" y="61839"/>
                      </a:cubicBezTo>
                      <a:cubicBezTo>
                        <a:pt x="46530" y="65631"/>
                        <a:pt x="53514" y="67528"/>
                        <a:pt x="62810" y="67528"/>
                      </a:cubicBezTo>
                      <a:cubicBezTo>
                        <a:pt x="72107" y="67528"/>
                        <a:pt x="79368" y="65724"/>
                        <a:pt x="83670" y="62070"/>
                      </a:cubicBezTo>
                      <a:cubicBezTo>
                        <a:pt x="87971" y="58416"/>
                        <a:pt x="90145" y="53097"/>
                        <a:pt x="90145" y="46067"/>
                      </a:cubicBezTo>
                      <a:cubicBezTo>
                        <a:pt x="90145" y="39036"/>
                        <a:pt x="87971" y="33717"/>
                        <a:pt x="83670" y="30156"/>
                      </a:cubicBezTo>
                      <a:cubicBezTo>
                        <a:pt x="79368" y="26595"/>
                        <a:pt x="72384" y="24791"/>
                        <a:pt x="62810" y="24791"/>
                      </a:cubicBezTo>
                      <a:close/>
                    </a:path>
                  </a:pathLst>
                </a:custGeom>
                <a:grpFill/>
                <a:ln w="4625"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3487729415"/>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rside 1">
    <p:bg>
      <p:bgPr>
        <a:solidFill>
          <a:schemeClr val="tx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D473C70-9816-0EFA-F360-C068E903DDDF}"/>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5097" r="83262" b="61681"/>
          <a:stretch/>
        </p:blipFill>
        <p:spPr>
          <a:xfrm>
            <a:off x="0" y="3229761"/>
            <a:ext cx="3786327" cy="3628239"/>
          </a:xfrm>
          <a:prstGeom prst="rect">
            <a:avLst/>
          </a:prstGeom>
        </p:spPr>
      </p:pic>
      <p:pic>
        <p:nvPicPr>
          <p:cNvPr id="9" name="Graphic 8">
            <a:extLst>
              <a:ext uri="{FF2B5EF4-FFF2-40B4-BE49-F238E27FC236}">
                <a16:creationId xmlns:a16="http://schemas.microsoft.com/office/drawing/2014/main" id="{8F88347F-EAD3-6F40-D191-A6527027809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2099" r="88751"/>
          <a:stretch/>
        </p:blipFill>
        <p:spPr>
          <a:xfrm>
            <a:off x="8533187" y="-1"/>
            <a:ext cx="3658814" cy="4535569"/>
          </a:xfrm>
          <a:prstGeom prst="rect">
            <a:avLst/>
          </a:prstGeom>
        </p:spPr>
      </p:pic>
      <p:pic>
        <p:nvPicPr>
          <p:cNvPr id="12" name="Graphic 11">
            <a:extLst>
              <a:ext uri="{FF2B5EF4-FFF2-40B4-BE49-F238E27FC236}">
                <a16:creationId xmlns:a16="http://schemas.microsoft.com/office/drawing/2014/main" id="{28B679C2-153C-A0BB-57AD-F2E7D9A2EBE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471600" y="192328"/>
            <a:ext cx="2040712" cy="594093"/>
          </a:xfrm>
          <a:prstGeom prst="rect">
            <a:avLst/>
          </a:prstGeom>
        </p:spPr>
      </p:pic>
      <p:sp>
        <p:nvSpPr>
          <p:cNvPr id="8" name="Title 1">
            <a:extLst>
              <a:ext uri="{FF2B5EF4-FFF2-40B4-BE49-F238E27FC236}">
                <a16:creationId xmlns:a16="http://schemas.microsoft.com/office/drawing/2014/main" id="{BAC8E2D2-1DB6-9067-390C-6208B7F4A424}"/>
              </a:ext>
            </a:extLst>
          </p:cNvPr>
          <p:cNvSpPr>
            <a:spLocks noGrp="1"/>
          </p:cNvSpPr>
          <p:nvPr>
            <p:ph type="ctrTitle"/>
          </p:nvPr>
        </p:nvSpPr>
        <p:spPr>
          <a:xfrm>
            <a:off x="787404" y="2966371"/>
            <a:ext cx="9144000" cy="1783667"/>
          </a:xfrm>
          <a:prstGeom prst="rect">
            <a:avLst/>
          </a:prstGeom>
        </p:spPr>
        <p:txBody>
          <a:bodyPr anchor="b"/>
          <a:lstStyle>
            <a:lvl1pPr algn="l">
              <a:defRPr sz="6000">
                <a:solidFill>
                  <a:schemeClr val="bg1"/>
                </a:solidFill>
              </a:defRPr>
            </a:lvl1pPr>
          </a:lstStyle>
          <a:p>
            <a:r>
              <a:rPr lang="da-DK"/>
              <a:t>Klik for at redigere i master</a:t>
            </a:r>
            <a:endParaRPr lang="en-DK" dirty="0"/>
          </a:p>
        </p:txBody>
      </p:sp>
      <p:sp>
        <p:nvSpPr>
          <p:cNvPr id="10" name="Subtitle 2">
            <a:extLst>
              <a:ext uri="{FF2B5EF4-FFF2-40B4-BE49-F238E27FC236}">
                <a16:creationId xmlns:a16="http://schemas.microsoft.com/office/drawing/2014/main" id="{D1A14380-45FB-D79D-03C5-1495967EF346}"/>
              </a:ext>
            </a:extLst>
          </p:cNvPr>
          <p:cNvSpPr>
            <a:spLocks noGrp="1"/>
          </p:cNvSpPr>
          <p:nvPr>
            <p:ph type="subTitle" idx="1"/>
          </p:nvPr>
        </p:nvSpPr>
        <p:spPr>
          <a:xfrm>
            <a:off x="787404" y="4935255"/>
            <a:ext cx="9144000" cy="1236944"/>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DK" dirty="0"/>
          </a:p>
        </p:txBody>
      </p:sp>
    </p:spTree>
    <p:extLst>
      <p:ext uri="{BB962C8B-B14F-4D97-AF65-F5344CB8AC3E}">
        <p14:creationId xmlns:p14="http://schemas.microsoft.com/office/powerpoint/2010/main" val="720454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rside 2">
    <p:bg>
      <p:bgPr>
        <a:solidFill>
          <a:schemeClr val="tx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D473C70-9816-0EFA-F360-C068E903DDDF}"/>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5097" r="83262" b="61681"/>
          <a:stretch/>
        </p:blipFill>
        <p:spPr>
          <a:xfrm>
            <a:off x="0" y="3229761"/>
            <a:ext cx="3786327" cy="3628239"/>
          </a:xfrm>
          <a:prstGeom prst="rect">
            <a:avLst/>
          </a:prstGeom>
        </p:spPr>
      </p:pic>
      <p:pic>
        <p:nvPicPr>
          <p:cNvPr id="9" name="Graphic 8">
            <a:extLst>
              <a:ext uri="{FF2B5EF4-FFF2-40B4-BE49-F238E27FC236}">
                <a16:creationId xmlns:a16="http://schemas.microsoft.com/office/drawing/2014/main" id="{8F88347F-EAD3-6F40-D191-A6527027809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2099" r="88751"/>
          <a:stretch/>
        </p:blipFill>
        <p:spPr>
          <a:xfrm>
            <a:off x="8533187" y="-1"/>
            <a:ext cx="3658814" cy="4535569"/>
          </a:xfrm>
          <a:prstGeom prst="rect">
            <a:avLst/>
          </a:prstGeom>
        </p:spPr>
      </p:pic>
      <p:pic>
        <p:nvPicPr>
          <p:cNvPr id="12" name="Graphic 11">
            <a:extLst>
              <a:ext uri="{FF2B5EF4-FFF2-40B4-BE49-F238E27FC236}">
                <a16:creationId xmlns:a16="http://schemas.microsoft.com/office/drawing/2014/main" id="{28B679C2-153C-A0BB-57AD-F2E7D9A2EBE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471600" y="192328"/>
            <a:ext cx="2040712" cy="594093"/>
          </a:xfrm>
          <a:prstGeom prst="rect">
            <a:avLst/>
          </a:prstGeom>
        </p:spPr>
      </p:pic>
      <p:sp>
        <p:nvSpPr>
          <p:cNvPr id="11" name="Title 1">
            <a:extLst>
              <a:ext uri="{FF2B5EF4-FFF2-40B4-BE49-F238E27FC236}">
                <a16:creationId xmlns:a16="http://schemas.microsoft.com/office/drawing/2014/main" id="{66A161CA-4AFB-CF09-AE38-DD697AA24C1B}"/>
              </a:ext>
            </a:extLst>
          </p:cNvPr>
          <p:cNvSpPr>
            <a:spLocks noGrp="1"/>
          </p:cNvSpPr>
          <p:nvPr>
            <p:ph type="ctrTitle"/>
          </p:nvPr>
        </p:nvSpPr>
        <p:spPr>
          <a:xfrm>
            <a:off x="787404" y="2257266"/>
            <a:ext cx="6282867" cy="1783667"/>
          </a:xfrm>
          <a:prstGeom prst="rect">
            <a:avLst/>
          </a:prstGeom>
        </p:spPr>
        <p:txBody>
          <a:bodyPr anchor="t"/>
          <a:lstStyle>
            <a:lvl1pPr algn="l">
              <a:defRPr sz="4500">
                <a:solidFill>
                  <a:schemeClr val="bg1"/>
                </a:solidFill>
              </a:defRPr>
            </a:lvl1pPr>
          </a:lstStyle>
          <a:p>
            <a:r>
              <a:rPr lang="da-DK"/>
              <a:t>Klik for at redigere i master</a:t>
            </a:r>
            <a:endParaRPr lang="en-DK" dirty="0"/>
          </a:p>
        </p:txBody>
      </p:sp>
      <p:sp>
        <p:nvSpPr>
          <p:cNvPr id="13" name="Subtitle 2">
            <a:extLst>
              <a:ext uri="{FF2B5EF4-FFF2-40B4-BE49-F238E27FC236}">
                <a16:creationId xmlns:a16="http://schemas.microsoft.com/office/drawing/2014/main" id="{9BA1CAA3-D5FE-B369-A580-E3B0084FD8CE}"/>
              </a:ext>
            </a:extLst>
          </p:cNvPr>
          <p:cNvSpPr>
            <a:spLocks noGrp="1"/>
          </p:cNvSpPr>
          <p:nvPr>
            <p:ph type="subTitle" idx="1"/>
          </p:nvPr>
        </p:nvSpPr>
        <p:spPr>
          <a:xfrm>
            <a:off x="787404" y="4226150"/>
            <a:ext cx="6282867" cy="1236944"/>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DK"/>
          </a:p>
        </p:txBody>
      </p:sp>
    </p:spTree>
    <p:extLst>
      <p:ext uri="{BB962C8B-B14F-4D97-AF65-F5344CB8AC3E}">
        <p14:creationId xmlns:p14="http://schemas.microsoft.com/office/powerpoint/2010/main" val="2565741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Forside 3">
    <p:bg>
      <p:bgPr>
        <a:solidFill>
          <a:schemeClr val="accent6"/>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5E3A0FF1-99C3-3944-2248-B2165A08448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89" t="35976" r="25029" b="-780"/>
          <a:stretch/>
        </p:blipFill>
        <p:spPr>
          <a:xfrm rot="10800000">
            <a:off x="0" y="3098799"/>
            <a:ext cx="4394200" cy="3768652"/>
          </a:xfrm>
          <a:prstGeom prst="rect">
            <a:avLst/>
          </a:prstGeom>
        </p:spPr>
      </p:pic>
      <p:pic>
        <p:nvPicPr>
          <p:cNvPr id="14" name="Graphic 13">
            <a:extLst>
              <a:ext uri="{FF2B5EF4-FFF2-40B4-BE49-F238E27FC236}">
                <a16:creationId xmlns:a16="http://schemas.microsoft.com/office/drawing/2014/main" id="{51231654-1839-10CB-3FC5-C207BCBDCE14}"/>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14639" b="-404"/>
          <a:stretch/>
        </p:blipFill>
        <p:spPr>
          <a:xfrm rot="10800000">
            <a:off x="5740400" y="3796336"/>
            <a:ext cx="3653797" cy="3133651"/>
          </a:xfrm>
          <a:prstGeom prst="rect">
            <a:avLst/>
          </a:prstGeom>
        </p:spPr>
      </p:pic>
      <p:pic>
        <p:nvPicPr>
          <p:cNvPr id="15" name="Graphic 14">
            <a:extLst>
              <a:ext uri="{FF2B5EF4-FFF2-40B4-BE49-F238E27FC236}">
                <a16:creationId xmlns:a16="http://schemas.microsoft.com/office/drawing/2014/main" id="{8607138C-309B-C291-9A1F-35874ECD58D5}"/>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35932" r="27152" b="-182"/>
          <a:stretch/>
        </p:blipFill>
        <p:spPr>
          <a:xfrm>
            <a:off x="6883399" y="0"/>
            <a:ext cx="5308601" cy="4682066"/>
          </a:xfrm>
          <a:prstGeom prst="rect">
            <a:avLst/>
          </a:prstGeom>
        </p:spPr>
      </p:pic>
      <p:sp>
        <p:nvSpPr>
          <p:cNvPr id="2" name="Title 1">
            <a:extLst>
              <a:ext uri="{FF2B5EF4-FFF2-40B4-BE49-F238E27FC236}">
                <a16:creationId xmlns:a16="http://schemas.microsoft.com/office/drawing/2014/main" id="{A2FBB72C-C367-5B5D-18A2-67C5ECBAC952}"/>
              </a:ext>
            </a:extLst>
          </p:cNvPr>
          <p:cNvSpPr>
            <a:spLocks noGrp="1"/>
          </p:cNvSpPr>
          <p:nvPr>
            <p:ph type="ctrTitle"/>
          </p:nvPr>
        </p:nvSpPr>
        <p:spPr>
          <a:xfrm>
            <a:off x="787404" y="2966371"/>
            <a:ext cx="9144000" cy="1783667"/>
          </a:xfrm>
          <a:prstGeom prst="rect">
            <a:avLst/>
          </a:prstGeom>
        </p:spPr>
        <p:txBody>
          <a:bodyPr anchor="b"/>
          <a:lstStyle>
            <a:lvl1pPr algn="l">
              <a:defRPr sz="6000"/>
            </a:lvl1pPr>
          </a:lstStyle>
          <a:p>
            <a:r>
              <a:rPr lang="da-DK"/>
              <a:t>Klik for at redigere i master</a:t>
            </a:r>
            <a:endParaRPr lang="en-DK" dirty="0"/>
          </a:p>
        </p:txBody>
      </p:sp>
      <p:sp>
        <p:nvSpPr>
          <p:cNvPr id="3" name="Subtitle 2">
            <a:extLst>
              <a:ext uri="{FF2B5EF4-FFF2-40B4-BE49-F238E27FC236}">
                <a16:creationId xmlns:a16="http://schemas.microsoft.com/office/drawing/2014/main" id="{4A096457-5775-BC08-0378-1197059EE696}"/>
              </a:ext>
            </a:extLst>
          </p:cNvPr>
          <p:cNvSpPr>
            <a:spLocks noGrp="1"/>
          </p:cNvSpPr>
          <p:nvPr>
            <p:ph type="subTitle" idx="1"/>
          </p:nvPr>
        </p:nvSpPr>
        <p:spPr>
          <a:xfrm>
            <a:off x="787404" y="4935255"/>
            <a:ext cx="9144000" cy="1236944"/>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DK"/>
          </a:p>
        </p:txBody>
      </p:sp>
      <p:pic>
        <p:nvPicPr>
          <p:cNvPr id="16" name="Graphic 15">
            <a:extLst>
              <a:ext uri="{FF2B5EF4-FFF2-40B4-BE49-F238E27FC236}">
                <a16:creationId xmlns:a16="http://schemas.microsoft.com/office/drawing/2014/main" id="{3EC7761B-DD3A-912F-BCA9-56C3609787DE}"/>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72282" y="192328"/>
            <a:ext cx="2040712" cy="594094"/>
          </a:xfrm>
          <a:prstGeom prst="rect">
            <a:avLst/>
          </a:prstGeom>
        </p:spPr>
      </p:pic>
    </p:spTree>
    <p:extLst>
      <p:ext uri="{BB962C8B-B14F-4D97-AF65-F5344CB8AC3E}">
        <p14:creationId xmlns:p14="http://schemas.microsoft.com/office/powerpoint/2010/main" val="13245144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rside 4">
    <p:bg>
      <p:bgPr>
        <a:solidFill>
          <a:schemeClr val="accent6"/>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5E3A0FF1-99C3-3944-2248-B2165A08448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89" t="35976" r="25029" b="-780"/>
          <a:stretch/>
        </p:blipFill>
        <p:spPr>
          <a:xfrm rot="10800000">
            <a:off x="0" y="3098799"/>
            <a:ext cx="4394200" cy="3768652"/>
          </a:xfrm>
          <a:prstGeom prst="rect">
            <a:avLst/>
          </a:prstGeom>
        </p:spPr>
      </p:pic>
      <p:pic>
        <p:nvPicPr>
          <p:cNvPr id="14" name="Graphic 13">
            <a:extLst>
              <a:ext uri="{FF2B5EF4-FFF2-40B4-BE49-F238E27FC236}">
                <a16:creationId xmlns:a16="http://schemas.microsoft.com/office/drawing/2014/main" id="{51231654-1839-10CB-3FC5-C207BCBDCE14}"/>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14639" b="-404"/>
          <a:stretch/>
        </p:blipFill>
        <p:spPr>
          <a:xfrm rot="10800000">
            <a:off x="5740400" y="3796336"/>
            <a:ext cx="3653797" cy="3133651"/>
          </a:xfrm>
          <a:prstGeom prst="rect">
            <a:avLst/>
          </a:prstGeom>
        </p:spPr>
      </p:pic>
      <p:pic>
        <p:nvPicPr>
          <p:cNvPr id="15" name="Graphic 14">
            <a:extLst>
              <a:ext uri="{FF2B5EF4-FFF2-40B4-BE49-F238E27FC236}">
                <a16:creationId xmlns:a16="http://schemas.microsoft.com/office/drawing/2014/main" id="{8607138C-309B-C291-9A1F-35874ECD58D5}"/>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35932" r="27152" b="-182"/>
          <a:stretch/>
        </p:blipFill>
        <p:spPr>
          <a:xfrm>
            <a:off x="6883399" y="0"/>
            <a:ext cx="5308601" cy="4682066"/>
          </a:xfrm>
          <a:prstGeom prst="rect">
            <a:avLst/>
          </a:prstGeom>
        </p:spPr>
      </p:pic>
      <p:pic>
        <p:nvPicPr>
          <p:cNvPr id="16" name="Graphic 15">
            <a:extLst>
              <a:ext uri="{FF2B5EF4-FFF2-40B4-BE49-F238E27FC236}">
                <a16:creationId xmlns:a16="http://schemas.microsoft.com/office/drawing/2014/main" id="{3EC7761B-DD3A-912F-BCA9-56C3609787DE}"/>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72282" y="192328"/>
            <a:ext cx="2040712" cy="594094"/>
          </a:xfrm>
          <a:prstGeom prst="rect">
            <a:avLst/>
          </a:prstGeom>
        </p:spPr>
      </p:pic>
      <p:sp>
        <p:nvSpPr>
          <p:cNvPr id="11" name="Title 1">
            <a:extLst>
              <a:ext uri="{FF2B5EF4-FFF2-40B4-BE49-F238E27FC236}">
                <a16:creationId xmlns:a16="http://schemas.microsoft.com/office/drawing/2014/main" id="{5DC6281E-3980-7FEA-6ED7-6B1300127BD7}"/>
              </a:ext>
            </a:extLst>
          </p:cNvPr>
          <p:cNvSpPr>
            <a:spLocks noGrp="1"/>
          </p:cNvSpPr>
          <p:nvPr>
            <p:ph type="ctrTitle"/>
          </p:nvPr>
        </p:nvSpPr>
        <p:spPr>
          <a:xfrm>
            <a:off x="787404" y="2257266"/>
            <a:ext cx="6282867" cy="1783667"/>
          </a:xfrm>
          <a:prstGeom prst="rect">
            <a:avLst/>
          </a:prstGeom>
        </p:spPr>
        <p:txBody>
          <a:bodyPr anchor="t"/>
          <a:lstStyle>
            <a:lvl1pPr algn="l">
              <a:defRPr sz="4500">
                <a:solidFill>
                  <a:schemeClr val="accent1"/>
                </a:solidFill>
              </a:defRPr>
            </a:lvl1pPr>
          </a:lstStyle>
          <a:p>
            <a:r>
              <a:rPr lang="da-DK"/>
              <a:t>Klik for at redigere i master</a:t>
            </a:r>
            <a:endParaRPr lang="en-DK" dirty="0"/>
          </a:p>
        </p:txBody>
      </p:sp>
      <p:sp>
        <p:nvSpPr>
          <p:cNvPr id="12" name="Subtitle 2">
            <a:extLst>
              <a:ext uri="{FF2B5EF4-FFF2-40B4-BE49-F238E27FC236}">
                <a16:creationId xmlns:a16="http://schemas.microsoft.com/office/drawing/2014/main" id="{27DE6097-4119-47F1-7902-06ACE46E08F6}"/>
              </a:ext>
            </a:extLst>
          </p:cNvPr>
          <p:cNvSpPr>
            <a:spLocks noGrp="1"/>
          </p:cNvSpPr>
          <p:nvPr>
            <p:ph type="subTitle" idx="1"/>
          </p:nvPr>
        </p:nvSpPr>
        <p:spPr>
          <a:xfrm>
            <a:off x="787404" y="4226150"/>
            <a:ext cx="6282867" cy="1236944"/>
          </a:xfrm>
          <a:prstGeom prst="rect">
            <a:avLst/>
          </a:prstGeo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DK"/>
          </a:p>
        </p:txBody>
      </p:sp>
    </p:spTree>
    <p:extLst>
      <p:ext uri="{BB962C8B-B14F-4D97-AF65-F5344CB8AC3E}">
        <p14:creationId xmlns:p14="http://schemas.microsoft.com/office/powerpoint/2010/main" val="14937315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rside 5">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77D0B8A6-2322-8A20-01E9-3CD34C784705}"/>
              </a:ext>
            </a:extLst>
          </p:cNvPr>
          <p:cNvPicPr>
            <a:picLocks noChangeAspect="1"/>
          </p:cNvPicPr>
          <p:nvPr/>
        </p:nvPicPr>
        <p:blipFill rotWithShape="1">
          <a:blip r:embed="rId2">
            <a:alphaModFix amt="50000"/>
          </a:blip>
          <a:srcRect t="37372"/>
          <a:stretch/>
        </p:blipFill>
        <p:spPr>
          <a:xfrm>
            <a:off x="6627303" y="0"/>
            <a:ext cx="5327009" cy="4750038"/>
          </a:xfrm>
          <a:prstGeom prst="rect">
            <a:avLst/>
          </a:prstGeom>
        </p:spPr>
      </p:pic>
      <p:pic>
        <p:nvPicPr>
          <p:cNvPr id="11" name="Graphic 10">
            <a:extLst>
              <a:ext uri="{FF2B5EF4-FFF2-40B4-BE49-F238E27FC236}">
                <a16:creationId xmlns:a16="http://schemas.microsoft.com/office/drawing/2014/main" id="{703F3EA5-9F1A-62E2-7000-1812A155A3C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71600" y="192328"/>
            <a:ext cx="2040712" cy="594093"/>
          </a:xfrm>
          <a:prstGeom prst="rect">
            <a:avLst/>
          </a:prstGeom>
        </p:spPr>
      </p:pic>
      <p:sp>
        <p:nvSpPr>
          <p:cNvPr id="6" name="Title 1">
            <a:extLst>
              <a:ext uri="{FF2B5EF4-FFF2-40B4-BE49-F238E27FC236}">
                <a16:creationId xmlns:a16="http://schemas.microsoft.com/office/drawing/2014/main" id="{42C776B2-AB99-3720-1748-ECB355D51E65}"/>
              </a:ext>
            </a:extLst>
          </p:cNvPr>
          <p:cNvSpPr>
            <a:spLocks noGrp="1"/>
          </p:cNvSpPr>
          <p:nvPr>
            <p:ph type="ctrTitle"/>
          </p:nvPr>
        </p:nvSpPr>
        <p:spPr>
          <a:xfrm>
            <a:off x="787404" y="2966371"/>
            <a:ext cx="9144000" cy="1783667"/>
          </a:xfrm>
          <a:prstGeom prst="rect">
            <a:avLst/>
          </a:prstGeom>
        </p:spPr>
        <p:txBody>
          <a:bodyPr anchor="b"/>
          <a:lstStyle>
            <a:lvl1pPr algn="l">
              <a:defRPr sz="6000">
                <a:solidFill>
                  <a:schemeClr val="bg1"/>
                </a:solidFill>
              </a:defRPr>
            </a:lvl1pPr>
          </a:lstStyle>
          <a:p>
            <a:r>
              <a:rPr lang="da-DK"/>
              <a:t>Klik for at redigere i master</a:t>
            </a:r>
            <a:endParaRPr lang="en-DK" dirty="0"/>
          </a:p>
        </p:txBody>
      </p:sp>
      <p:sp>
        <p:nvSpPr>
          <p:cNvPr id="7" name="Subtitle 2">
            <a:extLst>
              <a:ext uri="{FF2B5EF4-FFF2-40B4-BE49-F238E27FC236}">
                <a16:creationId xmlns:a16="http://schemas.microsoft.com/office/drawing/2014/main" id="{171DDFA5-8A91-B08E-8186-F4028BE19658}"/>
              </a:ext>
            </a:extLst>
          </p:cNvPr>
          <p:cNvSpPr>
            <a:spLocks noGrp="1"/>
          </p:cNvSpPr>
          <p:nvPr>
            <p:ph type="subTitle" idx="1"/>
          </p:nvPr>
        </p:nvSpPr>
        <p:spPr>
          <a:xfrm>
            <a:off x="787404" y="4935255"/>
            <a:ext cx="9144000" cy="1236944"/>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DK"/>
          </a:p>
        </p:txBody>
      </p:sp>
    </p:spTree>
    <p:extLst>
      <p:ext uri="{BB962C8B-B14F-4D97-AF65-F5344CB8AC3E}">
        <p14:creationId xmlns:p14="http://schemas.microsoft.com/office/powerpoint/2010/main" val="3656447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hit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AF4BE-F1D0-B7B5-8A6F-45042A91B696}"/>
              </a:ext>
            </a:extLst>
          </p:cNvPr>
          <p:cNvSpPr>
            <a:spLocks noGrp="1"/>
          </p:cNvSpPr>
          <p:nvPr>
            <p:ph type="ctrTitle" hasCustomPrompt="1"/>
          </p:nvPr>
        </p:nvSpPr>
        <p:spPr>
          <a:xfrm>
            <a:off x="742950" y="933450"/>
            <a:ext cx="10706100" cy="3923358"/>
          </a:xfrm>
        </p:spPr>
        <p:txBody>
          <a:bodyPr anchor="ctr" anchorCtr="0"/>
          <a:lstStyle>
            <a:lvl1pPr algn="ctr">
              <a:lnSpc>
                <a:spcPct val="82000"/>
              </a:lnSpc>
              <a:defRPr sz="6000">
                <a:solidFill>
                  <a:schemeClr val="accent2"/>
                </a:solidFill>
              </a:defRPr>
            </a:lvl1pPr>
          </a:lstStyle>
          <a:p>
            <a:r>
              <a:rPr lang="en-US"/>
              <a:t>Master title style</a:t>
            </a:r>
          </a:p>
        </p:txBody>
      </p:sp>
    </p:spTree>
    <p:extLst>
      <p:ext uri="{BB962C8B-B14F-4D97-AF65-F5344CB8AC3E}">
        <p14:creationId xmlns:p14="http://schemas.microsoft.com/office/powerpoint/2010/main" val="1925505847"/>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rside 6">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77D0B8A6-2322-8A20-01E9-3CD34C784705}"/>
              </a:ext>
            </a:extLst>
          </p:cNvPr>
          <p:cNvPicPr>
            <a:picLocks noChangeAspect="1"/>
          </p:cNvPicPr>
          <p:nvPr/>
        </p:nvPicPr>
        <p:blipFill rotWithShape="1">
          <a:blip r:embed="rId2">
            <a:alphaModFix amt="50000"/>
          </a:blip>
          <a:srcRect t="37372"/>
          <a:stretch/>
        </p:blipFill>
        <p:spPr>
          <a:xfrm>
            <a:off x="6627303" y="0"/>
            <a:ext cx="5327009" cy="4750038"/>
          </a:xfrm>
          <a:prstGeom prst="rect">
            <a:avLst/>
          </a:prstGeom>
        </p:spPr>
      </p:pic>
      <p:pic>
        <p:nvPicPr>
          <p:cNvPr id="11" name="Graphic 10">
            <a:extLst>
              <a:ext uri="{FF2B5EF4-FFF2-40B4-BE49-F238E27FC236}">
                <a16:creationId xmlns:a16="http://schemas.microsoft.com/office/drawing/2014/main" id="{703F3EA5-9F1A-62E2-7000-1812A155A3C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71600" y="192328"/>
            <a:ext cx="2040712" cy="594093"/>
          </a:xfrm>
          <a:prstGeom prst="rect">
            <a:avLst/>
          </a:prstGeom>
        </p:spPr>
      </p:pic>
      <p:sp>
        <p:nvSpPr>
          <p:cNvPr id="8" name="Title 1">
            <a:extLst>
              <a:ext uri="{FF2B5EF4-FFF2-40B4-BE49-F238E27FC236}">
                <a16:creationId xmlns:a16="http://schemas.microsoft.com/office/drawing/2014/main" id="{547C6214-F076-9706-EA49-967FA8AB55AC}"/>
              </a:ext>
            </a:extLst>
          </p:cNvPr>
          <p:cNvSpPr>
            <a:spLocks noGrp="1"/>
          </p:cNvSpPr>
          <p:nvPr>
            <p:ph type="ctrTitle"/>
          </p:nvPr>
        </p:nvSpPr>
        <p:spPr>
          <a:xfrm>
            <a:off x="787404" y="2257266"/>
            <a:ext cx="6282867" cy="1783667"/>
          </a:xfrm>
          <a:prstGeom prst="rect">
            <a:avLst/>
          </a:prstGeom>
        </p:spPr>
        <p:txBody>
          <a:bodyPr anchor="t"/>
          <a:lstStyle>
            <a:lvl1pPr algn="l">
              <a:defRPr sz="4500">
                <a:solidFill>
                  <a:schemeClr val="bg1"/>
                </a:solidFill>
              </a:defRPr>
            </a:lvl1pPr>
          </a:lstStyle>
          <a:p>
            <a:r>
              <a:rPr lang="da-DK"/>
              <a:t>Klik for at redigere i master</a:t>
            </a:r>
            <a:endParaRPr lang="en-DK" dirty="0"/>
          </a:p>
        </p:txBody>
      </p:sp>
      <p:sp>
        <p:nvSpPr>
          <p:cNvPr id="9" name="Subtitle 2">
            <a:extLst>
              <a:ext uri="{FF2B5EF4-FFF2-40B4-BE49-F238E27FC236}">
                <a16:creationId xmlns:a16="http://schemas.microsoft.com/office/drawing/2014/main" id="{6D12CC6C-1C3E-F517-5859-831F1C5F3FBD}"/>
              </a:ext>
            </a:extLst>
          </p:cNvPr>
          <p:cNvSpPr>
            <a:spLocks noGrp="1"/>
          </p:cNvSpPr>
          <p:nvPr>
            <p:ph type="subTitle" idx="1"/>
          </p:nvPr>
        </p:nvSpPr>
        <p:spPr>
          <a:xfrm>
            <a:off x="787404" y="4226150"/>
            <a:ext cx="6282867" cy="1236944"/>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DK"/>
          </a:p>
        </p:txBody>
      </p:sp>
    </p:spTree>
    <p:extLst>
      <p:ext uri="{BB962C8B-B14F-4D97-AF65-F5344CB8AC3E}">
        <p14:creationId xmlns:p14="http://schemas.microsoft.com/office/powerpoint/2010/main" val="19679185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rside 7">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3BFC3CB-73BB-0F17-FD35-7320C9D0F0E2}"/>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26060" b="18303"/>
          <a:stretch/>
        </p:blipFill>
        <p:spPr>
          <a:xfrm>
            <a:off x="0" y="2735298"/>
            <a:ext cx="6305198" cy="4122702"/>
          </a:xfrm>
          <a:prstGeom prst="rect">
            <a:avLst/>
          </a:prstGeom>
        </p:spPr>
      </p:pic>
      <p:pic>
        <p:nvPicPr>
          <p:cNvPr id="7" name="Graphic 6">
            <a:extLst>
              <a:ext uri="{FF2B5EF4-FFF2-40B4-BE49-F238E27FC236}">
                <a16:creationId xmlns:a16="http://schemas.microsoft.com/office/drawing/2014/main" id="{EC0E67CB-CB29-D7E1-7C8C-3A2DE7A6397E}"/>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4037" r="52249"/>
          <a:stretch/>
        </p:blipFill>
        <p:spPr>
          <a:xfrm>
            <a:off x="8120053" y="0"/>
            <a:ext cx="4071947" cy="2319474"/>
          </a:xfrm>
          <a:prstGeom prst="rect">
            <a:avLst/>
          </a:prstGeom>
        </p:spPr>
      </p:pic>
      <p:pic>
        <p:nvPicPr>
          <p:cNvPr id="8" name="Graphic 7">
            <a:extLst>
              <a:ext uri="{FF2B5EF4-FFF2-40B4-BE49-F238E27FC236}">
                <a16:creationId xmlns:a16="http://schemas.microsoft.com/office/drawing/2014/main" id="{DC2C1653-9E80-691B-DF00-91502E013C3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2282" y="192328"/>
            <a:ext cx="2040712" cy="594094"/>
          </a:xfrm>
          <a:prstGeom prst="rect">
            <a:avLst/>
          </a:prstGeom>
        </p:spPr>
      </p:pic>
      <p:sp>
        <p:nvSpPr>
          <p:cNvPr id="9" name="Title 1">
            <a:extLst>
              <a:ext uri="{FF2B5EF4-FFF2-40B4-BE49-F238E27FC236}">
                <a16:creationId xmlns:a16="http://schemas.microsoft.com/office/drawing/2014/main" id="{2A5E2754-5C9C-EBC9-40EB-FCC964FC3370}"/>
              </a:ext>
            </a:extLst>
          </p:cNvPr>
          <p:cNvSpPr>
            <a:spLocks noGrp="1"/>
          </p:cNvSpPr>
          <p:nvPr>
            <p:ph type="ctrTitle"/>
          </p:nvPr>
        </p:nvSpPr>
        <p:spPr>
          <a:xfrm>
            <a:off x="787404" y="2966371"/>
            <a:ext cx="9144000" cy="1783667"/>
          </a:xfrm>
          <a:prstGeom prst="rect">
            <a:avLst/>
          </a:prstGeom>
        </p:spPr>
        <p:txBody>
          <a:bodyPr anchor="b"/>
          <a:lstStyle>
            <a:lvl1pPr algn="l">
              <a:defRPr sz="6000"/>
            </a:lvl1pPr>
          </a:lstStyle>
          <a:p>
            <a:r>
              <a:rPr lang="da-DK"/>
              <a:t>Klik for at redigere i master</a:t>
            </a:r>
            <a:endParaRPr lang="en-DK" dirty="0"/>
          </a:p>
        </p:txBody>
      </p:sp>
      <p:sp>
        <p:nvSpPr>
          <p:cNvPr id="10" name="Subtitle 2">
            <a:extLst>
              <a:ext uri="{FF2B5EF4-FFF2-40B4-BE49-F238E27FC236}">
                <a16:creationId xmlns:a16="http://schemas.microsoft.com/office/drawing/2014/main" id="{7320C9C1-C65D-2880-F037-900CC4DD132A}"/>
              </a:ext>
            </a:extLst>
          </p:cNvPr>
          <p:cNvSpPr>
            <a:spLocks noGrp="1"/>
          </p:cNvSpPr>
          <p:nvPr>
            <p:ph type="subTitle" idx="1"/>
          </p:nvPr>
        </p:nvSpPr>
        <p:spPr>
          <a:xfrm>
            <a:off x="787404" y="4935255"/>
            <a:ext cx="9144000" cy="1236944"/>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DK"/>
          </a:p>
        </p:txBody>
      </p:sp>
    </p:spTree>
    <p:extLst>
      <p:ext uri="{BB962C8B-B14F-4D97-AF65-F5344CB8AC3E}">
        <p14:creationId xmlns:p14="http://schemas.microsoft.com/office/powerpoint/2010/main" val="37974744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rside 8">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3BFC3CB-73BB-0F17-FD35-7320C9D0F0E2}"/>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26060" b="18303"/>
          <a:stretch/>
        </p:blipFill>
        <p:spPr>
          <a:xfrm>
            <a:off x="0" y="2735298"/>
            <a:ext cx="6305198" cy="4122702"/>
          </a:xfrm>
          <a:prstGeom prst="rect">
            <a:avLst/>
          </a:prstGeom>
        </p:spPr>
      </p:pic>
      <p:pic>
        <p:nvPicPr>
          <p:cNvPr id="7" name="Graphic 6">
            <a:extLst>
              <a:ext uri="{FF2B5EF4-FFF2-40B4-BE49-F238E27FC236}">
                <a16:creationId xmlns:a16="http://schemas.microsoft.com/office/drawing/2014/main" id="{EC0E67CB-CB29-D7E1-7C8C-3A2DE7A6397E}"/>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4037" r="52249"/>
          <a:stretch/>
        </p:blipFill>
        <p:spPr>
          <a:xfrm>
            <a:off x="8120053" y="0"/>
            <a:ext cx="4071947" cy="2319474"/>
          </a:xfrm>
          <a:prstGeom prst="rect">
            <a:avLst/>
          </a:prstGeom>
        </p:spPr>
      </p:pic>
      <p:pic>
        <p:nvPicPr>
          <p:cNvPr id="8" name="Graphic 7">
            <a:extLst>
              <a:ext uri="{FF2B5EF4-FFF2-40B4-BE49-F238E27FC236}">
                <a16:creationId xmlns:a16="http://schemas.microsoft.com/office/drawing/2014/main" id="{DC2C1653-9E80-691B-DF00-91502E013C3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2282" y="192328"/>
            <a:ext cx="2040712" cy="594094"/>
          </a:xfrm>
          <a:prstGeom prst="rect">
            <a:avLst/>
          </a:prstGeom>
        </p:spPr>
      </p:pic>
      <p:sp>
        <p:nvSpPr>
          <p:cNvPr id="14" name="Title 1">
            <a:extLst>
              <a:ext uri="{FF2B5EF4-FFF2-40B4-BE49-F238E27FC236}">
                <a16:creationId xmlns:a16="http://schemas.microsoft.com/office/drawing/2014/main" id="{46257439-FAEB-BB8A-FF7A-4D5D396D4243}"/>
              </a:ext>
            </a:extLst>
          </p:cNvPr>
          <p:cNvSpPr>
            <a:spLocks noGrp="1"/>
          </p:cNvSpPr>
          <p:nvPr>
            <p:ph type="ctrTitle"/>
          </p:nvPr>
        </p:nvSpPr>
        <p:spPr>
          <a:xfrm>
            <a:off x="787404" y="2257266"/>
            <a:ext cx="6282867" cy="1783667"/>
          </a:xfrm>
          <a:prstGeom prst="rect">
            <a:avLst/>
          </a:prstGeom>
        </p:spPr>
        <p:txBody>
          <a:bodyPr anchor="t"/>
          <a:lstStyle>
            <a:lvl1pPr algn="l">
              <a:defRPr sz="4500">
                <a:solidFill>
                  <a:schemeClr val="accent1"/>
                </a:solidFill>
              </a:defRPr>
            </a:lvl1pPr>
          </a:lstStyle>
          <a:p>
            <a:r>
              <a:rPr lang="da-DK"/>
              <a:t>Klik for at redigere i master</a:t>
            </a:r>
            <a:endParaRPr lang="en-DK" dirty="0"/>
          </a:p>
        </p:txBody>
      </p:sp>
      <p:sp>
        <p:nvSpPr>
          <p:cNvPr id="15" name="Subtitle 2">
            <a:extLst>
              <a:ext uri="{FF2B5EF4-FFF2-40B4-BE49-F238E27FC236}">
                <a16:creationId xmlns:a16="http://schemas.microsoft.com/office/drawing/2014/main" id="{F8AFF951-91F7-A0DB-113F-C904106692B8}"/>
              </a:ext>
            </a:extLst>
          </p:cNvPr>
          <p:cNvSpPr>
            <a:spLocks noGrp="1"/>
          </p:cNvSpPr>
          <p:nvPr>
            <p:ph type="subTitle" idx="1"/>
          </p:nvPr>
        </p:nvSpPr>
        <p:spPr>
          <a:xfrm>
            <a:off x="787404" y="4226150"/>
            <a:ext cx="6282867" cy="1236944"/>
          </a:xfrm>
          <a:prstGeom prst="rect">
            <a:avLst/>
          </a:prstGeo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DK"/>
          </a:p>
        </p:txBody>
      </p:sp>
    </p:spTree>
    <p:extLst>
      <p:ext uri="{BB962C8B-B14F-4D97-AF65-F5344CB8AC3E}">
        <p14:creationId xmlns:p14="http://schemas.microsoft.com/office/powerpoint/2010/main" val="4533664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lide - salvie streger">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6B2D4BB5-407D-E2A6-672E-1A23A48F9C38}"/>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8139" t="-11484" r="55256" b="53583"/>
          <a:stretch/>
        </p:blipFill>
        <p:spPr>
          <a:xfrm>
            <a:off x="8334795" y="4358820"/>
            <a:ext cx="3857205" cy="2499180"/>
          </a:xfrm>
          <a:prstGeom prst="rect">
            <a:avLst/>
          </a:prstGeom>
        </p:spPr>
      </p:pic>
      <p:pic>
        <p:nvPicPr>
          <p:cNvPr id="8" name="Graphic 14">
            <a:extLst>
              <a:ext uri="{FF2B5EF4-FFF2-40B4-BE49-F238E27FC236}">
                <a16:creationId xmlns:a16="http://schemas.microsoft.com/office/drawing/2014/main" id="{8B8ACF66-74CD-7F10-8AF4-88743751454A}"/>
              </a:ext>
            </a:extLst>
          </p:cNvPr>
          <p:cNvPicPr>
            <a:picLocks noChangeAspect="1"/>
          </p:cNvPicPr>
          <p:nvPr/>
        </p:nvPicPr>
        <p:blipFill rotWithShape="1">
          <a:blip r:embed="rId4"/>
          <a:srcRect l="-1820" t="-6865" r="48451" b="67185"/>
          <a:stretch/>
        </p:blipFill>
        <p:spPr>
          <a:xfrm>
            <a:off x="1676399" y="5769947"/>
            <a:ext cx="1463408" cy="1088053"/>
          </a:xfrm>
          <a:prstGeom prst="rect">
            <a:avLst/>
          </a:prstGeom>
        </p:spPr>
      </p:pic>
      <p:pic>
        <p:nvPicPr>
          <p:cNvPr id="9" name="Graphic 14">
            <a:extLst>
              <a:ext uri="{FF2B5EF4-FFF2-40B4-BE49-F238E27FC236}">
                <a16:creationId xmlns:a16="http://schemas.microsoft.com/office/drawing/2014/main" id="{6F49D7C4-6DE3-8200-2A18-003E9A428811}"/>
              </a:ext>
            </a:extLst>
          </p:cNvPr>
          <p:cNvPicPr>
            <a:picLocks noChangeAspect="1"/>
          </p:cNvPicPr>
          <p:nvPr/>
        </p:nvPicPr>
        <p:blipFill rotWithShape="1">
          <a:blip r:embed="rId4"/>
          <a:srcRect l="76030" t="52765" r="-2397" b="-1844"/>
          <a:stretch/>
        </p:blipFill>
        <p:spPr>
          <a:xfrm>
            <a:off x="2" y="5051290"/>
            <a:ext cx="678344" cy="1262683"/>
          </a:xfrm>
          <a:prstGeom prst="rect">
            <a:avLst/>
          </a:prstGeom>
        </p:spPr>
      </p:pic>
      <p:sp>
        <p:nvSpPr>
          <p:cNvPr id="10" name="Title 1">
            <a:extLst>
              <a:ext uri="{FF2B5EF4-FFF2-40B4-BE49-F238E27FC236}">
                <a16:creationId xmlns:a16="http://schemas.microsoft.com/office/drawing/2014/main" id="{2AB63AAB-93EC-3B76-D674-EA9304E46F6F}"/>
              </a:ext>
            </a:extLst>
          </p:cNvPr>
          <p:cNvSpPr>
            <a:spLocks noGrp="1"/>
          </p:cNvSpPr>
          <p:nvPr>
            <p:ph type="title"/>
          </p:nvPr>
        </p:nvSpPr>
        <p:spPr>
          <a:xfrm>
            <a:off x="839788" y="900000"/>
            <a:ext cx="10515600" cy="1325563"/>
          </a:xfrm>
          <a:prstGeom prst="rect">
            <a:avLst/>
          </a:prstGeom>
        </p:spPr>
        <p:txBody>
          <a:bodyPr anchor="t"/>
          <a:lstStyle>
            <a:lvl1pPr>
              <a:defRPr>
                <a:solidFill>
                  <a:schemeClr val="accent1"/>
                </a:solidFill>
              </a:defRPr>
            </a:lvl1pPr>
          </a:lstStyle>
          <a:p>
            <a:r>
              <a:rPr lang="da-DK"/>
              <a:t>Klik for at redigere i master</a:t>
            </a:r>
            <a:endParaRPr lang="en-DK"/>
          </a:p>
        </p:txBody>
      </p:sp>
      <p:pic>
        <p:nvPicPr>
          <p:cNvPr id="11" name="Graphic 10">
            <a:extLst>
              <a:ext uri="{FF2B5EF4-FFF2-40B4-BE49-F238E27FC236}">
                <a16:creationId xmlns:a16="http://schemas.microsoft.com/office/drawing/2014/main" id="{312FBCEA-04A7-65B5-2FE7-20596F319E2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72282" y="192328"/>
            <a:ext cx="2040712" cy="594094"/>
          </a:xfrm>
          <a:prstGeom prst="rect">
            <a:avLst/>
          </a:prstGeom>
        </p:spPr>
      </p:pic>
      <p:sp>
        <p:nvSpPr>
          <p:cNvPr id="12" name="Content Placeholder 2">
            <a:extLst>
              <a:ext uri="{FF2B5EF4-FFF2-40B4-BE49-F238E27FC236}">
                <a16:creationId xmlns:a16="http://schemas.microsoft.com/office/drawing/2014/main" id="{F49DD0B4-D455-B323-F2CA-B5569289D5DB}"/>
              </a:ext>
            </a:extLst>
          </p:cNvPr>
          <p:cNvSpPr>
            <a:spLocks noGrp="1"/>
          </p:cNvSpPr>
          <p:nvPr>
            <p:ph sz="half" idx="1"/>
          </p:nvPr>
        </p:nvSpPr>
        <p:spPr>
          <a:xfrm>
            <a:off x="838199" y="2340000"/>
            <a:ext cx="10515599" cy="4351338"/>
          </a:xfrm>
          <a:prstGeom prst="rect">
            <a:avLst/>
          </a:prstGeom>
        </p:spPr>
        <p:txBody>
          <a:bodyPr/>
          <a:lstStyle>
            <a:lvl1pPr marL="7938" indent="0">
              <a:buFont typeface="Arial" panose="020B0604020202020204" pitchFamily="34" charset="0"/>
              <a:buNone/>
              <a:tabLst/>
              <a:defRPr/>
            </a:lvl1pPr>
            <a:lvl2pPr marL="223838" indent="0">
              <a:buFont typeface="Arial" panose="020B0604020202020204" pitchFamily="34" charset="0"/>
              <a:buNone/>
              <a:tabLst/>
              <a:defRPr/>
            </a:lvl2pPr>
            <a:lvl3pPr marL="401637" indent="0">
              <a:buFont typeface="Arial" panose="020B0604020202020204" pitchFamily="34" charset="0"/>
              <a:buNone/>
              <a:tabLst/>
              <a:defRPr/>
            </a:lvl3pPr>
            <a:lvl4pPr marL="577850" indent="0">
              <a:buFont typeface="Arial" panose="020B0604020202020204" pitchFamily="34" charset="0"/>
              <a:buNone/>
              <a:tabLst/>
              <a:defRPr/>
            </a:lvl4pPr>
            <a:lvl5pPr marL="714375" indent="0">
              <a:buFont typeface="Arial" panose="020B0604020202020204" pitchFamily="34" charset="0"/>
              <a:buNone/>
              <a:tabLst/>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DK" dirty="0"/>
          </a:p>
        </p:txBody>
      </p:sp>
    </p:spTree>
    <p:extLst>
      <p:ext uri="{BB962C8B-B14F-4D97-AF65-F5344CB8AC3E}">
        <p14:creationId xmlns:p14="http://schemas.microsoft.com/office/powerpoint/2010/main" val="23756118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lide - salvie sløjfe">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3AA40F92-B196-C557-6162-0C6E574D8292}"/>
              </a:ext>
            </a:extLst>
          </p:cNvPr>
          <p:cNvPicPr>
            <a:picLocks noChangeAspect="1"/>
          </p:cNvPicPr>
          <p:nvPr/>
        </p:nvPicPr>
        <p:blipFill rotWithShape="1">
          <a:blip r:embed="rId2"/>
          <a:srcRect l="-1329" t="14142" r="24268" b="-519"/>
          <a:stretch/>
        </p:blipFill>
        <p:spPr>
          <a:xfrm>
            <a:off x="9829212" y="0"/>
            <a:ext cx="2362788" cy="3770888"/>
          </a:xfrm>
          <a:prstGeom prst="rect">
            <a:avLst/>
          </a:prstGeom>
        </p:spPr>
      </p:pic>
      <p:sp>
        <p:nvSpPr>
          <p:cNvPr id="7" name="Title 1">
            <a:extLst>
              <a:ext uri="{FF2B5EF4-FFF2-40B4-BE49-F238E27FC236}">
                <a16:creationId xmlns:a16="http://schemas.microsoft.com/office/drawing/2014/main" id="{15A1DE98-DBD5-5CD3-A2FD-6225B3908F3F}"/>
              </a:ext>
            </a:extLst>
          </p:cNvPr>
          <p:cNvSpPr>
            <a:spLocks noGrp="1"/>
          </p:cNvSpPr>
          <p:nvPr>
            <p:ph type="title"/>
          </p:nvPr>
        </p:nvSpPr>
        <p:spPr>
          <a:xfrm>
            <a:off x="839788" y="900000"/>
            <a:ext cx="10515600" cy="1325563"/>
          </a:xfrm>
          <a:prstGeom prst="rect">
            <a:avLst/>
          </a:prstGeom>
        </p:spPr>
        <p:txBody>
          <a:bodyPr anchor="t"/>
          <a:lstStyle>
            <a:lvl1pPr>
              <a:defRPr>
                <a:solidFill>
                  <a:schemeClr val="accent1"/>
                </a:solidFill>
              </a:defRPr>
            </a:lvl1pPr>
          </a:lstStyle>
          <a:p>
            <a:r>
              <a:rPr lang="da-DK"/>
              <a:t>Klik for at redigere i master</a:t>
            </a:r>
            <a:endParaRPr lang="en-DK"/>
          </a:p>
        </p:txBody>
      </p:sp>
      <p:pic>
        <p:nvPicPr>
          <p:cNvPr id="8" name="Graphic 7">
            <a:extLst>
              <a:ext uri="{FF2B5EF4-FFF2-40B4-BE49-F238E27FC236}">
                <a16:creationId xmlns:a16="http://schemas.microsoft.com/office/drawing/2014/main" id="{72447C45-F18E-94F4-59EA-D614730A9A2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2282" y="192328"/>
            <a:ext cx="2040712" cy="594094"/>
          </a:xfrm>
          <a:prstGeom prst="rect">
            <a:avLst/>
          </a:prstGeom>
        </p:spPr>
      </p:pic>
      <p:sp>
        <p:nvSpPr>
          <p:cNvPr id="10" name="Content Placeholder 2">
            <a:extLst>
              <a:ext uri="{FF2B5EF4-FFF2-40B4-BE49-F238E27FC236}">
                <a16:creationId xmlns:a16="http://schemas.microsoft.com/office/drawing/2014/main" id="{AFFAD4A2-7045-316D-5F46-9BFD0E8C2626}"/>
              </a:ext>
            </a:extLst>
          </p:cNvPr>
          <p:cNvSpPr>
            <a:spLocks noGrp="1"/>
          </p:cNvSpPr>
          <p:nvPr>
            <p:ph sz="half" idx="1"/>
          </p:nvPr>
        </p:nvSpPr>
        <p:spPr>
          <a:xfrm>
            <a:off x="838199" y="2340000"/>
            <a:ext cx="10515599" cy="4351338"/>
          </a:xfrm>
          <a:prstGeom prst="rect">
            <a:avLst/>
          </a:prstGeom>
        </p:spPr>
        <p:txBody>
          <a:bodyPr/>
          <a:lstStyle>
            <a:lvl1pPr marL="7938" indent="0">
              <a:buFont typeface="Arial" panose="020B0604020202020204" pitchFamily="34" charset="0"/>
              <a:buNone/>
              <a:tabLst/>
              <a:defRPr/>
            </a:lvl1pPr>
            <a:lvl2pPr marL="223838" indent="0">
              <a:buFont typeface="Arial" panose="020B0604020202020204" pitchFamily="34" charset="0"/>
              <a:buNone/>
              <a:tabLst/>
              <a:defRPr/>
            </a:lvl2pPr>
            <a:lvl3pPr marL="401637" indent="0">
              <a:buFont typeface="Arial" panose="020B0604020202020204" pitchFamily="34" charset="0"/>
              <a:buNone/>
              <a:tabLst/>
              <a:defRPr/>
            </a:lvl3pPr>
            <a:lvl4pPr marL="577850" indent="0">
              <a:buFont typeface="Arial" panose="020B0604020202020204" pitchFamily="34" charset="0"/>
              <a:buNone/>
              <a:tabLst/>
              <a:defRPr/>
            </a:lvl4pPr>
            <a:lvl5pPr marL="714375" indent="0">
              <a:buFont typeface="Arial" panose="020B0604020202020204" pitchFamily="34" charset="0"/>
              <a:buNone/>
              <a:tabLst/>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DK" dirty="0"/>
          </a:p>
        </p:txBody>
      </p:sp>
    </p:spTree>
    <p:extLst>
      <p:ext uri="{BB962C8B-B14F-4D97-AF65-F5344CB8AC3E}">
        <p14:creationId xmlns:p14="http://schemas.microsoft.com/office/powerpoint/2010/main" val="30536659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lide - salvie bg">
    <p:bg>
      <p:bgRef idx="1001">
        <a:schemeClr val="bg2"/>
      </p:bgRef>
    </p:bg>
    <p:spTree>
      <p:nvGrpSpPr>
        <p:cNvPr id="1" name=""/>
        <p:cNvGrpSpPr/>
        <p:nvPr/>
      </p:nvGrpSpPr>
      <p:grpSpPr>
        <a:xfrm>
          <a:off x="0" y="0"/>
          <a:ext cx="0" cy="0"/>
          <a:chOff x="0" y="0"/>
          <a:chExt cx="0" cy="0"/>
        </a:xfrm>
      </p:grpSpPr>
      <p:pic>
        <p:nvPicPr>
          <p:cNvPr id="11" name="Graphic 23">
            <a:extLst>
              <a:ext uri="{FF2B5EF4-FFF2-40B4-BE49-F238E27FC236}">
                <a16:creationId xmlns:a16="http://schemas.microsoft.com/office/drawing/2014/main" id="{2E2D3ED7-9AE0-4342-A7BA-BF319BA9780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29055" r="10104" b="-921"/>
          <a:stretch/>
        </p:blipFill>
        <p:spPr>
          <a:xfrm>
            <a:off x="9085811" y="0"/>
            <a:ext cx="3106189" cy="4351338"/>
          </a:xfrm>
          <a:prstGeom prst="rect">
            <a:avLst/>
          </a:prstGeom>
        </p:spPr>
      </p:pic>
      <p:sp>
        <p:nvSpPr>
          <p:cNvPr id="7" name="Title 1">
            <a:extLst>
              <a:ext uri="{FF2B5EF4-FFF2-40B4-BE49-F238E27FC236}">
                <a16:creationId xmlns:a16="http://schemas.microsoft.com/office/drawing/2014/main" id="{15A1DE98-DBD5-5CD3-A2FD-6225B3908F3F}"/>
              </a:ext>
            </a:extLst>
          </p:cNvPr>
          <p:cNvSpPr>
            <a:spLocks noGrp="1"/>
          </p:cNvSpPr>
          <p:nvPr>
            <p:ph type="title" hasCustomPrompt="1"/>
          </p:nvPr>
        </p:nvSpPr>
        <p:spPr>
          <a:xfrm>
            <a:off x="839788" y="900000"/>
            <a:ext cx="10515600" cy="1325563"/>
          </a:xfrm>
          <a:prstGeom prst="rect">
            <a:avLst/>
          </a:prstGeom>
        </p:spPr>
        <p:txBody>
          <a:bodyPr anchor="t"/>
          <a:lstStyle>
            <a:lvl1pPr>
              <a:defRPr sz="6000">
                <a:solidFill>
                  <a:schemeClr val="bg1"/>
                </a:solidFill>
              </a:defRPr>
            </a:lvl1pPr>
          </a:lstStyle>
          <a:p>
            <a:r>
              <a:rPr lang="en-GB" dirty="0" err="1"/>
              <a:t>Indhold</a:t>
            </a:r>
            <a:endParaRPr lang="en-DK" dirty="0"/>
          </a:p>
        </p:txBody>
      </p:sp>
      <p:pic>
        <p:nvPicPr>
          <p:cNvPr id="8" name="Graphic 7">
            <a:extLst>
              <a:ext uri="{FF2B5EF4-FFF2-40B4-BE49-F238E27FC236}">
                <a16:creationId xmlns:a16="http://schemas.microsoft.com/office/drawing/2014/main" id="{72447C45-F18E-94F4-59EA-D614730A9A2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2282" y="192328"/>
            <a:ext cx="2040712" cy="594094"/>
          </a:xfrm>
          <a:prstGeom prst="rect">
            <a:avLst/>
          </a:prstGeom>
        </p:spPr>
      </p:pic>
      <p:sp>
        <p:nvSpPr>
          <p:cNvPr id="10" name="Content Placeholder 2">
            <a:extLst>
              <a:ext uri="{FF2B5EF4-FFF2-40B4-BE49-F238E27FC236}">
                <a16:creationId xmlns:a16="http://schemas.microsoft.com/office/drawing/2014/main" id="{AFFAD4A2-7045-316D-5F46-9BFD0E8C2626}"/>
              </a:ext>
            </a:extLst>
          </p:cNvPr>
          <p:cNvSpPr>
            <a:spLocks noGrp="1"/>
          </p:cNvSpPr>
          <p:nvPr>
            <p:ph sz="half" idx="1"/>
          </p:nvPr>
        </p:nvSpPr>
        <p:spPr>
          <a:xfrm>
            <a:off x="838199" y="2340000"/>
            <a:ext cx="10515599" cy="4351338"/>
          </a:xfrm>
          <a:prstGeom prst="rect">
            <a:avLst/>
          </a:prstGeom>
        </p:spPr>
        <p:txBody>
          <a:bodyPr/>
          <a:lstStyle>
            <a:lvl1pPr marL="225425" indent="-217488">
              <a:buFont typeface="Arial" panose="020B0604020202020204" pitchFamily="34" charset="0"/>
              <a:buChar char="•"/>
              <a:tabLst/>
              <a:defRPr>
                <a:solidFill>
                  <a:schemeClr val="tx1"/>
                </a:solidFill>
              </a:defRPr>
            </a:lvl1pPr>
            <a:lvl2pPr marL="566738" indent="-342900">
              <a:buFont typeface="Arial" panose="020B0604020202020204" pitchFamily="34" charset="0"/>
              <a:buChar char="•"/>
              <a:tabLst/>
              <a:defRPr/>
            </a:lvl2pPr>
            <a:lvl3pPr marL="744537" indent="-342900">
              <a:buFont typeface="Arial" panose="020B0604020202020204" pitchFamily="34" charset="0"/>
              <a:buChar char="•"/>
              <a:tabLst/>
              <a:defRPr/>
            </a:lvl3pPr>
            <a:lvl4pPr marL="863600" indent="-285750">
              <a:buFont typeface="Arial" panose="020B0604020202020204" pitchFamily="34" charset="0"/>
              <a:buChar char="•"/>
              <a:tabLst/>
              <a:defRPr/>
            </a:lvl4pPr>
            <a:lvl5pPr marL="1000125" indent="-285750">
              <a:buFont typeface="Arial" panose="020B0604020202020204" pitchFamily="34" charset="0"/>
              <a:buChar char="•"/>
              <a:tabLst/>
              <a:defRPr/>
            </a:lvl5pPr>
          </a:lstStyle>
          <a:p>
            <a:pPr lvl="0"/>
            <a:r>
              <a:rPr lang="da-DK"/>
              <a:t>Rediger typografien i masterens</a:t>
            </a:r>
          </a:p>
        </p:txBody>
      </p:sp>
    </p:spTree>
    <p:extLst>
      <p:ext uri="{BB962C8B-B14F-4D97-AF65-F5344CB8AC3E}">
        <p14:creationId xmlns:p14="http://schemas.microsoft.com/office/powerpoint/2010/main" val="2834685670"/>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lide - sand bg">
    <p:bg>
      <p:bgPr>
        <a:solidFill>
          <a:schemeClr val="accent6"/>
        </a:solidFill>
        <a:effectLst/>
      </p:bgPr>
    </p:bg>
    <p:spTree>
      <p:nvGrpSpPr>
        <p:cNvPr id="1" name=""/>
        <p:cNvGrpSpPr/>
        <p:nvPr/>
      </p:nvGrpSpPr>
      <p:grpSpPr>
        <a:xfrm>
          <a:off x="0" y="0"/>
          <a:ext cx="0" cy="0"/>
          <a:chOff x="0" y="0"/>
          <a:chExt cx="0" cy="0"/>
        </a:xfrm>
      </p:grpSpPr>
      <p:pic>
        <p:nvPicPr>
          <p:cNvPr id="11" name="Graphic 23">
            <a:extLst>
              <a:ext uri="{FF2B5EF4-FFF2-40B4-BE49-F238E27FC236}">
                <a16:creationId xmlns:a16="http://schemas.microsoft.com/office/drawing/2014/main" id="{2E2D3ED7-9AE0-4342-A7BA-BF319BA9780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29055" r="10104" b="-921"/>
          <a:stretch/>
        </p:blipFill>
        <p:spPr>
          <a:xfrm>
            <a:off x="9085811" y="0"/>
            <a:ext cx="3106189" cy="4351338"/>
          </a:xfrm>
          <a:prstGeom prst="rect">
            <a:avLst/>
          </a:prstGeom>
        </p:spPr>
      </p:pic>
      <p:sp>
        <p:nvSpPr>
          <p:cNvPr id="7" name="Title 1">
            <a:extLst>
              <a:ext uri="{FF2B5EF4-FFF2-40B4-BE49-F238E27FC236}">
                <a16:creationId xmlns:a16="http://schemas.microsoft.com/office/drawing/2014/main" id="{15A1DE98-DBD5-5CD3-A2FD-6225B3908F3F}"/>
              </a:ext>
            </a:extLst>
          </p:cNvPr>
          <p:cNvSpPr>
            <a:spLocks noGrp="1"/>
          </p:cNvSpPr>
          <p:nvPr>
            <p:ph type="title" hasCustomPrompt="1"/>
          </p:nvPr>
        </p:nvSpPr>
        <p:spPr>
          <a:xfrm>
            <a:off x="839788" y="900000"/>
            <a:ext cx="10515600" cy="1325563"/>
          </a:xfrm>
          <a:prstGeom prst="rect">
            <a:avLst/>
          </a:prstGeom>
        </p:spPr>
        <p:txBody>
          <a:bodyPr anchor="t"/>
          <a:lstStyle>
            <a:lvl1pPr>
              <a:defRPr sz="6000">
                <a:solidFill>
                  <a:schemeClr val="bg1"/>
                </a:solidFill>
              </a:defRPr>
            </a:lvl1pPr>
          </a:lstStyle>
          <a:p>
            <a:r>
              <a:rPr lang="en-GB" dirty="0" err="1"/>
              <a:t>Indhold</a:t>
            </a:r>
            <a:endParaRPr lang="en-DK" dirty="0"/>
          </a:p>
        </p:txBody>
      </p:sp>
      <p:pic>
        <p:nvPicPr>
          <p:cNvPr id="8" name="Graphic 7">
            <a:extLst>
              <a:ext uri="{FF2B5EF4-FFF2-40B4-BE49-F238E27FC236}">
                <a16:creationId xmlns:a16="http://schemas.microsoft.com/office/drawing/2014/main" id="{72447C45-F18E-94F4-59EA-D614730A9A2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2282" y="192328"/>
            <a:ext cx="2040712" cy="594094"/>
          </a:xfrm>
          <a:prstGeom prst="rect">
            <a:avLst/>
          </a:prstGeom>
        </p:spPr>
      </p:pic>
      <p:sp>
        <p:nvSpPr>
          <p:cNvPr id="10" name="Content Placeholder 2">
            <a:extLst>
              <a:ext uri="{FF2B5EF4-FFF2-40B4-BE49-F238E27FC236}">
                <a16:creationId xmlns:a16="http://schemas.microsoft.com/office/drawing/2014/main" id="{AFFAD4A2-7045-316D-5F46-9BFD0E8C2626}"/>
              </a:ext>
            </a:extLst>
          </p:cNvPr>
          <p:cNvSpPr>
            <a:spLocks noGrp="1"/>
          </p:cNvSpPr>
          <p:nvPr>
            <p:ph sz="half" idx="1"/>
          </p:nvPr>
        </p:nvSpPr>
        <p:spPr>
          <a:xfrm>
            <a:off x="838199" y="2340000"/>
            <a:ext cx="10515599" cy="4351338"/>
          </a:xfrm>
          <a:prstGeom prst="rect">
            <a:avLst/>
          </a:prstGeom>
        </p:spPr>
        <p:txBody>
          <a:bodyPr/>
          <a:lstStyle>
            <a:lvl1pPr marL="225425" indent="-217488">
              <a:buFont typeface="Arial" panose="020B0604020202020204" pitchFamily="34" charset="0"/>
              <a:buChar char="•"/>
              <a:tabLst/>
              <a:defRPr>
                <a:solidFill>
                  <a:schemeClr val="accent1"/>
                </a:solidFill>
              </a:defRPr>
            </a:lvl1pPr>
            <a:lvl2pPr marL="566738" indent="-342900">
              <a:buFont typeface="Arial" panose="020B0604020202020204" pitchFamily="34" charset="0"/>
              <a:buChar char="•"/>
              <a:tabLst/>
              <a:defRPr/>
            </a:lvl2pPr>
            <a:lvl3pPr marL="744537" indent="-342900">
              <a:buFont typeface="Arial" panose="020B0604020202020204" pitchFamily="34" charset="0"/>
              <a:buChar char="•"/>
              <a:tabLst/>
              <a:defRPr/>
            </a:lvl3pPr>
            <a:lvl4pPr marL="863600" indent="-285750">
              <a:buFont typeface="Arial" panose="020B0604020202020204" pitchFamily="34" charset="0"/>
              <a:buChar char="•"/>
              <a:tabLst/>
              <a:defRPr/>
            </a:lvl4pPr>
            <a:lvl5pPr marL="1000125" indent="-285750">
              <a:buFont typeface="Arial" panose="020B0604020202020204" pitchFamily="34" charset="0"/>
              <a:buChar char="•"/>
              <a:tabLst/>
              <a:defRPr/>
            </a:lvl5pPr>
          </a:lstStyle>
          <a:p>
            <a:pPr lvl="0"/>
            <a:r>
              <a:rPr lang="da-DK"/>
              <a:t>Rediger typografien i masterens</a:t>
            </a:r>
          </a:p>
        </p:txBody>
      </p:sp>
    </p:spTree>
    <p:extLst>
      <p:ext uri="{BB962C8B-B14F-4D97-AF65-F5344CB8AC3E}">
        <p14:creationId xmlns:p14="http://schemas.microsoft.com/office/powerpoint/2010/main" val="3382520720"/>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lide - himmelblå bg">
    <p:bg>
      <p:bgPr>
        <a:solidFill>
          <a:schemeClr val="accent3"/>
        </a:solidFill>
        <a:effectLst/>
      </p:bgPr>
    </p:bg>
    <p:spTree>
      <p:nvGrpSpPr>
        <p:cNvPr id="1" name=""/>
        <p:cNvGrpSpPr/>
        <p:nvPr/>
      </p:nvGrpSpPr>
      <p:grpSpPr>
        <a:xfrm>
          <a:off x="0" y="0"/>
          <a:ext cx="0" cy="0"/>
          <a:chOff x="0" y="0"/>
          <a:chExt cx="0" cy="0"/>
        </a:xfrm>
      </p:grpSpPr>
      <p:pic>
        <p:nvPicPr>
          <p:cNvPr id="11" name="Graphic 23">
            <a:extLst>
              <a:ext uri="{FF2B5EF4-FFF2-40B4-BE49-F238E27FC236}">
                <a16:creationId xmlns:a16="http://schemas.microsoft.com/office/drawing/2014/main" id="{2E2D3ED7-9AE0-4342-A7BA-BF319BA9780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29055" r="10104" b="-921"/>
          <a:stretch/>
        </p:blipFill>
        <p:spPr>
          <a:xfrm>
            <a:off x="9085811" y="0"/>
            <a:ext cx="3106189" cy="4351338"/>
          </a:xfrm>
          <a:prstGeom prst="rect">
            <a:avLst/>
          </a:prstGeom>
        </p:spPr>
      </p:pic>
      <p:sp>
        <p:nvSpPr>
          <p:cNvPr id="7" name="Title 1">
            <a:extLst>
              <a:ext uri="{FF2B5EF4-FFF2-40B4-BE49-F238E27FC236}">
                <a16:creationId xmlns:a16="http://schemas.microsoft.com/office/drawing/2014/main" id="{15A1DE98-DBD5-5CD3-A2FD-6225B3908F3F}"/>
              </a:ext>
            </a:extLst>
          </p:cNvPr>
          <p:cNvSpPr>
            <a:spLocks noGrp="1"/>
          </p:cNvSpPr>
          <p:nvPr>
            <p:ph type="title" hasCustomPrompt="1"/>
          </p:nvPr>
        </p:nvSpPr>
        <p:spPr>
          <a:xfrm>
            <a:off x="839788" y="900000"/>
            <a:ext cx="10515600" cy="1325563"/>
          </a:xfrm>
          <a:prstGeom prst="rect">
            <a:avLst/>
          </a:prstGeom>
        </p:spPr>
        <p:txBody>
          <a:bodyPr anchor="t"/>
          <a:lstStyle>
            <a:lvl1pPr>
              <a:defRPr sz="6000">
                <a:solidFill>
                  <a:schemeClr val="bg1"/>
                </a:solidFill>
              </a:defRPr>
            </a:lvl1pPr>
          </a:lstStyle>
          <a:p>
            <a:r>
              <a:rPr lang="en-GB" dirty="0" err="1"/>
              <a:t>Indhold</a:t>
            </a:r>
            <a:endParaRPr lang="en-DK" dirty="0"/>
          </a:p>
        </p:txBody>
      </p:sp>
      <p:pic>
        <p:nvPicPr>
          <p:cNvPr id="8" name="Graphic 7">
            <a:extLst>
              <a:ext uri="{FF2B5EF4-FFF2-40B4-BE49-F238E27FC236}">
                <a16:creationId xmlns:a16="http://schemas.microsoft.com/office/drawing/2014/main" id="{72447C45-F18E-94F4-59EA-D614730A9A2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2282" y="192328"/>
            <a:ext cx="2040712" cy="594094"/>
          </a:xfrm>
          <a:prstGeom prst="rect">
            <a:avLst/>
          </a:prstGeom>
        </p:spPr>
      </p:pic>
      <p:sp>
        <p:nvSpPr>
          <p:cNvPr id="10" name="Content Placeholder 2">
            <a:extLst>
              <a:ext uri="{FF2B5EF4-FFF2-40B4-BE49-F238E27FC236}">
                <a16:creationId xmlns:a16="http://schemas.microsoft.com/office/drawing/2014/main" id="{AFFAD4A2-7045-316D-5F46-9BFD0E8C2626}"/>
              </a:ext>
            </a:extLst>
          </p:cNvPr>
          <p:cNvSpPr>
            <a:spLocks noGrp="1"/>
          </p:cNvSpPr>
          <p:nvPr>
            <p:ph sz="half" idx="1"/>
          </p:nvPr>
        </p:nvSpPr>
        <p:spPr>
          <a:xfrm>
            <a:off x="838199" y="2340000"/>
            <a:ext cx="10515599" cy="4351338"/>
          </a:xfrm>
          <a:prstGeom prst="rect">
            <a:avLst/>
          </a:prstGeom>
        </p:spPr>
        <p:txBody>
          <a:bodyPr/>
          <a:lstStyle>
            <a:lvl1pPr marL="225425" indent="-217488">
              <a:buFont typeface="Arial" panose="020B0604020202020204" pitchFamily="34" charset="0"/>
              <a:buChar char="•"/>
              <a:tabLst/>
              <a:defRPr>
                <a:solidFill>
                  <a:schemeClr val="accent1"/>
                </a:solidFill>
              </a:defRPr>
            </a:lvl1pPr>
            <a:lvl2pPr marL="566738" indent="-342900">
              <a:buFont typeface="Arial" panose="020B0604020202020204" pitchFamily="34" charset="0"/>
              <a:buChar char="•"/>
              <a:tabLst/>
              <a:defRPr/>
            </a:lvl2pPr>
            <a:lvl3pPr marL="744537" indent="-342900">
              <a:buFont typeface="Arial" panose="020B0604020202020204" pitchFamily="34" charset="0"/>
              <a:buChar char="•"/>
              <a:tabLst/>
              <a:defRPr/>
            </a:lvl3pPr>
            <a:lvl4pPr marL="863600" indent="-285750">
              <a:buFont typeface="Arial" panose="020B0604020202020204" pitchFamily="34" charset="0"/>
              <a:buChar char="•"/>
              <a:tabLst/>
              <a:defRPr/>
            </a:lvl4pPr>
            <a:lvl5pPr marL="1000125" indent="-285750">
              <a:buFont typeface="Arial" panose="020B0604020202020204" pitchFamily="34" charset="0"/>
              <a:buChar char="•"/>
              <a:tabLst/>
              <a:defRPr/>
            </a:lvl5pPr>
          </a:lstStyle>
          <a:p>
            <a:pPr lvl="0"/>
            <a:r>
              <a:rPr lang="da-DK"/>
              <a:t>Rediger typografien i masterens</a:t>
            </a:r>
          </a:p>
        </p:txBody>
      </p:sp>
    </p:spTree>
    <p:extLst>
      <p:ext uri="{BB962C8B-B14F-4D97-AF65-F5344CB8AC3E}">
        <p14:creationId xmlns:p14="http://schemas.microsoft.com/office/powerpoint/2010/main" val="3458907444"/>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lide - havgrøn bg">
    <p:bg>
      <p:bgRef idx="1001">
        <a:schemeClr val="bg1"/>
      </p:bgRef>
    </p:bg>
    <p:spTree>
      <p:nvGrpSpPr>
        <p:cNvPr id="1" name=""/>
        <p:cNvGrpSpPr/>
        <p:nvPr/>
      </p:nvGrpSpPr>
      <p:grpSpPr>
        <a:xfrm>
          <a:off x="0" y="0"/>
          <a:ext cx="0" cy="0"/>
          <a:chOff x="0" y="0"/>
          <a:chExt cx="0" cy="0"/>
        </a:xfrm>
      </p:grpSpPr>
      <p:pic>
        <p:nvPicPr>
          <p:cNvPr id="11" name="Graphic 23">
            <a:extLst>
              <a:ext uri="{FF2B5EF4-FFF2-40B4-BE49-F238E27FC236}">
                <a16:creationId xmlns:a16="http://schemas.microsoft.com/office/drawing/2014/main" id="{2E2D3ED7-9AE0-4342-A7BA-BF319BA9780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29055" r="10104" b="-921"/>
          <a:stretch/>
        </p:blipFill>
        <p:spPr>
          <a:xfrm>
            <a:off x="9085811" y="0"/>
            <a:ext cx="3106189" cy="4351338"/>
          </a:xfrm>
          <a:prstGeom prst="rect">
            <a:avLst/>
          </a:prstGeom>
        </p:spPr>
      </p:pic>
      <p:sp>
        <p:nvSpPr>
          <p:cNvPr id="7" name="Title 1">
            <a:extLst>
              <a:ext uri="{FF2B5EF4-FFF2-40B4-BE49-F238E27FC236}">
                <a16:creationId xmlns:a16="http://schemas.microsoft.com/office/drawing/2014/main" id="{15A1DE98-DBD5-5CD3-A2FD-6225B3908F3F}"/>
              </a:ext>
            </a:extLst>
          </p:cNvPr>
          <p:cNvSpPr>
            <a:spLocks noGrp="1"/>
          </p:cNvSpPr>
          <p:nvPr>
            <p:ph type="title" hasCustomPrompt="1"/>
          </p:nvPr>
        </p:nvSpPr>
        <p:spPr>
          <a:xfrm>
            <a:off x="839788" y="900000"/>
            <a:ext cx="10515600" cy="1325563"/>
          </a:xfrm>
          <a:prstGeom prst="rect">
            <a:avLst/>
          </a:prstGeom>
        </p:spPr>
        <p:txBody>
          <a:bodyPr anchor="t"/>
          <a:lstStyle>
            <a:lvl1pPr>
              <a:defRPr sz="6000">
                <a:solidFill>
                  <a:schemeClr val="tx1"/>
                </a:solidFill>
              </a:defRPr>
            </a:lvl1pPr>
          </a:lstStyle>
          <a:p>
            <a:r>
              <a:rPr lang="en-GB" dirty="0" err="1"/>
              <a:t>Indhold</a:t>
            </a:r>
            <a:endParaRPr lang="en-DK" dirty="0"/>
          </a:p>
        </p:txBody>
      </p:sp>
      <p:pic>
        <p:nvPicPr>
          <p:cNvPr id="8" name="Graphic 7">
            <a:extLst>
              <a:ext uri="{FF2B5EF4-FFF2-40B4-BE49-F238E27FC236}">
                <a16:creationId xmlns:a16="http://schemas.microsoft.com/office/drawing/2014/main" id="{72447C45-F18E-94F4-59EA-D614730A9A2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2282" y="192328"/>
            <a:ext cx="2040712" cy="594094"/>
          </a:xfrm>
          <a:prstGeom prst="rect">
            <a:avLst/>
          </a:prstGeom>
        </p:spPr>
      </p:pic>
      <p:sp>
        <p:nvSpPr>
          <p:cNvPr id="10" name="Content Placeholder 2">
            <a:extLst>
              <a:ext uri="{FF2B5EF4-FFF2-40B4-BE49-F238E27FC236}">
                <a16:creationId xmlns:a16="http://schemas.microsoft.com/office/drawing/2014/main" id="{AFFAD4A2-7045-316D-5F46-9BFD0E8C2626}"/>
              </a:ext>
            </a:extLst>
          </p:cNvPr>
          <p:cNvSpPr>
            <a:spLocks noGrp="1"/>
          </p:cNvSpPr>
          <p:nvPr>
            <p:ph sz="half" idx="1"/>
          </p:nvPr>
        </p:nvSpPr>
        <p:spPr>
          <a:xfrm>
            <a:off x="838199" y="2340000"/>
            <a:ext cx="10515599" cy="4351338"/>
          </a:xfrm>
          <a:prstGeom prst="rect">
            <a:avLst/>
          </a:prstGeom>
        </p:spPr>
        <p:txBody>
          <a:bodyPr/>
          <a:lstStyle>
            <a:lvl1pPr marL="225425" indent="-217488">
              <a:buFont typeface="Arial" panose="020B0604020202020204" pitchFamily="34" charset="0"/>
              <a:buChar char="•"/>
              <a:tabLst/>
              <a:defRPr>
                <a:solidFill>
                  <a:schemeClr val="tx1"/>
                </a:solidFill>
              </a:defRPr>
            </a:lvl1pPr>
            <a:lvl2pPr marL="566738" indent="-342900">
              <a:buFont typeface="Arial" panose="020B0604020202020204" pitchFamily="34" charset="0"/>
              <a:buChar char="•"/>
              <a:tabLst/>
              <a:defRPr/>
            </a:lvl2pPr>
            <a:lvl3pPr marL="744537" indent="-342900">
              <a:buFont typeface="Arial" panose="020B0604020202020204" pitchFamily="34" charset="0"/>
              <a:buChar char="•"/>
              <a:tabLst/>
              <a:defRPr/>
            </a:lvl3pPr>
            <a:lvl4pPr marL="863600" indent="-285750">
              <a:buFont typeface="Arial" panose="020B0604020202020204" pitchFamily="34" charset="0"/>
              <a:buChar char="•"/>
              <a:tabLst/>
              <a:defRPr/>
            </a:lvl4pPr>
            <a:lvl5pPr marL="1000125" indent="-285750">
              <a:buFont typeface="Arial" panose="020B0604020202020204" pitchFamily="34" charset="0"/>
              <a:buChar char="•"/>
              <a:tabLst/>
              <a:defRPr/>
            </a:lvl5pPr>
          </a:lstStyle>
          <a:p>
            <a:pPr lvl="0"/>
            <a:r>
              <a:rPr lang="da-DK"/>
              <a:t>Rediger typografien i masterens</a:t>
            </a:r>
          </a:p>
        </p:txBody>
      </p:sp>
      <p:pic>
        <p:nvPicPr>
          <p:cNvPr id="6" name="Graphic 10">
            <a:extLst>
              <a:ext uri="{FF2B5EF4-FFF2-40B4-BE49-F238E27FC236}">
                <a16:creationId xmlns:a16="http://schemas.microsoft.com/office/drawing/2014/main" id="{703F3EA5-9F1A-62E2-7000-1812A155A3C1}"/>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471600" y="192328"/>
            <a:ext cx="2040712" cy="594093"/>
          </a:xfrm>
          <a:prstGeom prst="rect">
            <a:avLst/>
          </a:prstGeom>
        </p:spPr>
      </p:pic>
    </p:spTree>
    <p:extLst>
      <p:ext uri="{BB962C8B-B14F-4D97-AF65-F5344CB8AC3E}">
        <p14:creationId xmlns:p14="http://schemas.microsoft.com/office/powerpoint/2010/main" val="3528497500"/>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lide - natblå bg">
    <p:bg>
      <p:bgPr>
        <a:solidFill>
          <a:schemeClr val="accent1"/>
        </a:solidFill>
        <a:effectLst/>
      </p:bgPr>
    </p:bg>
    <p:spTree>
      <p:nvGrpSpPr>
        <p:cNvPr id="1" name=""/>
        <p:cNvGrpSpPr/>
        <p:nvPr/>
      </p:nvGrpSpPr>
      <p:grpSpPr>
        <a:xfrm>
          <a:off x="0" y="0"/>
          <a:ext cx="0" cy="0"/>
          <a:chOff x="0" y="0"/>
          <a:chExt cx="0" cy="0"/>
        </a:xfrm>
      </p:grpSpPr>
      <p:pic>
        <p:nvPicPr>
          <p:cNvPr id="11" name="Graphic 23">
            <a:extLst>
              <a:ext uri="{FF2B5EF4-FFF2-40B4-BE49-F238E27FC236}">
                <a16:creationId xmlns:a16="http://schemas.microsoft.com/office/drawing/2014/main" id="{2E2D3ED7-9AE0-4342-A7BA-BF319BA9780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29055" r="10104" b="-921"/>
          <a:stretch/>
        </p:blipFill>
        <p:spPr>
          <a:xfrm>
            <a:off x="9085811" y="0"/>
            <a:ext cx="3106189" cy="4351338"/>
          </a:xfrm>
          <a:prstGeom prst="rect">
            <a:avLst/>
          </a:prstGeom>
        </p:spPr>
      </p:pic>
      <p:sp>
        <p:nvSpPr>
          <p:cNvPr id="7" name="Title 1">
            <a:extLst>
              <a:ext uri="{FF2B5EF4-FFF2-40B4-BE49-F238E27FC236}">
                <a16:creationId xmlns:a16="http://schemas.microsoft.com/office/drawing/2014/main" id="{15A1DE98-DBD5-5CD3-A2FD-6225B3908F3F}"/>
              </a:ext>
            </a:extLst>
          </p:cNvPr>
          <p:cNvSpPr>
            <a:spLocks noGrp="1"/>
          </p:cNvSpPr>
          <p:nvPr>
            <p:ph type="title" hasCustomPrompt="1"/>
          </p:nvPr>
        </p:nvSpPr>
        <p:spPr>
          <a:xfrm>
            <a:off x="839788" y="900000"/>
            <a:ext cx="10515600" cy="1325563"/>
          </a:xfrm>
          <a:prstGeom prst="rect">
            <a:avLst/>
          </a:prstGeom>
        </p:spPr>
        <p:txBody>
          <a:bodyPr anchor="t"/>
          <a:lstStyle>
            <a:lvl1pPr>
              <a:defRPr sz="6000">
                <a:solidFill>
                  <a:schemeClr val="tx1"/>
                </a:solidFill>
              </a:defRPr>
            </a:lvl1pPr>
          </a:lstStyle>
          <a:p>
            <a:r>
              <a:rPr lang="en-GB" dirty="0" err="1"/>
              <a:t>Indhold</a:t>
            </a:r>
            <a:endParaRPr lang="en-DK" dirty="0"/>
          </a:p>
        </p:txBody>
      </p:sp>
      <p:pic>
        <p:nvPicPr>
          <p:cNvPr id="8" name="Graphic 7">
            <a:extLst>
              <a:ext uri="{FF2B5EF4-FFF2-40B4-BE49-F238E27FC236}">
                <a16:creationId xmlns:a16="http://schemas.microsoft.com/office/drawing/2014/main" id="{72447C45-F18E-94F4-59EA-D614730A9A2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2282" y="192328"/>
            <a:ext cx="2040712" cy="594094"/>
          </a:xfrm>
          <a:prstGeom prst="rect">
            <a:avLst/>
          </a:prstGeom>
        </p:spPr>
      </p:pic>
      <p:sp>
        <p:nvSpPr>
          <p:cNvPr id="10" name="Content Placeholder 2">
            <a:extLst>
              <a:ext uri="{FF2B5EF4-FFF2-40B4-BE49-F238E27FC236}">
                <a16:creationId xmlns:a16="http://schemas.microsoft.com/office/drawing/2014/main" id="{AFFAD4A2-7045-316D-5F46-9BFD0E8C2626}"/>
              </a:ext>
            </a:extLst>
          </p:cNvPr>
          <p:cNvSpPr>
            <a:spLocks noGrp="1"/>
          </p:cNvSpPr>
          <p:nvPr>
            <p:ph sz="half" idx="1"/>
          </p:nvPr>
        </p:nvSpPr>
        <p:spPr>
          <a:xfrm>
            <a:off x="838199" y="2340000"/>
            <a:ext cx="10515599" cy="4351338"/>
          </a:xfrm>
          <a:prstGeom prst="rect">
            <a:avLst/>
          </a:prstGeom>
        </p:spPr>
        <p:txBody>
          <a:bodyPr/>
          <a:lstStyle>
            <a:lvl1pPr marL="225425" indent="-217488">
              <a:buFont typeface="Arial" panose="020B0604020202020204" pitchFamily="34" charset="0"/>
              <a:buChar char="•"/>
              <a:tabLst/>
              <a:defRPr>
                <a:solidFill>
                  <a:schemeClr val="tx1"/>
                </a:solidFill>
              </a:defRPr>
            </a:lvl1pPr>
            <a:lvl2pPr marL="566738" indent="-342900">
              <a:buFont typeface="Arial" panose="020B0604020202020204" pitchFamily="34" charset="0"/>
              <a:buChar char="•"/>
              <a:tabLst/>
              <a:defRPr/>
            </a:lvl2pPr>
            <a:lvl3pPr marL="744537" indent="-342900">
              <a:buFont typeface="Arial" panose="020B0604020202020204" pitchFamily="34" charset="0"/>
              <a:buChar char="•"/>
              <a:tabLst/>
              <a:defRPr/>
            </a:lvl3pPr>
            <a:lvl4pPr marL="863600" indent="-285750">
              <a:buFont typeface="Arial" panose="020B0604020202020204" pitchFamily="34" charset="0"/>
              <a:buChar char="•"/>
              <a:tabLst/>
              <a:defRPr/>
            </a:lvl4pPr>
            <a:lvl5pPr marL="1000125" indent="-285750">
              <a:buFont typeface="Arial" panose="020B0604020202020204" pitchFamily="34" charset="0"/>
              <a:buChar char="•"/>
              <a:tabLst/>
              <a:defRPr/>
            </a:lvl5pPr>
          </a:lstStyle>
          <a:p>
            <a:pPr lvl="0"/>
            <a:r>
              <a:rPr lang="da-DK"/>
              <a:t>Rediger typografien i masterens</a:t>
            </a:r>
          </a:p>
        </p:txBody>
      </p:sp>
      <p:pic>
        <p:nvPicPr>
          <p:cNvPr id="6" name="Graphic 10">
            <a:extLst>
              <a:ext uri="{FF2B5EF4-FFF2-40B4-BE49-F238E27FC236}">
                <a16:creationId xmlns:a16="http://schemas.microsoft.com/office/drawing/2014/main" id="{703F3EA5-9F1A-62E2-7000-1812A155A3C1}"/>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471600" y="192328"/>
            <a:ext cx="2040712" cy="594093"/>
          </a:xfrm>
          <a:prstGeom prst="rect">
            <a:avLst/>
          </a:prstGeom>
        </p:spPr>
      </p:pic>
    </p:spTree>
    <p:extLst>
      <p:ext uri="{BB962C8B-B14F-4D97-AF65-F5344CB8AC3E}">
        <p14:creationId xmlns:p14="http://schemas.microsoft.com/office/powerpoint/2010/main" val="403875272"/>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2">
    <p:bg>
      <p:bgRef idx="1001">
        <a:schemeClr val="bg2"/>
      </p:bgRef>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DAB5BBE-DAA0-4BBB-11D3-CAE37265C3C6}"/>
              </a:ext>
            </a:extLst>
          </p:cNvPr>
          <p:cNvGrpSpPr>
            <a:grpSpLocks noChangeAspect="1"/>
          </p:cNvGrpSpPr>
          <p:nvPr userDrawn="1"/>
        </p:nvGrpSpPr>
        <p:grpSpPr>
          <a:xfrm>
            <a:off x="376865" y="369356"/>
            <a:ext cx="11440800" cy="6124241"/>
            <a:chOff x="3818787" y="1205393"/>
            <a:chExt cx="8371592" cy="4481299"/>
          </a:xfrm>
        </p:grpSpPr>
        <p:sp>
          <p:nvSpPr>
            <p:cNvPr id="5" name="Freeform: Shape 4">
              <a:extLst>
                <a:ext uri="{FF2B5EF4-FFF2-40B4-BE49-F238E27FC236}">
                  <a16:creationId xmlns:a16="http://schemas.microsoft.com/office/drawing/2014/main" id="{065EDF2F-5704-5698-4DDD-674DDD7B2A1D}"/>
                </a:ext>
              </a:extLst>
            </p:cNvPr>
            <p:cNvSpPr/>
            <p:nvPr/>
          </p:nvSpPr>
          <p:spPr>
            <a:xfrm>
              <a:off x="3818787" y="1205393"/>
              <a:ext cx="8371592" cy="3342069"/>
            </a:xfrm>
            <a:custGeom>
              <a:avLst/>
              <a:gdLst>
                <a:gd name="connsiteX0" fmla="*/ 8343842 w 8371592"/>
                <a:gd name="connsiteY0" fmla="*/ 27751 h 3342069"/>
                <a:gd name="connsiteX1" fmla="*/ 8343842 w 8371592"/>
                <a:gd name="connsiteY1" fmla="*/ 3314318 h 3342069"/>
                <a:gd name="connsiteX2" fmla="*/ 27751 w 8371592"/>
                <a:gd name="connsiteY2" fmla="*/ 3314318 h 3342069"/>
                <a:gd name="connsiteX3" fmla="*/ 27751 w 8371592"/>
                <a:gd name="connsiteY3" fmla="*/ 27751 h 3342069"/>
                <a:gd name="connsiteX4" fmla="*/ 8343842 w 8371592"/>
                <a:gd name="connsiteY4" fmla="*/ 27751 h 3342069"/>
                <a:gd name="connsiteX5" fmla="*/ 8371593 w 8371592"/>
                <a:gd name="connsiteY5" fmla="*/ 0 h 3342069"/>
                <a:gd name="connsiteX6" fmla="*/ 0 w 8371592"/>
                <a:gd name="connsiteY6" fmla="*/ 0 h 3342069"/>
                <a:gd name="connsiteX7" fmla="*/ 0 w 8371592"/>
                <a:gd name="connsiteY7" fmla="*/ 3342070 h 3342069"/>
                <a:gd name="connsiteX8" fmla="*/ 8371593 w 8371592"/>
                <a:gd name="connsiteY8" fmla="*/ 3342070 h 3342069"/>
                <a:gd name="connsiteX9" fmla="*/ 8371593 w 8371592"/>
                <a:gd name="connsiteY9" fmla="*/ 0 h 3342069"/>
                <a:gd name="connsiteX10" fmla="*/ 8371593 w 8371592"/>
                <a:gd name="connsiteY10" fmla="*/ 0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1592" h="3342069">
                  <a:moveTo>
                    <a:pt x="8343842" y="27751"/>
                  </a:moveTo>
                  <a:lnTo>
                    <a:pt x="8343842" y="3314318"/>
                  </a:lnTo>
                  <a:lnTo>
                    <a:pt x="27751" y="3314318"/>
                  </a:lnTo>
                  <a:lnTo>
                    <a:pt x="27751" y="27751"/>
                  </a:lnTo>
                  <a:lnTo>
                    <a:pt x="8343842" y="27751"/>
                  </a:lnTo>
                  <a:moveTo>
                    <a:pt x="8371593" y="0"/>
                  </a:moveTo>
                  <a:lnTo>
                    <a:pt x="0" y="0"/>
                  </a:lnTo>
                  <a:lnTo>
                    <a:pt x="0" y="3342070"/>
                  </a:lnTo>
                  <a:lnTo>
                    <a:pt x="8371593" y="3342070"/>
                  </a:lnTo>
                  <a:lnTo>
                    <a:pt x="8371593" y="0"/>
                  </a:lnTo>
                  <a:lnTo>
                    <a:pt x="8371593" y="0"/>
                  </a:lnTo>
                  <a:close/>
                </a:path>
              </a:pathLst>
            </a:custGeom>
            <a:solidFill>
              <a:srgbClr val="FFFFFF"/>
            </a:solidFill>
            <a:ln w="4625" cap="flat">
              <a:noFill/>
              <a:prstDash val="solid"/>
              <a:miter/>
            </a:ln>
          </p:spPr>
          <p:txBody>
            <a:bodyPr rtlCol="0" anchor="ctr"/>
            <a:lstStyle/>
            <a:p>
              <a:endParaRPr lang="en-US"/>
            </a:p>
          </p:txBody>
        </p:sp>
        <p:grpSp>
          <p:nvGrpSpPr>
            <p:cNvPr id="6" name="Graphic 96">
              <a:extLst>
                <a:ext uri="{FF2B5EF4-FFF2-40B4-BE49-F238E27FC236}">
                  <a16:creationId xmlns:a16="http://schemas.microsoft.com/office/drawing/2014/main" id="{F2310A43-D912-F658-6F01-06E37ADB7481}"/>
                </a:ext>
              </a:extLst>
            </p:cNvPr>
            <p:cNvGrpSpPr/>
            <p:nvPr/>
          </p:nvGrpSpPr>
          <p:grpSpPr>
            <a:xfrm>
              <a:off x="3820267" y="4525770"/>
              <a:ext cx="2973812" cy="1160922"/>
              <a:chOff x="3820267" y="4525770"/>
              <a:chExt cx="2973812" cy="1160922"/>
            </a:xfrm>
            <a:solidFill>
              <a:srgbClr val="FFFFFF"/>
            </a:solidFill>
          </p:grpSpPr>
          <p:grpSp>
            <p:nvGrpSpPr>
              <p:cNvPr id="7" name="Graphic 96">
                <a:extLst>
                  <a:ext uri="{FF2B5EF4-FFF2-40B4-BE49-F238E27FC236}">
                    <a16:creationId xmlns:a16="http://schemas.microsoft.com/office/drawing/2014/main" id="{4DAB242F-221A-E5D9-027B-25E30A4CF774}"/>
                  </a:ext>
                </a:extLst>
              </p:cNvPr>
              <p:cNvGrpSpPr/>
              <p:nvPr/>
            </p:nvGrpSpPr>
            <p:grpSpPr>
              <a:xfrm>
                <a:off x="3820267" y="4525770"/>
                <a:ext cx="1756647" cy="951077"/>
                <a:chOff x="3820267" y="4525770"/>
                <a:chExt cx="1756647" cy="951077"/>
              </a:xfrm>
              <a:solidFill>
                <a:srgbClr val="FFFFFF"/>
              </a:solidFill>
            </p:grpSpPr>
            <p:grpSp>
              <p:nvGrpSpPr>
                <p:cNvPr id="65" name="Graphic 96">
                  <a:extLst>
                    <a:ext uri="{FF2B5EF4-FFF2-40B4-BE49-F238E27FC236}">
                      <a16:creationId xmlns:a16="http://schemas.microsoft.com/office/drawing/2014/main" id="{9D95A909-5A27-13A3-62D5-2D4D46904802}"/>
                    </a:ext>
                  </a:extLst>
                </p:cNvPr>
                <p:cNvGrpSpPr/>
                <p:nvPr/>
              </p:nvGrpSpPr>
              <p:grpSpPr>
                <a:xfrm>
                  <a:off x="3883170" y="5202297"/>
                  <a:ext cx="1630980" cy="214608"/>
                  <a:chOff x="3883170" y="5202297"/>
                  <a:chExt cx="1630980" cy="214608"/>
                </a:xfrm>
                <a:solidFill>
                  <a:srgbClr val="FFFFFF"/>
                </a:solidFill>
              </p:grpSpPr>
              <p:sp>
                <p:nvSpPr>
                  <p:cNvPr id="67" name="Freeform: Shape 66">
                    <a:extLst>
                      <a:ext uri="{FF2B5EF4-FFF2-40B4-BE49-F238E27FC236}">
                        <a16:creationId xmlns:a16="http://schemas.microsoft.com/office/drawing/2014/main" id="{92268871-7E15-69F6-972A-FFBCAEFF38F4}"/>
                      </a:ext>
                    </a:extLst>
                  </p:cNvPr>
                  <p:cNvSpPr/>
                  <p:nvPr/>
                </p:nvSpPr>
                <p:spPr>
                  <a:xfrm>
                    <a:off x="3883170" y="5208309"/>
                    <a:ext cx="104297" cy="202537"/>
                  </a:xfrm>
                  <a:custGeom>
                    <a:avLst/>
                    <a:gdLst>
                      <a:gd name="connsiteX0" fmla="*/ 0 w 104297"/>
                      <a:gd name="connsiteY0" fmla="*/ 202537 h 202537"/>
                      <a:gd name="connsiteX1" fmla="*/ 0 w 104297"/>
                      <a:gd name="connsiteY1" fmla="*/ 0 h 202537"/>
                      <a:gd name="connsiteX2" fmla="*/ 104298 w 104297"/>
                      <a:gd name="connsiteY2" fmla="*/ 0 h 202537"/>
                      <a:gd name="connsiteX3" fmla="*/ 104298 w 104297"/>
                      <a:gd name="connsiteY3" fmla="*/ 202537 h 202537"/>
                      <a:gd name="connsiteX4" fmla="*/ 0 w 104297"/>
                      <a:gd name="connsiteY4" fmla="*/ 202537 h 202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97" h="202537">
                        <a:moveTo>
                          <a:pt x="0" y="202537"/>
                        </a:moveTo>
                        <a:lnTo>
                          <a:pt x="0" y="0"/>
                        </a:lnTo>
                        <a:lnTo>
                          <a:pt x="104298" y="0"/>
                        </a:lnTo>
                        <a:lnTo>
                          <a:pt x="104298" y="202537"/>
                        </a:lnTo>
                        <a:lnTo>
                          <a:pt x="0" y="202537"/>
                        </a:lnTo>
                        <a:close/>
                      </a:path>
                    </a:pathLst>
                  </a:custGeom>
                  <a:solidFill>
                    <a:srgbClr val="FFFFFF"/>
                  </a:solidFill>
                  <a:ln w="46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1DAA3643-E72D-AC3C-FC18-A9FEFEF062E9}"/>
                      </a:ext>
                    </a:extLst>
                  </p:cNvPr>
                  <p:cNvSpPr/>
                  <p:nvPr/>
                </p:nvSpPr>
                <p:spPr>
                  <a:xfrm>
                    <a:off x="4004350" y="5208309"/>
                    <a:ext cx="301053" cy="202537"/>
                  </a:xfrm>
                  <a:custGeom>
                    <a:avLst/>
                    <a:gdLst>
                      <a:gd name="connsiteX0" fmla="*/ 0 w 301053"/>
                      <a:gd name="connsiteY0" fmla="*/ 202537 h 202537"/>
                      <a:gd name="connsiteX1" fmla="*/ 0 w 301053"/>
                      <a:gd name="connsiteY1" fmla="*/ 0 h 202537"/>
                      <a:gd name="connsiteX2" fmla="*/ 107304 w 301053"/>
                      <a:gd name="connsiteY2" fmla="*/ 0 h 202537"/>
                      <a:gd name="connsiteX3" fmla="*/ 198282 w 301053"/>
                      <a:gd name="connsiteY3" fmla="*/ 76779 h 202537"/>
                      <a:gd name="connsiteX4" fmla="*/ 198282 w 301053"/>
                      <a:gd name="connsiteY4" fmla="*/ 0 h 202537"/>
                      <a:gd name="connsiteX5" fmla="*/ 301053 w 301053"/>
                      <a:gd name="connsiteY5" fmla="*/ 0 h 202537"/>
                      <a:gd name="connsiteX6" fmla="*/ 301053 w 301053"/>
                      <a:gd name="connsiteY6" fmla="*/ 202537 h 202537"/>
                      <a:gd name="connsiteX7" fmla="*/ 195275 w 301053"/>
                      <a:gd name="connsiteY7" fmla="*/ 202537 h 202537"/>
                      <a:gd name="connsiteX8" fmla="*/ 102772 w 301053"/>
                      <a:gd name="connsiteY8" fmla="*/ 126360 h 202537"/>
                      <a:gd name="connsiteX9" fmla="*/ 102772 w 301053"/>
                      <a:gd name="connsiteY9" fmla="*/ 202537 h 202537"/>
                      <a:gd name="connsiteX10" fmla="*/ 0 w 301053"/>
                      <a:gd name="connsiteY10" fmla="*/ 202537 h 20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053" h="202537">
                        <a:moveTo>
                          <a:pt x="0" y="202537"/>
                        </a:moveTo>
                        <a:lnTo>
                          <a:pt x="0" y="0"/>
                        </a:lnTo>
                        <a:lnTo>
                          <a:pt x="107304" y="0"/>
                        </a:lnTo>
                        <a:lnTo>
                          <a:pt x="198282" y="76779"/>
                        </a:lnTo>
                        <a:lnTo>
                          <a:pt x="198282" y="0"/>
                        </a:lnTo>
                        <a:lnTo>
                          <a:pt x="301053" y="0"/>
                        </a:lnTo>
                        <a:lnTo>
                          <a:pt x="301053" y="202537"/>
                        </a:lnTo>
                        <a:lnTo>
                          <a:pt x="195275" y="202537"/>
                        </a:lnTo>
                        <a:lnTo>
                          <a:pt x="102772" y="126360"/>
                        </a:lnTo>
                        <a:lnTo>
                          <a:pt x="102772" y="202537"/>
                        </a:lnTo>
                        <a:lnTo>
                          <a:pt x="0" y="202537"/>
                        </a:lnTo>
                        <a:close/>
                      </a:path>
                    </a:pathLst>
                  </a:custGeom>
                  <a:solidFill>
                    <a:srgbClr val="FFFFFF"/>
                  </a:solidFill>
                  <a:ln w="46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1632B4CC-7363-B142-A676-DD171D54E904}"/>
                      </a:ext>
                    </a:extLst>
                  </p:cNvPr>
                  <p:cNvSpPr/>
                  <p:nvPr/>
                </p:nvSpPr>
                <p:spPr>
                  <a:xfrm>
                    <a:off x="4313914" y="5208355"/>
                    <a:ext cx="340691" cy="202537"/>
                  </a:xfrm>
                  <a:custGeom>
                    <a:avLst/>
                    <a:gdLst>
                      <a:gd name="connsiteX0" fmla="*/ 0 w 340691"/>
                      <a:gd name="connsiteY0" fmla="*/ 0 h 202537"/>
                      <a:gd name="connsiteX1" fmla="*/ 117896 w 340691"/>
                      <a:gd name="connsiteY1" fmla="*/ 0 h 202537"/>
                      <a:gd name="connsiteX2" fmla="*/ 172011 w 340691"/>
                      <a:gd name="connsiteY2" fmla="*/ 107628 h 202537"/>
                      <a:gd name="connsiteX3" fmla="*/ 223397 w 340691"/>
                      <a:gd name="connsiteY3" fmla="*/ 0 h 202537"/>
                      <a:gd name="connsiteX4" fmla="*/ 340691 w 340691"/>
                      <a:gd name="connsiteY4" fmla="*/ 0 h 202537"/>
                      <a:gd name="connsiteX5" fmla="*/ 234312 w 340691"/>
                      <a:gd name="connsiteY5" fmla="*/ 202537 h 202537"/>
                      <a:gd name="connsiteX6" fmla="*/ 106472 w 340691"/>
                      <a:gd name="connsiteY6" fmla="*/ 202537 h 202537"/>
                      <a:gd name="connsiteX7" fmla="*/ 92 w 340691"/>
                      <a:gd name="connsiteY7" fmla="*/ 0 h 20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691" h="202537">
                        <a:moveTo>
                          <a:pt x="0" y="0"/>
                        </a:moveTo>
                        <a:lnTo>
                          <a:pt x="117896" y="0"/>
                        </a:lnTo>
                        <a:lnTo>
                          <a:pt x="172011" y="107628"/>
                        </a:lnTo>
                        <a:lnTo>
                          <a:pt x="223397" y="0"/>
                        </a:lnTo>
                        <a:lnTo>
                          <a:pt x="340691" y="0"/>
                        </a:lnTo>
                        <a:lnTo>
                          <a:pt x="234312" y="202537"/>
                        </a:lnTo>
                        <a:lnTo>
                          <a:pt x="106472" y="202537"/>
                        </a:lnTo>
                        <a:lnTo>
                          <a:pt x="92" y="0"/>
                        </a:lnTo>
                        <a:close/>
                      </a:path>
                    </a:pathLst>
                  </a:custGeom>
                  <a:solidFill>
                    <a:srgbClr val="FFFFFF"/>
                  </a:solidFill>
                  <a:ln w="46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A36D48EC-D214-5A02-6428-DCEAB092B007}"/>
                      </a:ext>
                    </a:extLst>
                  </p:cNvPr>
                  <p:cNvSpPr/>
                  <p:nvPr/>
                </p:nvSpPr>
                <p:spPr>
                  <a:xfrm>
                    <a:off x="4663023" y="5208402"/>
                    <a:ext cx="250592" cy="202537"/>
                  </a:xfrm>
                  <a:custGeom>
                    <a:avLst/>
                    <a:gdLst>
                      <a:gd name="connsiteX0" fmla="*/ 250593 w 250592"/>
                      <a:gd name="connsiteY0" fmla="*/ 62533 h 202537"/>
                      <a:gd name="connsiteX1" fmla="*/ 104298 w 250592"/>
                      <a:gd name="connsiteY1" fmla="*/ 62533 h 202537"/>
                      <a:gd name="connsiteX2" fmla="*/ 104298 w 250592"/>
                      <a:gd name="connsiteY2" fmla="*/ 77056 h 202537"/>
                      <a:gd name="connsiteX3" fmla="*/ 245135 w 250592"/>
                      <a:gd name="connsiteY3" fmla="*/ 77056 h 202537"/>
                      <a:gd name="connsiteX4" fmla="*/ 245135 w 250592"/>
                      <a:gd name="connsiteY4" fmla="*/ 125435 h 202537"/>
                      <a:gd name="connsiteX5" fmla="*/ 104298 w 250592"/>
                      <a:gd name="connsiteY5" fmla="*/ 125435 h 202537"/>
                      <a:gd name="connsiteX6" fmla="*/ 104298 w 250592"/>
                      <a:gd name="connsiteY6" fmla="*/ 139958 h 202537"/>
                      <a:gd name="connsiteX7" fmla="*/ 250593 w 250592"/>
                      <a:gd name="connsiteY7" fmla="*/ 139958 h 202537"/>
                      <a:gd name="connsiteX8" fmla="*/ 250593 w 250592"/>
                      <a:gd name="connsiteY8" fmla="*/ 202537 h 202537"/>
                      <a:gd name="connsiteX9" fmla="*/ 0 w 250592"/>
                      <a:gd name="connsiteY9" fmla="*/ 202537 h 202537"/>
                      <a:gd name="connsiteX10" fmla="*/ 0 w 250592"/>
                      <a:gd name="connsiteY10" fmla="*/ 0 h 202537"/>
                      <a:gd name="connsiteX11" fmla="*/ 250593 w 250592"/>
                      <a:gd name="connsiteY11" fmla="*/ 0 h 202537"/>
                      <a:gd name="connsiteX12" fmla="*/ 250593 w 250592"/>
                      <a:gd name="connsiteY12" fmla="*/ 62579 h 20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0592" h="202537">
                        <a:moveTo>
                          <a:pt x="250593" y="62533"/>
                        </a:moveTo>
                        <a:lnTo>
                          <a:pt x="104298" y="62533"/>
                        </a:lnTo>
                        <a:lnTo>
                          <a:pt x="104298" y="77056"/>
                        </a:lnTo>
                        <a:lnTo>
                          <a:pt x="245135" y="77056"/>
                        </a:lnTo>
                        <a:lnTo>
                          <a:pt x="245135" y="125435"/>
                        </a:lnTo>
                        <a:lnTo>
                          <a:pt x="104298" y="125435"/>
                        </a:lnTo>
                        <a:lnTo>
                          <a:pt x="104298" y="139958"/>
                        </a:lnTo>
                        <a:lnTo>
                          <a:pt x="250593" y="139958"/>
                        </a:lnTo>
                        <a:lnTo>
                          <a:pt x="250593" y="202537"/>
                        </a:lnTo>
                        <a:lnTo>
                          <a:pt x="0" y="202537"/>
                        </a:lnTo>
                        <a:lnTo>
                          <a:pt x="0" y="0"/>
                        </a:lnTo>
                        <a:lnTo>
                          <a:pt x="250593" y="0"/>
                        </a:lnTo>
                        <a:lnTo>
                          <a:pt x="250593" y="62579"/>
                        </a:lnTo>
                        <a:close/>
                      </a:path>
                    </a:pathLst>
                  </a:custGeom>
                  <a:solidFill>
                    <a:srgbClr val="FFFFFF"/>
                  </a:solidFill>
                  <a:ln w="46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3C9D4862-3634-0562-5049-B7A9DB5F06C0}"/>
                      </a:ext>
                    </a:extLst>
                  </p:cNvPr>
                  <p:cNvSpPr/>
                  <p:nvPr/>
                </p:nvSpPr>
                <p:spPr>
                  <a:xfrm>
                    <a:off x="4924485" y="5202297"/>
                    <a:ext cx="298047" cy="214608"/>
                  </a:xfrm>
                  <a:custGeom>
                    <a:avLst/>
                    <a:gdLst>
                      <a:gd name="connsiteX0" fmla="*/ 107628 w 298047"/>
                      <a:gd name="connsiteY0" fmla="*/ 71320 h 214608"/>
                      <a:gd name="connsiteX1" fmla="*/ 133298 w 298047"/>
                      <a:gd name="connsiteY1" fmla="*/ 81912 h 214608"/>
                      <a:gd name="connsiteX2" fmla="*/ 185285 w 298047"/>
                      <a:gd name="connsiteY2" fmla="*/ 83438 h 214608"/>
                      <a:gd name="connsiteX3" fmla="*/ 298048 w 298047"/>
                      <a:gd name="connsiteY3" fmla="*/ 144491 h 214608"/>
                      <a:gd name="connsiteX4" fmla="*/ 148423 w 298047"/>
                      <a:gd name="connsiteY4" fmla="*/ 214609 h 214608"/>
                      <a:gd name="connsiteX5" fmla="*/ 0 w 298047"/>
                      <a:gd name="connsiteY5" fmla="*/ 139357 h 214608"/>
                      <a:gd name="connsiteX6" fmla="*/ 104298 w 298047"/>
                      <a:gd name="connsiteY6" fmla="*/ 139357 h 214608"/>
                      <a:gd name="connsiteX7" fmla="*/ 148746 w 298047"/>
                      <a:gd name="connsiteY7" fmla="*/ 154759 h 214608"/>
                      <a:gd name="connsiteX8" fmla="*/ 190743 w 298047"/>
                      <a:gd name="connsiteY8" fmla="*/ 142965 h 214608"/>
                      <a:gd name="connsiteX9" fmla="*/ 163547 w 298047"/>
                      <a:gd name="connsiteY9" fmla="*/ 132373 h 214608"/>
                      <a:gd name="connsiteX10" fmla="*/ 114289 w 298047"/>
                      <a:gd name="connsiteY10" fmla="*/ 131170 h 214608"/>
                      <a:gd name="connsiteX11" fmla="*/ 324 w 298047"/>
                      <a:gd name="connsiteY11" fmla="*/ 68915 h 214608"/>
                      <a:gd name="connsiteX12" fmla="*/ 146942 w 298047"/>
                      <a:gd name="connsiteY12" fmla="*/ 0 h 214608"/>
                      <a:gd name="connsiteX13" fmla="*/ 291711 w 298047"/>
                      <a:gd name="connsiteY13" fmla="*/ 74651 h 214608"/>
                      <a:gd name="connsiteX14" fmla="*/ 187413 w 298047"/>
                      <a:gd name="connsiteY14" fmla="*/ 74651 h 214608"/>
                      <a:gd name="connsiteX15" fmla="*/ 146619 w 298047"/>
                      <a:gd name="connsiteY15" fmla="*/ 59850 h 214608"/>
                      <a:gd name="connsiteX16" fmla="*/ 107628 w 298047"/>
                      <a:gd name="connsiteY16" fmla="*/ 71320 h 21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047" h="214608">
                        <a:moveTo>
                          <a:pt x="107628" y="71320"/>
                        </a:moveTo>
                        <a:cubicBezTo>
                          <a:pt x="107628" y="79183"/>
                          <a:pt x="112762" y="81311"/>
                          <a:pt x="133298" y="81912"/>
                        </a:cubicBezTo>
                        <a:lnTo>
                          <a:pt x="185285" y="83438"/>
                        </a:lnTo>
                        <a:cubicBezTo>
                          <a:pt x="270805" y="85843"/>
                          <a:pt x="298048" y="103373"/>
                          <a:pt x="298048" y="144491"/>
                        </a:cubicBezTo>
                        <a:cubicBezTo>
                          <a:pt x="298048" y="190419"/>
                          <a:pt x="246338" y="214609"/>
                          <a:pt x="148423" y="214609"/>
                        </a:cubicBezTo>
                        <a:cubicBezTo>
                          <a:pt x="50507" y="214609"/>
                          <a:pt x="1527" y="190743"/>
                          <a:pt x="0" y="139357"/>
                        </a:cubicBezTo>
                        <a:lnTo>
                          <a:pt x="104298" y="139357"/>
                        </a:lnTo>
                        <a:cubicBezTo>
                          <a:pt x="105223" y="150827"/>
                          <a:pt x="118497" y="154759"/>
                          <a:pt x="148746" y="154759"/>
                        </a:cubicBezTo>
                        <a:cubicBezTo>
                          <a:pt x="177145" y="154759"/>
                          <a:pt x="190743" y="151752"/>
                          <a:pt x="190743" y="142965"/>
                        </a:cubicBezTo>
                        <a:cubicBezTo>
                          <a:pt x="190743" y="135102"/>
                          <a:pt x="185609" y="132974"/>
                          <a:pt x="163547" y="132373"/>
                        </a:cubicBezTo>
                        <a:lnTo>
                          <a:pt x="114289" y="131170"/>
                        </a:lnTo>
                        <a:cubicBezTo>
                          <a:pt x="35707" y="129366"/>
                          <a:pt x="324" y="107582"/>
                          <a:pt x="324" y="68915"/>
                        </a:cubicBezTo>
                        <a:cubicBezTo>
                          <a:pt x="324" y="20536"/>
                          <a:pt x="44171" y="0"/>
                          <a:pt x="146942" y="0"/>
                        </a:cubicBezTo>
                        <a:cubicBezTo>
                          <a:pt x="249714" y="0"/>
                          <a:pt x="290231" y="21784"/>
                          <a:pt x="291711" y="74651"/>
                        </a:cubicBezTo>
                        <a:lnTo>
                          <a:pt x="187413" y="74651"/>
                        </a:lnTo>
                        <a:cubicBezTo>
                          <a:pt x="186488" y="63457"/>
                          <a:pt x="174740" y="59850"/>
                          <a:pt x="146619" y="59850"/>
                        </a:cubicBezTo>
                        <a:cubicBezTo>
                          <a:pt x="118497" y="59850"/>
                          <a:pt x="107628" y="62579"/>
                          <a:pt x="107628" y="71320"/>
                        </a:cubicBezTo>
                        <a:close/>
                      </a:path>
                    </a:pathLst>
                  </a:custGeom>
                  <a:solidFill>
                    <a:srgbClr val="FFFFFF"/>
                  </a:solidFill>
                  <a:ln w="46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D35495D2-C414-378E-04BE-65CFD6927ECA}"/>
                      </a:ext>
                    </a:extLst>
                  </p:cNvPr>
                  <p:cNvSpPr/>
                  <p:nvPr/>
                </p:nvSpPr>
                <p:spPr>
                  <a:xfrm>
                    <a:off x="5227297" y="5208309"/>
                    <a:ext cx="286853" cy="202537"/>
                  </a:xfrm>
                  <a:custGeom>
                    <a:avLst/>
                    <a:gdLst>
                      <a:gd name="connsiteX0" fmla="*/ 91301 w 286853"/>
                      <a:gd name="connsiteY0" fmla="*/ 202537 h 202537"/>
                      <a:gd name="connsiteX1" fmla="*/ 91301 w 286853"/>
                      <a:gd name="connsiteY1" fmla="*/ 84641 h 202537"/>
                      <a:gd name="connsiteX2" fmla="*/ 0 w 286853"/>
                      <a:gd name="connsiteY2" fmla="*/ 84641 h 202537"/>
                      <a:gd name="connsiteX3" fmla="*/ 0 w 286853"/>
                      <a:gd name="connsiteY3" fmla="*/ 0 h 202537"/>
                      <a:gd name="connsiteX4" fmla="*/ 286854 w 286853"/>
                      <a:gd name="connsiteY4" fmla="*/ 0 h 202537"/>
                      <a:gd name="connsiteX5" fmla="*/ 286854 w 286853"/>
                      <a:gd name="connsiteY5" fmla="*/ 84641 h 202537"/>
                      <a:gd name="connsiteX6" fmla="*/ 195553 w 286853"/>
                      <a:gd name="connsiteY6" fmla="*/ 84641 h 202537"/>
                      <a:gd name="connsiteX7" fmla="*/ 195553 w 286853"/>
                      <a:gd name="connsiteY7" fmla="*/ 202537 h 202537"/>
                      <a:gd name="connsiteX8" fmla="*/ 91255 w 286853"/>
                      <a:gd name="connsiteY8" fmla="*/ 202537 h 20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853" h="202537">
                        <a:moveTo>
                          <a:pt x="91301" y="202537"/>
                        </a:moveTo>
                        <a:lnTo>
                          <a:pt x="91301" y="84641"/>
                        </a:lnTo>
                        <a:lnTo>
                          <a:pt x="0" y="84641"/>
                        </a:lnTo>
                        <a:lnTo>
                          <a:pt x="0" y="0"/>
                        </a:lnTo>
                        <a:lnTo>
                          <a:pt x="286854" y="0"/>
                        </a:lnTo>
                        <a:lnTo>
                          <a:pt x="286854" y="84641"/>
                        </a:lnTo>
                        <a:lnTo>
                          <a:pt x="195553" y="84641"/>
                        </a:lnTo>
                        <a:lnTo>
                          <a:pt x="195553" y="202537"/>
                        </a:lnTo>
                        <a:lnTo>
                          <a:pt x="91255" y="202537"/>
                        </a:lnTo>
                        <a:close/>
                      </a:path>
                    </a:pathLst>
                  </a:custGeom>
                  <a:solidFill>
                    <a:srgbClr val="FFFFFF"/>
                  </a:solidFill>
                  <a:ln w="4625" cap="flat">
                    <a:noFill/>
                    <a:prstDash val="solid"/>
                    <a:miter/>
                  </a:ln>
                </p:spPr>
                <p:txBody>
                  <a:bodyPr rtlCol="0" anchor="ctr"/>
                  <a:lstStyle/>
                  <a:p>
                    <a:endParaRPr lang="en-US"/>
                  </a:p>
                </p:txBody>
              </p:sp>
            </p:grpSp>
            <p:sp>
              <p:nvSpPr>
                <p:cNvPr id="66" name="Freeform: Shape 65">
                  <a:extLst>
                    <a:ext uri="{FF2B5EF4-FFF2-40B4-BE49-F238E27FC236}">
                      <a16:creationId xmlns:a16="http://schemas.microsoft.com/office/drawing/2014/main" id="{97ECE988-37B8-1737-1B01-268FA40178F8}"/>
                    </a:ext>
                  </a:extLst>
                </p:cNvPr>
                <p:cNvSpPr/>
                <p:nvPr/>
              </p:nvSpPr>
              <p:spPr>
                <a:xfrm>
                  <a:off x="3820267" y="4525770"/>
                  <a:ext cx="1756647" cy="951077"/>
                </a:xfrm>
                <a:custGeom>
                  <a:avLst/>
                  <a:gdLst>
                    <a:gd name="connsiteX0" fmla="*/ 301979 w 1756647"/>
                    <a:gd name="connsiteY0" fmla="*/ 162529 h 951077"/>
                    <a:gd name="connsiteX1" fmla="*/ 341570 w 1756647"/>
                    <a:gd name="connsiteY1" fmla="*/ 115676 h 951077"/>
                    <a:gd name="connsiteX2" fmla="*/ 267197 w 1756647"/>
                    <a:gd name="connsiteY2" fmla="*/ 65493 h 951077"/>
                    <a:gd name="connsiteX3" fmla="*/ 62856 w 1756647"/>
                    <a:gd name="connsiteY3" fmla="*/ 65493 h 951077"/>
                    <a:gd name="connsiteX4" fmla="*/ 62856 w 1756647"/>
                    <a:gd name="connsiteY4" fmla="*/ 268030 h 951077"/>
                    <a:gd name="connsiteX5" fmla="*/ 267197 w 1756647"/>
                    <a:gd name="connsiteY5" fmla="*/ 268030 h 951077"/>
                    <a:gd name="connsiteX6" fmla="*/ 348184 w 1756647"/>
                    <a:gd name="connsiteY6" fmla="*/ 210585 h 951077"/>
                    <a:gd name="connsiteX7" fmla="*/ 301933 w 1756647"/>
                    <a:gd name="connsiteY7" fmla="*/ 162529 h 951077"/>
                    <a:gd name="connsiteX8" fmla="*/ 230658 w 1756647"/>
                    <a:gd name="connsiteY8" fmla="*/ 213591 h 951077"/>
                    <a:gd name="connsiteX9" fmla="*/ 164148 w 1756647"/>
                    <a:gd name="connsiteY9" fmla="*/ 213591 h 951077"/>
                    <a:gd name="connsiteX10" fmla="*/ 164148 w 1756647"/>
                    <a:gd name="connsiteY10" fmla="*/ 190604 h 951077"/>
                    <a:gd name="connsiteX11" fmla="*/ 230658 w 1756647"/>
                    <a:gd name="connsiteY11" fmla="*/ 190604 h 951077"/>
                    <a:gd name="connsiteX12" fmla="*/ 244580 w 1756647"/>
                    <a:gd name="connsiteY12" fmla="*/ 202075 h 951077"/>
                    <a:gd name="connsiteX13" fmla="*/ 230658 w 1756647"/>
                    <a:gd name="connsiteY13" fmla="*/ 213545 h 951077"/>
                    <a:gd name="connsiteX14" fmla="*/ 230335 w 1756647"/>
                    <a:gd name="connsiteY14" fmla="*/ 142872 h 951077"/>
                    <a:gd name="connsiteX15" fmla="*/ 164148 w 1756647"/>
                    <a:gd name="connsiteY15" fmla="*/ 142872 h 951077"/>
                    <a:gd name="connsiteX16" fmla="*/ 164148 w 1756647"/>
                    <a:gd name="connsiteY16" fmla="*/ 119885 h 951077"/>
                    <a:gd name="connsiteX17" fmla="*/ 230335 w 1756647"/>
                    <a:gd name="connsiteY17" fmla="*/ 119885 h 951077"/>
                    <a:gd name="connsiteX18" fmla="*/ 244534 w 1756647"/>
                    <a:gd name="connsiteY18" fmla="*/ 131356 h 951077"/>
                    <a:gd name="connsiteX19" fmla="*/ 230335 w 1756647"/>
                    <a:gd name="connsiteY19" fmla="*/ 142826 h 951077"/>
                    <a:gd name="connsiteX20" fmla="*/ 608768 w 1756647"/>
                    <a:gd name="connsiteY20" fmla="*/ 153140 h 951077"/>
                    <a:gd name="connsiteX21" fmla="*/ 789844 w 1756647"/>
                    <a:gd name="connsiteY21" fmla="*/ 153140 h 951077"/>
                    <a:gd name="connsiteX22" fmla="*/ 789844 w 1756647"/>
                    <a:gd name="connsiteY22" fmla="*/ 267984 h 951077"/>
                    <a:gd name="connsiteX23" fmla="*/ 705203 w 1756647"/>
                    <a:gd name="connsiteY23" fmla="*/ 267984 h 951077"/>
                    <a:gd name="connsiteX24" fmla="*/ 700670 w 1756647"/>
                    <a:gd name="connsiteY24" fmla="*/ 248049 h 951077"/>
                    <a:gd name="connsiteX25" fmla="*/ 618157 w 1756647"/>
                    <a:gd name="connsiteY25" fmla="*/ 274042 h 951077"/>
                    <a:gd name="connsiteX26" fmla="*/ 478522 w 1756647"/>
                    <a:gd name="connsiteY26" fmla="*/ 170346 h 951077"/>
                    <a:gd name="connsiteX27" fmla="*/ 635085 w 1756647"/>
                    <a:gd name="connsiteY27" fmla="*/ 59434 h 951077"/>
                    <a:gd name="connsiteX28" fmla="*/ 789566 w 1756647"/>
                    <a:gd name="connsiteY28" fmla="*/ 142872 h 951077"/>
                    <a:gd name="connsiteX29" fmla="*/ 679533 w 1756647"/>
                    <a:gd name="connsiteY29" fmla="*/ 142872 h 951077"/>
                    <a:gd name="connsiteX30" fmla="*/ 635085 w 1756647"/>
                    <a:gd name="connsiteY30" fmla="*/ 127146 h 951077"/>
                    <a:gd name="connsiteX31" fmla="*/ 584300 w 1756647"/>
                    <a:gd name="connsiteY31" fmla="*/ 167339 h 951077"/>
                    <a:gd name="connsiteX32" fmla="*/ 636611 w 1756647"/>
                    <a:gd name="connsiteY32" fmla="*/ 209660 h 951077"/>
                    <a:gd name="connsiteX33" fmla="*/ 680458 w 1756647"/>
                    <a:gd name="connsiteY33" fmla="*/ 194535 h 951077"/>
                    <a:gd name="connsiteX34" fmla="*/ 608814 w 1756647"/>
                    <a:gd name="connsiteY34" fmla="*/ 194535 h 951077"/>
                    <a:gd name="connsiteX35" fmla="*/ 608814 w 1756647"/>
                    <a:gd name="connsiteY35" fmla="*/ 153140 h 951077"/>
                    <a:gd name="connsiteX36" fmla="*/ 361505 w 1756647"/>
                    <a:gd name="connsiteY36" fmla="*/ 65493 h 951077"/>
                    <a:gd name="connsiteX37" fmla="*/ 465803 w 1756647"/>
                    <a:gd name="connsiteY37" fmla="*/ 65493 h 951077"/>
                    <a:gd name="connsiteX38" fmla="*/ 465803 w 1756647"/>
                    <a:gd name="connsiteY38" fmla="*/ 268030 h 951077"/>
                    <a:gd name="connsiteX39" fmla="*/ 361505 w 1756647"/>
                    <a:gd name="connsiteY39" fmla="*/ 268030 h 951077"/>
                    <a:gd name="connsiteX40" fmla="*/ 361505 w 1756647"/>
                    <a:gd name="connsiteY40" fmla="*/ 65493 h 951077"/>
                    <a:gd name="connsiteX41" fmla="*/ 675232 w 1756647"/>
                    <a:gd name="connsiteY41" fmla="*/ 510806 h 951077"/>
                    <a:gd name="connsiteX42" fmla="*/ 648036 w 1756647"/>
                    <a:gd name="connsiteY42" fmla="*/ 500214 h 951077"/>
                    <a:gd name="connsiteX43" fmla="*/ 598777 w 1756647"/>
                    <a:gd name="connsiteY43" fmla="*/ 499012 h 951077"/>
                    <a:gd name="connsiteX44" fmla="*/ 484812 w 1756647"/>
                    <a:gd name="connsiteY44" fmla="*/ 436757 h 951077"/>
                    <a:gd name="connsiteX45" fmla="*/ 631431 w 1756647"/>
                    <a:gd name="connsiteY45" fmla="*/ 367841 h 951077"/>
                    <a:gd name="connsiteX46" fmla="*/ 776199 w 1756647"/>
                    <a:gd name="connsiteY46" fmla="*/ 442492 h 951077"/>
                    <a:gd name="connsiteX47" fmla="*/ 671901 w 1756647"/>
                    <a:gd name="connsiteY47" fmla="*/ 442492 h 951077"/>
                    <a:gd name="connsiteX48" fmla="*/ 631107 w 1756647"/>
                    <a:gd name="connsiteY48" fmla="*/ 427691 h 951077"/>
                    <a:gd name="connsiteX49" fmla="*/ 592117 w 1756647"/>
                    <a:gd name="connsiteY49" fmla="*/ 439162 h 951077"/>
                    <a:gd name="connsiteX50" fmla="*/ 617787 w 1756647"/>
                    <a:gd name="connsiteY50" fmla="*/ 449753 h 951077"/>
                    <a:gd name="connsiteX51" fmla="*/ 669774 w 1756647"/>
                    <a:gd name="connsiteY51" fmla="*/ 451280 h 951077"/>
                    <a:gd name="connsiteX52" fmla="*/ 782536 w 1756647"/>
                    <a:gd name="connsiteY52" fmla="*/ 512332 h 951077"/>
                    <a:gd name="connsiteX53" fmla="*/ 632911 w 1756647"/>
                    <a:gd name="connsiteY53" fmla="*/ 582450 h 951077"/>
                    <a:gd name="connsiteX54" fmla="*/ 484489 w 1756647"/>
                    <a:gd name="connsiteY54" fmla="*/ 507198 h 951077"/>
                    <a:gd name="connsiteX55" fmla="*/ 588787 w 1756647"/>
                    <a:gd name="connsiteY55" fmla="*/ 507198 h 951077"/>
                    <a:gd name="connsiteX56" fmla="*/ 633235 w 1756647"/>
                    <a:gd name="connsiteY56" fmla="*/ 522600 h 951077"/>
                    <a:gd name="connsiteX57" fmla="*/ 675232 w 1756647"/>
                    <a:gd name="connsiteY57" fmla="*/ 510806 h 951077"/>
                    <a:gd name="connsiteX58" fmla="*/ 368720 w 1756647"/>
                    <a:gd name="connsiteY58" fmla="*/ 510806 h 951077"/>
                    <a:gd name="connsiteX59" fmla="*/ 341524 w 1756647"/>
                    <a:gd name="connsiteY59" fmla="*/ 500214 h 951077"/>
                    <a:gd name="connsiteX60" fmla="*/ 292266 w 1756647"/>
                    <a:gd name="connsiteY60" fmla="*/ 499012 h 951077"/>
                    <a:gd name="connsiteX61" fmla="*/ 178301 w 1756647"/>
                    <a:gd name="connsiteY61" fmla="*/ 436757 h 951077"/>
                    <a:gd name="connsiteX62" fmla="*/ 324920 w 1756647"/>
                    <a:gd name="connsiteY62" fmla="*/ 367841 h 951077"/>
                    <a:gd name="connsiteX63" fmla="*/ 469688 w 1756647"/>
                    <a:gd name="connsiteY63" fmla="*/ 442492 h 951077"/>
                    <a:gd name="connsiteX64" fmla="*/ 365390 w 1756647"/>
                    <a:gd name="connsiteY64" fmla="*/ 442492 h 951077"/>
                    <a:gd name="connsiteX65" fmla="*/ 324596 w 1756647"/>
                    <a:gd name="connsiteY65" fmla="*/ 427691 h 951077"/>
                    <a:gd name="connsiteX66" fmla="*/ 285605 w 1756647"/>
                    <a:gd name="connsiteY66" fmla="*/ 439162 h 951077"/>
                    <a:gd name="connsiteX67" fmla="*/ 311276 w 1756647"/>
                    <a:gd name="connsiteY67" fmla="*/ 449753 h 951077"/>
                    <a:gd name="connsiteX68" fmla="*/ 363263 w 1756647"/>
                    <a:gd name="connsiteY68" fmla="*/ 451280 h 951077"/>
                    <a:gd name="connsiteX69" fmla="*/ 476025 w 1756647"/>
                    <a:gd name="connsiteY69" fmla="*/ 512332 h 951077"/>
                    <a:gd name="connsiteX70" fmla="*/ 326400 w 1756647"/>
                    <a:gd name="connsiteY70" fmla="*/ 582450 h 951077"/>
                    <a:gd name="connsiteX71" fmla="*/ 177977 w 1756647"/>
                    <a:gd name="connsiteY71" fmla="*/ 507198 h 951077"/>
                    <a:gd name="connsiteX72" fmla="*/ 282275 w 1756647"/>
                    <a:gd name="connsiteY72" fmla="*/ 507198 h 951077"/>
                    <a:gd name="connsiteX73" fmla="*/ 326723 w 1756647"/>
                    <a:gd name="connsiteY73" fmla="*/ 522600 h 951077"/>
                    <a:gd name="connsiteX74" fmla="*/ 368720 w 1756647"/>
                    <a:gd name="connsiteY74" fmla="*/ 510806 h 951077"/>
                    <a:gd name="connsiteX75" fmla="*/ 1344450 w 1756647"/>
                    <a:gd name="connsiteY75" fmla="*/ 576391 h 951077"/>
                    <a:gd name="connsiteX76" fmla="*/ 1093857 w 1756647"/>
                    <a:gd name="connsiteY76" fmla="*/ 576391 h 951077"/>
                    <a:gd name="connsiteX77" fmla="*/ 1093857 w 1756647"/>
                    <a:gd name="connsiteY77" fmla="*/ 373854 h 951077"/>
                    <a:gd name="connsiteX78" fmla="*/ 1344450 w 1756647"/>
                    <a:gd name="connsiteY78" fmla="*/ 373854 h 951077"/>
                    <a:gd name="connsiteX79" fmla="*/ 1344450 w 1756647"/>
                    <a:gd name="connsiteY79" fmla="*/ 436433 h 951077"/>
                    <a:gd name="connsiteX80" fmla="*/ 1198156 w 1756647"/>
                    <a:gd name="connsiteY80" fmla="*/ 436433 h 951077"/>
                    <a:gd name="connsiteX81" fmla="*/ 1198156 w 1756647"/>
                    <a:gd name="connsiteY81" fmla="*/ 450956 h 951077"/>
                    <a:gd name="connsiteX82" fmla="*/ 1338992 w 1756647"/>
                    <a:gd name="connsiteY82" fmla="*/ 450956 h 951077"/>
                    <a:gd name="connsiteX83" fmla="*/ 1338992 w 1756647"/>
                    <a:gd name="connsiteY83" fmla="*/ 499335 h 951077"/>
                    <a:gd name="connsiteX84" fmla="*/ 1198156 w 1756647"/>
                    <a:gd name="connsiteY84" fmla="*/ 499335 h 951077"/>
                    <a:gd name="connsiteX85" fmla="*/ 1198156 w 1756647"/>
                    <a:gd name="connsiteY85" fmla="*/ 513858 h 951077"/>
                    <a:gd name="connsiteX86" fmla="*/ 1344450 w 1756647"/>
                    <a:gd name="connsiteY86" fmla="*/ 513858 h 951077"/>
                    <a:gd name="connsiteX87" fmla="*/ 1344450 w 1756647"/>
                    <a:gd name="connsiteY87" fmla="*/ 576437 h 951077"/>
                    <a:gd name="connsiteX88" fmla="*/ 791601 w 1756647"/>
                    <a:gd name="connsiteY88" fmla="*/ 479678 h 951077"/>
                    <a:gd name="connsiteX89" fmla="*/ 791601 w 1756647"/>
                    <a:gd name="connsiteY89" fmla="*/ 373900 h 951077"/>
                    <a:gd name="connsiteX90" fmla="*/ 895899 w 1756647"/>
                    <a:gd name="connsiteY90" fmla="*/ 373900 h 951077"/>
                    <a:gd name="connsiteX91" fmla="*/ 895899 w 1756647"/>
                    <a:gd name="connsiteY91" fmla="*/ 458541 h 951077"/>
                    <a:gd name="connsiteX92" fmla="*/ 935214 w 1756647"/>
                    <a:gd name="connsiteY92" fmla="*/ 501463 h 951077"/>
                    <a:gd name="connsiteX93" fmla="*/ 974528 w 1756647"/>
                    <a:gd name="connsiteY93" fmla="*/ 458541 h 951077"/>
                    <a:gd name="connsiteX94" fmla="*/ 974528 w 1756647"/>
                    <a:gd name="connsiteY94" fmla="*/ 373900 h 951077"/>
                    <a:gd name="connsiteX95" fmla="*/ 1078826 w 1756647"/>
                    <a:gd name="connsiteY95" fmla="*/ 373900 h 951077"/>
                    <a:gd name="connsiteX96" fmla="*/ 1078826 w 1756647"/>
                    <a:gd name="connsiteY96" fmla="*/ 479678 h 951077"/>
                    <a:gd name="connsiteX97" fmla="*/ 935260 w 1756647"/>
                    <a:gd name="connsiteY97" fmla="*/ 582450 h 951077"/>
                    <a:gd name="connsiteX98" fmla="*/ 791694 w 1756647"/>
                    <a:gd name="connsiteY98" fmla="*/ 479678 h 951077"/>
                    <a:gd name="connsiteX99" fmla="*/ 167108 w 1756647"/>
                    <a:gd name="connsiteY99" fmla="*/ 576391 h 951077"/>
                    <a:gd name="connsiteX100" fmla="*/ 62810 w 1756647"/>
                    <a:gd name="connsiteY100" fmla="*/ 576391 h 951077"/>
                    <a:gd name="connsiteX101" fmla="*/ 62810 w 1756647"/>
                    <a:gd name="connsiteY101" fmla="*/ 373854 h 951077"/>
                    <a:gd name="connsiteX102" fmla="*/ 167108 w 1756647"/>
                    <a:gd name="connsiteY102" fmla="*/ 373854 h 951077"/>
                    <a:gd name="connsiteX103" fmla="*/ 167108 w 1756647"/>
                    <a:gd name="connsiteY103" fmla="*/ 576391 h 951077"/>
                    <a:gd name="connsiteX104" fmla="*/ 1407260 w 1756647"/>
                    <a:gd name="connsiteY104" fmla="*/ 616214 h 951077"/>
                    <a:gd name="connsiteX105" fmla="*/ 1407260 w 1756647"/>
                    <a:gd name="connsiteY105" fmla="*/ 307806 h 951077"/>
                    <a:gd name="connsiteX106" fmla="*/ 852608 w 1756647"/>
                    <a:gd name="connsiteY106" fmla="*/ 307806 h 951077"/>
                    <a:gd name="connsiteX107" fmla="*/ 852608 w 1756647"/>
                    <a:gd name="connsiteY107" fmla="*/ 0 h 951077"/>
                    <a:gd name="connsiteX108" fmla="*/ 0 w 1756647"/>
                    <a:gd name="connsiteY108" fmla="*/ 0 h 951077"/>
                    <a:gd name="connsiteX109" fmla="*/ 0 w 1756647"/>
                    <a:gd name="connsiteY109" fmla="*/ 951078 h 951077"/>
                    <a:gd name="connsiteX110" fmla="*/ 1756647 w 1756647"/>
                    <a:gd name="connsiteY110" fmla="*/ 951078 h 951077"/>
                    <a:gd name="connsiteX111" fmla="*/ 1756647 w 1756647"/>
                    <a:gd name="connsiteY111" fmla="*/ 616168 h 951077"/>
                    <a:gd name="connsiteX112" fmla="*/ 1407214 w 1756647"/>
                    <a:gd name="connsiteY112" fmla="*/ 616168 h 951077"/>
                    <a:gd name="connsiteX113" fmla="*/ 26225 w 1756647"/>
                    <a:gd name="connsiteY113" fmla="*/ 26225 h 951077"/>
                    <a:gd name="connsiteX114" fmla="*/ 826383 w 1756647"/>
                    <a:gd name="connsiteY114" fmla="*/ 26225 h 951077"/>
                    <a:gd name="connsiteX115" fmla="*/ 826383 w 1756647"/>
                    <a:gd name="connsiteY115" fmla="*/ 307806 h 951077"/>
                    <a:gd name="connsiteX116" fmla="*/ 26225 w 1756647"/>
                    <a:gd name="connsiteY116" fmla="*/ 307806 h 951077"/>
                    <a:gd name="connsiteX117" fmla="*/ 26225 w 1756647"/>
                    <a:gd name="connsiteY117" fmla="*/ 26225 h 951077"/>
                    <a:gd name="connsiteX118" fmla="*/ 26225 w 1756647"/>
                    <a:gd name="connsiteY118" fmla="*/ 334031 h 951077"/>
                    <a:gd name="connsiteX119" fmla="*/ 1381036 w 1756647"/>
                    <a:gd name="connsiteY119" fmla="*/ 334031 h 951077"/>
                    <a:gd name="connsiteX120" fmla="*/ 1381036 w 1756647"/>
                    <a:gd name="connsiteY120" fmla="*/ 616214 h 951077"/>
                    <a:gd name="connsiteX121" fmla="*/ 26225 w 1756647"/>
                    <a:gd name="connsiteY121" fmla="*/ 616214 h 951077"/>
                    <a:gd name="connsiteX122" fmla="*/ 26225 w 1756647"/>
                    <a:gd name="connsiteY122" fmla="*/ 334031 h 951077"/>
                    <a:gd name="connsiteX123" fmla="*/ 1730469 w 1756647"/>
                    <a:gd name="connsiteY123" fmla="*/ 924899 h 951077"/>
                    <a:gd name="connsiteX124" fmla="*/ 26225 w 1756647"/>
                    <a:gd name="connsiteY124" fmla="*/ 924899 h 951077"/>
                    <a:gd name="connsiteX125" fmla="*/ 26225 w 1756647"/>
                    <a:gd name="connsiteY125" fmla="*/ 642439 h 951077"/>
                    <a:gd name="connsiteX126" fmla="*/ 1730469 w 1756647"/>
                    <a:gd name="connsiteY126" fmla="*/ 642439 h 951077"/>
                    <a:gd name="connsiteX127" fmla="*/ 1730469 w 1756647"/>
                    <a:gd name="connsiteY127" fmla="*/ 924899 h 95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1756647" h="951077">
                      <a:moveTo>
                        <a:pt x="301979" y="162529"/>
                      </a:moveTo>
                      <a:cubicBezTo>
                        <a:pt x="329499" y="156470"/>
                        <a:pt x="341570" y="142271"/>
                        <a:pt x="341570" y="115676"/>
                      </a:cubicBezTo>
                      <a:cubicBezTo>
                        <a:pt x="341570" y="82143"/>
                        <a:pt x="317103" y="65493"/>
                        <a:pt x="267197" y="65493"/>
                      </a:cubicBezTo>
                      <a:lnTo>
                        <a:pt x="62856" y="65493"/>
                      </a:lnTo>
                      <a:lnTo>
                        <a:pt x="62856" y="268030"/>
                      </a:lnTo>
                      <a:lnTo>
                        <a:pt x="267197" y="268030"/>
                      </a:lnTo>
                      <a:cubicBezTo>
                        <a:pt x="321913" y="268030"/>
                        <a:pt x="348184" y="249298"/>
                        <a:pt x="348184" y="210585"/>
                      </a:cubicBezTo>
                      <a:cubicBezTo>
                        <a:pt x="348184" y="182186"/>
                        <a:pt x="334263" y="167663"/>
                        <a:pt x="301933" y="162529"/>
                      </a:cubicBezTo>
                      <a:close/>
                      <a:moveTo>
                        <a:pt x="230658" y="213591"/>
                      </a:moveTo>
                      <a:lnTo>
                        <a:pt x="164148" y="213591"/>
                      </a:lnTo>
                      <a:lnTo>
                        <a:pt x="164148" y="190604"/>
                      </a:lnTo>
                      <a:lnTo>
                        <a:pt x="230658" y="190604"/>
                      </a:lnTo>
                      <a:cubicBezTo>
                        <a:pt x="239122" y="190604"/>
                        <a:pt x="244580" y="194813"/>
                        <a:pt x="244580" y="202075"/>
                      </a:cubicBezTo>
                      <a:cubicBezTo>
                        <a:pt x="244580" y="209336"/>
                        <a:pt x="239122" y="213545"/>
                        <a:pt x="230658" y="213545"/>
                      </a:cubicBezTo>
                      <a:close/>
                      <a:moveTo>
                        <a:pt x="230335" y="142872"/>
                      </a:moveTo>
                      <a:lnTo>
                        <a:pt x="164148" y="142872"/>
                      </a:lnTo>
                      <a:lnTo>
                        <a:pt x="164148" y="119885"/>
                      </a:lnTo>
                      <a:lnTo>
                        <a:pt x="230335" y="119885"/>
                      </a:lnTo>
                      <a:cubicBezTo>
                        <a:pt x="239122" y="119885"/>
                        <a:pt x="244534" y="124094"/>
                        <a:pt x="244534" y="131356"/>
                      </a:cubicBezTo>
                      <a:cubicBezTo>
                        <a:pt x="244534" y="138617"/>
                        <a:pt x="239076" y="142826"/>
                        <a:pt x="230335" y="142826"/>
                      </a:cubicBezTo>
                      <a:close/>
                      <a:moveTo>
                        <a:pt x="608768" y="153140"/>
                      </a:moveTo>
                      <a:lnTo>
                        <a:pt x="789844" y="153140"/>
                      </a:lnTo>
                      <a:lnTo>
                        <a:pt x="789844" y="267984"/>
                      </a:lnTo>
                      <a:lnTo>
                        <a:pt x="705203" y="267984"/>
                      </a:lnTo>
                      <a:lnTo>
                        <a:pt x="700670" y="248049"/>
                      </a:lnTo>
                      <a:cubicBezTo>
                        <a:pt x="681614" y="264977"/>
                        <a:pt x="654418" y="274042"/>
                        <a:pt x="618157" y="274042"/>
                      </a:cubicBezTo>
                      <a:cubicBezTo>
                        <a:pt x="522323" y="274042"/>
                        <a:pt x="478522" y="232647"/>
                        <a:pt x="478522" y="170346"/>
                      </a:cubicBezTo>
                      <a:cubicBezTo>
                        <a:pt x="478522" y="95973"/>
                        <a:pt x="533840" y="59434"/>
                        <a:pt x="635085" y="59434"/>
                      </a:cubicBezTo>
                      <a:cubicBezTo>
                        <a:pt x="736330" y="59434"/>
                        <a:pt x="784710" y="92365"/>
                        <a:pt x="789566" y="142872"/>
                      </a:cubicBezTo>
                      <a:lnTo>
                        <a:pt x="679533" y="142872"/>
                      </a:lnTo>
                      <a:cubicBezTo>
                        <a:pt x="676804" y="133807"/>
                        <a:pt x="666213" y="127146"/>
                        <a:pt x="635085" y="127146"/>
                      </a:cubicBezTo>
                      <a:cubicBezTo>
                        <a:pt x="600951" y="127146"/>
                        <a:pt x="584300" y="139218"/>
                        <a:pt x="584300" y="167339"/>
                      </a:cubicBezTo>
                      <a:cubicBezTo>
                        <a:pt x="584300" y="195461"/>
                        <a:pt x="600905" y="209660"/>
                        <a:pt x="636611" y="209660"/>
                      </a:cubicBezTo>
                      <a:cubicBezTo>
                        <a:pt x="658997" y="209660"/>
                        <a:pt x="672595" y="205127"/>
                        <a:pt x="680458" y="194535"/>
                      </a:cubicBezTo>
                      <a:lnTo>
                        <a:pt x="608814" y="194535"/>
                      </a:lnTo>
                      <a:lnTo>
                        <a:pt x="608814" y="153140"/>
                      </a:lnTo>
                      <a:close/>
                      <a:moveTo>
                        <a:pt x="361505" y="65493"/>
                      </a:moveTo>
                      <a:lnTo>
                        <a:pt x="465803" y="65493"/>
                      </a:lnTo>
                      <a:lnTo>
                        <a:pt x="465803" y="268030"/>
                      </a:lnTo>
                      <a:lnTo>
                        <a:pt x="361505" y="268030"/>
                      </a:lnTo>
                      <a:lnTo>
                        <a:pt x="361505" y="65493"/>
                      </a:lnTo>
                      <a:close/>
                      <a:moveTo>
                        <a:pt x="675232" y="510806"/>
                      </a:moveTo>
                      <a:cubicBezTo>
                        <a:pt x="675232" y="502943"/>
                        <a:pt x="670098" y="500816"/>
                        <a:pt x="648036" y="500214"/>
                      </a:cubicBezTo>
                      <a:lnTo>
                        <a:pt x="598777" y="499012"/>
                      </a:lnTo>
                      <a:cubicBezTo>
                        <a:pt x="520195" y="497208"/>
                        <a:pt x="484812" y="475423"/>
                        <a:pt x="484812" y="436757"/>
                      </a:cubicBezTo>
                      <a:cubicBezTo>
                        <a:pt x="484812" y="388377"/>
                        <a:pt x="528659" y="367841"/>
                        <a:pt x="631431" y="367841"/>
                      </a:cubicBezTo>
                      <a:cubicBezTo>
                        <a:pt x="734203" y="367841"/>
                        <a:pt x="774719" y="389626"/>
                        <a:pt x="776199" y="442492"/>
                      </a:cubicBezTo>
                      <a:lnTo>
                        <a:pt x="671901" y="442492"/>
                      </a:lnTo>
                      <a:cubicBezTo>
                        <a:pt x="670976" y="431299"/>
                        <a:pt x="659228" y="427691"/>
                        <a:pt x="631107" y="427691"/>
                      </a:cubicBezTo>
                      <a:cubicBezTo>
                        <a:pt x="602986" y="427691"/>
                        <a:pt x="592117" y="430420"/>
                        <a:pt x="592117" y="439162"/>
                      </a:cubicBezTo>
                      <a:cubicBezTo>
                        <a:pt x="592117" y="447025"/>
                        <a:pt x="597251" y="449152"/>
                        <a:pt x="617787" y="449753"/>
                      </a:cubicBezTo>
                      <a:lnTo>
                        <a:pt x="669774" y="451280"/>
                      </a:lnTo>
                      <a:cubicBezTo>
                        <a:pt x="755294" y="453685"/>
                        <a:pt x="782536" y="471214"/>
                        <a:pt x="782536" y="512332"/>
                      </a:cubicBezTo>
                      <a:cubicBezTo>
                        <a:pt x="782536" y="558260"/>
                        <a:pt x="730826" y="582450"/>
                        <a:pt x="632911" y="582450"/>
                      </a:cubicBezTo>
                      <a:cubicBezTo>
                        <a:pt x="534996" y="582450"/>
                        <a:pt x="486015" y="558584"/>
                        <a:pt x="484489" y="507198"/>
                      </a:cubicBezTo>
                      <a:lnTo>
                        <a:pt x="588787" y="507198"/>
                      </a:lnTo>
                      <a:cubicBezTo>
                        <a:pt x="589712" y="518669"/>
                        <a:pt x="602986" y="522600"/>
                        <a:pt x="633235" y="522600"/>
                      </a:cubicBezTo>
                      <a:cubicBezTo>
                        <a:pt x="661634" y="522600"/>
                        <a:pt x="675232" y="519594"/>
                        <a:pt x="675232" y="510806"/>
                      </a:cubicBezTo>
                      <a:close/>
                      <a:moveTo>
                        <a:pt x="368720" y="510806"/>
                      </a:moveTo>
                      <a:cubicBezTo>
                        <a:pt x="368720" y="502943"/>
                        <a:pt x="363586" y="500816"/>
                        <a:pt x="341524" y="500214"/>
                      </a:cubicBezTo>
                      <a:lnTo>
                        <a:pt x="292266" y="499012"/>
                      </a:lnTo>
                      <a:cubicBezTo>
                        <a:pt x="213684" y="497208"/>
                        <a:pt x="178301" y="475423"/>
                        <a:pt x="178301" y="436757"/>
                      </a:cubicBezTo>
                      <a:cubicBezTo>
                        <a:pt x="178301" y="388377"/>
                        <a:pt x="222148" y="367841"/>
                        <a:pt x="324920" y="367841"/>
                      </a:cubicBezTo>
                      <a:cubicBezTo>
                        <a:pt x="427691" y="367841"/>
                        <a:pt x="468208" y="389626"/>
                        <a:pt x="469688" y="442492"/>
                      </a:cubicBezTo>
                      <a:lnTo>
                        <a:pt x="365390" y="442492"/>
                      </a:lnTo>
                      <a:cubicBezTo>
                        <a:pt x="364465" y="431299"/>
                        <a:pt x="352717" y="427691"/>
                        <a:pt x="324596" y="427691"/>
                      </a:cubicBezTo>
                      <a:cubicBezTo>
                        <a:pt x="296475" y="427691"/>
                        <a:pt x="285605" y="430420"/>
                        <a:pt x="285605" y="439162"/>
                      </a:cubicBezTo>
                      <a:cubicBezTo>
                        <a:pt x="285605" y="447025"/>
                        <a:pt x="290740" y="449152"/>
                        <a:pt x="311276" y="449753"/>
                      </a:cubicBezTo>
                      <a:lnTo>
                        <a:pt x="363263" y="451280"/>
                      </a:lnTo>
                      <a:cubicBezTo>
                        <a:pt x="448782" y="453685"/>
                        <a:pt x="476025" y="471214"/>
                        <a:pt x="476025" y="512332"/>
                      </a:cubicBezTo>
                      <a:cubicBezTo>
                        <a:pt x="476025" y="558260"/>
                        <a:pt x="424315" y="582450"/>
                        <a:pt x="326400" y="582450"/>
                      </a:cubicBezTo>
                      <a:cubicBezTo>
                        <a:pt x="228484" y="582450"/>
                        <a:pt x="179504" y="558584"/>
                        <a:pt x="177977" y="507198"/>
                      </a:cubicBezTo>
                      <a:lnTo>
                        <a:pt x="282275" y="507198"/>
                      </a:lnTo>
                      <a:cubicBezTo>
                        <a:pt x="283201" y="518669"/>
                        <a:pt x="296475" y="522600"/>
                        <a:pt x="326723" y="522600"/>
                      </a:cubicBezTo>
                      <a:cubicBezTo>
                        <a:pt x="355122" y="522600"/>
                        <a:pt x="368720" y="519594"/>
                        <a:pt x="368720" y="510806"/>
                      </a:cubicBezTo>
                      <a:close/>
                      <a:moveTo>
                        <a:pt x="1344450" y="576391"/>
                      </a:moveTo>
                      <a:lnTo>
                        <a:pt x="1093857" y="576391"/>
                      </a:lnTo>
                      <a:lnTo>
                        <a:pt x="1093857" y="373854"/>
                      </a:lnTo>
                      <a:lnTo>
                        <a:pt x="1344450" y="373854"/>
                      </a:lnTo>
                      <a:lnTo>
                        <a:pt x="1344450" y="436433"/>
                      </a:lnTo>
                      <a:lnTo>
                        <a:pt x="1198156" y="436433"/>
                      </a:lnTo>
                      <a:lnTo>
                        <a:pt x="1198156" y="450956"/>
                      </a:lnTo>
                      <a:lnTo>
                        <a:pt x="1338992" y="450956"/>
                      </a:lnTo>
                      <a:lnTo>
                        <a:pt x="1338992" y="499335"/>
                      </a:lnTo>
                      <a:lnTo>
                        <a:pt x="1198156" y="499335"/>
                      </a:lnTo>
                      <a:lnTo>
                        <a:pt x="1198156" y="513858"/>
                      </a:lnTo>
                      <a:lnTo>
                        <a:pt x="1344450" y="513858"/>
                      </a:lnTo>
                      <a:lnTo>
                        <a:pt x="1344450" y="576437"/>
                      </a:lnTo>
                      <a:close/>
                      <a:moveTo>
                        <a:pt x="791601" y="479678"/>
                      </a:moveTo>
                      <a:lnTo>
                        <a:pt x="791601" y="373900"/>
                      </a:lnTo>
                      <a:lnTo>
                        <a:pt x="895899" y="373900"/>
                      </a:lnTo>
                      <a:lnTo>
                        <a:pt x="895899" y="458541"/>
                      </a:lnTo>
                      <a:cubicBezTo>
                        <a:pt x="895899" y="488790"/>
                        <a:pt x="903762" y="501463"/>
                        <a:pt x="935214" y="501463"/>
                      </a:cubicBezTo>
                      <a:cubicBezTo>
                        <a:pt x="966665" y="501463"/>
                        <a:pt x="974528" y="488790"/>
                        <a:pt x="974528" y="458541"/>
                      </a:cubicBezTo>
                      <a:lnTo>
                        <a:pt x="974528" y="373900"/>
                      </a:lnTo>
                      <a:lnTo>
                        <a:pt x="1078826" y="373900"/>
                      </a:lnTo>
                      <a:lnTo>
                        <a:pt x="1078826" y="479678"/>
                      </a:lnTo>
                      <a:cubicBezTo>
                        <a:pt x="1078826" y="549195"/>
                        <a:pt x="1031649" y="582450"/>
                        <a:pt x="935260" y="582450"/>
                      </a:cubicBezTo>
                      <a:cubicBezTo>
                        <a:pt x="838871" y="582450"/>
                        <a:pt x="791694" y="549195"/>
                        <a:pt x="791694" y="479678"/>
                      </a:cubicBezTo>
                      <a:close/>
                      <a:moveTo>
                        <a:pt x="167108" y="576391"/>
                      </a:moveTo>
                      <a:lnTo>
                        <a:pt x="62810" y="576391"/>
                      </a:lnTo>
                      <a:lnTo>
                        <a:pt x="62810" y="373854"/>
                      </a:lnTo>
                      <a:lnTo>
                        <a:pt x="167108" y="373854"/>
                      </a:lnTo>
                      <a:lnTo>
                        <a:pt x="167108" y="576391"/>
                      </a:lnTo>
                      <a:close/>
                      <a:moveTo>
                        <a:pt x="1407260" y="616214"/>
                      </a:moveTo>
                      <a:lnTo>
                        <a:pt x="1407260" y="307806"/>
                      </a:lnTo>
                      <a:lnTo>
                        <a:pt x="852608" y="307806"/>
                      </a:lnTo>
                      <a:lnTo>
                        <a:pt x="852608" y="0"/>
                      </a:lnTo>
                      <a:lnTo>
                        <a:pt x="0" y="0"/>
                      </a:lnTo>
                      <a:lnTo>
                        <a:pt x="0" y="951078"/>
                      </a:lnTo>
                      <a:lnTo>
                        <a:pt x="1756647" y="951078"/>
                      </a:lnTo>
                      <a:lnTo>
                        <a:pt x="1756647" y="616168"/>
                      </a:lnTo>
                      <a:lnTo>
                        <a:pt x="1407214" y="616168"/>
                      </a:lnTo>
                      <a:close/>
                      <a:moveTo>
                        <a:pt x="26225" y="26225"/>
                      </a:moveTo>
                      <a:lnTo>
                        <a:pt x="826383" y="26225"/>
                      </a:lnTo>
                      <a:lnTo>
                        <a:pt x="826383" y="307806"/>
                      </a:lnTo>
                      <a:lnTo>
                        <a:pt x="26225" y="307806"/>
                      </a:lnTo>
                      <a:lnTo>
                        <a:pt x="26225" y="26225"/>
                      </a:lnTo>
                      <a:close/>
                      <a:moveTo>
                        <a:pt x="26225" y="334031"/>
                      </a:moveTo>
                      <a:lnTo>
                        <a:pt x="1381036" y="334031"/>
                      </a:lnTo>
                      <a:cubicBezTo>
                        <a:pt x="1381036" y="334031"/>
                        <a:pt x="1381036" y="616214"/>
                        <a:pt x="1381036" y="616214"/>
                      </a:cubicBezTo>
                      <a:lnTo>
                        <a:pt x="26225" y="616214"/>
                      </a:lnTo>
                      <a:lnTo>
                        <a:pt x="26225" y="334031"/>
                      </a:lnTo>
                      <a:close/>
                      <a:moveTo>
                        <a:pt x="1730469" y="924899"/>
                      </a:moveTo>
                      <a:lnTo>
                        <a:pt x="26225" y="924899"/>
                      </a:lnTo>
                      <a:lnTo>
                        <a:pt x="26225" y="642439"/>
                      </a:lnTo>
                      <a:lnTo>
                        <a:pt x="1730469" y="642439"/>
                      </a:lnTo>
                      <a:lnTo>
                        <a:pt x="1730469" y="924899"/>
                      </a:lnTo>
                      <a:close/>
                    </a:path>
                  </a:pathLst>
                </a:custGeom>
                <a:solidFill>
                  <a:srgbClr val="FFFFFF"/>
                </a:solidFill>
                <a:ln w="4625" cap="flat">
                  <a:noFill/>
                  <a:prstDash val="solid"/>
                  <a:miter/>
                </a:ln>
              </p:spPr>
              <p:txBody>
                <a:bodyPr rtlCol="0" anchor="ctr"/>
                <a:lstStyle/>
                <a:p>
                  <a:endParaRPr lang="en-US"/>
                </a:p>
              </p:txBody>
            </p:sp>
          </p:grpSp>
          <p:grpSp>
            <p:nvGrpSpPr>
              <p:cNvPr id="8" name="Graphic 96">
                <a:extLst>
                  <a:ext uri="{FF2B5EF4-FFF2-40B4-BE49-F238E27FC236}">
                    <a16:creationId xmlns:a16="http://schemas.microsoft.com/office/drawing/2014/main" id="{3585A64E-9514-0591-E792-F3150AA45C9D}"/>
                  </a:ext>
                </a:extLst>
              </p:cNvPr>
              <p:cNvGrpSpPr/>
              <p:nvPr/>
            </p:nvGrpSpPr>
            <p:grpSpPr>
              <a:xfrm>
                <a:off x="3827298" y="5534894"/>
                <a:ext cx="2966781" cy="151798"/>
                <a:chOff x="3827298" y="5534894"/>
                <a:chExt cx="2966781" cy="151798"/>
              </a:xfrm>
              <a:solidFill>
                <a:srgbClr val="FFFFFF"/>
              </a:solidFill>
            </p:grpSpPr>
            <p:sp>
              <p:nvSpPr>
                <p:cNvPr id="9" name="Freeform: Shape 8">
                  <a:extLst>
                    <a:ext uri="{FF2B5EF4-FFF2-40B4-BE49-F238E27FC236}">
                      <a16:creationId xmlns:a16="http://schemas.microsoft.com/office/drawing/2014/main" id="{8D552C63-7DBC-48DD-7851-D4EEA0D2B52B}"/>
                    </a:ext>
                  </a:extLst>
                </p:cNvPr>
                <p:cNvSpPr/>
                <p:nvPr/>
              </p:nvSpPr>
              <p:spPr>
                <a:xfrm>
                  <a:off x="3827298" y="5541046"/>
                  <a:ext cx="138524" cy="114195"/>
                </a:xfrm>
                <a:custGeom>
                  <a:avLst/>
                  <a:gdLst>
                    <a:gd name="connsiteX0" fmla="*/ 93383 w 138524"/>
                    <a:gd name="connsiteY0" fmla="*/ 0 h 114195"/>
                    <a:gd name="connsiteX1" fmla="*/ 119469 w 138524"/>
                    <a:gd name="connsiteY1" fmla="*/ 4163 h 114195"/>
                    <a:gd name="connsiteX2" fmla="*/ 133946 w 138524"/>
                    <a:gd name="connsiteY2" fmla="*/ 16789 h 114195"/>
                    <a:gd name="connsiteX3" fmla="*/ 138524 w 138524"/>
                    <a:gd name="connsiteY3" fmla="*/ 38528 h 114195"/>
                    <a:gd name="connsiteX4" fmla="*/ 133946 w 138524"/>
                    <a:gd name="connsiteY4" fmla="*/ 60127 h 114195"/>
                    <a:gd name="connsiteX5" fmla="*/ 119469 w 138524"/>
                    <a:gd name="connsiteY5" fmla="*/ 72847 h 114195"/>
                    <a:gd name="connsiteX6" fmla="*/ 93383 w 138524"/>
                    <a:gd name="connsiteY6" fmla="*/ 77102 h 114195"/>
                    <a:gd name="connsiteX7" fmla="*/ 36308 w 138524"/>
                    <a:gd name="connsiteY7" fmla="*/ 77102 h 114195"/>
                    <a:gd name="connsiteX8" fmla="*/ 36308 w 138524"/>
                    <a:gd name="connsiteY8" fmla="*/ 114196 h 114195"/>
                    <a:gd name="connsiteX9" fmla="*/ 0 w 138524"/>
                    <a:gd name="connsiteY9" fmla="*/ 114196 h 114195"/>
                    <a:gd name="connsiteX10" fmla="*/ 0 w 138524"/>
                    <a:gd name="connsiteY10" fmla="*/ 0 h 114195"/>
                    <a:gd name="connsiteX11" fmla="*/ 93383 w 138524"/>
                    <a:gd name="connsiteY11" fmla="*/ 0 h 114195"/>
                    <a:gd name="connsiteX12" fmla="*/ 84086 w 138524"/>
                    <a:gd name="connsiteY12" fmla="*/ 51802 h 114195"/>
                    <a:gd name="connsiteX13" fmla="*/ 94955 w 138524"/>
                    <a:gd name="connsiteY13" fmla="*/ 48750 h 114195"/>
                    <a:gd name="connsiteX14" fmla="*/ 98332 w 138524"/>
                    <a:gd name="connsiteY14" fmla="*/ 39499 h 114195"/>
                    <a:gd name="connsiteX15" fmla="*/ 94955 w 138524"/>
                    <a:gd name="connsiteY15" fmla="*/ 30156 h 114195"/>
                    <a:gd name="connsiteX16" fmla="*/ 84086 w 138524"/>
                    <a:gd name="connsiteY16" fmla="*/ 27196 h 114195"/>
                    <a:gd name="connsiteX17" fmla="*/ 36262 w 138524"/>
                    <a:gd name="connsiteY17" fmla="*/ 27196 h 114195"/>
                    <a:gd name="connsiteX18" fmla="*/ 36262 w 138524"/>
                    <a:gd name="connsiteY18" fmla="*/ 51802 h 114195"/>
                    <a:gd name="connsiteX19" fmla="*/ 84086 w 138524"/>
                    <a:gd name="connsiteY19" fmla="*/ 51802 h 11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8524" h="114195">
                      <a:moveTo>
                        <a:pt x="93383" y="0"/>
                      </a:moveTo>
                      <a:cubicBezTo>
                        <a:pt x="104159" y="0"/>
                        <a:pt x="112855" y="1387"/>
                        <a:pt x="119469" y="4163"/>
                      </a:cubicBezTo>
                      <a:cubicBezTo>
                        <a:pt x="126083" y="6938"/>
                        <a:pt x="130893" y="11147"/>
                        <a:pt x="133946" y="16789"/>
                      </a:cubicBezTo>
                      <a:cubicBezTo>
                        <a:pt x="136998" y="22432"/>
                        <a:pt x="138524" y="29694"/>
                        <a:pt x="138524" y="38528"/>
                      </a:cubicBezTo>
                      <a:cubicBezTo>
                        <a:pt x="138524" y="47362"/>
                        <a:pt x="136998" y="54485"/>
                        <a:pt x="133946" y="60127"/>
                      </a:cubicBezTo>
                      <a:cubicBezTo>
                        <a:pt x="130893" y="65770"/>
                        <a:pt x="126083" y="70025"/>
                        <a:pt x="119469" y="72847"/>
                      </a:cubicBezTo>
                      <a:cubicBezTo>
                        <a:pt x="112855" y="75668"/>
                        <a:pt x="104159" y="77102"/>
                        <a:pt x="93383" y="77102"/>
                      </a:cubicBezTo>
                      <a:lnTo>
                        <a:pt x="36308" y="77102"/>
                      </a:lnTo>
                      <a:lnTo>
                        <a:pt x="36308" y="114196"/>
                      </a:lnTo>
                      <a:lnTo>
                        <a:pt x="0" y="114196"/>
                      </a:lnTo>
                      <a:lnTo>
                        <a:pt x="0" y="0"/>
                      </a:lnTo>
                      <a:lnTo>
                        <a:pt x="93383" y="0"/>
                      </a:lnTo>
                      <a:close/>
                      <a:moveTo>
                        <a:pt x="84086" y="51802"/>
                      </a:moveTo>
                      <a:cubicBezTo>
                        <a:pt x="89081" y="51802"/>
                        <a:pt x="92735" y="50784"/>
                        <a:pt x="94955" y="48750"/>
                      </a:cubicBezTo>
                      <a:cubicBezTo>
                        <a:pt x="97175" y="46714"/>
                        <a:pt x="98332" y="43615"/>
                        <a:pt x="98332" y="39499"/>
                      </a:cubicBezTo>
                      <a:cubicBezTo>
                        <a:pt x="98332" y="35383"/>
                        <a:pt x="97222" y="32099"/>
                        <a:pt x="94955" y="30156"/>
                      </a:cubicBezTo>
                      <a:cubicBezTo>
                        <a:pt x="92689" y="28214"/>
                        <a:pt x="89081" y="27196"/>
                        <a:pt x="84086" y="27196"/>
                      </a:cubicBezTo>
                      <a:lnTo>
                        <a:pt x="36262" y="27196"/>
                      </a:lnTo>
                      <a:lnTo>
                        <a:pt x="36262" y="51802"/>
                      </a:lnTo>
                      <a:lnTo>
                        <a:pt x="84086" y="51802"/>
                      </a:lnTo>
                      <a:close/>
                    </a:path>
                  </a:pathLst>
                </a:custGeom>
                <a:solidFill>
                  <a:srgbClr val="FFFFFF"/>
                </a:solidFill>
                <a:ln w="46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6B789200-AC49-C31A-B600-998042A3AE45}"/>
                    </a:ext>
                  </a:extLst>
                </p:cNvPr>
                <p:cNvSpPr/>
                <p:nvPr/>
              </p:nvSpPr>
              <p:spPr>
                <a:xfrm>
                  <a:off x="3971372" y="5565328"/>
                  <a:ext cx="124417" cy="93567"/>
                </a:xfrm>
                <a:custGeom>
                  <a:avLst/>
                  <a:gdLst>
                    <a:gd name="connsiteX0" fmla="*/ 122059 w 124417"/>
                    <a:gd name="connsiteY0" fmla="*/ 75946 h 93567"/>
                    <a:gd name="connsiteX1" fmla="*/ 122521 w 124417"/>
                    <a:gd name="connsiteY1" fmla="*/ 83762 h 93567"/>
                    <a:gd name="connsiteX2" fmla="*/ 124417 w 124417"/>
                    <a:gd name="connsiteY2" fmla="*/ 88896 h 93567"/>
                    <a:gd name="connsiteX3" fmla="*/ 124417 w 124417"/>
                    <a:gd name="connsiteY3" fmla="*/ 89867 h 93567"/>
                    <a:gd name="connsiteX4" fmla="*/ 89220 w 124417"/>
                    <a:gd name="connsiteY4" fmla="*/ 89867 h 93567"/>
                    <a:gd name="connsiteX5" fmla="*/ 87462 w 124417"/>
                    <a:gd name="connsiteY5" fmla="*/ 86445 h 93567"/>
                    <a:gd name="connsiteX6" fmla="*/ 86815 w 124417"/>
                    <a:gd name="connsiteY6" fmla="*/ 81080 h 93567"/>
                    <a:gd name="connsiteX7" fmla="*/ 86815 w 124417"/>
                    <a:gd name="connsiteY7" fmla="*/ 78212 h 93567"/>
                    <a:gd name="connsiteX8" fmla="*/ 69054 w 124417"/>
                    <a:gd name="connsiteY8" fmla="*/ 89636 h 93567"/>
                    <a:gd name="connsiteX9" fmla="*/ 41858 w 124417"/>
                    <a:gd name="connsiteY9" fmla="*/ 93567 h 93567"/>
                    <a:gd name="connsiteX10" fmla="*/ 11655 w 124417"/>
                    <a:gd name="connsiteY10" fmla="*/ 86537 h 93567"/>
                    <a:gd name="connsiteX11" fmla="*/ 0 w 124417"/>
                    <a:gd name="connsiteY11" fmla="*/ 64938 h 93567"/>
                    <a:gd name="connsiteX12" fmla="*/ 3700 w 124417"/>
                    <a:gd name="connsiteY12" fmla="*/ 49721 h 93567"/>
                    <a:gd name="connsiteX13" fmla="*/ 13876 w 124417"/>
                    <a:gd name="connsiteY13" fmla="*/ 40933 h 93567"/>
                    <a:gd name="connsiteX14" fmla="*/ 29786 w 124417"/>
                    <a:gd name="connsiteY14" fmla="*/ 37279 h 93567"/>
                    <a:gd name="connsiteX15" fmla="*/ 75344 w 124417"/>
                    <a:gd name="connsiteY15" fmla="*/ 33440 h 93567"/>
                    <a:gd name="connsiteX16" fmla="*/ 82282 w 124417"/>
                    <a:gd name="connsiteY16" fmla="*/ 31775 h 93567"/>
                    <a:gd name="connsiteX17" fmla="*/ 84456 w 124417"/>
                    <a:gd name="connsiteY17" fmla="*/ 27520 h 93567"/>
                    <a:gd name="connsiteX18" fmla="*/ 80201 w 124417"/>
                    <a:gd name="connsiteY18" fmla="*/ 22664 h 93567"/>
                    <a:gd name="connsiteX19" fmla="*/ 66233 w 124417"/>
                    <a:gd name="connsiteY19" fmla="*/ 20999 h 93567"/>
                    <a:gd name="connsiteX20" fmla="*/ 51432 w 124417"/>
                    <a:gd name="connsiteY20" fmla="*/ 22894 h 93567"/>
                    <a:gd name="connsiteX21" fmla="*/ 44772 w 124417"/>
                    <a:gd name="connsiteY21" fmla="*/ 29601 h 93567"/>
                    <a:gd name="connsiteX22" fmla="*/ 6059 w 124417"/>
                    <a:gd name="connsiteY22" fmla="*/ 29601 h 93567"/>
                    <a:gd name="connsiteX23" fmla="*/ 13829 w 124417"/>
                    <a:gd name="connsiteY23" fmla="*/ 11470 h 93567"/>
                    <a:gd name="connsiteX24" fmla="*/ 33671 w 124417"/>
                    <a:gd name="connsiteY24" fmla="*/ 2498 h 93567"/>
                    <a:gd name="connsiteX25" fmla="*/ 64614 w 124417"/>
                    <a:gd name="connsiteY25" fmla="*/ 0 h 93567"/>
                    <a:gd name="connsiteX26" fmla="*/ 96343 w 124417"/>
                    <a:gd name="connsiteY26" fmla="*/ 2081 h 93567"/>
                    <a:gd name="connsiteX27" fmla="*/ 115306 w 124417"/>
                    <a:gd name="connsiteY27" fmla="*/ 10175 h 93567"/>
                    <a:gd name="connsiteX28" fmla="*/ 122013 w 124417"/>
                    <a:gd name="connsiteY28" fmla="*/ 27520 h 93567"/>
                    <a:gd name="connsiteX29" fmla="*/ 122013 w 124417"/>
                    <a:gd name="connsiteY29" fmla="*/ 75992 h 93567"/>
                    <a:gd name="connsiteX30" fmla="*/ 86260 w 124417"/>
                    <a:gd name="connsiteY30" fmla="*/ 49397 h 93567"/>
                    <a:gd name="connsiteX31" fmla="*/ 82837 w 124417"/>
                    <a:gd name="connsiteY31" fmla="*/ 50692 h 93567"/>
                    <a:gd name="connsiteX32" fmla="*/ 78443 w 124417"/>
                    <a:gd name="connsiteY32" fmla="*/ 51478 h 93567"/>
                    <a:gd name="connsiteX33" fmla="*/ 78120 w 124417"/>
                    <a:gd name="connsiteY33" fmla="*/ 51617 h 93567"/>
                    <a:gd name="connsiteX34" fmla="*/ 77796 w 124417"/>
                    <a:gd name="connsiteY34" fmla="*/ 51617 h 93567"/>
                    <a:gd name="connsiteX35" fmla="*/ 49813 w 124417"/>
                    <a:gd name="connsiteY35" fmla="*/ 54994 h 93567"/>
                    <a:gd name="connsiteX36" fmla="*/ 40517 w 124417"/>
                    <a:gd name="connsiteY36" fmla="*/ 58046 h 93567"/>
                    <a:gd name="connsiteX37" fmla="*/ 37464 w 124417"/>
                    <a:gd name="connsiteY37" fmla="*/ 64290 h 93567"/>
                    <a:gd name="connsiteX38" fmla="*/ 41396 w 124417"/>
                    <a:gd name="connsiteY38" fmla="*/ 70997 h 93567"/>
                    <a:gd name="connsiteX39" fmla="*/ 53467 w 124417"/>
                    <a:gd name="connsiteY39" fmla="*/ 72939 h 93567"/>
                    <a:gd name="connsiteX40" fmla="*/ 76639 w 124417"/>
                    <a:gd name="connsiteY40" fmla="*/ 67897 h 93567"/>
                    <a:gd name="connsiteX41" fmla="*/ 86214 w 124417"/>
                    <a:gd name="connsiteY41" fmla="*/ 52311 h 93567"/>
                    <a:gd name="connsiteX42" fmla="*/ 86214 w 124417"/>
                    <a:gd name="connsiteY42" fmla="*/ 49443 h 9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24417" h="93567">
                      <a:moveTo>
                        <a:pt x="122059" y="75946"/>
                      </a:moveTo>
                      <a:cubicBezTo>
                        <a:pt x="122059" y="79044"/>
                        <a:pt x="122197" y="81635"/>
                        <a:pt x="122521" y="83762"/>
                      </a:cubicBezTo>
                      <a:cubicBezTo>
                        <a:pt x="122845" y="85890"/>
                        <a:pt x="123493" y="87601"/>
                        <a:pt x="124417" y="88896"/>
                      </a:cubicBezTo>
                      <a:lnTo>
                        <a:pt x="124417" y="89867"/>
                      </a:lnTo>
                      <a:lnTo>
                        <a:pt x="89220" y="89867"/>
                      </a:lnTo>
                      <a:cubicBezTo>
                        <a:pt x="88480" y="89127"/>
                        <a:pt x="87879" y="87971"/>
                        <a:pt x="87462" y="86445"/>
                      </a:cubicBezTo>
                      <a:cubicBezTo>
                        <a:pt x="87046" y="84918"/>
                        <a:pt x="86815" y="83115"/>
                        <a:pt x="86815" y="81080"/>
                      </a:cubicBezTo>
                      <a:lnTo>
                        <a:pt x="86815" y="78212"/>
                      </a:lnTo>
                      <a:cubicBezTo>
                        <a:pt x="82421" y="83207"/>
                        <a:pt x="76547" y="87046"/>
                        <a:pt x="69054" y="89636"/>
                      </a:cubicBezTo>
                      <a:cubicBezTo>
                        <a:pt x="61608" y="92226"/>
                        <a:pt x="52542" y="93567"/>
                        <a:pt x="41858" y="93567"/>
                      </a:cubicBezTo>
                      <a:cubicBezTo>
                        <a:pt x="29509" y="93567"/>
                        <a:pt x="19426" y="91209"/>
                        <a:pt x="11655" y="86537"/>
                      </a:cubicBezTo>
                      <a:cubicBezTo>
                        <a:pt x="3885" y="81866"/>
                        <a:pt x="0" y="74651"/>
                        <a:pt x="0" y="64938"/>
                      </a:cubicBezTo>
                      <a:cubicBezTo>
                        <a:pt x="0" y="58740"/>
                        <a:pt x="1203" y="53698"/>
                        <a:pt x="3700" y="49721"/>
                      </a:cubicBezTo>
                      <a:cubicBezTo>
                        <a:pt x="6151" y="45789"/>
                        <a:pt x="9528" y="42829"/>
                        <a:pt x="13876" y="40933"/>
                      </a:cubicBezTo>
                      <a:cubicBezTo>
                        <a:pt x="18177" y="38990"/>
                        <a:pt x="23496" y="37788"/>
                        <a:pt x="29786" y="37279"/>
                      </a:cubicBezTo>
                      <a:lnTo>
                        <a:pt x="75344" y="33440"/>
                      </a:lnTo>
                      <a:cubicBezTo>
                        <a:pt x="78536" y="33209"/>
                        <a:pt x="80848" y="32654"/>
                        <a:pt x="82282" y="31775"/>
                      </a:cubicBezTo>
                      <a:cubicBezTo>
                        <a:pt x="83716" y="30850"/>
                        <a:pt x="84456" y="29462"/>
                        <a:pt x="84456" y="27520"/>
                      </a:cubicBezTo>
                      <a:cubicBezTo>
                        <a:pt x="84456" y="25392"/>
                        <a:pt x="83022" y="23774"/>
                        <a:pt x="80201" y="22664"/>
                      </a:cubicBezTo>
                      <a:cubicBezTo>
                        <a:pt x="77379" y="21554"/>
                        <a:pt x="72708" y="20999"/>
                        <a:pt x="66233" y="20999"/>
                      </a:cubicBezTo>
                      <a:cubicBezTo>
                        <a:pt x="59757" y="20999"/>
                        <a:pt x="54901" y="21646"/>
                        <a:pt x="51432" y="22894"/>
                      </a:cubicBezTo>
                      <a:cubicBezTo>
                        <a:pt x="47963" y="24190"/>
                        <a:pt x="45743" y="26410"/>
                        <a:pt x="44772" y="29601"/>
                      </a:cubicBezTo>
                      <a:lnTo>
                        <a:pt x="6059" y="29601"/>
                      </a:lnTo>
                      <a:cubicBezTo>
                        <a:pt x="6383" y="21831"/>
                        <a:pt x="8973" y="15772"/>
                        <a:pt x="13829" y="11470"/>
                      </a:cubicBezTo>
                      <a:cubicBezTo>
                        <a:pt x="18686" y="7169"/>
                        <a:pt x="25300" y="4163"/>
                        <a:pt x="33671" y="2498"/>
                      </a:cubicBezTo>
                      <a:cubicBezTo>
                        <a:pt x="42043" y="832"/>
                        <a:pt x="52357" y="0"/>
                        <a:pt x="64614" y="0"/>
                      </a:cubicBezTo>
                      <a:cubicBezTo>
                        <a:pt x="77611" y="0"/>
                        <a:pt x="88202" y="694"/>
                        <a:pt x="96343" y="2081"/>
                      </a:cubicBezTo>
                      <a:cubicBezTo>
                        <a:pt x="104483" y="3469"/>
                        <a:pt x="110819" y="6151"/>
                        <a:pt x="115306" y="10175"/>
                      </a:cubicBezTo>
                      <a:cubicBezTo>
                        <a:pt x="119792" y="14153"/>
                        <a:pt x="122013" y="19981"/>
                        <a:pt x="122013" y="27520"/>
                      </a:cubicBezTo>
                      <a:lnTo>
                        <a:pt x="122013" y="75992"/>
                      </a:lnTo>
                      <a:close/>
                      <a:moveTo>
                        <a:pt x="86260" y="49397"/>
                      </a:moveTo>
                      <a:cubicBezTo>
                        <a:pt x="85381" y="49952"/>
                        <a:pt x="84271" y="50368"/>
                        <a:pt x="82837" y="50692"/>
                      </a:cubicBezTo>
                      <a:cubicBezTo>
                        <a:pt x="81403" y="51016"/>
                        <a:pt x="79923" y="51293"/>
                        <a:pt x="78443" y="51478"/>
                      </a:cubicBezTo>
                      <a:cubicBezTo>
                        <a:pt x="78351" y="51571"/>
                        <a:pt x="78212" y="51617"/>
                        <a:pt x="78120" y="51617"/>
                      </a:cubicBezTo>
                      <a:lnTo>
                        <a:pt x="77796" y="51617"/>
                      </a:lnTo>
                      <a:lnTo>
                        <a:pt x="49813" y="54994"/>
                      </a:lnTo>
                      <a:cubicBezTo>
                        <a:pt x="45651" y="55641"/>
                        <a:pt x="42552" y="56659"/>
                        <a:pt x="40517" y="58046"/>
                      </a:cubicBezTo>
                      <a:cubicBezTo>
                        <a:pt x="38482" y="59434"/>
                        <a:pt x="37464" y="61515"/>
                        <a:pt x="37464" y="64290"/>
                      </a:cubicBezTo>
                      <a:cubicBezTo>
                        <a:pt x="37464" y="67481"/>
                        <a:pt x="38759" y="69748"/>
                        <a:pt x="41396" y="70997"/>
                      </a:cubicBezTo>
                      <a:cubicBezTo>
                        <a:pt x="43986" y="72292"/>
                        <a:pt x="48009" y="72939"/>
                        <a:pt x="53467" y="72939"/>
                      </a:cubicBezTo>
                      <a:cubicBezTo>
                        <a:pt x="62532" y="72939"/>
                        <a:pt x="70257" y="71274"/>
                        <a:pt x="76639" y="67897"/>
                      </a:cubicBezTo>
                      <a:cubicBezTo>
                        <a:pt x="83022" y="64521"/>
                        <a:pt x="86214" y="59341"/>
                        <a:pt x="86214" y="52311"/>
                      </a:cubicBezTo>
                      <a:lnTo>
                        <a:pt x="86214" y="49443"/>
                      </a:lnTo>
                      <a:close/>
                    </a:path>
                  </a:pathLst>
                </a:custGeom>
                <a:solidFill>
                  <a:srgbClr val="FFFFFF"/>
                </a:solidFill>
                <a:ln w="46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6D1EC9A-7229-39B9-CEE4-54B2652DE008}"/>
                    </a:ext>
                  </a:extLst>
                </p:cNvPr>
                <p:cNvSpPr/>
                <p:nvPr/>
              </p:nvSpPr>
              <p:spPr>
                <a:xfrm>
                  <a:off x="4109110" y="5566577"/>
                  <a:ext cx="90468" cy="88618"/>
                </a:xfrm>
                <a:custGeom>
                  <a:avLst/>
                  <a:gdLst>
                    <a:gd name="connsiteX0" fmla="*/ 35152 w 90468"/>
                    <a:gd name="connsiteY0" fmla="*/ 2266 h 88618"/>
                    <a:gd name="connsiteX1" fmla="*/ 35152 w 90468"/>
                    <a:gd name="connsiteY1" fmla="*/ 13922 h 88618"/>
                    <a:gd name="connsiteX2" fmla="*/ 36123 w 90468"/>
                    <a:gd name="connsiteY2" fmla="*/ 13922 h 88618"/>
                    <a:gd name="connsiteX3" fmla="*/ 47639 w 90468"/>
                    <a:gd name="connsiteY3" fmla="*/ 6012 h 88618"/>
                    <a:gd name="connsiteX4" fmla="*/ 62024 w 90468"/>
                    <a:gd name="connsiteY4" fmla="*/ 1434 h 88618"/>
                    <a:gd name="connsiteX5" fmla="*/ 80247 w 90468"/>
                    <a:gd name="connsiteY5" fmla="*/ 0 h 88618"/>
                    <a:gd name="connsiteX6" fmla="*/ 90469 w 90468"/>
                    <a:gd name="connsiteY6" fmla="*/ 462 h 88618"/>
                    <a:gd name="connsiteX7" fmla="*/ 90469 w 90468"/>
                    <a:gd name="connsiteY7" fmla="*/ 34180 h 88618"/>
                    <a:gd name="connsiteX8" fmla="*/ 89682 w 90468"/>
                    <a:gd name="connsiteY8" fmla="*/ 34041 h 88618"/>
                    <a:gd name="connsiteX9" fmla="*/ 73356 w 90468"/>
                    <a:gd name="connsiteY9" fmla="*/ 32607 h 88618"/>
                    <a:gd name="connsiteX10" fmla="*/ 46252 w 90468"/>
                    <a:gd name="connsiteY10" fmla="*/ 38296 h 88618"/>
                    <a:gd name="connsiteX11" fmla="*/ 35799 w 90468"/>
                    <a:gd name="connsiteY11" fmla="*/ 59989 h 88618"/>
                    <a:gd name="connsiteX12" fmla="*/ 35799 w 90468"/>
                    <a:gd name="connsiteY12" fmla="*/ 88618 h 88618"/>
                    <a:gd name="connsiteX13" fmla="*/ 0 w 90468"/>
                    <a:gd name="connsiteY13" fmla="*/ 88618 h 88618"/>
                    <a:gd name="connsiteX14" fmla="*/ 0 w 90468"/>
                    <a:gd name="connsiteY14" fmla="*/ 2266 h 88618"/>
                    <a:gd name="connsiteX15" fmla="*/ 35198 w 90468"/>
                    <a:gd name="connsiteY15" fmla="*/ 2266 h 8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468" h="88618">
                      <a:moveTo>
                        <a:pt x="35152" y="2266"/>
                      </a:moveTo>
                      <a:lnTo>
                        <a:pt x="35152" y="13922"/>
                      </a:lnTo>
                      <a:lnTo>
                        <a:pt x="36123" y="13922"/>
                      </a:lnTo>
                      <a:cubicBezTo>
                        <a:pt x="39545" y="10730"/>
                        <a:pt x="43384" y="8094"/>
                        <a:pt x="47639" y="6012"/>
                      </a:cubicBezTo>
                      <a:cubicBezTo>
                        <a:pt x="51895" y="3931"/>
                        <a:pt x="56705" y="2405"/>
                        <a:pt x="62024" y="1434"/>
                      </a:cubicBezTo>
                      <a:cubicBezTo>
                        <a:pt x="67343" y="462"/>
                        <a:pt x="73448" y="0"/>
                        <a:pt x="80247" y="0"/>
                      </a:cubicBezTo>
                      <a:cubicBezTo>
                        <a:pt x="83670" y="0"/>
                        <a:pt x="87046" y="138"/>
                        <a:pt x="90469" y="462"/>
                      </a:cubicBezTo>
                      <a:lnTo>
                        <a:pt x="90469" y="34180"/>
                      </a:lnTo>
                      <a:lnTo>
                        <a:pt x="89682" y="34041"/>
                      </a:lnTo>
                      <a:cubicBezTo>
                        <a:pt x="84872" y="33070"/>
                        <a:pt x="79461" y="32607"/>
                        <a:pt x="73356" y="32607"/>
                      </a:cubicBezTo>
                      <a:cubicBezTo>
                        <a:pt x="62255" y="32607"/>
                        <a:pt x="53236" y="34504"/>
                        <a:pt x="46252" y="38296"/>
                      </a:cubicBezTo>
                      <a:cubicBezTo>
                        <a:pt x="39268" y="42089"/>
                        <a:pt x="35799" y="49304"/>
                        <a:pt x="35799" y="59989"/>
                      </a:cubicBezTo>
                      <a:lnTo>
                        <a:pt x="35799" y="88618"/>
                      </a:lnTo>
                      <a:lnTo>
                        <a:pt x="0" y="88618"/>
                      </a:lnTo>
                      <a:lnTo>
                        <a:pt x="0" y="2266"/>
                      </a:lnTo>
                      <a:lnTo>
                        <a:pt x="35198" y="2266"/>
                      </a:lnTo>
                      <a:close/>
                    </a:path>
                  </a:pathLst>
                </a:custGeom>
                <a:solidFill>
                  <a:srgbClr val="FFFFFF"/>
                </a:solidFill>
                <a:ln w="46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BC30772-4C53-F864-3A9F-7D9AC94965D2}"/>
                    </a:ext>
                  </a:extLst>
                </p:cNvPr>
                <p:cNvSpPr/>
                <p:nvPr/>
              </p:nvSpPr>
              <p:spPr>
                <a:xfrm>
                  <a:off x="4202956" y="5545486"/>
                  <a:ext cx="80570" cy="111143"/>
                </a:xfrm>
                <a:custGeom>
                  <a:avLst/>
                  <a:gdLst>
                    <a:gd name="connsiteX0" fmla="*/ 65400 w 80570"/>
                    <a:gd name="connsiteY0" fmla="*/ 83346 h 111143"/>
                    <a:gd name="connsiteX1" fmla="*/ 72662 w 80570"/>
                    <a:gd name="connsiteY1" fmla="*/ 83253 h 111143"/>
                    <a:gd name="connsiteX2" fmla="*/ 80432 w 80570"/>
                    <a:gd name="connsiteY2" fmla="*/ 82837 h 111143"/>
                    <a:gd name="connsiteX3" fmla="*/ 80432 w 80570"/>
                    <a:gd name="connsiteY3" fmla="*/ 109709 h 111143"/>
                    <a:gd name="connsiteX4" fmla="*/ 70025 w 80570"/>
                    <a:gd name="connsiteY4" fmla="*/ 110681 h 111143"/>
                    <a:gd name="connsiteX5" fmla="*/ 57722 w 80570"/>
                    <a:gd name="connsiteY5" fmla="*/ 111143 h 111143"/>
                    <a:gd name="connsiteX6" fmla="*/ 32931 w 80570"/>
                    <a:gd name="connsiteY6" fmla="*/ 108415 h 111143"/>
                    <a:gd name="connsiteX7" fmla="*/ 20767 w 80570"/>
                    <a:gd name="connsiteY7" fmla="*/ 99719 h 111143"/>
                    <a:gd name="connsiteX8" fmla="*/ 17252 w 80570"/>
                    <a:gd name="connsiteY8" fmla="*/ 83022 h 111143"/>
                    <a:gd name="connsiteX9" fmla="*/ 17252 w 80570"/>
                    <a:gd name="connsiteY9" fmla="*/ 44171 h 111143"/>
                    <a:gd name="connsiteX10" fmla="*/ 0 w 80570"/>
                    <a:gd name="connsiteY10" fmla="*/ 44171 h 111143"/>
                    <a:gd name="connsiteX11" fmla="*/ 0 w 80570"/>
                    <a:gd name="connsiteY11" fmla="*/ 23357 h 111143"/>
                    <a:gd name="connsiteX12" fmla="*/ 17252 w 80570"/>
                    <a:gd name="connsiteY12" fmla="*/ 23357 h 111143"/>
                    <a:gd name="connsiteX13" fmla="*/ 17252 w 80570"/>
                    <a:gd name="connsiteY13" fmla="*/ 0 h 111143"/>
                    <a:gd name="connsiteX14" fmla="*/ 52912 w 80570"/>
                    <a:gd name="connsiteY14" fmla="*/ 0 h 111143"/>
                    <a:gd name="connsiteX15" fmla="*/ 52912 w 80570"/>
                    <a:gd name="connsiteY15" fmla="*/ 23357 h 111143"/>
                    <a:gd name="connsiteX16" fmla="*/ 80571 w 80570"/>
                    <a:gd name="connsiteY16" fmla="*/ 23357 h 111143"/>
                    <a:gd name="connsiteX17" fmla="*/ 80571 w 80570"/>
                    <a:gd name="connsiteY17" fmla="*/ 44171 h 111143"/>
                    <a:gd name="connsiteX18" fmla="*/ 52912 w 80570"/>
                    <a:gd name="connsiteY18" fmla="*/ 44171 h 111143"/>
                    <a:gd name="connsiteX19" fmla="*/ 52912 w 80570"/>
                    <a:gd name="connsiteY19" fmla="*/ 76455 h 111143"/>
                    <a:gd name="connsiteX20" fmla="*/ 55780 w 80570"/>
                    <a:gd name="connsiteY20" fmla="*/ 81866 h 111143"/>
                    <a:gd name="connsiteX21" fmla="*/ 65354 w 80570"/>
                    <a:gd name="connsiteY21" fmla="*/ 83300 h 11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570" h="111143">
                      <a:moveTo>
                        <a:pt x="65400" y="83346"/>
                      </a:moveTo>
                      <a:cubicBezTo>
                        <a:pt x="67620" y="83346"/>
                        <a:pt x="70071" y="83346"/>
                        <a:pt x="72662" y="83253"/>
                      </a:cubicBezTo>
                      <a:cubicBezTo>
                        <a:pt x="75252" y="83207"/>
                        <a:pt x="77842" y="83069"/>
                        <a:pt x="80432" y="82837"/>
                      </a:cubicBezTo>
                      <a:lnTo>
                        <a:pt x="80432" y="109709"/>
                      </a:lnTo>
                      <a:cubicBezTo>
                        <a:pt x="77888" y="110033"/>
                        <a:pt x="74419" y="110357"/>
                        <a:pt x="70025" y="110681"/>
                      </a:cubicBezTo>
                      <a:cubicBezTo>
                        <a:pt x="65631" y="111005"/>
                        <a:pt x="61561" y="111143"/>
                        <a:pt x="57722" y="111143"/>
                      </a:cubicBezTo>
                      <a:cubicBezTo>
                        <a:pt x="46946" y="111143"/>
                        <a:pt x="38713" y="110219"/>
                        <a:pt x="32931" y="108415"/>
                      </a:cubicBezTo>
                      <a:cubicBezTo>
                        <a:pt x="27150" y="106611"/>
                        <a:pt x="23126" y="103697"/>
                        <a:pt x="20767" y="99719"/>
                      </a:cubicBezTo>
                      <a:cubicBezTo>
                        <a:pt x="18408" y="95742"/>
                        <a:pt x="17252" y="90145"/>
                        <a:pt x="17252" y="83022"/>
                      </a:cubicBezTo>
                      <a:lnTo>
                        <a:pt x="17252" y="44171"/>
                      </a:lnTo>
                      <a:lnTo>
                        <a:pt x="0" y="44171"/>
                      </a:lnTo>
                      <a:lnTo>
                        <a:pt x="0" y="23357"/>
                      </a:lnTo>
                      <a:lnTo>
                        <a:pt x="17252" y="23357"/>
                      </a:lnTo>
                      <a:lnTo>
                        <a:pt x="17252" y="0"/>
                      </a:lnTo>
                      <a:lnTo>
                        <a:pt x="52912" y="0"/>
                      </a:lnTo>
                      <a:lnTo>
                        <a:pt x="52912" y="23357"/>
                      </a:lnTo>
                      <a:lnTo>
                        <a:pt x="80571" y="23357"/>
                      </a:lnTo>
                      <a:lnTo>
                        <a:pt x="80571" y="44171"/>
                      </a:lnTo>
                      <a:lnTo>
                        <a:pt x="52912" y="44171"/>
                      </a:lnTo>
                      <a:lnTo>
                        <a:pt x="52912" y="76455"/>
                      </a:lnTo>
                      <a:cubicBezTo>
                        <a:pt x="52912" y="79137"/>
                        <a:pt x="53883" y="80941"/>
                        <a:pt x="55780" y="81866"/>
                      </a:cubicBezTo>
                      <a:cubicBezTo>
                        <a:pt x="57722" y="82837"/>
                        <a:pt x="60914" y="83300"/>
                        <a:pt x="65354" y="83300"/>
                      </a:cubicBezTo>
                      <a:close/>
                    </a:path>
                  </a:pathLst>
                </a:custGeom>
                <a:solidFill>
                  <a:srgbClr val="FFFFFF"/>
                </a:solidFill>
                <a:ln w="46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E8A41CA-A613-CC44-E88F-FFFD7169E0C6}"/>
                    </a:ext>
                  </a:extLst>
                </p:cNvPr>
                <p:cNvSpPr/>
                <p:nvPr/>
              </p:nvSpPr>
              <p:spPr>
                <a:xfrm>
                  <a:off x="4351517" y="5565328"/>
                  <a:ext cx="129181" cy="93521"/>
                </a:xfrm>
                <a:custGeom>
                  <a:avLst/>
                  <a:gdLst>
                    <a:gd name="connsiteX0" fmla="*/ 64614 w 129181"/>
                    <a:gd name="connsiteY0" fmla="*/ 0 h 93521"/>
                    <a:gd name="connsiteX1" fmla="*/ 101384 w 129181"/>
                    <a:gd name="connsiteY1" fmla="*/ 5412 h 93521"/>
                    <a:gd name="connsiteX2" fmla="*/ 122475 w 129181"/>
                    <a:gd name="connsiteY2" fmla="*/ 21183 h 93521"/>
                    <a:gd name="connsiteX3" fmla="*/ 129182 w 129181"/>
                    <a:gd name="connsiteY3" fmla="*/ 46714 h 93521"/>
                    <a:gd name="connsiteX4" fmla="*/ 122475 w 129181"/>
                    <a:gd name="connsiteY4" fmla="*/ 72199 h 93521"/>
                    <a:gd name="connsiteX5" fmla="*/ 101384 w 129181"/>
                    <a:gd name="connsiteY5" fmla="*/ 88110 h 93521"/>
                    <a:gd name="connsiteX6" fmla="*/ 64614 w 129181"/>
                    <a:gd name="connsiteY6" fmla="*/ 93521 h 93521"/>
                    <a:gd name="connsiteX7" fmla="*/ 27982 w 129181"/>
                    <a:gd name="connsiteY7" fmla="*/ 88110 h 93521"/>
                    <a:gd name="connsiteX8" fmla="*/ 6799 w 129181"/>
                    <a:gd name="connsiteY8" fmla="*/ 72199 h 93521"/>
                    <a:gd name="connsiteX9" fmla="*/ 0 w 129181"/>
                    <a:gd name="connsiteY9" fmla="*/ 46714 h 93521"/>
                    <a:gd name="connsiteX10" fmla="*/ 6799 w 129181"/>
                    <a:gd name="connsiteY10" fmla="*/ 21183 h 93521"/>
                    <a:gd name="connsiteX11" fmla="*/ 27982 w 129181"/>
                    <a:gd name="connsiteY11" fmla="*/ 5412 h 93521"/>
                    <a:gd name="connsiteX12" fmla="*/ 64614 w 129181"/>
                    <a:gd name="connsiteY12" fmla="*/ 0 h 93521"/>
                    <a:gd name="connsiteX13" fmla="*/ 64614 w 129181"/>
                    <a:gd name="connsiteY13" fmla="*/ 68591 h 93521"/>
                    <a:gd name="connsiteX14" fmla="*/ 85335 w 129181"/>
                    <a:gd name="connsiteY14" fmla="*/ 62902 h 93521"/>
                    <a:gd name="connsiteX15" fmla="*/ 91810 w 129181"/>
                    <a:gd name="connsiteY15" fmla="*/ 46668 h 93521"/>
                    <a:gd name="connsiteX16" fmla="*/ 85335 w 129181"/>
                    <a:gd name="connsiteY16" fmla="*/ 30341 h 93521"/>
                    <a:gd name="connsiteX17" fmla="*/ 64614 w 129181"/>
                    <a:gd name="connsiteY17" fmla="*/ 24606 h 93521"/>
                    <a:gd name="connsiteX18" fmla="*/ 43847 w 129181"/>
                    <a:gd name="connsiteY18" fmla="*/ 30341 h 93521"/>
                    <a:gd name="connsiteX19" fmla="*/ 37279 w 129181"/>
                    <a:gd name="connsiteY19" fmla="*/ 46668 h 93521"/>
                    <a:gd name="connsiteX20" fmla="*/ 43847 w 129181"/>
                    <a:gd name="connsiteY20" fmla="*/ 62902 h 93521"/>
                    <a:gd name="connsiteX21" fmla="*/ 64614 w 129181"/>
                    <a:gd name="connsiteY21" fmla="*/ 68591 h 9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181" h="93521">
                      <a:moveTo>
                        <a:pt x="64614" y="0"/>
                      </a:moveTo>
                      <a:cubicBezTo>
                        <a:pt x="79553" y="0"/>
                        <a:pt x="91810" y="1804"/>
                        <a:pt x="101384" y="5412"/>
                      </a:cubicBezTo>
                      <a:cubicBezTo>
                        <a:pt x="110958" y="9019"/>
                        <a:pt x="118035" y="14292"/>
                        <a:pt x="122475" y="21183"/>
                      </a:cubicBezTo>
                      <a:cubicBezTo>
                        <a:pt x="126962" y="28075"/>
                        <a:pt x="129182" y="36585"/>
                        <a:pt x="129182" y="46714"/>
                      </a:cubicBezTo>
                      <a:cubicBezTo>
                        <a:pt x="129182" y="56844"/>
                        <a:pt x="126962" y="65215"/>
                        <a:pt x="122475" y="72199"/>
                      </a:cubicBezTo>
                      <a:cubicBezTo>
                        <a:pt x="117989" y="79183"/>
                        <a:pt x="110958" y="84502"/>
                        <a:pt x="101384" y="88110"/>
                      </a:cubicBezTo>
                      <a:cubicBezTo>
                        <a:pt x="91810" y="91717"/>
                        <a:pt x="79507" y="93521"/>
                        <a:pt x="64614" y="93521"/>
                      </a:cubicBezTo>
                      <a:cubicBezTo>
                        <a:pt x="49721" y="93521"/>
                        <a:pt x="37603" y="91717"/>
                        <a:pt x="27982" y="88110"/>
                      </a:cubicBezTo>
                      <a:cubicBezTo>
                        <a:pt x="18362" y="84502"/>
                        <a:pt x="11332" y="79183"/>
                        <a:pt x="6799" y="72199"/>
                      </a:cubicBezTo>
                      <a:cubicBezTo>
                        <a:pt x="2266" y="65215"/>
                        <a:pt x="0" y="56705"/>
                        <a:pt x="0" y="46714"/>
                      </a:cubicBezTo>
                      <a:cubicBezTo>
                        <a:pt x="0" y="36724"/>
                        <a:pt x="2266" y="28075"/>
                        <a:pt x="6799" y="21183"/>
                      </a:cubicBezTo>
                      <a:cubicBezTo>
                        <a:pt x="11332" y="14292"/>
                        <a:pt x="18408" y="9065"/>
                        <a:pt x="27982" y="5412"/>
                      </a:cubicBezTo>
                      <a:cubicBezTo>
                        <a:pt x="37557" y="1804"/>
                        <a:pt x="49767" y="0"/>
                        <a:pt x="64614" y="0"/>
                      </a:cubicBezTo>
                      <a:close/>
                      <a:moveTo>
                        <a:pt x="64614" y="68591"/>
                      </a:moveTo>
                      <a:cubicBezTo>
                        <a:pt x="74095" y="68591"/>
                        <a:pt x="80987" y="66695"/>
                        <a:pt x="85335" y="62902"/>
                      </a:cubicBezTo>
                      <a:cubicBezTo>
                        <a:pt x="89636" y="59110"/>
                        <a:pt x="91810" y="53698"/>
                        <a:pt x="91810" y="46668"/>
                      </a:cubicBezTo>
                      <a:cubicBezTo>
                        <a:pt x="91810" y="39638"/>
                        <a:pt x="89636" y="34180"/>
                        <a:pt x="85335" y="30341"/>
                      </a:cubicBezTo>
                      <a:cubicBezTo>
                        <a:pt x="81033" y="26502"/>
                        <a:pt x="74095" y="24606"/>
                        <a:pt x="64614" y="24606"/>
                      </a:cubicBezTo>
                      <a:cubicBezTo>
                        <a:pt x="55132" y="24606"/>
                        <a:pt x="48194" y="26502"/>
                        <a:pt x="43847" y="30341"/>
                      </a:cubicBezTo>
                      <a:cubicBezTo>
                        <a:pt x="39453" y="34180"/>
                        <a:pt x="37279" y="39638"/>
                        <a:pt x="37279" y="46668"/>
                      </a:cubicBezTo>
                      <a:cubicBezTo>
                        <a:pt x="37279" y="53698"/>
                        <a:pt x="39453" y="59110"/>
                        <a:pt x="43847" y="62902"/>
                      </a:cubicBezTo>
                      <a:cubicBezTo>
                        <a:pt x="48194" y="66695"/>
                        <a:pt x="55132" y="68591"/>
                        <a:pt x="64614" y="68591"/>
                      </a:cubicBezTo>
                      <a:close/>
                    </a:path>
                  </a:pathLst>
                </a:custGeom>
                <a:solidFill>
                  <a:srgbClr val="FFFFFF"/>
                </a:solidFill>
                <a:ln w="46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AC917CEB-39A4-5AE3-8F85-D701795FE624}"/>
                    </a:ext>
                  </a:extLst>
                </p:cNvPr>
                <p:cNvSpPr/>
                <p:nvPr/>
              </p:nvSpPr>
              <p:spPr>
                <a:xfrm>
                  <a:off x="4485231" y="5534894"/>
                  <a:ext cx="82652" cy="120346"/>
                </a:xfrm>
                <a:custGeom>
                  <a:avLst/>
                  <a:gdLst>
                    <a:gd name="connsiteX0" fmla="*/ 71459 w 82652"/>
                    <a:gd name="connsiteY0" fmla="*/ 22617 h 120346"/>
                    <a:gd name="connsiteX1" fmla="*/ 59711 w 82652"/>
                    <a:gd name="connsiteY1" fmla="*/ 23727 h 120346"/>
                    <a:gd name="connsiteX2" fmla="*/ 54115 w 82652"/>
                    <a:gd name="connsiteY2" fmla="*/ 27150 h 120346"/>
                    <a:gd name="connsiteX3" fmla="*/ 53097 w 82652"/>
                    <a:gd name="connsiteY3" fmla="*/ 33949 h 120346"/>
                    <a:gd name="connsiteX4" fmla="*/ 80432 w 82652"/>
                    <a:gd name="connsiteY4" fmla="*/ 33949 h 120346"/>
                    <a:gd name="connsiteX5" fmla="*/ 80432 w 82652"/>
                    <a:gd name="connsiteY5" fmla="*/ 54762 h 120346"/>
                    <a:gd name="connsiteX6" fmla="*/ 53097 w 82652"/>
                    <a:gd name="connsiteY6" fmla="*/ 54762 h 120346"/>
                    <a:gd name="connsiteX7" fmla="*/ 53097 w 82652"/>
                    <a:gd name="connsiteY7" fmla="*/ 120347 h 120346"/>
                    <a:gd name="connsiteX8" fmla="*/ 17252 w 82652"/>
                    <a:gd name="connsiteY8" fmla="*/ 120347 h 120346"/>
                    <a:gd name="connsiteX9" fmla="*/ 17252 w 82652"/>
                    <a:gd name="connsiteY9" fmla="*/ 54762 h 120346"/>
                    <a:gd name="connsiteX10" fmla="*/ 0 w 82652"/>
                    <a:gd name="connsiteY10" fmla="*/ 54762 h 120346"/>
                    <a:gd name="connsiteX11" fmla="*/ 0 w 82652"/>
                    <a:gd name="connsiteY11" fmla="*/ 33949 h 120346"/>
                    <a:gd name="connsiteX12" fmla="*/ 17252 w 82652"/>
                    <a:gd name="connsiteY12" fmla="*/ 33949 h 120346"/>
                    <a:gd name="connsiteX13" fmla="*/ 17252 w 82652"/>
                    <a:gd name="connsiteY13" fmla="*/ 28028 h 120346"/>
                    <a:gd name="connsiteX14" fmla="*/ 22617 w 82652"/>
                    <a:gd name="connsiteY14" fmla="*/ 11146 h 120346"/>
                    <a:gd name="connsiteX15" fmla="*/ 38065 w 82652"/>
                    <a:gd name="connsiteY15" fmla="*/ 2497 h 120346"/>
                    <a:gd name="connsiteX16" fmla="*/ 63643 w 82652"/>
                    <a:gd name="connsiteY16" fmla="*/ 0 h 120346"/>
                    <a:gd name="connsiteX17" fmla="*/ 74188 w 82652"/>
                    <a:gd name="connsiteY17" fmla="*/ 231 h 120346"/>
                    <a:gd name="connsiteX18" fmla="*/ 81542 w 82652"/>
                    <a:gd name="connsiteY18" fmla="*/ 971 h 120346"/>
                    <a:gd name="connsiteX19" fmla="*/ 82652 w 82652"/>
                    <a:gd name="connsiteY19" fmla="*/ 1110 h 120346"/>
                    <a:gd name="connsiteX20" fmla="*/ 82652 w 82652"/>
                    <a:gd name="connsiteY20" fmla="*/ 23033 h 120346"/>
                    <a:gd name="connsiteX21" fmla="*/ 71459 w 82652"/>
                    <a:gd name="connsiteY21" fmla="*/ 22570 h 12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652" h="120346">
                      <a:moveTo>
                        <a:pt x="71459" y="22617"/>
                      </a:moveTo>
                      <a:cubicBezTo>
                        <a:pt x="66325" y="22617"/>
                        <a:pt x="62440" y="22987"/>
                        <a:pt x="59711" y="23727"/>
                      </a:cubicBezTo>
                      <a:cubicBezTo>
                        <a:pt x="56982" y="24467"/>
                        <a:pt x="55132" y="25623"/>
                        <a:pt x="54115" y="27150"/>
                      </a:cubicBezTo>
                      <a:cubicBezTo>
                        <a:pt x="53097" y="28676"/>
                        <a:pt x="52774" y="30942"/>
                        <a:pt x="53097" y="33949"/>
                      </a:cubicBezTo>
                      <a:lnTo>
                        <a:pt x="80432" y="33949"/>
                      </a:lnTo>
                      <a:lnTo>
                        <a:pt x="80432" y="54762"/>
                      </a:lnTo>
                      <a:lnTo>
                        <a:pt x="53097" y="54762"/>
                      </a:lnTo>
                      <a:lnTo>
                        <a:pt x="53097" y="120347"/>
                      </a:lnTo>
                      <a:lnTo>
                        <a:pt x="17252" y="120347"/>
                      </a:lnTo>
                      <a:lnTo>
                        <a:pt x="17252" y="54762"/>
                      </a:lnTo>
                      <a:lnTo>
                        <a:pt x="0" y="54762"/>
                      </a:lnTo>
                      <a:lnTo>
                        <a:pt x="0" y="33949"/>
                      </a:lnTo>
                      <a:lnTo>
                        <a:pt x="17252" y="33949"/>
                      </a:lnTo>
                      <a:lnTo>
                        <a:pt x="17252" y="28028"/>
                      </a:lnTo>
                      <a:cubicBezTo>
                        <a:pt x="17252" y="20905"/>
                        <a:pt x="19056" y="15263"/>
                        <a:pt x="22617" y="11146"/>
                      </a:cubicBezTo>
                      <a:cubicBezTo>
                        <a:pt x="26179" y="7030"/>
                        <a:pt x="31313" y="4162"/>
                        <a:pt x="38065" y="2497"/>
                      </a:cubicBezTo>
                      <a:cubicBezTo>
                        <a:pt x="44772" y="832"/>
                        <a:pt x="53329" y="0"/>
                        <a:pt x="63643" y="0"/>
                      </a:cubicBezTo>
                      <a:cubicBezTo>
                        <a:pt x="67713" y="0"/>
                        <a:pt x="71228" y="92"/>
                        <a:pt x="74188" y="231"/>
                      </a:cubicBezTo>
                      <a:cubicBezTo>
                        <a:pt x="77194" y="370"/>
                        <a:pt x="79646" y="647"/>
                        <a:pt x="81542" y="971"/>
                      </a:cubicBezTo>
                      <a:lnTo>
                        <a:pt x="82652" y="1110"/>
                      </a:lnTo>
                      <a:lnTo>
                        <a:pt x="82652" y="23033"/>
                      </a:lnTo>
                      <a:cubicBezTo>
                        <a:pt x="77102" y="22709"/>
                        <a:pt x="73355" y="22570"/>
                        <a:pt x="71459" y="22570"/>
                      </a:cubicBezTo>
                      <a:close/>
                    </a:path>
                  </a:pathLst>
                </a:custGeom>
                <a:solidFill>
                  <a:srgbClr val="FFFFFF"/>
                </a:solidFill>
                <a:ln w="46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9FB71B14-A841-AD8D-35ED-05089600DDEC}"/>
                    </a:ext>
                  </a:extLst>
                </p:cNvPr>
                <p:cNvSpPr/>
                <p:nvPr/>
              </p:nvSpPr>
              <p:spPr>
                <a:xfrm>
                  <a:off x="4630231" y="5545486"/>
                  <a:ext cx="80570" cy="111143"/>
                </a:xfrm>
                <a:custGeom>
                  <a:avLst/>
                  <a:gdLst>
                    <a:gd name="connsiteX0" fmla="*/ 65400 w 80570"/>
                    <a:gd name="connsiteY0" fmla="*/ 83346 h 111143"/>
                    <a:gd name="connsiteX1" fmla="*/ 72662 w 80570"/>
                    <a:gd name="connsiteY1" fmla="*/ 83253 h 111143"/>
                    <a:gd name="connsiteX2" fmla="*/ 80432 w 80570"/>
                    <a:gd name="connsiteY2" fmla="*/ 82837 h 111143"/>
                    <a:gd name="connsiteX3" fmla="*/ 80432 w 80570"/>
                    <a:gd name="connsiteY3" fmla="*/ 109709 h 111143"/>
                    <a:gd name="connsiteX4" fmla="*/ 70025 w 80570"/>
                    <a:gd name="connsiteY4" fmla="*/ 110681 h 111143"/>
                    <a:gd name="connsiteX5" fmla="*/ 57722 w 80570"/>
                    <a:gd name="connsiteY5" fmla="*/ 111143 h 111143"/>
                    <a:gd name="connsiteX6" fmla="*/ 32931 w 80570"/>
                    <a:gd name="connsiteY6" fmla="*/ 108415 h 111143"/>
                    <a:gd name="connsiteX7" fmla="*/ 20767 w 80570"/>
                    <a:gd name="connsiteY7" fmla="*/ 99719 h 111143"/>
                    <a:gd name="connsiteX8" fmla="*/ 17252 w 80570"/>
                    <a:gd name="connsiteY8" fmla="*/ 83022 h 111143"/>
                    <a:gd name="connsiteX9" fmla="*/ 17252 w 80570"/>
                    <a:gd name="connsiteY9" fmla="*/ 44171 h 111143"/>
                    <a:gd name="connsiteX10" fmla="*/ 0 w 80570"/>
                    <a:gd name="connsiteY10" fmla="*/ 44171 h 111143"/>
                    <a:gd name="connsiteX11" fmla="*/ 0 w 80570"/>
                    <a:gd name="connsiteY11" fmla="*/ 23357 h 111143"/>
                    <a:gd name="connsiteX12" fmla="*/ 17252 w 80570"/>
                    <a:gd name="connsiteY12" fmla="*/ 23357 h 111143"/>
                    <a:gd name="connsiteX13" fmla="*/ 17252 w 80570"/>
                    <a:gd name="connsiteY13" fmla="*/ 0 h 111143"/>
                    <a:gd name="connsiteX14" fmla="*/ 52912 w 80570"/>
                    <a:gd name="connsiteY14" fmla="*/ 0 h 111143"/>
                    <a:gd name="connsiteX15" fmla="*/ 52912 w 80570"/>
                    <a:gd name="connsiteY15" fmla="*/ 23357 h 111143"/>
                    <a:gd name="connsiteX16" fmla="*/ 80571 w 80570"/>
                    <a:gd name="connsiteY16" fmla="*/ 23357 h 111143"/>
                    <a:gd name="connsiteX17" fmla="*/ 80571 w 80570"/>
                    <a:gd name="connsiteY17" fmla="*/ 44171 h 111143"/>
                    <a:gd name="connsiteX18" fmla="*/ 52912 w 80570"/>
                    <a:gd name="connsiteY18" fmla="*/ 44171 h 111143"/>
                    <a:gd name="connsiteX19" fmla="*/ 52912 w 80570"/>
                    <a:gd name="connsiteY19" fmla="*/ 76455 h 111143"/>
                    <a:gd name="connsiteX20" fmla="*/ 55780 w 80570"/>
                    <a:gd name="connsiteY20" fmla="*/ 81866 h 111143"/>
                    <a:gd name="connsiteX21" fmla="*/ 65354 w 80570"/>
                    <a:gd name="connsiteY21" fmla="*/ 83300 h 11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570" h="111143">
                      <a:moveTo>
                        <a:pt x="65400" y="83346"/>
                      </a:moveTo>
                      <a:cubicBezTo>
                        <a:pt x="67620" y="83346"/>
                        <a:pt x="70071" y="83346"/>
                        <a:pt x="72662" y="83253"/>
                      </a:cubicBezTo>
                      <a:cubicBezTo>
                        <a:pt x="75252" y="83207"/>
                        <a:pt x="77842" y="83069"/>
                        <a:pt x="80432" y="82837"/>
                      </a:cubicBezTo>
                      <a:lnTo>
                        <a:pt x="80432" y="109709"/>
                      </a:lnTo>
                      <a:cubicBezTo>
                        <a:pt x="77888" y="110033"/>
                        <a:pt x="74419" y="110357"/>
                        <a:pt x="70025" y="110681"/>
                      </a:cubicBezTo>
                      <a:cubicBezTo>
                        <a:pt x="65631" y="111005"/>
                        <a:pt x="61561" y="111143"/>
                        <a:pt x="57722" y="111143"/>
                      </a:cubicBezTo>
                      <a:cubicBezTo>
                        <a:pt x="46946" y="111143"/>
                        <a:pt x="38713" y="110219"/>
                        <a:pt x="32931" y="108415"/>
                      </a:cubicBezTo>
                      <a:cubicBezTo>
                        <a:pt x="27150" y="106611"/>
                        <a:pt x="23126" y="103697"/>
                        <a:pt x="20767" y="99719"/>
                      </a:cubicBezTo>
                      <a:cubicBezTo>
                        <a:pt x="18408" y="95742"/>
                        <a:pt x="17252" y="90145"/>
                        <a:pt x="17252" y="83022"/>
                      </a:cubicBezTo>
                      <a:lnTo>
                        <a:pt x="17252" y="44171"/>
                      </a:lnTo>
                      <a:lnTo>
                        <a:pt x="0" y="44171"/>
                      </a:lnTo>
                      <a:lnTo>
                        <a:pt x="0" y="23357"/>
                      </a:lnTo>
                      <a:lnTo>
                        <a:pt x="17252" y="23357"/>
                      </a:lnTo>
                      <a:lnTo>
                        <a:pt x="17252" y="0"/>
                      </a:lnTo>
                      <a:lnTo>
                        <a:pt x="52912" y="0"/>
                      </a:lnTo>
                      <a:lnTo>
                        <a:pt x="52912" y="23357"/>
                      </a:lnTo>
                      <a:lnTo>
                        <a:pt x="80571" y="23357"/>
                      </a:lnTo>
                      <a:lnTo>
                        <a:pt x="80571" y="44171"/>
                      </a:lnTo>
                      <a:lnTo>
                        <a:pt x="52912" y="44171"/>
                      </a:lnTo>
                      <a:lnTo>
                        <a:pt x="52912" y="76455"/>
                      </a:lnTo>
                      <a:cubicBezTo>
                        <a:pt x="52912" y="79137"/>
                        <a:pt x="53883" y="80941"/>
                        <a:pt x="55780" y="81866"/>
                      </a:cubicBezTo>
                      <a:cubicBezTo>
                        <a:pt x="57722" y="82837"/>
                        <a:pt x="60914" y="83300"/>
                        <a:pt x="65354" y="83300"/>
                      </a:cubicBezTo>
                      <a:close/>
                    </a:path>
                  </a:pathLst>
                </a:custGeom>
                <a:solidFill>
                  <a:srgbClr val="FFFFFF"/>
                </a:solidFill>
                <a:ln w="46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29E22342-67A9-D748-35DA-DE53ACDC9E53}"/>
                    </a:ext>
                  </a:extLst>
                </p:cNvPr>
                <p:cNvSpPr/>
                <p:nvPr/>
              </p:nvSpPr>
              <p:spPr>
                <a:xfrm>
                  <a:off x="4724076" y="5539520"/>
                  <a:ext cx="120578" cy="115768"/>
                </a:xfrm>
                <a:custGeom>
                  <a:avLst/>
                  <a:gdLst>
                    <a:gd name="connsiteX0" fmla="*/ 77426 w 120578"/>
                    <a:gd name="connsiteY0" fmla="*/ 27104 h 115768"/>
                    <a:gd name="connsiteX1" fmla="*/ 108923 w 120578"/>
                    <a:gd name="connsiteY1" fmla="*/ 35336 h 115768"/>
                    <a:gd name="connsiteX2" fmla="*/ 120578 w 120578"/>
                    <a:gd name="connsiteY2" fmla="*/ 60358 h 115768"/>
                    <a:gd name="connsiteX3" fmla="*/ 120578 w 120578"/>
                    <a:gd name="connsiteY3" fmla="*/ 115675 h 115768"/>
                    <a:gd name="connsiteX4" fmla="*/ 84595 w 120578"/>
                    <a:gd name="connsiteY4" fmla="*/ 115675 h 115768"/>
                    <a:gd name="connsiteX5" fmla="*/ 84595 w 120578"/>
                    <a:gd name="connsiteY5" fmla="*/ 71875 h 115768"/>
                    <a:gd name="connsiteX6" fmla="*/ 78905 w 120578"/>
                    <a:gd name="connsiteY6" fmla="*/ 58786 h 115768"/>
                    <a:gd name="connsiteX7" fmla="*/ 62347 w 120578"/>
                    <a:gd name="connsiteY7" fmla="*/ 54623 h 115768"/>
                    <a:gd name="connsiteX8" fmla="*/ 43662 w 120578"/>
                    <a:gd name="connsiteY8" fmla="*/ 59757 h 115768"/>
                    <a:gd name="connsiteX9" fmla="*/ 35845 w 120578"/>
                    <a:gd name="connsiteY9" fmla="*/ 76732 h 115768"/>
                    <a:gd name="connsiteX10" fmla="*/ 35845 w 120578"/>
                    <a:gd name="connsiteY10" fmla="*/ 115768 h 115768"/>
                    <a:gd name="connsiteX11" fmla="*/ 0 w 120578"/>
                    <a:gd name="connsiteY11" fmla="*/ 115768 h 115768"/>
                    <a:gd name="connsiteX12" fmla="*/ 0 w 120578"/>
                    <a:gd name="connsiteY12" fmla="*/ 0 h 115768"/>
                    <a:gd name="connsiteX13" fmla="*/ 35845 w 120578"/>
                    <a:gd name="connsiteY13" fmla="*/ 0 h 115768"/>
                    <a:gd name="connsiteX14" fmla="*/ 35845 w 120578"/>
                    <a:gd name="connsiteY14" fmla="*/ 40285 h 115768"/>
                    <a:gd name="connsiteX15" fmla="*/ 36816 w 120578"/>
                    <a:gd name="connsiteY15" fmla="*/ 40285 h 115768"/>
                    <a:gd name="connsiteX16" fmla="*/ 54346 w 120578"/>
                    <a:gd name="connsiteY16" fmla="*/ 30387 h 115768"/>
                    <a:gd name="connsiteX17" fmla="*/ 77472 w 120578"/>
                    <a:gd name="connsiteY17" fmla="*/ 27196 h 115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0578" h="115768">
                      <a:moveTo>
                        <a:pt x="77426" y="27104"/>
                      </a:moveTo>
                      <a:cubicBezTo>
                        <a:pt x="90654" y="27104"/>
                        <a:pt x="101153" y="29832"/>
                        <a:pt x="108923" y="35336"/>
                      </a:cubicBezTo>
                      <a:cubicBezTo>
                        <a:pt x="116693" y="40840"/>
                        <a:pt x="120578" y="49165"/>
                        <a:pt x="120578" y="60358"/>
                      </a:cubicBezTo>
                      <a:lnTo>
                        <a:pt x="120578" y="115675"/>
                      </a:lnTo>
                      <a:lnTo>
                        <a:pt x="84595" y="115675"/>
                      </a:lnTo>
                      <a:lnTo>
                        <a:pt x="84595" y="71875"/>
                      </a:lnTo>
                      <a:cubicBezTo>
                        <a:pt x="84595" y="65909"/>
                        <a:pt x="82698" y="61515"/>
                        <a:pt x="78905" y="58786"/>
                      </a:cubicBezTo>
                      <a:cubicBezTo>
                        <a:pt x="75113" y="56011"/>
                        <a:pt x="69609" y="54623"/>
                        <a:pt x="62347" y="54623"/>
                      </a:cubicBezTo>
                      <a:cubicBezTo>
                        <a:pt x="55086" y="54623"/>
                        <a:pt x="48842" y="56334"/>
                        <a:pt x="43662" y="59757"/>
                      </a:cubicBezTo>
                      <a:cubicBezTo>
                        <a:pt x="38435" y="63180"/>
                        <a:pt x="35845" y="68822"/>
                        <a:pt x="35845" y="76732"/>
                      </a:cubicBezTo>
                      <a:lnTo>
                        <a:pt x="35845" y="115768"/>
                      </a:lnTo>
                      <a:lnTo>
                        <a:pt x="0" y="115768"/>
                      </a:lnTo>
                      <a:lnTo>
                        <a:pt x="0" y="0"/>
                      </a:lnTo>
                      <a:lnTo>
                        <a:pt x="35845" y="0"/>
                      </a:lnTo>
                      <a:lnTo>
                        <a:pt x="35845" y="40285"/>
                      </a:lnTo>
                      <a:lnTo>
                        <a:pt x="36816" y="40285"/>
                      </a:lnTo>
                      <a:cubicBezTo>
                        <a:pt x="41812" y="35799"/>
                        <a:pt x="47685" y="32515"/>
                        <a:pt x="54346" y="30387"/>
                      </a:cubicBezTo>
                      <a:cubicBezTo>
                        <a:pt x="61006" y="28260"/>
                        <a:pt x="68730" y="27196"/>
                        <a:pt x="77472" y="27196"/>
                      </a:cubicBezTo>
                      <a:close/>
                    </a:path>
                  </a:pathLst>
                </a:custGeom>
                <a:solidFill>
                  <a:srgbClr val="FFFFFF"/>
                </a:solidFill>
                <a:ln w="46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4B3C6F9E-7E96-6939-3F85-6FFAD75A6525}"/>
                    </a:ext>
                  </a:extLst>
                </p:cNvPr>
                <p:cNvSpPr/>
                <p:nvPr/>
              </p:nvSpPr>
              <p:spPr>
                <a:xfrm>
                  <a:off x="4857928" y="5565328"/>
                  <a:ext cx="129274" cy="93567"/>
                </a:xfrm>
                <a:custGeom>
                  <a:avLst/>
                  <a:gdLst>
                    <a:gd name="connsiteX0" fmla="*/ 64799 w 129274"/>
                    <a:gd name="connsiteY0" fmla="*/ 0 h 93567"/>
                    <a:gd name="connsiteX1" fmla="*/ 101199 w 129274"/>
                    <a:gd name="connsiteY1" fmla="*/ 5412 h 93567"/>
                    <a:gd name="connsiteX2" fmla="*/ 122383 w 129274"/>
                    <a:gd name="connsiteY2" fmla="*/ 21183 h 93567"/>
                    <a:gd name="connsiteX3" fmla="*/ 129274 w 129274"/>
                    <a:gd name="connsiteY3" fmla="*/ 46714 h 93567"/>
                    <a:gd name="connsiteX4" fmla="*/ 128950 w 129274"/>
                    <a:gd name="connsiteY4" fmla="*/ 54855 h 93567"/>
                    <a:gd name="connsiteX5" fmla="*/ 17021 w 129274"/>
                    <a:gd name="connsiteY5" fmla="*/ 54855 h 93567"/>
                    <a:gd name="connsiteX6" fmla="*/ 17344 w 129274"/>
                    <a:gd name="connsiteY6" fmla="*/ 35012 h 93567"/>
                    <a:gd name="connsiteX7" fmla="*/ 104483 w 129274"/>
                    <a:gd name="connsiteY7" fmla="*/ 35012 h 93567"/>
                    <a:gd name="connsiteX8" fmla="*/ 91995 w 129274"/>
                    <a:gd name="connsiteY8" fmla="*/ 43153 h 93567"/>
                    <a:gd name="connsiteX9" fmla="*/ 85520 w 129274"/>
                    <a:gd name="connsiteY9" fmla="*/ 26687 h 93567"/>
                    <a:gd name="connsiteX10" fmla="*/ 64799 w 129274"/>
                    <a:gd name="connsiteY10" fmla="*/ 21415 h 93567"/>
                    <a:gd name="connsiteX11" fmla="*/ 43708 w 129274"/>
                    <a:gd name="connsiteY11" fmla="*/ 26687 h 93567"/>
                    <a:gd name="connsiteX12" fmla="*/ 37326 w 129274"/>
                    <a:gd name="connsiteY12" fmla="*/ 43153 h 93567"/>
                    <a:gd name="connsiteX13" fmla="*/ 37326 w 129274"/>
                    <a:gd name="connsiteY13" fmla="*/ 50183 h 93567"/>
                    <a:gd name="connsiteX14" fmla="*/ 43801 w 129274"/>
                    <a:gd name="connsiteY14" fmla="*/ 66834 h 93567"/>
                    <a:gd name="connsiteX15" fmla="*/ 64984 w 129274"/>
                    <a:gd name="connsiteY15" fmla="*/ 72107 h 93567"/>
                    <a:gd name="connsiteX16" fmla="*/ 82097 w 129274"/>
                    <a:gd name="connsiteY16" fmla="*/ 69146 h 93567"/>
                    <a:gd name="connsiteX17" fmla="*/ 88480 w 129274"/>
                    <a:gd name="connsiteY17" fmla="*/ 62995 h 93567"/>
                    <a:gd name="connsiteX18" fmla="*/ 128118 w 129274"/>
                    <a:gd name="connsiteY18" fmla="*/ 62995 h 93567"/>
                    <a:gd name="connsiteX19" fmla="*/ 121735 w 129274"/>
                    <a:gd name="connsiteY19" fmla="*/ 78443 h 93567"/>
                    <a:gd name="connsiteX20" fmla="*/ 102448 w 129274"/>
                    <a:gd name="connsiteY20" fmla="*/ 89312 h 93567"/>
                    <a:gd name="connsiteX21" fmla="*/ 64938 w 129274"/>
                    <a:gd name="connsiteY21" fmla="*/ 93567 h 93567"/>
                    <a:gd name="connsiteX22" fmla="*/ 28168 w 129274"/>
                    <a:gd name="connsiteY22" fmla="*/ 88156 h 93567"/>
                    <a:gd name="connsiteX23" fmla="*/ 6892 w 129274"/>
                    <a:gd name="connsiteY23" fmla="*/ 72245 h 93567"/>
                    <a:gd name="connsiteX24" fmla="*/ 0 w 129274"/>
                    <a:gd name="connsiteY24" fmla="*/ 46761 h 93567"/>
                    <a:gd name="connsiteX25" fmla="*/ 6892 w 129274"/>
                    <a:gd name="connsiteY25" fmla="*/ 21229 h 93567"/>
                    <a:gd name="connsiteX26" fmla="*/ 28075 w 129274"/>
                    <a:gd name="connsiteY26" fmla="*/ 5457 h 93567"/>
                    <a:gd name="connsiteX27" fmla="*/ 64799 w 129274"/>
                    <a:gd name="connsiteY27" fmla="*/ 46 h 9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9274" h="93567">
                      <a:moveTo>
                        <a:pt x="64799" y="0"/>
                      </a:moveTo>
                      <a:cubicBezTo>
                        <a:pt x="79507" y="0"/>
                        <a:pt x="91625" y="1804"/>
                        <a:pt x="101199" y="5412"/>
                      </a:cubicBezTo>
                      <a:cubicBezTo>
                        <a:pt x="110727" y="9019"/>
                        <a:pt x="117804" y="14292"/>
                        <a:pt x="122383" y="21183"/>
                      </a:cubicBezTo>
                      <a:cubicBezTo>
                        <a:pt x="126962" y="28075"/>
                        <a:pt x="129274" y="36585"/>
                        <a:pt x="129274" y="46714"/>
                      </a:cubicBezTo>
                      <a:cubicBezTo>
                        <a:pt x="129274" y="49166"/>
                        <a:pt x="129182" y="51894"/>
                        <a:pt x="128950" y="54855"/>
                      </a:cubicBezTo>
                      <a:lnTo>
                        <a:pt x="17021" y="54855"/>
                      </a:lnTo>
                      <a:lnTo>
                        <a:pt x="17344" y="35012"/>
                      </a:lnTo>
                      <a:lnTo>
                        <a:pt x="104483" y="35012"/>
                      </a:lnTo>
                      <a:lnTo>
                        <a:pt x="91995" y="43153"/>
                      </a:lnTo>
                      <a:cubicBezTo>
                        <a:pt x="91995" y="35706"/>
                        <a:pt x="89821" y="30203"/>
                        <a:pt x="85520" y="26687"/>
                      </a:cubicBezTo>
                      <a:cubicBezTo>
                        <a:pt x="81219" y="23172"/>
                        <a:pt x="74281" y="21415"/>
                        <a:pt x="64799" y="21415"/>
                      </a:cubicBezTo>
                      <a:cubicBezTo>
                        <a:pt x="55318" y="21415"/>
                        <a:pt x="47963" y="23172"/>
                        <a:pt x="43708" y="26687"/>
                      </a:cubicBezTo>
                      <a:cubicBezTo>
                        <a:pt x="39453" y="30203"/>
                        <a:pt x="37326" y="35706"/>
                        <a:pt x="37326" y="43153"/>
                      </a:cubicBezTo>
                      <a:lnTo>
                        <a:pt x="37326" y="50183"/>
                      </a:lnTo>
                      <a:cubicBezTo>
                        <a:pt x="37326" y="57769"/>
                        <a:pt x="39499" y="63319"/>
                        <a:pt x="43801" y="66834"/>
                      </a:cubicBezTo>
                      <a:cubicBezTo>
                        <a:pt x="48102" y="70349"/>
                        <a:pt x="55179" y="72107"/>
                        <a:pt x="64984" y="72107"/>
                      </a:cubicBezTo>
                      <a:cubicBezTo>
                        <a:pt x="72986" y="72107"/>
                        <a:pt x="78675" y="71135"/>
                        <a:pt x="82097" y="69146"/>
                      </a:cubicBezTo>
                      <a:cubicBezTo>
                        <a:pt x="85520" y="67158"/>
                        <a:pt x="87648" y="65122"/>
                        <a:pt x="88480" y="62995"/>
                      </a:cubicBezTo>
                      <a:lnTo>
                        <a:pt x="128118" y="62995"/>
                      </a:lnTo>
                      <a:cubicBezTo>
                        <a:pt x="127563" y="68869"/>
                        <a:pt x="125435" y="74003"/>
                        <a:pt x="121735" y="78443"/>
                      </a:cubicBezTo>
                      <a:cubicBezTo>
                        <a:pt x="117989" y="82884"/>
                        <a:pt x="111560" y="86491"/>
                        <a:pt x="102448" y="89312"/>
                      </a:cubicBezTo>
                      <a:cubicBezTo>
                        <a:pt x="93337" y="92134"/>
                        <a:pt x="80849" y="93567"/>
                        <a:pt x="64938" y="93567"/>
                      </a:cubicBezTo>
                      <a:cubicBezTo>
                        <a:pt x="49999" y="93567"/>
                        <a:pt x="37742" y="91764"/>
                        <a:pt x="28168" y="88156"/>
                      </a:cubicBezTo>
                      <a:cubicBezTo>
                        <a:pt x="18593" y="84549"/>
                        <a:pt x="11471" y="79230"/>
                        <a:pt x="6892" y="72245"/>
                      </a:cubicBezTo>
                      <a:cubicBezTo>
                        <a:pt x="2313" y="65261"/>
                        <a:pt x="0" y="56751"/>
                        <a:pt x="0" y="46761"/>
                      </a:cubicBezTo>
                      <a:cubicBezTo>
                        <a:pt x="0" y="36770"/>
                        <a:pt x="2313" y="28121"/>
                        <a:pt x="6892" y="21229"/>
                      </a:cubicBezTo>
                      <a:cubicBezTo>
                        <a:pt x="11471" y="14338"/>
                        <a:pt x="18547" y="9111"/>
                        <a:pt x="28075" y="5457"/>
                      </a:cubicBezTo>
                      <a:cubicBezTo>
                        <a:pt x="37603" y="1850"/>
                        <a:pt x="49860" y="46"/>
                        <a:pt x="64799" y="46"/>
                      </a:cubicBezTo>
                      <a:close/>
                    </a:path>
                  </a:pathLst>
                </a:custGeom>
                <a:solidFill>
                  <a:srgbClr val="FFFFFF"/>
                </a:solidFill>
                <a:ln w="46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DC3E82AF-8202-01D0-EE2E-7D690C5B438D}"/>
                    </a:ext>
                  </a:extLst>
                </p:cNvPr>
                <p:cNvSpPr/>
                <p:nvPr/>
              </p:nvSpPr>
              <p:spPr>
                <a:xfrm>
                  <a:off x="5058986" y="5541046"/>
                  <a:ext cx="141345" cy="114195"/>
                </a:xfrm>
                <a:custGeom>
                  <a:avLst/>
                  <a:gdLst>
                    <a:gd name="connsiteX0" fmla="*/ 121365 w 141345"/>
                    <a:gd name="connsiteY0" fmla="*/ 52912 h 114195"/>
                    <a:gd name="connsiteX1" fmla="*/ 135980 w 141345"/>
                    <a:gd name="connsiteY1" fmla="*/ 61561 h 114195"/>
                    <a:gd name="connsiteX2" fmla="*/ 141346 w 141345"/>
                    <a:gd name="connsiteY2" fmla="*/ 80571 h 114195"/>
                    <a:gd name="connsiteX3" fmla="*/ 131772 w 141345"/>
                    <a:gd name="connsiteY3" fmla="*/ 105778 h 114195"/>
                    <a:gd name="connsiteX4" fmla="*/ 101060 w 141345"/>
                    <a:gd name="connsiteY4" fmla="*/ 114196 h 114195"/>
                    <a:gd name="connsiteX5" fmla="*/ 0 w 141345"/>
                    <a:gd name="connsiteY5" fmla="*/ 114196 h 114195"/>
                    <a:gd name="connsiteX6" fmla="*/ 0 w 141345"/>
                    <a:gd name="connsiteY6" fmla="*/ 0 h 114195"/>
                    <a:gd name="connsiteX7" fmla="*/ 98516 w 141345"/>
                    <a:gd name="connsiteY7" fmla="*/ 0 h 114195"/>
                    <a:gd name="connsiteX8" fmla="*/ 127932 w 141345"/>
                    <a:gd name="connsiteY8" fmla="*/ 7770 h 114195"/>
                    <a:gd name="connsiteX9" fmla="*/ 137229 w 141345"/>
                    <a:gd name="connsiteY9" fmla="*/ 29601 h 114195"/>
                    <a:gd name="connsiteX10" fmla="*/ 133067 w 141345"/>
                    <a:gd name="connsiteY10" fmla="*/ 44170 h 114195"/>
                    <a:gd name="connsiteX11" fmla="*/ 121411 w 141345"/>
                    <a:gd name="connsiteY11" fmla="*/ 51987 h 114195"/>
                    <a:gd name="connsiteX12" fmla="*/ 121411 w 141345"/>
                    <a:gd name="connsiteY12" fmla="*/ 52958 h 114195"/>
                    <a:gd name="connsiteX13" fmla="*/ 86028 w 141345"/>
                    <a:gd name="connsiteY13" fmla="*/ 44910 h 114195"/>
                    <a:gd name="connsiteX14" fmla="*/ 94724 w 141345"/>
                    <a:gd name="connsiteY14" fmla="*/ 42598 h 114195"/>
                    <a:gd name="connsiteX15" fmla="*/ 97499 w 141345"/>
                    <a:gd name="connsiteY15" fmla="*/ 34828 h 114195"/>
                    <a:gd name="connsiteX16" fmla="*/ 94724 w 141345"/>
                    <a:gd name="connsiteY16" fmla="*/ 27381 h 114195"/>
                    <a:gd name="connsiteX17" fmla="*/ 86028 w 141345"/>
                    <a:gd name="connsiteY17" fmla="*/ 25069 h 114195"/>
                    <a:gd name="connsiteX18" fmla="*/ 36308 w 141345"/>
                    <a:gd name="connsiteY18" fmla="*/ 25069 h 114195"/>
                    <a:gd name="connsiteX19" fmla="*/ 36308 w 141345"/>
                    <a:gd name="connsiteY19" fmla="*/ 44910 h 114195"/>
                    <a:gd name="connsiteX20" fmla="*/ 86028 w 141345"/>
                    <a:gd name="connsiteY20" fmla="*/ 44910 h 114195"/>
                    <a:gd name="connsiteX21" fmla="*/ 88110 w 141345"/>
                    <a:gd name="connsiteY21" fmla="*/ 89544 h 114195"/>
                    <a:gd name="connsiteX22" fmla="*/ 98100 w 141345"/>
                    <a:gd name="connsiteY22" fmla="*/ 86815 h 114195"/>
                    <a:gd name="connsiteX23" fmla="*/ 101199 w 141345"/>
                    <a:gd name="connsiteY23" fmla="*/ 78166 h 114195"/>
                    <a:gd name="connsiteX24" fmla="*/ 98100 w 141345"/>
                    <a:gd name="connsiteY24" fmla="*/ 69517 h 114195"/>
                    <a:gd name="connsiteX25" fmla="*/ 88110 w 141345"/>
                    <a:gd name="connsiteY25" fmla="*/ 66787 h 114195"/>
                    <a:gd name="connsiteX26" fmla="*/ 36308 w 141345"/>
                    <a:gd name="connsiteY26" fmla="*/ 66787 h 114195"/>
                    <a:gd name="connsiteX27" fmla="*/ 36308 w 141345"/>
                    <a:gd name="connsiteY27" fmla="*/ 89497 h 114195"/>
                    <a:gd name="connsiteX28" fmla="*/ 88110 w 141345"/>
                    <a:gd name="connsiteY28" fmla="*/ 89497 h 11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1345" h="114195">
                      <a:moveTo>
                        <a:pt x="121365" y="52912"/>
                      </a:moveTo>
                      <a:cubicBezTo>
                        <a:pt x="127563" y="54392"/>
                        <a:pt x="132419" y="57306"/>
                        <a:pt x="135980" y="61561"/>
                      </a:cubicBezTo>
                      <a:cubicBezTo>
                        <a:pt x="139542" y="65816"/>
                        <a:pt x="141346" y="72153"/>
                        <a:pt x="141346" y="80571"/>
                      </a:cubicBezTo>
                      <a:cubicBezTo>
                        <a:pt x="141346" y="91764"/>
                        <a:pt x="138154" y="100182"/>
                        <a:pt x="131772" y="105778"/>
                      </a:cubicBezTo>
                      <a:cubicBezTo>
                        <a:pt x="125389" y="111374"/>
                        <a:pt x="115121" y="114196"/>
                        <a:pt x="101060" y="114196"/>
                      </a:cubicBezTo>
                      <a:lnTo>
                        <a:pt x="0" y="114196"/>
                      </a:lnTo>
                      <a:lnTo>
                        <a:pt x="0" y="0"/>
                      </a:lnTo>
                      <a:lnTo>
                        <a:pt x="98516" y="0"/>
                      </a:lnTo>
                      <a:cubicBezTo>
                        <a:pt x="111929" y="0"/>
                        <a:pt x="121735" y="2590"/>
                        <a:pt x="127932" y="7770"/>
                      </a:cubicBezTo>
                      <a:cubicBezTo>
                        <a:pt x="134131" y="12950"/>
                        <a:pt x="137229" y="20212"/>
                        <a:pt x="137229" y="29601"/>
                      </a:cubicBezTo>
                      <a:cubicBezTo>
                        <a:pt x="137229" y="35567"/>
                        <a:pt x="135842" y="40424"/>
                        <a:pt x="133067" y="44170"/>
                      </a:cubicBezTo>
                      <a:cubicBezTo>
                        <a:pt x="130291" y="47917"/>
                        <a:pt x="126406" y="50507"/>
                        <a:pt x="121411" y="51987"/>
                      </a:cubicBezTo>
                      <a:lnTo>
                        <a:pt x="121411" y="52958"/>
                      </a:lnTo>
                      <a:close/>
                      <a:moveTo>
                        <a:pt x="86028" y="44910"/>
                      </a:moveTo>
                      <a:cubicBezTo>
                        <a:pt x="89960" y="44910"/>
                        <a:pt x="92874" y="44124"/>
                        <a:pt x="94724" y="42598"/>
                      </a:cubicBezTo>
                      <a:cubicBezTo>
                        <a:pt x="96574" y="41072"/>
                        <a:pt x="97499" y="38481"/>
                        <a:pt x="97499" y="34828"/>
                      </a:cubicBezTo>
                      <a:cubicBezTo>
                        <a:pt x="97499" y="31405"/>
                        <a:pt x="96574" y="28954"/>
                        <a:pt x="94724" y="27381"/>
                      </a:cubicBezTo>
                      <a:cubicBezTo>
                        <a:pt x="92874" y="25855"/>
                        <a:pt x="89960" y="25069"/>
                        <a:pt x="86028" y="25069"/>
                      </a:cubicBezTo>
                      <a:lnTo>
                        <a:pt x="36308" y="25069"/>
                      </a:lnTo>
                      <a:lnTo>
                        <a:pt x="36308" y="44910"/>
                      </a:lnTo>
                      <a:lnTo>
                        <a:pt x="86028" y="44910"/>
                      </a:lnTo>
                      <a:close/>
                      <a:moveTo>
                        <a:pt x="88110" y="89544"/>
                      </a:moveTo>
                      <a:cubicBezTo>
                        <a:pt x="92688" y="89544"/>
                        <a:pt x="96019" y="88619"/>
                        <a:pt x="98100" y="86815"/>
                      </a:cubicBezTo>
                      <a:cubicBezTo>
                        <a:pt x="100181" y="85011"/>
                        <a:pt x="101199" y="82143"/>
                        <a:pt x="101199" y="78166"/>
                      </a:cubicBezTo>
                      <a:cubicBezTo>
                        <a:pt x="101199" y="74188"/>
                        <a:pt x="100181" y="71366"/>
                        <a:pt x="98100" y="69517"/>
                      </a:cubicBezTo>
                      <a:cubicBezTo>
                        <a:pt x="96019" y="67713"/>
                        <a:pt x="92688" y="66787"/>
                        <a:pt x="88110" y="66787"/>
                      </a:cubicBezTo>
                      <a:lnTo>
                        <a:pt x="36308" y="66787"/>
                      </a:lnTo>
                      <a:lnTo>
                        <a:pt x="36308" y="89497"/>
                      </a:lnTo>
                      <a:lnTo>
                        <a:pt x="88110" y="89497"/>
                      </a:lnTo>
                      <a:close/>
                    </a:path>
                  </a:pathLst>
                </a:custGeom>
                <a:solidFill>
                  <a:srgbClr val="FFFFFF"/>
                </a:solidFill>
                <a:ln w="46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29051001-45AF-B90D-2E53-144AAA356109}"/>
                    </a:ext>
                  </a:extLst>
                </p:cNvPr>
                <p:cNvSpPr/>
                <p:nvPr/>
              </p:nvSpPr>
              <p:spPr>
                <a:xfrm>
                  <a:off x="5213791" y="5538779"/>
                  <a:ext cx="36446" cy="116415"/>
                </a:xfrm>
                <a:custGeom>
                  <a:avLst/>
                  <a:gdLst>
                    <a:gd name="connsiteX0" fmla="*/ 0 w 36446"/>
                    <a:gd name="connsiteY0" fmla="*/ 0 h 116415"/>
                    <a:gd name="connsiteX1" fmla="*/ 36447 w 36446"/>
                    <a:gd name="connsiteY1" fmla="*/ 0 h 116415"/>
                    <a:gd name="connsiteX2" fmla="*/ 36447 w 36446"/>
                    <a:gd name="connsiteY2" fmla="*/ 19842 h 116415"/>
                    <a:gd name="connsiteX3" fmla="*/ 0 w 36446"/>
                    <a:gd name="connsiteY3" fmla="*/ 19842 h 116415"/>
                    <a:gd name="connsiteX4" fmla="*/ 0 w 36446"/>
                    <a:gd name="connsiteY4" fmla="*/ 0 h 116415"/>
                    <a:gd name="connsiteX5" fmla="*/ 324 w 36446"/>
                    <a:gd name="connsiteY5" fmla="*/ 30064 h 116415"/>
                    <a:gd name="connsiteX6" fmla="*/ 36169 w 36446"/>
                    <a:gd name="connsiteY6" fmla="*/ 30064 h 116415"/>
                    <a:gd name="connsiteX7" fmla="*/ 36169 w 36446"/>
                    <a:gd name="connsiteY7" fmla="*/ 116416 h 116415"/>
                    <a:gd name="connsiteX8" fmla="*/ 324 w 36446"/>
                    <a:gd name="connsiteY8" fmla="*/ 116416 h 116415"/>
                    <a:gd name="connsiteX9" fmla="*/ 324 w 36446"/>
                    <a:gd name="connsiteY9" fmla="*/ 30064 h 11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46" h="116415">
                      <a:moveTo>
                        <a:pt x="0" y="0"/>
                      </a:moveTo>
                      <a:lnTo>
                        <a:pt x="36447" y="0"/>
                      </a:lnTo>
                      <a:lnTo>
                        <a:pt x="36447" y="19842"/>
                      </a:lnTo>
                      <a:lnTo>
                        <a:pt x="0" y="19842"/>
                      </a:lnTo>
                      <a:lnTo>
                        <a:pt x="0" y="0"/>
                      </a:lnTo>
                      <a:close/>
                      <a:moveTo>
                        <a:pt x="324" y="30064"/>
                      </a:moveTo>
                      <a:lnTo>
                        <a:pt x="36169" y="30064"/>
                      </a:lnTo>
                      <a:lnTo>
                        <a:pt x="36169" y="116416"/>
                      </a:lnTo>
                      <a:lnTo>
                        <a:pt x="324" y="116416"/>
                      </a:lnTo>
                      <a:lnTo>
                        <a:pt x="324" y="30064"/>
                      </a:lnTo>
                      <a:close/>
                    </a:path>
                  </a:pathLst>
                </a:custGeom>
                <a:solidFill>
                  <a:srgbClr val="FFFFFF"/>
                </a:solidFill>
                <a:ln w="46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E3851264-AF72-C90F-44C2-6D39B4FBE4E7}"/>
                    </a:ext>
                  </a:extLst>
                </p:cNvPr>
                <p:cNvSpPr/>
                <p:nvPr/>
              </p:nvSpPr>
              <p:spPr>
                <a:xfrm>
                  <a:off x="5263234" y="5566715"/>
                  <a:ext cx="126314" cy="119977"/>
                </a:xfrm>
                <a:custGeom>
                  <a:avLst/>
                  <a:gdLst>
                    <a:gd name="connsiteX0" fmla="*/ 126268 w 126314"/>
                    <a:gd name="connsiteY0" fmla="*/ 2128 h 119977"/>
                    <a:gd name="connsiteX1" fmla="*/ 126268 w 126314"/>
                    <a:gd name="connsiteY1" fmla="*/ 83208 h 119977"/>
                    <a:gd name="connsiteX2" fmla="*/ 121874 w 126314"/>
                    <a:gd name="connsiteY2" fmla="*/ 104946 h 119977"/>
                    <a:gd name="connsiteX3" fmla="*/ 104298 w 126314"/>
                    <a:gd name="connsiteY3" fmla="*/ 116324 h 119977"/>
                    <a:gd name="connsiteX4" fmla="*/ 64568 w 126314"/>
                    <a:gd name="connsiteY4" fmla="*/ 119978 h 119977"/>
                    <a:gd name="connsiteX5" fmla="*/ 25809 w 126314"/>
                    <a:gd name="connsiteY5" fmla="*/ 116324 h 119977"/>
                    <a:gd name="connsiteX6" fmla="*/ 7678 w 126314"/>
                    <a:gd name="connsiteY6" fmla="*/ 106010 h 119977"/>
                    <a:gd name="connsiteX7" fmla="*/ 2082 w 126314"/>
                    <a:gd name="connsiteY7" fmla="*/ 88989 h 119977"/>
                    <a:gd name="connsiteX8" fmla="*/ 41904 w 126314"/>
                    <a:gd name="connsiteY8" fmla="*/ 88989 h 119977"/>
                    <a:gd name="connsiteX9" fmla="*/ 44772 w 126314"/>
                    <a:gd name="connsiteY9" fmla="*/ 94123 h 119977"/>
                    <a:gd name="connsiteX10" fmla="*/ 51432 w 126314"/>
                    <a:gd name="connsiteY10" fmla="*/ 97314 h 119977"/>
                    <a:gd name="connsiteX11" fmla="*/ 65262 w 126314"/>
                    <a:gd name="connsiteY11" fmla="*/ 98609 h 119977"/>
                    <a:gd name="connsiteX12" fmla="*/ 81404 w 126314"/>
                    <a:gd name="connsiteY12" fmla="*/ 97083 h 119977"/>
                    <a:gd name="connsiteX13" fmla="*/ 88619 w 126314"/>
                    <a:gd name="connsiteY13" fmla="*/ 92365 h 119977"/>
                    <a:gd name="connsiteX14" fmla="*/ 90376 w 126314"/>
                    <a:gd name="connsiteY14" fmla="*/ 83253 h 119977"/>
                    <a:gd name="connsiteX15" fmla="*/ 90376 w 126314"/>
                    <a:gd name="connsiteY15" fmla="*/ 70164 h 119977"/>
                    <a:gd name="connsiteX16" fmla="*/ 89405 w 126314"/>
                    <a:gd name="connsiteY16" fmla="*/ 70164 h 119977"/>
                    <a:gd name="connsiteX17" fmla="*/ 74512 w 126314"/>
                    <a:gd name="connsiteY17" fmla="*/ 78813 h 119977"/>
                    <a:gd name="connsiteX18" fmla="*/ 53236 w 126314"/>
                    <a:gd name="connsiteY18" fmla="*/ 81866 h 119977"/>
                    <a:gd name="connsiteX19" fmla="*/ 24144 w 126314"/>
                    <a:gd name="connsiteY19" fmla="*/ 77241 h 119977"/>
                    <a:gd name="connsiteX20" fmla="*/ 6152 w 126314"/>
                    <a:gd name="connsiteY20" fmla="*/ 63504 h 119977"/>
                    <a:gd name="connsiteX21" fmla="*/ 0 w 126314"/>
                    <a:gd name="connsiteY21" fmla="*/ 40933 h 119977"/>
                    <a:gd name="connsiteX22" fmla="*/ 6152 w 126314"/>
                    <a:gd name="connsiteY22" fmla="*/ 18316 h 119977"/>
                    <a:gd name="connsiteX23" fmla="*/ 24144 w 126314"/>
                    <a:gd name="connsiteY23" fmla="*/ 4579 h 119977"/>
                    <a:gd name="connsiteX24" fmla="*/ 53236 w 126314"/>
                    <a:gd name="connsiteY24" fmla="*/ 0 h 119977"/>
                    <a:gd name="connsiteX25" fmla="*/ 74836 w 126314"/>
                    <a:gd name="connsiteY25" fmla="*/ 3192 h 119977"/>
                    <a:gd name="connsiteX26" fmla="*/ 90007 w 126314"/>
                    <a:gd name="connsiteY26" fmla="*/ 12303 h 119977"/>
                    <a:gd name="connsiteX27" fmla="*/ 91117 w 126314"/>
                    <a:gd name="connsiteY27" fmla="*/ 12303 h 119977"/>
                    <a:gd name="connsiteX28" fmla="*/ 91117 w 126314"/>
                    <a:gd name="connsiteY28" fmla="*/ 2221 h 119977"/>
                    <a:gd name="connsiteX29" fmla="*/ 126314 w 126314"/>
                    <a:gd name="connsiteY29" fmla="*/ 2221 h 119977"/>
                    <a:gd name="connsiteX30" fmla="*/ 63920 w 126314"/>
                    <a:gd name="connsiteY30" fmla="*/ 57769 h 119977"/>
                    <a:gd name="connsiteX31" fmla="*/ 84410 w 126314"/>
                    <a:gd name="connsiteY31" fmla="*/ 53282 h 119977"/>
                    <a:gd name="connsiteX32" fmla="*/ 91301 w 126314"/>
                    <a:gd name="connsiteY32" fmla="*/ 40794 h 119977"/>
                    <a:gd name="connsiteX33" fmla="*/ 84410 w 126314"/>
                    <a:gd name="connsiteY33" fmla="*/ 28260 h 119977"/>
                    <a:gd name="connsiteX34" fmla="*/ 63920 w 126314"/>
                    <a:gd name="connsiteY34" fmla="*/ 23682 h 119977"/>
                    <a:gd name="connsiteX35" fmla="*/ 43616 w 126314"/>
                    <a:gd name="connsiteY35" fmla="*/ 27983 h 119977"/>
                    <a:gd name="connsiteX36" fmla="*/ 37233 w 126314"/>
                    <a:gd name="connsiteY36" fmla="*/ 40794 h 119977"/>
                    <a:gd name="connsiteX37" fmla="*/ 43616 w 126314"/>
                    <a:gd name="connsiteY37" fmla="*/ 53421 h 119977"/>
                    <a:gd name="connsiteX38" fmla="*/ 63920 w 126314"/>
                    <a:gd name="connsiteY38" fmla="*/ 57723 h 11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6314" h="119977">
                      <a:moveTo>
                        <a:pt x="126268" y="2128"/>
                      </a:moveTo>
                      <a:lnTo>
                        <a:pt x="126268" y="83208"/>
                      </a:lnTo>
                      <a:cubicBezTo>
                        <a:pt x="126268" y="92596"/>
                        <a:pt x="124788" y="99858"/>
                        <a:pt x="121874" y="104946"/>
                      </a:cubicBezTo>
                      <a:cubicBezTo>
                        <a:pt x="118960" y="110033"/>
                        <a:pt x="113086" y="113826"/>
                        <a:pt x="104298" y="116324"/>
                      </a:cubicBezTo>
                      <a:cubicBezTo>
                        <a:pt x="95510" y="118775"/>
                        <a:pt x="82236" y="119978"/>
                        <a:pt x="64568" y="119978"/>
                      </a:cubicBezTo>
                      <a:cubicBezTo>
                        <a:pt x="46899" y="119978"/>
                        <a:pt x="34689" y="118729"/>
                        <a:pt x="25809" y="116324"/>
                      </a:cubicBezTo>
                      <a:cubicBezTo>
                        <a:pt x="16928" y="113873"/>
                        <a:pt x="10870" y="110450"/>
                        <a:pt x="7678" y="106010"/>
                      </a:cubicBezTo>
                      <a:cubicBezTo>
                        <a:pt x="4487" y="101570"/>
                        <a:pt x="2637" y="95927"/>
                        <a:pt x="2082" y="88989"/>
                      </a:cubicBezTo>
                      <a:lnTo>
                        <a:pt x="41904" y="88989"/>
                      </a:lnTo>
                      <a:cubicBezTo>
                        <a:pt x="42645" y="91117"/>
                        <a:pt x="43616" y="92828"/>
                        <a:pt x="44772" y="94123"/>
                      </a:cubicBezTo>
                      <a:cubicBezTo>
                        <a:pt x="45928" y="95418"/>
                        <a:pt x="48148" y="96482"/>
                        <a:pt x="51432" y="97314"/>
                      </a:cubicBezTo>
                      <a:cubicBezTo>
                        <a:pt x="54670" y="98147"/>
                        <a:pt x="59295" y="98609"/>
                        <a:pt x="65262" y="98609"/>
                      </a:cubicBezTo>
                      <a:cubicBezTo>
                        <a:pt x="72384" y="98609"/>
                        <a:pt x="77796" y="98101"/>
                        <a:pt x="81404" y="97083"/>
                      </a:cubicBezTo>
                      <a:cubicBezTo>
                        <a:pt x="85011" y="96065"/>
                        <a:pt x="87416" y="94493"/>
                        <a:pt x="88619" y="92365"/>
                      </a:cubicBezTo>
                      <a:cubicBezTo>
                        <a:pt x="89775" y="90237"/>
                        <a:pt x="90376" y="87185"/>
                        <a:pt x="90376" y="83253"/>
                      </a:cubicBezTo>
                      <a:lnTo>
                        <a:pt x="90376" y="70164"/>
                      </a:lnTo>
                      <a:lnTo>
                        <a:pt x="89405" y="70164"/>
                      </a:lnTo>
                      <a:cubicBezTo>
                        <a:pt x="85335" y="73911"/>
                        <a:pt x="80386" y="76779"/>
                        <a:pt x="74512" y="78813"/>
                      </a:cubicBezTo>
                      <a:cubicBezTo>
                        <a:pt x="68638" y="80849"/>
                        <a:pt x="61562" y="81866"/>
                        <a:pt x="53236" y="81866"/>
                      </a:cubicBezTo>
                      <a:cubicBezTo>
                        <a:pt x="41719" y="81866"/>
                        <a:pt x="32007" y="80340"/>
                        <a:pt x="24144" y="77241"/>
                      </a:cubicBezTo>
                      <a:cubicBezTo>
                        <a:pt x="16234" y="74142"/>
                        <a:pt x="10268" y="69563"/>
                        <a:pt x="6152" y="63504"/>
                      </a:cubicBezTo>
                      <a:cubicBezTo>
                        <a:pt x="2035" y="57445"/>
                        <a:pt x="0" y="49906"/>
                        <a:pt x="0" y="40933"/>
                      </a:cubicBezTo>
                      <a:cubicBezTo>
                        <a:pt x="0" y="31960"/>
                        <a:pt x="2035" y="24421"/>
                        <a:pt x="6152" y="18316"/>
                      </a:cubicBezTo>
                      <a:cubicBezTo>
                        <a:pt x="10268" y="12211"/>
                        <a:pt x="16234" y="7585"/>
                        <a:pt x="24144" y="4579"/>
                      </a:cubicBezTo>
                      <a:cubicBezTo>
                        <a:pt x="32053" y="1527"/>
                        <a:pt x="41719" y="0"/>
                        <a:pt x="53236" y="0"/>
                      </a:cubicBezTo>
                      <a:cubicBezTo>
                        <a:pt x="61562" y="0"/>
                        <a:pt x="68731" y="1064"/>
                        <a:pt x="74836" y="3192"/>
                      </a:cubicBezTo>
                      <a:cubicBezTo>
                        <a:pt x="80941" y="5319"/>
                        <a:pt x="85983" y="8372"/>
                        <a:pt x="90007" y="12303"/>
                      </a:cubicBezTo>
                      <a:lnTo>
                        <a:pt x="91117" y="12303"/>
                      </a:lnTo>
                      <a:lnTo>
                        <a:pt x="91117" y="2221"/>
                      </a:lnTo>
                      <a:lnTo>
                        <a:pt x="126314" y="2221"/>
                      </a:lnTo>
                      <a:close/>
                      <a:moveTo>
                        <a:pt x="63920" y="57769"/>
                      </a:moveTo>
                      <a:cubicBezTo>
                        <a:pt x="72986" y="57769"/>
                        <a:pt x="79785" y="56289"/>
                        <a:pt x="84410" y="53282"/>
                      </a:cubicBezTo>
                      <a:cubicBezTo>
                        <a:pt x="88989" y="50322"/>
                        <a:pt x="91301" y="46160"/>
                        <a:pt x="91301" y="40794"/>
                      </a:cubicBezTo>
                      <a:cubicBezTo>
                        <a:pt x="91301" y="35429"/>
                        <a:pt x="88989" y="31266"/>
                        <a:pt x="84410" y="28260"/>
                      </a:cubicBezTo>
                      <a:cubicBezTo>
                        <a:pt x="79831" y="25208"/>
                        <a:pt x="72986" y="23682"/>
                        <a:pt x="63920" y="23682"/>
                      </a:cubicBezTo>
                      <a:cubicBezTo>
                        <a:pt x="54855" y="23682"/>
                        <a:pt x="47871" y="25115"/>
                        <a:pt x="43616" y="27983"/>
                      </a:cubicBezTo>
                      <a:cubicBezTo>
                        <a:pt x="39360" y="30850"/>
                        <a:pt x="37233" y="35106"/>
                        <a:pt x="37233" y="40794"/>
                      </a:cubicBezTo>
                      <a:cubicBezTo>
                        <a:pt x="37233" y="46483"/>
                        <a:pt x="39360" y="50554"/>
                        <a:pt x="43616" y="53421"/>
                      </a:cubicBezTo>
                      <a:cubicBezTo>
                        <a:pt x="47871" y="56289"/>
                        <a:pt x="54670" y="57723"/>
                        <a:pt x="63920" y="57723"/>
                      </a:cubicBezTo>
                      <a:close/>
                    </a:path>
                  </a:pathLst>
                </a:custGeom>
                <a:solidFill>
                  <a:srgbClr val="FFFFFF"/>
                </a:solidFill>
                <a:ln w="46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EDE15E28-261C-B7B2-F466-37B011747CE7}"/>
                    </a:ext>
                  </a:extLst>
                </p:cNvPr>
                <p:cNvSpPr/>
                <p:nvPr/>
              </p:nvSpPr>
              <p:spPr>
                <a:xfrm>
                  <a:off x="5464199" y="5540999"/>
                  <a:ext cx="36307" cy="114195"/>
                </a:xfrm>
                <a:custGeom>
                  <a:avLst/>
                  <a:gdLst>
                    <a:gd name="connsiteX0" fmla="*/ 0 w 36307"/>
                    <a:gd name="connsiteY0" fmla="*/ 114196 h 114195"/>
                    <a:gd name="connsiteX1" fmla="*/ 0 w 36307"/>
                    <a:gd name="connsiteY1" fmla="*/ 0 h 114195"/>
                    <a:gd name="connsiteX2" fmla="*/ 36308 w 36307"/>
                    <a:gd name="connsiteY2" fmla="*/ 0 h 114195"/>
                    <a:gd name="connsiteX3" fmla="*/ 36308 w 36307"/>
                    <a:gd name="connsiteY3" fmla="*/ 114196 h 114195"/>
                    <a:gd name="connsiteX4" fmla="*/ 0 w 36307"/>
                    <a:gd name="connsiteY4" fmla="*/ 114196 h 114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07" h="114195">
                      <a:moveTo>
                        <a:pt x="0" y="114196"/>
                      </a:moveTo>
                      <a:lnTo>
                        <a:pt x="0" y="0"/>
                      </a:lnTo>
                      <a:lnTo>
                        <a:pt x="36308" y="0"/>
                      </a:lnTo>
                      <a:lnTo>
                        <a:pt x="36308" y="114196"/>
                      </a:lnTo>
                      <a:lnTo>
                        <a:pt x="0" y="114196"/>
                      </a:lnTo>
                      <a:close/>
                    </a:path>
                  </a:pathLst>
                </a:custGeom>
                <a:solidFill>
                  <a:srgbClr val="FFFFFF"/>
                </a:solidFill>
                <a:ln w="46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92C11981-7CB4-CCBC-689B-85DB798FDF4A}"/>
                    </a:ext>
                  </a:extLst>
                </p:cNvPr>
                <p:cNvSpPr/>
                <p:nvPr/>
              </p:nvSpPr>
              <p:spPr>
                <a:xfrm>
                  <a:off x="5512809" y="5565374"/>
                  <a:ext cx="126313" cy="93521"/>
                </a:xfrm>
                <a:custGeom>
                  <a:avLst/>
                  <a:gdLst>
                    <a:gd name="connsiteX0" fmla="*/ 83300 w 126313"/>
                    <a:gd name="connsiteY0" fmla="*/ 28722 h 93521"/>
                    <a:gd name="connsiteX1" fmla="*/ 76038 w 126313"/>
                    <a:gd name="connsiteY1" fmla="*/ 21923 h 93521"/>
                    <a:gd name="connsiteX2" fmla="*/ 59665 w 126313"/>
                    <a:gd name="connsiteY2" fmla="*/ 19934 h 93521"/>
                    <a:gd name="connsiteX3" fmla="*/ 45188 w 126313"/>
                    <a:gd name="connsiteY3" fmla="*/ 21599 h 93521"/>
                    <a:gd name="connsiteX4" fmla="*/ 40933 w 126313"/>
                    <a:gd name="connsiteY4" fmla="*/ 26641 h 93521"/>
                    <a:gd name="connsiteX5" fmla="*/ 43153 w 126313"/>
                    <a:gd name="connsiteY5" fmla="*/ 30387 h 93521"/>
                    <a:gd name="connsiteX6" fmla="*/ 51293 w 126313"/>
                    <a:gd name="connsiteY6" fmla="*/ 32052 h 93521"/>
                    <a:gd name="connsiteX7" fmla="*/ 92735 w 126313"/>
                    <a:gd name="connsiteY7" fmla="*/ 35429 h 93521"/>
                    <a:gd name="connsiteX8" fmla="*/ 111374 w 126313"/>
                    <a:gd name="connsiteY8" fmla="*/ 39129 h 93521"/>
                    <a:gd name="connsiteX9" fmla="*/ 122475 w 126313"/>
                    <a:gd name="connsiteY9" fmla="*/ 47917 h 93521"/>
                    <a:gd name="connsiteX10" fmla="*/ 126314 w 126313"/>
                    <a:gd name="connsiteY10" fmla="*/ 63596 h 93521"/>
                    <a:gd name="connsiteX11" fmla="*/ 119515 w 126313"/>
                    <a:gd name="connsiteY11" fmla="*/ 82236 h 93521"/>
                    <a:gd name="connsiteX12" fmla="*/ 99210 w 126313"/>
                    <a:gd name="connsiteY12" fmla="*/ 91023 h 93521"/>
                    <a:gd name="connsiteX13" fmla="*/ 63319 w 126313"/>
                    <a:gd name="connsiteY13" fmla="*/ 93521 h 93521"/>
                    <a:gd name="connsiteX14" fmla="*/ 28954 w 126313"/>
                    <a:gd name="connsiteY14" fmla="*/ 91023 h 93521"/>
                    <a:gd name="connsiteX15" fmla="*/ 8094 w 126313"/>
                    <a:gd name="connsiteY15" fmla="*/ 81773 h 93521"/>
                    <a:gd name="connsiteX16" fmla="*/ 0 w 126313"/>
                    <a:gd name="connsiteY16" fmla="*/ 62162 h 93521"/>
                    <a:gd name="connsiteX17" fmla="*/ 40470 w 126313"/>
                    <a:gd name="connsiteY17" fmla="*/ 62162 h 93521"/>
                    <a:gd name="connsiteX18" fmla="*/ 47501 w 126313"/>
                    <a:gd name="connsiteY18" fmla="*/ 70580 h 93521"/>
                    <a:gd name="connsiteX19" fmla="*/ 65400 w 126313"/>
                    <a:gd name="connsiteY19" fmla="*/ 72754 h 93521"/>
                    <a:gd name="connsiteX20" fmla="*/ 82051 w 126313"/>
                    <a:gd name="connsiteY20" fmla="*/ 70997 h 93521"/>
                    <a:gd name="connsiteX21" fmla="*/ 86676 w 126313"/>
                    <a:gd name="connsiteY21" fmla="*/ 65400 h 93521"/>
                    <a:gd name="connsiteX22" fmla="*/ 84363 w 126313"/>
                    <a:gd name="connsiteY22" fmla="*/ 61099 h 93521"/>
                    <a:gd name="connsiteX23" fmla="*/ 76593 w 126313"/>
                    <a:gd name="connsiteY23" fmla="*/ 59480 h 93521"/>
                    <a:gd name="connsiteX24" fmla="*/ 38065 w 126313"/>
                    <a:gd name="connsiteY24" fmla="*/ 55502 h 93521"/>
                    <a:gd name="connsiteX25" fmla="*/ 18639 w 126313"/>
                    <a:gd name="connsiteY25" fmla="*/ 51663 h 93521"/>
                    <a:gd name="connsiteX26" fmla="*/ 6891 w 126313"/>
                    <a:gd name="connsiteY26" fmla="*/ 43338 h 93521"/>
                    <a:gd name="connsiteX27" fmla="*/ 2729 w 126313"/>
                    <a:gd name="connsiteY27" fmla="*/ 28630 h 93521"/>
                    <a:gd name="connsiteX28" fmla="*/ 9343 w 126313"/>
                    <a:gd name="connsiteY28" fmla="*/ 10638 h 93521"/>
                    <a:gd name="connsiteX29" fmla="*/ 28537 w 126313"/>
                    <a:gd name="connsiteY29" fmla="*/ 2220 h 93521"/>
                    <a:gd name="connsiteX30" fmla="*/ 60913 w 126313"/>
                    <a:gd name="connsiteY30" fmla="*/ 0 h 93521"/>
                    <a:gd name="connsiteX31" fmla="*/ 93937 w 126313"/>
                    <a:gd name="connsiteY31" fmla="*/ 2313 h 93521"/>
                    <a:gd name="connsiteX32" fmla="*/ 114658 w 126313"/>
                    <a:gd name="connsiteY32" fmla="*/ 11008 h 93521"/>
                    <a:gd name="connsiteX33" fmla="*/ 122798 w 126313"/>
                    <a:gd name="connsiteY33" fmla="*/ 28769 h 93521"/>
                    <a:gd name="connsiteX34" fmla="*/ 83300 w 126313"/>
                    <a:gd name="connsiteY34" fmla="*/ 28769 h 9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6313" h="93521">
                      <a:moveTo>
                        <a:pt x="83300" y="28722"/>
                      </a:moveTo>
                      <a:cubicBezTo>
                        <a:pt x="82235" y="25531"/>
                        <a:pt x="79785" y="23265"/>
                        <a:pt x="76038" y="21923"/>
                      </a:cubicBezTo>
                      <a:cubicBezTo>
                        <a:pt x="72245" y="20582"/>
                        <a:pt x="66787" y="19934"/>
                        <a:pt x="59665" y="19934"/>
                      </a:cubicBezTo>
                      <a:cubicBezTo>
                        <a:pt x="52542" y="19934"/>
                        <a:pt x="48009" y="20489"/>
                        <a:pt x="45188" y="21599"/>
                      </a:cubicBezTo>
                      <a:cubicBezTo>
                        <a:pt x="42366" y="22710"/>
                        <a:pt x="40933" y="24375"/>
                        <a:pt x="40933" y="26641"/>
                      </a:cubicBezTo>
                      <a:cubicBezTo>
                        <a:pt x="40933" y="28445"/>
                        <a:pt x="41673" y="29693"/>
                        <a:pt x="43153" y="30387"/>
                      </a:cubicBezTo>
                      <a:cubicBezTo>
                        <a:pt x="44633" y="31081"/>
                        <a:pt x="47362" y="31636"/>
                        <a:pt x="51293" y="32052"/>
                      </a:cubicBezTo>
                      <a:lnTo>
                        <a:pt x="92735" y="35429"/>
                      </a:lnTo>
                      <a:cubicBezTo>
                        <a:pt x="100320" y="35984"/>
                        <a:pt x="106518" y="37186"/>
                        <a:pt x="111374" y="39129"/>
                      </a:cubicBezTo>
                      <a:cubicBezTo>
                        <a:pt x="116231" y="41025"/>
                        <a:pt x="119931" y="43986"/>
                        <a:pt x="122475" y="47917"/>
                      </a:cubicBezTo>
                      <a:cubicBezTo>
                        <a:pt x="125018" y="51848"/>
                        <a:pt x="126314" y="57075"/>
                        <a:pt x="126314" y="63596"/>
                      </a:cubicBezTo>
                      <a:cubicBezTo>
                        <a:pt x="126314" y="71829"/>
                        <a:pt x="124047" y="78027"/>
                        <a:pt x="119515" y="82236"/>
                      </a:cubicBezTo>
                      <a:cubicBezTo>
                        <a:pt x="114982" y="86445"/>
                        <a:pt x="108230" y="89358"/>
                        <a:pt x="99210" y="91023"/>
                      </a:cubicBezTo>
                      <a:cubicBezTo>
                        <a:pt x="90191" y="92688"/>
                        <a:pt x="78212" y="93521"/>
                        <a:pt x="63319" y="93521"/>
                      </a:cubicBezTo>
                      <a:cubicBezTo>
                        <a:pt x="49258" y="93521"/>
                        <a:pt x="37787" y="92688"/>
                        <a:pt x="28954" y="91023"/>
                      </a:cubicBezTo>
                      <a:cubicBezTo>
                        <a:pt x="20119" y="89358"/>
                        <a:pt x="13135" y="86260"/>
                        <a:pt x="8094" y="81773"/>
                      </a:cubicBezTo>
                      <a:cubicBezTo>
                        <a:pt x="3006" y="77240"/>
                        <a:pt x="324" y="70719"/>
                        <a:pt x="0" y="62162"/>
                      </a:cubicBezTo>
                      <a:lnTo>
                        <a:pt x="40470" y="62162"/>
                      </a:lnTo>
                      <a:cubicBezTo>
                        <a:pt x="41534" y="66325"/>
                        <a:pt x="43893" y="69100"/>
                        <a:pt x="47501" y="70580"/>
                      </a:cubicBezTo>
                      <a:cubicBezTo>
                        <a:pt x="51108" y="72014"/>
                        <a:pt x="57075" y="72754"/>
                        <a:pt x="65400" y="72754"/>
                      </a:cubicBezTo>
                      <a:cubicBezTo>
                        <a:pt x="73725" y="72754"/>
                        <a:pt x="78952" y="72153"/>
                        <a:pt x="82051" y="70997"/>
                      </a:cubicBezTo>
                      <a:cubicBezTo>
                        <a:pt x="85149" y="69840"/>
                        <a:pt x="86676" y="67944"/>
                        <a:pt x="86676" y="65400"/>
                      </a:cubicBezTo>
                      <a:cubicBezTo>
                        <a:pt x="86676" y="63365"/>
                        <a:pt x="85890" y="61931"/>
                        <a:pt x="84363" y="61099"/>
                      </a:cubicBezTo>
                      <a:cubicBezTo>
                        <a:pt x="82837" y="60266"/>
                        <a:pt x="80247" y="59711"/>
                        <a:pt x="76593" y="59480"/>
                      </a:cubicBezTo>
                      <a:lnTo>
                        <a:pt x="38065" y="55502"/>
                      </a:lnTo>
                      <a:cubicBezTo>
                        <a:pt x="30156" y="54762"/>
                        <a:pt x="23681" y="53467"/>
                        <a:pt x="18639" y="51663"/>
                      </a:cubicBezTo>
                      <a:cubicBezTo>
                        <a:pt x="13551" y="49860"/>
                        <a:pt x="9666" y="47084"/>
                        <a:pt x="6891" y="43338"/>
                      </a:cubicBezTo>
                      <a:cubicBezTo>
                        <a:pt x="4116" y="39591"/>
                        <a:pt x="2729" y="34689"/>
                        <a:pt x="2729" y="28630"/>
                      </a:cubicBezTo>
                      <a:cubicBezTo>
                        <a:pt x="2729" y="20721"/>
                        <a:pt x="4949" y="14754"/>
                        <a:pt x="9343" y="10638"/>
                      </a:cubicBezTo>
                      <a:cubicBezTo>
                        <a:pt x="13783" y="6522"/>
                        <a:pt x="20166" y="3746"/>
                        <a:pt x="28537" y="2220"/>
                      </a:cubicBezTo>
                      <a:cubicBezTo>
                        <a:pt x="36909" y="740"/>
                        <a:pt x="47685" y="0"/>
                        <a:pt x="60913" y="0"/>
                      </a:cubicBezTo>
                      <a:cubicBezTo>
                        <a:pt x="74141" y="0"/>
                        <a:pt x="85149" y="786"/>
                        <a:pt x="93937" y="2313"/>
                      </a:cubicBezTo>
                      <a:cubicBezTo>
                        <a:pt x="102725" y="3839"/>
                        <a:pt x="109617" y="6753"/>
                        <a:pt x="114658" y="11008"/>
                      </a:cubicBezTo>
                      <a:cubicBezTo>
                        <a:pt x="119654" y="15263"/>
                        <a:pt x="122382" y="21183"/>
                        <a:pt x="122798" y="28769"/>
                      </a:cubicBezTo>
                      <a:lnTo>
                        <a:pt x="83300" y="28769"/>
                      </a:lnTo>
                      <a:close/>
                    </a:path>
                  </a:pathLst>
                </a:custGeom>
                <a:solidFill>
                  <a:srgbClr val="FFFFFF"/>
                </a:solidFill>
                <a:ln w="46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9AF532A0-FCCD-1630-BF9E-A2385AB78226}"/>
                    </a:ext>
                  </a:extLst>
                </p:cNvPr>
                <p:cNvSpPr/>
                <p:nvPr/>
              </p:nvSpPr>
              <p:spPr>
                <a:xfrm>
                  <a:off x="5647171" y="5565374"/>
                  <a:ext cx="126314" cy="93521"/>
                </a:xfrm>
                <a:custGeom>
                  <a:avLst/>
                  <a:gdLst>
                    <a:gd name="connsiteX0" fmla="*/ 83300 w 126314"/>
                    <a:gd name="connsiteY0" fmla="*/ 28722 h 93521"/>
                    <a:gd name="connsiteX1" fmla="*/ 76038 w 126314"/>
                    <a:gd name="connsiteY1" fmla="*/ 21923 h 93521"/>
                    <a:gd name="connsiteX2" fmla="*/ 59665 w 126314"/>
                    <a:gd name="connsiteY2" fmla="*/ 19934 h 93521"/>
                    <a:gd name="connsiteX3" fmla="*/ 45188 w 126314"/>
                    <a:gd name="connsiteY3" fmla="*/ 21599 h 93521"/>
                    <a:gd name="connsiteX4" fmla="*/ 40933 w 126314"/>
                    <a:gd name="connsiteY4" fmla="*/ 26641 h 93521"/>
                    <a:gd name="connsiteX5" fmla="*/ 43153 w 126314"/>
                    <a:gd name="connsiteY5" fmla="*/ 30387 h 93521"/>
                    <a:gd name="connsiteX6" fmla="*/ 51294 w 126314"/>
                    <a:gd name="connsiteY6" fmla="*/ 32052 h 93521"/>
                    <a:gd name="connsiteX7" fmla="*/ 92735 w 126314"/>
                    <a:gd name="connsiteY7" fmla="*/ 35429 h 93521"/>
                    <a:gd name="connsiteX8" fmla="*/ 111375 w 126314"/>
                    <a:gd name="connsiteY8" fmla="*/ 39129 h 93521"/>
                    <a:gd name="connsiteX9" fmla="*/ 122475 w 126314"/>
                    <a:gd name="connsiteY9" fmla="*/ 47917 h 93521"/>
                    <a:gd name="connsiteX10" fmla="*/ 126314 w 126314"/>
                    <a:gd name="connsiteY10" fmla="*/ 63596 h 93521"/>
                    <a:gd name="connsiteX11" fmla="*/ 119515 w 126314"/>
                    <a:gd name="connsiteY11" fmla="*/ 82236 h 93521"/>
                    <a:gd name="connsiteX12" fmla="*/ 99211 w 126314"/>
                    <a:gd name="connsiteY12" fmla="*/ 91023 h 93521"/>
                    <a:gd name="connsiteX13" fmla="*/ 63319 w 126314"/>
                    <a:gd name="connsiteY13" fmla="*/ 93521 h 93521"/>
                    <a:gd name="connsiteX14" fmla="*/ 28954 w 126314"/>
                    <a:gd name="connsiteY14" fmla="*/ 91023 h 93521"/>
                    <a:gd name="connsiteX15" fmla="*/ 8094 w 126314"/>
                    <a:gd name="connsiteY15" fmla="*/ 81773 h 93521"/>
                    <a:gd name="connsiteX16" fmla="*/ 0 w 126314"/>
                    <a:gd name="connsiteY16" fmla="*/ 62162 h 93521"/>
                    <a:gd name="connsiteX17" fmla="*/ 40470 w 126314"/>
                    <a:gd name="connsiteY17" fmla="*/ 62162 h 93521"/>
                    <a:gd name="connsiteX18" fmla="*/ 47501 w 126314"/>
                    <a:gd name="connsiteY18" fmla="*/ 70580 h 93521"/>
                    <a:gd name="connsiteX19" fmla="*/ 65400 w 126314"/>
                    <a:gd name="connsiteY19" fmla="*/ 72754 h 93521"/>
                    <a:gd name="connsiteX20" fmla="*/ 82051 w 126314"/>
                    <a:gd name="connsiteY20" fmla="*/ 70997 h 93521"/>
                    <a:gd name="connsiteX21" fmla="*/ 86676 w 126314"/>
                    <a:gd name="connsiteY21" fmla="*/ 65400 h 93521"/>
                    <a:gd name="connsiteX22" fmla="*/ 84363 w 126314"/>
                    <a:gd name="connsiteY22" fmla="*/ 61099 h 93521"/>
                    <a:gd name="connsiteX23" fmla="*/ 76593 w 126314"/>
                    <a:gd name="connsiteY23" fmla="*/ 59480 h 93521"/>
                    <a:gd name="connsiteX24" fmla="*/ 38065 w 126314"/>
                    <a:gd name="connsiteY24" fmla="*/ 55502 h 93521"/>
                    <a:gd name="connsiteX25" fmla="*/ 18640 w 126314"/>
                    <a:gd name="connsiteY25" fmla="*/ 51663 h 93521"/>
                    <a:gd name="connsiteX26" fmla="*/ 6891 w 126314"/>
                    <a:gd name="connsiteY26" fmla="*/ 43338 h 93521"/>
                    <a:gd name="connsiteX27" fmla="*/ 2729 w 126314"/>
                    <a:gd name="connsiteY27" fmla="*/ 28630 h 93521"/>
                    <a:gd name="connsiteX28" fmla="*/ 9343 w 126314"/>
                    <a:gd name="connsiteY28" fmla="*/ 10638 h 93521"/>
                    <a:gd name="connsiteX29" fmla="*/ 28538 w 126314"/>
                    <a:gd name="connsiteY29" fmla="*/ 2220 h 93521"/>
                    <a:gd name="connsiteX30" fmla="*/ 60914 w 126314"/>
                    <a:gd name="connsiteY30" fmla="*/ 0 h 93521"/>
                    <a:gd name="connsiteX31" fmla="*/ 93938 w 126314"/>
                    <a:gd name="connsiteY31" fmla="*/ 2313 h 93521"/>
                    <a:gd name="connsiteX32" fmla="*/ 114659 w 126314"/>
                    <a:gd name="connsiteY32" fmla="*/ 11008 h 93521"/>
                    <a:gd name="connsiteX33" fmla="*/ 122799 w 126314"/>
                    <a:gd name="connsiteY33" fmla="*/ 28769 h 93521"/>
                    <a:gd name="connsiteX34" fmla="*/ 83300 w 126314"/>
                    <a:gd name="connsiteY34" fmla="*/ 28769 h 9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6314" h="93521">
                      <a:moveTo>
                        <a:pt x="83300" y="28722"/>
                      </a:moveTo>
                      <a:cubicBezTo>
                        <a:pt x="82236" y="25531"/>
                        <a:pt x="79785" y="23265"/>
                        <a:pt x="76038" y="21923"/>
                      </a:cubicBezTo>
                      <a:cubicBezTo>
                        <a:pt x="72245" y="20582"/>
                        <a:pt x="66788" y="19934"/>
                        <a:pt x="59665" y="19934"/>
                      </a:cubicBezTo>
                      <a:cubicBezTo>
                        <a:pt x="52542" y="19934"/>
                        <a:pt x="48009" y="20489"/>
                        <a:pt x="45188" y="21599"/>
                      </a:cubicBezTo>
                      <a:cubicBezTo>
                        <a:pt x="42367" y="22710"/>
                        <a:pt x="40933" y="24375"/>
                        <a:pt x="40933" y="26641"/>
                      </a:cubicBezTo>
                      <a:cubicBezTo>
                        <a:pt x="40933" y="28445"/>
                        <a:pt x="41673" y="29693"/>
                        <a:pt x="43153" y="30387"/>
                      </a:cubicBezTo>
                      <a:cubicBezTo>
                        <a:pt x="44633" y="31081"/>
                        <a:pt x="47362" y="31636"/>
                        <a:pt x="51294" y="32052"/>
                      </a:cubicBezTo>
                      <a:lnTo>
                        <a:pt x="92735" y="35429"/>
                      </a:lnTo>
                      <a:cubicBezTo>
                        <a:pt x="100321" y="35984"/>
                        <a:pt x="106518" y="37186"/>
                        <a:pt x="111375" y="39129"/>
                      </a:cubicBezTo>
                      <a:cubicBezTo>
                        <a:pt x="116231" y="41025"/>
                        <a:pt x="119931" y="43986"/>
                        <a:pt x="122475" y="47917"/>
                      </a:cubicBezTo>
                      <a:cubicBezTo>
                        <a:pt x="125019" y="51848"/>
                        <a:pt x="126314" y="57075"/>
                        <a:pt x="126314" y="63596"/>
                      </a:cubicBezTo>
                      <a:cubicBezTo>
                        <a:pt x="126314" y="71829"/>
                        <a:pt x="124048" y="78027"/>
                        <a:pt x="119515" y="82236"/>
                      </a:cubicBezTo>
                      <a:cubicBezTo>
                        <a:pt x="114982" y="86445"/>
                        <a:pt x="108230" y="89358"/>
                        <a:pt x="99211" y="91023"/>
                      </a:cubicBezTo>
                      <a:cubicBezTo>
                        <a:pt x="90191" y="92688"/>
                        <a:pt x="78212" y="93521"/>
                        <a:pt x="63319" y="93521"/>
                      </a:cubicBezTo>
                      <a:cubicBezTo>
                        <a:pt x="49258" y="93521"/>
                        <a:pt x="37788" y="92688"/>
                        <a:pt x="28954" y="91023"/>
                      </a:cubicBezTo>
                      <a:cubicBezTo>
                        <a:pt x="20120" y="89358"/>
                        <a:pt x="13136" y="86260"/>
                        <a:pt x="8094" y="81773"/>
                      </a:cubicBezTo>
                      <a:cubicBezTo>
                        <a:pt x="3006" y="77240"/>
                        <a:pt x="324" y="70719"/>
                        <a:pt x="0" y="62162"/>
                      </a:cubicBezTo>
                      <a:lnTo>
                        <a:pt x="40470" y="62162"/>
                      </a:lnTo>
                      <a:cubicBezTo>
                        <a:pt x="41534" y="66325"/>
                        <a:pt x="43893" y="69100"/>
                        <a:pt x="47501" y="70580"/>
                      </a:cubicBezTo>
                      <a:cubicBezTo>
                        <a:pt x="51109" y="72014"/>
                        <a:pt x="57075" y="72754"/>
                        <a:pt x="65400" y="72754"/>
                      </a:cubicBezTo>
                      <a:cubicBezTo>
                        <a:pt x="73726" y="72754"/>
                        <a:pt x="78952" y="72153"/>
                        <a:pt x="82051" y="70997"/>
                      </a:cubicBezTo>
                      <a:cubicBezTo>
                        <a:pt x="85150" y="69840"/>
                        <a:pt x="86676" y="67944"/>
                        <a:pt x="86676" y="65400"/>
                      </a:cubicBezTo>
                      <a:cubicBezTo>
                        <a:pt x="86676" y="63365"/>
                        <a:pt x="85890" y="61931"/>
                        <a:pt x="84363" y="61099"/>
                      </a:cubicBezTo>
                      <a:cubicBezTo>
                        <a:pt x="82837" y="60266"/>
                        <a:pt x="80247" y="59711"/>
                        <a:pt x="76593" y="59480"/>
                      </a:cubicBezTo>
                      <a:lnTo>
                        <a:pt x="38065" y="55502"/>
                      </a:lnTo>
                      <a:cubicBezTo>
                        <a:pt x="30156" y="54762"/>
                        <a:pt x="23681" y="53467"/>
                        <a:pt x="18640" y="51663"/>
                      </a:cubicBezTo>
                      <a:cubicBezTo>
                        <a:pt x="13552" y="49860"/>
                        <a:pt x="9667" y="47084"/>
                        <a:pt x="6891" y="43338"/>
                      </a:cubicBezTo>
                      <a:cubicBezTo>
                        <a:pt x="4116" y="39591"/>
                        <a:pt x="2729" y="34689"/>
                        <a:pt x="2729" y="28630"/>
                      </a:cubicBezTo>
                      <a:cubicBezTo>
                        <a:pt x="2729" y="20721"/>
                        <a:pt x="4949" y="14754"/>
                        <a:pt x="9343" y="10638"/>
                      </a:cubicBezTo>
                      <a:cubicBezTo>
                        <a:pt x="13783" y="6522"/>
                        <a:pt x="20166" y="3746"/>
                        <a:pt x="28538" y="2220"/>
                      </a:cubicBezTo>
                      <a:cubicBezTo>
                        <a:pt x="36909" y="740"/>
                        <a:pt x="47686" y="0"/>
                        <a:pt x="60914" y="0"/>
                      </a:cubicBezTo>
                      <a:cubicBezTo>
                        <a:pt x="74142" y="0"/>
                        <a:pt x="85150" y="786"/>
                        <a:pt x="93938" y="2313"/>
                      </a:cubicBezTo>
                      <a:cubicBezTo>
                        <a:pt x="102726" y="3839"/>
                        <a:pt x="109617" y="6753"/>
                        <a:pt x="114659" y="11008"/>
                      </a:cubicBezTo>
                      <a:cubicBezTo>
                        <a:pt x="119654" y="15263"/>
                        <a:pt x="122383" y="21183"/>
                        <a:pt x="122799" y="28769"/>
                      </a:cubicBezTo>
                      <a:lnTo>
                        <a:pt x="83300" y="28769"/>
                      </a:lnTo>
                      <a:close/>
                    </a:path>
                  </a:pathLst>
                </a:custGeom>
                <a:solidFill>
                  <a:srgbClr val="FFFFFF"/>
                </a:solidFill>
                <a:ln w="46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36E2B6AA-D993-17A3-DA48-EB55DF8047DF}"/>
                    </a:ext>
                  </a:extLst>
                </p:cNvPr>
                <p:cNvSpPr/>
                <p:nvPr/>
              </p:nvSpPr>
              <p:spPr>
                <a:xfrm>
                  <a:off x="5786435" y="5568750"/>
                  <a:ext cx="120579" cy="88665"/>
                </a:xfrm>
                <a:custGeom>
                  <a:avLst/>
                  <a:gdLst>
                    <a:gd name="connsiteX0" fmla="*/ 85242 w 120579"/>
                    <a:gd name="connsiteY0" fmla="*/ 75575 h 88665"/>
                    <a:gd name="connsiteX1" fmla="*/ 84456 w 120579"/>
                    <a:gd name="connsiteY1" fmla="*/ 75575 h 88665"/>
                    <a:gd name="connsiteX2" fmla="*/ 66372 w 120579"/>
                    <a:gd name="connsiteY2" fmla="*/ 85473 h 88665"/>
                    <a:gd name="connsiteX3" fmla="*/ 43200 w 120579"/>
                    <a:gd name="connsiteY3" fmla="*/ 88665 h 88665"/>
                    <a:gd name="connsiteX4" fmla="*/ 11609 w 120579"/>
                    <a:gd name="connsiteY4" fmla="*/ 80340 h 88665"/>
                    <a:gd name="connsiteX5" fmla="*/ 0 w 120579"/>
                    <a:gd name="connsiteY5" fmla="*/ 55224 h 88665"/>
                    <a:gd name="connsiteX6" fmla="*/ 0 w 120579"/>
                    <a:gd name="connsiteY6" fmla="*/ 46 h 88665"/>
                    <a:gd name="connsiteX7" fmla="*/ 35799 w 120579"/>
                    <a:gd name="connsiteY7" fmla="*/ 46 h 88665"/>
                    <a:gd name="connsiteX8" fmla="*/ 35799 w 120579"/>
                    <a:gd name="connsiteY8" fmla="*/ 43847 h 88665"/>
                    <a:gd name="connsiteX9" fmla="*/ 41488 w 120579"/>
                    <a:gd name="connsiteY9" fmla="*/ 56890 h 88665"/>
                    <a:gd name="connsiteX10" fmla="*/ 58046 w 120579"/>
                    <a:gd name="connsiteY10" fmla="*/ 60960 h 88665"/>
                    <a:gd name="connsiteX11" fmla="*/ 76825 w 120579"/>
                    <a:gd name="connsiteY11" fmla="*/ 55826 h 88665"/>
                    <a:gd name="connsiteX12" fmla="*/ 84595 w 120579"/>
                    <a:gd name="connsiteY12" fmla="*/ 39036 h 88665"/>
                    <a:gd name="connsiteX13" fmla="*/ 84595 w 120579"/>
                    <a:gd name="connsiteY13" fmla="*/ 0 h 88665"/>
                    <a:gd name="connsiteX14" fmla="*/ 120579 w 120579"/>
                    <a:gd name="connsiteY14" fmla="*/ 0 h 88665"/>
                    <a:gd name="connsiteX15" fmla="*/ 120579 w 120579"/>
                    <a:gd name="connsiteY15" fmla="*/ 86352 h 88665"/>
                    <a:gd name="connsiteX16" fmla="*/ 85242 w 120579"/>
                    <a:gd name="connsiteY16" fmla="*/ 86352 h 88665"/>
                    <a:gd name="connsiteX17" fmla="*/ 85242 w 120579"/>
                    <a:gd name="connsiteY17" fmla="*/ 75483 h 88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0579" h="88665">
                      <a:moveTo>
                        <a:pt x="85242" y="75575"/>
                      </a:moveTo>
                      <a:lnTo>
                        <a:pt x="84456" y="75575"/>
                      </a:lnTo>
                      <a:cubicBezTo>
                        <a:pt x="79137" y="80062"/>
                        <a:pt x="73125" y="83346"/>
                        <a:pt x="66372" y="85473"/>
                      </a:cubicBezTo>
                      <a:cubicBezTo>
                        <a:pt x="59665" y="87601"/>
                        <a:pt x="51941" y="88665"/>
                        <a:pt x="43200" y="88665"/>
                      </a:cubicBezTo>
                      <a:cubicBezTo>
                        <a:pt x="29879" y="88665"/>
                        <a:pt x="19334" y="85890"/>
                        <a:pt x="11609" y="80340"/>
                      </a:cubicBezTo>
                      <a:cubicBezTo>
                        <a:pt x="3886" y="74790"/>
                        <a:pt x="0" y="66418"/>
                        <a:pt x="0" y="55224"/>
                      </a:cubicBezTo>
                      <a:lnTo>
                        <a:pt x="0" y="46"/>
                      </a:lnTo>
                      <a:lnTo>
                        <a:pt x="35799" y="46"/>
                      </a:lnTo>
                      <a:lnTo>
                        <a:pt x="35799" y="43847"/>
                      </a:lnTo>
                      <a:cubicBezTo>
                        <a:pt x="35799" y="49813"/>
                        <a:pt x="37695" y="54161"/>
                        <a:pt x="41488" y="56890"/>
                      </a:cubicBezTo>
                      <a:cubicBezTo>
                        <a:pt x="45281" y="59619"/>
                        <a:pt x="50785" y="60960"/>
                        <a:pt x="58046" y="60960"/>
                      </a:cubicBezTo>
                      <a:cubicBezTo>
                        <a:pt x="65308" y="60960"/>
                        <a:pt x="71645" y="59248"/>
                        <a:pt x="76825" y="55826"/>
                      </a:cubicBezTo>
                      <a:cubicBezTo>
                        <a:pt x="82005" y="52403"/>
                        <a:pt x="84595" y="46807"/>
                        <a:pt x="84595" y="39036"/>
                      </a:cubicBezTo>
                      <a:lnTo>
                        <a:pt x="84595" y="0"/>
                      </a:lnTo>
                      <a:lnTo>
                        <a:pt x="120579" y="0"/>
                      </a:lnTo>
                      <a:lnTo>
                        <a:pt x="120579" y="86352"/>
                      </a:lnTo>
                      <a:lnTo>
                        <a:pt x="85242" y="86352"/>
                      </a:lnTo>
                      <a:lnTo>
                        <a:pt x="85242" y="75483"/>
                      </a:lnTo>
                      <a:close/>
                    </a:path>
                  </a:pathLst>
                </a:custGeom>
                <a:solidFill>
                  <a:srgbClr val="FFFFFF"/>
                </a:solidFill>
                <a:ln w="46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28900296-3444-1443-7022-BC2EA5DAB569}"/>
                    </a:ext>
                  </a:extLst>
                </p:cNvPr>
                <p:cNvSpPr/>
                <p:nvPr/>
              </p:nvSpPr>
              <p:spPr>
                <a:xfrm>
                  <a:off x="5920242" y="5565328"/>
                  <a:ext cx="129273" cy="93567"/>
                </a:xfrm>
                <a:custGeom>
                  <a:avLst/>
                  <a:gdLst>
                    <a:gd name="connsiteX0" fmla="*/ 64799 w 129273"/>
                    <a:gd name="connsiteY0" fmla="*/ 0 h 93567"/>
                    <a:gd name="connsiteX1" fmla="*/ 101199 w 129273"/>
                    <a:gd name="connsiteY1" fmla="*/ 5412 h 93567"/>
                    <a:gd name="connsiteX2" fmla="*/ 122382 w 129273"/>
                    <a:gd name="connsiteY2" fmla="*/ 21183 h 93567"/>
                    <a:gd name="connsiteX3" fmla="*/ 129274 w 129273"/>
                    <a:gd name="connsiteY3" fmla="*/ 46714 h 93567"/>
                    <a:gd name="connsiteX4" fmla="*/ 128950 w 129273"/>
                    <a:gd name="connsiteY4" fmla="*/ 54855 h 93567"/>
                    <a:gd name="connsiteX5" fmla="*/ 17021 w 129273"/>
                    <a:gd name="connsiteY5" fmla="*/ 54855 h 93567"/>
                    <a:gd name="connsiteX6" fmla="*/ 17344 w 129273"/>
                    <a:gd name="connsiteY6" fmla="*/ 35012 h 93567"/>
                    <a:gd name="connsiteX7" fmla="*/ 104483 w 129273"/>
                    <a:gd name="connsiteY7" fmla="*/ 35012 h 93567"/>
                    <a:gd name="connsiteX8" fmla="*/ 91995 w 129273"/>
                    <a:gd name="connsiteY8" fmla="*/ 43153 h 93567"/>
                    <a:gd name="connsiteX9" fmla="*/ 85520 w 129273"/>
                    <a:gd name="connsiteY9" fmla="*/ 26687 h 93567"/>
                    <a:gd name="connsiteX10" fmla="*/ 64799 w 129273"/>
                    <a:gd name="connsiteY10" fmla="*/ 21415 h 93567"/>
                    <a:gd name="connsiteX11" fmla="*/ 43708 w 129273"/>
                    <a:gd name="connsiteY11" fmla="*/ 26687 h 93567"/>
                    <a:gd name="connsiteX12" fmla="*/ 37325 w 129273"/>
                    <a:gd name="connsiteY12" fmla="*/ 43153 h 93567"/>
                    <a:gd name="connsiteX13" fmla="*/ 37325 w 129273"/>
                    <a:gd name="connsiteY13" fmla="*/ 50183 h 93567"/>
                    <a:gd name="connsiteX14" fmla="*/ 43800 w 129273"/>
                    <a:gd name="connsiteY14" fmla="*/ 66834 h 93567"/>
                    <a:gd name="connsiteX15" fmla="*/ 64984 w 129273"/>
                    <a:gd name="connsiteY15" fmla="*/ 72107 h 93567"/>
                    <a:gd name="connsiteX16" fmla="*/ 82097 w 129273"/>
                    <a:gd name="connsiteY16" fmla="*/ 69146 h 93567"/>
                    <a:gd name="connsiteX17" fmla="*/ 88480 w 129273"/>
                    <a:gd name="connsiteY17" fmla="*/ 62995 h 93567"/>
                    <a:gd name="connsiteX18" fmla="*/ 128118 w 129273"/>
                    <a:gd name="connsiteY18" fmla="*/ 62995 h 93567"/>
                    <a:gd name="connsiteX19" fmla="*/ 121735 w 129273"/>
                    <a:gd name="connsiteY19" fmla="*/ 78443 h 93567"/>
                    <a:gd name="connsiteX20" fmla="*/ 102448 w 129273"/>
                    <a:gd name="connsiteY20" fmla="*/ 89312 h 93567"/>
                    <a:gd name="connsiteX21" fmla="*/ 64938 w 129273"/>
                    <a:gd name="connsiteY21" fmla="*/ 93567 h 93567"/>
                    <a:gd name="connsiteX22" fmla="*/ 28167 w 129273"/>
                    <a:gd name="connsiteY22" fmla="*/ 88156 h 93567"/>
                    <a:gd name="connsiteX23" fmla="*/ 6891 w 129273"/>
                    <a:gd name="connsiteY23" fmla="*/ 72245 h 93567"/>
                    <a:gd name="connsiteX24" fmla="*/ 0 w 129273"/>
                    <a:gd name="connsiteY24" fmla="*/ 46761 h 93567"/>
                    <a:gd name="connsiteX25" fmla="*/ 6891 w 129273"/>
                    <a:gd name="connsiteY25" fmla="*/ 21229 h 93567"/>
                    <a:gd name="connsiteX26" fmla="*/ 28075 w 129273"/>
                    <a:gd name="connsiteY26" fmla="*/ 5457 h 93567"/>
                    <a:gd name="connsiteX27" fmla="*/ 64753 w 129273"/>
                    <a:gd name="connsiteY27" fmla="*/ 46 h 9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9273" h="93567">
                      <a:moveTo>
                        <a:pt x="64799" y="0"/>
                      </a:moveTo>
                      <a:cubicBezTo>
                        <a:pt x="79507" y="0"/>
                        <a:pt x="91625" y="1804"/>
                        <a:pt x="101199" y="5412"/>
                      </a:cubicBezTo>
                      <a:cubicBezTo>
                        <a:pt x="110727" y="9019"/>
                        <a:pt x="117803" y="14292"/>
                        <a:pt x="122382" y="21183"/>
                      </a:cubicBezTo>
                      <a:cubicBezTo>
                        <a:pt x="126961" y="28075"/>
                        <a:pt x="129274" y="36585"/>
                        <a:pt x="129274" y="46714"/>
                      </a:cubicBezTo>
                      <a:cubicBezTo>
                        <a:pt x="129274" y="49166"/>
                        <a:pt x="129182" y="51894"/>
                        <a:pt x="128950" y="54855"/>
                      </a:cubicBezTo>
                      <a:lnTo>
                        <a:pt x="17021" y="54855"/>
                      </a:lnTo>
                      <a:lnTo>
                        <a:pt x="17344" y="35012"/>
                      </a:lnTo>
                      <a:lnTo>
                        <a:pt x="104483" y="35012"/>
                      </a:lnTo>
                      <a:lnTo>
                        <a:pt x="91995" y="43153"/>
                      </a:lnTo>
                      <a:cubicBezTo>
                        <a:pt x="91995" y="35706"/>
                        <a:pt x="89821" y="30203"/>
                        <a:pt x="85520" y="26687"/>
                      </a:cubicBezTo>
                      <a:cubicBezTo>
                        <a:pt x="81219" y="23172"/>
                        <a:pt x="74281" y="21415"/>
                        <a:pt x="64799" y="21415"/>
                      </a:cubicBezTo>
                      <a:cubicBezTo>
                        <a:pt x="55317" y="21415"/>
                        <a:pt x="47963" y="23172"/>
                        <a:pt x="43708" y="26687"/>
                      </a:cubicBezTo>
                      <a:cubicBezTo>
                        <a:pt x="39453" y="30203"/>
                        <a:pt x="37325" y="35706"/>
                        <a:pt x="37325" y="43153"/>
                      </a:cubicBezTo>
                      <a:lnTo>
                        <a:pt x="37325" y="50183"/>
                      </a:lnTo>
                      <a:cubicBezTo>
                        <a:pt x="37325" y="57769"/>
                        <a:pt x="39499" y="63319"/>
                        <a:pt x="43800" y="66834"/>
                      </a:cubicBezTo>
                      <a:cubicBezTo>
                        <a:pt x="48102" y="70349"/>
                        <a:pt x="55179" y="72107"/>
                        <a:pt x="64984" y="72107"/>
                      </a:cubicBezTo>
                      <a:cubicBezTo>
                        <a:pt x="72986" y="72107"/>
                        <a:pt x="78675" y="71135"/>
                        <a:pt x="82097" y="69146"/>
                      </a:cubicBezTo>
                      <a:cubicBezTo>
                        <a:pt x="85520" y="67158"/>
                        <a:pt x="87647" y="65122"/>
                        <a:pt x="88480" y="62995"/>
                      </a:cubicBezTo>
                      <a:lnTo>
                        <a:pt x="128118" y="62995"/>
                      </a:lnTo>
                      <a:cubicBezTo>
                        <a:pt x="127563" y="68869"/>
                        <a:pt x="125435" y="74003"/>
                        <a:pt x="121735" y="78443"/>
                      </a:cubicBezTo>
                      <a:cubicBezTo>
                        <a:pt x="117989" y="82884"/>
                        <a:pt x="111560" y="86491"/>
                        <a:pt x="102448" y="89312"/>
                      </a:cubicBezTo>
                      <a:cubicBezTo>
                        <a:pt x="93337" y="92134"/>
                        <a:pt x="80848" y="93567"/>
                        <a:pt x="64938" y="93567"/>
                      </a:cubicBezTo>
                      <a:cubicBezTo>
                        <a:pt x="49999" y="93567"/>
                        <a:pt x="37742" y="91764"/>
                        <a:pt x="28167" y="88156"/>
                      </a:cubicBezTo>
                      <a:cubicBezTo>
                        <a:pt x="18593" y="84549"/>
                        <a:pt x="11470" y="79230"/>
                        <a:pt x="6891" y="72245"/>
                      </a:cubicBezTo>
                      <a:cubicBezTo>
                        <a:pt x="2313" y="65261"/>
                        <a:pt x="0" y="56751"/>
                        <a:pt x="0" y="46761"/>
                      </a:cubicBezTo>
                      <a:cubicBezTo>
                        <a:pt x="0" y="36770"/>
                        <a:pt x="2313" y="28121"/>
                        <a:pt x="6891" y="21229"/>
                      </a:cubicBezTo>
                      <a:cubicBezTo>
                        <a:pt x="11470" y="14338"/>
                        <a:pt x="18547" y="9111"/>
                        <a:pt x="28075" y="5457"/>
                      </a:cubicBezTo>
                      <a:cubicBezTo>
                        <a:pt x="37603" y="1850"/>
                        <a:pt x="49860" y="46"/>
                        <a:pt x="64753" y="46"/>
                      </a:cubicBezTo>
                      <a:close/>
                    </a:path>
                  </a:pathLst>
                </a:custGeom>
                <a:solidFill>
                  <a:srgbClr val="FFFFFF"/>
                </a:solidFill>
                <a:ln w="46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7FDFBC06-818C-5C5C-B509-BBAA22F1ABAB}"/>
                    </a:ext>
                  </a:extLst>
                </p:cNvPr>
                <p:cNvSpPr/>
                <p:nvPr/>
              </p:nvSpPr>
              <p:spPr>
                <a:xfrm>
                  <a:off x="6117553" y="5537207"/>
                  <a:ext cx="154851" cy="121873"/>
                </a:xfrm>
                <a:custGeom>
                  <a:avLst/>
                  <a:gdLst>
                    <a:gd name="connsiteX0" fmla="*/ 154851 w 154851"/>
                    <a:gd name="connsiteY0" fmla="*/ 117988 h 121873"/>
                    <a:gd name="connsiteX1" fmla="*/ 129089 w 154851"/>
                    <a:gd name="connsiteY1" fmla="*/ 117988 h 121873"/>
                    <a:gd name="connsiteX2" fmla="*/ 129089 w 154851"/>
                    <a:gd name="connsiteY2" fmla="*/ 104899 h 121873"/>
                    <a:gd name="connsiteX3" fmla="*/ 108923 w 154851"/>
                    <a:gd name="connsiteY3" fmla="*/ 117711 h 121873"/>
                    <a:gd name="connsiteX4" fmla="*/ 80478 w 154851"/>
                    <a:gd name="connsiteY4" fmla="*/ 121874 h 121873"/>
                    <a:gd name="connsiteX5" fmla="*/ 36493 w 154851"/>
                    <a:gd name="connsiteY5" fmla="*/ 115259 h 121873"/>
                    <a:gd name="connsiteX6" fmla="*/ 9297 w 154851"/>
                    <a:gd name="connsiteY6" fmla="*/ 95094 h 121873"/>
                    <a:gd name="connsiteX7" fmla="*/ 0 w 154851"/>
                    <a:gd name="connsiteY7" fmla="*/ 60960 h 121873"/>
                    <a:gd name="connsiteX8" fmla="*/ 9297 w 154851"/>
                    <a:gd name="connsiteY8" fmla="*/ 26826 h 121873"/>
                    <a:gd name="connsiteX9" fmla="*/ 36261 w 154851"/>
                    <a:gd name="connsiteY9" fmla="*/ 6660 h 121873"/>
                    <a:gd name="connsiteX10" fmla="*/ 79507 w 154851"/>
                    <a:gd name="connsiteY10" fmla="*/ 0 h 121873"/>
                    <a:gd name="connsiteX11" fmla="*/ 120532 w 154851"/>
                    <a:gd name="connsiteY11" fmla="*/ 5457 h 121873"/>
                    <a:gd name="connsiteX12" fmla="*/ 145138 w 154851"/>
                    <a:gd name="connsiteY12" fmla="*/ 20628 h 121873"/>
                    <a:gd name="connsiteX13" fmla="*/ 154343 w 154851"/>
                    <a:gd name="connsiteY13" fmla="*/ 43662 h 121873"/>
                    <a:gd name="connsiteX14" fmla="*/ 110866 w 154851"/>
                    <a:gd name="connsiteY14" fmla="*/ 43662 h 121873"/>
                    <a:gd name="connsiteX15" fmla="*/ 107027 w 154851"/>
                    <a:gd name="connsiteY15" fmla="*/ 37325 h 121873"/>
                    <a:gd name="connsiteX16" fmla="*/ 97360 w 154851"/>
                    <a:gd name="connsiteY16" fmla="*/ 31497 h 121873"/>
                    <a:gd name="connsiteX17" fmla="*/ 79507 w 154851"/>
                    <a:gd name="connsiteY17" fmla="*/ 28953 h 121873"/>
                    <a:gd name="connsiteX18" fmla="*/ 49905 w 154851"/>
                    <a:gd name="connsiteY18" fmla="*/ 37094 h 121873"/>
                    <a:gd name="connsiteX19" fmla="*/ 40146 w 154851"/>
                    <a:gd name="connsiteY19" fmla="*/ 60913 h 121873"/>
                    <a:gd name="connsiteX20" fmla="*/ 50044 w 154851"/>
                    <a:gd name="connsiteY20" fmla="*/ 85704 h 121873"/>
                    <a:gd name="connsiteX21" fmla="*/ 80756 w 154851"/>
                    <a:gd name="connsiteY21" fmla="*/ 94169 h 121873"/>
                    <a:gd name="connsiteX22" fmla="*/ 99719 w 154851"/>
                    <a:gd name="connsiteY22" fmla="*/ 91347 h 121873"/>
                    <a:gd name="connsiteX23" fmla="*/ 110588 w 154851"/>
                    <a:gd name="connsiteY23" fmla="*/ 84780 h 121873"/>
                    <a:gd name="connsiteX24" fmla="*/ 114335 w 154851"/>
                    <a:gd name="connsiteY24" fmla="*/ 77842 h 121873"/>
                    <a:gd name="connsiteX25" fmla="*/ 83484 w 154851"/>
                    <a:gd name="connsiteY25" fmla="*/ 77842 h 121873"/>
                    <a:gd name="connsiteX26" fmla="*/ 83484 w 154851"/>
                    <a:gd name="connsiteY26" fmla="*/ 54346 h 121873"/>
                    <a:gd name="connsiteX27" fmla="*/ 154805 w 154851"/>
                    <a:gd name="connsiteY27" fmla="*/ 54346 h 121873"/>
                    <a:gd name="connsiteX28" fmla="*/ 154805 w 154851"/>
                    <a:gd name="connsiteY28" fmla="*/ 117988 h 121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4851" h="121873">
                      <a:moveTo>
                        <a:pt x="154851" y="117988"/>
                      </a:moveTo>
                      <a:lnTo>
                        <a:pt x="129089" y="117988"/>
                      </a:lnTo>
                      <a:lnTo>
                        <a:pt x="129089" y="104899"/>
                      </a:lnTo>
                      <a:cubicBezTo>
                        <a:pt x="123631" y="110634"/>
                        <a:pt x="116924" y="114936"/>
                        <a:pt x="108923" y="117711"/>
                      </a:cubicBezTo>
                      <a:cubicBezTo>
                        <a:pt x="100921" y="120486"/>
                        <a:pt x="91440" y="121874"/>
                        <a:pt x="80478" y="121874"/>
                      </a:cubicBezTo>
                      <a:cubicBezTo>
                        <a:pt x="63088" y="121874"/>
                        <a:pt x="48426" y="119654"/>
                        <a:pt x="36493" y="115259"/>
                      </a:cubicBezTo>
                      <a:cubicBezTo>
                        <a:pt x="24559" y="110819"/>
                        <a:pt x="15494" y="104113"/>
                        <a:pt x="9297" y="95094"/>
                      </a:cubicBezTo>
                      <a:cubicBezTo>
                        <a:pt x="3099" y="86075"/>
                        <a:pt x="0" y="74696"/>
                        <a:pt x="0" y="60960"/>
                      </a:cubicBezTo>
                      <a:cubicBezTo>
                        <a:pt x="0" y="47223"/>
                        <a:pt x="3099" y="35845"/>
                        <a:pt x="9297" y="26826"/>
                      </a:cubicBezTo>
                      <a:cubicBezTo>
                        <a:pt x="15494" y="17807"/>
                        <a:pt x="24467" y="11100"/>
                        <a:pt x="36261" y="6660"/>
                      </a:cubicBezTo>
                      <a:cubicBezTo>
                        <a:pt x="48056" y="2220"/>
                        <a:pt x="62440" y="0"/>
                        <a:pt x="79507" y="0"/>
                      </a:cubicBezTo>
                      <a:cubicBezTo>
                        <a:pt x="96574" y="0"/>
                        <a:pt x="109617" y="1803"/>
                        <a:pt x="120532" y="5457"/>
                      </a:cubicBezTo>
                      <a:cubicBezTo>
                        <a:pt x="131448" y="9065"/>
                        <a:pt x="139681" y="14153"/>
                        <a:pt x="145138" y="20628"/>
                      </a:cubicBezTo>
                      <a:cubicBezTo>
                        <a:pt x="150642" y="27150"/>
                        <a:pt x="153695" y="34827"/>
                        <a:pt x="154343" y="43662"/>
                      </a:cubicBezTo>
                      <a:lnTo>
                        <a:pt x="110866" y="43662"/>
                      </a:lnTo>
                      <a:cubicBezTo>
                        <a:pt x="110218" y="41627"/>
                        <a:pt x="108923" y="39545"/>
                        <a:pt x="107027" y="37325"/>
                      </a:cubicBezTo>
                      <a:cubicBezTo>
                        <a:pt x="105084" y="35151"/>
                        <a:pt x="101893" y="33209"/>
                        <a:pt x="97360" y="31497"/>
                      </a:cubicBezTo>
                      <a:cubicBezTo>
                        <a:pt x="92827" y="29786"/>
                        <a:pt x="86907" y="28953"/>
                        <a:pt x="79507" y="28953"/>
                      </a:cubicBezTo>
                      <a:cubicBezTo>
                        <a:pt x="66279" y="28953"/>
                        <a:pt x="56427" y="31682"/>
                        <a:pt x="49905" y="37094"/>
                      </a:cubicBezTo>
                      <a:cubicBezTo>
                        <a:pt x="43384" y="42505"/>
                        <a:pt x="40146" y="50460"/>
                        <a:pt x="40146" y="60913"/>
                      </a:cubicBezTo>
                      <a:cubicBezTo>
                        <a:pt x="40146" y="71366"/>
                        <a:pt x="43431" y="80062"/>
                        <a:pt x="50044" y="85704"/>
                      </a:cubicBezTo>
                      <a:cubicBezTo>
                        <a:pt x="56659" y="91347"/>
                        <a:pt x="66880" y="94169"/>
                        <a:pt x="80756" y="94169"/>
                      </a:cubicBezTo>
                      <a:cubicBezTo>
                        <a:pt x="88434" y="94169"/>
                        <a:pt x="94770" y="93243"/>
                        <a:pt x="99719" y="91347"/>
                      </a:cubicBezTo>
                      <a:cubicBezTo>
                        <a:pt x="104668" y="89497"/>
                        <a:pt x="108322" y="87277"/>
                        <a:pt x="110588" y="84780"/>
                      </a:cubicBezTo>
                      <a:cubicBezTo>
                        <a:pt x="112900" y="82282"/>
                        <a:pt x="114149" y="79969"/>
                        <a:pt x="114335" y="77842"/>
                      </a:cubicBezTo>
                      <a:lnTo>
                        <a:pt x="83484" y="77842"/>
                      </a:lnTo>
                      <a:lnTo>
                        <a:pt x="83484" y="54346"/>
                      </a:lnTo>
                      <a:lnTo>
                        <a:pt x="154805" y="54346"/>
                      </a:lnTo>
                      <a:lnTo>
                        <a:pt x="154805" y="117988"/>
                      </a:lnTo>
                      <a:close/>
                    </a:path>
                  </a:pathLst>
                </a:custGeom>
                <a:solidFill>
                  <a:srgbClr val="FFFFFF"/>
                </a:solidFill>
                <a:ln w="46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CC24ED22-C596-C24F-0598-28F0DD5880FF}"/>
                    </a:ext>
                  </a:extLst>
                </p:cNvPr>
                <p:cNvSpPr/>
                <p:nvPr/>
              </p:nvSpPr>
              <p:spPr>
                <a:xfrm>
                  <a:off x="6289194" y="5566577"/>
                  <a:ext cx="90514" cy="88618"/>
                </a:xfrm>
                <a:custGeom>
                  <a:avLst/>
                  <a:gdLst>
                    <a:gd name="connsiteX0" fmla="*/ 35198 w 90514"/>
                    <a:gd name="connsiteY0" fmla="*/ 2266 h 88618"/>
                    <a:gd name="connsiteX1" fmla="*/ 35198 w 90514"/>
                    <a:gd name="connsiteY1" fmla="*/ 13922 h 88618"/>
                    <a:gd name="connsiteX2" fmla="*/ 36169 w 90514"/>
                    <a:gd name="connsiteY2" fmla="*/ 13922 h 88618"/>
                    <a:gd name="connsiteX3" fmla="*/ 47685 w 90514"/>
                    <a:gd name="connsiteY3" fmla="*/ 6012 h 88618"/>
                    <a:gd name="connsiteX4" fmla="*/ 62070 w 90514"/>
                    <a:gd name="connsiteY4" fmla="*/ 1434 h 88618"/>
                    <a:gd name="connsiteX5" fmla="*/ 80293 w 90514"/>
                    <a:gd name="connsiteY5" fmla="*/ 0 h 88618"/>
                    <a:gd name="connsiteX6" fmla="*/ 90515 w 90514"/>
                    <a:gd name="connsiteY6" fmla="*/ 462 h 88618"/>
                    <a:gd name="connsiteX7" fmla="*/ 90515 w 90514"/>
                    <a:gd name="connsiteY7" fmla="*/ 34180 h 88618"/>
                    <a:gd name="connsiteX8" fmla="*/ 89729 w 90514"/>
                    <a:gd name="connsiteY8" fmla="*/ 34041 h 88618"/>
                    <a:gd name="connsiteX9" fmla="*/ 73402 w 90514"/>
                    <a:gd name="connsiteY9" fmla="*/ 32607 h 88618"/>
                    <a:gd name="connsiteX10" fmla="*/ 46298 w 90514"/>
                    <a:gd name="connsiteY10" fmla="*/ 38296 h 88618"/>
                    <a:gd name="connsiteX11" fmla="*/ 35799 w 90514"/>
                    <a:gd name="connsiteY11" fmla="*/ 59989 h 88618"/>
                    <a:gd name="connsiteX12" fmla="*/ 35799 w 90514"/>
                    <a:gd name="connsiteY12" fmla="*/ 88618 h 88618"/>
                    <a:gd name="connsiteX13" fmla="*/ 0 w 90514"/>
                    <a:gd name="connsiteY13" fmla="*/ 88618 h 88618"/>
                    <a:gd name="connsiteX14" fmla="*/ 0 w 90514"/>
                    <a:gd name="connsiteY14" fmla="*/ 2266 h 88618"/>
                    <a:gd name="connsiteX15" fmla="*/ 35198 w 90514"/>
                    <a:gd name="connsiteY15" fmla="*/ 2266 h 8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514" h="88618">
                      <a:moveTo>
                        <a:pt x="35198" y="2266"/>
                      </a:moveTo>
                      <a:lnTo>
                        <a:pt x="35198" y="13922"/>
                      </a:lnTo>
                      <a:lnTo>
                        <a:pt x="36169" y="13922"/>
                      </a:lnTo>
                      <a:cubicBezTo>
                        <a:pt x="39591" y="10730"/>
                        <a:pt x="43431" y="8094"/>
                        <a:pt x="47685" y="6012"/>
                      </a:cubicBezTo>
                      <a:cubicBezTo>
                        <a:pt x="51941" y="3931"/>
                        <a:pt x="56751" y="2405"/>
                        <a:pt x="62070" y="1434"/>
                      </a:cubicBezTo>
                      <a:cubicBezTo>
                        <a:pt x="67389" y="462"/>
                        <a:pt x="73494" y="0"/>
                        <a:pt x="80293" y="0"/>
                      </a:cubicBezTo>
                      <a:cubicBezTo>
                        <a:pt x="83716" y="0"/>
                        <a:pt x="87092" y="138"/>
                        <a:pt x="90515" y="462"/>
                      </a:cubicBezTo>
                      <a:lnTo>
                        <a:pt x="90515" y="34180"/>
                      </a:lnTo>
                      <a:lnTo>
                        <a:pt x="89729" y="34041"/>
                      </a:lnTo>
                      <a:cubicBezTo>
                        <a:pt x="84918" y="33070"/>
                        <a:pt x="79507" y="32607"/>
                        <a:pt x="73402" y="32607"/>
                      </a:cubicBezTo>
                      <a:cubicBezTo>
                        <a:pt x="62301" y="32607"/>
                        <a:pt x="53282" y="34504"/>
                        <a:pt x="46298" y="38296"/>
                      </a:cubicBezTo>
                      <a:cubicBezTo>
                        <a:pt x="39314" y="42089"/>
                        <a:pt x="35799" y="49304"/>
                        <a:pt x="35799" y="59989"/>
                      </a:cubicBezTo>
                      <a:lnTo>
                        <a:pt x="35799" y="88618"/>
                      </a:lnTo>
                      <a:lnTo>
                        <a:pt x="0" y="88618"/>
                      </a:lnTo>
                      <a:lnTo>
                        <a:pt x="0" y="2266"/>
                      </a:lnTo>
                      <a:lnTo>
                        <a:pt x="35198" y="2266"/>
                      </a:lnTo>
                      <a:close/>
                    </a:path>
                  </a:pathLst>
                </a:custGeom>
                <a:solidFill>
                  <a:srgbClr val="FFFFFF"/>
                </a:solidFill>
                <a:ln w="46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E0AFF5FC-5F0A-291A-E315-C4314871E105}"/>
                    </a:ext>
                  </a:extLst>
                </p:cNvPr>
                <p:cNvSpPr/>
                <p:nvPr/>
              </p:nvSpPr>
              <p:spPr>
                <a:xfrm>
                  <a:off x="6387525" y="5565328"/>
                  <a:ext cx="129181" cy="93521"/>
                </a:xfrm>
                <a:custGeom>
                  <a:avLst/>
                  <a:gdLst>
                    <a:gd name="connsiteX0" fmla="*/ 64614 w 129181"/>
                    <a:gd name="connsiteY0" fmla="*/ 0 h 93521"/>
                    <a:gd name="connsiteX1" fmla="*/ 101384 w 129181"/>
                    <a:gd name="connsiteY1" fmla="*/ 5412 h 93521"/>
                    <a:gd name="connsiteX2" fmla="*/ 122475 w 129181"/>
                    <a:gd name="connsiteY2" fmla="*/ 21183 h 93521"/>
                    <a:gd name="connsiteX3" fmla="*/ 129181 w 129181"/>
                    <a:gd name="connsiteY3" fmla="*/ 46714 h 93521"/>
                    <a:gd name="connsiteX4" fmla="*/ 122475 w 129181"/>
                    <a:gd name="connsiteY4" fmla="*/ 72199 h 93521"/>
                    <a:gd name="connsiteX5" fmla="*/ 101384 w 129181"/>
                    <a:gd name="connsiteY5" fmla="*/ 88110 h 93521"/>
                    <a:gd name="connsiteX6" fmla="*/ 64614 w 129181"/>
                    <a:gd name="connsiteY6" fmla="*/ 93521 h 93521"/>
                    <a:gd name="connsiteX7" fmla="*/ 27982 w 129181"/>
                    <a:gd name="connsiteY7" fmla="*/ 88110 h 93521"/>
                    <a:gd name="connsiteX8" fmla="*/ 6799 w 129181"/>
                    <a:gd name="connsiteY8" fmla="*/ 72199 h 93521"/>
                    <a:gd name="connsiteX9" fmla="*/ 0 w 129181"/>
                    <a:gd name="connsiteY9" fmla="*/ 46714 h 93521"/>
                    <a:gd name="connsiteX10" fmla="*/ 6799 w 129181"/>
                    <a:gd name="connsiteY10" fmla="*/ 21183 h 93521"/>
                    <a:gd name="connsiteX11" fmla="*/ 27982 w 129181"/>
                    <a:gd name="connsiteY11" fmla="*/ 5412 h 93521"/>
                    <a:gd name="connsiteX12" fmla="*/ 64614 w 129181"/>
                    <a:gd name="connsiteY12" fmla="*/ 0 h 93521"/>
                    <a:gd name="connsiteX13" fmla="*/ 64614 w 129181"/>
                    <a:gd name="connsiteY13" fmla="*/ 68591 h 93521"/>
                    <a:gd name="connsiteX14" fmla="*/ 85335 w 129181"/>
                    <a:gd name="connsiteY14" fmla="*/ 62902 h 93521"/>
                    <a:gd name="connsiteX15" fmla="*/ 91810 w 129181"/>
                    <a:gd name="connsiteY15" fmla="*/ 46668 h 93521"/>
                    <a:gd name="connsiteX16" fmla="*/ 85335 w 129181"/>
                    <a:gd name="connsiteY16" fmla="*/ 30341 h 93521"/>
                    <a:gd name="connsiteX17" fmla="*/ 64614 w 129181"/>
                    <a:gd name="connsiteY17" fmla="*/ 24606 h 93521"/>
                    <a:gd name="connsiteX18" fmla="*/ 43800 w 129181"/>
                    <a:gd name="connsiteY18" fmla="*/ 30341 h 93521"/>
                    <a:gd name="connsiteX19" fmla="*/ 37232 w 129181"/>
                    <a:gd name="connsiteY19" fmla="*/ 46668 h 93521"/>
                    <a:gd name="connsiteX20" fmla="*/ 43800 w 129181"/>
                    <a:gd name="connsiteY20" fmla="*/ 62902 h 93521"/>
                    <a:gd name="connsiteX21" fmla="*/ 64614 w 129181"/>
                    <a:gd name="connsiteY21" fmla="*/ 68591 h 9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181" h="93521">
                      <a:moveTo>
                        <a:pt x="64614" y="0"/>
                      </a:moveTo>
                      <a:cubicBezTo>
                        <a:pt x="79553" y="0"/>
                        <a:pt x="91810" y="1804"/>
                        <a:pt x="101384" y="5412"/>
                      </a:cubicBezTo>
                      <a:cubicBezTo>
                        <a:pt x="110958" y="9019"/>
                        <a:pt x="118035" y="14292"/>
                        <a:pt x="122475" y="21183"/>
                      </a:cubicBezTo>
                      <a:cubicBezTo>
                        <a:pt x="126961" y="28075"/>
                        <a:pt x="129181" y="36585"/>
                        <a:pt x="129181" y="46714"/>
                      </a:cubicBezTo>
                      <a:cubicBezTo>
                        <a:pt x="129181" y="56844"/>
                        <a:pt x="126961" y="65215"/>
                        <a:pt x="122475" y="72199"/>
                      </a:cubicBezTo>
                      <a:cubicBezTo>
                        <a:pt x="117989" y="79183"/>
                        <a:pt x="110958" y="84502"/>
                        <a:pt x="101384" y="88110"/>
                      </a:cubicBezTo>
                      <a:cubicBezTo>
                        <a:pt x="91764" y="91717"/>
                        <a:pt x="79507" y="93521"/>
                        <a:pt x="64614" y="93521"/>
                      </a:cubicBezTo>
                      <a:cubicBezTo>
                        <a:pt x="49721" y="93521"/>
                        <a:pt x="37603" y="91717"/>
                        <a:pt x="27982" y="88110"/>
                      </a:cubicBezTo>
                      <a:cubicBezTo>
                        <a:pt x="18362" y="84502"/>
                        <a:pt x="11331" y="79183"/>
                        <a:pt x="6799" y="72199"/>
                      </a:cubicBezTo>
                      <a:cubicBezTo>
                        <a:pt x="2266" y="65215"/>
                        <a:pt x="0" y="56705"/>
                        <a:pt x="0" y="46714"/>
                      </a:cubicBezTo>
                      <a:cubicBezTo>
                        <a:pt x="0" y="36724"/>
                        <a:pt x="2266" y="28075"/>
                        <a:pt x="6799" y="21183"/>
                      </a:cubicBezTo>
                      <a:cubicBezTo>
                        <a:pt x="11331" y="14292"/>
                        <a:pt x="18408" y="9065"/>
                        <a:pt x="27982" y="5412"/>
                      </a:cubicBezTo>
                      <a:cubicBezTo>
                        <a:pt x="37557" y="1804"/>
                        <a:pt x="49767" y="0"/>
                        <a:pt x="64614" y="0"/>
                      </a:cubicBezTo>
                      <a:close/>
                      <a:moveTo>
                        <a:pt x="64614" y="68591"/>
                      </a:moveTo>
                      <a:cubicBezTo>
                        <a:pt x="74096" y="68591"/>
                        <a:pt x="80987" y="66695"/>
                        <a:pt x="85335" y="62902"/>
                      </a:cubicBezTo>
                      <a:cubicBezTo>
                        <a:pt x="89636" y="59110"/>
                        <a:pt x="91810" y="53698"/>
                        <a:pt x="91810" y="46668"/>
                      </a:cubicBezTo>
                      <a:cubicBezTo>
                        <a:pt x="91810" y="39638"/>
                        <a:pt x="89636" y="34180"/>
                        <a:pt x="85335" y="30341"/>
                      </a:cubicBezTo>
                      <a:cubicBezTo>
                        <a:pt x="81033" y="26502"/>
                        <a:pt x="74096" y="24606"/>
                        <a:pt x="64614" y="24606"/>
                      </a:cubicBezTo>
                      <a:cubicBezTo>
                        <a:pt x="55132" y="24606"/>
                        <a:pt x="48194" y="26502"/>
                        <a:pt x="43800" y="30341"/>
                      </a:cubicBezTo>
                      <a:cubicBezTo>
                        <a:pt x="39407" y="34180"/>
                        <a:pt x="37232" y="39638"/>
                        <a:pt x="37232" y="46668"/>
                      </a:cubicBezTo>
                      <a:cubicBezTo>
                        <a:pt x="37232" y="53698"/>
                        <a:pt x="39407" y="59110"/>
                        <a:pt x="43800" y="62902"/>
                      </a:cubicBezTo>
                      <a:cubicBezTo>
                        <a:pt x="48194" y="66695"/>
                        <a:pt x="55086" y="68591"/>
                        <a:pt x="64614" y="68591"/>
                      </a:cubicBezTo>
                      <a:close/>
                    </a:path>
                  </a:pathLst>
                </a:custGeom>
                <a:solidFill>
                  <a:srgbClr val="FFFFFF"/>
                </a:solidFill>
                <a:ln w="46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021D2B85-5B4C-2932-D878-650309799746}"/>
                    </a:ext>
                  </a:extLst>
                </p:cNvPr>
                <p:cNvSpPr/>
                <p:nvPr/>
              </p:nvSpPr>
              <p:spPr>
                <a:xfrm>
                  <a:off x="6529889" y="5568750"/>
                  <a:ext cx="120624" cy="88665"/>
                </a:xfrm>
                <a:custGeom>
                  <a:avLst/>
                  <a:gdLst>
                    <a:gd name="connsiteX0" fmla="*/ 85242 w 120624"/>
                    <a:gd name="connsiteY0" fmla="*/ 75575 h 88665"/>
                    <a:gd name="connsiteX1" fmla="*/ 84455 w 120624"/>
                    <a:gd name="connsiteY1" fmla="*/ 75575 h 88665"/>
                    <a:gd name="connsiteX2" fmla="*/ 66371 w 120624"/>
                    <a:gd name="connsiteY2" fmla="*/ 85473 h 88665"/>
                    <a:gd name="connsiteX3" fmla="*/ 43199 w 120624"/>
                    <a:gd name="connsiteY3" fmla="*/ 88665 h 88665"/>
                    <a:gd name="connsiteX4" fmla="*/ 11609 w 120624"/>
                    <a:gd name="connsiteY4" fmla="*/ 80340 h 88665"/>
                    <a:gd name="connsiteX5" fmla="*/ 0 w 120624"/>
                    <a:gd name="connsiteY5" fmla="*/ 55224 h 88665"/>
                    <a:gd name="connsiteX6" fmla="*/ 0 w 120624"/>
                    <a:gd name="connsiteY6" fmla="*/ 46 h 88665"/>
                    <a:gd name="connsiteX7" fmla="*/ 35845 w 120624"/>
                    <a:gd name="connsiteY7" fmla="*/ 46 h 88665"/>
                    <a:gd name="connsiteX8" fmla="*/ 35845 w 120624"/>
                    <a:gd name="connsiteY8" fmla="*/ 43847 h 88665"/>
                    <a:gd name="connsiteX9" fmla="*/ 41534 w 120624"/>
                    <a:gd name="connsiteY9" fmla="*/ 56890 h 88665"/>
                    <a:gd name="connsiteX10" fmla="*/ 58092 w 120624"/>
                    <a:gd name="connsiteY10" fmla="*/ 60960 h 88665"/>
                    <a:gd name="connsiteX11" fmla="*/ 76871 w 120624"/>
                    <a:gd name="connsiteY11" fmla="*/ 55826 h 88665"/>
                    <a:gd name="connsiteX12" fmla="*/ 84641 w 120624"/>
                    <a:gd name="connsiteY12" fmla="*/ 39036 h 88665"/>
                    <a:gd name="connsiteX13" fmla="*/ 84641 w 120624"/>
                    <a:gd name="connsiteY13" fmla="*/ 0 h 88665"/>
                    <a:gd name="connsiteX14" fmla="*/ 120625 w 120624"/>
                    <a:gd name="connsiteY14" fmla="*/ 0 h 88665"/>
                    <a:gd name="connsiteX15" fmla="*/ 120625 w 120624"/>
                    <a:gd name="connsiteY15" fmla="*/ 86352 h 88665"/>
                    <a:gd name="connsiteX16" fmla="*/ 85288 w 120624"/>
                    <a:gd name="connsiteY16" fmla="*/ 86352 h 88665"/>
                    <a:gd name="connsiteX17" fmla="*/ 85288 w 120624"/>
                    <a:gd name="connsiteY17" fmla="*/ 75483 h 88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0624" h="88665">
                      <a:moveTo>
                        <a:pt x="85242" y="75575"/>
                      </a:moveTo>
                      <a:lnTo>
                        <a:pt x="84455" y="75575"/>
                      </a:lnTo>
                      <a:cubicBezTo>
                        <a:pt x="79137" y="80062"/>
                        <a:pt x="73078" y="83346"/>
                        <a:pt x="66371" y="85473"/>
                      </a:cubicBezTo>
                      <a:cubicBezTo>
                        <a:pt x="59664" y="87601"/>
                        <a:pt x="51941" y="88665"/>
                        <a:pt x="43199" y="88665"/>
                      </a:cubicBezTo>
                      <a:cubicBezTo>
                        <a:pt x="29879" y="88665"/>
                        <a:pt x="19333" y="85890"/>
                        <a:pt x="11609" y="80340"/>
                      </a:cubicBezTo>
                      <a:cubicBezTo>
                        <a:pt x="3885" y="74790"/>
                        <a:pt x="0" y="66418"/>
                        <a:pt x="0" y="55224"/>
                      </a:cubicBezTo>
                      <a:lnTo>
                        <a:pt x="0" y="46"/>
                      </a:lnTo>
                      <a:lnTo>
                        <a:pt x="35845" y="46"/>
                      </a:lnTo>
                      <a:lnTo>
                        <a:pt x="35845" y="43847"/>
                      </a:lnTo>
                      <a:cubicBezTo>
                        <a:pt x="35845" y="49813"/>
                        <a:pt x="37741" y="54161"/>
                        <a:pt x="41534" y="56890"/>
                      </a:cubicBezTo>
                      <a:cubicBezTo>
                        <a:pt x="45327" y="59619"/>
                        <a:pt x="50831" y="60960"/>
                        <a:pt x="58092" y="60960"/>
                      </a:cubicBezTo>
                      <a:cubicBezTo>
                        <a:pt x="65353" y="60960"/>
                        <a:pt x="71690" y="59248"/>
                        <a:pt x="76871" y="55826"/>
                      </a:cubicBezTo>
                      <a:cubicBezTo>
                        <a:pt x="82051" y="52403"/>
                        <a:pt x="84641" y="46807"/>
                        <a:pt x="84641" y="39036"/>
                      </a:cubicBezTo>
                      <a:lnTo>
                        <a:pt x="84641" y="0"/>
                      </a:lnTo>
                      <a:lnTo>
                        <a:pt x="120625" y="0"/>
                      </a:lnTo>
                      <a:lnTo>
                        <a:pt x="120625" y="86352"/>
                      </a:lnTo>
                      <a:lnTo>
                        <a:pt x="85288" y="86352"/>
                      </a:lnTo>
                      <a:lnTo>
                        <a:pt x="85288" y="75483"/>
                      </a:lnTo>
                      <a:close/>
                    </a:path>
                  </a:pathLst>
                </a:custGeom>
                <a:solidFill>
                  <a:srgbClr val="FFFFFF"/>
                </a:solidFill>
                <a:ln w="46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B5AF6B59-CCD8-84F2-CF88-DE6E13D222C8}"/>
                    </a:ext>
                  </a:extLst>
                </p:cNvPr>
                <p:cNvSpPr/>
                <p:nvPr/>
              </p:nvSpPr>
              <p:spPr>
                <a:xfrm>
                  <a:off x="6666470" y="5566623"/>
                  <a:ext cx="127609" cy="117710"/>
                </a:xfrm>
                <a:custGeom>
                  <a:avLst/>
                  <a:gdLst>
                    <a:gd name="connsiteX0" fmla="*/ 35799 w 127609"/>
                    <a:gd name="connsiteY0" fmla="*/ 80108 h 117710"/>
                    <a:gd name="connsiteX1" fmla="*/ 35799 w 127609"/>
                    <a:gd name="connsiteY1" fmla="*/ 117711 h 117710"/>
                    <a:gd name="connsiteX2" fmla="*/ 0 w 127609"/>
                    <a:gd name="connsiteY2" fmla="*/ 117711 h 117710"/>
                    <a:gd name="connsiteX3" fmla="*/ 0 w 127609"/>
                    <a:gd name="connsiteY3" fmla="*/ 2266 h 117710"/>
                    <a:gd name="connsiteX4" fmla="*/ 35198 w 127609"/>
                    <a:gd name="connsiteY4" fmla="*/ 2266 h 117710"/>
                    <a:gd name="connsiteX5" fmla="*/ 35198 w 127609"/>
                    <a:gd name="connsiteY5" fmla="*/ 13135 h 117710"/>
                    <a:gd name="connsiteX6" fmla="*/ 36169 w 127609"/>
                    <a:gd name="connsiteY6" fmla="*/ 13135 h 117710"/>
                    <a:gd name="connsiteX7" fmla="*/ 51756 w 127609"/>
                    <a:gd name="connsiteY7" fmla="*/ 3376 h 117710"/>
                    <a:gd name="connsiteX8" fmla="*/ 73402 w 127609"/>
                    <a:gd name="connsiteY8" fmla="*/ 0 h 117710"/>
                    <a:gd name="connsiteX9" fmla="*/ 113549 w 127609"/>
                    <a:gd name="connsiteY9" fmla="*/ 11840 h 117710"/>
                    <a:gd name="connsiteX10" fmla="*/ 127609 w 127609"/>
                    <a:gd name="connsiteY10" fmla="*/ 46067 h 117710"/>
                    <a:gd name="connsiteX11" fmla="*/ 113595 w 127609"/>
                    <a:gd name="connsiteY11" fmla="*/ 80386 h 117710"/>
                    <a:gd name="connsiteX12" fmla="*/ 73355 w 127609"/>
                    <a:gd name="connsiteY12" fmla="*/ 92319 h 117710"/>
                    <a:gd name="connsiteX13" fmla="*/ 52265 w 127609"/>
                    <a:gd name="connsiteY13" fmla="*/ 89127 h 117710"/>
                    <a:gd name="connsiteX14" fmla="*/ 36771 w 127609"/>
                    <a:gd name="connsiteY14" fmla="*/ 80154 h 117710"/>
                    <a:gd name="connsiteX15" fmla="*/ 35799 w 127609"/>
                    <a:gd name="connsiteY15" fmla="*/ 80154 h 117710"/>
                    <a:gd name="connsiteX16" fmla="*/ 62810 w 127609"/>
                    <a:gd name="connsiteY16" fmla="*/ 24791 h 117710"/>
                    <a:gd name="connsiteX17" fmla="*/ 41858 w 127609"/>
                    <a:gd name="connsiteY17" fmla="*/ 30387 h 117710"/>
                    <a:gd name="connsiteX18" fmla="*/ 34828 w 127609"/>
                    <a:gd name="connsiteY18" fmla="*/ 46067 h 117710"/>
                    <a:gd name="connsiteX19" fmla="*/ 41858 w 127609"/>
                    <a:gd name="connsiteY19" fmla="*/ 61839 h 117710"/>
                    <a:gd name="connsiteX20" fmla="*/ 62810 w 127609"/>
                    <a:gd name="connsiteY20" fmla="*/ 67528 h 117710"/>
                    <a:gd name="connsiteX21" fmla="*/ 83670 w 127609"/>
                    <a:gd name="connsiteY21" fmla="*/ 62070 h 117710"/>
                    <a:gd name="connsiteX22" fmla="*/ 90145 w 127609"/>
                    <a:gd name="connsiteY22" fmla="*/ 46067 h 117710"/>
                    <a:gd name="connsiteX23" fmla="*/ 83670 w 127609"/>
                    <a:gd name="connsiteY23" fmla="*/ 30156 h 117710"/>
                    <a:gd name="connsiteX24" fmla="*/ 62810 w 127609"/>
                    <a:gd name="connsiteY24" fmla="*/ 24791 h 117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7609" h="117710">
                      <a:moveTo>
                        <a:pt x="35799" y="80108"/>
                      </a:moveTo>
                      <a:lnTo>
                        <a:pt x="35799" y="117711"/>
                      </a:lnTo>
                      <a:lnTo>
                        <a:pt x="0" y="117711"/>
                      </a:lnTo>
                      <a:lnTo>
                        <a:pt x="0" y="2266"/>
                      </a:lnTo>
                      <a:lnTo>
                        <a:pt x="35198" y="2266"/>
                      </a:lnTo>
                      <a:lnTo>
                        <a:pt x="35198" y="13135"/>
                      </a:lnTo>
                      <a:lnTo>
                        <a:pt x="36169" y="13135"/>
                      </a:lnTo>
                      <a:cubicBezTo>
                        <a:pt x="40517" y="8880"/>
                        <a:pt x="45743" y="5643"/>
                        <a:pt x="51756" y="3376"/>
                      </a:cubicBezTo>
                      <a:cubicBezTo>
                        <a:pt x="57769" y="1156"/>
                        <a:pt x="64984" y="0"/>
                        <a:pt x="73402" y="0"/>
                      </a:cubicBezTo>
                      <a:cubicBezTo>
                        <a:pt x="90792" y="0"/>
                        <a:pt x="104159" y="3931"/>
                        <a:pt x="113549" y="11840"/>
                      </a:cubicBezTo>
                      <a:cubicBezTo>
                        <a:pt x="122938" y="19749"/>
                        <a:pt x="127609" y="31127"/>
                        <a:pt x="127609" y="46067"/>
                      </a:cubicBezTo>
                      <a:cubicBezTo>
                        <a:pt x="127609" y="61006"/>
                        <a:pt x="122938" y="72430"/>
                        <a:pt x="113595" y="80386"/>
                      </a:cubicBezTo>
                      <a:cubicBezTo>
                        <a:pt x="104252" y="88341"/>
                        <a:pt x="90839" y="92319"/>
                        <a:pt x="73355" y="92319"/>
                      </a:cubicBezTo>
                      <a:cubicBezTo>
                        <a:pt x="65123" y="92319"/>
                        <a:pt x="58093" y="91255"/>
                        <a:pt x="52265" y="89127"/>
                      </a:cubicBezTo>
                      <a:cubicBezTo>
                        <a:pt x="46391" y="87000"/>
                        <a:pt x="41211" y="83993"/>
                        <a:pt x="36771" y="80154"/>
                      </a:cubicBezTo>
                      <a:lnTo>
                        <a:pt x="35799" y="80154"/>
                      </a:lnTo>
                      <a:close/>
                      <a:moveTo>
                        <a:pt x="62810" y="24791"/>
                      </a:moveTo>
                      <a:cubicBezTo>
                        <a:pt x="53514" y="24791"/>
                        <a:pt x="46530" y="26641"/>
                        <a:pt x="41858" y="30387"/>
                      </a:cubicBezTo>
                      <a:cubicBezTo>
                        <a:pt x="37187" y="34134"/>
                        <a:pt x="34828" y="39360"/>
                        <a:pt x="34828" y="46067"/>
                      </a:cubicBezTo>
                      <a:cubicBezTo>
                        <a:pt x="34828" y="52773"/>
                        <a:pt x="37187" y="58046"/>
                        <a:pt x="41858" y="61839"/>
                      </a:cubicBezTo>
                      <a:cubicBezTo>
                        <a:pt x="46530" y="65631"/>
                        <a:pt x="53514" y="67528"/>
                        <a:pt x="62810" y="67528"/>
                      </a:cubicBezTo>
                      <a:cubicBezTo>
                        <a:pt x="72107" y="67528"/>
                        <a:pt x="79368" y="65724"/>
                        <a:pt x="83670" y="62070"/>
                      </a:cubicBezTo>
                      <a:cubicBezTo>
                        <a:pt x="87971" y="58416"/>
                        <a:pt x="90145" y="53097"/>
                        <a:pt x="90145" y="46067"/>
                      </a:cubicBezTo>
                      <a:cubicBezTo>
                        <a:pt x="90145" y="39036"/>
                        <a:pt x="87971" y="33717"/>
                        <a:pt x="83670" y="30156"/>
                      </a:cubicBezTo>
                      <a:cubicBezTo>
                        <a:pt x="79368" y="26595"/>
                        <a:pt x="72384" y="24791"/>
                        <a:pt x="62810" y="24791"/>
                      </a:cubicBezTo>
                      <a:close/>
                    </a:path>
                  </a:pathLst>
                </a:custGeom>
                <a:solidFill>
                  <a:srgbClr val="FFFFFF"/>
                </a:solidFill>
                <a:ln w="4625" cap="flat">
                  <a:noFill/>
                  <a:prstDash val="solid"/>
                  <a:miter/>
                </a:ln>
              </p:spPr>
              <p:txBody>
                <a:bodyPr rtlCol="0" anchor="ctr"/>
                <a:lstStyle/>
                <a:p>
                  <a:endParaRPr lang="en-US"/>
                </a:p>
              </p:txBody>
            </p:sp>
          </p:grpSp>
        </p:grpSp>
      </p:grpSp>
      <p:sp>
        <p:nvSpPr>
          <p:cNvPr id="2" name="Title 1">
            <a:extLst>
              <a:ext uri="{FF2B5EF4-FFF2-40B4-BE49-F238E27FC236}">
                <a16:creationId xmlns:a16="http://schemas.microsoft.com/office/drawing/2014/main" id="{0EAAF4BE-F1D0-B7B5-8A6F-45042A91B696}"/>
              </a:ext>
            </a:extLst>
          </p:cNvPr>
          <p:cNvSpPr>
            <a:spLocks noGrp="1"/>
          </p:cNvSpPr>
          <p:nvPr>
            <p:ph type="ctrTitle" hasCustomPrompt="1"/>
          </p:nvPr>
        </p:nvSpPr>
        <p:spPr>
          <a:xfrm>
            <a:off x="361244" y="1476223"/>
            <a:ext cx="11469512" cy="1891858"/>
          </a:xfrm>
        </p:spPr>
        <p:txBody>
          <a:bodyPr anchor="ctr" anchorCtr="0">
            <a:normAutofit/>
          </a:bodyPr>
          <a:lstStyle>
            <a:lvl1pPr algn="ctr">
              <a:defRPr sz="4800">
                <a:solidFill>
                  <a:schemeClr val="tx1"/>
                </a:solidFill>
              </a:defRPr>
            </a:lvl1pPr>
          </a:lstStyle>
          <a:p>
            <a:r>
              <a:rPr lang="en-US"/>
              <a:t>Master </a:t>
            </a:r>
            <a:br>
              <a:rPr lang="en-US"/>
            </a:br>
            <a:r>
              <a:rPr lang="en-US"/>
              <a:t>title style</a:t>
            </a:r>
          </a:p>
        </p:txBody>
      </p:sp>
      <p:sp>
        <p:nvSpPr>
          <p:cNvPr id="3" name="Subtitle 2">
            <a:extLst>
              <a:ext uri="{FF2B5EF4-FFF2-40B4-BE49-F238E27FC236}">
                <a16:creationId xmlns:a16="http://schemas.microsoft.com/office/drawing/2014/main" id="{271884AD-64FB-C982-A94F-2BF4F11EE220}"/>
              </a:ext>
            </a:extLst>
          </p:cNvPr>
          <p:cNvSpPr>
            <a:spLocks noGrp="1"/>
          </p:cNvSpPr>
          <p:nvPr>
            <p:ph type="subTitle" idx="1"/>
          </p:nvPr>
        </p:nvSpPr>
        <p:spPr>
          <a:xfrm>
            <a:off x="1524000" y="3465444"/>
            <a:ext cx="9144000" cy="1318796"/>
          </a:xfrm>
        </p:spPr>
        <p:txBody>
          <a:bodyPr>
            <a:normAutofit/>
          </a:bodyPr>
          <a:lstStyle>
            <a:lvl1pPr marL="0" indent="0" algn="ctr">
              <a:spcBef>
                <a:spcPts val="600"/>
              </a:spcBef>
              <a:buNone/>
              <a:defRPr sz="2000" cap="all" baseline="0">
                <a:solidFill>
                  <a:schemeClr val="tx1"/>
                </a:solidFill>
              </a:defRPr>
            </a:lvl1pPr>
            <a:lvl2pPr marL="0" indent="0" algn="ctr">
              <a:spcBef>
                <a:spcPts val="600"/>
              </a:spcBef>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a:p>
            <a:pPr lvl="1"/>
            <a:r>
              <a:rPr lang="en-US" err="1"/>
              <a:t>dghh</a:t>
            </a:r>
            <a:endParaRPr lang="en-US"/>
          </a:p>
        </p:txBody>
      </p:sp>
    </p:spTree>
    <p:extLst>
      <p:ext uri="{BB962C8B-B14F-4D97-AF65-F5344CB8AC3E}">
        <p14:creationId xmlns:p14="http://schemas.microsoft.com/office/powerpoint/2010/main" val="661957736"/>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lide - hvid bg m. S">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3F1C1EF-D58E-01CC-7E9E-F0AA15EE8B98}"/>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3486" t="-386" r="-886" b="40185"/>
          <a:stretch/>
        </p:blipFill>
        <p:spPr>
          <a:xfrm>
            <a:off x="0" y="5097982"/>
            <a:ext cx="1879601" cy="1760018"/>
          </a:xfrm>
          <a:prstGeom prst="rect">
            <a:avLst/>
          </a:prstGeom>
        </p:spPr>
      </p:pic>
      <p:pic>
        <p:nvPicPr>
          <p:cNvPr id="9" name="Graphic 23">
            <a:extLst>
              <a:ext uri="{FF2B5EF4-FFF2-40B4-BE49-F238E27FC236}">
                <a16:creationId xmlns:a16="http://schemas.microsoft.com/office/drawing/2014/main" id="{15634440-816A-FEBB-D08A-47E4F84563EF}"/>
              </a:ext>
            </a:extLst>
          </p:cNvPr>
          <p:cNvPicPr>
            <a:picLocks noChangeAspect="1"/>
          </p:cNvPicPr>
          <p:nvPr/>
        </p:nvPicPr>
        <p:blipFill rotWithShape="1">
          <a:blip r:embed="rId4"/>
          <a:srcRect t="36696" r="21793" b="-134"/>
          <a:stretch/>
        </p:blipFill>
        <p:spPr>
          <a:xfrm>
            <a:off x="9866343" y="0"/>
            <a:ext cx="2325658" cy="3307858"/>
          </a:xfrm>
          <a:prstGeom prst="rect">
            <a:avLst/>
          </a:prstGeom>
        </p:spPr>
      </p:pic>
      <p:sp>
        <p:nvSpPr>
          <p:cNvPr id="7" name="Title 1">
            <a:extLst>
              <a:ext uri="{FF2B5EF4-FFF2-40B4-BE49-F238E27FC236}">
                <a16:creationId xmlns:a16="http://schemas.microsoft.com/office/drawing/2014/main" id="{17666811-7522-83E9-7C62-6BA74DB06679}"/>
              </a:ext>
            </a:extLst>
          </p:cNvPr>
          <p:cNvSpPr>
            <a:spLocks noGrp="1"/>
          </p:cNvSpPr>
          <p:nvPr>
            <p:ph type="title"/>
          </p:nvPr>
        </p:nvSpPr>
        <p:spPr>
          <a:xfrm>
            <a:off x="839788" y="900000"/>
            <a:ext cx="10515600" cy="1325563"/>
          </a:xfrm>
          <a:prstGeom prst="rect">
            <a:avLst/>
          </a:prstGeom>
        </p:spPr>
        <p:txBody>
          <a:bodyPr anchor="t"/>
          <a:lstStyle>
            <a:lvl1pPr>
              <a:defRPr>
                <a:solidFill>
                  <a:schemeClr val="accent1"/>
                </a:solidFill>
              </a:defRPr>
            </a:lvl1pPr>
          </a:lstStyle>
          <a:p>
            <a:r>
              <a:rPr lang="da-DK"/>
              <a:t>Klik for at redigere i master</a:t>
            </a:r>
            <a:endParaRPr lang="en-DK"/>
          </a:p>
        </p:txBody>
      </p:sp>
      <p:pic>
        <p:nvPicPr>
          <p:cNvPr id="10" name="Graphic 9">
            <a:extLst>
              <a:ext uri="{FF2B5EF4-FFF2-40B4-BE49-F238E27FC236}">
                <a16:creationId xmlns:a16="http://schemas.microsoft.com/office/drawing/2014/main" id="{989523CD-050C-7C5F-5F49-B5A22CD2FBA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72282" y="192328"/>
            <a:ext cx="2040712" cy="594094"/>
          </a:xfrm>
          <a:prstGeom prst="rect">
            <a:avLst/>
          </a:prstGeom>
        </p:spPr>
      </p:pic>
      <p:sp>
        <p:nvSpPr>
          <p:cNvPr id="11" name="Content Placeholder 2">
            <a:extLst>
              <a:ext uri="{FF2B5EF4-FFF2-40B4-BE49-F238E27FC236}">
                <a16:creationId xmlns:a16="http://schemas.microsoft.com/office/drawing/2014/main" id="{87F0C717-FCB6-D70D-DBB1-1142A41D1C3F}"/>
              </a:ext>
            </a:extLst>
          </p:cNvPr>
          <p:cNvSpPr>
            <a:spLocks noGrp="1"/>
          </p:cNvSpPr>
          <p:nvPr>
            <p:ph sz="half" idx="1"/>
          </p:nvPr>
        </p:nvSpPr>
        <p:spPr>
          <a:xfrm>
            <a:off x="838199" y="2340000"/>
            <a:ext cx="10515599" cy="4351338"/>
          </a:xfrm>
          <a:prstGeom prst="rect">
            <a:avLst/>
          </a:prstGeom>
        </p:spPr>
        <p:txBody>
          <a:bodyPr/>
          <a:lstStyle>
            <a:lvl1pPr marL="7938" indent="0">
              <a:buFont typeface="Arial" panose="020B0604020202020204" pitchFamily="34" charset="0"/>
              <a:buNone/>
              <a:tabLst/>
              <a:defRPr/>
            </a:lvl1pPr>
            <a:lvl2pPr marL="223838" indent="0">
              <a:buFont typeface="Arial" panose="020B0604020202020204" pitchFamily="34" charset="0"/>
              <a:buNone/>
              <a:tabLst/>
              <a:defRPr/>
            </a:lvl2pPr>
            <a:lvl3pPr marL="401637" indent="0">
              <a:buFont typeface="Arial" panose="020B0604020202020204" pitchFamily="34" charset="0"/>
              <a:buNone/>
              <a:tabLst/>
              <a:defRPr/>
            </a:lvl3pPr>
            <a:lvl4pPr marL="577850" indent="0">
              <a:buFont typeface="Arial" panose="020B0604020202020204" pitchFamily="34" charset="0"/>
              <a:buNone/>
              <a:tabLst/>
              <a:defRPr/>
            </a:lvl4pPr>
            <a:lvl5pPr marL="714375" indent="0">
              <a:buFont typeface="Arial" panose="020B0604020202020204" pitchFamily="34" charset="0"/>
              <a:buNone/>
              <a:tabLst/>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DK" dirty="0"/>
          </a:p>
        </p:txBody>
      </p:sp>
    </p:spTree>
    <p:extLst>
      <p:ext uri="{BB962C8B-B14F-4D97-AF65-F5344CB8AC3E}">
        <p14:creationId xmlns:p14="http://schemas.microsoft.com/office/powerpoint/2010/main" val="2432111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lide - hvid bg m. cirkel">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741E7E5A-3FBF-4276-39B2-FDE0219C7F7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29065"/>
          <a:stretch/>
        </p:blipFill>
        <p:spPr>
          <a:xfrm rot="10800000">
            <a:off x="7160833" y="4794994"/>
            <a:ext cx="2908300" cy="2063006"/>
          </a:xfrm>
          <a:prstGeom prst="rect">
            <a:avLst/>
          </a:prstGeom>
        </p:spPr>
      </p:pic>
      <p:pic>
        <p:nvPicPr>
          <p:cNvPr id="12" name="Graphic 11">
            <a:extLst>
              <a:ext uri="{FF2B5EF4-FFF2-40B4-BE49-F238E27FC236}">
                <a16:creationId xmlns:a16="http://schemas.microsoft.com/office/drawing/2014/main" id="{E81CD047-EBA9-1468-3D79-EC030574E9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224" r="64477" b="12213"/>
          <a:stretch/>
        </p:blipFill>
        <p:spPr>
          <a:xfrm>
            <a:off x="9581542" y="423333"/>
            <a:ext cx="2610458" cy="6434667"/>
          </a:xfrm>
          <a:prstGeom prst="rect">
            <a:avLst/>
          </a:prstGeom>
        </p:spPr>
      </p:pic>
      <p:pic>
        <p:nvPicPr>
          <p:cNvPr id="13" name="Graphic 12">
            <a:extLst>
              <a:ext uri="{FF2B5EF4-FFF2-40B4-BE49-F238E27FC236}">
                <a16:creationId xmlns:a16="http://schemas.microsoft.com/office/drawing/2014/main" id="{336E8D73-EDC5-B578-014A-B3E2A4B5B7A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527" t="42211" b="1"/>
          <a:stretch/>
        </p:blipFill>
        <p:spPr>
          <a:xfrm rot="16200000">
            <a:off x="-424016" y="4064682"/>
            <a:ext cx="3217334" cy="2369301"/>
          </a:xfrm>
          <a:prstGeom prst="rect">
            <a:avLst/>
          </a:prstGeom>
        </p:spPr>
      </p:pic>
      <p:pic>
        <p:nvPicPr>
          <p:cNvPr id="5" name="Graphic 4">
            <a:extLst>
              <a:ext uri="{FF2B5EF4-FFF2-40B4-BE49-F238E27FC236}">
                <a16:creationId xmlns:a16="http://schemas.microsoft.com/office/drawing/2014/main" id="{512BE4E4-CF6F-9B27-0776-1F3C8F10C9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2282" y="192328"/>
            <a:ext cx="2040712" cy="594094"/>
          </a:xfrm>
          <a:prstGeom prst="rect">
            <a:avLst/>
          </a:prstGeom>
        </p:spPr>
      </p:pic>
      <p:sp>
        <p:nvSpPr>
          <p:cNvPr id="8" name="Title 1">
            <a:extLst>
              <a:ext uri="{FF2B5EF4-FFF2-40B4-BE49-F238E27FC236}">
                <a16:creationId xmlns:a16="http://schemas.microsoft.com/office/drawing/2014/main" id="{58A34D63-AF66-556C-2DE7-29A2FA0A1C7D}"/>
              </a:ext>
            </a:extLst>
          </p:cNvPr>
          <p:cNvSpPr>
            <a:spLocks noGrp="1"/>
          </p:cNvSpPr>
          <p:nvPr>
            <p:ph type="title"/>
          </p:nvPr>
        </p:nvSpPr>
        <p:spPr>
          <a:xfrm>
            <a:off x="839788" y="900000"/>
            <a:ext cx="10515600" cy="1325563"/>
          </a:xfrm>
          <a:prstGeom prst="rect">
            <a:avLst/>
          </a:prstGeom>
        </p:spPr>
        <p:txBody>
          <a:bodyPr anchor="t"/>
          <a:lstStyle>
            <a:lvl1pPr>
              <a:defRPr>
                <a:solidFill>
                  <a:schemeClr val="accent1"/>
                </a:solidFill>
              </a:defRPr>
            </a:lvl1pPr>
          </a:lstStyle>
          <a:p>
            <a:r>
              <a:rPr lang="da-DK"/>
              <a:t>Klik for at redigere i master</a:t>
            </a:r>
            <a:endParaRPr lang="en-DK"/>
          </a:p>
        </p:txBody>
      </p:sp>
      <p:sp>
        <p:nvSpPr>
          <p:cNvPr id="10" name="Content Placeholder 2">
            <a:extLst>
              <a:ext uri="{FF2B5EF4-FFF2-40B4-BE49-F238E27FC236}">
                <a16:creationId xmlns:a16="http://schemas.microsoft.com/office/drawing/2014/main" id="{73E52D2D-D965-2885-3333-CF4CC2438A77}"/>
              </a:ext>
            </a:extLst>
          </p:cNvPr>
          <p:cNvSpPr>
            <a:spLocks noGrp="1"/>
          </p:cNvSpPr>
          <p:nvPr>
            <p:ph sz="half" idx="1"/>
          </p:nvPr>
        </p:nvSpPr>
        <p:spPr>
          <a:xfrm>
            <a:off x="838199" y="2340000"/>
            <a:ext cx="10515599" cy="4351338"/>
          </a:xfrm>
          <a:prstGeom prst="rect">
            <a:avLst/>
          </a:prstGeom>
        </p:spPr>
        <p:txBody>
          <a:bodyPr/>
          <a:lstStyle>
            <a:lvl1pPr marL="7938" indent="0">
              <a:buFont typeface="Arial" panose="020B0604020202020204" pitchFamily="34" charset="0"/>
              <a:buNone/>
              <a:tabLst/>
              <a:defRPr/>
            </a:lvl1pPr>
            <a:lvl2pPr marL="223838" indent="0">
              <a:buFont typeface="Arial" panose="020B0604020202020204" pitchFamily="34" charset="0"/>
              <a:buNone/>
              <a:tabLst/>
              <a:defRPr/>
            </a:lvl2pPr>
            <a:lvl3pPr marL="401637" indent="0">
              <a:buFont typeface="Arial" panose="020B0604020202020204" pitchFamily="34" charset="0"/>
              <a:buNone/>
              <a:tabLst/>
              <a:defRPr/>
            </a:lvl3pPr>
            <a:lvl4pPr marL="577850" indent="0">
              <a:buFont typeface="Arial" panose="020B0604020202020204" pitchFamily="34" charset="0"/>
              <a:buNone/>
              <a:tabLst/>
              <a:defRPr/>
            </a:lvl4pPr>
            <a:lvl5pPr marL="714375" indent="0">
              <a:buFont typeface="Arial" panose="020B0604020202020204" pitchFamily="34" charset="0"/>
              <a:buNone/>
              <a:tabLst/>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DK" dirty="0"/>
          </a:p>
        </p:txBody>
      </p:sp>
    </p:spTree>
    <p:extLst>
      <p:ext uri="{BB962C8B-B14F-4D97-AF65-F5344CB8AC3E}">
        <p14:creationId xmlns:p14="http://schemas.microsoft.com/office/powerpoint/2010/main" val="31075058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lide 2 kol - hvid bg m. streger">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9425571B-0538-EA0F-8C78-77D236F832E3}"/>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8139" t="-11484" r="55256" b="53583"/>
          <a:stretch/>
        </p:blipFill>
        <p:spPr>
          <a:xfrm>
            <a:off x="8334795" y="4358820"/>
            <a:ext cx="3857205" cy="2499180"/>
          </a:xfrm>
          <a:prstGeom prst="rect">
            <a:avLst/>
          </a:prstGeom>
        </p:spPr>
      </p:pic>
      <p:pic>
        <p:nvPicPr>
          <p:cNvPr id="15" name="Graphic 14">
            <a:extLst>
              <a:ext uri="{FF2B5EF4-FFF2-40B4-BE49-F238E27FC236}">
                <a16:creationId xmlns:a16="http://schemas.microsoft.com/office/drawing/2014/main" id="{5E3D9820-CF10-E0B0-3CF9-900D9E358A06}"/>
              </a:ext>
            </a:extLst>
          </p:cNvPr>
          <p:cNvPicPr>
            <a:picLocks noChangeAspect="1"/>
          </p:cNvPicPr>
          <p:nvPr/>
        </p:nvPicPr>
        <p:blipFill rotWithShape="1">
          <a:blip r:embed="rId4"/>
          <a:srcRect l="-1820" t="-6865" r="48451" b="67185"/>
          <a:stretch/>
        </p:blipFill>
        <p:spPr>
          <a:xfrm>
            <a:off x="1676399" y="5769947"/>
            <a:ext cx="1463408" cy="1088053"/>
          </a:xfrm>
          <a:prstGeom prst="rect">
            <a:avLst/>
          </a:prstGeom>
        </p:spPr>
      </p:pic>
      <p:pic>
        <p:nvPicPr>
          <p:cNvPr id="16" name="Graphic 14">
            <a:extLst>
              <a:ext uri="{FF2B5EF4-FFF2-40B4-BE49-F238E27FC236}">
                <a16:creationId xmlns:a16="http://schemas.microsoft.com/office/drawing/2014/main" id="{03CC1D38-0CBD-77EC-E7DA-DA670C19D39C}"/>
              </a:ext>
            </a:extLst>
          </p:cNvPr>
          <p:cNvPicPr>
            <a:picLocks noChangeAspect="1"/>
          </p:cNvPicPr>
          <p:nvPr/>
        </p:nvPicPr>
        <p:blipFill rotWithShape="1">
          <a:blip r:embed="rId4"/>
          <a:srcRect l="76030" t="52765" r="-2397" b="-1844"/>
          <a:stretch/>
        </p:blipFill>
        <p:spPr>
          <a:xfrm>
            <a:off x="2" y="5051290"/>
            <a:ext cx="678344" cy="1262683"/>
          </a:xfrm>
          <a:prstGeom prst="rect">
            <a:avLst/>
          </a:prstGeom>
        </p:spPr>
      </p:pic>
      <p:sp>
        <p:nvSpPr>
          <p:cNvPr id="9" name="Title 1">
            <a:extLst>
              <a:ext uri="{FF2B5EF4-FFF2-40B4-BE49-F238E27FC236}">
                <a16:creationId xmlns:a16="http://schemas.microsoft.com/office/drawing/2014/main" id="{0DE7D0FD-B26B-E6B4-5D77-C18FFC6EBC4C}"/>
              </a:ext>
            </a:extLst>
          </p:cNvPr>
          <p:cNvSpPr>
            <a:spLocks noGrp="1"/>
          </p:cNvSpPr>
          <p:nvPr>
            <p:ph type="title"/>
          </p:nvPr>
        </p:nvSpPr>
        <p:spPr>
          <a:xfrm>
            <a:off x="839788" y="900000"/>
            <a:ext cx="10515600" cy="1325563"/>
          </a:xfrm>
          <a:prstGeom prst="rect">
            <a:avLst/>
          </a:prstGeom>
        </p:spPr>
        <p:txBody>
          <a:bodyPr anchor="t"/>
          <a:lstStyle>
            <a:lvl1pPr>
              <a:defRPr>
                <a:solidFill>
                  <a:schemeClr val="accent1"/>
                </a:solidFill>
              </a:defRPr>
            </a:lvl1pPr>
          </a:lstStyle>
          <a:p>
            <a:r>
              <a:rPr lang="da-DK"/>
              <a:t>Klik for at redigere i master</a:t>
            </a:r>
            <a:endParaRPr lang="en-DK" dirty="0"/>
          </a:p>
        </p:txBody>
      </p:sp>
      <p:pic>
        <p:nvPicPr>
          <p:cNvPr id="10" name="Graphic 9">
            <a:extLst>
              <a:ext uri="{FF2B5EF4-FFF2-40B4-BE49-F238E27FC236}">
                <a16:creationId xmlns:a16="http://schemas.microsoft.com/office/drawing/2014/main" id="{18943C6A-9EA0-CC85-B1CF-A09B16EF9E9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72282" y="192328"/>
            <a:ext cx="2040712" cy="594094"/>
          </a:xfrm>
          <a:prstGeom prst="rect">
            <a:avLst/>
          </a:prstGeom>
        </p:spPr>
      </p:pic>
      <p:sp>
        <p:nvSpPr>
          <p:cNvPr id="11" name="Content Placeholder 2">
            <a:extLst>
              <a:ext uri="{FF2B5EF4-FFF2-40B4-BE49-F238E27FC236}">
                <a16:creationId xmlns:a16="http://schemas.microsoft.com/office/drawing/2014/main" id="{DB337046-C2B4-CEF4-A7B8-F35BF0F012AD}"/>
              </a:ext>
            </a:extLst>
          </p:cNvPr>
          <p:cNvSpPr>
            <a:spLocks noGrp="1"/>
          </p:cNvSpPr>
          <p:nvPr>
            <p:ph sz="half" idx="1"/>
          </p:nvPr>
        </p:nvSpPr>
        <p:spPr>
          <a:xfrm>
            <a:off x="838200" y="2340000"/>
            <a:ext cx="5181600" cy="4351338"/>
          </a:xfrm>
          <a:prstGeom prst="rect">
            <a:avLst/>
          </a:prstGeom>
        </p:spPr>
        <p:txBody>
          <a:bodyPr/>
          <a:lstStyle>
            <a:lvl1pPr marL="7938" indent="0">
              <a:buFont typeface="Arial" panose="020B0604020202020204" pitchFamily="34" charset="0"/>
              <a:buNone/>
              <a:tabLst/>
              <a:defRPr/>
            </a:lvl1pPr>
            <a:lvl2pPr marL="223838" indent="0">
              <a:buFont typeface="Arial" panose="020B0604020202020204" pitchFamily="34" charset="0"/>
              <a:buNone/>
              <a:tabLst/>
              <a:defRPr/>
            </a:lvl2pPr>
            <a:lvl3pPr marL="401637" indent="0">
              <a:buFont typeface="Arial" panose="020B0604020202020204" pitchFamily="34" charset="0"/>
              <a:buNone/>
              <a:tabLst/>
              <a:defRPr/>
            </a:lvl3pPr>
            <a:lvl4pPr marL="577850" indent="0">
              <a:buFont typeface="Arial" panose="020B0604020202020204" pitchFamily="34" charset="0"/>
              <a:buNone/>
              <a:tabLst/>
              <a:defRPr/>
            </a:lvl4pPr>
            <a:lvl5pPr marL="714375" indent="0">
              <a:buFont typeface="Arial" panose="020B0604020202020204" pitchFamily="34" charset="0"/>
              <a:buNone/>
              <a:tabLst/>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DK" dirty="0"/>
          </a:p>
        </p:txBody>
      </p:sp>
      <p:sp>
        <p:nvSpPr>
          <p:cNvPr id="12" name="Content Placeholder 2">
            <a:extLst>
              <a:ext uri="{FF2B5EF4-FFF2-40B4-BE49-F238E27FC236}">
                <a16:creationId xmlns:a16="http://schemas.microsoft.com/office/drawing/2014/main" id="{B2426B9B-FAAB-4D62-CBB0-949FE6991C42}"/>
              </a:ext>
            </a:extLst>
          </p:cNvPr>
          <p:cNvSpPr>
            <a:spLocks noGrp="1"/>
          </p:cNvSpPr>
          <p:nvPr>
            <p:ph sz="half" idx="10"/>
          </p:nvPr>
        </p:nvSpPr>
        <p:spPr>
          <a:xfrm>
            <a:off x="6162759" y="2339999"/>
            <a:ext cx="5181600" cy="4351337"/>
          </a:xfrm>
          <a:prstGeom prst="rect">
            <a:avLst/>
          </a:prstGeom>
        </p:spPr>
        <p:txBody>
          <a:bodyPr/>
          <a:lstStyle>
            <a:lvl1pPr marL="7938" indent="0">
              <a:buFont typeface="Arial" panose="020B0604020202020204" pitchFamily="34" charset="0"/>
              <a:buNone/>
              <a:tabLst/>
              <a:defRPr/>
            </a:lvl1pPr>
            <a:lvl2pPr marL="223838" indent="0">
              <a:buFont typeface="Arial" panose="020B0604020202020204" pitchFamily="34" charset="0"/>
              <a:buNone/>
              <a:tabLst/>
              <a:defRPr/>
            </a:lvl2pPr>
            <a:lvl3pPr marL="401637" indent="0">
              <a:buFont typeface="Arial" panose="020B0604020202020204" pitchFamily="34" charset="0"/>
              <a:buNone/>
              <a:tabLst/>
              <a:defRPr/>
            </a:lvl3pPr>
            <a:lvl4pPr marL="577850" indent="0">
              <a:buFont typeface="Arial" panose="020B0604020202020204" pitchFamily="34" charset="0"/>
              <a:buNone/>
              <a:tabLst/>
              <a:defRPr/>
            </a:lvl4pPr>
            <a:lvl5pPr marL="714375" indent="0">
              <a:buFont typeface="Arial" panose="020B0604020202020204" pitchFamily="34" charset="0"/>
              <a:buNone/>
              <a:tabLst/>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DK" dirty="0"/>
          </a:p>
        </p:txBody>
      </p:sp>
    </p:spTree>
    <p:extLst>
      <p:ext uri="{BB962C8B-B14F-4D97-AF65-F5344CB8AC3E}">
        <p14:creationId xmlns:p14="http://schemas.microsoft.com/office/powerpoint/2010/main" val="23331980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lide 2 kol - hvid bg m. sløjfe">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33EC17DF-DBA1-582D-ED8D-AE849EC9077D}"/>
              </a:ext>
            </a:extLst>
          </p:cNvPr>
          <p:cNvPicPr>
            <a:picLocks noChangeAspect="1"/>
          </p:cNvPicPr>
          <p:nvPr/>
        </p:nvPicPr>
        <p:blipFill rotWithShape="1">
          <a:blip r:embed="rId2"/>
          <a:srcRect l="-1329" t="14142" r="24268" b="-519"/>
          <a:stretch/>
        </p:blipFill>
        <p:spPr>
          <a:xfrm>
            <a:off x="9829212" y="0"/>
            <a:ext cx="2362788" cy="3770888"/>
          </a:xfrm>
          <a:prstGeom prst="rect">
            <a:avLst/>
          </a:prstGeom>
        </p:spPr>
      </p:pic>
      <p:sp>
        <p:nvSpPr>
          <p:cNvPr id="7" name="Title 1">
            <a:extLst>
              <a:ext uri="{FF2B5EF4-FFF2-40B4-BE49-F238E27FC236}">
                <a16:creationId xmlns:a16="http://schemas.microsoft.com/office/drawing/2014/main" id="{E818CE81-F84B-454C-BB69-1C7833E2B9F8}"/>
              </a:ext>
            </a:extLst>
          </p:cNvPr>
          <p:cNvSpPr>
            <a:spLocks noGrp="1"/>
          </p:cNvSpPr>
          <p:nvPr>
            <p:ph type="title"/>
          </p:nvPr>
        </p:nvSpPr>
        <p:spPr>
          <a:xfrm>
            <a:off x="839788" y="900000"/>
            <a:ext cx="10515600" cy="1325563"/>
          </a:xfrm>
          <a:prstGeom prst="rect">
            <a:avLst/>
          </a:prstGeom>
        </p:spPr>
        <p:txBody>
          <a:bodyPr anchor="t"/>
          <a:lstStyle>
            <a:lvl1pPr>
              <a:defRPr>
                <a:solidFill>
                  <a:schemeClr val="accent1"/>
                </a:solidFill>
              </a:defRPr>
            </a:lvl1pPr>
          </a:lstStyle>
          <a:p>
            <a:r>
              <a:rPr lang="da-DK"/>
              <a:t>Klik for at redigere i master</a:t>
            </a:r>
            <a:endParaRPr lang="en-DK" dirty="0"/>
          </a:p>
        </p:txBody>
      </p:sp>
      <p:pic>
        <p:nvPicPr>
          <p:cNvPr id="8" name="Graphic 7">
            <a:extLst>
              <a:ext uri="{FF2B5EF4-FFF2-40B4-BE49-F238E27FC236}">
                <a16:creationId xmlns:a16="http://schemas.microsoft.com/office/drawing/2014/main" id="{672E844F-6E04-A2AF-51A6-35F3C2FDBB9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2282" y="192328"/>
            <a:ext cx="2040712" cy="594094"/>
          </a:xfrm>
          <a:prstGeom prst="rect">
            <a:avLst/>
          </a:prstGeom>
        </p:spPr>
      </p:pic>
      <p:sp>
        <p:nvSpPr>
          <p:cNvPr id="10" name="Content Placeholder 2">
            <a:extLst>
              <a:ext uri="{FF2B5EF4-FFF2-40B4-BE49-F238E27FC236}">
                <a16:creationId xmlns:a16="http://schemas.microsoft.com/office/drawing/2014/main" id="{94E12ADA-C1C0-42E4-5397-34246A3C90D8}"/>
              </a:ext>
            </a:extLst>
          </p:cNvPr>
          <p:cNvSpPr>
            <a:spLocks noGrp="1"/>
          </p:cNvSpPr>
          <p:nvPr>
            <p:ph sz="half" idx="1"/>
          </p:nvPr>
        </p:nvSpPr>
        <p:spPr>
          <a:xfrm>
            <a:off x="838200" y="2340000"/>
            <a:ext cx="5181600" cy="4351338"/>
          </a:xfrm>
          <a:prstGeom prst="rect">
            <a:avLst/>
          </a:prstGeom>
        </p:spPr>
        <p:txBody>
          <a:bodyPr/>
          <a:lstStyle>
            <a:lvl1pPr marL="7938" indent="0">
              <a:buFont typeface="Arial" panose="020B0604020202020204" pitchFamily="34" charset="0"/>
              <a:buNone/>
              <a:tabLst/>
              <a:defRPr/>
            </a:lvl1pPr>
            <a:lvl2pPr marL="223838" indent="0">
              <a:buFont typeface="Arial" panose="020B0604020202020204" pitchFamily="34" charset="0"/>
              <a:buNone/>
              <a:tabLst/>
              <a:defRPr/>
            </a:lvl2pPr>
            <a:lvl3pPr marL="401637" indent="0">
              <a:buFont typeface="Arial" panose="020B0604020202020204" pitchFamily="34" charset="0"/>
              <a:buNone/>
              <a:tabLst/>
              <a:defRPr/>
            </a:lvl3pPr>
            <a:lvl4pPr marL="577850" indent="0">
              <a:buFont typeface="Arial" panose="020B0604020202020204" pitchFamily="34" charset="0"/>
              <a:buNone/>
              <a:tabLst/>
              <a:defRPr/>
            </a:lvl4pPr>
            <a:lvl5pPr marL="714375" indent="0">
              <a:buFont typeface="Arial" panose="020B0604020202020204" pitchFamily="34" charset="0"/>
              <a:buNone/>
              <a:tabLst/>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DK" dirty="0"/>
          </a:p>
        </p:txBody>
      </p:sp>
      <p:sp>
        <p:nvSpPr>
          <p:cNvPr id="11" name="Content Placeholder 2">
            <a:extLst>
              <a:ext uri="{FF2B5EF4-FFF2-40B4-BE49-F238E27FC236}">
                <a16:creationId xmlns:a16="http://schemas.microsoft.com/office/drawing/2014/main" id="{8718338D-EE20-0003-D5BA-FAD9798F42F9}"/>
              </a:ext>
            </a:extLst>
          </p:cNvPr>
          <p:cNvSpPr>
            <a:spLocks noGrp="1"/>
          </p:cNvSpPr>
          <p:nvPr>
            <p:ph sz="half" idx="10"/>
          </p:nvPr>
        </p:nvSpPr>
        <p:spPr>
          <a:xfrm>
            <a:off x="6162759" y="2339999"/>
            <a:ext cx="5181600" cy="4351337"/>
          </a:xfrm>
          <a:prstGeom prst="rect">
            <a:avLst/>
          </a:prstGeom>
        </p:spPr>
        <p:txBody>
          <a:bodyPr/>
          <a:lstStyle>
            <a:lvl1pPr marL="7938" indent="0">
              <a:buFont typeface="Arial" panose="020B0604020202020204" pitchFamily="34" charset="0"/>
              <a:buNone/>
              <a:tabLst/>
              <a:defRPr/>
            </a:lvl1pPr>
            <a:lvl2pPr marL="223838" indent="0">
              <a:buFont typeface="Arial" panose="020B0604020202020204" pitchFamily="34" charset="0"/>
              <a:buNone/>
              <a:tabLst/>
              <a:defRPr/>
            </a:lvl2pPr>
            <a:lvl3pPr marL="401637" indent="0">
              <a:buFont typeface="Arial" panose="020B0604020202020204" pitchFamily="34" charset="0"/>
              <a:buNone/>
              <a:tabLst/>
              <a:defRPr/>
            </a:lvl3pPr>
            <a:lvl4pPr marL="577850" indent="0">
              <a:buFont typeface="Arial" panose="020B0604020202020204" pitchFamily="34" charset="0"/>
              <a:buNone/>
              <a:tabLst/>
              <a:defRPr/>
            </a:lvl4pPr>
            <a:lvl5pPr marL="714375" indent="0">
              <a:buFont typeface="Arial" panose="020B0604020202020204" pitchFamily="34" charset="0"/>
              <a:buNone/>
              <a:tabLst/>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DK" dirty="0"/>
          </a:p>
        </p:txBody>
      </p:sp>
    </p:spTree>
    <p:extLst>
      <p:ext uri="{BB962C8B-B14F-4D97-AF65-F5344CB8AC3E}">
        <p14:creationId xmlns:p14="http://schemas.microsoft.com/office/powerpoint/2010/main" val="6627316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lide 2 kol - hvid bg m. 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E47ACD-7647-E879-91A8-057F17FAA21E}"/>
              </a:ext>
            </a:extLst>
          </p:cNvPr>
          <p:cNvSpPr>
            <a:spLocks noGrp="1"/>
          </p:cNvSpPr>
          <p:nvPr>
            <p:ph sz="half" idx="1"/>
          </p:nvPr>
        </p:nvSpPr>
        <p:spPr>
          <a:xfrm>
            <a:off x="838200" y="2340000"/>
            <a:ext cx="5181600" cy="4351338"/>
          </a:xfrm>
          <a:prstGeom prst="rect">
            <a:avLst/>
          </a:prstGeom>
        </p:spPr>
        <p:txBody>
          <a:bodyPr/>
          <a:lstStyle>
            <a:lvl1pPr marL="7938" indent="0">
              <a:buFont typeface="Arial" panose="020B0604020202020204" pitchFamily="34" charset="0"/>
              <a:buNone/>
              <a:tabLst/>
              <a:defRPr/>
            </a:lvl1pPr>
            <a:lvl2pPr marL="223838" indent="0">
              <a:buFont typeface="Arial" panose="020B0604020202020204" pitchFamily="34" charset="0"/>
              <a:buNone/>
              <a:tabLst/>
              <a:defRPr/>
            </a:lvl2pPr>
            <a:lvl3pPr marL="401637" indent="0">
              <a:buFont typeface="Arial" panose="020B0604020202020204" pitchFamily="34" charset="0"/>
              <a:buNone/>
              <a:tabLst/>
              <a:defRPr/>
            </a:lvl3pPr>
            <a:lvl4pPr marL="577850" indent="0">
              <a:buFont typeface="Arial" panose="020B0604020202020204" pitchFamily="34" charset="0"/>
              <a:buNone/>
              <a:tabLst/>
              <a:defRPr/>
            </a:lvl4pPr>
            <a:lvl5pPr marL="714375" indent="0">
              <a:buFont typeface="Arial" panose="020B0604020202020204" pitchFamily="34" charset="0"/>
              <a:buNone/>
              <a:tabLst/>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DK" dirty="0"/>
          </a:p>
        </p:txBody>
      </p:sp>
      <p:pic>
        <p:nvPicPr>
          <p:cNvPr id="22" name="Graphic 21">
            <a:extLst>
              <a:ext uri="{FF2B5EF4-FFF2-40B4-BE49-F238E27FC236}">
                <a16:creationId xmlns:a16="http://schemas.microsoft.com/office/drawing/2014/main" id="{443B3204-C0BA-86D3-23A4-9C00CF3B0E4C}"/>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3486" t="-386" r="-886" b="40185"/>
          <a:stretch/>
        </p:blipFill>
        <p:spPr>
          <a:xfrm>
            <a:off x="0" y="5097982"/>
            <a:ext cx="1879601" cy="1760018"/>
          </a:xfrm>
          <a:prstGeom prst="rect">
            <a:avLst/>
          </a:prstGeom>
        </p:spPr>
      </p:pic>
      <p:pic>
        <p:nvPicPr>
          <p:cNvPr id="24" name="Graphic 23">
            <a:extLst>
              <a:ext uri="{FF2B5EF4-FFF2-40B4-BE49-F238E27FC236}">
                <a16:creationId xmlns:a16="http://schemas.microsoft.com/office/drawing/2014/main" id="{C1D3565D-0C3F-1735-ECB0-4D7D78E85822}"/>
              </a:ext>
            </a:extLst>
          </p:cNvPr>
          <p:cNvPicPr>
            <a:picLocks noChangeAspect="1"/>
          </p:cNvPicPr>
          <p:nvPr/>
        </p:nvPicPr>
        <p:blipFill rotWithShape="1">
          <a:blip r:embed="rId4"/>
          <a:srcRect t="36696" r="21793" b="-134"/>
          <a:stretch/>
        </p:blipFill>
        <p:spPr>
          <a:xfrm>
            <a:off x="9866343" y="0"/>
            <a:ext cx="2325658" cy="3307858"/>
          </a:xfrm>
          <a:prstGeom prst="rect">
            <a:avLst/>
          </a:prstGeom>
        </p:spPr>
      </p:pic>
      <p:sp>
        <p:nvSpPr>
          <p:cNvPr id="26" name="Content Placeholder 2">
            <a:extLst>
              <a:ext uri="{FF2B5EF4-FFF2-40B4-BE49-F238E27FC236}">
                <a16:creationId xmlns:a16="http://schemas.microsoft.com/office/drawing/2014/main" id="{3D24909A-BC4F-5816-E430-80E3F4F78623}"/>
              </a:ext>
            </a:extLst>
          </p:cNvPr>
          <p:cNvSpPr>
            <a:spLocks noGrp="1"/>
          </p:cNvSpPr>
          <p:nvPr>
            <p:ph sz="half" idx="10"/>
          </p:nvPr>
        </p:nvSpPr>
        <p:spPr>
          <a:xfrm>
            <a:off x="6162759" y="2339999"/>
            <a:ext cx="5181600" cy="4351337"/>
          </a:xfrm>
          <a:prstGeom prst="rect">
            <a:avLst/>
          </a:prstGeom>
        </p:spPr>
        <p:txBody>
          <a:bodyPr/>
          <a:lstStyle>
            <a:lvl1pPr marL="7938" indent="0">
              <a:buFont typeface="Arial" panose="020B0604020202020204" pitchFamily="34" charset="0"/>
              <a:buNone/>
              <a:tabLst/>
              <a:defRPr/>
            </a:lvl1pPr>
            <a:lvl2pPr marL="223838" indent="0">
              <a:buFont typeface="Arial" panose="020B0604020202020204" pitchFamily="34" charset="0"/>
              <a:buNone/>
              <a:tabLst/>
              <a:defRPr/>
            </a:lvl2pPr>
            <a:lvl3pPr marL="401637" indent="0">
              <a:buFont typeface="Arial" panose="020B0604020202020204" pitchFamily="34" charset="0"/>
              <a:buNone/>
              <a:tabLst/>
              <a:defRPr/>
            </a:lvl3pPr>
            <a:lvl4pPr marL="577850" indent="0">
              <a:buFont typeface="Arial" panose="020B0604020202020204" pitchFamily="34" charset="0"/>
              <a:buNone/>
              <a:tabLst/>
              <a:defRPr/>
            </a:lvl4pPr>
            <a:lvl5pPr marL="714375" indent="0">
              <a:buFont typeface="Arial" panose="020B0604020202020204" pitchFamily="34" charset="0"/>
              <a:buNone/>
              <a:tabLst/>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DK" dirty="0"/>
          </a:p>
        </p:txBody>
      </p:sp>
      <p:sp>
        <p:nvSpPr>
          <p:cNvPr id="8" name="Title 1">
            <a:extLst>
              <a:ext uri="{FF2B5EF4-FFF2-40B4-BE49-F238E27FC236}">
                <a16:creationId xmlns:a16="http://schemas.microsoft.com/office/drawing/2014/main" id="{845E7AD3-C3FA-B243-BFAA-36870C64663B}"/>
              </a:ext>
            </a:extLst>
          </p:cNvPr>
          <p:cNvSpPr>
            <a:spLocks noGrp="1"/>
          </p:cNvSpPr>
          <p:nvPr>
            <p:ph type="title"/>
          </p:nvPr>
        </p:nvSpPr>
        <p:spPr>
          <a:xfrm>
            <a:off x="839788" y="900000"/>
            <a:ext cx="10515600" cy="1325563"/>
          </a:xfrm>
          <a:prstGeom prst="rect">
            <a:avLst/>
          </a:prstGeom>
        </p:spPr>
        <p:txBody>
          <a:bodyPr anchor="t"/>
          <a:lstStyle>
            <a:lvl1pPr>
              <a:defRPr>
                <a:solidFill>
                  <a:schemeClr val="accent1"/>
                </a:solidFill>
              </a:defRPr>
            </a:lvl1pPr>
          </a:lstStyle>
          <a:p>
            <a:r>
              <a:rPr lang="da-DK"/>
              <a:t>Klik for at redigere i master</a:t>
            </a:r>
            <a:endParaRPr lang="en-DK"/>
          </a:p>
        </p:txBody>
      </p:sp>
      <p:pic>
        <p:nvPicPr>
          <p:cNvPr id="9" name="Graphic 8">
            <a:extLst>
              <a:ext uri="{FF2B5EF4-FFF2-40B4-BE49-F238E27FC236}">
                <a16:creationId xmlns:a16="http://schemas.microsoft.com/office/drawing/2014/main" id="{3D83BCCD-FE9C-2932-E949-562F286DEBD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72282" y="192328"/>
            <a:ext cx="2040712" cy="594094"/>
          </a:xfrm>
          <a:prstGeom prst="rect">
            <a:avLst/>
          </a:prstGeom>
        </p:spPr>
      </p:pic>
    </p:spTree>
    <p:extLst>
      <p:ext uri="{BB962C8B-B14F-4D97-AF65-F5344CB8AC3E}">
        <p14:creationId xmlns:p14="http://schemas.microsoft.com/office/powerpoint/2010/main" val="37710709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lide 2 kol - hvid bg m. cirkel">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9C17414E-20A8-D657-7886-30F5F9626EB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29065"/>
          <a:stretch/>
        </p:blipFill>
        <p:spPr>
          <a:xfrm rot="10800000">
            <a:off x="7160833" y="4794994"/>
            <a:ext cx="2908300" cy="2063006"/>
          </a:xfrm>
          <a:prstGeom prst="rect">
            <a:avLst/>
          </a:prstGeom>
        </p:spPr>
      </p:pic>
      <p:pic>
        <p:nvPicPr>
          <p:cNvPr id="13" name="Graphic 12">
            <a:extLst>
              <a:ext uri="{FF2B5EF4-FFF2-40B4-BE49-F238E27FC236}">
                <a16:creationId xmlns:a16="http://schemas.microsoft.com/office/drawing/2014/main" id="{A82F71C8-4327-FC98-7DBF-08455A0B98C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224" r="64477" b="12213"/>
          <a:stretch/>
        </p:blipFill>
        <p:spPr>
          <a:xfrm>
            <a:off x="9581542" y="423333"/>
            <a:ext cx="2610458" cy="6434667"/>
          </a:xfrm>
          <a:prstGeom prst="rect">
            <a:avLst/>
          </a:prstGeom>
        </p:spPr>
      </p:pic>
      <p:pic>
        <p:nvPicPr>
          <p:cNvPr id="14" name="Graphic 13">
            <a:extLst>
              <a:ext uri="{FF2B5EF4-FFF2-40B4-BE49-F238E27FC236}">
                <a16:creationId xmlns:a16="http://schemas.microsoft.com/office/drawing/2014/main" id="{052B1F50-0965-E7CD-58B1-6876929EFD5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527" t="42211" b="1"/>
          <a:stretch/>
        </p:blipFill>
        <p:spPr>
          <a:xfrm rot="16200000">
            <a:off x="-424016" y="4064683"/>
            <a:ext cx="3217334" cy="2369301"/>
          </a:xfrm>
          <a:prstGeom prst="rect">
            <a:avLst/>
          </a:prstGeom>
        </p:spPr>
      </p:pic>
      <p:sp>
        <p:nvSpPr>
          <p:cNvPr id="11" name="Title 1">
            <a:extLst>
              <a:ext uri="{FF2B5EF4-FFF2-40B4-BE49-F238E27FC236}">
                <a16:creationId xmlns:a16="http://schemas.microsoft.com/office/drawing/2014/main" id="{09C9A910-2E5F-6618-12DF-191F4A2C128D}"/>
              </a:ext>
            </a:extLst>
          </p:cNvPr>
          <p:cNvSpPr>
            <a:spLocks noGrp="1"/>
          </p:cNvSpPr>
          <p:nvPr>
            <p:ph type="title"/>
          </p:nvPr>
        </p:nvSpPr>
        <p:spPr>
          <a:xfrm>
            <a:off x="839788" y="900000"/>
            <a:ext cx="10515600" cy="1325563"/>
          </a:xfrm>
          <a:prstGeom prst="rect">
            <a:avLst/>
          </a:prstGeom>
        </p:spPr>
        <p:txBody>
          <a:bodyPr anchor="t"/>
          <a:lstStyle>
            <a:lvl1pPr>
              <a:defRPr>
                <a:solidFill>
                  <a:schemeClr val="accent1"/>
                </a:solidFill>
              </a:defRPr>
            </a:lvl1pPr>
          </a:lstStyle>
          <a:p>
            <a:r>
              <a:rPr lang="da-DK"/>
              <a:t>Klik for at redigere i master</a:t>
            </a:r>
            <a:endParaRPr lang="en-DK"/>
          </a:p>
        </p:txBody>
      </p:sp>
      <p:pic>
        <p:nvPicPr>
          <p:cNvPr id="15" name="Graphic 14">
            <a:extLst>
              <a:ext uri="{FF2B5EF4-FFF2-40B4-BE49-F238E27FC236}">
                <a16:creationId xmlns:a16="http://schemas.microsoft.com/office/drawing/2014/main" id="{746B50DF-E09F-B79F-7422-B5B32F8FFBF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2282" y="192328"/>
            <a:ext cx="2040712" cy="594094"/>
          </a:xfrm>
          <a:prstGeom prst="rect">
            <a:avLst/>
          </a:prstGeom>
        </p:spPr>
      </p:pic>
      <p:sp>
        <p:nvSpPr>
          <p:cNvPr id="9" name="Content Placeholder 2">
            <a:extLst>
              <a:ext uri="{FF2B5EF4-FFF2-40B4-BE49-F238E27FC236}">
                <a16:creationId xmlns:a16="http://schemas.microsoft.com/office/drawing/2014/main" id="{47E04C2B-279B-F560-D304-E262A5A08D41}"/>
              </a:ext>
            </a:extLst>
          </p:cNvPr>
          <p:cNvSpPr>
            <a:spLocks noGrp="1"/>
          </p:cNvSpPr>
          <p:nvPr>
            <p:ph sz="half" idx="1"/>
          </p:nvPr>
        </p:nvSpPr>
        <p:spPr>
          <a:xfrm>
            <a:off x="838200" y="2340000"/>
            <a:ext cx="5181600" cy="4351338"/>
          </a:xfrm>
          <a:prstGeom prst="rect">
            <a:avLst/>
          </a:prstGeom>
        </p:spPr>
        <p:txBody>
          <a:bodyPr/>
          <a:lstStyle>
            <a:lvl1pPr marL="7938" indent="0">
              <a:buFont typeface="Arial" panose="020B0604020202020204" pitchFamily="34" charset="0"/>
              <a:buNone/>
              <a:tabLst/>
              <a:defRPr/>
            </a:lvl1pPr>
            <a:lvl2pPr marL="223838" indent="0">
              <a:buFont typeface="Arial" panose="020B0604020202020204" pitchFamily="34" charset="0"/>
              <a:buNone/>
              <a:tabLst/>
              <a:defRPr/>
            </a:lvl2pPr>
            <a:lvl3pPr marL="401637" indent="0">
              <a:buFont typeface="Arial" panose="020B0604020202020204" pitchFamily="34" charset="0"/>
              <a:buNone/>
              <a:tabLst/>
              <a:defRPr/>
            </a:lvl3pPr>
            <a:lvl4pPr marL="577850" indent="0">
              <a:buFont typeface="Arial" panose="020B0604020202020204" pitchFamily="34" charset="0"/>
              <a:buNone/>
              <a:tabLst/>
              <a:defRPr/>
            </a:lvl4pPr>
            <a:lvl5pPr marL="714375" indent="0">
              <a:buFont typeface="Arial" panose="020B0604020202020204" pitchFamily="34" charset="0"/>
              <a:buNone/>
              <a:tabLst/>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DK" dirty="0"/>
          </a:p>
        </p:txBody>
      </p:sp>
      <p:sp>
        <p:nvSpPr>
          <p:cNvPr id="10" name="Content Placeholder 2">
            <a:extLst>
              <a:ext uri="{FF2B5EF4-FFF2-40B4-BE49-F238E27FC236}">
                <a16:creationId xmlns:a16="http://schemas.microsoft.com/office/drawing/2014/main" id="{52C0A2AE-65BD-4851-DC0B-1C95D2652CE7}"/>
              </a:ext>
            </a:extLst>
          </p:cNvPr>
          <p:cNvSpPr>
            <a:spLocks noGrp="1"/>
          </p:cNvSpPr>
          <p:nvPr>
            <p:ph sz="half" idx="10"/>
          </p:nvPr>
        </p:nvSpPr>
        <p:spPr>
          <a:xfrm>
            <a:off x="6162759" y="2339999"/>
            <a:ext cx="5181600" cy="4351337"/>
          </a:xfrm>
          <a:prstGeom prst="rect">
            <a:avLst/>
          </a:prstGeom>
        </p:spPr>
        <p:txBody>
          <a:bodyPr/>
          <a:lstStyle>
            <a:lvl1pPr marL="7938" indent="0">
              <a:buFont typeface="Arial" panose="020B0604020202020204" pitchFamily="34" charset="0"/>
              <a:buNone/>
              <a:tabLst/>
              <a:defRPr/>
            </a:lvl1pPr>
            <a:lvl2pPr marL="223838" indent="0">
              <a:buFont typeface="Arial" panose="020B0604020202020204" pitchFamily="34" charset="0"/>
              <a:buNone/>
              <a:tabLst/>
              <a:defRPr/>
            </a:lvl2pPr>
            <a:lvl3pPr marL="401637" indent="0">
              <a:buFont typeface="Arial" panose="020B0604020202020204" pitchFamily="34" charset="0"/>
              <a:buNone/>
              <a:tabLst/>
              <a:defRPr/>
            </a:lvl3pPr>
            <a:lvl4pPr marL="577850" indent="0">
              <a:buFont typeface="Arial" panose="020B0604020202020204" pitchFamily="34" charset="0"/>
              <a:buNone/>
              <a:tabLst/>
              <a:defRPr/>
            </a:lvl4pPr>
            <a:lvl5pPr marL="714375" indent="0">
              <a:buFont typeface="Arial" panose="020B0604020202020204" pitchFamily="34" charset="0"/>
              <a:buNone/>
              <a:tabLst/>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DK" dirty="0"/>
          </a:p>
        </p:txBody>
      </p:sp>
    </p:spTree>
    <p:extLst>
      <p:ext uri="{BB962C8B-B14F-4D97-AF65-F5344CB8AC3E}">
        <p14:creationId xmlns:p14="http://schemas.microsoft.com/office/powerpoint/2010/main" val="12136335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lide 5 kol - hvid bg m. S">
    <p:spTree>
      <p:nvGrpSpPr>
        <p:cNvPr id="1" name=""/>
        <p:cNvGrpSpPr/>
        <p:nvPr/>
      </p:nvGrpSpPr>
      <p:grpSpPr>
        <a:xfrm>
          <a:off x="0" y="0"/>
          <a:ext cx="0" cy="0"/>
          <a:chOff x="0" y="0"/>
          <a:chExt cx="0" cy="0"/>
        </a:xfrm>
      </p:grpSpPr>
      <p:pic>
        <p:nvPicPr>
          <p:cNvPr id="22" name="Graphic 21">
            <a:extLst>
              <a:ext uri="{FF2B5EF4-FFF2-40B4-BE49-F238E27FC236}">
                <a16:creationId xmlns:a16="http://schemas.microsoft.com/office/drawing/2014/main" id="{443B3204-C0BA-86D3-23A4-9C00CF3B0E4C}"/>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3486" t="-386" r="-886" b="40185"/>
          <a:stretch/>
        </p:blipFill>
        <p:spPr>
          <a:xfrm>
            <a:off x="0" y="5097982"/>
            <a:ext cx="1879601" cy="1760018"/>
          </a:xfrm>
          <a:prstGeom prst="rect">
            <a:avLst/>
          </a:prstGeom>
        </p:spPr>
      </p:pic>
      <p:pic>
        <p:nvPicPr>
          <p:cNvPr id="24" name="Graphic 23">
            <a:extLst>
              <a:ext uri="{FF2B5EF4-FFF2-40B4-BE49-F238E27FC236}">
                <a16:creationId xmlns:a16="http://schemas.microsoft.com/office/drawing/2014/main" id="{C1D3565D-0C3F-1735-ECB0-4D7D78E85822}"/>
              </a:ext>
            </a:extLst>
          </p:cNvPr>
          <p:cNvPicPr>
            <a:picLocks noChangeAspect="1"/>
          </p:cNvPicPr>
          <p:nvPr/>
        </p:nvPicPr>
        <p:blipFill rotWithShape="1">
          <a:blip r:embed="rId4"/>
          <a:srcRect t="36696" r="21793" b="-134"/>
          <a:stretch/>
        </p:blipFill>
        <p:spPr>
          <a:xfrm>
            <a:off x="9866343" y="0"/>
            <a:ext cx="2325658" cy="3307858"/>
          </a:xfrm>
          <a:prstGeom prst="rect">
            <a:avLst/>
          </a:prstGeom>
        </p:spPr>
      </p:pic>
      <p:sp>
        <p:nvSpPr>
          <p:cNvPr id="21" name="Title 1">
            <a:extLst>
              <a:ext uri="{FF2B5EF4-FFF2-40B4-BE49-F238E27FC236}">
                <a16:creationId xmlns:a16="http://schemas.microsoft.com/office/drawing/2014/main" id="{2A5A8B10-D23F-228A-97F1-683F4239CA1C}"/>
              </a:ext>
            </a:extLst>
          </p:cNvPr>
          <p:cNvSpPr>
            <a:spLocks noGrp="1"/>
          </p:cNvSpPr>
          <p:nvPr>
            <p:ph type="title"/>
          </p:nvPr>
        </p:nvSpPr>
        <p:spPr>
          <a:xfrm>
            <a:off x="839788" y="900000"/>
            <a:ext cx="10515600" cy="1325563"/>
          </a:xfrm>
          <a:prstGeom prst="rect">
            <a:avLst/>
          </a:prstGeom>
        </p:spPr>
        <p:txBody>
          <a:bodyPr anchor="t"/>
          <a:lstStyle>
            <a:lvl1pPr>
              <a:defRPr sz="3600">
                <a:solidFill>
                  <a:schemeClr val="accent1"/>
                </a:solidFill>
              </a:defRPr>
            </a:lvl1pPr>
          </a:lstStyle>
          <a:p>
            <a:r>
              <a:rPr lang="da-DK"/>
              <a:t>Klik for at redigere i master</a:t>
            </a:r>
            <a:endParaRPr lang="en-DK" dirty="0"/>
          </a:p>
        </p:txBody>
      </p:sp>
      <p:sp>
        <p:nvSpPr>
          <p:cNvPr id="23" name="Text Placeholder 3">
            <a:extLst>
              <a:ext uri="{FF2B5EF4-FFF2-40B4-BE49-F238E27FC236}">
                <a16:creationId xmlns:a16="http://schemas.microsoft.com/office/drawing/2014/main" id="{3D7566C8-FB72-1962-4B0C-3E2BCAB551AF}"/>
              </a:ext>
            </a:extLst>
          </p:cNvPr>
          <p:cNvSpPr>
            <a:spLocks noGrp="1"/>
          </p:cNvSpPr>
          <p:nvPr>
            <p:ph type="body" sz="half" idx="2"/>
          </p:nvPr>
        </p:nvSpPr>
        <p:spPr>
          <a:xfrm>
            <a:off x="839788" y="3180435"/>
            <a:ext cx="2034000" cy="3078350"/>
          </a:xfrm>
          <a:prstGeom prst="rect">
            <a:avLst/>
          </a:prstGeom>
        </p:spPr>
        <p:txBody>
          <a:bodyPr lIns="108000">
            <a:normAutofit/>
          </a:bodyPr>
          <a:lstStyle>
            <a:lvl1pPr marL="0" indent="0">
              <a:buNone/>
              <a:defRPr sz="1200" b="0" i="0">
                <a:latin typeface="Mulish"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25" name="Text Placeholder 3">
            <a:extLst>
              <a:ext uri="{FF2B5EF4-FFF2-40B4-BE49-F238E27FC236}">
                <a16:creationId xmlns:a16="http://schemas.microsoft.com/office/drawing/2014/main" id="{5E8BFCA6-4B46-CA16-4AED-6BBADDB6C9CE}"/>
              </a:ext>
            </a:extLst>
          </p:cNvPr>
          <p:cNvSpPr>
            <a:spLocks noGrp="1"/>
          </p:cNvSpPr>
          <p:nvPr>
            <p:ph type="body" sz="half" idx="19"/>
          </p:nvPr>
        </p:nvSpPr>
        <p:spPr>
          <a:xfrm>
            <a:off x="2956454" y="3180435"/>
            <a:ext cx="2034000" cy="3078349"/>
          </a:xfrm>
          <a:prstGeom prst="rect">
            <a:avLst/>
          </a:prstGeom>
        </p:spPr>
        <p:txBody>
          <a:bodyPr lIns="108000">
            <a:normAutofit/>
          </a:bodyPr>
          <a:lstStyle>
            <a:lvl1pPr marL="0" indent="0">
              <a:buNone/>
              <a:defRPr sz="1200" b="0" i="0">
                <a:latin typeface="Mulish"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27" name="Text Placeholder 3">
            <a:extLst>
              <a:ext uri="{FF2B5EF4-FFF2-40B4-BE49-F238E27FC236}">
                <a16:creationId xmlns:a16="http://schemas.microsoft.com/office/drawing/2014/main" id="{419C12DF-F9A9-01D8-4ED5-0B406E8FC950}"/>
              </a:ext>
            </a:extLst>
          </p:cNvPr>
          <p:cNvSpPr>
            <a:spLocks noGrp="1"/>
          </p:cNvSpPr>
          <p:nvPr>
            <p:ph type="body" sz="half" idx="20"/>
          </p:nvPr>
        </p:nvSpPr>
        <p:spPr>
          <a:xfrm>
            <a:off x="5081587" y="3180435"/>
            <a:ext cx="2034000" cy="3078349"/>
          </a:xfrm>
          <a:prstGeom prst="rect">
            <a:avLst/>
          </a:prstGeom>
        </p:spPr>
        <p:txBody>
          <a:bodyPr lIns="108000">
            <a:normAutofit/>
          </a:bodyPr>
          <a:lstStyle>
            <a:lvl1pPr marL="0" indent="0">
              <a:buNone/>
              <a:defRPr sz="1200" b="0" i="0">
                <a:latin typeface="Mulish"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28" name="Text Placeholder 3">
            <a:extLst>
              <a:ext uri="{FF2B5EF4-FFF2-40B4-BE49-F238E27FC236}">
                <a16:creationId xmlns:a16="http://schemas.microsoft.com/office/drawing/2014/main" id="{4472E2E8-CC7A-A7A7-6F4C-73B137DD62F9}"/>
              </a:ext>
            </a:extLst>
          </p:cNvPr>
          <p:cNvSpPr>
            <a:spLocks noGrp="1"/>
          </p:cNvSpPr>
          <p:nvPr>
            <p:ph type="body" sz="half" idx="21"/>
          </p:nvPr>
        </p:nvSpPr>
        <p:spPr>
          <a:xfrm>
            <a:off x="7206719" y="3180435"/>
            <a:ext cx="2034000" cy="3078349"/>
          </a:xfrm>
          <a:prstGeom prst="rect">
            <a:avLst/>
          </a:prstGeom>
        </p:spPr>
        <p:txBody>
          <a:bodyPr lIns="108000">
            <a:normAutofit/>
          </a:bodyPr>
          <a:lstStyle>
            <a:lvl1pPr marL="0" indent="0">
              <a:buNone/>
              <a:defRPr sz="1200" b="0" i="0">
                <a:latin typeface="Mulish"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29" name="Text Placeholder 3">
            <a:extLst>
              <a:ext uri="{FF2B5EF4-FFF2-40B4-BE49-F238E27FC236}">
                <a16:creationId xmlns:a16="http://schemas.microsoft.com/office/drawing/2014/main" id="{AD9E5CA5-4027-D07D-ACDE-0A5EEFF47D81}"/>
              </a:ext>
            </a:extLst>
          </p:cNvPr>
          <p:cNvSpPr>
            <a:spLocks noGrp="1"/>
          </p:cNvSpPr>
          <p:nvPr>
            <p:ph type="body" sz="half" idx="22"/>
          </p:nvPr>
        </p:nvSpPr>
        <p:spPr>
          <a:xfrm>
            <a:off x="9331851" y="3180435"/>
            <a:ext cx="2034000" cy="3078349"/>
          </a:xfrm>
          <a:prstGeom prst="rect">
            <a:avLst/>
          </a:prstGeom>
        </p:spPr>
        <p:txBody>
          <a:bodyPr lIns="108000">
            <a:normAutofit/>
          </a:bodyPr>
          <a:lstStyle>
            <a:lvl1pPr marL="0" indent="0">
              <a:buNone/>
              <a:defRPr sz="1200" b="0" i="0">
                <a:latin typeface="Mulish"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30" name="Text Placeholder 3">
            <a:extLst>
              <a:ext uri="{FF2B5EF4-FFF2-40B4-BE49-F238E27FC236}">
                <a16:creationId xmlns:a16="http://schemas.microsoft.com/office/drawing/2014/main" id="{F64495CE-C9DD-ACB4-DFE6-DB3B47B027AB}"/>
              </a:ext>
            </a:extLst>
          </p:cNvPr>
          <p:cNvSpPr>
            <a:spLocks noGrp="1"/>
          </p:cNvSpPr>
          <p:nvPr>
            <p:ph type="body" sz="half" idx="23"/>
          </p:nvPr>
        </p:nvSpPr>
        <p:spPr>
          <a:xfrm>
            <a:off x="839788" y="2412487"/>
            <a:ext cx="2034000" cy="461665"/>
          </a:xfrm>
          <a:prstGeom prst="rect">
            <a:avLst/>
          </a:prstGeom>
          <a:solidFill>
            <a:schemeClr val="bg2"/>
          </a:solidFill>
        </p:spPr>
        <p:txBody>
          <a:bodyPr lIns="108000" rIns="72000">
            <a:spAutoFit/>
          </a:bodyPr>
          <a:lstStyle>
            <a:lvl1pPr marL="0" indent="0">
              <a:buNone/>
              <a:defRPr sz="1200" b="1" i="0">
                <a:latin typeface="Mulish"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31" name="Text Placeholder 3">
            <a:extLst>
              <a:ext uri="{FF2B5EF4-FFF2-40B4-BE49-F238E27FC236}">
                <a16:creationId xmlns:a16="http://schemas.microsoft.com/office/drawing/2014/main" id="{2D020894-A714-5CA9-AB91-740535751EF0}"/>
              </a:ext>
            </a:extLst>
          </p:cNvPr>
          <p:cNvSpPr>
            <a:spLocks noGrp="1"/>
          </p:cNvSpPr>
          <p:nvPr>
            <p:ph type="body" sz="half" idx="24"/>
          </p:nvPr>
        </p:nvSpPr>
        <p:spPr>
          <a:xfrm>
            <a:off x="2956454" y="2412488"/>
            <a:ext cx="2034000" cy="461665"/>
          </a:xfrm>
          <a:prstGeom prst="rect">
            <a:avLst/>
          </a:prstGeom>
          <a:solidFill>
            <a:schemeClr val="bg2"/>
          </a:solidFill>
        </p:spPr>
        <p:txBody>
          <a:bodyPr lIns="108000" rIns="72000">
            <a:spAutoFit/>
          </a:bodyPr>
          <a:lstStyle>
            <a:lvl1pPr marL="0" indent="0">
              <a:buNone/>
              <a:defRPr sz="1200" b="1" i="0">
                <a:latin typeface="Mulish"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32" name="Text Placeholder 3">
            <a:extLst>
              <a:ext uri="{FF2B5EF4-FFF2-40B4-BE49-F238E27FC236}">
                <a16:creationId xmlns:a16="http://schemas.microsoft.com/office/drawing/2014/main" id="{B11EB3FD-F3C4-0974-7AB1-3AC2F3FD0E4F}"/>
              </a:ext>
            </a:extLst>
          </p:cNvPr>
          <p:cNvSpPr>
            <a:spLocks noGrp="1"/>
          </p:cNvSpPr>
          <p:nvPr>
            <p:ph type="body" sz="half" idx="25"/>
          </p:nvPr>
        </p:nvSpPr>
        <p:spPr>
          <a:xfrm>
            <a:off x="5081587" y="2412488"/>
            <a:ext cx="2034000" cy="461665"/>
          </a:xfrm>
          <a:prstGeom prst="rect">
            <a:avLst/>
          </a:prstGeom>
          <a:solidFill>
            <a:schemeClr val="bg2"/>
          </a:solidFill>
        </p:spPr>
        <p:txBody>
          <a:bodyPr lIns="108000" rIns="72000">
            <a:spAutoFit/>
          </a:bodyPr>
          <a:lstStyle>
            <a:lvl1pPr marL="0" indent="0">
              <a:buNone/>
              <a:defRPr sz="1200" b="1" i="0">
                <a:latin typeface="Mulish"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33" name="Text Placeholder 3">
            <a:extLst>
              <a:ext uri="{FF2B5EF4-FFF2-40B4-BE49-F238E27FC236}">
                <a16:creationId xmlns:a16="http://schemas.microsoft.com/office/drawing/2014/main" id="{CB4C7E8E-91B7-7094-B495-A80E5E1BE0E5}"/>
              </a:ext>
            </a:extLst>
          </p:cNvPr>
          <p:cNvSpPr>
            <a:spLocks noGrp="1"/>
          </p:cNvSpPr>
          <p:nvPr>
            <p:ph type="body" sz="half" idx="26"/>
          </p:nvPr>
        </p:nvSpPr>
        <p:spPr>
          <a:xfrm>
            <a:off x="7206719" y="2412488"/>
            <a:ext cx="2034000" cy="461665"/>
          </a:xfrm>
          <a:prstGeom prst="rect">
            <a:avLst/>
          </a:prstGeom>
          <a:solidFill>
            <a:schemeClr val="bg2"/>
          </a:solidFill>
        </p:spPr>
        <p:txBody>
          <a:bodyPr lIns="108000" rIns="72000">
            <a:spAutoFit/>
          </a:bodyPr>
          <a:lstStyle>
            <a:lvl1pPr marL="0" indent="0">
              <a:buNone/>
              <a:defRPr sz="1200" b="1" i="0">
                <a:latin typeface="Mulish"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34" name="Text Placeholder 3">
            <a:extLst>
              <a:ext uri="{FF2B5EF4-FFF2-40B4-BE49-F238E27FC236}">
                <a16:creationId xmlns:a16="http://schemas.microsoft.com/office/drawing/2014/main" id="{15E3AAC0-2337-2B0A-1FB1-6CA55CA9C51F}"/>
              </a:ext>
            </a:extLst>
          </p:cNvPr>
          <p:cNvSpPr>
            <a:spLocks noGrp="1"/>
          </p:cNvSpPr>
          <p:nvPr>
            <p:ph type="body" sz="half" idx="27"/>
          </p:nvPr>
        </p:nvSpPr>
        <p:spPr>
          <a:xfrm>
            <a:off x="9331851" y="2412488"/>
            <a:ext cx="2034000" cy="461665"/>
          </a:xfrm>
          <a:prstGeom prst="rect">
            <a:avLst/>
          </a:prstGeom>
          <a:solidFill>
            <a:schemeClr val="bg2"/>
          </a:solidFill>
        </p:spPr>
        <p:txBody>
          <a:bodyPr lIns="108000" rIns="72000">
            <a:spAutoFit/>
          </a:bodyPr>
          <a:lstStyle>
            <a:lvl1pPr marL="0" indent="0">
              <a:buNone/>
              <a:defRPr sz="1200" b="1" i="0">
                <a:latin typeface="Mulish"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pic>
        <p:nvPicPr>
          <p:cNvPr id="35" name="Graphic 34">
            <a:extLst>
              <a:ext uri="{FF2B5EF4-FFF2-40B4-BE49-F238E27FC236}">
                <a16:creationId xmlns:a16="http://schemas.microsoft.com/office/drawing/2014/main" id="{073C4EE5-6810-D830-89CC-5C688024889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72282" y="192328"/>
            <a:ext cx="2040712" cy="594094"/>
          </a:xfrm>
          <a:prstGeom prst="rect">
            <a:avLst/>
          </a:prstGeom>
        </p:spPr>
      </p:pic>
      <p:cxnSp>
        <p:nvCxnSpPr>
          <p:cNvPr id="5" name="Straight Connector 4">
            <a:extLst>
              <a:ext uri="{FF2B5EF4-FFF2-40B4-BE49-F238E27FC236}">
                <a16:creationId xmlns:a16="http://schemas.microsoft.com/office/drawing/2014/main" id="{F7B4500A-B4A9-8896-1350-B7B5868B1EDC}"/>
              </a:ext>
            </a:extLst>
          </p:cNvPr>
          <p:cNvCxnSpPr/>
          <p:nvPr userDrawn="1"/>
        </p:nvCxnSpPr>
        <p:spPr>
          <a:xfrm>
            <a:off x="848255" y="2879063"/>
            <a:ext cx="0" cy="32400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339750B-94F1-FA06-25AD-EE1A2AD74DCD}"/>
              </a:ext>
            </a:extLst>
          </p:cNvPr>
          <p:cNvCxnSpPr/>
          <p:nvPr userDrawn="1"/>
        </p:nvCxnSpPr>
        <p:spPr>
          <a:xfrm>
            <a:off x="2956455" y="2879063"/>
            <a:ext cx="0" cy="32400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550B6CA-CDB3-B0E5-3CF5-1377B10B2E30}"/>
              </a:ext>
            </a:extLst>
          </p:cNvPr>
          <p:cNvCxnSpPr/>
          <p:nvPr userDrawn="1"/>
        </p:nvCxnSpPr>
        <p:spPr>
          <a:xfrm>
            <a:off x="5090055" y="2879063"/>
            <a:ext cx="0" cy="32400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476A299-17F8-8EB1-7A01-F97824011397}"/>
              </a:ext>
            </a:extLst>
          </p:cNvPr>
          <p:cNvCxnSpPr/>
          <p:nvPr userDrawn="1"/>
        </p:nvCxnSpPr>
        <p:spPr>
          <a:xfrm>
            <a:off x="7215189" y="2879063"/>
            <a:ext cx="0" cy="32400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4AE6B57-3D18-12AB-158C-A429DDAB4FE2}"/>
              </a:ext>
            </a:extLst>
          </p:cNvPr>
          <p:cNvCxnSpPr/>
          <p:nvPr userDrawn="1"/>
        </p:nvCxnSpPr>
        <p:spPr>
          <a:xfrm>
            <a:off x="9340323" y="2879063"/>
            <a:ext cx="0" cy="32400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46763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lide 5 kol - hvid bg m. blå S">
    <p:spTree>
      <p:nvGrpSpPr>
        <p:cNvPr id="1" name=""/>
        <p:cNvGrpSpPr/>
        <p:nvPr/>
      </p:nvGrpSpPr>
      <p:grpSpPr>
        <a:xfrm>
          <a:off x="0" y="0"/>
          <a:ext cx="0" cy="0"/>
          <a:chOff x="0" y="0"/>
          <a:chExt cx="0" cy="0"/>
        </a:xfrm>
      </p:grpSpPr>
      <p:pic>
        <p:nvPicPr>
          <p:cNvPr id="22" name="Graphic 21">
            <a:extLst>
              <a:ext uri="{FF2B5EF4-FFF2-40B4-BE49-F238E27FC236}">
                <a16:creationId xmlns:a16="http://schemas.microsoft.com/office/drawing/2014/main" id="{443B3204-C0BA-86D3-23A4-9C00CF3B0E4C}"/>
              </a:ext>
            </a:extLst>
          </p:cNvPr>
          <p:cNvPicPr>
            <a:picLocks noChangeAspect="1"/>
          </p:cNvPicPr>
          <p:nvPr/>
        </p:nvPicPr>
        <p:blipFill rotWithShape="1">
          <a:blip r:embed="rId2">
            <a:duotone>
              <a:prstClr val="black"/>
              <a:schemeClr val="accent1">
                <a:tint val="45000"/>
                <a:satMod val="400000"/>
              </a:schemeClr>
            </a:duotone>
            <a:extLst>
              <a:ext uri="{96DAC541-7B7A-43D3-8B79-37D633B846F1}">
                <asvg:svgBlip xmlns:asvg="http://schemas.microsoft.com/office/drawing/2016/SVG/main" r:embed="rId3"/>
              </a:ext>
            </a:extLst>
          </a:blip>
          <a:srcRect l="13486" t="-386" r="-886" b="40185"/>
          <a:stretch/>
        </p:blipFill>
        <p:spPr>
          <a:xfrm>
            <a:off x="0" y="5097982"/>
            <a:ext cx="1879601" cy="1760018"/>
          </a:xfrm>
          <a:prstGeom prst="rect">
            <a:avLst/>
          </a:prstGeom>
        </p:spPr>
      </p:pic>
      <p:pic>
        <p:nvPicPr>
          <p:cNvPr id="24" name="Graphic 23">
            <a:extLst>
              <a:ext uri="{FF2B5EF4-FFF2-40B4-BE49-F238E27FC236}">
                <a16:creationId xmlns:a16="http://schemas.microsoft.com/office/drawing/2014/main" id="{C1D3565D-0C3F-1735-ECB0-4D7D78E85822}"/>
              </a:ext>
            </a:extLst>
          </p:cNvPr>
          <p:cNvPicPr>
            <a:picLocks noChangeAspect="1"/>
          </p:cNvPicPr>
          <p:nvPr/>
        </p:nvPicPr>
        <p:blipFill rotWithShape="1">
          <a:blip r:embed="rId4">
            <a:duotone>
              <a:prstClr val="black"/>
              <a:schemeClr val="accent1">
                <a:tint val="45000"/>
                <a:satMod val="400000"/>
              </a:schemeClr>
            </a:duotone>
          </a:blip>
          <a:srcRect t="36696" r="21793" b="-134"/>
          <a:stretch/>
        </p:blipFill>
        <p:spPr>
          <a:xfrm>
            <a:off x="9866343" y="0"/>
            <a:ext cx="2325658" cy="3307858"/>
          </a:xfrm>
          <a:prstGeom prst="rect">
            <a:avLst/>
          </a:prstGeom>
        </p:spPr>
      </p:pic>
      <p:sp>
        <p:nvSpPr>
          <p:cNvPr id="21" name="Title 1">
            <a:extLst>
              <a:ext uri="{FF2B5EF4-FFF2-40B4-BE49-F238E27FC236}">
                <a16:creationId xmlns:a16="http://schemas.microsoft.com/office/drawing/2014/main" id="{2A5A8B10-D23F-228A-97F1-683F4239CA1C}"/>
              </a:ext>
            </a:extLst>
          </p:cNvPr>
          <p:cNvSpPr>
            <a:spLocks noGrp="1"/>
          </p:cNvSpPr>
          <p:nvPr>
            <p:ph type="title"/>
          </p:nvPr>
        </p:nvSpPr>
        <p:spPr>
          <a:xfrm>
            <a:off x="839788" y="900000"/>
            <a:ext cx="10515600" cy="1325563"/>
          </a:xfrm>
          <a:prstGeom prst="rect">
            <a:avLst/>
          </a:prstGeom>
        </p:spPr>
        <p:txBody>
          <a:bodyPr anchor="t"/>
          <a:lstStyle>
            <a:lvl1pPr>
              <a:defRPr sz="3600">
                <a:solidFill>
                  <a:schemeClr val="accent1"/>
                </a:solidFill>
              </a:defRPr>
            </a:lvl1pPr>
          </a:lstStyle>
          <a:p>
            <a:r>
              <a:rPr lang="da-DK"/>
              <a:t>Klik for at redigere i master</a:t>
            </a:r>
            <a:endParaRPr lang="en-DK" dirty="0"/>
          </a:p>
        </p:txBody>
      </p:sp>
      <p:sp>
        <p:nvSpPr>
          <p:cNvPr id="23" name="Text Placeholder 3">
            <a:extLst>
              <a:ext uri="{FF2B5EF4-FFF2-40B4-BE49-F238E27FC236}">
                <a16:creationId xmlns:a16="http://schemas.microsoft.com/office/drawing/2014/main" id="{3D7566C8-FB72-1962-4B0C-3E2BCAB551AF}"/>
              </a:ext>
            </a:extLst>
          </p:cNvPr>
          <p:cNvSpPr>
            <a:spLocks noGrp="1"/>
          </p:cNvSpPr>
          <p:nvPr>
            <p:ph type="body" sz="half" idx="2"/>
          </p:nvPr>
        </p:nvSpPr>
        <p:spPr>
          <a:xfrm>
            <a:off x="839788" y="3180435"/>
            <a:ext cx="2034000" cy="3078350"/>
          </a:xfrm>
          <a:prstGeom prst="rect">
            <a:avLst/>
          </a:prstGeom>
        </p:spPr>
        <p:txBody>
          <a:bodyPr lIns="108000">
            <a:normAutofit/>
          </a:bodyPr>
          <a:lstStyle>
            <a:lvl1pPr marL="0" indent="0">
              <a:buNone/>
              <a:defRPr sz="1200" b="0" i="0">
                <a:latin typeface="Mulish"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25" name="Text Placeholder 3">
            <a:extLst>
              <a:ext uri="{FF2B5EF4-FFF2-40B4-BE49-F238E27FC236}">
                <a16:creationId xmlns:a16="http://schemas.microsoft.com/office/drawing/2014/main" id="{5E8BFCA6-4B46-CA16-4AED-6BBADDB6C9CE}"/>
              </a:ext>
            </a:extLst>
          </p:cNvPr>
          <p:cNvSpPr>
            <a:spLocks noGrp="1"/>
          </p:cNvSpPr>
          <p:nvPr>
            <p:ph type="body" sz="half" idx="19"/>
          </p:nvPr>
        </p:nvSpPr>
        <p:spPr>
          <a:xfrm>
            <a:off x="2956454" y="3180435"/>
            <a:ext cx="2034000" cy="3078349"/>
          </a:xfrm>
          <a:prstGeom prst="rect">
            <a:avLst/>
          </a:prstGeom>
        </p:spPr>
        <p:txBody>
          <a:bodyPr lIns="108000">
            <a:normAutofit/>
          </a:bodyPr>
          <a:lstStyle>
            <a:lvl1pPr marL="0" indent="0">
              <a:buNone/>
              <a:defRPr sz="1200" b="0" i="0">
                <a:latin typeface="Mulish"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27" name="Text Placeholder 3">
            <a:extLst>
              <a:ext uri="{FF2B5EF4-FFF2-40B4-BE49-F238E27FC236}">
                <a16:creationId xmlns:a16="http://schemas.microsoft.com/office/drawing/2014/main" id="{419C12DF-F9A9-01D8-4ED5-0B406E8FC950}"/>
              </a:ext>
            </a:extLst>
          </p:cNvPr>
          <p:cNvSpPr>
            <a:spLocks noGrp="1"/>
          </p:cNvSpPr>
          <p:nvPr>
            <p:ph type="body" sz="half" idx="20"/>
          </p:nvPr>
        </p:nvSpPr>
        <p:spPr>
          <a:xfrm>
            <a:off x="5081587" y="3180435"/>
            <a:ext cx="2034000" cy="3078349"/>
          </a:xfrm>
          <a:prstGeom prst="rect">
            <a:avLst/>
          </a:prstGeom>
        </p:spPr>
        <p:txBody>
          <a:bodyPr lIns="108000">
            <a:normAutofit/>
          </a:bodyPr>
          <a:lstStyle>
            <a:lvl1pPr marL="0" indent="0">
              <a:buNone/>
              <a:defRPr sz="1200" b="0" i="0">
                <a:latin typeface="Mulish"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28" name="Text Placeholder 3">
            <a:extLst>
              <a:ext uri="{FF2B5EF4-FFF2-40B4-BE49-F238E27FC236}">
                <a16:creationId xmlns:a16="http://schemas.microsoft.com/office/drawing/2014/main" id="{4472E2E8-CC7A-A7A7-6F4C-73B137DD62F9}"/>
              </a:ext>
            </a:extLst>
          </p:cNvPr>
          <p:cNvSpPr>
            <a:spLocks noGrp="1"/>
          </p:cNvSpPr>
          <p:nvPr>
            <p:ph type="body" sz="half" idx="21"/>
          </p:nvPr>
        </p:nvSpPr>
        <p:spPr>
          <a:xfrm>
            <a:off x="7206719" y="3180435"/>
            <a:ext cx="2034000" cy="3078349"/>
          </a:xfrm>
          <a:prstGeom prst="rect">
            <a:avLst/>
          </a:prstGeom>
        </p:spPr>
        <p:txBody>
          <a:bodyPr lIns="108000">
            <a:normAutofit/>
          </a:bodyPr>
          <a:lstStyle>
            <a:lvl1pPr marL="0" indent="0">
              <a:buNone/>
              <a:defRPr sz="1200" b="0" i="0">
                <a:latin typeface="Mulish"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29" name="Text Placeholder 3">
            <a:extLst>
              <a:ext uri="{FF2B5EF4-FFF2-40B4-BE49-F238E27FC236}">
                <a16:creationId xmlns:a16="http://schemas.microsoft.com/office/drawing/2014/main" id="{AD9E5CA5-4027-D07D-ACDE-0A5EEFF47D81}"/>
              </a:ext>
            </a:extLst>
          </p:cNvPr>
          <p:cNvSpPr>
            <a:spLocks noGrp="1"/>
          </p:cNvSpPr>
          <p:nvPr>
            <p:ph type="body" sz="half" idx="22"/>
          </p:nvPr>
        </p:nvSpPr>
        <p:spPr>
          <a:xfrm>
            <a:off x="9331851" y="3180435"/>
            <a:ext cx="2034000" cy="3078349"/>
          </a:xfrm>
          <a:prstGeom prst="rect">
            <a:avLst/>
          </a:prstGeom>
        </p:spPr>
        <p:txBody>
          <a:bodyPr lIns="108000">
            <a:normAutofit/>
          </a:bodyPr>
          <a:lstStyle>
            <a:lvl1pPr marL="0" indent="0">
              <a:buNone/>
              <a:defRPr sz="1200" b="0" i="0">
                <a:latin typeface="Mulish"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30" name="Text Placeholder 3">
            <a:extLst>
              <a:ext uri="{FF2B5EF4-FFF2-40B4-BE49-F238E27FC236}">
                <a16:creationId xmlns:a16="http://schemas.microsoft.com/office/drawing/2014/main" id="{F64495CE-C9DD-ACB4-DFE6-DB3B47B027AB}"/>
              </a:ext>
            </a:extLst>
          </p:cNvPr>
          <p:cNvSpPr>
            <a:spLocks noGrp="1"/>
          </p:cNvSpPr>
          <p:nvPr>
            <p:ph type="body" sz="half" idx="23"/>
          </p:nvPr>
        </p:nvSpPr>
        <p:spPr>
          <a:xfrm>
            <a:off x="839788" y="2412487"/>
            <a:ext cx="2034000" cy="461665"/>
          </a:xfrm>
          <a:prstGeom prst="rect">
            <a:avLst/>
          </a:prstGeom>
          <a:solidFill>
            <a:schemeClr val="accent1"/>
          </a:solidFill>
          <a:ln>
            <a:solidFill>
              <a:schemeClr val="accent1"/>
            </a:solidFill>
          </a:ln>
        </p:spPr>
        <p:txBody>
          <a:bodyPr lIns="108000" rIns="72000">
            <a:spAutoFit/>
          </a:bodyPr>
          <a:lstStyle>
            <a:lvl1pPr marL="0" indent="0">
              <a:buNone/>
              <a:defRPr sz="1200" b="1" i="0">
                <a:solidFill>
                  <a:schemeClr val="accent6"/>
                </a:solidFill>
                <a:latin typeface="Mulish"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31" name="Text Placeholder 3">
            <a:extLst>
              <a:ext uri="{FF2B5EF4-FFF2-40B4-BE49-F238E27FC236}">
                <a16:creationId xmlns:a16="http://schemas.microsoft.com/office/drawing/2014/main" id="{2D020894-A714-5CA9-AB91-740535751EF0}"/>
              </a:ext>
            </a:extLst>
          </p:cNvPr>
          <p:cNvSpPr>
            <a:spLocks noGrp="1"/>
          </p:cNvSpPr>
          <p:nvPr>
            <p:ph type="body" sz="half" idx="24"/>
          </p:nvPr>
        </p:nvSpPr>
        <p:spPr>
          <a:xfrm>
            <a:off x="2956454" y="2412488"/>
            <a:ext cx="2034000" cy="461665"/>
          </a:xfrm>
          <a:prstGeom prst="rect">
            <a:avLst/>
          </a:prstGeom>
          <a:solidFill>
            <a:schemeClr val="accent1"/>
          </a:solidFill>
        </p:spPr>
        <p:txBody>
          <a:bodyPr lIns="108000" rIns="72000">
            <a:spAutoFit/>
          </a:bodyPr>
          <a:lstStyle>
            <a:lvl1pPr marL="0" indent="0">
              <a:buNone/>
              <a:defRPr sz="1200" b="1" i="0">
                <a:solidFill>
                  <a:schemeClr val="accent6"/>
                </a:solidFill>
                <a:latin typeface="Mulish"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32" name="Text Placeholder 3">
            <a:extLst>
              <a:ext uri="{FF2B5EF4-FFF2-40B4-BE49-F238E27FC236}">
                <a16:creationId xmlns:a16="http://schemas.microsoft.com/office/drawing/2014/main" id="{B11EB3FD-F3C4-0974-7AB1-3AC2F3FD0E4F}"/>
              </a:ext>
            </a:extLst>
          </p:cNvPr>
          <p:cNvSpPr>
            <a:spLocks noGrp="1"/>
          </p:cNvSpPr>
          <p:nvPr>
            <p:ph type="body" sz="half" idx="25"/>
          </p:nvPr>
        </p:nvSpPr>
        <p:spPr>
          <a:xfrm>
            <a:off x="5081587" y="2412488"/>
            <a:ext cx="2034000" cy="461665"/>
          </a:xfrm>
          <a:prstGeom prst="rect">
            <a:avLst/>
          </a:prstGeom>
          <a:solidFill>
            <a:schemeClr val="accent1"/>
          </a:solidFill>
        </p:spPr>
        <p:txBody>
          <a:bodyPr lIns="108000" rIns="72000">
            <a:spAutoFit/>
          </a:bodyPr>
          <a:lstStyle>
            <a:lvl1pPr marL="0" indent="0">
              <a:buNone/>
              <a:defRPr sz="1200" b="1" i="0">
                <a:solidFill>
                  <a:schemeClr val="accent6"/>
                </a:solidFill>
                <a:latin typeface="Mulish"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33" name="Text Placeholder 3">
            <a:extLst>
              <a:ext uri="{FF2B5EF4-FFF2-40B4-BE49-F238E27FC236}">
                <a16:creationId xmlns:a16="http://schemas.microsoft.com/office/drawing/2014/main" id="{CB4C7E8E-91B7-7094-B495-A80E5E1BE0E5}"/>
              </a:ext>
            </a:extLst>
          </p:cNvPr>
          <p:cNvSpPr>
            <a:spLocks noGrp="1"/>
          </p:cNvSpPr>
          <p:nvPr>
            <p:ph type="body" sz="half" idx="26"/>
          </p:nvPr>
        </p:nvSpPr>
        <p:spPr>
          <a:xfrm>
            <a:off x="7206719" y="2412488"/>
            <a:ext cx="2034000" cy="461665"/>
          </a:xfrm>
          <a:prstGeom prst="rect">
            <a:avLst/>
          </a:prstGeom>
          <a:solidFill>
            <a:schemeClr val="accent1"/>
          </a:solidFill>
        </p:spPr>
        <p:txBody>
          <a:bodyPr lIns="108000" rIns="72000">
            <a:spAutoFit/>
          </a:bodyPr>
          <a:lstStyle>
            <a:lvl1pPr marL="0" indent="0">
              <a:buNone/>
              <a:defRPr sz="1200" b="1" i="0">
                <a:solidFill>
                  <a:schemeClr val="accent6"/>
                </a:solidFill>
                <a:latin typeface="Mulish"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34" name="Text Placeholder 3">
            <a:extLst>
              <a:ext uri="{FF2B5EF4-FFF2-40B4-BE49-F238E27FC236}">
                <a16:creationId xmlns:a16="http://schemas.microsoft.com/office/drawing/2014/main" id="{15E3AAC0-2337-2B0A-1FB1-6CA55CA9C51F}"/>
              </a:ext>
            </a:extLst>
          </p:cNvPr>
          <p:cNvSpPr>
            <a:spLocks noGrp="1"/>
          </p:cNvSpPr>
          <p:nvPr>
            <p:ph type="body" sz="half" idx="27"/>
          </p:nvPr>
        </p:nvSpPr>
        <p:spPr>
          <a:xfrm>
            <a:off x="9331851" y="2412488"/>
            <a:ext cx="2034000" cy="461665"/>
          </a:xfrm>
          <a:prstGeom prst="rect">
            <a:avLst/>
          </a:prstGeom>
          <a:solidFill>
            <a:schemeClr val="accent1"/>
          </a:solidFill>
        </p:spPr>
        <p:txBody>
          <a:bodyPr lIns="108000" rIns="72000">
            <a:spAutoFit/>
          </a:bodyPr>
          <a:lstStyle>
            <a:lvl1pPr marL="0" indent="0">
              <a:buNone/>
              <a:defRPr sz="1200" b="1" i="0">
                <a:solidFill>
                  <a:schemeClr val="accent6"/>
                </a:solidFill>
                <a:latin typeface="Mulish"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pic>
        <p:nvPicPr>
          <p:cNvPr id="35" name="Graphic 34">
            <a:extLst>
              <a:ext uri="{FF2B5EF4-FFF2-40B4-BE49-F238E27FC236}">
                <a16:creationId xmlns:a16="http://schemas.microsoft.com/office/drawing/2014/main" id="{073C4EE5-6810-D830-89CC-5C688024889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72282" y="192328"/>
            <a:ext cx="2040712" cy="594094"/>
          </a:xfrm>
          <a:prstGeom prst="rect">
            <a:avLst/>
          </a:prstGeom>
        </p:spPr>
      </p:pic>
      <p:cxnSp>
        <p:nvCxnSpPr>
          <p:cNvPr id="5" name="Straight Connector 4">
            <a:extLst>
              <a:ext uri="{FF2B5EF4-FFF2-40B4-BE49-F238E27FC236}">
                <a16:creationId xmlns:a16="http://schemas.microsoft.com/office/drawing/2014/main" id="{F7B4500A-B4A9-8896-1350-B7B5868B1EDC}"/>
              </a:ext>
            </a:extLst>
          </p:cNvPr>
          <p:cNvCxnSpPr/>
          <p:nvPr userDrawn="1"/>
        </p:nvCxnSpPr>
        <p:spPr>
          <a:xfrm>
            <a:off x="848255" y="2879063"/>
            <a:ext cx="0" cy="32400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339750B-94F1-FA06-25AD-EE1A2AD74DCD}"/>
              </a:ext>
            </a:extLst>
          </p:cNvPr>
          <p:cNvCxnSpPr/>
          <p:nvPr userDrawn="1"/>
        </p:nvCxnSpPr>
        <p:spPr>
          <a:xfrm>
            <a:off x="2956455" y="2879063"/>
            <a:ext cx="0" cy="32400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550B6CA-CDB3-B0E5-3CF5-1377B10B2E30}"/>
              </a:ext>
            </a:extLst>
          </p:cNvPr>
          <p:cNvCxnSpPr/>
          <p:nvPr userDrawn="1"/>
        </p:nvCxnSpPr>
        <p:spPr>
          <a:xfrm>
            <a:off x="5090055" y="2879063"/>
            <a:ext cx="0" cy="32400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476A299-17F8-8EB1-7A01-F97824011397}"/>
              </a:ext>
            </a:extLst>
          </p:cNvPr>
          <p:cNvCxnSpPr/>
          <p:nvPr userDrawn="1"/>
        </p:nvCxnSpPr>
        <p:spPr>
          <a:xfrm>
            <a:off x="7215189" y="2879063"/>
            <a:ext cx="0" cy="32400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4AE6B57-3D18-12AB-158C-A429DDAB4FE2}"/>
              </a:ext>
            </a:extLst>
          </p:cNvPr>
          <p:cNvCxnSpPr/>
          <p:nvPr userDrawn="1"/>
        </p:nvCxnSpPr>
        <p:spPr>
          <a:xfrm>
            <a:off x="9340323" y="2879063"/>
            <a:ext cx="0" cy="32400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4022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lide 3 pkt - salvie">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9425571B-0538-EA0F-8C78-77D236F832E3}"/>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8139" t="-11484" r="55256" b="53583"/>
          <a:stretch/>
        </p:blipFill>
        <p:spPr>
          <a:xfrm>
            <a:off x="8334795" y="4358820"/>
            <a:ext cx="3857205" cy="2499180"/>
          </a:xfrm>
          <a:prstGeom prst="rect">
            <a:avLst/>
          </a:prstGeom>
        </p:spPr>
      </p:pic>
      <p:pic>
        <p:nvPicPr>
          <p:cNvPr id="15" name="Graphic 14">
            <a:extLst>
              <a:ext uri="{FF2B5EF4-FFF2-40B4-BE49-F238E27FC236}">
                <a16:creationId xmlns:a16="http://schemas.microsoft.com/office/drawing/2014/main" id="{5E3D9820-CF10-E0B0-3CF9-900D9E358A06}"/>
              </a:ext>
            </a:extLst>
          </p:cNvPr>
          <p:cNvPicPr>
            <a:picLocks noChangeAspect="1"/>
          </p:cNvPicPr>
          <p:nvPr/>
        </p:nvPicPr>
        <p:blipFill rotWithShape="1">
          <a:blip r:embed="rId4"/>
          <a:srcRect l="-1820" t="-6865" r="48451" b="67185"/>
          <a:stretch/>
        </p:blipFill>
        <p:spPr>
          <a:xfrm>
            <a:off x="1676399" y="5769947"/>
            <a:ext cx="1463408" cy="1088053"/>
          </a:xfrm>
          <a:prstGeom prst="rect">
            <a:avLst/>
          </a:prstGeom>
        </p:spPr>
      </p:pic>
      <p:pic>
        <p:nvPicPr>
          <p:cNvPr id="16" name="Graphic 14">
            <a:extLst>
              <a:ext uri="{FF2B5EF4-FFF2-40B4-BE49-F238E27FC236}">
                <a16:creationId xmlns:a16="http://schemas.microsoft.com/office/drawing/2014/main" id="{03CC1D38-0CBD-77EC-E7DA-DA670C19D39C}"/>
              </a:ext>
            </a:extLst>
          </p:cNvPr>
          <p:cNvPicPr>
            <a:picLocks noChangeAspect="1"/>
          </p:cNvPicPr>
          <p:nvPr/>
        </p:nvPicPr>
        <p:blipFill rotWithShape="1">
          <a:blip r:embed="rId4"/>
          <a:srcRect l="76030" t="52765" r="-2397" b="-1844"/>
          <a:stretch/>
        </p:blipFill>
        <p:spPr>
          <a:xfrm>
            <a:off x="2" y="5051290"/>
            <a:ext cx="678344" cy="1262683"/>
          </a:xfrm>
          <a:prstGeom prst="rect">
            <a:avLst/>
          </a:prstGeom>
        </p:spPr>
      </p:pic>
      <p:sp>
        <p:nvSpPr>
          <p:cNvPr id="17" name="Text Placeholder 2">
            <a:extLst>
              <a:ext uri="{FF2B5EF4-FFF2-40B4-BE49-F238E27FC236}">
                <a16:creationId xmlns:a16="http://schemas.microsoft.com/office/drawing/2014/main" id="{4AF81818-BC7F-8707-67F0-545F61E828F4}"/>
              </a:ext>
            </a:extLst>
          </p:cNvPr>
          <p:cNvSpPr>
            <a:spLocks noGrp="1"/>
          </p:cNvSpPr>
          <p:nvPr>
            <p:ph type="body" idx="11"/>
          </p:nvPr>
        </p:nvSpPr>
        <p:spPr>
          <a:xfrm>
            <a:off x="839788" y="2339999"/>
            <a:ext cx="2978679" cy="464331"/>
          </a:xfrm>
          <a:prstGeom prst="rect">
            <a:avLst/>
          </a:prstGeom>
          <a:solidFill>
            <a:schemeClr val="bg2"/>
          </a:solidFill>
        </p:spPr>
        <p:txBody>
          <a:bodyPr wrap="square" tIns="108000" bIns="108000" anchor="t">
            <a:spAutoFit/>
          </a:bodyPr>
          <a:lstStyle>
            <a:lvl1pPr marL="0" indent="0">
              <a:buNone/>
              <a:defRPr sz="1600" b="0" i="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21" name="Text Placeholder 2">
            <a:extLst>
              <a:ext uri="{FF2B5EF4-FFF2-40B4-BE49-F238E27FC236}">
                <a16:creationId xmlns:a16="http://schemas.microsoft.com/office/drawing/2014/main" id="{B1312B9E-52A4-FBDA-0783-FC50F4A5BACA}"/>
              </a:ext>
            </a:extLst>
          </p:cNvPr>
          <p:cNvSpPr>
            <a:spLocks noGrp="1"/>
          </p:cNvSpPr>
          <p:nvPr>
            <p:ph type="body" idx="13"/>
          </p:nvPr>
        </p:nvSpPr>
        <p:spPr>
          <a:xfrm>
            <a:off x="839788" y="3669266"/>
            <a:ext cx="2978679" cy="464331"/>
          </a:xfrm>
          <a:prstGeom prst="rect">
            <a:avLst/>
          </a:prstGeom>
          <a:solidFill>
            <a:schemeClr val="bg2"/>
          </a:solidFill>
        </p:spPr>
        <p:txBody>
          <a:bodyPr wrap="square" tIns="108000" bIns="108000" anchor="t">
            <a:spAutoFit/>
          </a:bodyPr>
          <a:lstStyle>
            <a:lvl1pPr marL="0" indent="0">
              <a:buNone/>
              <a:defRPr sz="1600" b="0" i="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23" name="Text Placeholder 2">
            <a:extLst>
              <a:ext uri="{FF2B5EF4-FFF2-40B4-BE49-F238E27FC236}">
                <a16:creationId xmlns:a16="http://schemas.microsoft.com/office/drawing/2014/main" id="{FEAE4244-52D6-9D2F-290C-B5D97512B46A}"/>
              </a:ext>
            </a:extLst>
          </p:cNvPr>
          <p:cNvSpPr>
            <a:spLocks noGrp="1"/>
          </p:cNvSpPr>
          <p:nvPr>
            <p:ph type="body" idx="15"/>
          </p:nvPr>
        </p:nvSpPr>
        <p:spPr>
          <a:xfrm>
            <a:off x="839788" y="4981599"/>
            <a:ext cx="2978679" cy="464331"/>
          </a:xfrm>
          <a:prstGeom prst="rect">
            <a:avLst/>
          </a:prstGeom>
          <a:solidFill>
            <a:schemeClr val="bg2"/>
          </a:solidFill>
        </p:spPr>
        <p:txBody>
          <a:bodyPr wrap="square" tIns="108000" bIns="108000" anchor="t">
            <a:spAutoFit/>
          </a:bodyPr>
          <a:lstStyle>
            <a:lvl1pPr marL="0" indent="0">
              <a:buNone/>
              <a:defRPr sz="1600" b="0" i="0">
                <a:latin typeface="Mulish Ligh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24" name="Title 1">
            <a:extLst>
              <a:ext uri="{FF2B5EF4-FFF2-40B4-BE49-F238E27FC236}">
                <a16:creationId xmlns:a16="http://schemas.microsoft.com/office/drawing/2014/main" id="{1B59172D-853F-BD4A-15CB-7030503C0C50}"/>
              </a:ext>
            </a:extLst>
          </p:cNvPr>
          <p:cNvSpPr>
            <a:spLocks noGrp="1"/>
          </p:cNvSpPr>
          <p:nvPr>
            <p:ph type="title"/>
          </p:nvPr>
        </p:nvSpPr>
        <p:spPr>
          <a:xfrm>
            <a:off x="839788" y="900000"/>
            <a:ext cx="10515600" cy="1325563"/>
          </a:xfrm>
          <a:prstGeom prst="rect">
            <a:avLst/>
          </a:prstGeom>
        </p:spPr>
        <p:txBody>
          <a:bodyPr anchor="t"/>
          <a:lstStyle>
            <a:lvl1pPr>
              <a:defRPr b="0" i="0">
                <a:solidFill>
                  <a:schemeClr val="accent1"/>
                </a:solidFill>
                <a:latin typeface="Mulish ExtraLight" pitchFamily="2" charset="77"/>
              </a:defRPr>
            </a:lvl1pPr>
          </a:lstStyle>
          <a:p>
            <a:r>
              <a:rPr lang="da-DK"/>
              <a:t>Klik for at redigere i master</a:t>
            </a:r>
            <a:endParaRPr lang="en-DK"/>
          </a:p>
        </p:txBody>
      </p:sp>
      <p:sp>
        <p:nvSpPr>
          <p:cNvPr id="25" name="Text Placeholder 3">
            <a:extLst>
              <a:ext uri="{FF2B5EF4-FFF2-40B4-BE49-F238E27FC236}">
                <a16:creationId xmlns:a16="http://schemas.microsoft.com/office/drawing/2014/main" id="{0700A8D2-C6ED-3F0C-3BAC-99D6F7019529}"/>
              </a:ext>
            </a:extLst>
          </p:cNvPr>
          <p:cNvSpPr>
            <a:spLocks noGrp="1"/>
          </p:cNvSpPr>
          <p:nvPr>
            <p:ph type="body" sz="half" idx="2"/>
          </p:nvPr>
        </p:nvSpPr>
        <p:spPr>
          <a:xfrm>
            <a:off x="3962400" y="2427011"/>
            <a:ext cx="7389811" cy="1196725"/>
          </a:xfrm>
          <a:prstGeom prst="rect">
            <a:avLst/>
          </a:prstGeom>
        </p:spPr>
        <p:txBody>
          <a:bodyPr>
            <a:normAutofit/>
          </a:bodyPr>
          <a:lstStyle>
            <a:lvl1pPr marL="0" indent="0">
              <a:buNone/>
              <a:defRPr sz="1600" b="0" i="0">
                <a:solidFill>
                  <a:schemeClr val="accent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26" name="Text Placeholder 3">
            <a:extLst>
              <a:ext uri="{FF2B5EF4-FFF2-40B4-BE49-F238E27FC236}">
                <a16:creationId xmlns:a16="http://schemas.microsoft.com/office/drawing/2014/main" id="{09E617EA-5C01-56FC-8435-D69D21BA2039}"/>
              </a:ext>
            </a:extLst>
          </p:cNvPr>
          <p:cNvSpPr>
            <a:spLocks noGrp="1"/>
          </p:cNvSpPr>
          <p:nvPr>
            <p:ph type="body" sz="half" idx="16"/>
          </p:nvPr>
        </p:nvSpPr>
        <p:spPr>
          <a:xfrm>
            <a:off x="3962400" y="3756277"/>
            <a:ext cx="7389811" cy="1196725"/>
          </a:xfrm>
          <a:prstGeom prst="rect">
            <a:avLst/>
          </a:prstGeom>
        </p:spPr>
        <p:txBody>
          <a:bodyPr>
            <a:normAutofit/>
          </a:bodyPr>
          <a:lstStyle>
            <a:lvl1pPr marL="0" indent="0">
              <a:buNone/>
              <a:defRPr sz="1600" b="0" i="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27" name="Text Placeholder 3">
            <a:extLst>
              <a:ext uri="{FF2B5EF4-FFF2-40B4-BE49-F238E27FC236}">
                <a16:creationId xmlns:a16="http://schemas.microsoft.com/office/drawing/2014/main" id="{E60EA0E4-D3C7-E82C-2A41-A4BA8E929D77}"/>
              </a:ext>
            </a:extLst>
          </p:cNvPr>
          <p:cNvSpPr>
            <a:spLocks noGrp="1"/>
          </p:cNvSpPr>
          <p:nvPr>
            <p:ph type="body" sz="half" idx="17"/>
          </p:nvPr>
        </p:nvSpPr>
        <p:spPr>
          <a:xfrm>
            <a:off x="3962400" y="5068610"/>
            <a:ext cx="7389811" cy="1196725"/>
          </a:xfrm>
          <a:prstGeom prst="rect">
            <a:avLst/>
          </a:prstGeom>
        </p:spPr>
        <p:txBody>
          <a:bodyPr>
            <a:normAutofit/>
          </a:bodyPr>
          <a:lstStyle>
            <a:lvl1pPr marL="0" indent="0">
              <a:buNone/>
              <a:defRPr sz="1600" b="0" i="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pic>
        <p:nvPicPr>
          <p:cNvPr id="28" name="Graphic 27">
            <a:extLst>
              <a:ext uri="{FF2B5EF4-FFF2-40B4-BE49-F238E27FC236}">
                <a16:creationId xmlns:a16="http://schemas.microsoft.com/office/drawing/2014/main" id="{3E96854E-1DF2-B664-09C0-7EAB864B8CC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72282" y="192328"/>
            <a:ext cx="2040712" cy="594094"/>
          </a:xfrm>
          <a:prstGeom prst="rect">
            <a:avLst/>
          </a:prstGeom>
        </p:spPr>
      </p:pic>
      <p:cxnSp>
        <p:nvCxnSpPr>
          <p:cNvPr id="30" name="Straight Connector 29">
            <a:extLst>
              <a:ext uri="{FF2B5EF4-FFF2-40B4-BE49-F238E27FC236}">
                <a16:creationId xmlns:a16="http://schemas.microsoft.com/office/drawing/2014/main" id="{BA5C9AB6-26C1-A292-A7C6-D1372CEA3703}"/>
              </a:ext>
            </a:extLst>
          </p:cNvPr>
          <p:cNvCxnSpPr/>
          <p:nvPr userDrawn="1"/>
        </p:nvCxnSpPr>
        <p:spPr>
          <a:xfrm>
            <a:off x="3818467" y="2351290"/>
            <a:ext cx="753374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C3F7EC1-DE76-F203-97E9-B494E92AFF1A}"/>
              </a:ext>
            </a:extLst>
          </p:cNvPr>
          <p:cNvCxnSpPr/>
          <p:nvPr userDrawn="1"/>
        </p:nvCxnSpPr>
        <p:spPr>
          <a:xfrm>
            <a:off x="3818467" y="3677732"/>
            <a:ext cx="753374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3A06334-0125-78AA-D1EB-1FF78ABE3649}"/>
              </a:ext>
            </a:extLst>
          </p:cNvPr>
          <p:cNvCxnSpPr/>
          <p:nvPr userDrawn="1"/>
        </p:nvCxnSpPr>
        <p:spPr>
          <a:xfrm>
            <a:off x="3818467" y="4990066"/>
            <a:ext cx="753374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17748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lide 3 pkt - himmelblå">
    <p:spTree>
      <p:nvGrpSpPr>
        <p:cNvPr id="1" name=""/>
        <p:cNvGrpSpPr/>
        <p:nvPr/>
      </p:nvGrpSpPr>
      <p:grpSpPr>
        <a:xfrm>
          <a:off x="0" y="0"/>
          <a:ext cx="0" cy="0"/>
          <a:chOff x="0" y="0"/>
          <a:chExt cx="0" cy="0"/>
        </a:xfrm>
      </p:grpSpPr>
      <p:pic>
        <p:nvPicPr>
          <p:cNvPr id="33" name="Graphic 32">
            <a:extLst>
              <a:ext uri="{FF2B5EF4-FFF2-40B4-BE49-F238E27FC236}">
                <a16:creationId xmlns:a16="http://schemas.microsoft.com/office/drawing/2014/main" id="{B5DA453B-7DAD-23B0-8840-5EB9C62DDD3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3486" t="-386" r="-886" b="40185"/>
          <a:stretch/>
        </p:blipFill>
        <p:spPr>
          <a:xfrm>
            <a:off x="0" y="5097982"/>
            <a:ext cx="1879601" cy="1760018"/>
          </a:xfrm>
          <a:prstGeom prst="rect">
            <a:avLst/>
          </a:prstGeom>
        </p:spPr>
      </p:pic>
      <p:pic>
        <p:nvPicPr>
          <p:cNvPr id="34" name="Graphic 23">
            <a:extLst>
              <a:ext uri="{FF2B5EF4-FFF2-40B4-BE49-F238E27FC236}">
                <a16:creationId xmlns:a16="http://schemas.microsoft.com/office/drawing/2014/main" id="{9A583CBB-C103-9D13-26D8-5E81071AE15E}"/>
              </a:ext>
            </a:extLst>
          </p:cNvPr>
          <p:cNvPicPr>
            <a:picLocks noChangeAspect="1"/>
          </p:cNvPicPr>
          <p:nvPr userDrawn="1"/>
        </p:nvPicPr>
        <p:blipFill rotWithShape="1">
          <a:blip r:embed="rId4"/>
          <a:srcRect t="36696" r="21793" b="-134"/>
          <a:stretch/>
        </p:blipFill>
        <p:spPr>
          <a:xfrm>
            <a:off x="9866343" y="0"/>
            <a:ext cx="2325658" cy="3307858"/>
          </a:xfrm>
          <a:prstGeom prst="rect">
            <a:avLst/>
          </a:prstGeom>
        </p:spPr>
      </p:pic>
      <p:sp>
        <p:nvSpPr>
          <p:cNvPr id="17" name="Text Placeholder 2">
            <a:extLst>
              <a:ext uri="{FF2B5EF4-FFF2-40B4-BE49-F238E27FC236}">
                <a16:creationId xmlns:a16="http://schemas.microsoft.com/office/drawing/2014/main" id="{4AF81818-BC7F-8707-67F0-545F61E828F4}"/>
              </a:ext>
            </a:extLst>
          </p:cNvPr>
          <p:cNvSpPr>
            <a:spLocks noGrp="1"/>
          </p:cNvSpPr>
          <p:nvPr>
            <p:ph type="body" idx="11"/>
          </p:nvPr>
        </p:nvSpPr>
        <p:spPr>
          <a:xfrm>
            <a:off x="839788" y="2339999"/>
            <a:ext cx="2978679" cy="464331"/>
          </a:xfrm>
          <a:prstGeom prst="rect">
            <a:avLst/>
          </a:prstGeom>
          <a:solidFill>
            <a:schemeClr val="accent3"/>
          </a:solidFill>
        </p:spPr>
        <p:txBody>
          <a:bodyPr wrap="square" tIns="108000" bIns="108000" anchor="t">
            <a:spAutoFit/>
          </a:bodyPr>
          <a:lstStyle>
            <a:lvl1pPr marL="0" indent="0">
              <a:buNone/>
              <a:defRPr sz="1600" b="0" i="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21" name="Text Placeholder 2">
            <a:extLst>
              <a:ext uri="{FF2B5EF4-FFF2-40B4-BE49-F238E27FC236}">
                <a16:creationId xmlns:a16="http://schemas.microsoft.com/office/drawing/2014/main" id="{B1312B9E-52A4-FBDA-0783-FC50F4A5BACA}"/>
              </a:ext>
            </a:extLst>
          </p:cNvPr>
          <p:cNvSpPr>
            <a:spLocks noGrp="1"/>
          </p:cNvSpPr>
          <p:nvPr>
            <p:ph type="body" idx="13"/>
          </p:nvPr>
        </p:nvSpPr>
        <p:spPr>
          <a:xfrm>
            <a:off x="839788" y="3669266"/>
            <a:ext cx="2978679" cy="464331"/>
          </a:xfrm>
          <a:prstGeom prst="rect">
            <a:avLst/>
          </a:prstGeom>
          <a:solidFill>
            <a:schemeClr val="accent3"/>
          </a:solidFill>
        </p:spPr>
        <p:txBody>
          <a:bodyPr wrap="square" tIns="108000" bIns="108000" anchor="t">
            <a:spAutoFit/>
          </a:bodyPr>
          <a:lstStyle>
            <a:lvl1pPr marL="0" indent="0">
              <a:buNone/>
              <a:defRPr sz="1600" b="0" i="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23" name="Text Placeholder 2">
            <a:extLst>
              <a:ext uri="{FF2B5EF4-FFF2-40B4-BE49-F238E27FC236}">
                <a16:creationId xmlns:a16="http://schemas.microsoft.com/office/drawing/2014/main" id="{FEAE4244-52D6-9D2F-290C-B5D97512B46A}"/>
              </a:ext>
            </a:extLst>
          </p:cNvPr>
          <p:cNvSpPr>
            <a:spLocks noGrp="1"/>
          </p:cNvSpPr>
          <p:nvPr>
            <p:ph type="body" idx="15"/>
          </p:nvPr>
        </p:nvSpPr>
        <p:spPr>
          <a:xfrm>
            <a:off x="839788" y="4981599"/>
            <a:ext cx="2978679" cy="464331"/>
          </a:xfrm>
          <a:prstGeom prst="rect">
            <a:avLst/>
          </a:prstGeom>
          <a:solidFill>
            <a:schemeClr val="accent3"/>
          </a:solidFill>
        </p:spPr>
        <p:txBody>
          <a:bodyPr wrap="square" tIns="108000" bIns="108000" anchor="t">
            <a:spAutoFit/>
          </a:bodyPr>
          <a:lstStyle>
            <a:lvl1pPr marL="0" indent="0">
              <a:buNone/>
              <a:defRPr sz="1600" b="0" i="0">
                <a:latin typeface="Mulish Ligh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24" name="Title 1">
            <a:extLst>
              <a:ext uri="{FF2B5EF4-FFF2-40B4-BE49-F238E27FC236}">
                <a16:creationId xmlns:a16="http://schemas.microsoft.com/office/drawing/2014/main" id="{1B59172D-853F-BD4A-15CB-7030503C0C50}"/>
              </a:ext>
            </a:extLst>
          </p:cNvPr>
          <p:cNvSpPr>
            <a:spLocks noGrp="1"/>
          </p:cNvSpPr>
          <p:nvPr>
            <p:ph type="title"/>
          </p:nvPr>
        </p:nvSpPr>
        <p:spPr>
          <a:xfrm>
            <a:off x="839788" y="900000"/>
            <a:ext cx="10515600" cy="1325563"/>
          </a:xfrm>
          <a:prstGeom prst="rect">
            <a:avLst/>
          </a:prstGeom>
        </p:spPr>
        <p:txBody>
          <a:bodyPr anchor="t"/>
          <a:lstStyle>
            <a:lvl1pPr>
              <a:defRPr b="0" i="0">
                <a:solidFill>
                  <a:schemeClr val="accent1"/>
                </a:solidFill>
                <a:latin typeface="Mulish ExtraLight" pitchFamily="2" charset="77"/>
              </a:defRPr>
            </a:lvl1pPr>
          </a:lstStyle>
          <a:p>
            <a:r>
              <a:rPr lang="da-DK"/>
              <a:t>Klik for at redigere i master</a:t>
            </a:r>
            <a:endParaRPr lang="en-DK"/>
          </a:p>
        </p:txBody>
      </p:sp>
      <p:sp>
        <p:nvSpPr>
          <p:cNvPr id="25" name="Text Placeholder 3">
            <a:extLst>
              <a:ext uri="{FF2B5EF4-FFF2-40B4-BE49-F238E27FC236}">
                <a16:creationId xmlns:a16="http://schemas.microsoft.com/office/drawing/2014/main" id="{0700A8D2-C6ED-3F0C-3BAC-99D6F7019529}"/>
              </a:ext>
            </a:extLst>
          </p:cNvPr>
          <p:cNvSpPr>
            <a:spLocks noGrp="1"/>
          </p:cNvSpPr>
          <p:nvPr>
            <p:ph type="body" sz="half" idx="2"/>
          </p:nvPr>
        </p:nvSpPr>
        <p:spPr>
          <a:xfrm>
            <a:off x="3962400" y="2427011"/>
            <a:ext cx="7389811" cy="1196725"/>
          </a:xfrm>
          <a:prstGeom prst="rect">
            <a:avLst/>
          </a:prstGeom>
        </p:spPr>
        <p:txBody>
          <a:bodyPr>
            <a:normAutofit/>
          </a:bodyPr>
          <a:lstStyle>
            <a:lvl1pPr marL="0" indent="0">
              <a:buNone/>
              <a:defRPr sz="1600" b="0" i="0">
                <a:solidFill>
                  <a:schemeClr val="accent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26" name="Text Placeholder 3">
            <a:extLst>
              <a:ext uri="{FF2B5EF4-FFF2-40B4-BE49-F238E27FC236}">
                <a16:creationId xmlns:a16="http://schemas.microsoft.com/office/drawing/2014/main" id="{09E617EA-5C01-56FC-8435-D69D21BA2039}"/>
              </a:ext>
            </a:extLst>
          </p:cNvPr>
          <p:cNvSpPr>
            <a:spLocks noGrp="1"/>
          </p:cNvSpPr>
          <p:nvPr>
            <p:ph type="body" sz="half" idx="16"/>
          </p:nvPr>
        </p:nvSpPr>
        <p:spPr>
          <a:xfrm>
            <a:off x="3962400" y="3756277"/>
            <a:ext cx="7389811" cy="1196725"/>
          </a:xfrm>
          <a:prstGeom prst="rect">
            <a:avLst/>
          </a:prstGeom>
        </p:spPr>
        <p:txBody>
          <a:bodyPr>
            <a:normAutofit/>
          </a:bodyPr>
          <a:lstStyle>
            <a:lvl1pPr marL="0" indent="0">
              <a:buNone/>
              <a:defRPr sz="1600" b="0" i="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27" name="Text Placeholder 3">
            <a:extLst>
              <a:ext uri="{FF2B5EF4-FFF2-40B4-BE49-F238E27FC236}">
                <a16:creationId xmlns:a16="http://schemas.microsoft.com/office/drawing/2014/main" id="{E60EA0E4-D3C7-E82C-2A41-A4BA8E929D77}"/>
              </a:ext>
            </a:extLst>
          </p:cNvPr>
          <p:cNvSpPr>
            <a:spLocks noGrp="1"/>
          </p:cNvSpPr>
          <p:nvPr>
            <p:ph type="body" sz="half" idx="17"/>
          </p:nvPr>
        </p:nvSpPr>
        <p:spPr>
          <a:xfrm>
            <a:off x="3962400" y="5068610"/>
            <a:ext cx="7389811" cy="1196725"/>
          </a:xfrm>
          <a:prstGeom prst="rect">
            <a:avLst/>
          </a:prstGeom>
        </p:spPr>
        <p:txBody>
          <a:bodyPr>
            <a:normAutofit/>
          </a:bodyPr>
          <a:lstStyle>
            <a:lvl1pPr marL="0" indent="0">
              <a:buNone/>
              <a:defRPr sz="1600" b="0" i="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pic>
        <p:nvPicPr>
          <p:cNvPr id="28" name="Graphic 27">
            <a:extLst>
              <a:ext uri="{FF2B5EF4-FFF2-40B4-BE49-F238E27FC236}">
                <a16:creationId xmlns:a16="http://schemas.microsoft.com/office/drawing/2014/main" id="{3E96854E-1DF2-B664-09C0-7EAB864B8CC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72282" y="192328"/>
            <a:ext cx="2040712" cy="594094"/>
          </a:xfrm>
          <a:prstGeom prst="rect">
            <a:avLst/>
          </a:prstGeom>
        </p:spPr>
      </p:pic>
      <p:cxnSp>
        <p:nvCxnSpPr>
          <p:cNvPr id="30" name="Straight Connector 29">
            <a:extLst>
              <a:ext uri="{FF2B5EF4-FFF2-40B4-BE49-F238E27FC236}">
                <a16:creationId xmlns:a16="http://schemas.microsoft.com/office/drawing/2014/main" id="{BA5C9AB6-26C1-A292-A7C6-D1372CEA3703}"/>
              </a:ext>
            </a:extLst>
          </p:cNvPr>
          <p:cNvCxnSpPr/>
          <p:nvPr userDrawn="1"/>
        </p:nvCxnSpPr>
        <p:spPr>
          <a:xfrm>
            <a:off x="3818467" y="2351290"/>
            <a:ext cx="7533744"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C3F7EC1-DE76-F203-97E9-B494E92AFF1A}"/>
              </a:ext>
            </a:extLst>
          </p:cNvPr>
          <p:cNvCxnSpPr/>
          <p:nvPr userDrawn="1"/>
        </p:nvCxnSpPr>
        <p:spPr>
          <a:xfrm>
            <a:off x="3818467" y="3677732"/>
            <a:ext cx="7533744"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3A06334-0125-78AA-D1EB-1FF78ABE3649}"/>
              </a:ext>
            </a:extLst>
          </p:cNvPr>
          <p:cNvCxnSpPr/>
          <p:nvPr userDrawn="1"/>
        </p:nvCxnSpPr>
        <p:spPr>
          <a:xfrm>
            <a:off x="3818467" y="4990066"/>
            <a:ext cx="7533744"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9897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hite 2">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A1F0BDE-11FA-295A-1B7A-DBD7AF6715D9}"/>
              </a:ext>
            </a:extLst>
          </p:cNvPr>
          <p:cNvGrpSpPr>
            <a:grpSpLocks noChangeAspect="1"/>
          </p:cNvGrpSpPr>
          <p:nvPr userDrawn="1"/>
        </p:nvGrpSpPr>
        <p:grpSpPr>
          <a:xfrm>
            <a:off x="376865" y="369356"/>
            <a:ext cx="11440800" cy="6124241"/>
            <a:chOff x="3818787" y="1205393"/>
            <a:chExt cx="8371592" cy="4481299"/>
          </a:xfrm>
          <a:solidFill>
            <a:schemeClr val="tx2"/>
          </a:solidFill>
        </p:grpSpPr>
        <p:sp>
          <p:nvSpPr>
            <p:cNvPr id="3" name="Freeform: Shape 2">
              <a:extLst>
                <a:ext uri="{FF2B5EF4-FFF2-40B4-BE49-F238E27FC236}">
                  <a16:creationId xmlns:a16="http://schemas.microsoft.com/office/drawing/2014/main" id="{D09A54C1-3FB9-6360-D49C-E51095354ABC}"/>
                </a:ext>
              </a:extLst>
            </p:cNvPr>
            <p:cNvSpPr/>
            <p:nvPr/>
          </p:nvSpPr>
          <p:spPr>
            <a:xfrm>
              <a:off x="3818787" y="1205393"/>
              <a:ext cx="8371592" cy="3342069"/>
            </a:xfrm>
            <a:custGeom>
              <a:avLst/>
              <a:gdLst>
                <a:gd name="connsiteX0" fmla="*/ 8343842 w 8371592"/>
                <a:gd name="connsiteY0" fmla="*/ 27751 h 3342069"/>
                <a:gd name="connsiteX1" fmla="*/ 8343842 w 8371592"/>
                <a:gd name="connsiteY1" fmla="*/ 3314318 h 3342069"/>
                <a:gd name="connsiteX2" fmla="*/ 27751 w 8371592"/>
                <a:gd name="connsiteY2" fmla="*/ 3314318 h 3342069"/>
                <a:gd name="connsiteX3" fmla="*/ 27751 w 8371592"/>
                <a:gd name="connsiteY3" fmla="*/ 27751 h 3342069"/>
                <a:gd name="connsiteX4" fmla="*/ 8343842 w 8371592"/>
                <a:gd name="connsiteY4" fmla="*/ 27751 h 3342069"/>
                <a:gd name="connsiteX5" fmla="*/ 8371593 w 8371592"/>
                <a:gd name="connsiteY5" fmla="*/ 0 h 3342069"/>
                <a:gd name="connsiteX6" fmla="*/ 0 w 8371592"/>
                <a:gd name="connsiteY6" fmla="*/ 0 h 3342069"/>
                <a:gd name="connsiteX7" fmla="*/ 0 w 8371592"/>
                <a:gd name="connsiteY7" fmla="*/ 3342070 h 3342069"/>
                <a:gd name="connsiteX8" fmla="*/ 8371593 w 8371592"/>
                <a:gd name="connsiteY8" fmla="*/ 3342070 h 3342069"/>
                <a:gd name="connsiteX9" fmla="*/ 8371593 w 8371592"/>
                <a:gd name="connsiteY9" fmla="*/ 0 h 3342069"/>
                <a:gd name="connsiteX10" fmla="*/ 8371593 w 8371592"/>
                <a:gd name="connsiteY10" fmla="*/ 0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1592" h="3342069">
                  <a:moveTo>
                    <a:pt x="8343842" y="27751"/>
                  </a:moveTo>
                  <a:lnTo>
                    <a:pt x="8343842" y="3314318"/>
                  </a:lnTo>
                  <a:lnTo>
                    <a:pt x="27751" y="3314318"/>
                  </a:lnTo>
                  <a:lnTo>
                    <a:pt x="27751" y="27751"/>
                  </a:lnTo>
                  <a:lnTo>
                    <a:pt x="8343842" y="27751"/>
                  </a:lnTo>
                  <a:moveTo>
                    <a:pt x="8371593" y="0"/>
                  </a:moveTo>
                  <a:lnTo>
                    <a:pt x="0" y="0"/>
                  </a:lnTo>
                  <a:lnTo>
                    <a:pt x="0" y="3342070"/>
                  </a:lnTo>
                  <a:lnTo>
                    <a:pt x="8371593" y="3342070"/>
                  </a:lnTo>
                  <a:lnTo>
                    <a:pt x="8371593" y="0"/>
                  </a:lnTo>
                  <a:lnTo>
                    <a:pt x="8371593" y="0"/>
                  </a:lnTo>
                  <a:close/>
                </a:path>
              </a:pathLst>
            </a:custGeom>
            <a:grpFill/>
            <a:ln w="4625" cap="flat">
              <a:noFill/>
              <a:prstDash val="solid"/>
              <a:miter/>
            </a:ln>
          </p:spPr>
          <p:txBody>
            <a:bodyPr rtlCol="0" anchor="ctr"/>
            <a:lstStyle/>
            <a:p>
              <a:endParaRPr lang="en-US"/>
            </a:p>
          </p:txBody>
        </p:sp>
        <p:grpSp>
          <p:nvGrpSpPr>
            <p:cNvPr id="4" name="Graphic 96">
              <a:extLst>
                <a:ext uri="{FF2B5EF4-FFF2-40B4-BE49-F238E27FC236}">
                  <a16:creationId xmlns:a16="http://schemas.microsoft.com/office/drawing/2014/main" id="{46179D07-C375-9375-5248-49EE1D825C5E}"/>
                </a:ext>
              </a:extLst>
            </p:cNvPr>
            <p:cNvGrpSpPr/>
            <p:nvPr/>
          </p:nvGrpSpPr>
          <p:grpSpPr>
            <a:xfrm>
              <a:off x="3820267" y="4525770"/>
              <a:ext cx="2973812" cy="1160922"/>
              <a:chOff x="3820267" y="4525770"/>
              <a:chExt cx="2973812" cy="1160922"/>
            </a:xfrm>
            <a:grpFill/>
          </p:grpSpPr>
          <p:grpSp>
            <p:nvGrpSpPr>
              <p:cNvPr id="5" name="Graphic 96">
                <a:extLst>
                  <a:ext uri="{FF2B5EF4-FFF2-40B4-BE49-F238E27FC236}">
                    <a16:creationId xmlns:a16="http://schemas.microsoft.com/office/drawing/2014/main" id="{971F5257-B2C2-1346-233E-7CA0B8E3A419}"/>
                  </a:ext>
                </a:extLst>
              </p:cNvPr>
              <p:cNvGrpSpPr/>
              <p:nvPr/>
            </p:nvGrpSpPr>
            <p:grpSpPr>
              <a:xfrm>
                <a:off x="3820267" y="4525770"/>
                <a:ext cx="1756647" cy="951077"/>
                <a:chOff x="3820267" y="4525770"/>
                <a:chExt cx="1756647" cy="951077"/>
              </a:xfrm>
              <a:grpFill/>
            </p:grpSpPr>
            <p:grpSp>
              <p:nvGrpSpPr>
                <p:cNvPr id="65" name="Graphic 96">
                  <a:extLst>
                    <a:ext uri="{FF2B5EF4-FFF2-40B4-BE49-F238E27FC236}">
                      <a16:creationId xmlns:a16="http://schemas.microsoft.com/office/drawing/2014/main" id="{712DA5B9-C859-F48F-9202-97C9D5CD5F91}"/>
                    </a:ext>
                  </a:extLst>
                </p:cNvPr>
                <p:cNvGrpSpPr/>
                <p:nvPr/>
              </p:nvGrpSpPr>
              <p:grpSpPr>
                <a:xfrm>
                  <a:off x="3883170" y="5202297"/>
                  <a:ext cx="1630980" cy="214608"/>
                  <a:chOff x="3883170" y="5202297"/>
                  <a:chExt cx="1630980" cy="214608"/>
                </a:xfrm>
                <a:grpFill/>
              </p:grpSpPr>
              <p:sp>
                <p:nvSpPr>
                  <p:cNvPr id="67" name="Freeform: Shape 66">
                    <a:extLst>
                      <a:ext uri="{FF2B5EF4-FFF2-40B4-BE49-F238E27FC236}">
                        <a16:creationId xmlns:a16="http://schemas.microsoft.com/office/drawing/2014/main" id="{0B674D0B-CBEC-E18B-DD51-68EF7E380147}"/>
                      </a:ext>
                    </a:extLst>
                  </p:cNvPr>
                  <p:cNvSpPr/>
                  <p:nvPr/>
                </p:nvSpPr>
                <p:spPr>
                  <a:xfrm>
                    <a:off x="3883170" y="5208309"/>
                    <a:ext cx="104297" cy="202537"/>
                  </a:xfrm>
                  <a:custGeom>
                    <a:avLst/>
                    <a:gdLst>
                      <a:gd name="connsiteX0" fmla="*/ 0 w 104297"/>
                      <a:gd name="connsiteY0" fmla="*/ 202537 h 202537"/>
                      <a:gd name="connsiteX1" fmla="*/ 0 w 104297"/>
                      <a:gd name="connsiteY1" fmla="*/ 0 h 202537"/>
                      <a:gd name="connsiteX2" fmla="*/ 104298 w 104297"/>
                      <a:gd name="connsiteY2" fmla="*/ 0 h 202537"/>
                      <a:gd name="connsiteX3" fmla="*/ 104298 w 104297"/>
                      <a:gd name="connsiteY3" fmla="*/ 202537 h 202537"/>
                      <a:gd name="connsiteX4" fmla="*/ 0 w 104297"/>
                      <a:gd name="connsiteY4" fmla="*/ 202537 h 202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97" h="202537">
                        <a:moveTo>
                          <a:pt x="0" y="202537"/>
                        </a:moveTo>
                        <a:lnTo>
                          <a:pt x="0" y="0"/>
                        </a:lnTo>
                        <a:lnTo>
                          <a:pt x="104298" y="0"/>
                        </a:lnTo>
                        <a:lnTo>
                          <a:pt x="104298" y="202537"/>
                        </a:lnTo>
                        <a:lnTo>
                          <a:pt x="0" y="202537"/>
                        </a:lnTo>
                        <a:close/>
                      </a:path>
                    </a:pathLst>
                  </a:custGeom>
                  <a:grpFill/>
                  <a:ln w="46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34DE2084-842C-02E1-8A70-247EA403EED1}"/>
                      </a:ext>
                    </a:extLst>
                  </p:cNvPr>
                  <p:cNvSpPr/>
                  <p:nvPr/>
                </p:nvSpPr>
                <p:spPr>
                  <a:xfrm>
                    <a:off x="4004350" y="5208309"/>
                    <a:ext cx="301053" cy="202537"/>
                  </a:xfrm>
                  <a:custGeom>
                    <a:avLst/>
                    <a:gdLst>
                      <a:gd name="connsiteX0" fmla="*/ 0 w 301053"/>
                      <a:gd name="connsiteY0" fmla="*/ 202537 h 202537"/>
                      <a:gd name="connsiteX1" fmla="*/ 0 w 301053"/>
                      <a:gd name="connsiteY1" fmla="*/ 0 h 202537"/>
                      <a:gd name="connsiteX2" fmla="*/ 107304 w 301053"/>
                      <a:gd name="connsiteY2" fmla="*/ 0 h 202537"/>
                      <a:gd name="connsiteX3" fmla="*/ 198282 w 301053"/>
                      <a:gd name="connsiteY3" fmla="*/ 76779 h 202537"/>
                      <a:gd name="connsiteX4" fmla="*/ 198282 w 301053"/>
                      <a:gd name="connsiteY4" fmla="*/ 0 h 202537"/>
                      <a:gd name="connsiteX5" fmla="*/ 301053 w 301053"/>
                      <a:gd name="connsiteY5" fmla="*/ 0 h 202537"/>
                      <a:gd name="connsiteX6" fmla="*/ 301053 w 301053"/>
                      <a:gd name="connsiteY6" fmla="*/ 202537 h 202537"/>
                      <a:gd name="connsiteX7" fmla="*/ 195275 w 301053"/>
                      <a:gd name="connsiteY7" fmla="*/ 202537 h 202537"/>
                      <a:gd name="connsiteX8" fmla="*/ 102772 w 301053"/>
                      <a:gd name="connsiteY8" fmla="*/ 126360 h 202537"/>
                      <a:gd name="connsiteX9" fmla="*/ 102772 w 301053"/>
                      <a:gd name="connsiteY9" fmla="*/ 202537 h 202537"/>
                      <a:gd name="connsiteX10" fmla="*/ 0 w 301053"/>
                      <a:gd name="connsiteY10" fmla="*/ 202537 h 20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053" h="202537">
                        <a:moveTo>
                          <a:pt x="0" y="202537"/>
                        </a:moveTo>
                        <a:lnTo>
                          <a:pt x="0" y="0"/>
                        </a:lnTo>
                        <a:lnTo>
                          <a:pt x="107304" y="0"/>
                        </a:lnTo>
                        <a:lnTo>
                          <a:pt x="198282" y="76779"/>
                        </a:lnTo>
                        <a:lnTo>
                          <a:pt x="198282" y="0"/>
                        </a:lnTo>
                        <a:lnTo>
                          <a:pt x="301053" y="0"/>
                        </a:lnTo>
                        <a:lnTo>
                          <a:pt x="301053" y="202537"/>
                        </a:lnTo>
                        <a:lnTo>
                          <a:pt x="195275" y="202537"/>
                        </a:lnTo>
                        <a:lnTo>
                          <a:pt x="102772" y="126360"/>
                        </a:lnTo>
                        <a:lnTo>
                          <a:pt x="102772" y="202537"/>
                        </a:lnTo>
                        <a:lnTo>
                          <a:pt x="0" y="202537"/>
                        </a:lnTo>
                        <a:close/>
                      </a:path>
                    </a:pathLst>
                  </a:custGeom>
                  <a:grpFill/>
                  <a:ln w="46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08708611-22BC-20CD-C5FB-30ED19DC69E5}"/>
                      </a:ext>
                    </a:extLst>
                  </p:cNvPr>
                  <p:cNvSpPr/>
                  <p:nvPr/>
                </p:nvSpPr>
                <p:spPr>
                  <a:xfrm>
                    <a:off x="4313914" y="5208355"/>
                    <a:ext cx="340691" cy="202537"/>
                  </a:xfrm>
                  <a:custGeom>
                    <a:avLst/>
                    <a:gdLst>
                      <a:gd name="connsiteX0" fmla="*/ 0 w 340691"/>
                      <a:gd name="connsiteY0" fmla="*/ 0 h 202537"/>
                      <a:gd name="connsiteX1" fmla="*/ 117896 w 340691"/>
                      <a:gd name="connsiteY1" fmla="*/ 0 h 202537"/>
                      <a:gd name="connsiteX2" fmla="*/ 172011 w 340691"/>
                      <a:gd name="connsiteY2" fmla="*/ 107628 h 202537"/>
                      <a:gd name="connsiteX3" fmla="*/ 223397 w 340691"/>
                      <a:gd name="connsiteY3" fmla="*/ 0 h 202537"/>
                      <a:gd name="connsiteX4" fmla="*/ 340691 w 340691"/>
                      <a:gd name="connsiteY4" fmla="*/ 0 h 202537"/>
                      <a:gd name="connsiteX5" fmla="*/ 234312 w 340691"/>
                      <a:gd name="connsiteY5" fmla="*/ 202537 h 202537"/>
                      <a:gd name="connsiteX6" fmla="*/ 106472 w 340691"/>
                      <a:gd name="connsiteY6" fmla="*/ 202537 h 202537"/>
                      <a:gd name="connsiteX7" fmla="*/ 92 w 340691"/>
                      <a:gd name="connsiteY7" fmla="*/ 0 h 20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691" h="202537">
                        <a:moveTo>
                          <a:pt x="0" y="0"/>
                        </a:moveTo>
                        <a:lnTo>
                          <a:pt x="117896" y="0"/>
                        </a:lnTo>
                        <a:lnTo>
                          <a:pt x="172011" y="107628"/>
                        </a:lnTo>
                        <a:lnTo>
                          <a:pt x="223397" y="0"/>
                        </a:lnTo>
                        <a:lnTo>
                          <a:pt x="340691" y="0"/>
                        </a:lnTo>
                        <a:lnTo>
                          <a:pt x="234312" y="202537"/>
                        </a:lnTo>
                        <a:lnTo>
                          <a:pt x="106472" y="202537"/>
                        </a:lnTo>
                        <a:lnTo>
                          <a:pt x="92" y="0"/>
                        </a:lnTo>
                        <a:close/>
                      </a:path>
                    </a:pathLst>
                  </a:custGeom>
                  <a:grpFill/>
                  <a:ln w="46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BFB1D6A6-0F7A-526C-5109-FDC5E2626669}"/>
                      </a:ext>
                    </a:extLst>
                  </p:cNvPr>
                  <p:cNvSpPr/>
                  <p:nvPr/>
                </p:nvSpPr>
                <p:spPr>
                  <a:xfrm>
                    <a:off x="4663023" y="5208402"/>
                    <a:ext cx="250592" cy="202537"/>
                  </a:xfrm>
                  <a:custGeom>
                    <a:avLst/>
                    <a:gdLst>
                      <a:gd name="connsiteX0" fmla="*/ 250593 w 250592"/>
                      <a:gd name="connsiteY0" fmla="*/ 62533 h 202537"/>
                      <a:gd name="connsiteX1" fmla="*/ 104298 w 250592"/>
                      <a:gd name="connsiteY1" fmla="*/ 62533 h 202537"/>
                      <a:gd name="connsiteX2" fmla="*/ 104298 w 250592"/>
                      <a:gd name="connsiteY2" fmla="*/ 77056 h 202537"/>
                      <a:gd name="connsiteX3" fmla="*/ 245135 w 250592"/>
                      <a:gd name="connsiteY3" fmla="*/ 77056 h 202537"/>
                      <a:gd name="connsiteX4" fmla="*/ 245135 w 250592"/>
                      <a:gd name="connsiteY4" fmla="*/ 125435 h 202537"/>
                      <a:gd name="connsiteX5" fmla="*/ 104298 w 250592"/>
                      <a:gd name="connsiteY5" fmla="*/ 125435 h 202537"/>
                      <a:gd name="connsiteX6" fmla="*/ 104298 w 250592"/>
                      <a:gd name="connsiteY6" fmla="*/ 139958 h 202537"/>
                      <a:gd name="connsiteX7" fmla="*/ 250593 w 250592"/>
                      <a:gd name="connsiteY7" fmla="*/ 139958 h 202537"/>
                      <a:gd name="connsiteX8" fmla="*/ 250593 w 250592"/>
                      <a:gd name="connsiteY8" fmla="*/ 202537 h 202537"/>
                      <a:gd name="connsiteX9" fmla="*/ 0 w 250592"/>
                      <a:gd name="connsiteY9" fmla="*/ 202537 h 202537"/>
                      <a:gd name="connsiteX10" fmla="*/ 0 w 250592"/>
                      <a:gd name="connsiteY10" fmla="*/ 0 h 202537"/>
                      <a:gd name="connsiteX11" fmla="*/ 250593 w 250592"/>
                      <a:gd name="connsiteY11" fmla="*/ 0 h 202537"/>
                      <a:gd name="connsiteX12" fmla="*/ 250593 w 250592"/>
                      <a:gd name="connsiteY12" fmla="*/ 62579 h 20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0592" h="202537">
                        <a:moveTo>
                          <a:pt x="250593" y="62533"/>
                        </a:moveTo>
                        <a:lnTo>
                          <a:pt x="104298" y="62533"/>
                        </a:lnTo>
                        <a:lnTo>
                          <a:pt x="104298" y="77056"/>
                        </a:lnTo>
                        <a:lnTo>
                          <a:pt x="245135" y="77056"/>
                        </a:lnTo>
                        <a:lnTo>
                          <a:pt x="245135" y="125435"/>
                        </a:lnTo>
                        <a:lnTo>
                          <a:pt x="104298" y="125435"/>
                        </a:lnTo>
                        <a:lnTo>
                          <a:pt x="104298" y="139958"/>
                        </a:lnTo>
                        <a:lnTo>
                          <a:pt x="250593" y="139958"/>
                        </a:lnTo>
                        <a:lnTo>
                          <a:pt x="250593" y="202537"/>
                        </a:lnTo>
                        <a:lnTo>
                          <a:pt x="0" y="202537"/>
                        </a:lnTo>
                        <a:lnTo>
                          <a:pt x="0" y="0"/>
                        </a:lnTo>
                        <a:lnTo>
                          <a:pt x="250593" y="0"/>
                        </a:lnTo>
                        <a:lnTo>
                          <a:pt x="250593" y="62579"/>
                        </a:lnTo>
                        <a:close/>
                      </a:path>
                    </a:pathLst>
                  </a:custGeom>
                  <a:grpFill/>
                  <a:ln w="46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F67BDBDC-408B-9AF0-C4A9-AF3C2848C471}"/>
                      </a:ext>
                    </a:extLst>
                  </p:cNvPr>
                  <p:cNvSpPr/>
                  <p:nvPr/>
                </p:nvSpPr>
                <p:spPr>
                  <a:xfrm>
                    <a:off x="4924485" y="5202297"/>
                    <a:ext cx="298047" cy="214608"/>
                  </a:xfrm>
                  <a:custGeom>
                    <a:avLst/>
                    <a:gdLst>
                      <a:gd name="connsiteX0" fmla="*/ 107628 w 298047"/>
                      <a:gd name="connsiteY0" fmla="*/ 71320 h 214608"/>
                      <a:gd name="connsiteX1" fmla="*/ 133298 w 298047"/>
                      <a:gd name="connsiteY1" fmla="*/ 81912 h 214608"/>
                      <a:gd name="connsiteX2" fmla="*/ 185285 w 298047"/>
                      <a:gd name="connsiteY2" fmla="*/ 83438 h 214608"/>
                      <a:gd name="connsiteX3" fmla="*/ 298048 w 298047"/>
                      <a:gd name="connsiteY3" fmla="*/ 144491 h 214608"/>
                      <a:gd name="connsiteX4" fmla="*/ 148423 w 298047"/>
                      <a:gd name="connsiteY4" fmla="*/ 214609 h 214608"/>
                      <a:gd name="connsiteX5" fmla="*/ 0 w 298047"/>
                      <a:gd name="connsiteY5" fmla="*/ 139357 h 214608"/>
                      <a:gd name="connsiteX6" fmla="*/ 104298 w 298047"/>
                      <a:gd name="connsiteY6" fmla="*/ 139357 h 214608"/>
                      <a:gd name="connsiteX7" fmla="*/ 148746 w 298047"/>
                      <a:gd name="connsiteY7" fmla="*/ 154759 h 214608"/>
                      <a:gd name="connsiteX8" fmla="*/ 190743 w 298047"/>
                      <a:gd name="connsiteY8" fmla="*/ 142965 h 214608"/>
                      <a:gd name="connsiteX9" fmla="*/ 163547 w 298047"/>
                      <a:gd name="connsiteY9" fmla="*/ 132373 h 214608"/>
                      <a:gd name="connsiteX10" fmla="*/ 114289 w 298047"/>
                      <a:gd name="connsiteY10" fmla="*/ 131170 h 214608"/>
                      <a:gd name="connsiteX11" fmla="*/ 324 w 298047"/>
                      <a:gd name="connsiteY11" fmla="*/ 68915 h 214608"/>
                      <a:gd name="connsiteX12" fmla="*/ 146942 w 298047"/>
                      <a:gd name="connsiteY12" fmla="*/ 0 h 214608"/>
                      <a:gd name="connsiteX13" fmla="*/ 291711 w 298047"/>
                      <a:gd name="connsiteY13" fmla="*/ 74651 h 214608"/>
                      <a:gd name="connsiteX14" fmla="*/ 187413 w 298047"/>
                      <a:gd name="connsiteY14" fmla="*/ 74651 h 214608"/>
                      <a:gd name="connsiteX15" fmla="*/ 146619 w 298047"/>
                      <a:gd name="connsiteY15" fmla="*/ 59850 h 214608"/>
                      <a:gd name="connsiteX16" fmla="*/ 107628 w 298047"/>
                      <a:gd name="connsiteY16" fmla="*/ 71320 h 21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047" h="214608">
                        <a:moveTo>
                          <a:pt x="107628" y="71320"/>
                        </a:moveTo>
                        <a:cubicBezTo>
                          <a:pt x="107628" y="79183"/>
                          <a:pt x="112762" y="81311"/>
                          <a:pt x="133298" y="81912"/>
                        </a:cubicBezTo>
                        <a:lnTo>
                          <a:pt x="185285" y="83438"/>
                        </a:lnTo>
                        <a:cubicBezTo>
                          <a:pt x="270805" y="85843"/>
                          <a:pt x="298048" y="103373"/>
                          <a:pt x="298048" y="144491"/>
                        </a:cubicBezTo>
                        <a:cubicBezTo>
                          <a:pt x="298048" y="190419"/>
                          <a:pt x="246338" y="214609"/>
                          <a:pt x="148423" y="214609"/>
                        </a:cubicBezTo>
                        <a:cubicBezTo>
                          <a:pt x="50507" y="214609"/>
                          <a:pt x="1527" y="190743"/>
                          <a:pt x="0" y="139357"/>
                        </a:cubicBezTo>
                        <a:lnTo>
                          <a:pt x="104298" y="139357"/>
                        </a:lnTo>
                        <a:cubicBezTo>
                          <a:pt x="105223" y="150827"/>
                          <a:pt x="118497" y="154759"/>
                          <a:pt x="148746" y="154759"/>
                        </a:cubicBezTo>
                        <a:cubicBezTo>
                          <a:pt x="177145" y="154759"/>
                          <a:pt x="190743" y="151752"/>
                          <a:pt x="190743" y="142965"/>
                        </a:cubicBezTo>
                        <a:cubicBezTo>
                          <a:pt x="190743" y="135102"/>
                          <a:pt x="185609" y="132974"/>
                          <a:pt x="163547" y="132373"/>
                        </a:cubicBezTo>
                        <a:lnTo>
                          <a:pt x="114289" y="131170"/>
                        </a:lnTo>
                        <a:cubicBezTo>
                          <a:pt x="35707" y="129366"/>
                          <a:pt x="324" y="107582"/>
                          <a:pt x="324" y="68915"/>
                        </a:cubicBezTo>
                        <a:cubicBezTo>
                          <a:pt x="324" y="20536"/>
                          <a:pt x="44171" y="0"/>
                          <a:pt x="146942" y="0"/>
                        </a:cubicBezTo>
                        <a:cubicBezTo>
                          <a:pt x="249714" y="0"/>
                          <a:pt x="290231" y="21784"/>
                          <a:pt x="291711" y="74651"/>
                        </a:cubicBezTo>
                        <a:lnTo>
                          <a:pt x="187413" y="74651"/>
                        </a:lnTo>
                        <a:cubicBezTo>
                          <a:pt x="186488" y="63457"/>
                          <a:pt x="174740" y="59850"/>
                          <a:pt x="146619" y="59850"/>
                        </a:cubicBezTo>
                        <a:cubicBezTo>
                          <a:pt x="118497" y="59850"/>
                          <a:pt x="107628" y="62579"/>
                          <a:pt x="107628" y="71320"/>
                        </a:cubicBezTo>
                        <a:close/>
                      </a:path>
                    </a:pathLst>
                  </a:custGeom>
                  <a:grpFill/>
                  <a:ln w="46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8CA4A299-0CEE-22D7-B7C0-589F204EE1ED}"/>
                      </a:ext>
                    </a:extLst>
                  </p:cNvPr>
                  <p:cNvSpPr/>
                  <p:nvPr/>
                </p:nvSpPr>
                <p:spPr>
                  <a:xfrm>
                    <a:off x="5227297" y="5208309"/>
                    <a:ext cx="286853" cy="202537"/>
                  </a:xfrm>
                  <a:custGeom>
                    <a:avLst/>
                    <a:gdLst>
                      <a:gd name="connsiteX0" fmla="*/ 91301 w 286853"/>
                      <a:gd name="connsiteY0" fmla="*/ 202537 h 202537"/>
                      <a:gd name="connsiteX1" fmla="*/ 91301 w 286853"/>
                      <a:gd name="connsiteY1" fmla="*/ 84641 h 202537"/>
                      <a:gd name="connsiteX2" fmla="*/ 0 w 286853"/>
                      <a:gd name="connsiteY2" fmla="*/ 84641 h 202537"/>
                      <a:gd name="connsiteX3" fmla="*/ 0 w 286853"/>
                      <a:gd name="connsiteY3" fmla="*/ 0 h 202537"/>
                      <a:gd name="connsiteX4" fmla="*/ 286854 w 286853"/>
                      <a:gd name="connsiteY4" fmla="*/ 0 h 202537"/>
                      <a:gd name="connsiteX5" fmla="*/ 286854 w 286853"/>
                      <a:gd name="connsiteY5" fmla="*/ 84641 h 202537"/>
                      <a:gd name="connsiteX6" fmla="*/ 195553 w 286853"/>
                      <a:gd name="connsiteY6" fmla="*/ 84641 h 202537"/>
                      <a:gd name="connsiteX7" fmla="*/ 195553 w 286853"/>
                      <a:gd name="connsiteY7" fmla="*/ 202537 h 202537"/>
                      <a:gd name="connsiteX8" fmla="*/ 91255 w 286853"/>
                      <a:gd name="connsiteY8" fmla="*/ 202537 h 20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853" h="202537">
                        <a:moveTo>
                          <a:pt x="91301" y="202537"/>
                        </a:moveTo>
                        <a:lnTo>
                          <a:pt x="91301" y="84641"/>
                        </a:lnTo>
                        <a:lnTo>
                          <a:pt x="0" y="84641"/>
                        </a:lnTo>
                        <a:lnTo>
                          <a:pt x="0" y="0"/>
                        </a:lnTo>
                        <a:lnTo>
                          <a:pt x="286854" y="0"/>
                        </a:lnTo>
                        <a:lnTo>
                          <a:pt x="286854" y="84641"/>
                        </a:lnTo>
                        <a:lnTo>
                          <a:pt x="195553" y="84641"/>
                        </a:lnTo>
                        <a:lnTo>
                          <a:pt x="195553" y="202537"/>
                        </a:lnTo>
                        <a:lnTo>
                          <a:pt x="91255" y="202537"/>
                        </a:lnTo>
                        <a:close/>
                      </a:path>
                    </a:pathLst>
                  </a:custGeom>
                  <a:grpFill/>
                  <a:ln w="4625" cap="flat">
                    <a:noFill/>
                    <a:prstDash val="solid"/>
                    <a:miter/>
                  </a:ln>
                </p:spPr>
                <p:txBody>
                  <a:bodyPr rtlCol="0" anchor="ctr"/>
                  <a:lstStyle/>
                  <a:p>
                    <a:endParaRPr lang="en-US"/>
                  </a:p>
                </p:txBody>
              </p:sp>
            </p:grpSp>
            <p:sp>
              <p:nvSpPr>
                <p:cNvPr id="66" name="Freeform: Shape 65">
                  <a:extLst>
                    <a:ext uri="{FF2B5EF4-FFF2-40B4-BE49-F238E27FC236}">
                      <a16:creationId xmlns:a16="http://schemas.microsoft.com/office/drawing/2014/main" id="{887AB231-AD3B-11AC-DDE0-1F57F644F227}"/>
                    </a:ext>
                  </a:extLst>
                </p:cNvPr>
                <p:cNvSpPr/>
                <p:nvPr/>
              </p:nvSpPr>
              <p:spPr>
                <a:xfrm>
                  <a:off x="3820267" y="4525770"/>
                  <a:ext cx="1756647" cy="951077"/>
                </a:xfrm>
                <a:custGeom>
                  <a:avLst/>
                  <a:gdLst>
                    <a:gd name="connsiteX0" fmla="*/ 301979 w 1756647"/>
                    <a:gd name="connsiteY0" fmla="*/ 162529 h 951077"/>
                    <a:gd name="connsiteX1" fmla="*/ 341570 w 1756647"/>
                    <a:gd name="connsiteY1" fmla="*/ 115676 h 951077"/>
                    <a:gd name="connsiteX2" fmla="*/ 267197 w 1756647"/>
                    <a:gd name="connsiteY2" fmla="*/ 65493 h 951077"/>
                    <a:gd name="connsiteX3" fmla="*/ 62856 w 1756647"/>
                    <a:gd name="connsiteY3" fmla="*/ 65493 h 951077"/>
                    <a:gd name="connsiteX4" fmla="*/ 62856 w 1756647"/>
                    <a:gd name="connsiteY4" fmla="*/ 268030 h 951077"/>
                    <a:gd name="connsiteX5" fmla="*/ 267197 w 1756647"/>
                    <a:gd name="connsiteY5" fmla="*/ 268030 h 951077"/>
                    <a:gd name="connsiteX6" fmla="*/ 348184 w 1756647"/>
                    <a:gd name="connsiteY6" fmla="*/ 210585 h 951077"/>
                    <a:gd name="connsiteX7" fmla="*/ 301933 w 1756647"/>
                    <a:gd name="connsiteY7" fmla="*/ 162529 h 951077"/>
                    <a:gd name="connsiteX8" fmla="*/ 230658 w 1756647"/>
                    <a:gd name="connsiteY8" fmla="*/ 213591 h 951077"/>
                    <a:gd name="connsiteX9" fmla="*/ 164148 w 1756647"/>
                    <a:gd name="connsiteY9" fmla="*/ 213591 h 951077"/>
                    <a:gd name="connsiteX10" fmla="*/ 164148 w 1756647"/>
                    <a:gd name="connsiteY10" fmla="*/ 190604 h 951077"/>
                    <a:gd name="connsiteX11" fmla="*/ 230658 w 1756647"/>
                    <a:gd name="connsiteY11" fmla="*/ 190604 h 951077"/>
                    <a:gd name="connsiteX12" fmla="*/ 244580 w 1756647"/>
                    <a:gd name="connsiteY12" fmla="*/ 202075 h 951077"/>
                    <a:gd name="connsiteX13" fmla="*/ 230658 w 1756647"/>
                    <a:gd name="connsiteY13" fmla="*/ 213545 h 951077"/>
                    <a:gd name="connsiteX14" fmla="*/ 230335 w 1756647"/>
                    <a:gd name="connsiteY14" fmla="*/ 142872 h 951077"/>
                    <a:gd name="connsiteX15" fmla="*/ 164148 w 1756647"/>
                    <a:gd name="connsiteY15" fmla="*/ 142872 h 951077"/>
                    <a:gd name="connsiteX16" fmla="*/ 164148 w 1756647"/>
                    <a:gd name="connsiteY16" fmla="*/ 119885 h 951077"/>
                    <a:gd name="connsiteX17" fmla="*/ 230335 w 1756647"/>
                    <a:gd name="connsiteY17" fmla="*/ 119885 h 951077"/>
                    <a:gd name="connsiteX18" fmla="*/ 244534 w 1756647"/>
                    <a:gd name="connsiteY18" fmla="*/ 131356 h 951077"/>
                    <a:gd name="connsiteX19" fmla="*/ 230335 w 1756647"/>
                    <a:gd name="connsiteY19" fmla="*/ 142826 h 951077"/>
                    <a:gd name="connsiteX20" fmla="*/ 608768 w 1756647"/>
                    <a:gd name="connsiteY20" fmla="*/ 153140 h 951077"/>
                    <a:gd name="connsiteX21" fmla="*/ 789844 w 1756647"/>
                    <a:gd name="connsiteY21" fmla="*/ 153140 h 951077"/>
                    <a:gd name="connsiteX22" fmla="*/ 789844 w 1756647"/>
                    <a:gd name="connsiteY22" fmla="*/ 267984 h 951077"/>
                    <a:gd name="connsiteX23" fmla="*/ 705203 w 1756647"/>
                    <a:gd name="connsiteY23" fmla="*/ 267984 h 951077"/>
                    <a:gd name="connsiteX24" fmla="*/ 700670 w 1756647"/>
                    <a:gd name="connsiteY24" fmla="*/ 248049 h 951077"/>
                    <a:gd name="connsiteX25" fmla="*/ 618157 w 1756647"/>
                    <a:gd name="connsiteY25" fmla="*/ 274042 h 951077"/>
                    <a:gd name="connsiteX26" fmla="*/ 478522 w 1756647"/>
                    <a:gd name="connsiteY26" fmla="*/ 170346 h 951077"/>
                    <a:gd name="connsiteX27" fmla="*/ 635085 w 1756647"/>
                    <a:gd name="connsiteY27" fmla="*/ 59434 h 951077"/>
                    <a:gd name="connsiteX28" fmla="*/ 789566 w 1756647"/>
                    <a:gd name="connsiteY28" fmla="*/ 142872 h 951077"/>
                    <a:gd name="connsiteX29" fmla="*/ 679533 w 1756647"/>
                    <a:gd name="connsiteY29" fmla="*/ 142872 h 951077"/>
                    <a:gd name="connsiteX30" fmla="*/ 635085 w 1756647"/>
                    <a:gd name="connsiteY30" fmla="*/ 127146 h 951077"/>
                    <a:gd name="connsiteX31" fmla="*/ 584300 w 1756647"/>
                    <a:gd name="connsiteY31" fmla="*/ 167339 h 951077"/>
                    <a:gd name="connsiteX32" fmla="*/ 636611 w 1756647"/>
                    <a:gd name="connsiteY32" fmla="*/ 209660 h 951077"/>
                    <a:gd name="connsiteX33" fmla="*/ 680458 w 1756647"/>
                    <a:gd name="connsiteY33" fmla="*/ 194535 h 951077"/>
                    <a:gd name="connsiteX34" fmla="*/ 608814 w 1756647"/>
                    <a:gd name="connsiteY34" fmla="*/ 194535 h 951077"/>
                    <a:gd name="connsiteX35" fmla="*/ 608814 w 1756647"/>
                    <a:gd name="connsiteY35" fmla="*/ 153140 h 951077"/>
                    <a:gd name="connsiteX36" fmla="*/ 361505 w 1756647"/>
                    <a:gd name="connsiteY36" fmla="*/ 65493 h 951077"/>
                    <a:gd name="connsiteX37" fmla="*/ 465803 w 1756647"/>
                    <a:gd name="connsiteY37" fmla="*/ 65493 h 951077"/>
                    <a:gd name="connsiteX38" fmla="*/ 465803 w 1756647"/>
                    <a:gd name="connsiteY38" fmla="*/ 268030 h 951077"/>
                    <a:gd name="connsiteX39" fmla="*/ 361505 w 1756647"/>
                    <a:gd name="connsiteY39" fmla="*/ 268030 h 951077"/>
                    <a:gd name="connsiteX40" fmla="*/ 361505 w 1756647"/>
                    <a:gd name="connsiteY40" fmla="*/ 65493 h 951077"/>
                    <a:gd name="connsiteX41" fmla="*/ 675232 w 1756647"/>
                    <a:gd name="connsiteY41" fmla="*/ 510806 h 951077"/>
                    <a:gd name="connsiteX42" fmla="*/ 648036 w 1756647"/>
                    <a:gd name="connsiteY42" fmla="*/ 500214 h 951077"/>
                    <a:gd name="connsiteX43" fmla="*/ 598777 w 1756647"/>
                    <a:gd name="connsiteY43" fmla="*/ 499012 h 951077"/>
                    <a:gd name="connsiteX44" fmla="*/ 484812 w 1756647"/>
                    <a:gd name="connsiteY44" fmla="*/ 436757 h 951077"/>
                    <a:gd name="connsiteX45" fmla="*/ 631431 w 1756647"/>
                    <a:gd name="connsiteY45" fmla="*/ 367841 h 951077"/>
                    <a:gd name="connsiteX46" fmla="*/ 776199 w 1756647"/>
                    <a:gd name="connsiteY46" fmla="*/ 442492 h 951077"/>
                    <a:gd name="connsiteX47" fmla="*/ 671901 w 1756647"/>
                    <a:gd name="connsiteY47" fmla="*/ 442492 h 951077"/>
                    <a:gd name="connsiteX48" fmla="*/ 631107 w 1756647"/>
                    <a:gd name="connsiteY48" fmla="*/ 427691 h 951077"/>
                    <a:gd name="connsiteX49" fmla="*/ 592117 w 1756647"/>
                    <a:gd name="connsiteY49" fmla="*/ 439162 h 951077"/>
                    <a:gd name="connsiteX50" fmla="*/ 617787 w 1756647"/>
                    <a:gd name="connsiteY50" fmla="*/ 449753 h 951077"/>
                    <a:gd name="connsiteX51" fmla="*/ 669774 w 1756647"/>
                    <a:gd name="connsiteY51" fmla="*/ 451280 h 951077"/>
                    <a:gd name="connsiteX52" fmla="*/ 782536 w 1756647"/>
                    <a:gd name="connsiteY52" fmla="*/ 512332 h 951077"/>
                    <a:gd name="connsiteX53" fmla="*/ 632911 w 1756647"/>
                    <a:gd name="connsiteY53" fmla="*/ 582450 h 951077"/>
                    <a:gd name="connsiteX54" fmla="*/ 484489 w 1756647"/>
                    <a:gd name="connsiteY54" fmla="*/ 507198 h 951077"/>
                    <a:gd name="connsiteX55" fmla="*/ 588787 w 1756647"/>
                    <a:gd name="connsiteY55" fmla="*/ 507198 h 951077"/>
                    <a:gd name="connsiteX56" fmla="*/ 633235 w 1756647"/>
                    <a:gd name="connsiteY56" fmla="*/ 522600 h 951077"/>
                    <a:gd name="connsiteX57" fmla="*/ 675232 w 1756647"/>
                    <a:gd name="connsiteY57" fmla="*/ 510806 h 951077"/>
                    <a:gd name="connsiteX58" fmla="*/ 368720 w 1756647"/>
                    <a:gd name="connsiteY58" fmla="*/ 510806 h 951077"/>
                    <a:gd name="connsiteX59" fmla="*/ 341524 w 1756647"/>
                    <a:gd name="connsiteY59" fmla="*/ 500214 h 951077"/>
                    <a:gd name="connsiteX60" fmla="*/ 292266 w 1756647"/>
                    <a:gd name="connsiteY60" fmla="*/ 499012 h 951077"/>
                    <a:gd name="connsiteX61" fmla="*/ 178301 w 1756647"/>
                    <a:gd name="connsiteY61" fmla="*/ 436757 h 951077"/>
                    <a:gd name="connsiteX62" fmla="*/ 324920 w 1756647"/>
                    <a:gd name="connsiteY62" fmla="*/ 367841 h 951077"/>
                    <a:gd name="connsiteX63" fmla="*/ 469688 w 1756647"/>
                    <a:gd name="connsiteY63" fmla="*/ 442492 h 951077"/>
                    <a:gd name="connsiteX64" fmla="*/ 365390 w 1756647"/>
                    <a:gd name="connsiteY64" fmla="*/ 442492 h 951077"/>
                    <a:gd name="connsiteX65" fmla="*/ 324596 w 1756647"/>
                    <a:gd name="connsiteY65" fmla="*/ 427691 h 951077"/>
                    <a:gd name="connsiteX66" fmla="*/ 285605 w 1756647"/>
                    <a:gd name="connsiteY66" fmla="*/ 439162 h 951077"/>
                    <a:gd name="connsiteX67" fmla="*/ 311276 w 1756647"/>
                    <a:gd name="connsiteY67" fmla="*/ 449753 h 951077"/>
                    <a:gd name="connsiteX68" fmla="*/ 363263 w 1756647"/>
                    <a:gd name="connsiteY68" fmla="*/ 451280 h 951077"/>
                    <a:gd name="connsiteX69" fmla="*/ 476025 w 1756647"/>
                    <a:gd name="connsiteY69" fmla="*/ 512332 h 951077"/>
                    <a:gd name="connsiteX70" fmla="*/ 326400 w 1756647"/>
                    <a:gd name="connsiteY70" fmla="*/ 582450 h 951077"/>
                    <a:gd name="connsiteX71" fmla="*/ 177977 w 1756647"/>
                    <a:gd name="connsiteY71" fmla="*/ 507198 h 951077"/>
                    <a:gd name="connsiteX72" fmla="*/ 282275 w 1756647"/>
                    <a:gd name="connsiteY72" fmla="*/ 507198 h 951077"/>
                    <a:gd name="connsiteX73" fmla="*/ 326723 w 1756647"/>
                    <a:gd name="connsiteY73" fmla="*/ 522600 h 951077"/>
                    <a:gd name="connsiteX74" fmla="*/ 368720 w 1756647"/>
                    <a:gd name="connsiteY74" fmla="*/ 510806 h 951077"/>
                    <a:gd name="connsiteX75" fmla="*/ 1344450 w 1756647"/>
                    <a:gd name="connsiteY75" fmla="*/ 576391 h 951077"/>
                    <a:gd name="connsiteX76" fmla="*/ 1093857 w 1756647"/>
                    <a:gd name="connsiteY76" fmla="*/ 576391 h 951077"/>
                    <a:gd name="connsiteX77" fmla="*/ 1093857 w 1756647"/>
                    <a:gd name="connsiteY77" fmla="*/ 373854 h 951077"/>
                    <a:gd name="connsiteX78" fmla="*/ 1344450 w 1756647"/>
                    <a:gd name="connsiteY78" fmla="*/ 373854 h 951077"/>
                    <a:gd name="connsiteX79" fmla="*/ 1344450 w 1756647"/>
                    <a:gd name="connsiteY79" fmla="*/ 436433 h 951077"/>
                    <a:gd name="connsiteX80" fmla="*/ 1198156 w 1756647"/>
                    <a:gd name="connsiteY80" fmla="*/ 436433 h 951077"/>
                    <a:gd name="connsiteX81" fmla="*/ 1198156 w 1756647"/>
                    <a:gd name="connsiteY81" fmla="*/ 450956 h 951077"/>
                    <a:gd name="connsiteX82" fmla="*/ 1338992 w 1756647"/>
                    <a:gd name="connsiteY82" fmla="*/ 450956 h 951077"/>
                    <a:gd name="connsiteX83" fmla="*/ 1338992 w 1756647"/>
                    <a:gd name="connsiteY83" fmla="*/ 499335 h 951077"/>
                    <a:gd name="connsiteX84" fmla="*/ 1198156 w 1756647"/>
                    <a:gd name="connsiteY84" fmla="*/ 499335 h 951077"/>
                    <a:gd name="connsiteX85" fmla="*/ 1198156 w 1756647"/>
                    <a:gd name="connsiteY85" fmla="*/ 513858 h 951077"/>
                    <a:gd name="connsiteX86" fmla="*/ 1344450 w 1756647"/>
                    <a:gd name="connsiteY86" fmla="*/ 513858 h 951077"/>
                    <a:gd name="connsiteX87" fmla="*/ 1344450 w 1756647"/>
                    <a:gd name="connsiteY87" fmla="*/ 576437 h 951077"/>
                    <a:gd name="connsiteX88" fmla="*/ 791601 w 1756647"/>
                    <a:gd name="connsiteY88" fmla="*/ 479678 h 951077"/>
                    <a:gd name="connsiteX89" fmla="*/ 791601 w 1756647"/>
                    <a:gd name="connsiteY89" fmla="*/ 373900 h 951077"/>
                    <a:gd name="connsiteX90" fmla="*/ 895899 w 1756647"/>
                    <a:gd name="connsiteY90" fmla="*/ 373900 h 951077"/>
                    <a:gd name="connsiteX91" fmla="*/ 895899 w 1756647"/>
                    <a:gd name="connsiteY91" fmla="*/ 458541 h 951077"/>
                    <a:gd name="connsiteX92" fmla="*/ 935214 w 1756647"/>
                    <a:gd name="connsiteY92" fmla="*/ 501463 h 951077"/>
                    <a:gd name="connsiteX93" fmla="*/ 974528 w 1756647"/>
                    <a:gd name="connsiteY93" fmla="*/ 458541 h 951077"/>
                    <a:gd name="connsiteX94" fmla="*/ 974528 w 1756647"/>
                    <a:gd name="connsiteY94" fmla="*/ 373900 h 951077"/>
                    <a:gd name="connsiteX95" fmla="*/ 1078826 w 1756647"/>
                    <a:gd name="connsiteY95" fmla="*/ 373900 h 951077"/>
                    <a:gd name="connsiteX96" fmla="*/ 1078826 w 1756647"/>
                    <a:gd name="connsiteY96" fmla="*/ 479678 h 951077"/>
                    <a:gd name="connsiteX97" fmla="*/ 935260 w 1756647"/>
                    <a:gd name="connsiteY97" fmla="*/ 582450 h 951077"/>
                    <a:gd name="connsiteX98" fmla="*/ 791694 w 1756647"/>
                    <a:gd name="connsiteY98" fmla="*/ 479678 h 951077"/>
                    <a:gd name="connsiteX99" fmla="*/ 167108 w 1756647"/>
                    <a:gd name="connsiteY99" fmla="*/ 576391 h 951077"/>
                    <a:gd name="connsiteX100" fmla="*/ 62810 w 1756647"/>
                    <a:gd name="connsiteY100" fmla="*/ 576391 h 951077"/>
                    <a:gd name="connsiteX101" fmla="*/ 62810 w 1756647"/>
                    <a:gd name="connsiteY101" fmla="*/ 373854 h 951077"/>
                    <a:gd name="connsiteX102" fmla="*/ 167108 w 1756647"/>
                    <a:gd name="connsiteY102" fmla="*/ 373854 h 951077"/>
                    <a:gd name="connsiteX103" fmla="*/ 167108 w 1756647"/>
                    <a:gd name="connsiteY103" fmla="*/ 576391 h 951077"/>
                    <a:gd name="connsiteX104" fmla="*/ 1407260 w 1756647"/>
                    <a:gd name="connsiteY104" fmla="*/ 616214 h 951077"/>
                    <a:gd name="connsiteX105" fmla="*/ 1407260 w 1756647"/>
                    <a:gd name="connsiteY105" fmla="*/ 307806 h 951077"/>
                    <a:gd name="connsiteX106" fmla="*/ 852608 w 1756647"/>
                    <a:gd name="connsiteY106" fmla="*/ 307806 h 951077"/>
                    <a:gd name="connsiteX107" fmla="*/ 852608 w 1756647"/>
                    <a:gd name="connsiteY107" fmla="*/ 0 h 951077"/>
                    <a:gd name="connsiteX108" fmla="*/ 0 w 1756647"/>
                    <a:gd name="connsiteY108" fmla="*/ 0 h 951077"/>
                    <a:gd name="connsiteX109" fmla="*/ 0 w 1756647"/>
                    <a:gd name="connsiteY109" fmla="*/ 951078 h 951077"/>
                    <a:gd name="connsiteX110" fmla="*/ 1756647 w 1756647"/>
                    <a:gd name="connsiteY110" fmla="*/ 951078 h 951077"/>
                    <a:gd name="connsiteX111" fmla="*/ 1756647 w 1756647"/>
                    <a:gd name="connsiteY111" fmla="*/ 616168 h 951077"/>
                    <a:gd name="connsiteX112" fmla="*/ 1407214 w 1756647"/>
                    <a:gd name="connsiteY112" fmla="*/ 616168 h 951077"/>
                    <a:gd name="connsiteX113" fmla="*/ 26225 w 1756647"/>
                    <a:gd name="connsiteY113" fmla="*/ 26225 h 951077"/>
                    <a:gd name="connsiteX114" fmla="*/ 826383 w 1756647"/>
                    <a:gd name="connsiteY114" fmla="*/ 26225 h 951077"/>
                    <a:gd name="connsiteX115" fmla="*/ 826383 w 1756647"/>
                    <a:gd name="connsiteY115" fmla="*/ 307806 h 951077"/>
                    <a:gd name="connsiteX116" fmla="*/ 26225 w 1756647"/>
                    <a:gd name="connsiteY116" fmla="*/ 307806 h 951077"/>
                    <a:gd name="connsiteX117" fmla="*/ 26225 w 1756647"/>
                    <a:gd name="connsiteY117" fmla="*/ 26225 h 951077"/>
                    <a:gd name="connsiteX118" fmla="*/ 26225 w 1756647"/>
                    <a:gd name="connsiteY118" fmla="*/ 334031 h 951077"/>
                    <a:gd name="connsiteX119" fmla="*/ 1381036 w 1756647"/>
                    <a:gd name="connsiteY119" fmla="*/ 334031 h 951077"/>
                    <a:gd name="connsiteX120" fmla="*/ 1381036 w 1756647"/>
                    <a:gd name="connsiteY120" fmla="*/ 616214 h 951077"/>
                    <a:gd name="connsiteX121" fmla="*/ 26225 w 1756647"/>
                    <a:gd name="connsiteY121" fmla="*/ 616214 h 951077"/>
                    <a:gd name="connsiteX122" fmla="*/ 26225 w 1756647"/>
                    <a:gd name="connsiteY122" fmla="*/ 334031 h 951077"/>
                    <a:gd name="connsiteX123" fmla="*/ 1730469 w 1756647"/>
                    <a:gd name="connsiteY123" fmla="*/ 924899 h 951077"/>
                    <a:gd name="connsiteX124" fmla="*/ 26225 w 1756647"/>
                    <a:gd name="connsiteY124" fmla="*/ 924899 h 951077"/>
                    <a:gd name="connsiteX125" fmla="*/ 26225 w 1756647"/>
                    <a:gd name="connsiteY125" fmla="*/ 642439 h 951077"/>
                    <a:gd name="connsiteX126" fmla="*/ 1730469 w 1756647"/>
                    <a:gd name="connsiteY126" fmla="*/ 642439 h 951077"/>
                    <a:gd name="connsiteX127" fmla="*/ 1730469 w 1756647"/>
                    <a:gd name="connsiteY127" fmla="*/ 924899 h 95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1756647" h="951077">
                      <a:moveTo>
                        <a:pt x="301979" y="162529"/>
                      </a:moveTo>
                      <a:cubicBezTo>
                        <a:pt x="329499" y="156470"/>
                        <a:pt x="341570" y="142271"/>
                        <a:pt x="341570" y="115676"/>
                      </a:cubicBezTo>
                      <a:cubicBezTo>
                        <a:pt x="341570" y="82143"/>
                        <a:pt x="317103" y="65493"/>
                        <a:pt x="267197" y="65493"/>
                      </a:cubicBezTo>
                      <a:lnTo>
                        <a:pt x="62856" y="65493"/>
                      </a:lnTo>
                      <a:lnTo>
                        <a:pt x="62856" y="268030"/>
                      </a:lnTo>
                      <a:lnTo>
                        <a:pt x="267197" y="268030"/>
                      </a:lnTo>
                      <a:cubicBezTo>
                        <a:pt x="321913" y="268030"/>
                        <a:pt x="348184" y="249298"/>
                        <a:pt x="348184" y="210585"/>
                      </a:cubicBezTo>
                      <a:cubicBezTo>
                        <a:pt x="348184" y="182186"/>
                        <a:pt x="334263" y="167663"/>
                        <a:pt x="301933" y="162529"/>
                      </a:cubicBezTo>
                      <a:close/>
                      <a:moveTo>
                        <a:pt x="230658" y="213591"/>
                      </a:moveTo>
                      <a:lnTo>
                        <a:pt x="164148" y="213591"/>
                      </a:lnTo>
                      <a:lnTo>
                        <a:pt x="164148" y="190604"/>
                      </a:lnTo>
                      <a:lnTo>
                        <a:pt x="230658" y="190604"/>
                      </a:lnTo>
                      <a:cubicBezTo>
                        <a:pt x="239122" y="190604"/>
                        <a:pt x="244580" y="194813"/>
                        <a:pt x="244580" y="202075"/>
                      </a:cubicBezTo>
                      <a:cubicBezTo>
                        <a:pt x="244580" y="209336"/>
                        <a:pt x="239122" y="213545"/>
                        <a:pt x="230658" y="213545"/>
                      </a:cubicBezTo>
                      <a:close/>
                      <a:moveTo>
                        <a:pt x="230335" y="142872"/>
                      </a:moveTo>
                      <a:lnTo>
                        <a:pt x="164148" y="142872"/>
                      </a:lnTo>
                      <a:lnTo>
                        <a:pt x="164148" y="119885"/>
                      </a:lnTo>
                      <a:lnTo>
                        <a:pt x="230335" y="119885"/>
                      </a:lnTo>
                      <a:cubicBezTo>
                        <a:pt x="239122" y="119885"/>
                        <a:pt x="244534" y="124094"/>
                        <a:pt x="244534" y="131356"/>
                      </a:cubicBezTo>
                      <a:cubicBezTo>
                        <a:pt x="244534" y="138617"/>
                        <a:pt x="239076" y="142826"/>
                        <a:pt x="230335" y="142826"/>
                      </a:cubicBezTo>
                      <a:close/>
                      <a:moveTo>
                        <a:pt x="608768" y="153140"/>
                      </a:moveTo>
                      <a:lnTo>
                        <a:pt x="789844" y="153140"/>
                      </a:lnTo>
                      <a:lnTo>
                        <a:pt x="789844" y="267984"/>
                      </a:lnTo>
                      <a:lnTo>
                        <a:pt x="705203" y="267984"/>
                      </a:lnTo>
                      <a:lnTo>
                        <a:pt x="700670" y="248049"/>
                      </a:lnTo>
                      <a:cubicBezTo>
                        <a:pt x="681614" y="264977"/>
                        <a:pt x="654418" y="274042"/>
                        <a:pt x="618157" y="274042"/>
                      </a:cubicBezTo>
                      <a:cubicBezTo>
                        <a:pt x="522323" y="274042"/>
                        <a:pt x="478522" y="232647"/>
                        <a:pt x="478522" y="170346"/>
                      </a:cubicBezTo>
                      <a:cubicBezTo>
                        <a:pt x="478522" y="95973"/>
                        <a:pt x="533840" y="59434"/>
                        <a:pt x="635085" y="59434"/>
                      </a:cubicBezTo>
                      <a:cubicBezTo>
                        <a:pt x="736330" y="59434"/>
                        <a:pt x="784710" y="92365"/>
                        <a:pt x="789566" y="142872"/>
                      </a:cubicBezTo>
                      <a:lnTo>
                        <a:pt x="679533" y="142872"/>
                      </a:lnTo>
                      <a:cubicBezTo>
                        <a:pt x="676804" y="133807"/>
                        <a:pt x="666213" y="127146"/>
                        <a:pt x="635085" y="127146"/>
                      </a:cubicBezTo>
                      <a:cubicBezTo>
                        <a:pt x="600951" y="127146"/>
                        <a:pt x="584300" y="139218"/>
                        <a:pt x="584300" y="167339"/>
                      </a:cubicBezTo>
                      <a:cubicBezTo>
                        <a:pt x="584300" y="195461"/>
                        <a:pt x="600905" y="209660"/>
                        <a:pt x="636611" y="209660"/>
                      </a:cubicBezTo>
                      <a:cubicBezTo>
                        <a:pt x="658997" y="209660"/>
                        <a:pt x="672595" y="205127"/>
                        <a:pt x="680458" y="194535"/>
                      </a:cubicBezTo>
                      <a:lnTo>
                        <a:pt x="608814" y="194535"/>
                      </a:lnTo>
                      <a:lnTo>
                        <a:pt x="608814" y="153140"/>
                      </a:lnTo>
                      <a:close/>
                      <a:moveTo>
                        <a:pt x="361505" y="65493"/>
                      </a:moveTo>
                      <a:lnTo>
                        <a:pt x="465803" y="65493"/>
                      </a:lnTo>
                      <a:lnTo>
                        <a:pt x="465803" y="268030"/>
                      </a:lnTo>
                      <a:lnTo>
                        <a:pt x="361505" y="268030"/>
                      </a:lnTo>
                      <a:lnTo>
                        <a:pt x="361505" y="65493"/>
                      </a:lnTo>
                      <a:close/>
                      <a:moveTo>
                        <a:pt x="675232" y="510806"/>
                      </a:moveTo>
                      <a:cubicBezTo>
                        <a:pt x="675232" y="502943"/>
                        <a:pt x="670098" y="500816"/>
                        <a:pt x="648036" y="500214"/>
                      </a:cubicBezTo>
                      <a:lnTo>
                        <a:pt x="598777" y="499012"/>
                      </a:lnTo>
                      <a:cubicBezTo>
                        <a:pt x="520195" y="497208"/>
                        <a:pt x="484812" y="475423"/>
                        <a:pt x="484812" y="436757"/>
                      </a:cubicBezTo>
                      <a:cubicBezTo>
                        <a:pt x="484812" y="388377"/>
                        <a:pt x="528659" y="367841"/>
                        <a:pt x="631431" y="367841"/>
                      </a:cubicBezTo>
                      <a:cubicBezTo>
                        <a:pt x="734203" y="367841"/>
                        <a:pt x="774719" y="389626"/>
                        <a:pt x="776199" y="442492"/>
                      </a:cubicBezTo>
                      <a:lnTo>
                        <a:pt x="671901" y="442492"/>
                      </a:lnTo>
                      <a:cubicBezTo>
                        <a:pt x="670976" y="431299"/>
                        <a:pt x="659228" y="427691"/>
                        <a:pt x="631107" y="427691"/>
                      </a:cubicBezTo>
                      <a:cubicBezTo>
                        <a:pt x="602986" y="427691"/>
                        <a:pt x="592117" y="430420"/>
                        <a:pt x="592117" y="439162"/>
                      </a:cubicBezTo>
                      <a:cubicBezTo>
                        <a:pt x="592117" y="447025"/>
                        <a:pt x="597251" y="449152"/>
                        <a:pt x="617787" y="449753"/>
                      </a:cubicBezTo>
                      <a:lnTo>
                        <a:pt x="669774" y="451280"/>
                      </a:lnTo>
                      <a:cubicBezTo>
                        <a:pt x="755294" y="453685"/>
                        <a:pt x="782536" y="471214"/>
                        <a:pt x="782536" y="512332"/>
                      </a:cubicBezTo>
                      <a:cubicBezTo>
                        <a:pt x="782536" y="558260"/>
                        <a:pt x="730826" y="582450"/>
                        <a:pt x="632911" y="582450"/>
                      </a:cubicBezTo>
                      <a:cubicBezTo>
                        <a:pt x="534996" y="582450"/>
                        <a:pt x="486015" y="558584"/>
                        <a:pt x="484489" y="507198"/>
                      </a:cubicBezTo>
                      <a:lnTo>
                        <a:pt x="588787" y="507198"/>
                      </a:lnTo>
                      <a:cubicBezTo>
                        <a:pt x="589712" y="518669"/>
                        <a:pt x="602986" y="522600"/>
                        <a:pt x="633235" y="522600"/>
                      </a:cubicBezTo>
                      <a:cubicBezTo>
                        <a:pt x="661634" y="522600"/>
                        <a:pt x="675232" y="519594"/>
                        <a:pt x="675232" y="510806"/>
                      </a:cubicBezTo>
                      <a:close/>
                      <a:moveTo>
                        <a:pt x="368720" y="510806"/>
                      </a:moveTo>
                      <a:cubicBezTo>
                        <a:pt x="368720" y="502943"/>
                        <a:pt x="363586" y="500816"/>
                        <a:pt x="341524" y="500214"/>
                      </a:cubicBezTo>
                      <a:lnTo>
                        <a:pt x="292266" y="499012"/>
                      </a:lnTo>
                      <a:cubicBezTo>
                        <a:pt x="213684" y="497208"/>
                        <a:pt x="178301" y="475423"/>
                        <a:pt x="178301" y="436757"/>
                      </a:cubicBezTo>
                      <a:cubicBezTo>
                        <a:pt x="178301" y="388377"/>
                        <a:pt x="222148" y="367841"/>
                        <a:pt x="324920" y="367841"/>
                      </a:cubicBezTo>
                      <a:cubicBezTo>
                        <a:pt x="427691" y="367841"/>
                        <a:pt x="468208" y="389626"/>
                        <a:pt x="469688" y="442492"/>
                      </a:cubicBezTo>
                      <a:lnTo>
                        <a:pt x="365390" y="442492"/>
                      </a:lnTo>
                      <a:cubicBezTo>
                        <a:pt x="364465" y="431299"/>
                        <a:pt x="352717" y="427691"/>
                        <a:pt x="324596" y="427691"/>
                      </a:cubicBezTo>
                      <a:cubicBezTo>
                        <a:pt x="296475" y="427691"/>
                        <a:pt x="285605" y="430420"/>
                        <a:pt x="285605" y="439162"/>
                      </a:cubicBezTo>
                      <a:cubicBezTo>
                        <a:pt x="285605" y="447025"/>
                        <a:pt x="290740" y="449152"/>
                        <a:pt x="311276" y="449753"/>
                      </a:cubicBezTo>
                      <a:lnTo>
                        <a:pt x="363263" y="451280"/>
                      </a:lnTo>
                      <a:cubicBezTo>
                        <a:pt x="448782" y="453685"/>
                        <a:pt x="476025" y="471214"/>
                        <a:pt x="476025" y="512332"/>
                      </a:cubicBezTo>
                      <a:cubicBezTo>
                        <a:pt x="476025" y="558260"/>
                        <a:pt x="424315" y="582450"/>
                        <a:pt x="326400" y="582450"/>
                      </a:cubicBezTo>
                      <a:cubicBezTo>
                        <a:pt x="228484" y="582450"/>
                        <a:pt x="179504" y="558584"/>
                        <a:pt x="177977" y="507198"/>
                      </a:cubicBezTo>
                      <a:lnTo>
                        <a:pt x="282275" y="507198"/>
                      </a:lnTo>
                      <a:cubicBezTo>
                        <a:pt x="283201" y="518669"/>
                        <a:pt x="296475" y="522600"/>
                        <a:pt x="326723" y="522600"/>
                      </a:cubicBezTo>
                      <a:cubicBezTo>
                        <a:pt x="355122" y="522600"/>
                        <a:pt x="368720" y="519594"/>
                        <a:pt x="368720" y="510806"/>
                      </a:cubicBezTo>
                      <a:close/>
                      <a:moveTo>
                        <a:pt x="1344450" y="576391"/>
                      </a:moveTo>
                      <a:lnTo>
                        <a:pt x="1093857" y="576391"/>
                      </a:lnTo>
                      <a:lnTo>
                        <a:pt x="1093857" y="373854"/>
                      </a:lnTo>
                      <a:lnTo>
                        <a:pt x="1344450" y="373854"/>
                      </a:lnTo>
                      <a:lnTo>
                        <a:pt x="1344450" y="436433"/>
                      </a:lnTo>
                      <a:lnTo>
                        <a:pt x="1198156" y="436433"/>
                      </a:lnTo>
                      <a:lnTo>
                        <a:pt x="1198156" y="450956"/>
                      </a:lnTo>
                      <a:lnTo>
                        <a:pt x="1338992" y="450956"/>
                      </a:lnTo>
                      <a:lnTo>
                        <a:pt x="1338992" y="499335"/>
                      </a:lnTo>
                      <a:lnTo>
                        <a:pt x="1198156" y="499335"/>
                      </a:lnTo>
                      <a:lnTo>
                        <a:pt x="1198156" y="513858"/>
                      </a:lnTo>
                      <a:lnTo>
                        <a:pt x="1344450" y="513858"/>
                      </a:lnTo>
                      <a:lnTo>
                        <a:pt x="1344450" y="576437"/>
                      </a:lnTo>
                      <a:close/>
                      <a:moveTo>
                        <a:pt x="791601" y="479678"/>
                      </a:moveTo>
                      <a:lnTo>
                        <a:pt x="791601" y="373900"/>
                      </a:lnTo>
                      <a:lnTo>
                        <a:pt x="895899" y="373900"/>
                      </a:lnTo>
                      <a:lnTo>
                        <a:pt x="895899" y="458541"/>
                      </a:lnTo>
                      <a:cubicBezTo>
                        <a:pt x="895899" y="488790"/>
                        <a:pt x="903762" y="501463"/>
                        <a:pt x="935214" y="501463"/>
                      </a:cubicBezTo>
                      <a:cubicBezTo>
                        <a:pt x="966665" y="501463"/>
                        <a:pt x="974528" y="488790"/>
                        <a:pt x="974528" y="458541"/>
                      </a:cubicBezTo>
                      <a:lnTo>
                        <a:pt x="974528" y="373900"/>
                      </a:lnTo>
                      <a:lnTo>
                        <a:pt x="1078826" y="373900"/>
                      </a:lnTo>
                      <a:lnTo>
                        <a:pt x="1078826" y="479678"/>
                      </a:lnTo>
                      <a:cubicBezTo>
                        <a:pt x="1078826" y="549195"/>
                        <a:pt x="1031649" y="582450"/>
                        <a:pt x="935260" y="582450"/>
                      </a:cubicBezTo>
                      <a:cubicBezTo>
                        <a:pt x="838871" y="582450"/>
                        <a:pt x="791694" y="549195"/>
                        <a:pt x="791694" y="479678"/>
                      </a:cubicBezTo>
                      <a:close/>
                      <a:moveTo>
                        <a:pt x="167108" y="576391"/>
                      </a:moveTo>
                      <a:lnTo>
                        <a:pt x="62810" y="576391"/>
                      </a:lnTo>
                      <a:lnTo>
                        <a:pt x="62810" y="373854"/>
                      </a:lnTo>
                      <a:lnTo>
                        <a:pt x="167108" y="373854"/>
                      </a:lnTo>
                      <a:lnTo>
                        <a:pt x="167108" y="576391"/>
                      </a:lnTo>
                      <a:close/>
                      <a:moveTo>
                        <a:pt x="1407260" y="616214"/>
                      </a:moveTo>
                      <a:lnTo>
                        <a:pt x="1407260" y="307806"/>
                      </a:lnTo>
                      <a:lnTo>
                        <a:pt x="852608" y="307806"/>
                      </a:lnTo>
                      <a:lnTo>
                        <a:pt x="852608" y="0"/>
                      </a:lnTo>
                      <a:lnTo>
                        <a:pt x="0" y="0"/>
                      </a:lnTo>
                      <a:lnTo>
                        <a:pt x="0" y="951078"/>
                      </a:lnTo>
                      <a:lnTo>
                        <a:pt x="1756647" y="951078"/>
                      </a:lnTo>
                      <a:lnTo>
                        <a:pt x="1756647" y="616168"/>
                      </a:lnTo>
                      <a:lnTo>
                        <a:pt x="1407214" y="616168"/>
                      </a:lnTo>
                      <a:close/>
                      <a:moveTo>
                        <a:pt x="26225" y="26225"/>
                      </a:moveTo>
                      <a:lnTo>
                        <a:pt x="826383" y="26225"/>
                      </a:lnTo>
                      <a:lnTo>
                        <a:pt x="826383" y="307806"/>
                      </a:lnTo>
                      <a:lnTo>
                        <a:pt x="26225" y="307806"/>
                      </a:lnTo>
                      <a:lnTo>
                        <a:pt x="26225" y="26225"/>
                      </a:lnTo>
                      <a:close/>
                      <a:moveTo>
                        <a:pt x="26225" y="334031"/>
                      </a:moveTo>
                      <a:lnTo>
                        <a:pt x="1381036" y="334031"/>
                      </a:lnTo>
                      <a:cubicBezTo>
                        <a:pt x="1381036" y="334031"/>
                        <a:pt x="1381036" y="616214"/>
                        <a:pt x="1381036" y="616214"/>
                      </a:cubicBezTo>
                      <a:lnTo>
                        <a:pt x="26225" y="616214"/>
                      </a:lnTo>
                      <a:lnTo>
                        <a:pt x="26225" y="334031"/>
                      </a:lnTo>
                      <a:close/>
                      <a:moveTo>
                        <a:pt x="1730469" y="924899"/>
                      </a:moveTo>
                      <a:lnTo>
                        <a:pt x="26225" y="924899"/>
                      </a:lnTo>
                      <a:lnTo>
                        <a:pt x="26225" y="642439"/>
                      </a:lnTo>
                      <a:lnTo>
                        <a:pt x="1730469" y="642439"/>
                      </a:lnTo>
                      <a:lnTo>
                        <a:pt x="1730469" y="924899"/>
                      </a:lnTo>
                      <a:close/>
                    </a:path>
                  </a:pathLst>
                </a:custGeom>
                <a:grpFill/>
                <a:ln w="4625" cap="flat">
                  <a:noFill/>
                  <a:prstDash val="solid"/>
                  <a:miter/>
                </a:ln>
              </p:spPr>
              <p:txBody>
                <a:bodyPr rtlCol="0" anchor="ctr"/>
                <a:lstStyle/>
                <a:p>
                  <a:endParaRPr lang="en-US"/>
                </a:p>
              </p:txBody>
            </p:sp>
          </p:grpSp>
          <p:grpSp>
            <p:nvGrpSpPr>
              <p:cNvPr id="6" name="Graphic 96">
                <a:extLst>
                  <a:ext uri="{FF2B5EF4-FFF2-40B4-BE49-F238E27FC236}">
                    <a16:creationId xmlns:a16="http://schemas.microsoft.com/office/drawing/2014/main" id="{2F376F55-55B5-C2C6-2C54-0ABEBBD90DCA}"/>
                  </a:ext>
                </a:extLst>
              </p:cNvPr>
              <p:cNvGrpSpPr/>
              <p:nvPr/>
            </p:nvGrpSpPr>
            <p:grpSpPr>
              <a:xfrm>
                <a:off x="3827298" y="5534894"/>
                <a:ext cx="2966781" cy="151798"/>
                <a:chOff x="3827298" y="5534894"/>
                <a:chExt cx="2966781" cy="151798"/>
              </a:xfrm>
              <a:grpFill/>
            </p:grpSpPr>
            <p:sp>
              <p:nvSpPr>
                <p:cNvPr id="7" name="Freeform: Shape 6">
                  <a:extLst>
                    <a:ext uri="{FF2B5EF4-FFF2-40B4-BE49-F238E27FC236}">
                      <a16:creationId xmlns:a16="http://schemas.microsoft.com/office/drawing/2014/main" id="{6CE76B45-F123-AD95-4B5A-18915F0F6C68}"/>
                    </a:ext>
                  </a:extLst>
                </p:cNvPr>
                <p:cNvSpPr/>
                <p:nvPr/>
              </p:nvSpPr>
              <p:spPr>
                <a:xfrm>
                  <a:off x="3827298" y="5541046"/>
                  <a:ext cx="138524" cy="114195"/>
                </a:xfrm>
                <a:custGeom>
                  <a:avLst/>
                  <a:gdLst>
                    <a:gd name="connsiteX0" fmla="*/ 93383 w 138524"/>
                    <a:gd name="connsiteY0" fmla="*/ 0 h 114195"/>
                    <a:gd name="connsiteX1" fmla="*/ 119469 w 138524"/>
                    <a:gd name="connsiteY1" fmla="*/ 4163 h 114195"/>
                    <a:gd name="connsiteX2" fmla="*/ 133946 w 138524"/>
                    <a:gd name="connsiteY2" fmla="*/ 16789 h 114195"/>
                    <a:gd name="connsiteX3" fmla="*/ 138524 w 138524"/>
                    <a:gd name="connsiteY3" fmla="*/ 38528 h 114195"/>
                    <a:gd name="connsiteX4" fmla="*/ 133946 w 138524"/>
                    <a:gd name="connsiteY4" fmla="*/ 60127 h 114195"/>
                    <a:gd name="connsiteX5" fmla="*/ 119469 w 138524"/>
                    <a:gd name="connsiteY5" fmla="*/ 72847 h 114195"/>
                    <a:gd name="connsiteX6" fmla="*/ 93383 w 138524"/>
                    <a:gd name="connsiteY6" fmla="*/ 77102 h 114195"/>
                    <a:gd name="connsiteX7" fmla="*/ 36308 w 138524"/>
                    <a:gd name="connsiteY7" fmla="*/ 77102 h 114195"/>
                    <a:gd name="connsiteX8" fmla="*/ 36308 w 138524"/>
                    <a:gd name="connsiteY8" fmla="*/ 114196 h 114195"/>
                    <a:gd name="connsiteX9" fmla="*/ 0 w 138524"/>
                    <a:gd name="connsiteY9" fmla="*/ 114196 h 114195"/>
                    <a:gd name="connsiteX10" fmla="*/ 0 w 138524"/>
                    <a:gd name="connsiteY10" fmla="*/ 0 h 114195"/>
                    <a:gd name="connsiteX11" fmla="*/ 93383 w 138524"/>
                    <a:gd name="connsiteY11" fmla="*/ 0 h 114195"/>
                    <a:gd name="connsiteX12" fmla="*/ 84086 w 138524"/>
                    <a:gd name="connsiteY12" fmla="*/ 51802 h 114195"/>
                    <a:gd name="connsiteX13" fmla="*/ 94955 w 138524"/>
                    <a:gd name="connsiteY13" fmla="*/ 48750 h 114195"/>
                    <a:gd name="connsiteX14" fmla="*/ 98332 w 138524"/>
                    <a:gd name="connsiteY14" fmla="*/ 39499 h 114195"/>
                    <a:gd name="connsiteX15" fmla="*/ 94955 w 138524"/>
                    <a:gd name="connsiteY15" fmla="*/ 30156 h 114195"/>
                    <a:gd name="connsiteX16" fmla="*/ 84086 w 138524"/>
                    <a:gd name="connsiteY16" fmla="*/ 27196 h 114195"/>
                    <a:gd name="connsiteX17" fmla="*/ 36262 w 138524"/>
                    <a:gd name="connsiteY17" fmla="*/ 27196 h 114195"/>
                    <a:gd name="connsiteX18" fmla="*/ 36262 w 138524"/>
                    <a:gd name="connsiteY18" fmla="*/ 51802 h 114195"/>
                    <a:gd name="connsiteX19" fmla="*/ 84086 w 138524"/>
                    <a:gd name="connsiteY19" fmla="*/ 51802 h 11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8524" h="114195">
                      <a:moveTo>
                        <a:pt x="93383" y="0"/>
                      </a:moveTo>
                      <a:cubicBezTo>
                        <a:pt x="104159" y="0"/>
                        <a:pt x="112855" y="1387"/>
                        <a:pt x="119469" y="4163"/>
                      </a:cubicBezTo>
                      <a:cubicBezTo>
                        <a:pt x="126083" y="6938"/>
                        <a:pt x="130893" y="11147"/>
                        <a:pt x="133946" y="16789"/>
                      </a:cubicBezTo>
                      <a:cubicBezTo>
                        <a:pt x="136998" y="22432"/>
                        <a:pt x="138524" y="29694"/>
                        <a:pt x="138524" y="38528"/>
                      </a:cubicBezTo>
                      <a:cubicBezTo>
                        <a:pt x="138524" y="47362"/>
                        <a:pt x="136998" y="54485"/>
                        <a:pt x="133946" y="60127"/>
                      </a:cubicBezTo>
                      <a:cubicBezTo>
                        <a:pt x="130893" y="65770"/>
                        <a:pt x="126083" y="70025"/>
                        <a:pt x="119469" y="72847"/>
                      </a:cubicBezTo>
                      <a:cubicBezTo>
                        <a:pt x="112855" y="75668"/>
                        <a:pt x="104159" y="77102"/>
                        <a:pt x="93383" y="77102"/>
                      </a:cubicBezTo>
                      <a:lnTo>
                        <a:pt x="36308" y="77102"/>
                      </a:lnTo>
                      <a:lnTo>
                        <a:pt x="36308" y="114196"/>
                      </a:lnTo>
                      <a:lnTo>
                        <a:pt x="0" y="114196"/>
                      </a:lnTo>
                      <a:lnTo>
                        <a:pt x="0" y="0"/>
                      </a:lnTo>
                      <a:lnTo>
                        <a:pt x="93383" y="0"/>
                      </a:lnTo>
                      <a:close/>
                      <a:moveTo>
                        <a:pt x="84086" y="51802"/>
                      </a:moveTo>
                      <a:cubicBezTo>
                        <a:pt x="89081" y="51802"/>
                        <a:pt x="92735" y="50784"/>
                        <a:pt x="94955" y="48750"/>
                      </a:cubicBezTo>
                      <a:cubicBezTo>
                        <a:pt x="97175" y="46714"/>
                        <a:pt x="98332" y="43615"/>
                        <a:pt x="98332" y="39499"/>
                      </a:cubicBezTo>
                      <a:cubicBezTo>
                        <a:pt x="98332" y="35383"/>
                        <a:pt x="97222" y="32099"/>
                        <a:pt x="94955" y="30156"/>
                      </a:cubicBezTo>
                      <a:cubicBezTo>
                        <a:pt x="92689" y="28214"/>
                        <a:pt x="89081" y="27196"/>
                        <a:pt x="84086" y="27196"/>
                      </a:cubicBezTo>
                      <a:lnTo>
                        <a:pt x="36262" y="27196"/>
                      </a:lnTo>
                      <a:lnTo>
                        <a:pt x="36262" y="51802"/>
                      </a:lnTo>
                      <a:lnTo>
                        <a:pt x="84086" y="51802"/>
                      </a:lnTo>
                      <a:close/>
                    </a:path>
                  </a:pathLst>
                </a:custGeom>
                <a:grpFill/>
                <a:ln w="46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509431D-EB7D-8FA5-8A75-CD05D34F72E8}"/>
                    </a:ext>
                  </a:extLst>
                </p:cNvPr>
                <p:cNvSpPr/>
                <p:nvPr/>
              </p:nvSpPr>
              <p:spPr>
                <a:xfrm>
                  <a:off x="3971372" y="5565328"/>
                  <a:ext cx="124417" cy="93567"/>
                </a:xfrm>
                <a:custGeom>
                  <a:avLst/>
                  <a:gdLst>
                    <a:gd name="connsiteX0" fmla="*/ 122059 w 124417"/>
                    <a:gd name="connsiteY0" fmla="*/ 75946 h 93567"/>
                    <a:gd name="connsiteX1" fmla="*/ 122521 w 124417"/>
                    <a:gd name="connsiteY1" fmla="*/ 83762 h 93567"/>
                    <a:gd name="connsiteX2" fmla="*/ 124417 w 124417"/>
                    <a:gd name="connsiteY2" fmla="*/ 88896 h 93567"/>
                    <a:gd name="connsiteX3" fmla="*/ 124417 w 124417"/>
                    <a:gd name="connsiteY3" fmla="*/ 89867 h 93567"/>
                    <a:gd name="connsiteX4" fmla="*/ 89220 w 124417"/>
                    <a:gd name="connsiteY4" fmla="*/ 89867 h 93567"/>
                    <a:gd name="connsiteX5" fmla="*/ 87462 w 124417"/>
                    <a:gd name="connsiteY5" fmla="*/ 86445 h 93567"/>
                    <a:gd name="connsiteX6" fmla="*/ 86815 w 124417"/>
                    <a:gd name="connsiteY6" fmla="*/ 81080 h 93567"/>
                    <a:gd name="connsiteX7" fmla="*/ 86815 w 124417"/>
                    <a:gd name="connsiteY7" fmla="*/ 78212 h 93567"/>
                    <a:gd name="connsiteX8" fmla="*/ 69054 w 124417"/>
                    <a:gd name="connsiteY8" fmla="*/ 89636 h 93567"/>
                    <a:gd name="connsiteX9" fmla="*/ 41858 w 124417"/>
                    <a:gd name="connsiteY9" fmla="*/ 93567 h 93567"/>
                    <a:gd name="connsiteX10" fmla="*/ 11655 w 124417"/>
                    <a:gd name="connsiteY10" fmla="*/ 86537 h 93567"/>
                    <a:gd name="connsiteX11" fmla="*/ 0 w 124417"/>
                    <a:gd name="connsiteY11" fmla="*/ 64938 h 93567"/>
                    <a:gd name="connsiteX12" fmla="*/ 3700 w 124417"/>
                    <a:gd name="connsiteY12" fmla="*/ 49721 h 93567"/>
                    <a:gd name="connsiteX13" fmla="*/ 13876 w 124417"/>
                    <a:gd name="connsiteY13" fmla="*/ 40933 h 93567"/>
                    <a:gd name="connsiteX14" fmla="*/ 29786 w 124417"/>
                    <a:gd name="connsiteY14" fmla="*/ 37279 h 93567"/>
                    <a:gd name="connsiteX15" fmla="*/ 75344 w 124417"/>
                    <a:gd name="connsiteY15" fmla="*/ 33440 h 93567"/>
                    <a:gd name="connsiteX16" fmla="*/ 82282 w 124417"/>
                    <a:gd name="connsiteY16" fmla="*/ 31775 h 93567"/>
                    <a:gd name="connsiteX17" fmla="*/ 84456 w 124417"/>
                    <a:gd name="connsiteY17" fmla="*/ 27520 h 93567"/>
                    <a:gd name="connsiteX18" fmla="*/ 80201 w 124417"/>
                    <a:gd name="connsiteY18" fmla="*/ 22664 h 93567"/>
                    <a:gd name="connsiteX19" fmla="*/ 66233 w 124417"/>
                    <a:gd name="connsiteY19" fmla="*/ 20999 h 93567"/>
                    <a:gd name="connsiteX20" fmla="*/ 51432 w 124417"/>
                    <a:gd name="connsiteY20" fmla="*/ 22894 h 93567"/>
                    <a:gd name="connsiteX21" fmla="*/ 44772 w 124417"/>
                    <a:gd name="connsiteY21" fmla="*/ 29601 h 93567"/>
                    <a:gd name="connsiteX22" fmla="*/ 6059 w 124417"/>
                    <a:gd name="connsiteY22" fmla="*/ 29601 h 93567"/>
                    <a:gd name="connsiteX23" fmla="*/ 13829 w 124417"/>
                    <a:gd name="connsiteY23" fmla="*/ 11470 h 93567"/>
                    <a:gd name="connsiteX24" fmla="*/ 33671 w 124417"/>
                    <a:gd name="connsiteY24" fmla="*/ 2498 h 93567"/>
                    <a:gd name="connsiteX25" fmla="*/ 64614 w 124417"/>
                    <a:gd name="connsiteY25" fmla="*/ 0 h 93567"/>
                    <a:gd name="connsiteX26" fmla="*/ 96343 w 124417"/>
                    <a:gd name="connsiteY26" fmla="*/ 2081 h 93567"/>
                    <a:gd name="connsiteX27" fmla="*/ 115306 w 124417"/>
                    <a:gd name="connsiteY27" fmla="*/ 10175 h 93567"/>
                    <a:gd name="connsiteX28" fmla="*/ 122013 w 124417"/>
                    <a:gd name="connsiteY28" fmla="*/ 27520 h 93567"/>
                    <a:gd name="connsiteX29" fmla="*/ 122013 w 124417"/>
                    <a:gd name="connsiteY29" fmla="*/ 75992 h 93567"/>
                    <a:gd name="connsiteX30" fmla="*/ 86260 w 124417"/>
                    <a:gd name="connsiteY30" fmla="*/ 49397 h 93567"/>
                    <a:gd name="connsiteX31" fmla="*/ 82837 w 124417"/>
                    <a:gd name="connsiteY31" fmla="*/ 50692 h 93567"/>
                    <a:gd name="connsiteX32" fmla="*/ 78443 w 124417"/>
                    <a:gd name="connsiteY32" fmla="*/ 51478 h 93567"/>
                    <a:gd name="connsiteX33" fmla="*/ 78120 w 124417"/>
                    <a:gd name="connsiteY33" fmla="*/ 51617 h 93567"/>
                    <a:gd name="connsiteX34" fmla="*/ 77796 w 124417"/>
                    <a:gd name="connsiteY34" fmla="*/ 51617 h 93567"/>
                    <a:gd name="connsiteX35" fmla="*/ 49813 w 124417"/>
                    <a:gd name="connsiteY35" fmla="*/ 54994 h 93567"/>
                    <a:gd name="connsiteX36" fmla="*/ 40517 w 124417"/>
                    <a:gd name="connsiteY36" fmla="*/ 58046 h 93567"/>
                    <a:gd name="connsiteX37" fmla="*/ 37464 w 124417"/>
                    <a:gd name="connsiteY37" fmla="*/ 64290 h 93567"/>
                    <a:gd name="connsiteX38" fmla="*/ 41396 w 124417"/>
                    <a:gd name="connsiteY38" fmla="*/ 70997 h 93567"/>
                    <a:gd name="connsiteX39" fmla="*/ 53467 w 124417"/>
                    <a:gd name="connsiteY39" fmla="*/ 72939 h 93567"/>
                    <a:gd name="connsiteX40" fmla="*/ 76639 w 124417"/>
                    <a:gd name="connsiteY40" fmla="*/ 67897 h 93567"/>
                    <a:gd name="connsiteX41" fmla="*/ 86214 w 124417"/>
                    <a:gd name="connsiteY41" fmla="*/ 52311 h 93567"/>
                    <a:gd name="connsiteX42" fmla="*/ 86214 w 124417"/>
                    <a:gd name="connsiteY42" fmla="*/ 49443 h 9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24417" h="93567">
                      <a:moveTo>
                        <a:pt x="122059" y="75946"/>
                      </a:moveTo>
                      <a:cubicBezTo>
                        <a:pt x="122059" y="79044"/>
                        <a:pt x="122197" y="81635"/>
                        <a:pt x="122521" y="83762"/>
                      </a:cubicBezTo>
                      <a:cubicBezTo>
                        <a:pt x="122845" y="85890"/>
                        <a:pt x="123493" y="87601"/>
                        <a:pt x="124417" y="88896"/>
                      </a:cubicBezTo>
                      <a:lnTo>
                        <a:pt x="124417" y="89867"/>
                      </a:lnTo>
                      <a:lnTo>
                        <a:pt x="89220" y="89867"/>
                      </a:lnTo>
                      <a:cubicBezTo>
                        <a:pt x="88480" y="89127"/>
                        <a:pt x="87879" y="87971"/>
                        <a:pt x="87462" y="86445"/>
                      </a:cubicBezTo>
                      <a:cubicBezTo>
                        <a:pt x="87046" y="84918"/>
                        <a:pt x="86815" y="83115"/>
                        <a:pt x="86815" y="81080"/>
                      </a:cubicBezTo>
                      <a:lnTo>
                        <a:pt x="86815" y="78212"/>
                      </a:lnTo>
                      <a:cubicBezTo>
                        <a:pt x="82421" y="83207"/>
                        <a:pt x="76547" y="87046"/>
                        <a:pt x="69054" y="89636"/>
                      </a:cubicBezTo>
                      <a:cubicBezTo>
                        <a:pt x="61608" y="92226"/>
                        <a:pt x="52542" y="93567"/>
                        <a:pt x="41858" y="93567"/>
                      </a:cubicBezTo>
                      <a:cubicBezTo>
                        <a:pt x="29509" y="93567"/>
                        <a:pt x="19426" y="91209"/>
                        <a:pt x="11655" y="86537"/>
                      </a:cubicBezTo>
                      <a:cubicBezTo>
                        <a:pt x="3885" y="81866"/>
                        <a:pt x="0" y="74651"/>
                        <a:pt x="0" y="64938"/>
                      </a:cubicBezTo>
                      <a:cubicBezTo>
                        <a:pt x="0" y="58740"/>
                        <a:pt x="1203" y="53698"/>
                        <a:pt x="3700" y="49721"/>
                      </a:cubicBezTo>
                      <a:cubicBezTo>
                        <a:pt x="6151" y="45789"/>
                        <a:pt x="9528" y="42829"/>
                        <a:pt x="13876" y="40933"/>
                      </a:cubicBezTo>
                      <a:cubicBezTo>
                        <a:pt x="18177" y="38990"/>
                        <a:pt x="23496" y="37788"/>
                        <a:pt x="29786" y="37279"/>
                      </a:cubicBezTo>
                      <a:lnTo>
                        <a:pt x="75344" y="33440"/>
                      </a:lnTo>
                      <a:cubicBezTo>
                        <a:pt x="78536" y="33209"/>
                        <a:pt x="80848" y="32654"/>
                        <a:pt x="82282" y="31775"/>
                      </a:cubicBezTo>
                      <a:cubicBezTo>
                        <a:pt x="83716" y="30850"/>
                        <a:pt x="84456" y="29462"/>
                        <a:pt x="84456" y="27520"/>
                      </a:cubicBezTo>
                      <a:cubicBezTo>
                        <a:pt x="84456" y="25392"/>
                        <a:pt x="83022" y="23774"/>
                        <a:pt x="80201" y="22664"/>
                      </a:cubicBezTo>
                      <a:cubicBezTo>
                        <a:pt x="77379" y="21554"/>
                        <a:pt x="72708" y="20999"/>
                        <a:pt x="66233" y="20999"/>
                      </a:cubicBezTo>
                      <a:cubicBezTo>
                        <a:pt x="59757" y="20999"/>
                        <a:pt x="54901" y="21646"/>
                        <a:pt x="51432" y="22894"/>
                      </a:cubicBezTo>
                      <a:cubicBezTo>
                        <a:pt x="47963" y="24190"/>
                        <a:pt x="45743" y="26410"/>
                        <a:pt x="44772" y="29601"/>
                      </a:cubicBezTo>
                      <a:lnTo>
                        <a:pt x="6059" y="29601"/>
                      </a:lnTo>
                      <a:cubicBezTo>
                        <a:pt x="6383" y="21831"/>
                        <a:pt x="8973" y="15772"/>
                        <a:pt x="13829" y="11470"/>
                      </a:cubicBezTo>
                      <a:cubicBezTo>
                        <a:pt x="18686" y="7169"/>
                        <a:pt x="25300" y="4163"/>
                        <a:pt x="33671" y="2498"/>
                      </a:cubicBezTo>
                      <a:cubicBezTo>
                        <a:pt x="42043" y="832"/>
                        <a:pt x="52357" y="0"/>
                        <a:pt x="64614" y="0"/>
                      </a:cubicBezTo>
                      <a:cubicBezTo>
                        <a:pt x="77611" y="0"/>
                        <a:pt x="88202" y="694"/>
                        <a:pt x="96343" y="2081"/>
                      </a:cubicBezTo>
                      <a:cubicBezTo>
                        <a:pt x="104483" y="3469"/>
                        <a:pt x="110819" y="6151"/>
                        <a:pt x="115306" y="10175"/>
                      </a:cubicBezTo>
                      <a:cubicBezTo>
                        <a:pt x="119792" y="14153"/>
                        <a:pt x="122013" y="19981"/>
                        <a:pt x="122013" y="27520"/>
                      </a:cubicBezTo>
                      <a:lnTo>
                        <a:pt x="122013" y="75992"/>
                      </a:lnTo>
                      <a:close/>
                      <a:moveTo>
                        <a:pt x="86260" y="49397"/>
                      </a:moveTo>
                      <a:cubicBezTo>
                        <a:pt x="85381" y="49952"/>
                        <a:pt x="84271" y="50368"/>
                        <a:pt x="82837" y="50692"/>
                      </a:cubicBezTo>
                      <a:cubicBezTo>
                        <a:pt x="81403" y="51016"/>
                        <a:pt x="79923" y="51293"/>
                        <a:pt x="78443" y="51478"/>
                      </a:cubicBezTo>
                      <a:cubicBezTo>
                        <a:pt x="78351" y="51571"/>
                        <a:pt x="78212" y="51617"/>
                        <a:pt x="78120" y="51617"/>
                      </a:cubicBezTo>
                      <a:lnTo>
                        <a:pt x="77796" y="51617"/>
                      </a:lnTo>
                      <a:lnTo>
                        <a:pt x="49813" y="54994"/>
                      </a:lnTo>
                      <a:cubicBezTo>
                        <a:pt x="45651" y="55641"/>
                        <a:pt x="42552" y="56659"/>
                        <a:pt x="40517" y="58046"/>
                      </a:cubicBezTo>
                      <a:cubicBezTo>
                        <a:pt x="38482" y="59434"/>
                        <a:pt x="37464" y="61515"/>
                        <a:pt x="37464" y="64290"/>
                      </a:cubicBezTo>
                      <a:cubicBezTo>
                        <a:pt x="37464" y="67481"/>
                        <a:pt x="38759" y="69748"/>
                        <a:pt x="41396" y="70997"/>
                      </a:cubicBezTo>
                      <a:cubicBezTo>
                        <a:pt x="43986" y="72292"/>
                        <a:pt x="48009" y="72939"/>
                        <a:pt x="53467" y="72939"/>
                      </a:cubicBezTo>
                      <a:cubicBezTo>
                        <a:pt x="62532" y="72939"/>
                        <a:pt x="70257" y="71274"/>
                        <a:pt x="76639" y="67897"/>
                      </a:cubicBezTo>
                      <a:cubicBezTo>
                        <a:pt x="83022" y="64521"/>
                        <a:pt x="86214" y="59341"/>
                        <a:pt x="86214" y="52311"/>
                      </a:cubicBezTo>
                      <a:lnTo>
                        <a:pt x="86214" y="49443"/>
                      </a:lnTo>
                      <a:close/>
                    </a:path>
                  </a:pathLst>
                </a:custGeom>
                <a:grpFill/>
                <a:ln w="46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D4129BD-9272-0299-93C8-0618E210E314}"/>
                    </a:ext>
                  </a:extLst>
                </p:cNvPr>
                <p:cNvSpPr/>
                <p:nvPr/>
              </p:nvSpPr>
              <p:spPr>
                <a:xfrm>
                  <a:off x="4109110" y="5566577"/>
                  <a:ext cx="90468" cy="88618"/>
                </a:xfrm>
                <a:custGeom>
                  <a:avLst/>
                  <a:gdLst>
                    <a:gd name="connsiteX0" fmla="*/ 35152 w 90468"/>
                    <a:gd name="connsiteY0" fmla="*/ 2266 h 88618"/>
                    <a:gd name="connsiteX1" fmla="*/ 35152 w 90468"/>
                    <a:gd name="connsiteY1" fmla="*/ 13922 h 88618"/>
                    <a:gd name="connsiteX2" fmla="*/ 36123 w 90468"/>
                    <a:gd name="connsiteY2" fmla="*/ 13922 h 88618"/>
                    <a:gd name="connsiteX3" fmla="*/ 47639 w 90468"/>
                    <a:gd name="connsiteY3" fmla="*/ 6012 h 88618"/>
                    <a:gd name="connsiteX4" fmla="*/ 62024 w 90468"/>
                    <a:gd name="connsiteY4" fmla="*/ 1434 h 88618"/>
                    <a:gd name="connsiteX5" fmla="*/ 80247 w 90468"/>
                    <a:gd name="connsiteY5" fmla="*/ 0 h 88618"/>
                    <a:gd name="connsiteX6" fmla="*/ 90469 w 90468"/>
                    <a:gd name="connsiteY6" fmla="*/ 462 h 88618"/>
                    <a:gd name="connsiteX7" fmla="*/ 90469 w 90468"/>
                    <a:gd name="connsiteY7" fmla="*/ 34180 h 88618"/>
                    <a:gd name="connsiteX8" fmla="*/ 89682 w 90468"/>
                    <a:gd name="connsiteY8" fmla="*/ 34041 h 88618"/>
                    <a:gd name="connsiteX9" fmla="*/ 73356 w 90468"/>
                    <a:gd name="connsiteY9" fmla="*/ 32607 h 88618"/>
                    <a:gd name="connsiteX10" fmla="*/ 46252 w 90468"/>
                    <a:gd name="connsiteY10" fmla="*/ 38296 h 88618"/>
                    <a:gd name="connsiteX11" fmla="*/ 35799 w 90468"/>
                    <a:gd name="connsiteY11" fmla="*/ 59989 h 88618"/>
                    <a:gd name="connsiteX12" fmla="*/ 35799 w 90468"/>
                    <a:gd name="connsiteY12" fmla="*/ 88618 h 88618"/>
                    <a:gd name="connsiteX13" fmla="*/ 0 w 90468"/>
                    <a:gd name="connsiteY13" fmla="*/ 88618 h 88618"/>
                    <a:gd name="connsiteX14" fmla="*/ 0 w 90468"/>
                    <a:gd name="connsiteY14" fmla="*/ 2266 h 88618"/>
                    <a:gd name="connsiteX15" fmla="*/ 35198 w 90468"/>
                    <a:gd name="connsiteY15" fmla="*/ 2266 h 8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468" h="88618">
                      <a:moveTo>
                        <a:pt x="35152" y="2266"/>
                      </a:moveTo>
                      <a:lnTo>
                        <a:pt x="35152" y="13922"/>
                      </a:lnTo>
                      <a:lnTo>
                        <a:pt x="36123" y="13922"/>
                      </a:lnTo>
                      <a:cubicBezTo>
                        <a:pt x="39545" y="10730"/>
                        <a:pt x="43384" y="8094"/>
                        <a:pt x="47639" y="6012"/>
                      </a:cubicBezTo>
                      <a:cubicBezTo>
                        <a:pt x="51895" y="3931"/>
                        <a:pt x="56705" y="2405"/>
                        <a:pt x="62024" y="1434"/>
                      </a:cubicBezTo>
                      <a:cubicBezTo>
                        <a:pt x="67343" y="462"/>
                        <a:pt x="73448" y="0"/>
                        <a:pt x="80247" y="0"/>
                      </a:cubicBezTo>
                      <a:cubicBezTo>
                        <a:pt x="83670" y="0"/>
                        <a:pt x="87046" y="138"/>
                        <a:pt x="90469" y="462"/>
                      </a:cubicBezTo>
                      <a:lnTo>
                        <a:pt x="90469" y="34180"/>
                      </a:lnTo>
                      <a:lnTo>
                        <a:pt x="89682" y="34041"/>
                      </a:lnTo>
                      <a:cubicBezTo>
                        <a:pt x="84872" y="33070"/>
                        <a:pt x="79461" y="32607"/>
                        <a:pt x="73356" y="32607"/>
                      </a:cubicBezTo>
                      <a:cubicBezTo>
                        <a:pt x="62255" y="32607"/>
                        <a:pt x="53236" y="34504"/>
                        <a:pt x="46252" y="38296"/>
                      </a:cubicBezTo>
                      <a:cubicBezTo>
                        <a:pt x="39268" y="42089"/>
                        <a:pt x="35799" y="49304"/>
                        <a:pt x="35799" y="59989"/>
                      </a:cubicBezTo>
                      <a:lnTo>
                        <a:pt x="35799" y="88618"/>
                      </a:lnTo>
                      <a:lnTo>
                        <a:pt x="0" y="88618"/>
                      </a:lnTo>
                      <a:lnTo>
                        <a:pt x="0" y="2266"/>
                      </a:lnTo>
                      <a:lnTo>
                        <a:pt x="35198" y="2266"/>
                      </a:lnTo>
                      <a:close/>
                    </a:path>
                  </a:pathLst>
                </a:custGeom>
                <a:grpFill/>
                <a:ln w="46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E7588EB3-65A1-9684-B9C9-5BBFBCD98433}"/>
                    </a:ext>
                  </a:extLst>
                </p:cNvPr>
                <p:cNvSpPr/>
                <p:nvPr/>
              </p:nvSpPr>
              <p:spPr>
                <a:xfrm>
                  <a:off x="4202956" y="5545486"/>
                  <a:ext cx="80570" cy="111143"/>
                </a:xfrm>
                <a:custGeom>
                  <a:avLst/>
                  <a:gdLst>
                    <a:gd name="connsiteX0" fmla="*/ 65400 w 80570"/>
                    <a:gd name="connsiteY0" fmla="*/ 83346 h 111143"/>
                    <a:gd name="connsiteX1" fmla="*/ 72662 w 80570"/>
                    <a:gd name="connsiteY1" fmla="*/ 83253 h 111143"/>
                    <a:gd name="connsiteX2" fmla="*/ 80432 w 80570"/>
                    <a:gd name="connsiteY2" fmla="*/ 82837 h 111143"/>
                    <a:gd name="connsiteX3" fmla="*/ 80432 w 80570"/>
                    <a:gd name="connsiteY3" fmla="*/ 109709 h 111143"/>
                    <a:gd name="connsiteX4" fmla="*/ 70025 w 80570"/>
                    <a:gd name="connsiteY4" fmla="*/ 110681 h 111143"/>
                    <a:gd name="connsiteX5" fmla="*/ 57722 w 80570"/>
                    <a:gd name="connsiteY5" fmla="*/ 111143 h 111143"/>
                    <a:gd name="connsiteX6" fmla="*/ 32931 w 80570"/>
                    <a:gd name="connsiteY6" fmla="*/ 108415 h 111143"/>
                    <a:gd name="connsiteX7" fmla="*/ 20767 w 80570"/>
                    <a:gd name="connsiteY7" fmla="*/ 99719 h 111143"/>
                    <a:gd name="connsiteX8" fmla="*/ 17252 w 80570"/>
                    <a:gd name="connsiteY8" fmla="*/ 83022 h 111143"/>
                    <a:gd name="connsiteX9" fmla="*/ 17252 w 80570"/>
                    <a:gd name="connsiteY9" fmla="*/ 44171 h 111143"/>
                    <a:gd name="connsiteX10" fmla="*/ 0 w 80570"/>
                    <a:gd name="connsiteY10" fmla="*/ 44171 h 111143"/>
                    <a:gd name="connsiteX11" fmla="*/ 0 w 80570"/>
                    <a:gd name="connsiteY11" fmla="*/ 23357 h 111143"/>
                    <a:gd name="connsiteX12" fmla="*/ 17252 w 80570"/>
                    <a:gd name="connsiteY12" fmla="*/ 23357 h 111143"/>
                    <a:gd name="connsiteX13" fmla="*/ 17252 w 80570"/>
                    <a:gd name="connsiteY13" fmla="*/ 0 h 111143"/>
                    <a:gd name="connsiteX14" fmla="*/ 52912 w 80570"/>
                    <a:gd name="connsiteY14" fmla="*/ 0 h 111143"/>
                    <a:gd name="connsiteX15" fmla="*/ 52912 w 80570"/>
                    <a:gd name="connsiteY15" fmla="*/ 23357 h 111143"/>
                    <a:gd name="connsiteX16" fmla="*/ 80571 w 80570"/>
                    <a:gd name="connsiteY16" fmla="*/ 23357 h 111143"/>
                    <a:gd name="connsiteX17" fmla="*/ 80571 w 80570"/>
                    <a:gd name="connsiteY17" fmla="*/ 44171 h 111143"/>
                    <a:gd name="connsiteX18" fmla="*/ 52912 w 80570"/>
                    <a:gd name="connsiteY18" fmla="*/ 44171 h 111143"/>
                    <a:gd name="connsiteX19" fmla="*/ 52912 w 80570"/>
                    <a:gd name="connsiteY19" fmla="*/ 76455 h 111143"/>
                    <a:gd name="connsiteX20" fmla="*/ 55780 w 80570"/>
                    <a:gd name="connsiteY20" fmla="*/ 81866 h 111143"/>
                    <a:gd name="connsiteX21" fmla="*/ 65354 w 80570"/>
                    <a:gd name="connsiteY21" fmla="*/ 83300 h 11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570" h="111143">
                      <a:moveTo>
                        <a:pt x="65400" y="83346"/>
                      </a:moveTo>
                      <a:cubicBezTo>
                        <a:pt x="67620" y="83346"/>
                        <a:pt x="70071" y="83346"/>
                        <a:pt x="72662" y="83253"/>
                      </a:cubicBezTo>
                      <a:cubicBezTo>
                        <a:pt x="75252" y="83207"/>
                        <a:pt x="77842" y="83069"/>
                        <a:pt x="80432" y="82837"/>
                      </a:cubicBezTo>
                      <a:lnTo>
                        <a:pt x="80432" y="109709"/>
                      </a:lnTo>
                      <a:cubicBezTo>
                        <a:pt x="77888" y="110033"/>
                        <a:pt x="74419" y="110357"/>
                        <a:pt x="70025" y="110681"/>
                      </a:cubicBezTo>
                      <a:cubicBezTo>
                        <a:pt x="65631" y="111005"/>
                        <a:pt x="61561" y="111143"/>
                        <a:pt x="57722" y="111143"/>
                      </a:cubicBezTo>
                      <a:cubicBezTo>
                        <a:pt x="46946" y="111143"/>
                        <a:pt x="38713" y="110219"/>
                        <a:pt x="32931" y="108415"/>
                      </a:cubicBezTo>
                      <a:cubicBezTo>
                        <a:pt x="27150" y="106611"/>
                        <a:pt x="23126" y="103697"/>
                        <a:pt x="20767" y="99719"/>
                      </a:cubicBezTo>
                      <a:cubicBezTo>
                        <a:pt x="18408" y="95742"/>
                        <a:pt x="17252" y="90145"/>
                        <a:pt x="17252" y="83022"/>
                      </a:cubicBezTo>
                      <a:lnTo>
                        <a:pt x="17252" y="44171"/>
                      </a:lnTo>
                      <a:lnTo>
                        <a:pt x="0" y="44171"/>
                      </a:lnTo>
                      <a:lnTo>
                        <a:pt x="0" y="23357"/>
                      </a:lnTo>
                      <a:lnTo>
                        <a:pt x="17252" y="23357"/>
                      </a:lnTo>
                      <a:lnTo>
                        <a:pt x="17252" y="0"/>
                      </a:lnTo>
                      <a:lnTo>
                        <a:pt x="52912" y="0"/>
                      </a:lnTo>
                      <a:lnTo>
                        <a:pt x="52912" y="23357"/>
                      </a:lnTo>
                      <a:lnTo>
                        <a:pt x="80571" y="23357"/>
                      </a:lnTo>
                      <a:lnTo>
                        <a:pt x="80571" y="44171"/>
                      </a:lnTo>
                      <a:lnTo>
                        <a:pt x="52912" y="44171"/>
                      </a:lnTo>
                      <a:lnTo>
                        <a:pt x="52912" y="76455"/>
                      </a:lnTo>
                      <a:cubicBezTo>
                        <a:pt x="52912" y="79137"/>
                        <a:pt x="53883" y="80941"/>
                        <a:pt x="55780" y="81866"/>
                      </a:cubicBezTo>
                      <a:cubicBezTo>
                        <a:pt x="57722" y="82837"/>
                        <a:pt x="60914" y="83300"/>
                        <a:pt x="65354" y="83300"/>
                      </a:cubicBezTo>
                      <a:close/>
                    </a:path>
                  </a:pathLst>
                </a:custGeom>
                <a:grpFill/>
                <a:ln w="46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F3669DFF-7923-EDF5-4C66-9B4C58DC354B}"/>
                    </a:ext>
                  </a:extLst>
                </p:cNvPr>
                <p:cNvSpPr/>
                <p:nvPr/>
              </p:nvSpPr>
              <p:spPr>
                <a:xfrm>
                  <a:off x="4351517" y="5565328"/>
                  <a:ext cx="129181" cy="93521"/>
                </a:xfrm>
                <a:custGeom>
                  <a:avLst/>
                  <a:gdLst>
                    <a:gd name="connsiteX0" fmla="*/ 64614 w 129181"/>
                    <a:gd name="connsiteY0" fmla="*/ 0 h 93521"/>
                    <a:gd name="connsiteX1" fmla="*/ 101384 w 129181"/>
                    <a:gd name="connsiteY1" fmla="*/ 5412 h 93521"/>
                    <a:gd name="connsiteX2" fmla="*/ 122475 w 129181"/>
                    <a:gd name="connsiteY2" fmla="*/ 21183 h 93521"/>
                    <a:gd name="connsiteX3" fmla="*/ 129182 w 129181"/>
                    <a:gd name="connsiteY3" fmla="*/ 46714 h 93521"/>
                    <a:gd name="connsiteX4" fmla="*/ 122475 w 129181"/>
                    <a:gd name="connsiteY4" fmla="*/ 72199 h 93521"/>
                    <a:gd name="connsiteX5" fmla="*/ 101384 w 129181"/>
                    <a:gd name="connsiteY5" fmla="*/ 88110 h 93521"/>
                    <a:gd name="connsiteX6" fmla="*/ 64614 w 129181"/>
                    <a:gd name="connsiteY6" fmla="*/ 93521 h 93521"/>
                    <a:gd name="connsiteX7" fmla="*/ 27982 w 129181"/>
                    <a:gd name="connsiteY7" fmla="*/ 88110 h 93521"/>
                    <a:gd name="connsiteX8" fmla="*/ 6799 w 129181"/>
                    <a:gd name="connsiteY8" fmla="*/ 72199 h 93521"/>
                    <a:gd name="connsiteX9" fmla="*/ 0 w 129181"/>
                    <a:gd name="connsiteY9" fmla="*/ 46714 h 93521"/>
                    <a:gd name="connsiteX10" fmla="*/ 6799 w 129181"/>
                    <a:gd name="connsiteY10" fmla="*/ 21183 h 93521"/>
                    <a:gd name="connsiteX11" fmla="*/ 27982 w 129181"/>
                    <a:gd name="connsiteY11" fmla="*/ 5412 h 93521"/>
                    <a:gd name="connsiteX12" fmla="*/ 64614 w 129181"/>
                    <a:gd name="connsiteY12" fmla="*/ 0 h 93521"/>
                    <a:gd name="connsiteX13" fmla="*/ 64614 w 129181"/>
                    <a:gd name="connsiteY13" fmla="*/ 68591 h 93521"/>
                    <a:gd name="connsiteX14" fmla="*/ 85335 w 129181"/>
                    <a:gd name="connsiteY14" fmla="*/ 62902 h 93521"/>
                    <a:gd name="connsiteX15" fmla="*/ 91810 w 129181"/>
                    <a:gd name="connsiteY15" fmla="*/ 46668 h 93521"/>
                    <a:gd name="connsiteX16" fmla="*/ 85335 w 129181"/>
                    <a:gd name="connsiteY16" fmla="*/ 30341 h 93521"/>
                    <a:gd name="connsiteX17" fmla="*/ 64614 w 129181"/>
                    <a:gd name="connsiteY17" fmla="*/ 24606 h 93521"/>
                    <a:gd name="connsiteX18" fmla="*/ 43847 w 129181"/>
                    <a:gd name="connsiteY18" fmla="*/ 30341 h 93521"/>
                    <a:gd name="connsiteX19" fmla="*/ 37279 w 129181"/>
                    <a:gd name="connsiteY19" fmla="*/ 46668 h 93521"/>
                    <a:gd name="connsiteX20" fmla="*/ 43847 w 129181"/>
                    <a:gd name="connsiteY20" fmla="*/ 62902 h 93521"/>
                    <a:gd name="connsiteX21" fmla="*/ 64614 w 129181"/>
                    <a:gd name="connsiteY21" fmla="*/ 68591 h 9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181" h="93521">
                      <a:moveTo>
                        <a:pt x="64614" y="0"/>
                      </a:moveTo>
                      <a:cubicBezTo>
                        <a:pt x="79553" y="0"/>
                        <a:pt x="91810" y="1804"/>
                        <a:pt x="101384" y="5412"/>
                      </a:cubicBezTo>
                      <a:cubicBezTo>
                        <a:pt x="110958" y="9019"/>
                        <a:pt x="118035" y="14292"/>
                        <a:pt x="122475" y="21183"/>
                      </a:cubicBezTo>
                      <a:cubicBezTo>
                        <a:pt x="126962" y="28075"/>
                        <a:pt x="129182" y="36585"/>
                        <a:pt x="129182" y="46714"/>
                      </a:cubicBezTo>
                      <a:cubicBezTo>
                        <a:pt x="129182" y="56844"/>
                        <a:pt x="126962" y="65215"/>
                        <a:pt x="122475" y="72199"/>
                      </a:cubicBezTo>
                      <a:cubicBezTo>
                        <a:pt x="117989" y="79183"/>
                        <a:pt x="110958" y="84502"/>
                        <a:pt x="101384" y="88110"/>
                      </a:cubicBezTo>
                      <a:cubicBezTo>
                        <a:pt x="91810" y="91717"/>
                        <a:pt x="79507" y="93521"/>
                        <a:pt x="64614" y="93521"/>
                      </a:cubicBezTo>
                      <a:cubicBezTo>
                        <a:pt x="49721" y="93521"/>
                        <a:pt x="37603" y="91717"/>
                        <a:pt x="27982" y="88110"/>
                      </a:cubicBezTo>
                      <a:cubicBezTo>
                        <a:pt x="18362" y="84502"/>
                        <a:pt x="11332" y="79183"/>
                        <a:pt x="6799" y="72199"/>
                      </a:cubicBezTo>
                      <a:cubicBezTo>
                        <a:pt x="2266" y="65215"/>
                        <a:pt x="0" y="56705"/>
                        <a:pt x="0" y="46714"/>
                      </a:cubicBezTo>
                      <a:cubicBezTo>
                        <a:pt x="0" y="36724"/>
                        <a:pt x="2266" y="28075"/>
                        <a:pt x="6799" y="21183"/>
                      </a:cubicBezTo>
                      <a:cubicBezTo>
                        <a:pt x="11332" y="14292"/>
                        <a:pt x="18408" y="9065"/>
                        <a:pt x="27982" y="5412"/>
                      </a:cubicBezTo>
                      <a:cubicBezTo>
                        <a:pt x="37557" y="1804"/>
                        <a:pt x="49767" y="0"/>
                        <a:pt x="64614" y="0"/>
                      </a:cubicBezTo>
                      <a:close/>
                      <a:moveTo>
                        <a:pt x="64614" y="68591"/>
                      </a:moveTo>
                      <a:cubicBezTo>
                        <a:pt x="74095" y="68591"/>
                        <a:pt x="80987" y="66695"/>
                        <a:pt x="85335" y="62902"/>
                      </a:cubicBezTo>
                      <a:cubicBezTo>
                        <a:pt x="89636" y="59110"/>
                        <a:pt x="91810" y="53698"/>
                        <a:pt x="91810" y="46668"/>
                      </a:cubicBezTo>
                      <a:cubicBezTo>
                        <a:pt x="91810" y="39638"/>
                        <a:pt x="89636" y="34180"/>
                        <a:pt x="85335" y="30341"/>
                      </a:cubicBezTo>
                      <a:cubicBezTo>
                        <a:pt x="81033" y="26502"/>
                        <a:pt x="74095" y="24606"/>
                        <a:pt x="64614" y="24606"/>
                      </a:cubicBezTo>
                      <a:cubicBezTo>
                        <a:pt x="55132" y="24606"/>
                        <a:pt x="48194" y="26502"/>
                        <a:pt x="43847" y="30341"/>
                      </a:cubicBezTo>
                      <a:cubicBezTo>
                        <a:pt x="39453" y="34180"/>
                        <a:pt x="37279" y="39638"/>
                        <a:pt x="37279" y="46668"/>
                      </a:cubicBezTo>
                      <a:cubicBezTo>
                        <a:pt x="37279" y="53698"/>
                        <a:pt x="39453" y="59110"/>
                        <a:pt x="43847" y="62902"/>
                      </a:cubicBezTo>
                      <a:cubicBezTo>
                        <a:pt x="48194" y="66695"/>
                        <a:pt x="55132" y="68591"/>
                        <a:pt x="64614" y="68591"/>
                      </a:cubicBezTo>
                      <a:close/>
                    </a:path>
                  </a:pathLst>
                </a:custGeom>
                <a:grpFill/>
                <a:ln w="46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9B05C044-916A-E000-4675-4474B615BDA4}"/>
                    </a:ext>
                  </a:extLst>
                </p:cNvPr>
                <p:cNvSpPr/>
                <p:nvPr/>
              </p:nvSpPr>
              <p:spPr>
                <a:xfrm>
                  <a:off x="4485231" y="5534894"/>
                  <a:ext cx="82652" cy="120346"/>
                </a:xfrm>
                <a:custGeom>
                  <a:avLst/>
                  <a:gdLst>
                    <a:gd name="connsiteX0" fmla="*/ 71459 w 82652"/>
                    <a:gd name="connsiteY0" fmla="*/ 22617 h 120346"/>
                    <a:gd name="connsiteX1" fmla="*/ 59711 w 82652"/>
                    <a:gd name="connsiteY1" fmla="*/ 23727 h 120346"/>
                    <a:gd name="connsiteX2" fmla="*/ 54115 w 82652"/>
                    <a:gd name="connsiteY2" fmla="*/ 27150 h 120346"/>
                    <a:gd name="connsiteX3" fmla="*/ 53097 w 82652"/>
                    <a:gd name="connsiteY3" fmla="*/ 33949 h 120346"/>
                    <a:gd name="connsiteX4" fmla="*/ 80432 w 82652"/>
                    <a:gd name="connsiteY4" fmla="*/ 33949 h 120346"/>
                    <a:gd name="connsiteX5" fmla="*/ 80432 w 82652"/>
                    <a:gd name="connsiteY5" fmla="*/ 54762 h 120346"/>
                    <a:gd name="connsiteX6" fmla="*/ 53097 w 82652"/>
                    <a:gd name="connsiteY6" fmla="*/ 54762 h 120346"/>
                    <a:gd name="connsiteX7" fmla="*/ 53097 w 82652"/>
                    <a:gd name="connsiteY7" fmla="*/ 120347 h 120346"/>
                    <a:gd name="connsiteX8" fmla="*/ 17252 w 82652"/>
                    <a:gd name="connsiteY8" fmla="*/ 120347 h 120346"/>
                    <a:gd name="connsiteX9" fmla="*/ 17252 w 82652"/>
                    <a:gd name="connsiteY9" fmla="*/ 54762 h 120346"/>
                    <a:gd name="connsiteX10" fmla="*/ 0 w 82652"/>
                    <a:gd name="connsiteY10" fmla="*/ 54762 h 120346"/>
                    <a:gd name="connsiteX11" fmla="*/ 0 w 82652"/>
                    <a:gd name="connsiteY11" fmla="*/ 33949 h 120346"/>
                    <a:gd name="connsiteX12" fmla="*/ 17252 w 82652"/>
                    <a:gd name="connsiteY12" fmla="*/ 33949 h 120346"/>
                    <a:gd name="connsiteX13" fmla="*/ 17252 w 82652"/>
                    <a:gd name="connsiteY13" fmla="*/ 28028 h 120346"/>
                    <a:gd name="connsiteX14" fmla="*/ 22617 w 82652"/>
                    <a:gd name="connsiteY14" fmla="*/ 11146 h 120346"/>
                    <a:gd name="connsiteX15" fmla="*/ 38065 w 82652"/>
                    <a:gd name="connsiteY15" fmla="*/ 2497 h 120346"/>
                    <a:gd name="connsiteX16" fmla="*/ 63643 w 82652"/>
                    <a:gd name="connsiteY16" fmla="*/ 0 h 120346"/>
                    <a:gd name="connsiteX17" fmla="*/ 74188 w 82652"/>
                    <a:gd name="connsiteY17" fmla="*/ 231 h 120346"/>
                    <a:gd name="connsiteX18" fmla="*/ 81542 w 82652"/>
                    <a:gd name="connsiteY18" fmla="*/ 971 h 120346"/>
                    <a:gd name="connsiteX19" fmla="*/ 82652 w 82652"/>
                    <a:gd name="connsiteY19" fmla="*/ 1110 h 120346"/>
                    <a:gd name="connsiteX20" fmla="*/ 82652 w 82652"/>
                    <a:gd name="connsiteY20" fmla="*/ 23033 h 120346"/>
                    <a:gd name="connsiteX21" fmla="*/ 71459 w 82652"/>
                    <a:gd name="connsiteY21" fmla="*/ 22570 h 12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652" h="120346">
                      <a:moveTo>
                        <a:pt x="71459" y="22617"/>
                      </a:moveTo>
                      <a:cubicBezTo>
                        <a:pt x="66325" y="22617"/>
                        <a:pt x="62440" y="22987"/>
                        <a:pt x="59711" y="23727"/>
                      </a:cubicBezTo>
                      <a:cubicBezTo>
                        <a:pt x="56982" y="24467"/>
                        <a:pt x="55132" y="25623"/>
                        <a:pt x="54115" y="27150"/>
                      </a:cubicBezTo>
                      <a:cubicBezTo>
                        <a:pt x="53097" y="28676"/>
                        <a:pt x="52774" y="30942"/>
                        <a:pt x="53097" y="33949"/>
                      </a:cubicBezTo>
                      <a:lnTo>
                        <a:pt x="80432" y="33949"/>
                      </a:lnTo>
                      <a:lnTo>
                        <a:pt x="80432" y="54762"/>
                      </a:lnTo>
                      <a:lnTo>
                        <a:pt x="53097" y="54762"/>
                      </a:lnTo>
                      <a:lnTo>
                        <a:pt x="53097" y="120347"/>
                      </a:lnTo>
                      <a:lnTo>
                        <a:pt x="17252" y="120347"/>
                      </a:lnTo>
                      <a:lnTo>
                        <a:pt x="17252" y="54762"/>
                      </a:lnTo>
                      <a:lnTo>
                        <a:pt x="0" y="54762"/>
                      </a:lnTo>
                      <a:lnTo>
                        <a:pt x="0" y="33949"/>
                      </a:lnTo>
                      <a:lnTo>
                        <a:pt x="17252" y="33949"/>
                      </a:lnTo>
                      <a:lnTo>
                        <a:pt x="17252" y="28028"/>
                      </a:lnTo>
                      <a:cubicBezTo>
                        <a:pt x="17252" y="20905"/>
                        <a:pt x="19056" y="15263"/>
                        <a:pt x="22617" y="11146"/>
                      </a:cubicBezTo>
                      <a:cubicBezTo>
                        <a:pt x="26179" y="7030"/>
                        <a:pt x="31313" y="4162"/>
                        <a:pt x="38065" y="2497"/>
                      </a:cubicBezTo>
                      <a:cubicBezTo>
                        <a:pt x="44772" y="832"/>
                        <a:pt x="53329" y="0"/>
                        <a:pt x="63643" y="0"/>
                      </a:cubicBezTo>
                      <a:cubicBezTo>
                        <a:pt x="67713" y="0"/>
                        <a:pt x="71228" y="92"/>
                        <a:pt x="74188" y="231"/>
                      </a:cubicBezTo>
                      <a:cubicBezTo>
                        <a:pt x="77194" y="370"/>
                        <a:pt x="79646" y="647"/>
                        <a:pt x="81542" y="971"/>
                      </a:cubicBezTo>
                      <a:lnTo>
                        <a:pt x="82652" y="1110"/>
                      </a:lnTo>
                      <a:lnTo>
                        <a:pt x="82652" y="23033"/>
                      </a:lnTo>
                      <a:cubicBezTo>
                        <a:pt x="77102" y="22709"/>
                        <a:pt x="73355" y="22570"/>
                        <a:pt x="71459" y="22570"/>
                      </a:cubicBezTo>
                      <a:close/>
                    </a:path>
                  </a:pathLst>
                </a:custGeom>
                <a:grpFill/>
                <a:ln w="46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CF93277-F60F-9779-5AEA-BB0E681A118B}"/>
                    </a:ext>
                  </a:extLst>
                </p:cNvPr>
                <p:cNvSpPr/>
                <p:nvPr/>
              </p:nvSpPr>
              <p:spPr>
                <a:xfrm>
                  <a:off x="4630231" y="5545486"/>
                  <a:ext cx="80570" cy="111143"/>
                </a:xfrm>
                <a:custGeom>
                  <a:avLst/>
                  <a:gdLst>
                    <a:gd name="connsiteX0" fmla="*/ 65400 w 80570"/>
                    <a:gd name="connsiteY0" fmla="*/ 83346 h 111143"/>
                    <a:gd name="connsiteX1" fmla="*/ 72662 w 80570"/>
                    <a:gd name="connsiteY1" fmla="*/ 83253 h 111143"/>
                    <a:gd name="connsiteX2" fmla="*/ 80432 w 80570"/>
                    <a:gd name="connsiteY2" fmla="*/ 82837 h 111143"/>
                    <a:gd name="connsiteX3" fmla="*/ 80432 w 80570"/>
                    <a:gd name="connsiteY3" fmla="*/ 109709 h 111143"/>
                    <a:gd name="connsiteX4" fmla="*/ 70025 w 80570"/>
                    <a:gd name="connsiteY4" fmla="*/ 110681 h 111143"/>
                    <a:gd name="connsiteX5" fmla="*/ 57722 w 80570"/>
                    <a:gd name="connsiteY5" fmla="*/ 111143 h 111143"/>
                    <a:gd name="connsiteX6" fmla="*/ 32931 w 80570"/>
                    <a:gd name="connsiteY6" fmla="*/ 108415 h 111143"/>
                    <a:gd name="connsiteX7" fmla="*/ 20767 w 80570"/>
                    <a:gd name="connsiteY7" fmla="*/ 99719 h 111143"/>
                    <a:gd name="connsiteX8" fmla="*/ 17252 w 80570"/>
                    <a:gd name="connsiteY8" fmla="*/ 83022 h 111143"/>
                    <a:gd name="connsiteX9" fmla="*/ 17252 w 80570"/>
                    <a:gd name="connsiteY9" fmla="*/ 44171 h 111143"/>
                    <a:gd name="connsiteX10" fmla="*/ 0 w 80570"/>
                    <a:gd name="connsiteY10" fmla="*/ 44171 h 111143"/>
                    <a:gd name="connsiteX11" fmla="*/ 0 w 80570"/>
                    <a:gd name="connsiteY11" fmla="*/ 23357 h 111143"/>
                    <a:gd name="connsiteX12" fmla="*/ 17252 w 80570"/>
                    <a:gd name="connsiteY12" fmla="*/ 23357 h 111143"/>
                    <a:gd name="connsiteX13" fmla="*/ 17252 w 80570"/>
                    <a:gd name="connsiteY13" fmla="*/ 0 h 111143"/>
                    <a:gd name="connsiteX14" fmla="*/ 52912 w 80570"/>
                    <a:gd name="connsiteY14" fmla="*/ 0 h 111143"/>
                    <a:gd name="connsiteX15" fmla="*/ 52912 w 80570"/>
                    <a:gd name="connsiteY15" fmla="*/ 23357 h 111143"/>
                    <a:gd name="connsiteX16" fmla="*/ 80571 w 80570"/>
                    <a:gd name="connsiteY16" fmla="*/ 23357 h 111143"/>
                    <a:gd name="connsiteX17" fmla="*/ 80571 w 80570"/>
                    <a:gd name="connsiteY17" fmla="*/ 44171 h 111143"/>
                    <a:gd name="connsiteX18" fmla="*/ 52912 w 80570"/>
                    <a:gd name="connsiteY18" fmla="*/ 44171 h 111143"/>
                    <a:gd name="connsiteX19" fmla="*/ 52912 w 80570"/>
                    <a:gd name="connsiteY19" fmla="*/ 76455 h 111143"/>
                    <a:gd name="connsiteX20" fmla="*/ 55780 w 80570"/>
                    <a:gd name="connsiteY20" fmla="*/ 81866 h 111143"/>
                    <a:gd name="connsiteX21" fmla="*/ 65354 w 80570"/>
                    <a:gd name="connsiteY21" fmla="*/ 83300 h 11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570" h="111143">
                      <a:moveTo>
                        <a:pt x="65400" y="83346"/>
                      </a:moveTo>
                      <a:cubicBezTo>
                        <a:pt x="67620" y="83346"/>
                        <a:pt x="70071" y="83346"/>
                        <a:pt x="72662" y="83253"/>
                      </a:cubicBezTo>
                      <a:cubicBezTo>
                        <a:pt x="75252" y="83207"/>
                        <a:pt x="77842" y="83069"/>
                        <a:pt x="80432" y="82837"/>
                      </a:cubicBezTo>
                      <a:lnTo>
                        <a:pt x="80432" y="109709"/>
                      </a:lnTo>
                      <a:cubicBezTo>
                        <a:pt x="77888" y="110033"/>
                        <a:pt x="74419" y="110357"/>
                        <a:pt x="70025" y="110681"/>
                      </a:cubicBezTo>
                      <a:cubicBezTo>
                        <a:pt x="65631" y="111005"/>
                        <a:pt x="61561" y="111143"/>
                        <a:pt x="57722" y="111143"/>
                      </a:cubicBezTo>
                      <a:cubicBezTo>
                        <a:pt x="46946" y="111143"/>
                        <a:pt x="38713" y="110219"/>
                        <a:pt x="32931" y="108415"/>
                      </a:cubicBezTo>
                      <a:cubicBezTo>
                        <a:pt x="27150" y="106611"/>
                        <a:pt x="23126" y="103697"/>
                        <a:pt x="20767" y="99719"/>
                      </a:cubicBezTo>
                      <a:cubicBezTo>
                        <a:pt x="18408" y="95742"/>
                        <a:pt x="17252" y="90145"/>
                        <a:pt x="17252" y="83022"/>
                      </a:cubicBezTo>
                      <a:lnTo>
                        <a:pt x="17252" y="44171"/>
                      </a:lnTo>
                      <a:lnTo>
                        <a:pt x="0" y="44171"/>
                      </a:lnTo>
                      <a:lnTo>
                        <a:pt x="0" y="23357"/>
                      </a:lnTo>
                      <a:lnTo>
                        <a:pt x="17252" y="23357"/>
                      </a:lnTo>
                      <a:lnTo>
                        <a:pt x="17252" y="0"/>
                      </a:lnTo>
                      <a:lnTo>
                        <a:pt x="52912" y="0"/>
                      </a:lnTo>
                      <a:lnTo>
                        <a:pt x="52912" y="23357"/>
                      </a:lnTo>
                      <a:lnTo>
                        <a:pt x="80571" y="23357"/>
                      </a:lnTo>
                      <a:lnTo>
                        <a:pt x="80571" y="44171"/>
                      </a:lnTo>
                      <a:lnTo>
                        <a:pt x="52912" y="44171"/>
                      </a:lnTo>
                      <a:lnTo>
                        <a:pt x="52912" y="76455"/>
                      </a:lnTo>
                      <a:cubicBezTo>
                        <a:pt x="52912" y="79137"/>
                        <a:pt x="53883" y="80941"/>
                        <a:pt x="55780" y="81866"/>
                      </a:cubicBezTo>
                      <a:cubicBezTo>
                        <a:pt x="57722" y="82837"/>
                        <a:pt x="60914" y="83300"/>
                        <a:pt x="65354" y="83300"/>
                      </a:cubicBezTo>
                      <a:close/>
                    </a:path>
                  </a:pathLst>
                </a:custGeom>
                <a:grpFill/>
                <a:ln w="46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856E447C-963F-2948-4205-E776E0F9C9D9}"/>
                    </a:ext>
                  </a:extLst>
                </p:cNvPr>
                <p:cNvSpPr/>
                <p:nvPr/>
              </p:nvSpPr>
              <p:spPr>
                <a:xfrm>
                  <a:off x="4724076" y="5539520"/>
                  <a:ext cx="120578" cy="115768"/>
                </a:xfrm>
                <a:custGeom>
                  <a:avLst/>
                  <a:gdLst>
                    <a:gd name="connsiteX0" fmla="*/ 77426 w 120578"/>
                    <a:gd name="connsiteY0" fmla="*/ 27104 h 115768"/>
                    <a:gd name="connsiteX1" fmla="*/ 108923 w 120578"/>
                    <a:gd name="connsiteY1" fmla="*/ 35336 h 115768"/>
                    <a:gd name="connsiteX2" fmla="*/ 120578 w 120578"/>
                    <a:gd name="connsiteY2" fmla="*/ 60358 h 115768"/>
                    <a:gd name="connsiteX3" fmla="*/ 120578 w 120578"/>
                    <a:gd name="connsiteY3" fmla="*/ 115675 h 115768"/>
                    <a:gd name="connsiteX4" fmla="*/ 84595 w 120578"/>
                    <a:gd name="connsiteY4" fmla="*/ 115675 h 115768"/>
                    <a:gd name="connsiteX5" fmla="*/ 84595 w 120578"/>
                    <a:gd name="connsiteY5" fmla="*/ 71875 h 115768"/>
                    <a:gd name="connsiteX6" fmla="*/ 78905 w 120578"/>
                    <a:gd name="connsiteY6" fmla="*/ 58786 h 115768"/>
                    <a:gd name="connsiteX7" fmla="*/ 62347 w 120578"/>
                    <a:gd name="connsiteY7" fmla="*/ 54623 h 115768"/>
                    <a:gd name="connsiteX8" fmla="*/ 43662 w 120578"/>
                    <a:gd name="connsiteY8" fmla="*/ 59757 h 115768"/>
                    <a:gd name="connsiteX9" fmla="*/ 35845 w 120578"/>
                    <a:gd name="connsiteY9" fmla="*/ 76732 h 115768"/>
                    <a:gd name="connsiteX10" fmla="*/ 35845 w 120578"/>
                    <a:gd name="connsiteY10" fmla="*/ 115768 h 115768"/>
                    <a:gd name="connsiteX11" fmla="*/ 0 w 120578"/>
                    <a:gd name="connsiteY11" fmla="*/ 115768 h 115768"/>
                    <a:gd name="connsiteX12" fmla="*/ 0 w 120578"/>
                    <a:gd name="connsiteY12" fmla="*/ 0 h 115768"/>
                    <a:gd name="connsiteX13" fmla="*/ 35845 w 120578"/>
                    <a:gd name="connsiteY13" fmla="*/ 0 h 115768"/>
                    <a:gd name="connsiteX14" fmla="*/ 35845 w 120578"/>
                    <a:gd name="connsiteY14" fmla="*/ 40285 h 115768"/>
                    <a:gd name="connsiteX15" fmla="*/ 36816 w 120578"/>
                    <a:gd name="connsiteY15" fmla="*/ 40285 h 115768"/>
                    <a:gd name="connsiteX16" fmla="*/ 54346 w 120578"/>
                    <a:gd name="connsiteY16" fmla="*/ 30387 h 115768"/>
                    <a:gd name="connsiteX17" fmla="*/ 77472 w 120578"/>
                    <a:gd name="connsiteY17" fmla="*/ 27196 h 115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0578" h="115768">
                      <a:moveTo>
                        <a:pt x="77426" y="27104"/>
                      </a:moveTo>
                      <a:cubicBezTo>
                        <a:pt x="90654" y="27104"/>
                        <a:pt x="101153" y="29832"/>
                        <a:pt x="108923" y="35336"/>
                      </a:cubicBezTo>
                      <a:cubicBezTo>
                        <a:pt x="116693" y="40840"/>
                        <a:pt x="120578" y="49165"/>
                        <a:pt x="120578" y="60358"/>
                      </a:cubicBezTo>
                      <a:lnTo>
                        <a:pt x="120578" y="115675"/>
                      </a:lnTo>
                      <a:lnTo>
                        <a:pt x="84595" y="115675"/>
                      </a:lnTo>
                      <a:lnTo>
                        <a:pt x="84595" y="71875"/>
                      </a:lnTo>
                      <a:cubicBezTo>
                        <a:pt x="84595" y="65909"/>
                        <a:pt x="82698" y="61515"/>
                        <a:pt x="78905" y="58786"/>
                      </a:cubicBezTo>
                      <a:cubicBezTo>
                        <a:pt x="75113" y="56011"/>
                        <a:pt x="69609" y="54623"/>
                        <a:pt x="62347" y="54623"/>
                      </a:cubicBezTo>
                      <a:cubicBezTo>
                        <a:pt x="55086" y="54623"/>
                        <a:pt x="48842" y="56334"/>
                        <a:pt x="43662" y="59757"/>
                      </a:cubicBezTo>
                      <a:cubicBezTo>
                        <a:pt x="38435" y="63180"/>
                        <a:pt x="35845" y="68822"/>
                        <a:pt x="35845" y="76732"/>
                      </a:cubicBezTo>
                      <a:lnTo>
                        <a:pt x="35845" y="115768"/>
                      </a:lnTo>
                      <a:lnTo>
                        <a:pt x="0" y="115768"/>
                      </a:lnTo>
                      <a:lnTo>
                        <a:pt x="0" y="0"/>
                      </a:lnTo>
                      <a:lnTo>
                        <a:pt x="35845" y="0"/>
                      </a:lnTo>
                      <a:lnTo>
                        <a:pt x="35845" y="40285"/>
                      </a:lnTo>
                      <a:lnTo>
                        <a:pt x="36816" y="40285"/>
                      </a:lnTo>
                      <a:cubicBezTo>
                        <a:pt x="41812" y="35799"/>
                        <a:pt x="47685" y="32515"/>
                        <a:pt x="54346" y="30387"/>
                      </a:cubicBezTo>
                      <a:cubicBezTo>
                        <a:pt x="61006" y="28260"/>
                        <a:pt x="68730" y="27196"/>
                        <a:pt x="77472" y="27196"/>
                      </a:cubicBezTo>
                      <a:close/>
                    </a:path>
                  </a:pathLst>
                </a:custGeom>
                <a:grpFill/>
                <a:ln w="46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72B60AA-C6D1-7012-D72A-7AEB79EE61F9}"/>
                    </a:ext>
                  </a:extLst>
                </p:cNvPr>
                <p:cNvSpPr/>
                <p:nvPr/>
              </p:nvSpPr>
              <p:spPr>
                <a:xfrm>
                  <a:off x="4857928" y="5565328"/>
                  <a:ext cx="129274" cy="93567"/>
                </a:xfrm>
                <a:custGeom>
                  <a:avLst/>
                  <a:gdLst>
                    <a:gd name="connsiteX0" fmla="*/ 64799 w 129274"/>
                    <a:gd name="connsiteY0" fmla="*/ 0 h 93567"/>
                    <a:gd name="connsiteX1" fmla="*/ 101199 w 129274"/>
                    <a:gd name="connsiteY1" fmla="*/ 5412 h 93567"/>
                    <a:gd name="connsiteX2" fmla="*/ 122383 w 129274"/>
                    <a:gd name="connsiteY2" fmla="*/ 21183 h 93567"/>
                    <a:gd name="connsiteX3" fmla="*/ 129274 w 129274"/>
                    <a:gd name="connsiteY3" fmla="*/ 46714 h 93567"/>
                    <a:gd name="connsiteX4" fmla="*/ 128950 w 129274"/>
                    <a:gd name="connsiteY4" fmla="*/ 54855 h 93567"/>
                    <a:gd name="connsiteX5" fmla="*/ 17021 w 129274"/>
                    <a:gd name="connsiteY5" fmla="*/ 54855 h 93567"/>
                    <a:gd name="connsiteX6" fmla="*/ 17344 w 129274"/>
                    <a:gd name="connsiteY6" fmla="*/ 35012 h 93567"/>
                    <a:gd name="connsiteX7" fmla="*/ 104483 w 129274"/>
                    <a:gd name="connsiteY7" fmla="*/ 35012 h 93567"/>
                    <a:gd name="connsiteX8" fmla="*/ 91995 w 129274"/>
                    <a:gd name="connsiteY8" fmla="*/ 43153 h 93567"/>
                    <a:gd name="connsiteX9" fmla="*/ 85520 w 129274"/>
                    <a:gd name="connsiteY9" fmla="*/ 26687 h 93567"/>
                    <a:gd name="connsiteX10" fmla="*/ 64799 w 129274"/>
                    <a:gd name="connsiteY10" fmla="*/ 21415 h 93567"/>
                    <a:gd name="connsiteX11" fmla="*/ 43708 w 129274"/>
                    <a:gd name="connsiteY11" fmla="*/ 26687 h 93567"/>
                    <a:gd name="connsiteX12" fmla="*/ 37326 w 129274"/>
                    <a:gd name="connsiteY12" fmla="*/ 43153 h 93567"/>
                    <a:gd name="connsiteX13" fmla="*/ 37326 w 129274"/>
                    <a:gd name="connsiteY13" fmla="*/ 50183 h 93567"/>
                    <a:gd name="connsiteX14" fmla="*/ 43801 w 129274"/>
                    <a:gd name="connsiteY14" fmla="*/ 66834 h 93567"/>
                    <a:gd name="connsiteX15" fmla="*/ 64984 w 129274"/>
                    <a:gd name="connsiteY15" fmla="*/ 72107 h 93567"/>
                    <a:gd name="connsiteX16" fmla="*/ 82097 w 129274"/>
                    <a:gd name="connsiteY16" fmla="*/ 69146 h 93567"/>
                    <a:gd name="connsiteX17" fmla="*/ 88480 w 129274"/>
                    <a:gd name="connsiteY17" fmla="*/ 62995 h 93567"/>
                    <a:gd name="connsiteX18" fmla="*/ 128118 w 129274"/>
                    <a:gd name="connsiteY18" fmla="*/ 62995 h 93567"/>
                    <a:gd name="connsiteX19" fmla="*/ 121735 w 129274"/>
                    <a:gd name="connsiteY19" fmla="*/ 78443 h 93567"/>
                    <a:gd name="connsiteX20" fmla="*/ 102448 w 129274"/>
                    <a:gd name="connsiteY20" fmla="*/ 89312 h 93567"/>
                    <a:gd name="connsiteX21" fmla="*/ 64938 w 129274"/>
                    <a:gd name="connsiteY21" fmla="*/ 93567 h 93567"/>
                    <a:gd name="connsiteX22" fmla="*/ 28168 w 129274"/>
                    <a:gd name="connsiteY22" fmla="*/ 88156 h 93567"/>
                    <a:gd name="connsiteX23" fmla="*/ 6892 w 129274"/>
                    <a:gd name="connsiteY23" fmla="*/ 72245 h 93567"/>
                    <a:gd name="connsiteX24" fmla="*/ 0 w 129274"/>
                    <a:gd name="connsiteY24" fmla="*/ 46761 h 93567"/>
                    <a:gd name="connsiteX25" fmla="*/ 6892 w 129274"/>
                    <a:gd name="connsiteY25" fmla="*/ 21229 h 93567"/>
                    <a:gd name="connsiteX26" fmla="*/ 28075 w 129274"/>
                    <a:gd name="connsiteY26" fmla="*/ 5457 h 93567"/>
                    <a:gd name="connsiteX27" fmla="*/ 64799 w 129274"/>
                    <a:gd name="connsiteY27" fmla="*/ 46 h 9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9274" h="93567">
                      <a:moveTo>
                        <a:pt x="64799" y="0"/>
                      </a:moveTo>
                      <a:cubicBezTo>
                        <a:pt x="79507" y="0"/>
                        <a:pt x="91625" y="1804"/>
                        <a:pt x="101199" y="5412"/>
                      </a:cubicBezTo>
                      <a:cubicBezTo>
                        <a:pt x="110727" y="9019"/>
                        <a:pt x="117804" y="14292"/>
                        <a:pt x="122383" y="21183"/>
                      </a:cubicBezTo>
                      <a:cubicBezTo>
                        <a:pt x="126962" y="28075"/>
                        <a:pt x="129274" y="36585"/>
                        <a:pt x="129274" y="46714"/>
                      </a:cubicBezTo>
                      <a:cubicBezTo>
                        <a:pt x="129274" y="49166"/>
                        <a:pt x="129182" y="51894"/>
                        <a:pt x="128950" y="54855"/>
                      </a:cubicBezTo>
                      <a:lnTo>
                        <a:pt x="17021" y="54855"/>
                      </a:lnTo>
                      <a:lnTo>
                        <a:pt x="17344" y="35012"/>
                      </a:lnTo>
                      <a:lnTo>
                        <a:pt x="104483" y="35012"/>
                      </a:lnTo>
                      <a:lnTo>
                        <a:pt x="91995" y="43153"/>
                      </a:lnTo>
                      <a:cubicBezTo>
                        <a:pt x="91995" y="35706"/>
                        <a:pt x="89821" y="30203"/>
                        <a:pt x="85520" y="26687"/>
                      </a:cubicBezTo>
                      <a:cubicBezTo>
                        <a:pt x="81219" y="23172"/>
                        <a:pt x="74281" y="21415"/>
                        <a:pt x="64799" y="21415"/>
                      </a:cubicBezTo>
                      <a:cubicBezTo>
                        <a:pt x="55318" y="21415"/>
                        <a:pt x="47963" y="23172"/>
                        <a:pt x="43708" y="26687"/>
                      </a:cubicBezTo>
                      <a:cubicBezTo>
                        <a:pt x="39453" y="30203"/>
                        <a:pt x="37326" y="35706"/>
                        <a:pt x="37326" y="43153"/>
                      </a:cubicBezTo>
                      <a:lnTo>
                        <a:pt x="37326" y="50183"/>
                      </a:lnTo>
                      <a:cubicBezTo>
                        <a:pt x="37326" y="57769"/>
                        <a:pt x="39499" y="63319"/>
                        <a:pt x="43801" y="66834"/>
                      </a:cubicBezTo>
                      <a:cubicBezTo>
                        <a:pt x="48102" y="70349"/>
                        <a:pt x="55179" y="72107"/>
                        <a:pt x="64984" y="72107"/>
                      </a:cubicBezTo>
                      <a:cubicBezTo>
                        <a:pt x="72986" y="72107"/>
                        <a:pt x="78675" y="71135"/>
                        <a:pt x="82097" y="69146"/>
                      </a:cubicBezTo>
                      <a:cubicBezTo>
                        <a:pt x="85520" y="67158"/>
                        <a:pt x="87648" y="65122"/>
                        <a:pt x="88480" y="62995"/>
                      </a:cubicBezTo>
                      <a:lnTo>
                        <a:pt x="128118" y="62995"/>
                      </a:lnTo>
                      <a:cubicBezTo>
                        <a:pt x="127563" y="68869"/>
                        <a:pt x="125435" y="74003"/>
                        <a:pt x="121735" y="78443"/>
                      </a:cubicBezTo>
                      <a:cubicBezTo>
                        <a:pt x="117989" y="82884"/>
                        <a:pt x="111560" y="86491"/>
                        <a:pt x="102448" y="89312"/>
                      </a:cubicBezTo>
                      <a:cubicBezTo>
                        <a:pt x="93337" y="92134"/>
                        <a:pt x="80849" y="93567"/>
                        <a:pt x="64938" y="93567"/>
                      </a:cubicBezTo>
                      <a:cubicBezTo>
                        <a:pt x="49999" y="93567"/>
                        <a:pt x="37742" y="91764"/>
                        <a:pt x="28168" y="88156"/>
                      </a:cubicBezTo>
                      <a:cubicBezTo>
                        <a:pt x="18593" y="84549"/>
                        <a:pt x="11471" y="79230"/>
                        <a:pt x="6892" y="72245"/>
                      </a:cubicBezTo>
                      <a:cubicBezTo>
                        <a:pt x="2313" y="65261"/>
                        <a:pt x="0" y="56751"/>
                        <a:pt x="0" y="46761"/>
                      </a:cubicBezTo>
                      <a:cubicBezTo>
                        <a:pt x="0" y="36770"/>
                        <a:pt x="2313" y="28121"/>
                        <a:pt x="6892" y="21229"/>
                      </a:cubicBezTo>
                      <a:cubicBezTo>
                        <a:pt x="11471" y="14338"/>
                        <a:pt x="18547" y="9111"/>
                        <a:pt x="28075" y="5457"/>
                      </a:cubicBezTo>
                      <a:cubicBezTo>
                        <a:pt x="37603" y="1850"/>
                        <a:pt x="49860" y="46"/>
                        <a:pt x="64799" y="46"/>
                      </a:cubicBezTo>
                      <a:close/>
                    </a:path>
                  </a:pathLst>
                </a:custGeom>
                <a:grpFill/>
                <a:ln w="46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55E2AB7D-5EF1-9F3F-8C46-24D2144C4911}"/>
                    </a:ext>
                  </a:extLst>
                </p:cNvPr>
                <p:cNvSpPr/>
                <p:nvPr/>
              </p:nvSpPr>
              <p:spPr>
                <a:xfrm>
                  <a:off x="5058986" y="5541046"/>
                  <a:ext cx="141345" cy="114195"/>
                </a:xfrm>
                <a:custGeom>
                  <a:avLst/>
                  <a:gdLst>
                    <a:gd name="connsiteX0" fmla="*/ 121365 w 141345"/>
                    <a:gd name="connsiteY0" fmla="*/ 52912 h 114195"/>
                    <a:gd name="connsiteX1" fmla="*/ 135980 w 141345"/>
                    <a:gd name="connsiteY1" fmla="*/ 61561 h 114195"/>
                    <a:gd name="connsiteX2" fmla="*/ 141346 w 141345"/>
                    <a:gd name="connsiteY2" fmla="*/ 80571 h 114195"/>
                    <a:gd name="connsiteX3" fmla="*/ 131772 w 141345"/>
                    <a:gd name="connsiteY3" fmla="*/ 105778 h 114195"/>
                    <a:gd name="connsiteX4" fmla="*/ 101060 w 141345"/>
                    <a:gd name="connsiteY4" fmla="*/ 114196 h 114195"/>
                    <a:gd name="connsiteX5" fmla="*/ 0 w 141345"/>
                    <a:gd name="connsiteY5" fmla="*/ 114196 h 114195"/>
                    <a:gd name="connsiteX6" fmla="*/ 0 w 141345"/>
                    <a:gd name="connsiteY6" fmla="*/ 0 h 114195"/>
                    <a:gd name="connsiteX7" fmla="*/ 98516 w 141345"/>
                    <a:gd name="connsiteY7" fmla="*/ 0 h 114195"/>
                    <a:gd name="connsiteX8" fmla="*/ 127932 w 141345"/>
                    <a:gd name="connsiteY8" fmla="*/ 7770 h 114195"/>
                    <a:gd name="connsiteX9" fmla="*/ 137229 w 141345"/>
                    <a:gd name="connsiteY9" fmla="*/ 29601 h 114195"/>
                    <a:gd name="connsiteX10" fmla="*/ 133067 w 141345"/>
                    <a:gd name="connsiteY10" fmla="*/ 44170 h 114195"/>
                    <a:gd name="connsiteX11" fmla="*/ 121411 w 141345"/>
                    <a:gd name="connsiteY11" fmla="*/ 51987 h 114195"/>
                    <a:gd name="connsiteX12" fmla="*/ 121411 w 141345"/>
                    <a:gd name="connsiteY12" fmla="*/ 52958 h 114195"/>
                    <a:gd name="connsiteX13" fmla="*/ 86028 w 141345"/>
                    <a:gd name="connsiteY13" fmla="*/ 44910 h 114195"/>
                    <a:gd name="connsiteX14" fmla="*/ 94724 w 141345"/>
                    <a:gd name="connsiteY14" fmla="*/ 42598 h 114195"/>
                    <a:gd name="connsiteX15" fmla="*/ 97499 w 141345"/>
                    <a:gd name="connsiteY15" fmla="*/ 34828 h 114195"/>
                    <a:gd name="connsiteX16" fmla="*/ 94724 w 141345"/>
                    <a:gd name="connsiteY16" fmla="*/ 27381 h 114195"/>
                    <a:gd name="connsiteX17" fmla="*/ 86028 w 141345"/>
                    <a:gd name="connsiteY17" fmla="*/ 25069 h 114195"/>
                    <a:gd name="connsiteX18" fmla="*/ 36308 w 141345"/>
                    <a:gd name="connsiteY18" fmla="*/ 25069 h 114195"/>
                    <a:gd name="connsiteX19" fmla="*/ 36308 w 141345"/>
                    <a:gd name="connsiteY19" fmla="*/ 44910 h 114195"/>
                    <a:gd name="connsiteX20" fmla="*/ 86028 w 141345"/>
                    <a:gd name="connsiteY20" fmla="*/ 44910 h 114195"/>
                    <a:gd name="connsiteX21" fmla="*/ 88110 w 141345"/>
                    <a:gd name="connsiteY21" fmla="*/ 89544 h 114195"/>
                    <a:gd name="connsiteX22" fmla="*/ 98100 w 141345"/>
                    <a:gd name="connsiteY22" fmla="*/ 86815 h 114195"/>
                    <a:gd name="connsiteX23" fmla="*/ 101199 w 141345"/>
                    <a:gd name="connsiteY23" fmla="*/ 78166 h 114195"/>
                    <a:gd name="connsiteX24" fmla="*/ 98100 w 141345"/>
                    <a:gd name="connsiteY24" fmla="*/ 69517 h 114195"/>
                    <a:gd name="connsiteX25" fmla="*/ 88110 w 141345"/>
                    <a:gd name="connsiteY25" fmla="*/ 66787 h 114195"/>
                    <a:gd name="connsiteX26" fmla="*/ 36308 w 141345"/>
                    <a:gd name="connsiteY26" fmla="*/ 66787 h 114195"/>
                    <a:gd name="connsiteX27" fmla="*/ 36308 w 141345"/>
                    <a:gd name="connsiteY27" fmla="*/ 89497 h 114195"/>
                    <a:gd name="connsiteX28" fmla="*/ 88110 w 141345"/>
                    <a:gd name="connsiteY28" fmla="*/ 89497 h 11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1345" h="114195">
                      <a:moveTo>
                        <a:pt x="121365" y="52912"/>
                      </a:moveTo>
                      <a:cubicBezTo>
                        <a:pt x="127563" y="54392"/>
                        <a:pt x="132419" y="57306"/>
                        <a:pt x="135980" y="61561"/>
                      </a:cubicBezTo>
                      <a:cubicBezTo>
                        <a:pt x="139542" y="65816"/>
                        <a:pt x="141346" y="72153"/>
                        <a:pt x="141346" y="80571"/>
                      </a:cubicBezTo>
                      <a:cubicBezTo>
                        <a:pt x="141346" y="91764"/>
                        <a:pt x="138154" y="100182"/>
                        <a:pt x="131772" y="105778"/>
                      </a:cubicBezTo>
                      <a:cubicBezTo>
                        <a:pt x="125389" y="111374"/>
                        <a:pt x="115121" y="114196"/>
                        <a:pt x="101060" y="114196"/>
                      </a:cubicBezTo>
                      <a:lnTo>
                        <a:pt x="0" y="114196"/>
                      </a:lnTo>
                      <a:lnTo>
                        <a:pt x="0" y="0"/>
                      </a:lnTo>
                      <a:lnTo>
                        <a:pt x="98516" y="0"/>
                      </a:lnTo>
                      <a:cubicBezTo>
                        <a:pt x="111929" y="0"/>
                        <a:pt x="121735" y="2590"/>
                        <a:pt x="127932" y="7770"/>
                      </a:cubicBezTo>
                      <a:cubicBezTo>
                        <a:pt x="134131" y="12950"/>
                        <a:pt x="137229" y="20212"/>
                        <a:pt x="137229" y="29601"/>
                      </a:cubicBezTo>
                      <a:cubicBezTo>
                        <a:pt x="137229" y="35567"/>
                        <a:pt x="135842" y="40424"/>
                        <a:pt x="133067" y="44170"/>
                      </a:cubicBezTo>
                      <a:cubicBezTo>
                        <a:pt x="130291" y="47917"/>
                        <a:pt x="126406" y="50507"/>
                        <a:pt x="121411" y="51987"/>
                      </a:cubicBezTo>
                      <a:lnTo>
                        <a:pt x="121411" y="52958"/>
                      </a:lnTo>
                      <a:close/>
                      <a:moveTo>
                        <a:pt x="86028" y="44910"/>
                      </a:moveTo>
                      <a:cubicBezTo>
                        <a:pt x="89960" y="44910"/>
                        <a:pt x="92874" y="44124"/>
                        <a:pt x="94724" y="42598"/>
                      </a:cubicBezTo>
                      <a:cubicBezTo>
                        <a:pt x="96574" y="41072"/>
                        <a:pt x="97499" y="38481"/>
                        <a:pt x="97499" y="34828"/>
                      </a:cubicBezTo>
                      <a:cubicBezTo>
                        <a:pt x="97499" y="31405"/>
                        <a:pt x="96574" y="28954"/>
                        <a:pt x="94724" y="27381"/>
                      </a:cubicBezTo>
                      <a:cubicBezTo>
                        <a:pt x="92874" y="25855"/>
                        <a:pt x="89960" y="25069"/>
                        <a:pt x="86028" y="25069"/>
                      </a:cubicBezTo>
                      <a:lnTo>
                        <a:pt x="36308" y="25069"/>
                      </a:lnTo>
                      <a:lnTo>
                        <a:pt x="36308" y="44910"/>
                      </a:lnTo>
                      <a:lnTo>
                        <a:pt x="86028" y="44910"/>
                      </a:lnTo>
                      <a:close/>
                      <a:moveTo>
                        <a:pt x="88110" y="89544"/>
                      </a:moveTo>
                      <a:cubicBezTo>
                        <a:pt x="92688" y="89544"/>
                        <a:pt x="96019" y="88619"/>
                        <a:pt x="98100" y="86815"/>
                      </a:cubicBezTo>
                      <a:cubicBezTo>
                        <a:pt x="100181" y="85011"/>
                        <a:pt x="101199" y="82143"/>
                        <a:pt x="101199" y="78166"/>
                      </a:cubicBezTo>
                      <a:cubicBezTo>
                        <a:pt x="101199" y="74188"/>
                        <a:pt x="100181" y="71366"/>
                        <a:pt x="98100" y="69517"/>
                      </a:cubicBezTo>
                      <a:cubicBezTo>
                        <a:pt x="96019" y="67713"/>
                        <a:pt x="92688" y="66787"/>
                        <a:pt x="88110" y="66787"/>
                      </a:cubicBezTo>
                      <a:lnTo>
                        <a:pt x="36308" y="66787"/>
                      </a:lnTo>
                      <a:lnTo>
                        <a:pt x="36308" y="89497"/>
                      </a:lnTo>
                      <a:lnTo>
                        <a:pt x="88110" y="89497"/>
                      </a:lnTo>
                      <a:close/>
                    </a:path>
                  </a:pathLst>
                </a:custGeom>
                <a:grpFill/>
                <a:ln w="46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ED44A66F-CFB8-2965-558C-4E650B4DE153}"/>
                    </a:ext>
                  </a:extLst>
                </p:cNvPr>
                <p:cNvSpPr/>
                <p:nvPr/>
              </p:nvSpPr>
              <p:spPr>
                <a:xfrm>
                  <a:off x="5213791" y="5538779"/>
                  <a:ext cx="36446" cy="116415"/>
                </a:xfrm>
                <a:custGeom>
                  <a:avLst/>
                  <a:gdLst>
                    <a:gd name="connsiteX0" fmla="*/ 0 w 36446"/>
                    <a:gd name="connsiteY0" fmla="*/ 0 h 116415"/>
                    <a:gd name="connsiteX1" fmla="*/ 36447 w 36446"/>
                    <a:gd name="connsiteY1" fmla="*/ 0 h 116415"/>
                    <a:gd name="connsiteX2" fmla="*/ 36447 w 36446"/>
                    <a:gd name="connsiteY2" fmla="*/ 19842 h 116415"/>
                    <a:gd name="connsiteX3" fmla="*/ 0 w 36446"/>
                    <a:gd name="connsiteY3" fmla="*/ 19842 h 116415"/>
                    <a:gd name="connsiteX4" fmla="*/ 0 w 36446"/>
                    <a:gd name="connsiteY4" fmla="*/ 0 h 116415"/>
                    <a:gd name="connsiteX5" fmla="*/ 324 w 36446"/>
                    <a:gd name="connsiteY5" fmla="*/ 30064 h 116415"/>
                    <a:gd name="connsiteX6" fmla="*/ 36169 w 36446"/>
                    <a:gd name="connsiteY6" fmla="*/ 30064 h 116415"/>
                    <a:gd name="connsiteX7" fmla="*/ 36169 w 36446"/>
                    <a:gd name="connsiteY7" fmla="*/ 116416 h 116415"/>
                    <a:gd name="connsiteX8" fmla="*/ 324 w 36446"/>
                    <a:gd name="connsiteY8" fmla="*/ 116416 h 116415"/>
                    <a:gd name="connsiteX9" fmla="*/ 324 w 36446"/>
                    <a:gd name="connsiteY9" fmla="*/ 30064 h 11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46" h="116415">
                      <a:moveTo>
                        <a:pt x="0" y="0"/>
                      </a:moveTo>
                      <a:lnTo>
                        <a:pt x="36447" y="0"/>
                      </a:lnTo>
                      <a:lnTo>
                        <a:pt x="36447" y="19842"/>
                      </a:lnTo>
                      <a:lnTo>
                        <a:pt x="0" y="19842"/>
                      </a:lnTo>
                      <a:lnTo>
                        <a:pt x="0" y="0"/>
                      </a:lnTo>
                      <a:close/>
                      <a:moveTo>
                        <a:pt x="324" y="30064"/>
                      </a:moveTo>
                      <a:lnTo>
                        <a:pt x="36169" y="30064"/>
                      </a:lnTo>
                      <a:lnTo>
                        <a:pt x="36169" y="116416"/>
                      </a:lnTo>
                      <a:lnTo>
                        <a:pt x="324" y="116416"/>
                      </a:lnTo>
                      <a:lnTo>
                        <a:pt x="324" y="30064"/>
                      </a:lnTo>
                      <a:close/>
                    </a:path>
                  </a:pathLst>
                </a:custGeom>
                <a:grpFill/>
                <a:ln w="46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C9E8E326-921D-AAFE-37D1-45AC4A4278A9}"/>
                    </a:ext>
                  </a:extLst>
                </p:cNvPr>
                <p:cNvSpPr/>
                <p:nvPr/>
              </p:nvSpPr>
              <p:spPr>
                <a:xfrm>
                  <a:off x="5263234" y="5566715"/>
                  <a:ext cx="126314" cy="119977"/>
                </a:xfrm>
                <a:custGeom>
                  <a:avLst/>
                  <a:gdLst>
                    <a:gd name="connsiteX0" fmla="*/ 126268 w 126314"/>
                    <a:gd name="connsiteY0" fmla="*/ 2128 h 119977"/>
                    <a:gd name="connsiteX1" fmla="*/ 126268 w 126314"/>
                    <a:gd name="connsiteY1" fmla="*/ 83208 h 119977"/>
                    <a:gd name="connsiteX2" fmla="*/ 121874 w 126314"/>
                    <a:gd name="connsiteY2" fmla="*/ 104946 h 119977"/>
                    <a:gd name="connsiteX3" fmla="*/ 104298 w 126314"/>
                    <a:gd name="connsiteY3" fmla="*/ 116324 h 119977"/>
                    <a:gd name="connsiteX4" fmla="*/ 64568 w 126314"/>
                    <a:gd name="connsiteY4" fmla="*/ 119978 h 119977"/>
                    <a:gd name="connsiteX5" fmla="*/ 25809 w 126314"/>
                    <a:gd name="connsiteY5" fmla="*/ 116324 h 119977"/>
                    <a:gd name="connsiteX6" fmla="*/ 7678 w 126314"/>
                    <a:gd name="connsiteY6" fmla="*/ 106010 h 119977"/>
                    <a:gd name="connsiteX7" fmla="*/ 2082 w 126314"/>
                    <a:gd name="connsiteY7" fmla="*/ 88989 h 119977"/>
                    <a:gd name="connsiteX8" fmla="*/ 41904 w 126314"/>
                    <a:gd name="connsiteY8" fmla="*/ 88989 h 119977"/>
                    <a:gd name="connsiteX9" fmla="*/ 44772 w 126314"/>
                    <a:gd name="connsiteY9" fmla="*/ 94123 h 119977"/>
                    <a:gd name="connsiteX10" fmla="*/ 51432 w 126314"/>
                    <a:gd name="connsiteY10" fmla="*/ 97314 h 119977"/>
                    <a:gd name="connsiteX11" fmla="*/ 65262 w 126314"/>
                    <a:gd name="connsiteY11" fmla="*/ 98609 h 119977"/>
                    <a:gd name="connsiteX12" fmla="*/ 81404 w 126314"/>
                    <a:gd name="connsiteY12" fmla="*/ 97083 h 119977"/>
                    <a:gd name="connsiteX13" fmla="*/ 88619 w 126314"/>
                    <a:gd name="connsiteY13" fmla="*/ 92365 h 119977"/>
                    <a:gd name="connsiteX14" fmla="*/ 90376 w 126314"/>
                    <a:gd name="connsiteY14" fmla="*/ 83253 h 119977"/>
                    <a:gd name="connsiteX15" fmla="*/ 90376 w 126314"/>
                    <a:gd name="connsiteY15" fmla="*/ 70164 h 119977"/>
                    <a:gd name="connsiteX16" fmla="*/ 89405 w 126314"/>
                    <a:gd name="connsiteY16" fmla="*/ 70164 h 119977"/>
                    <a:gd name="connsiteX17" fmla="*/ 74512 w 126314"/>
                    <a:gd name="connsiteY17" fmla="*/ 78813 h 119977"/>
                    <a:gd name="connsiteX18" fmla="*/ 53236 w 126314"/>
                    <a:gd name="connsiteY18" fmla="*/ 81866 h 119977"/>
                    <a:gd name="connsiteX19" fmla="*/ 24144 w 126314"/>
                    <a:gd name="connsiteY19" fmla="*/ 77241 h 119977"/>
                    <a:gd name="connsiteX20" fmla="*/ 6152 w 126314"/>
                    <a:gd name="connsiteY20" fmla="*/ 63504 h 119977"/>
                    <a:gd name="connsiteX21" fmla="*/ 0 w 126314"/>
                    <a:gd name="connsiteY21" fmla="*/ 40933 h 119977"/>
                    <a:gd name="connsiteX22" fmla="*/ 6152 w 126314"/>
                    <a:gd name="connsiteY22" fmla="*/ 18316 h 119977"/>
                    <a:gd name="connsiteX23" fmla="*/ 24144 w 126314"/>
                    <a:gd name="connsiteY23" fmla="*/ 4579 h 119977"/>
                    <a:gd name="connsiteX24" fmla="*/ 53236 w 126314"/>
                    <a:gd name="connsiteY24" fmla="*/ 0 h 119977"/>
                    <a:gd name="connsiteX25" fmla="*/ 74836 w 126314"/>
                    <a:gd name="connsiteY25" fmla="*/ 3192 h 119977"/>
                    <a:gd name="connsiteX26" fmla="*/ 90007 w 126314"/>
                    <a:gd name="connsiteY26" fmla="*/ 12303 h 119977"/>
                    <a:gd name="connsiteX27" fmla="*/ 91117 w 126314"/>
                    <a:gd name="connsiteY27" fmla="*/ 12303 h 119977"/>
                    <a:gd name="connsiteX28" fmla="*/ 91117 w 126314"/>
                    <a:gd name="connsiteY28" fmla="*/ 2221 h 119977"/>
                    <a:gd name="connsiteX29" fmla="*/ 126314 w 126314"/>
                    <a:gd name="connsiteY29" fmla="*/ 2221 h 119977"/>
                    <a:gd name="connsiteX30" fmla="*/ 63920 w 126314"/>
                    <a:gd name="connsiteY30" fmla="*/ 57769 h 119977"/>
                    <a:gd name="connsiteX31" fmla="*/ 84410 w 126314"/>
                    <a:gd name="connsiteY31" fmla="*/ 53282 h 119977"/>
                    <a:gd name="connsiteX32" fmla="*/ 91301 w 126314"/>
                    <a:gd name="connsiteY32" fmla="*/ 40794 h 119977"/>
                    <a:gd name="connsiteX33" fmla="*/ 84410 w 126314"/>
                    <a:gd name="connsiteY33" fmla="*/ 28260 h 119977"/>
                    <a:gd name="connsiteX34" fmla="*/ 63920 w 126314"/>
                    <a:gd name="connsiteY34" fmla="*/ 23682 h 119977"/>
                    <a:gd name="connsiteX35" fmla="*/ 43616 w 126314"/>
                    <a:gd name="connsiteY35" fmla="*/ 27983 h 119977"/>
                    <a:gd name="connsiteX36" fmla="*/ 37233 w 126314"/>
                    <a:gd name="connsiteY36" fmla="*/ 40794 h 119977"/>
                    <a:gd name="connsiteX37" fmla="*/ 43616 w 126314"/>
                    <a:gd name="connsiteY37" fmla="*/ 53421 h 119977"/>
                    <a:gd name="connsiteX38" fmla="*/ 63920 w 126314"/>
                    <a:gd name="connsiteY38" fmla="*/ 57723 h 11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6314" h="119977">
                      <a:moveTo>
                        <a:pt x="126268" y="2128"/>
                      </a:moveTo>
                      <a:lnTo>
                        <a:pt x="126268" y="83208"/>
                      </a:lnTo>
                      <a:cubicBezTo>
                        <a:pt x="126268" y="92596"/>
                        <a:pt x="124788" y="99858"/>
                        <a:pt x="121874" y="104946"/>
                      </a:cubicBezTo>
                      <a:cubicBezTo>
                        <a:pt x="118960" y="110033"/>
                        <a:pt x="113086" y="113826"/>
                        <a:pt x="104298" y="116324"/>
                      </a:cubicBezTo>
                      <a:cubicBezTo>
                        <a:pt x="95510" y="118775"/>
                        <a:pt x="82236" y="119978"/>
                        <a:pt x="64568" y="119978"/>
                      </a:cubicBezTo>
                      <a:cubicBezTo>
                        <a:pt x="46899" y="119978"/>
                        <a:pt x="34689" y="118729"/>
                        <a:pt x="25809" y="116324"/>
                      </a:cubicBezTo>
                      <a:cubicBezTo>
                        <a:pt x="16928" y="113873"/>
                        <a:pt x="10870" y="110450"/>
                        <a:pt x="7678" y="106010"/>
                      </a:cubicBezTo>
                      <a:cubicBezTo>
                        <a:pt x="4487" y="101570"/>
                        <a:pt x="2637" y="95927"/>
                        <a:pt x="2082" y="88989"/>
                      </a:cubicBezTo>
                      <a:lnTo>
                        <a:pt x="41904" y="88989"/>
                      </a:lnTo>
                      <a:cubicBezTo>
                        <a:pt x="42645" y="91117"/>
                        <a:pt x="43616" y="92828"/>
                        <a:pt x="44772" y="94123"/>
                      </a:cubicBezTo>
                      <a:cubicBezTo>
                        <a:pt x="45928" y="95418"/>
                        <a:pt x="48148" y="96482"/>
                        <a:pt x="51432" y="97314"/>
                      </a:cubicBezTo>
                      <a:cubicBezTo>
                        <a:pt x="54670" y="98147"/>
                        <a:pt x="59295" y="98609"/>
                        <a:pt x="65262" y="98609"/>
                      </a:cubicBezTo>
                      <a:cubicBezTo>
                        <a:pt x="72384" y="98609"/>
                        <a:pt x="77796" y="98101"/>
                        <a:pt x="81404" y="97083"/>
                      </a:cubicBezTo>
                      <a:cubicBezTo>
                        <a:pt x="85011" y="96065"/>
                        <a:pt x="87416" y="94493"/>
                        <a:pt x="88619" y="92365"/>
                      </a:cubicBezTo>
                      <a:cubicBezTo>
                        <a:pt x="89775" y="90237"/>
                        <a:pt x="90376" y="87185"/>
                        <a:pt x="90376" y="83253"/>
                      </a:cubicBezTo>
                      <a:lnTo>
                        <a:pt x="90376" y="70164"/>
                      </a:lnTo>
                      <a:lnTo>
                        <a:pt x="89405" y="70164"/>
                      </a:lnTo>
                      <a:cubicBezTo>
                        <a:pt x="85335" y="73911"/>
                        <a:pt x="80386" y="76779"/>
                        <a:pt x="74512" y="78813"/>
                      </a:cubicBezTo>
                      <a:cubicBezTo>
                        <a:pt x="68638" y="80849"/>
                        <a:pt x="61562" y="81866"/>
                        <a:pt x="53236" y="81866"/>
                      </a:cubicBezTo>
                      <a:cubicBezTo>
                        <a:pt x="41719" y="81866"/>
                        <a:pt x="32007" y="80340"/>
                        <a:pt x="24144" y="77241"/>
                      </a:cubicBezTo>
                      <a:cubicBezTo>
                        <a:pt x="16234" y="74142"/>
                        <a:pt x="10268" y="69563"/>
                        <a:pt x="6152" y="63504"/>
                      </a:cubicBezTo>
                      <a:cubicBezTo>
                        <a:pt x="2035" y="57445"/>
                        <a:pt x="0" y="49906"/>
                        <a:pt x="0" y="40933"/>
                      </a:cubicBezTo>
                      <a:cubicBezTo>
                        <a:pt x="0" y="31960"/>
                        <a:pt x="2035" y="24421"/>
                        <a:pt x="6152" y="18316"/>
                      </a:cubicBezTo>
                      <a:cubicBezTo>
                        <a:pt x="10268" y="12211"/>
                        <a:pt x="16234" y="7585"/>
                        <a:pt x="24144" y="4579"/>
                      </a:cubicBezTo>
                      <a:cubicBezTo>
                        <a:pt x="32053" y="1527"/>
                        <a:pt x="41719" y="0"/>
                        <a:pt x="53236" y="0"/>
                      </a:cubicBezTo>
                      <a:cubicBezTo>
                        <a:pt x="61562" y="0"/>
                        <a:pt x="68731" y="1064"/>
                        <a:pt x="74836" y="3192"/>
                      </a:cubicBezTo>
                      <a:cubicBezTo>
                        <a:pt x="80941" y="5319"/>
                        <a:pt x="85983" y="8372"/>
                        <a:pt x="90007" y="12303"/>
                      </a:cubicBezTo>
                      <a:lnTo>
                        <a:pt x="91117" y="12303"/>
                      </a:lnTo>
                      <a:lnTo>
                        <a:pt x="91117" y="2221"/>
                      </a:lnTo>
                      <a:lnTo>
                        <a:pt x="126314" y="2221"/>
                      </a:lnTo>
                      <a:close/>
                      <a:moveTo>
                        <a:pt x="63920" y="57769"/>
                      </a:moveTo>
                      <a:cubicBezTo>
                        <a:pt x="72986" y="57769"/>
                        <a:pt x="79785" y="56289"/>
                        <a:pt x="84410" y="53282"/>
                      </a:cubicBezTo>
                      <a:cubicBezTo>
                        <a:pt x="88989" y="50322"/>
                        <a:pt x="91301" y="46160"/>
                        <a:pt x="91301" y="40794"/>
                      </a:cubicBezTo>
                      <a:cubicBezTo>
                        <a:pt x="91301" y="35429"/>
                        <a:pt x="88989" y="31266"/>
                        <a:pt x="84410" y="28260"/>
                      </a:cubicBezTo>
                      <a:cubicBezTo>
                        <a:pt x="79831" y="25208"/>
                        <a:pt x="72986" y="23682"/>
                        <a:pt x="63920" y="23682"/>
                      </a:cubicBezTo>
                      <a:cubicBezTo>
                        <a:pt x="54855" y="23682"/>
                        <a:pt x="47871" y="25115"/>
                        <a:pt x="43616" y="27983"/>
                      </a:cubicBezTo>
                      <a:cubicBezTo>
                        <a:pt x="39360" y="30850"/>
                        <a:pt x="37233" y="35106"/>
                        <a:pt x="37233" y="40794"/>
                      </a:cubicBezTo>
                      <a:cubicBezTo>
                        <a:pt x="37233" y="46483"/>
                        <a:pt x="39360" y="50554"/>
                        <a:pt x="43616" y="53421"/>
                      </a:cubicBezTo>
                      <a:cubicBezTo>
                        <a:pt x="47871" y="56289"/>
                        <a:pt x="54670" y="57723"/>
                        <a:pt x="63920" y="57723"/>
                      </a:cubicBezTo>
                      <a:close/>
                    </a:path>
                  </a:pathLst>
                </a:custGeom>
                <a:grpFill/>
                <a:ln w="46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4FC3A2D7-0D93-584B-73E8-52D21D5C4704}"/>
                    </a:ext>
                  </a:extLst>
                </p:cNvPr>
                <p:cNvSpPr/>
                <p:nvPr/>
              </p:nvSpPr>
              <p:spPr>
                <a:xfrm>
                  <a:off x="5464199" y="5540999"/>
                  <a:ext cx="36307" cy="114195"/>
                </a:xfrm>
                <a:custGeom>
                  <a:avLst/>
                  <a:gdLst>
                    <a:gd name="connsiteX0" fmla="*/ 0 w 36307"/>
                    <a:gd name="connsiteY0" fmla="*/ 114196 h 114195"/>
                    <a:gd name="connsiteX1" fmla="*/ 0 w 36307"/>
                    <a:gd name="connsiteY1" fmla="*/ 0 h 114195"/>
                    <a:gd name="connsiteX2" fmla="*/ 36308 w 36307"/>
                    <a:gd name="connsiteY2" fmla="*/ 0 h 114195"/>
                    <a:gd name="connsiteX3" fmla="*/ 36308 w 36307"/>
                    <a:gd name="connsiteY3" fmla="*/ 114196 h 114195"/>
                    <a:gd name="connsiteX4" fmla="*/ 0 w 36307"/>
                    <a:gd name="connsiteY4" fmla="*/ 114196 h 114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07" h="114195">
                      <a:moveTo>
                        <a:pt x="0" y="114196"/>
                      </a:moveTo>
                      <a:lnTo>
                        <a:pt x="0" y="0"/>
                      </a:lnTo>
                      <a:lnTo>
                        <a:pt x="36308" y="0"/>
                      </a:lnTo>
                      <a:lnTo>
                        <a:pt x="36308" y="114196"/>
                      </a:lnTo>
                      <a:lnTo>
                        <a:pt x="0" y="114196"/>
                      </a:lnTo>
                      <a:close/>
                    </a:path>
                  </a:pathLst>
                </a:custGeom>
                <a:grpFill/>
                <a:ln w="46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29F23497-F3A0-58B6-02F8-967C2FCC3FF6}"/>
                    </a:ext>
                  </a:extLst>
                </p:cNvPr>
                <p:cNvSpPr/>
                <p:nvPr/>
              </p:nvSpPr>
              <p:spPr>
                <a:xfrm>
                  <a:off x="5512809" y="5565374"/>
                  <a:ext cx="126313" cy="93521"/>
                </a:xfrm>
                <a:custGeom>
                  <a:avLst/>
                  <a:gdLst>
                    <a:gd name="connsiteX0" fmla="*/ 83300 w 126313"/>
                    <a:gd name="connsiteY0" fmla="*/ 28722 h 93521"/>
                    <a:gd name="connsiteX1" fmla="*/ 76038 w 126313"/>
                    <a:gd name="connsiteY1" fmla="*/ 21923 h 93521"/>
                    <a:gd name="connsiteX2" fmla="*/ 59665 w 126313"/>
                    <a:gd name="connsiteY2" fmla="*/ 19934 h 93521"/>
                    <a:gd name="connsiteX3" fmla="*/ 45188 w 126313"/>
                    <a:gd name="connsiteY3" fmla="*/ 21599 h 93521"/>
                    <a:gd name="connsiteX4" fmla="*/ 40933 w 126313"/>
                    <a:gd name="connsiteY4" fmla="*/ 26641 h 93521"/>
                    <a:gd name="connsiteX5" fmla="*/ 43153 w 126313"/>
                    <a:gd name="connsiteY5" fmla="*/ 30387 h 93521"/>
                    <a:gd name="connsiteX6" fmla="*/ 51293 w 126313"/>
                    <a:gd name="connsiteY6" fmla="*/ 32052 h 93521"/>
                    <a:gd name="connsiteX7" fmla="*/ 92735 w 126313"/>
                    <a:gd name="connsiteY7" fmla="*/ 35429 h 93521"/>
                    <a:gd name="connsiteX8" fmla="*/ 111374 w 126313"/>
                    <a:gd name="connsiteY8" fmla="*/ 39129 h 93521"/>
                    <a:gd name="connsiteX9" fmla="*/ 122475 w 126313"/>
                    <a:gd name="connsiteY9" fmla="*/ 47917 h 93521"/>
                    <a:gd name="connsiteX10" fmla="*/ 126314 w 126313"/>
                    <a:gd name="connsiteY10" fmla="*/ 63596 h 93521"/>
                    <a:gd name="connsiteX11" fmla="*/ 119515 w 126313"/>
                    <a:gd name="connsiteY11" fmla="*/ 82236 h 93521"/>
                    <a:gd name="connsiteX12" fmla="*/ 99210 w 126313"/>
                    <a:gd name="connsiteY12" fmla="*/ 91023 h 93521"/>
                    <a:gd name="connsiteX13" fmla="*/ 63319 w 126313"/>
                    <a:gd name="connsiteY13" fmla="*/ 93521 h 93521"/>
                    <a:gd name="connsiteX14" fmla="*/ 28954 w 126313"/>
                    <a:gd name="connsiteY14" fmla="*/ 91023 h 93521"/>
                    <a:gd name="connsiteX15" fmla="*/ 8094 w 126313"/>
                    <a:gd name="connsiteY15" fmla="*/ 81773 h 93521"/>
                    <a:gd name="connsiteX16" fmla="*/ 0 w 126313"/>
                    <a:gd name="connsiteY16" fmla="*/ 62162 h 93521"/>
                    <a:gd name="connsiteX17" fmla="*/ 40470 w 126313"/>
                    <a:gd name="connsiteY17" fmla="*/ 62162 h 93521"/>
                    <a:gd name="connsiteX18" fmla="*/ 47501 w 126313"/>
                    <a:gd name="connsiteY18" fmla="*/ 70580 h 93521"/>
                    <a:gd name="connsiteX19" fmla="*/ 65400 w 126313"/>
                    <a:gd name="connsiteY19" fmla="*/ 72754 h 93521"/>
                    <a:gd name="connsiteX20" fmla="*/ 82051 w 126313"/>
                    <a:gd name="connsiteY20" fmla="*/ 70997 h 93521"/>
                    <a:gd name="connsiteX21" fmla="*/ 86676 w 126313"/>
                    <a:gd name="connsiteY21" fmla="*/ 65400 h 93521"/>
                    <a:gd name="connsiteX22" fmla="*/ 84363 w 126313"/>
                    <a:gd name="connsiteY22" fmla="*/ 61099 h 93521"/>
                    <a:gd name="connsiteX23" fmla="*/ 76593 w 126313"/>
                    <a:gd name="connsiteY23" fmla="*/ 59480 h 93521"/>
                    <a:gd name="connsiteX24" fmla="*/ 38065 w 126313"/>
                    <a:gd name="connsiteY24" fmla="*/ 55502 h 93521"/>
                    <a:gd name="connsiteX25" fmla="*/ 18639 w 126313"/>
                    <a:gd name="connsiteY25" fmla="*/ 51663 h 93521"/>
                    <a:gd name="connsiteX26" fmla="*/ 6891 w 126313"/>
                    <a:gd name="connsiteY26" fmla="*/ 43338 h 93521"/>
                    <a:gd name="connsiteX27" fmla="*/ 2729 w 126313"/>
                    <a:gd name="connsiteY27" fmla="*/ 28630 h 93521"/>
                    <a:gd name="connsiteX28" fmla="*/ 9343 w 126313"/>
                    <a:gd name="connsiteY28" fmla="*/ 10638 h 93521"/>
                    <a:gd name="connsiteX29" fmla="*/ 28537 w 126313"/>
                    <a:gd name="connsiteY29" fmla="*/ 2220 h 93521"/>
                    <a:gd name="connsiteX30" fmla="*/ 60913 w 126313"/>
                    <a:gd name="connsiteY30" fmla="*/ 0 h 93521"/>
                    <a:gd name="connsiteX31" fmla="*/ 93937 w 126313"/>
                    <a:gd name="connsiteY31" fmla="*/ 2313 h 93521"/>
                    <a:gd name="connsiteX32" fmla="*/ 114658 w 126313"/>
                    <a:gd name="connsiteY32" fmla="*/ 11008 h 93521"/>
                    <a:gd name="connsiteX33" fmla="*/ 122798 w 126313"/>
                    <a:gd name="connsiteY33" fmla="*/ 28769 h 93521"/>
                    <a:gd name="connsiteX34" fmla="*/ 83300 w 126313"/>
                    <a:gd name="connsiteY34" fmla="*/ 28769 h 9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6313" h="93521">
                      <a:moveTo>
                        <a:pt x="83300" y="28722"/>
                      </a:moveTo>
                      <a:cubicBezTo>
                        <a:pt x="82235" y="25531"/>
                        <a:pt x="79785" y="23265"/>
                        <a:pt x="76038" y="21923"/>
                      </a:cubicBezTo>
                      <a:cubicBezTo>
                        <a:pt x="72245" y="20582"/>
                        <a:pt x="66787" y="19934"/>
                        <a:pt x="59665" y="19934"/>
                      </a:cubicBezTo>
                      <a:cubicBezTo>
                        <a:pt x="52542" y="19934"/>
                        <a:pt x="48009" y="20489"/>
                        <a:pt x="45188" y="21599"/>
                      </a:cubicBezTo>
                      <a:cubicBezTo>
                        <a:pt x="42366" y="22710"/>
                        <a:pt x="40933" y="24375"/>
                        <a:pt x="40933" y="26641"/>
                      </a:cubicBezTo>
                      <a:cubicBezTo>
                        <a:pt x="40933" y="28445"/>
                        <a:pt x="41673" y="29693"/>
                        <a:pt x="43153" y="30387"/>
                      </a:cubicBezTo>
                      <a:cubicBezTo>
                        <a:pt x="44633" y="31081"/>
                        <a:pt x="47362" y="31636"/>
                        <a:pt x="51293" y="32052"/>
                      </a:cubicBezTo>
                      <a:lnTo>
                        <a:pt x="92735" y="35429"/>
                      </a:lnTo>
                      <a:cubicBezTo>
                        <a:pt x="100320" y="35984"/>
                        <a:pt x="106518" y="37186"/>
                        <a:pt x="111374" y="39129"/>
                      </a:cubicBezTo>
                      <a:cubicBezTo>
                        <a:pt x="116231" y="41025"/>
                        <a:pt x="119931" y="43986"/>
                        <a:pt x="122475" y="47917"/>
                      </a:cubicBezTo>
                      <a:cubicBezTo>
                        <a:pt x="125018" y="51848"/>
                        <a:pt x="126314" y="57075"/>
                        <a:pt x="126314" y="63596"/>
                      </a:cubicBezTo>
                      <a:cubicBezTo>
                        <a:pt x="126314" y="71829"/>
                        <a:pt x="124047" y="78027"/>
                        <a:pt x="119515" y="82236"/>
                      </a:cubicBezTo>
                      <a:cubicBezTo>
                        <a:pt x="114982" y="86445"/>
                        <a:pt x="108230" y="89358"/>
                        <a:pt x="99210" y="91023"/>
                      </a:cubicBezTo>
                      <a:cubicBezTo>
                        <a:pt x="90191" y="92688"/>
                        <a:pt x="78212" y="93521"/>
                        <a:pt x="63319" y="93521"/>
                      </a:cubicBezTo>
                      <a:cubicBezTo>
                        <a:pt x="49258" y="93521"/>
                        <a:pt x="37787" y="92688"/>
                        <a:pt x="28954" y="91023"/>
                      </a:cubicBezTo>
                      <a:cubicBezTo>
                        <a:pt x="20119" y="89358"/>
                        <a:pt x="13135" y="86260"/>
                        <a:pt x="8094" y="81773"/>
                      </a:cubicBezTo>
                      <a:cubicBezTo>
                        <a:pt x="3006" y="77240"/>
                        <a:pt x="324" y="70719"/>
                        <a:pt x="0" y="62162"/>
                      </a:cubicBezTo>
                      <a:lnTo>
                        <a:pt x="40470" y="62162"/>
                      </a:lnTo>
                      <a:cubicBezTo>
                        <a:pt x="41534" y="66325"/>
                        <a:pt x="43893" y="69100"/>
                        <a:pt x="47501" y="70580"/>
                      </a:cubicBezTo>
                      <a:cubicBezTo>
                        <a:pt x="51108" y="72014"/>
                        <a:pt x="57075" y="72754"/>
                        <a:pt x="65400" y="72754"/>
                      </a:cubicBezTo>
                      <a:cubicBezTo>
                        <a:pt x="73725" y="72754"/>
                        <a:pt x="78952" y="72153"/>
                        <a:pt x="82051" y="70997"/>
                      </a:cubicBezTo>
                      <a:cubicBezTo>
                        <a:pt x="85149" y="69840"/>
                        <a:pt x="86676" y="67944"/>
                        <a:pt x="86676" y="65400"/>
                      </a:cubicBezTo>
                      <a:cubicBezTo>
                        <a:pt x="86676" y="63365"/>
                        <a:pt x="85890" y="61931"/>
                        <a:pt x="84363" y="61099"/>
                      </a:cubicBezTo>
                      <a:cubicBezTo>
                        <a:pt x="82837" y="60266"/>
                        <a:pt x="80247" y="59711"/>
                        <a:pt x="76593" y="59480"/>
                      </a:cubicBezTo>
                      <a:lnTo>
                        <a:pt x="38065" y="55502"/>
                      </a:lnTo>
                      <a:cubicBezTo>
                        <a:pt x="30156" y="54762"/>
                        <a:pt x="23681" y="53467"/>
                        <a:pt x="18639" y="51663"/>
                      </a:cubicBezTo>
                      <a:cubicBezTo>
                        <a:pt x="13551" y="49860"/>
                        <a:pt x="9666" y="47084"/>
                        <a:pt x="6891" y="43338"/>
                      </a:cubicBezTo>
                      <a:cubicBezTo>
                        <a:pt x="4116" y="39591"/>
                        <a:pt x="2729" y="34689"/>
                        <a:pt x="2729" y="28630"/>
                      </a:cubicBezTo>
                      <a:cubicBezTo>
                        <a:pt x="2729" y="20721"/>
                        <a:pt x="4949" y="14754"/>
                        <a:pt x="9343" y="10638"/>
                      </a:cubicBezTo>
                      <a:cubicBezTo>
                        <a:pt x="13783" y="6522"/>
                        <a:pt x="20166" y="3746"/>
                        <a:pt x="28537" y="2220"/>
                      </a:cubicBezTo>
                      <a:cubicBezTo>
                        <a:pt x="36909" y="740"/>
                        <a:pt x="47685" y="0"/>
                        <a:pt x="60913" y="0"/>
                      </a:cubicBezTo>
                      <a:cubicBezTo>
                        <a:pt x="74141" y="0"/>
                        <a:pt x="85149" y="786"/>
                        <a:pt x="93937" y="2313"/>
                      </a:cubicBezTo>
                      <a:cubicBezTo>
                        <a:pt x="102725" y="3839"/>
                        <a:pt x="109617" y="6753"/>
                        <a:pt x="114658" y="11008"/>
                      </a:cubicBezTo>
                      <a:cubicBezTo>
                        <a:pt x="119654" y="15263"/>
                        <a:pt x="122382" y="21183"/>
                        <a:pt x="122798" y="28769"/>
                      </a:cubicBezTo>
                      <a:lnTo>
                        <a:pt x="83300" y="28769"/>
                      </a:lnTo>
                      <a:close/>
                    </a:path>
                  </a:pathLst>
                </a:custGeom>
                <a:grpFill/>
                <a:ln w="46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47AC5156-2EE4-3FFC-44E3-EE4C2CAA8B9C}"/>
                    </a:ext>
                  </a:extLst>
                </p:cNvPr>
                <p:cNvSpPr/>
                <p:nvPr/>
              </p:nvSpPr>
              <p:spPr>
                <a:xfrm>
                  <a:off x="5647171" y="5565374"/>
                  <a:ext cx="126314" cy="93521"/>
                </a:xfrm>
                <a:custGeom>
                  <a:avLst/>
                  <a:gdLst>
                    <a:gd name="connsiteX0" fmla="*/ 83300 w 126314"/>
                    <a:gd name="connsiteY0" fmla="*/ 28722 h 93521"/>
                    <a:gd name="connsiteX1" fmla="*/ 76038 w 126314"/>
                    <a:gd name="connsiteY1" fmla="*/ 21923 h 93521"/>
                    <a:gd name="connsiteX2" fmla="*/ 59665 w 126314"/>
                    <a:gd name="connsiteY2" fmla="*/ 19934 h 93521"/>
                    <a:gd name="connsiteX3" fmla="*/ 45188 w 126314"/>
                    <a:gd name="connsiteY3" fmla="*/ 21599 h 93521"/>
                    <a:gd name="connsiteX4" fmla="*/ 40933 w 126314"/>
                    <a:gd name="connsiteY4" fmla="*/ 26641 h 93521"/>
                    <a:gd name="connsiteX5" fmla="*/ 43153 w 126314"/>
                    <a:gd name="connsiteY5" fmla="*/ 30387 h 93521"/>
                    <a:gd name="connsiteX6" fmla="*/ 51294 w 126314"/>
                    <a:gd name="connsiteY6" fmla="*/ 32052 h 93521"/>
                    <a:gd name="connsiteX7" fmla="*/ 92735 w 126314"/>
                    <a:gd name="connsiteY7" fmla="*/ 35429 h 93521"/>
                    <a:gd name="connsiteX8" fmla="*/ 111375 w 126314"/>
                    <a:gd name="connsiteY8" fmla="*/ 39129 h 93521"/>
                    <a:gd name="connsiteX9" fmla="*/ 122475 w 126314"/>
                    <a:gd name="connsiteY9" fmla="*/ 47917 h 93521"/>
                    <a:gd name="connsiteX10" fmla="*/ 126314 w 126314"/>
                    <a:gd name="connsiteY10" fmla="*/ 63596 h 93521"/>
                    <a:gd name="connsiteX11" fmla="*/ 119515 w 126314"/>
                    <a:gd name="connsiteY11" fmla="*/ 82236 h 93521"/>
                    <a:gd name="connsiteX12" fmla="*/ 99211 w 126314"/>
                    <a:gd name="connsiteY12" fmla="*/ 91023 h 93521"/>
                    <a:gd name="connsiteX13" fmla="*/ 63319 w 126314"/>
                    <a:gd name="connsiteY13" fmla="*/ 93521 h 93521"/>
                    <a:gd name="connsiteX14" fmla="*/ 28954 w 126314"/>
                    <a:gd name="connsiteY14" fmla="*/ 91023 h 93521"/>
                    <a:gd name="connsiteX15" fmla="*/ 8094 w 126314"/>
                    <a:gd name="connsiteY15" fmla="*/ 81773 h 93521"/>
                    <a:gd name="connsiteX16" fmla="*/ 0 w 126314"/>
                    <a:gd name="connsiteY16" fmla="*/ 62162 h 93521"/>
                    <a:gd name="connsiteX17" fmla="*/ 40470 w 126314"/>
                    <a:gd name="connsiteY17" fmla="*/ 62162 h 93521"/>
                    <a:gd name="connsiteX18" fmla="*/ 47501 w 126314"/>
                    <a:gd name="connsiteY18" fmla="*/ 70580 h 93521"/>
                    <a:gd name="connsiteX19" fmla="*/ 65400 w 126314"/>
                    <a:gd name="connsiteY19" fmla="*/ 72754 h 93521"/>
                    <a:gd name="connsiteX20" fmla="*/ 82051 w 126314"/>
                    <a:gd name="connsiteY20" fmla="*/ 70997 h 93521"/>
                    <a:gd name="connsiteX21" fmla="*/ 86676 w 126314"/>
                    <a:gd name="connsiteY21" fmla="*/ 65400 h 93521"/>
                    <a:gd name="connsiteX22" fmla="*/ 84363 w 126314"/>
                    <a:gd name="connsiteY22" fmla="*/ 61099 h 93521"/>
                    <a:gd name="connsiteX23" fmla="*/ 76593 w 126314"/>
                    <a:gd name="connsiteY23" fmla="*/ 59480 h 93521"/>
                    <a:gd name="connsiteX24" fmla="*/ 38065 w 126314"/>
                    <a:gd name="connsiteY24" fmla="*/ 55502 h 93521"/>
                    <a:gd name="connsiteX25" fmla="*/ 18640 w 126314"/>
                    <a:gd name="connsiteY25" fmla="*/ 51663 h 93521"/>
                    <a:gd name="connsiteX26" fmla="*/ 6891 w 126314"/>
                    <a:gd name="connsiteY26" fmla="*/ 43338 h 93521"/>
                    <a:gd name="connsiteX27" fmla="*/ 2729 w 126314"/>
                    <a:gd name="connsiteY27" fmla="*/ 28630 h 93521"/>
                    <a:gd name="connsiteX28" fmla="*/ 9343 w 126314"/>
                    <a:gd name="connsiteY28" fmla="*/ 10638 h 93521"/>
                    <a:gd name="connsiteX29" fmla="*/ 28538 w 126314"/>
                    <a:gd name="connsiteY29" fmla="*/ 2220 h 93521"/>
                    <a:gd name="connsiteX30" fmla="*/ 60914 w 126314"/>
                    <a:gd name="connsiteY30" fmla="*/ 0 h 93521"/>
                    <a:gd name="connsiteX31" fmla="*/ 93938 w 126314"/>
                    <a:gd name="connsiteY31" fmla="*/ 2313 h 93521"/>
                    <a:gd name="connsiteX32" fmla="*/ 114659 w 126314"/>
                    <a:gd name="connsiteY32" fmla="*/ 11008 h 93521"/>
                    <a:gd name="connsiteX33" fmla="*/ 122799 w 126314"/>
                    <a:gd name="connsiteY33" fmla="*/ 28769 h 93521"/>
                    <a:gd name="connsiteX34" fmla="*/ 83300 w 126314"/>
                    <a:gd name="connsiteY34" fmla="*/ 28769 h 9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6314" h="93521">
                      <a:moveTo>
                        <a:pt x="83300" y="28722"/>
                      </a:moveTo>
                      <a:cubicBezTo>
                        <a:pt x="82236" y="25531"/>
                        <a:pt x="79785" y="23265"/>
                        <a:pt x="76038" y="21923"/>
                      </a:cubicBezTo>
                      <a:cubicBezTo>
                        <a:pt x="72245" y="20582"/>
                        <a:pt x="66788" y="19934"/>
                        <a:pt x="59665" y="19934"/>
                      </a:cubicBezTo>
                      <a:cubicBezTo>
                        <a:pt x="52542" y="19934"/>
                        <a:pt x="48009" y="20489"/>
                        <a:pt x="45188" y="21599"/>
                      </a:cubicBezTo>
                      <a:cubicBezTo>
                        <a:pt x="42367" y="22710"/>
                        <a:pt x="40933" y="24375"/>
                        <a:pt x="40933" y="26641"/>
                      </a:cubicBezTo>
                      <a:cubicBezTo>
                        <a:pt x="40933" y="28445"/>
                        <a:pt x="41673" y="29693"/>
                        <a:pt x="43153" y="30387"/>
                      </a:cubicBezTo>
                      <a:cubicBezTo>
                        <a:pt x="44633" y="31081"/>
                        <a:pt x="47362" y="31636"/>
                        <a:pt x="51294" y="32052"/>
                      </a:cubicBezTo>
                      <a:lnTo>
                        <a:pt x="92735" y="35429"/>
                      </a:lnTo>
                      <a:cubicBezTo>
                        <a:pt x="100321" y="35984"/>
                        <a:pt x="106518" y="37186"/>
                        <a:pt x="111375" y="39129"/>
                      </a:cubicBezTo>
                      <a:cubicBezTo>
                        <a:pt x="116231" y="41025"/>
                        <a:pt x="119931" y="43986"/>
                        <a:pt x="122475" y="47917"/>
                      </a:cubicBezTo>
                      <a:cubicBezTo>
                        <a:pt x="125019" y="51848"/>
                        <a:pt x="126314" y="57075"/>
                        <a:pt x="126314" y="63596"/>
                      </a:cubicBezTo>
                      <a:cubicBezTo>
                        <a:pt x="126314" y="71829"/>
                        <a:pt x="124048" y="78027"/>
                        <a:pt x="119515" y="82236"/>
                      </a:cubicBezTo>
                      <a:cubicBezTo>
                        <a:pt x="114982" y="86445"/>
                        <a:pt x="108230" y="89358"/>
                        <a:pt x="99211" y="91023"/>
                      </a:cubicBezTo>
                      <a:cubicBezTo>
                        <a:pt x="90191" y="92688"/>
                        <a:pt x="78212" y="93521"/>
                        <a:pt x="63319" y="93521"/>
                      </a:cubicBezTo>
                      <a:cubicBezTo>
                        <a:pt x="49258" y="93521"/>
                        <a:pt x="37788" y="92688"/>
                        <a:pt x="28954" y="91023"/>
                      </a:cubicBezTo>
                      <a:cubicBezTo>
                        <a:pt x="20120" y="89358"/>
                        <a:pt x="13136" y="86260"/>
                        <a:pt x="8094" y="81773"/>
                      </a:cubicBezTo>
                      <a:cubicBezTo>
                        <a:pt x="3006" y="77240"/>
                        <a:pt x="324" y="70719"/>
                        <a:pt x="0" y="62162"/>
                      </a:cubicBezTo>
                      <a:lnTo>
                        <a:pt x="40470" y="62162"/>
                      </a:lnTo>
                      <a:cubicBezTo>
                        <a:pt x="41534" y="66325"/>
                        <a:pt x="43893" y="69100"/>
                        <a:pt x="47501" y="70580"/>
                      </a:cubicBezTo>
                      <a:cubicBezTo>
                        <a:pt x="51109" y="72014"/>
                        <a:pt x="57075" y="72754"/>
                        <a:pt x="65400" y="72754"/>
                      </a:cubicBezTo>
                      <a:cubicBezTo>
                        <a:pt x="73726" y="72754"/>
                        <a:pt x="78952" y="72153"/>
                        <a:pt x="82051" y="70997"/>
                      </a:cubicBezTo>
                      <a:cubicBezTo>
                        <a:pt x="85150" y="69840"/>
                        <a:pt x="86676" y="67944"/>
                        <a:pt x="86676" y="65400"/>
                      </a:cubicBezTo>
                      <a:cubicBezTo>
                        <a:pt x="86676" y="63365"/>
                        <a:pt x="85890" y="61931"/>
                        <a:pt x="84363" y="61099"/>
                      </a:cubicBezTo>
                      <a:cubicBezTo>
                        <a:pt x="82837" y="60266"/>
                        <a:pt x="80247" y="59711"/>
                        <a:pt x="76593" y="59480"/>
                      </a:cubicBezTo>
                      <a:lnTo>
                        <a:pt x="38065" y="55502"/>
                      </a:lnTo>
                      <a:cubicBezTo>
                        <a:pt x="30156" y="54762"/>
                        <a:pt x="23681" y="53467"/>
                        <a:pt x="18640" y="51663"/>
                      </a:cubicBezTo>
                      <a:cubicBezTo>
                        <a:pt x="13552" y="49860"/>
                        <a:pt x="9667" y="47084"/>
                        <a:pt x="6891" y="43338"/>
                      </a:cubicBezTo>
                      <a:cubicBezTo>
                        <a:pt x="4116" y="39591"/>
                        <a:pt x="2729" y="34689"/>
                        <a:pt x="2729" y="28630"/>
                      </a:cubicBezTo>
                      <a:cubicBezTo>
                        <a:pt x="2729" y="20721"/>
                        <a:pt x="4949" y="14754"/>
                        <a:pt x="9343" y="10638"/>
                      </a:cubicBezTo>
                      <a:cubicBezTo>
                        <a:pt x="13783" y="6522"/>
                        <a:pt x="20166" y="3746"/>
                        <a:pt x="28538" y="2220"/>
                      </a:cubicBezTo>
                      <a:cubicBezTo>
                        <a:pt x="36909" y="740"/>
                        <a:pt x="47686" y="0"/>
                        <a:pt x="60914" y="0"/>
                      </a:cubicBezTo>
                      <a:cubicBezTo>
                        <a:pt x="74142" y="0"/>
                        <a:pt x="85150" y="786"/>
                        <a:pt x="93938" y="2313"/>
                      </a:cubicBezTo>
                      <a:cubicBezTo>
                        <a:pt x="102726" y="3839"/>
                        <a:pt x="109617" y="6753"/>
                        <a:pt x="114659" y="11008"/>
                      </a:cubicBezTo>
                      <a:cubicBezTo>
                        <a:pt x="119654" y="15263"/>
                        <a:pt x="122383" y="21183"/>
                        <a:pt x="122799" y="28769"/>
                      </a:cubicBezTo>
                      <a:lnTo>
                        <a:pt x="83300" y="28769"/>
                      </a:lnTo>
                      <a:close/>
                    </a:path>
                  </a:pathLst>
                </a:custGeom>
                <a:grpFill/>
                <a:ln w="46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3641F8A6-C474-377A-04CB-03900E94058F}"/>
                    </a:ext>
                  </a:extLst>
                </p:cNvPr>
                <p:cNvSpPr/>
                <p:nvPr/>
              </p:nvSpPr>
              <p:spPr>
                <a:xfrm>
                  <a:off x="5786435" y="5568750"/>
                  <a:ext cx="120579" cy="88665"/>
                </a:xfrm>
                <a:custGeom>
                  <a:avLst/>
                  <a:gdLst>
                    <a:gd name="connsiteX0" fmla="*/ 85242 w 120579"/>
                    <a:gd name="connsiteY0" fmla="*/ 75575 h 88665"/>
                    <a:gd name="connsiteX1" fmla="*/ 84456 w 120579"/>
                    <a:gd name="connsiteY1" fmla="*/ 75575 h 88665"/>
                    <a:gd name="connsiteX2" fmla="*/ 66372 w 120579"/>
                    <a:gd name="connsiteY2" fmla="*/ 85473 h 88665"/>
                    <a:gd name="connsiteX3" fmla="*/ 43200 w 120579"/>
                    <a:gd name="connsiteY3" fmla="*/ 88665 h 88665"/>
                    <a:gd name="connsiteX4" fmla="*/ 11609 w 120579"/>
                    <a:gd name="connsiteY4" fmla="*/ 80340 h 88665"/>
                    <a:gd name="connsiteX5" fmla="*/ 0 w 120579"/>
                    <a:gd name="connsiteY5" fmla="*/ 55224 h 88665"/>
                    <a:gd name="connsiteX6" fmla="*/ 0 w 120579"/>
                    <a:gd name="connsiteY6" fmla="*/ 46 h 88665"/>
                    <a:gd name="connsiteX7" fmla="*/ 35799 w 120579"/>
                    <a:gd name="connsiteY7" fmla="*/ 46 h 88665"/>
                    <a:gd name="connsiteX8" fmla="*/ 35799 w 120579"/>
                    <a:gd name="connsiteY8" fmla="*/ 43847 h 88665"/>
                    <a:gd name="connsiteX9" fmla="*/ 41488 w 120579"/>
                    <a:gd name="connsiteY9" fmla="*/ 56890 h 88665"/>
                    <a:gd name="connsiteX10" fmla="*/ 58046 w 120579"/>
                    <a:gd name="connsiteY10" fmla="*/ 60960 h 88665"/>
                    <a:gd name="connsiteX11" fmla="*/ 76825 w 120579"/>
                    <a:gd name="connsiteY11" fmla="*/ 55826 h 88665"/>
                    <a:gd name="connsiteX12" fmla="*/ 84595 w 120579"/>
                    <a:gd name="connsiteY12" fmla="*/ 39036 h 88665"/>
                    <a:gd name="connsiteX13" fmla="*/ 84595 w 120579"/>
                    <a:gd name="connsiteY13" fmla="*/ 0 h 88665"/>
                    <a:gd name="connsiteX14" fmla="*/ 120579 w 120579"/>
                    <a:gd name="connsiteY14" fmla="*/ 0 h 88665"/>
                    <a:gd name="connsiteX15" fmla="*/ 120579 w 120579"/>
                    <a:gd name="connsiteY15" fmla="*/ 86352 h 88665"/>
                    <a:gd name="connsiteX16" fmla="*/ 85242 w 120579"/>
                    <a:gd name="connsiteY16" fmla="*/ 86352 h 88665"/>
                    <a:gd name="connsiteX17" fmla="*/ 85242 w 120579"/>
                    <a:gd name="connsiteY17" fmla="*/ 75483 h 88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0579" h="88665">
                      <a:moveTo>
                        <a:pt x="85242" y="75575"/>
                      </a:moveTo>
                      <a:lnTo>
                        <a:pt x="84456" y="75575"/>
                      </a:lnTo>
                      <a:cubicBezTo>
                        <a:pt x="79137" y="80062"/>
                        <a:pt x="73125" y="83346"/>
                        <a:pt x="66372" y="85473"/>
                      </a:cubicBezTo>
                      <a:cubicBezTo>
                        <a:pt x="59665" y="87601"/>
                        <a:pt x="51941" y="88665"/>
                        <a:pt x="43200" y="88665"/>
                      </a:cubicBezTo>
                      <a:cubicBezTo>
                        <a:pt x="29879" y="88665"/>
                        <a:pt x="19334" y="85890"/>
                        <a:pt x="11609" y="80340"/>
                      </a:cubicBezTo>
                      <a:cubicBezTo>
                        <a:pt x="3886" y="74790"/>
                        <a:pt x="0" y="66418"/>
                        <a:pt x="0" y="55224"/>
                      </a:cubicBezTo>
                      <a:lnTo>
                        <a:pt x="0" y="46"/>
                      </a:lnTo>
                      <a:lnTo>
                        <a:pt x="35799" y="46"/>
                      </a:lnTo>
                      <a:lnTo>
                        <a:pt x="35799" y="43847"/>
                      </a:lnTo>
                      <a:cubicBezTo>
                        <a:pt x="35799" y="49813"/>
                        <a:pt x="37695" y="54161"/>
                        <a:pt x="41488" y="56890"/>
                      </a:cubicBezTo>
                      <a:cubicBezTo>
                        <a:pt x="45281" y="59619"/>
                        <a:pt x="50785" y="60960"/>
                        <a:pt x="58046" y="60960"/>
                      </a:cubicBezTo>
                      <a:cubicBezTo>
                        <a:pt x="65308" y="60960"/>
                        <a:pt x="71645" y="59248"/>
                        <a:pt x="76825" y="55826"/>
                      </a:cubicBezTo>
                      <a:cubicBezTo>
                        <a:pt x="82005" y="52403"/>
                        <a:pt x="84595" y="46807"/>
                        <a:pt x="84595" y="39036"/>
                      </a:cubicBezTo>
                      <a:lnTo>
                        <a:pt x="84595" y="0"/>
                      </a:lnTo>
                      <a:lnTo>
                        <a:pt x="120579" y="0"/>
                      </a:lnTo>
                      <a:lnTo>
                        <a:pt x="120579" y="86352"/>
                      </a:lnTo>
                      <a:lnTo>
                        <a:pt x="85242" y="86352"/>
                      </a:lnTo>
                      <a:lnTo>
                        <a:pt x="85242" y="75483"/>
                      </a:lnTo>
                      <a:close/>
                    </a:path>
                  </a:pathLst>
                </a:custGeom>
                <a:grpFill/>
                <a:ln w="46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C8141C3B-D18A-E8D6-7BCB-E3C91B056915}"/>
                    </a:ext>
                  </a:extLst>
                </p:cNvPr>
                <p:cNvSpPr/>
                <p:nvPr/>
              </p:nvSpPr>
              <p:spPr>
                <a:xfrm>
                  <a:off x="5920242" y="5565328"/>
                  <a:ext cx="129273" cy="93567"/>
                </a:xfrm>
                <a:custGeom>
                  <a:avLst/>
                  <a:gdLst>
                    <a:gd name="connsiteX0" fmla="*/ 64799 w 129273"/>
                    <a:gd name="connsiteY0" fmla="*/ 0 h 93567"/>
                    <a:gd name="connsiteX1" fmla="*/ 101199 w 129273"/>
                    <a:gd name="connsiteY1" fmla="*/ 5412 h 93567"/>
                    <a:gd name="connsiteX2" fmla="*/ 122382 w 129273"/>
                    <a:gd name="connsiteY2" fmla="*/ 21183 h 93567"/>
                    <a:gd name="connsiteX3" fmla="*/ 129274 w 129273"/>
                    <a:gd name="connsiteY3" fmla="*/ 46714 h 93567"/>
                    <a:gd name="connsiteX4" fmla="*/ 128950 w 129273"/>
                    <a:gd name="connsiteY4" fmla="*/ 54855 h 93567"/>
                    <a:gd name="connsiteX5" fmla="*/ 17021 w 129273"/>
                    <a:gd name="connsiteY5" fmla="*/ 54855 h 93567"/>
                    <a:gd name="connsiteX6" fmla="*/ 17344 w 129273"/>
                    <a:gd name="connsiteY6" fmla="*/ 35012 h 93567"/>
                    <a:gd name="connsiteX7" fmla="*/ 104483 w 129273"/>
                    <a:gd name="connsiteY7" fmla="*/ 35012 h 93567"/>
                    <a:gd name="connsiteX8" fmla="*/ 91995 w 129273"/>
                    <a:gd name="connsiteY8" fmla="*/ 43153 h 93567"/>
                    <a:gd name="connsiteX9" fmla="*/ 85520 w 129273"/>
                    <a:gd name="connsiteY9" fmla="*/ 26687 h 93567"/>
                    <a:gd name="connsiteX10" fmla="*/ 64799 w 129273"/>
                    <a:gd name="connsiteY10" fmla="*/ 21415 h 93567"/>
                    <a:gd name="connsiteX11" fmla="*/ 43708 w 129273"/>
                    <a:gd name="connsiteY11" fmla="*/ 26687 h 93567"/>
                    <a:gd name="connsiteX12" fmla="*/ 37325 w 129273"/>
                    <a:gd name="connsiteY12" fmla="*/ 43153 h 93567"/>
                    <a:gd name="connsiteX13" fmla="*/ 37325 w 129273"/>
                    <a:gd name="connsiteY13" fmla="*/ 50183 h 93567"/>
                    <a:gd name="connsiteX14" fmla="*/ 43800 w 129273"/>
                    <a:gd name="connsiteY14" fmla="*/ 66834 h 93567"/>
                    <a:gd name="connsiteX15" fmla="*/ 64984 w 129273"/>
                    <a:gd name="connsiteY15" fmla="*/ 72107 h 93567"/>
                    <a:gd name="connsiteX16" fmla="*/ 82097 w 129273"/>
                    <a:gd name="connsiteY16" fmla="*/ 69146 h 93567"/>
                    <a:gd name="connsiteX17" fmla="*/ 88480 w 129273"/>
                    <a:gd name="connsiteY17" fmla="*/ 62995 h 93567"/>
                    <a:gd name="connsiteX18" fmla="*/ 128118 w 129273"/>
                    <a:gd name="connsiteY18" fmla="*/ 62995 h 93567"/>
                    <a:gd name="connsiteX19" fmla="*/ 121735 w 129273"/>
                    <a:gd name="connsiteY19" fmla="*/ 78443 h 93567"/>
                    <a:gd name="connsiteX20" fmla="*/ 102448 w 129273"/>
                    <a:gd name="connsiteY20" fmla="*/ 89312 h 93567"/>
                    <a:gd name="connsiteX21" fmla="*/ 64938 w 129273"/>
                    <a:gd name="connsiteY21" fmla="*/ 93567 h 93567"/>
                    <a:gd name="connsiteX22" fmla="*/ 28167 w 129273"/>
                    <a:gd name="connsiteY22" fmla="*/ 88156 h 93567"/>
                    <a:gd name="connsiteX23" fmla="*/ 6891 w 129273"/>
                    <a:gd name="connsiteY23" fmla="*/ 72245 h 93567"/>
                    <a:gd name="connsiteX24" fmla="*/ 0 w 129273"/>
                    <a:gd name="connsiteY24" fmla="*/ 46761 h 93567"/>
                    <a:gd name="connsiteX25" fmla="*/ 6891 w 129273"/>
                    <a:gd name="connsiteY25" fmla="*/ 21229 h 93567"/>
                    <a:gd name="connsiteX26" fmla="*/ 28075 w 129273"/>
                    <a:gd name="connsiteY26" fmla="*/ 5457 h 93567"/>
                    <a:gd name="connsiteX27" fmla="*/ 64753 w 129273"/>
                    <a:gd name="connsiteY27" fmla="*/ 46 h 9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9273" h="93567">
                      <a:moveTo>
                        <a:pt x="64799" y="0"/>
                      </a:moveTo>
                      <a:cubicBezTo>
                        <a:pt x="79507" y="0"/>
                        <a:pt x="91625" y="1804"/>
                        <a:pt x="101199" y="5412"/>
                      </a:cubicBezTo>
                      <a:cubicBezTo>
                        <a:pt x="110727" y="9019"/>
                        <a:pt x="117803" y="14292"/>
                        <a:pt x="122382" y="21183"/>
                      </a:cubicBezTo>
                      <a:cubicBezTo>
                        <a:pt x="126961" y="28075"/>
                        <a:pt x="129274" y="36585"/>
                        <a:pt x="129274" y="46714"/>
                      </a:cubicBezTo>
                      <a:cubicBezTo>
                        <a:pt x="129274" y="49166"/>
                        <a:pt x="129182" y="51894"/>
                        <a:pt x="128950" y="54855"/>
                      </a:cubicBezTo>
                      <a:lnTo>
                        <a:pt x="17021" y="54855"/>
                      </a:lnTo>
                      <a:lnTo>
                        <a:pt x="17344" y="35012"/>
                      </a:lnTo>
                      <a:lnTo>
                        <a:pt x="104483" y="35012"/>
                      </a:lnTo>
                      <a:lnTo>
                        <a:pt x="91995" y="43153"/>
                      </a:lnTo>
                      <a:cubicBezTo>
                        <a:pt x="91995" y="35706"/>
                        <a:pt x="89821" y="30203"/>
                        <a:pt x="85520" y="26687"/>
                      </a:cubicBezTo>
                      <a:cubicBezTo>
                        <a:pt x="81219" y="23172"/>
                        <a:pt x="74281" y="21415"/>
                        <a:pt x="64799" y="21415"/>
                      </a:cubicBezTo>
                      <a:cubicBezTo>
                        <a:pt x="55317" y="21415"/>
                        <a:pt x="47963" y="23172"/>
                        <a:pt x="43708" y="26687"/>
                      </a:cubicBezTo>
                      <a:cubicBezTo>
                        <a:pt x="39453" y="30203"/>
                        <a:pt x="37325" y="35706"/>
                        <a:pt x="37325" y="43153"/>
                      </a:cubicBezTo>
                      <a:lnTo>
                        <a:pt x="37325" y="50183"/>
                      </a:lnTo>
                      <a:cubicBezTo>
                        <a:pt x="37325" y="57769"/>
                        <a:pt x="39499" y="63319"/>
                        <a:pt x="43800" y="66834"/>
                      </a:cubicBezTo>
                      <a:cubicBezTo>
                        <a:pt x="48102" y="70349"/>
                        <a:pt x="55179" y="72107"/>
                        <a:pt x="64984" y="72107"/>
                      </a:cubicBezTo>
                      <a:cubicBezTo>
                        <a:pt x="72986" y="72107"/>
                        <a:pt x="78675" y="71135"/>
                        <a:pt x="82097" y="69146"/>
                      </a:cubicBezTo>
                      <a:cubicBezTo>
                        <a:pt x="85520" y="67158"/>
                        <a:pt x="87647" y="65122"/>
                        <a:pt x="88480" y="62995"/>
                      </a:cubicBezTo>
                      <a:lnTo>
                        <a:pt x="128118" y="62995"/>
                      </a:lnTo>
                      <a:cubicBezTo>
                        <a:pt x="127563" y="68869"/>
                        <a:pt x="125435" y="74003"/>
                        <a:pt x="121735" y="78443"/>
                      </a:cubicBezTo>
                      <a:cubicBezTo>
                        <a:pt x="117989" y="82884"/>
                        <a:pt x="111560" y="86491"/>
                        <a:pt x="102448" y="89312"/>
                      </a:cubicBezTo>
                      <a:cubicBezTo>
                        <a:pt x="93337" y="92134"/>
                        <a:pt x="80848" y="93567"/>
                        <a:pt x="64938" y="93567"/>
                      </a:cubicBezTo>
                      <a:cubicBezTo>
                        <a:pt x="49999" y="93567"/>
                        <a:pt x="37742" y="91764"/>
                        <a:pt x="28167" y="88156"/>
                      </a:cubicBezTo>
                      <a:cubicBezTo>
                        <a:pt x="18593" y="84549"/>
                        <a:pt x="11470" y="79230"/>
                        <a:pt x="6891" y="72245"/>
                      </a:cubicBezTo>
                      <a:cubicBezTo>
                        <a:pt x="2313" y="65261"/>
                        <a:pt x="0" y="56751"/>
                        <a:pt x="0" y="46761"/>
                      </a:cubicBezTo>
                      <a:cubicBezTo>
                        <a:pt x="0" y="36770"/>
                        <a:pt x="2313" y="28121"/>
                        <a:pt x="6891" y="21229"/>
                      </a:cubicBezTo>
                      <a:cubicBezTo>
                        <a:pt x="11470" y="14338"/>
                        <a:pt x="18547" y="9111"/>
                        <a:pt x="28075" y="5457"/>
                      </a:cubicBezTo>
                      <a:cubicBezTo>
                        <a:pt x="37603" y="1850"/>
                        <a:pt x="49860" y="46"/>
                        <a:pt x="64753" y="46"/>
                      </a:cubicBezTo>
                      <a:close/>
                    </a:path>
                  </a:pathLst>
                </a:custGeom>
                <a:grpFill/>
                <a:ln w="46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E2B00776-62FD-4CA2-F28A-AD24ECF93BD4}"/>
                    </a:ext>
                  </a:extLst>
                </p:cNvPr>
                <p:cNvSpPr/>
                <p:nvPr/>
              </p:nvSpPr>
              <p:spPr>
                <a:xfrm>
                  <a:off x="6117553" y="5537207"/>
                  <a:ext cx="154851" cy="121873"/>
                </a:xfrm>
                <a:custGeom>
                  <a:avLst/>
                  <a:gdLst>
                    <a:gd name="connsiteX0" fmla="*/ 154851 w 154851"/>
                    <a:gd name="connsiteY0" fmla="*/ 117988 h 121873"/>
                    <a:gd name="connsiteX1" fmla="*/ 129089 w 154851"/>
                    <a:gd name="connsiteY1" fmla="*/ 117988 h 121873"/>
                    <a:gd name="connsiteX2" fmla="*/ 129089 w 154851"/>
                    <a:gd name="connsiteY2" fmla="*/ 104899 h 121873"/>
                    <a:gd name="connsiteX3" fmla="*/ 108923 w 154851"/>
                    <a:gd name="connsiteY3" fmla="*/ 117711 h 121873"/>
                    <a:gd name="connsiteX4" fmla="*/ 80478 w 154851"/>
                    <a:gd name="connsiteY4" fmla="*/ 121874 h 121873"/>
                    <a:gd name="connsiteX5" fmla="*/ 36493 w 154851"/>
                    <a:gd name="connsiteY5" fmla="*/ 115259 h 121873"/>
                    <a:gd name="connsiteX6" fmla="*/ 9297 w 154851"/>
                    <a:gd name="connsiteY6" fmla="*/ 95094 h 121873"/>
                    <a:gd name="connsiteX7" fmla="*/ 0 w 154851"/>
                    <a:gd name="connsiteY7" fmla="*/ 60960 h 121873"/>
                    <a:gd name="connsiteX8" fmla="*/ 9297 w 154851"/>
                    <a:gd name="connsiteY8" fmla="*/ 26826 h 121873"/>
                    <a:gd name="connsiteX9" fmla="*/ 36261 w 154851"/>
                    <a:gd name="connsiteY9" fmla="*/ 6660 h 121873"/>
                    <a:gd name="connsiteX10" fmla="*/ 79507 w 154851"/>
                    <a:gd name="connsiteY10" fmla="*/ 0 h 121873"/>
                    <a:gd name="connsiteX11" fmla="*/ 120532 w 154851"/>
                    <a:gd name="connsiteY11" fmla="*/ 5457 h 121873"/>
                    <a:gd name="connsiteX12" fmla="*/ 145138 w 154851"/>
                    <a:gd name="connsiteY12" fmla="*/ 20628 h 121873"/>
                    <a:gd name="connsiteX13" fmla="*/ 154343 w 154851"/>
                    <a:gd name="connsiteY13" fmla="*/ 43662 h 121873"/>
                    <a:gd name="connsiteX14" fmla="*/ 110866 w 154851"/>
                    <a:gd name="connsiteY14" fmla="*/ 43662 h 121873"/>
                    <a:gd name="connsiteX15" fmla="*/ 107027 w 154851"/>
                    <a:gd name="connsiteY15" fmla="*/ 37325 h 121873"/>
                    <a:gd name="connsiteX16" fmla="*/ 97360 w 154851"/>
                    <a:gd name="connsiteY16" fmla="*/ 31497 h 121873"/>
                    <a:gd name="connsiteX17" fmla="*/ 79507 w 154851"/>
                    <a:gd name="connsiteY17" fmla="*/ 28953 h 121873"/>
                    <a:gd name="connsiteX18" fmla="*/ 49905 w 154851"/>
                    <a:gd name="connsiteY18" fmla="*/ 37094 h 121873"/>
                    <a:gd name="connsiteX19" fmla="*/ 40146 w 154851"/>
                    <a:gd name="connsiteY19" fmla="*/ 60913 h 121873"/>
                    <a:gd name="connsiteX20" fmla="*/ 50044 w 154851"/>
                    <a:gd name="connsiteY20" fmla="*/ 85704 h 121873"/>
                    <a:gd name="connsiteX21" fmla="*/ 80756 w 154851"/>
                    <a:gd name="connsiteY21" fmla="*/ 94169 h 121873"/>
                    <a:gd name="connsiteX22" fmla="*/ 99719 w 154851"/>
                    <a:gd name="connsiteY22" fmla="*/ 91347 h 121873"/>
                    <a:gd name="connsiteX23" fmla="*/ 110588 w 154851"/>
                    <a:gd name="connsiteY23" fmla="*/ 84780 h 121873"/>
                    <a:gd name="connsiteX24" fmla="*/ 114335 w 154851"/>
                    <a:gd name="connsiteY24" fmla="*/ 77842 h 121873"/>
                    <a:gd name="connsiteX25" fmla="*/ 83484 w 154851"/>
                    <a:gd name="connsiteY25" fmla="*/ 77842 h 121873"/>
                    <a:gd name="connsiteX26" fmla="*/ 83484 w 154851"/>
                    <a:gd name="connsiteY26" fmla="*/ 54346 h 121873"/>
                    <a:gd name="connsiteX27" fmla="*/ 154805 w 154851"/>
                    <a:gd name="connsiteY27" fmla="*/ 54346 h 121873"/>
                    <a:gd name="connsiteX28" fmla="*/ 154805 w 154851"/>
                    <a:gd name="connsiteY28" fmla="*/ 117988 h 121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4851" h="121873">
                      <a:moveTo>
                        <a:pt x="154851" y="117988"/>
                      </a:moveTo>
                      <a:lnTo>
                        <a:pt x="129089" y="117988"/>
                      </a:lnTo>
                      <a:lnTo>
                        <a:pt x="129089" y="104899"/>
                      </a:lnTo>
                      <a:cubicBezTo>
                        <a:pt x="123631" y="110634"/>
                        <a:pt x="116924" y="114936"/>
                        <a:pt x="108923" y="117711"/>
                      </a:cubicBezTo>
                      <a:cubicBezTo>
                        <a:pt x="100921" y="120486"/>
                        <a:pt x="91440" y="121874"/>
                        <a:pt x="80478" y="121874"/>
                      </a:cubicBezTo>
                      <a:cubicBezTo>
                        <a:pt x="63088" y="121874"/>
                        <a:pt x="48426" y="119654"/>
                        <a:pt x="36493" y="115259"/>
                      </a:cubicBezTo>
                      <a:cubicBezTo>
                        <a:pt x="24559" y="110819"/>
                        <a:pt x="15494" y="104113"/>
                        <a:pt x="9297" y="95094"/>
                      </a:cubicBezTo>
                      <a:cubicBezTo>
                        <a:pt x="3099" y="86075"/>
                        <a:pt x="0" y="74696"/>
                        <a:pt x="0" y="60960"/>
                      </a:cubicBezTo>
                      <a:cubicBezTo>
                        <a:pt x="0" y="47223"/>
                        <a:pt x="3099" y="35845"/>
                        <a:pt x="9297" y="26826"/>
                      </a:cubicBezTo>
                      <a:cubicBezTo>
                        <a:pt x="15494" y="17807"/>
                        <a:pt x="24467" y="11100"/>
                        <a:pt x="36261" y="6660"/>
                      </a:cubicBezTo>
                      <a:cubicBezTo>
                        <a:pt x="48056" y="2220"/>
                        <a:pt x="62440" y="0"/>
                        <a:pt x="79507" y="0"/>
                      </a:cubicBezTo>
                      <a:cubicBezTo>
                        <a:pt x="96574" y="0"/>
                        <a:pt x="109617" y="1803"/>
                        <a:pt x="120532" y="5457"/>
                      </a:cubicBezTo>
                      <a:cubicBezTo>
                        <a:pt x="131448" y="9065"/>
                        <a:pt x="139681" y="14153"/>
                        <a:pt x="145138" y="20628"/>
                      </a:cubicBezTo>
                      <a:cubicBezTo>
                        <a:pt x="150642" y="27150"/>
                        <a:pt x="153695" y="34827"/>
                        <a:pt x="154343" y="43662"/>
                      </a:cubicBezTo>
                      <a:lnTo>
                        <a:pt x="110866" y="43662"/>
                      </a:lnTo>
                      <a:cubicBezTo>
                        <a:pt x="110218" y="41627"/>
                        <a:pt x="108923" y="39545"/>
                        <a:pt x="107027" y="37325"/>
                      </a:cubicBezTo>
                      <a:cubicBezTo>
                        <a:pt x="105084" y="35151"/>
                        <a:pt x="101893" y="33209"/>
                        <a:pt x="97360" y="31497"/>
                      </a:cubicBezTo>
                      <a:cubicBezTo>
                        <a:pt x="92827" y="29786"/>
                        <a:pt x="86907" y="28953"/>
                        <a:pt x="79507" y="28953"/>
                      </a:cubicBezTo>
                      <a:cubicBezTo>
                        <a:pt x="66279" y="28953"/>
                        <a:pt x="56427" y="31682"/>
                        <a:pt x="49905" y="37094"/>
                      </a:cubicBezTo>
                      <a:cubicBezTo>
                        <a:pt x="43384" y="42505"/>
                        <a:pt x="40146" y="50460"/>
                        <a:pt x="40146" y="60913"/>
                      </a:cubicBezTo>
                      <a:cubicBezTo>
                        <a:pt x="40146" y="71366"/>
                        <a:pt x="43431" y="80062"/>
                        <a:pt x="50044" y="85704"/>
                      </a:cubicBezTo>
                      <a:cubicBezTo>
                        <a:pt x="56659" y="91347"/>
                        <a:pt x="66880" y="94169"/>
                        <a:pt x="80756" y="94169"/>
                      </a:cubicBezTo>
                      <a:cubicBezTo>
                        <a:pt x="88434" y="94169"/>
                        <a:pt x="94770" y="93243"/>
                        <a:pt x="99719" y="91347"/>
                      </a:cubicBezTo>
                      <a:cubicBezTo>
                        <a:pt x="104668" y="89497"/>
                        <a:pt x="108322" y="87277"/>
                        <a:pt x="110588" y="84780"/>
                      </a:cubicBezTo>
                      <a:cubicBezTo>
                        <a:pt x="112900" y="82282"/>
                        <a:pt x="114149" y="79969"/>
                        <a:pt x="114335" y="77842"/>
                      </a:cubicBezTo>
                      <a:lnTo>
                        <a:pt x="83484" y="77842"/>
                      </a:lnTo>
                      <a:lnTo>
                        <a:pt x="83484" y="54346"/>
                      </a:lnTo>
                      <a:lnTo>
                        <a:pt x="154805" y="54346"/>
                      </a:lnTo>
                      <a:lnTo>
                        <a:pt x="154805" y="117988"/>
                      </a:lnTo>
                      <a:close/>
                    </a:path>
                  </a:pathLst>
                </a:custGeom>
                <a:grpFill/>
                <a:ln w="46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9256212E-A687-B6ED-3238-FDBAA3DAB439}"/>
                    </a:ext>
                  </a:extLst>
                </p:cNvPr>
                <p:cNvSpPr/>
                <p:nvPr/>
              </p:nvSpPr>
              <p:spPr>
                <a:xfrm>
                  <a:off x="6289194" y="5566577"/>
                  <a:ext cx="90514" cy="88618"/>
                </a:xfrm>
                <a:custGeom>
                  <a:avLst/>
                  <a:gdLst>
                    <a:gd name="connsiteX0" fmla="*/ 35198 w 90514"/>
                    <a:gd name="connsiteY0" fmla="*/ 2266 h 88618"/>
                    <a:gd name="connsiteX1" fmla="*/ 35198 w 90514"/>
                    <a:gd name="connsiteY1" fmla="*/ 13922 h 88618"/>
                    <a:gd name="connsiteX2" fmla="*/ 36169 w 90514"/>
                    <a:gd name="connsiteY2" fmla="*/ 13922 h 88618"/>
                    <a:gd name="connsiteX3" fmla="*/ 47685 w 90514"/>
                    <a:gd name="connsiteY3" fmla="*/ 6012 h 88618"/>
                    <a:gd name="connsiteX4" fmla="*/ 62070 w 90514"/>
                    <a:gd name="connsiteY4" fmla="*/ 1434 h 88618"/>
                    <a:gd name="connsiteX5" fmla="*/ 80293 w 90514"/>
                    <a:gd name="connsiteY5" fmla="*/ 0 h 88618"/>
                    <a:gd name="connsiteX6" fmla="*/ 90515 w 90514"/>
                    <a:gd name="connsiteY6" fmla="*/ 462 h 88618"/>
                    <a:gd name="connsiteX7" fmla="*/ 90515 w 90514"/>
                    <a:gd name="connsiteY7" fmla="*/ 34180 h 88618"/>
                    <a:gd name="connsiteX8" fmla="*/ 89729 w 90514"/>
                    <a:gd name="connsiteY8" fmla="*/ 34041 h 88618"/>
                    <a:gd name="connsiteX9" fmla="*/ 73402 w 90514"/>
                    <a:gd name="connsiteY9" fmla="*/ 32607 h 88618"/>
                    <a:gd name="connsiteX10" fmla="*/ 46298 w 90514"/>
                    <a:gd name="connsiteY10" fmla="*/ 38296 h 88618"/>
                    <a:gd name="connsiteX11" fmla="*/ 35799 w 90514"/>
                    <a:gd name="connsiteY11" fmla="*/ 59989 h 88618"/>
                    <a:gd name="connsiteX12" fmla="*/ 35799 w 90514"/>
                    <a:gd name="connsiteY12" fmla="*/ 88618 h 88618"/>
                    <a:gd name="connsiteX13" fmla="*/ 0 w 90514"/>
                    <a:gd name="connsiteY13" fmla="*/ 88618 h 88618"/>
                    <a:gd name="connsiteX14" fmla="*/ 0 w 90514"/>
                    <a:gd name="connsiteY14" fmla="*/ 2266 h 88618"/>
                    <a:gd name="connsiteX15" fmla="*/ 35198 w 90514"/>
                    <a:gd name="connsiteY15" fmla="*/ 2266 h 8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514" h="88618">
                      <a:moveTo>
                        <a:pt x="35198" y="2266"/>
                      </a:moveTo>
                      <a:lnTo>
                        <a:pt x="35198" y="13922"/>
                      </a:lnTo>
                      <a:lnTo>
                        <a:pt x="36169" y="13922"/>
                      </a:lnTo>
                      <a:cubicBezTo>
                        <a:pt x="39591" y="10730"/>
                        <a:pt x="43431" y="8094"/>
                        <a:pt x="47685" y="6012"/>
                      </a:cubicBezTo>
                      <a:cubicBezTo>
                        <a:pt x="51941" y="3931"/>
                        <a:pt x="56751" y="2405"/>
                        <a:pt x="62070" y="1434"/>
                      </a:cubicBezTo>
                      <a:cubicBezTo>
                        <a:pt x="67389" y="462"/>
                        <a:pt x="73494" y="0"/>
                        <a:pt x="80293" y="0"/>
                      </a:cubicBezTo>
                      <a:cubicBezTo>
                        <a:pt x="83716" y="0"/>
                        <a:pt x="87092" y="138"/>
                        <a:pt x="90515" y="462"/>
                      </a:cubicBezTo>
                      <a:lnTo>
                        <a:pt x="90515" y="34180"/>
                      </a:lnTo>
                      <a:lnTo>
                        <a:pt x="89729" y="34041"/>
                      </a:lnTo>
                      <a:cubicBezTo>
                        <a:pt x="84918" y="33070"/>
                        <a:pt x="79507" y="32607"/>
                        <a:pt x="73402" y="32607"/>
                      </a:cubicBezTo>
                      <a:cubicBezTo>
                        <a:pt x="62301" y="32607"/>
                        <a:pt x="53282" y="34504"/>
                        <a:pt x="46298" y="38296"/>
                      </a:cubicBezTo>
                      <a:cubicBezTo>
                        <a:pt x="39314" y="42089"/>
                        <a:pt x="35799" y="49304"/>
                        <a:pt x="35799" y="59989"/>
                      </a:cubicBezTo>
                      <a:lnTo>
                        <a:pt x="35799" y="88618"/>
                      </a:lnTo>
                      <a:lnTo>
                        <a:pt x="0" y="88618"/>
                      </a:lnTo>
                      <a:lnTo>
                        <a:pt x="0" y="2266"/>
                      </a:lnTo>
                      <a:lnTo>
                        <a:pt x="35198" y="2266"/>
                      </a:lnTo>
                      <a:close/>
                    </a:path>
                  </a:pathLst>
                </a:custGeom>
                <a:grpFill/>
                <a:ln w="46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15B9C2EE-CDC7-77CA-3416-26F0EFB013DB}"/>
                    </a:ext>
                  </a:extLst>
                </p:cNvPr>
                <p:cNvSpPr/>
                <p:nvPr/>
              </p:nvSpPr>
              <p:spPr>
                <a:xfrm>
                  <a:off x="6387525" y="5565328"/>
                  <a:ext cx="129181" cy="93521"/>
                </a:xfrm>
                <a:custGeom>
                  <a:avLst/>
                  <a:gdLst>
                    <a:gd name="connsiteX0" fmla="*/ 64614 w 129181"/>
                    <a:gd name="connsiteY0" fmla="*/ 0 h 93521"/>
                    <a:gd name="connsiteX1" fmla="*/ 101384 w 129181"/>
                    <a:gd name="connsiteY1" fmla="*/ 5412 h 93521"/>
                    <a:gd name="connsiteX2" fmla="*/ 122475 w 129181"/>
                    <a:gd name="connsiteY2" fmla="*/ 21183 h 93521"/>
                    <a:gd name="connsiteX3" fmla="*/ 129181 w 129181"/>
                    <a:gd name="connsiteY3" fmla="*/ 46714 h 93521"/>
                    <a:gd name="connsiteX4" fmla="*/ 122475 w 129181"/>
                    <a:gd name="connsiteY4" fmla="*/ 72199 h 93521"/>
                    <a:gd name="connsiteX5" fmla="*/ 101384 w 129181"/>
                    <a:gd name="connsiteY5" fmla="*/ 88110 h 93521"/>
                    <a:gd name="connsiteX6" fmla="*/ 64614 w 129181"/>
                    <a:gd name="connsiteY6" fmla="*/ 93521 h 93521"/>
                    <a:gd name="connsiteX7" fmla="*/ 27982 w 129181"/>
                    <a:gd name="connsiteY7" fmla="*/ 88110 h 93521"/>
                    <a:gd name="connsiteX8" fmla="*/ 6799 w 129181"/>
                    <a:gd name="connsiteY8" fmla="*/ 72199 h 93521"/>
                    <a:gd name="connsiteX9" fmla="*/ 0 w 129181"/>
                    <a:gd name="connsiteY9" fmla="*/ 46714 h 93521"/>
                    <a:gd name="connsiteX10" fmla="*/ 6799 w 129181"/>
                    <a:gd name="connsiteY10" fmla="*/ 21183 h 93521"/>
                    <a:gd name="connsiteX11" fmla="*/ 27982 w 129181"/>
                    <a:gd name="connsiteY11" fmla="*/ 5412 h 93521"/>
                    <a:gd name="connsiteX12" fmla="*/ 64614 w 129181"/>
                    <a:gd name="connsiteY12" fmla="*/ 0 h 93521"/>
                    <a:gd name="connsiteX13" fmla="*/ 64614 w 129181"/>
                    <a:gd name="connsiteY13" fmla="*/ 68591 h 93521"/>
                    <a:gd name="connsiteX14" fmla="*/ 85335 w 129181"/>
                    <a:gd name="connsiteY14" fmla="*/ 62902 h 93521"/>
                    <a:gd name="connsiteX15" fmla="*/ 91810 w 129181"/>
                    <a:gd name="connsiteY15" fmla="*/ 46668 h 93521"/>
                    <a:gd name="connsiteX16" fmla="*/ 85335 w 129181"/>
                    <a:gd name="connsiteY16" fmla="*/ 30341 h 93521"/>
                    <a:gd name="connsiteX17" fmla="*/ 64614 w 129181"/>
                    <a:gd name="connsiteY17" fmla="*/ 24606 h 93521"/>
                    <a:gd name="connsiteX18" fmla="*/ 43800 w 129181"/>
                    <a:gd name="connsiteY18" fmla="*/ 30341 h 93521"/>
                    <a:gd name="connsiteX19" fmla="*/ 37232 w 129181"/>
                    <a:gd name="connsiteY19" fmla="*/ 46668 h 93521"/>
                    <a:gd name="connsiteX20" fmla="*/ 43800 w 129181"/>
                    <a:gd name="connsiteY20" fmla="*/ 62902 h 93521"/>
                    <a:gd name="connsiteX21" fmla="*/ 64614 w 129181"/>
                    <a:gd name="connsiteY21" fmla="*/ 68591 h 9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181" h="93521">
                      <a:moveTo>
                        <a:pt x="64614" y="0"/>
                      </a:moveTo>
                      <a:cubicBezTo>
                        <a:pt x="79553" y="0"/>
                        <a:pt x="91810" y="1804"/>
                        <a:pt x="101384" y="5412"/>
                      </a:cubicBezTo>
                      <a:cubicBezTo>
                        <a:pt x="110958" y="9019"/>
                        <a:pt x="118035" y="14292"/>
                        <a:pt x="122475" y="21183"/>
                      </a:cubicBezTo>
                      <a:cubicBezTo>
                        <a:pt x="126961" y="28075"/>
                        <a:pt x="129181" y="36585"/>
                        <a:pt x="129181" y="46714"/>
                      </a:cubicBezTo>
                      <a:cubicBezTo>
                        <a:pt x="129181" y="56844"/>
                        <a:pt x="126961" y="65215"/>
                        <a:pt x="122475" y="72199"/>
                      </a:cubicBezTo>
                      <a:cubicBezTo>
                        <a:pt x="117989" y="79183"/>
                        <a:pt x="110958" y="84502"/>
                        <a:pt x="101384" y="88110"/>
                      </a:cubicBezTo>
                      <a:cubicBezTo>
                        <a:pt x="91764" y="91717"/>
                        <a:pt x="79507" y="93521"/>
                        <a:pt x="64614" y="93521"/>
                      </a:cubicBezTo>
                      <a:cubicBezTo>
                        <a:pt x="49721" y="93521"/>
                        <a:pt x="37603" y="91717"/>
                        <a:pt x="27982" y="88110"/>
                      </a:cubicBezTo>
                      <a:cubicBezTo>
                        <a:pt x="18362" y="84502"/>
                        <a:pt x="11331" y="79183"/>
                        <a:pt x="6799" y="72199"/>
                      </a:cubicBezTo>
                      <a:cubicBezTo>
                        <a:pt x="2266" y="65215"/>
                        <a:pt x="0" y="56705"/>
                        <a:pt x="0" y="46714"/>
                      </a:cubicBezTo>
                      <a:cubicBezTo>
                        <a:pt x="0" y="36724"/>
                        <a:pt x="2266" y="28075"/>
                        <a:pt x="6799" y="21183"/>
                      </a:cubicBezTo>
                      <a:cubicBezTo>
                        <a:pt x="11331" y="14292"/>
                        <a:pt x="18408" y="9065"/>
                        <a:pt x="27982" y="5412"/>
                      </a:cubicBezTo>
                      <a:cubicBezTo>
                        <a:pt x="37557" y="1804"/>
                        <a:pt x="49767" y="0"/>
                        <a:pt x="64614" y="0"/>
                      </a:cubicBezTo>
                      <a:close/>
                      <a:moveTo>
                        <a:pt x="64614" y="68591"/>
                      </a:moveTo>
                      <a:cubicBezTo>
                        <a:pt x="74096" y="68591"/>
                        <a:pt x="80987" y="66695"/>
                        <a:pt x="85335" y="62902"/>
                      </a:cubicBezTo>
                      <a:cubicBezTo>
                        <a:pt x="89636" y="59110"/>
                        <a:pt x="91810" y="53698"/>
                        <a:pt x="91810" y="46668"/>
                      </a:cubicBezTo>
                      <a:cubicBezTo>
                        <a:pt x="91810" y="39638"/>
                        <a:pt x="89636" y="34180"/>
                        <a:pt x="85335" y="30341"/>
                      </a:cubicBezTo>
                      <a:cubicBezTo>
                        <a:pt x="81033" y="26502"/>
                        <a:pt x="74096" y="24606"/>
                        <a:pt x="64614" y="24606"/>
                      </a:cubicBezTo>
                      <a:cubicBezTo>
                        <a:pt x="55132" y="24606"/>
                        <a:pt x="48194" y="26502"/>
                        <a:pt x="43800" y="30341"/>
                      </a:cubicBezTo>
                      <a:cubicBezTo>
                        <a:pt x="39407" y="34180"/>
                        <a:pt x="37232" y="39638"/>
                        <a:pt x="37232" y="46668"/>
                      </a:cubicBezTo>
                      <a:cubicBezTo>
                        <a:pt x="37232" y="53698"/>
                        <a:pt x="39407" y="59110"/>
                        <a:pt x="43800" y="62902"/>
                      </a:cubicBezTo>
                      <a:cubicBezTo>
                        <a:pt x="48194" y="66695"/>
                        <a:pt x="55086" y="68591"/>
                        <a:pt x="64614" y="68591"/>
                      </a:cubicBezTo>
                      <a:close/>
                    </a:path>
                  </a:pathLst>
                </a:custGeom>
                <a:grpFill/>
                <a:ln w="46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8AE13E36-362E-DC14-4B83-35F93812ED32}"/>
                    </a:ext>
                  </a:extLst>
                </p:cNvPr>
                <p:cNvSpPr/>
                <p:nvPr/>
              </p:nvSpPr>
              <p:spPr>
                <a:xfrm>
                  <a:off x="6529889" y="5568750"/>
                  <a:ext cx="120624" cy="88665"/>
                </a:xfrm>
                <a:custGeom>
                  <a:avLst/>
                  <a:gdLst>
                    <a:gd name="connsiteX0" fmla="*/ 85242 w 120624"/>
                    <a:gd name="connsiteY0" fmla="*/ 75575 h 88665"/>
                    <a:gd name="connsiteX1" fmla="*/ 84455 w 120624"/>
                    <a:gd name="connsiteY1" fmla="*/ 75575 h 88665"/>
                    <a:gd name="connsiteX2" fmla="*/ 66371 w 120624"/>
                    <a:gd name="connsiteY2" fmla="*/ 85473 h 88665"/>
                    <a:gd name="connsiteX3" fmla="*/ 43199 w 120624"/>
                    <a:gd name="connsiteY3" fmla="*/ 88665 h 88665"/>
                    <a:gd name="connsiteX4" fmla="*/ 11609 w 120624"/>
                    <a:gd name="connsiteY4" fmla="*/ 80340 h 88665"/>
                    <a:gd name="connsiteX5" fmla="*/ 0 w 120624"/>
                    <a:gd name="connsiteY5" fmla="*/ 55224 h 88665"/>
                    <a:gd name="connsiteX6" fmla="*/ 0 w 120624"/>
                    <a:gd name="connsiteY6" fmla="*/ 46 h 88665"/>
                    <a:gd name="connsiteX7" fmla="*/ 35845 w 120624"/>
                    <a:gd name="connsiteY7" fmla="*/ 46 h 88665"/>
                    <a:gd name="connsiteX8" fmla="*/ 35845 w 120624"/>
                    <a:gd name="connsiteY8" fmla="*/ 43847 h 88665"/>
                    <a:gd name="connsiteX9" fmla="*/ 41534 w 120624"/>
                    <a:gd name="connsiteY9" fmla="*/ 56890 h 88665"/>
                    <a:gd name="connsiteX10" fmla="*/ 58092 w 120624"/>
                    <a:gd name="connsiteY10" fmla="*/ 60960 h 88665"/>
                    <a:gd name="connsiteX11" fmla="*/ 76871 w 120624"/>
                    <a:gd name="connsiteY11" fmla="*/ 55826 h 88665"/>
                    <a:gd name="connsiteX12" fmla="*/ 84641 w 120624"/>
                    <a:gd name="connsiteY12" fmla="*/ 39036 h 88665"/>
                    <a:gd name="connsiteX13" fmla="*/ 84641 w 120624"/>
                    <a:gd name="connsiteY13" fmla="*/ 0 h 88665"/>
                    <a:gd name="connsiteX14" fmla="*/ 120625 w 120624"/>
                    <a:gd name="connsiteY14" fmla="*/ 0 h 88665"/>
                    <a:gd name="connsiteX15" fmla="*/ 120625 w 120624"/>
                    <a:gd name="connsiteY15" fmla="*/ 86352 h 88665"/>
                    <a:gd name="connsiteX16" fmla="*/ 85288 w 120624"/>
                    <a:gd name="connsiteY16" fmla="*/ 86352 h 88665"/>
                    <a:gd name="connsiteX17" fmla="*/ 85288 w 120624"/>
                    <a:gd name="connsiteY17" fmla="*/ 75483 h 88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0624" h="88665">
                      <a:moveTo>
                        <a:pt x="85242" y="75575"/>
                      </a:moveTo>
                      <a:lnTo>
                        <a:pt x="84455" y="75575"/>
                      </a:lnTo>
                      <a:cubicBezTo>
                        <a:pt x="79137" y="80062"/>
                        <a:pt x="73078" y="83346"/>
                        <a:pt x="66371" y="85473"/>
                      </a:cubicBezTo>
                      <a:cubicBezTo>
                        <a:pt x="59664" y="87601"/>
                        <a:pt x="51941" y="88665"/>
                        <a:pt x="43199" y="88665"/>
                      </a:cubicBezTo>
                      <a:cubicBezTo>
                        <a:pt x="29879" y="88665"/>
                        <a:pt x="19333" y="85890"/>
                        <a:pt x="11609" y="80340"/>
                      </a:cubicBezTo>
                      <a:cubicBezTo>
                        <a:pt x="3885" y="74790"/>
                        <a:pt x="0" y="66418"/>
                        <a:pt x="0" y="55224"/>
                      </a:cubicBezTo>
                      <a:lnTo>
                        <a:pt x="0" y="46"/>
                      </a:lnTo>
                      <a:lnTo>
                        <a:pt x="35845" y="46"/>
                      </a:lnTo>
                      <a:lnTo>
                        <a:pt x="35845" y="43847"/>
                      </a:lnTo>
                      <a:cubicBezTo>
                        <a:pt x="35845" y="49813"/>
                        <a:pt x="37741" y="54161"/>
                        <a:pt x="41534" y="56890"/>
                      </a:cubicBezTo>
                      <a:cubicBezTo>
                        <a:pt x="45327" y="59619"/>
                        <a:pt x="50831" y="60960"/>
                        <a:pt x="58092" y="60960"/>
                      </a:cubicBezTo>
                      <a:cubicBezTo>
                        <a:pt x="65353" y="60960"/>
                        <a:pt x="71690" y="59248"/>
                        <a:pt x="76871" y="55826"/>
                      </a:cubicBezTo>
                      <a:cubicBezTo>
                        <a:pt x="82051" y="52403"/>
                        <a:pt x="84641" y="46807"/>
                        <a:pt x="84641" y="39036"/>
                      </a:cubicBezTo>
                      <a:lnTo>
                        <a:pt x="84641" y="0"/>
                      </a:lnTo>
                      <a:lnTo>
                        <a:pt x="120625" y="0"/>
                      </a:lnTo>
                      <a:lnTo>
                        <a:pt x="120625" y="86352"/>
                      </a:lnTo>
                      <a:lnTo>
                        <a:pt x="85288" y="86352"/>
                      </a:lnTo>
                      <a:lnTo>
                        <a:pt x="85288" y="75483"/>
                      </a:lnTo>
                      <a:close/>
                    </a:path>
                  </a:pathLst>
                </a:custGeom>
                <a:grpFill/>
                <a:ln w="46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F6733FD0-FCD1-A6FD-0A6A-92D5F9D05FBC}"/>
                    </a:ext>
                  </a:extLst>
                </p:cNvPr>
                <p:cNvSpPr/>
                <p:nvPr/>
              </p:nvSpPr>
              <p:spPr>
                <a:xfrm>
                  <a:off x="6666470" y="5566623"/>
                  <a:ext cx="127609" cy="117710"/>
                </a:xfrm>
                <a:custGeom>
                  <a:avLst/>
                  <a:gdLst>
                    <a:gd name="connsiteX0" fmla="*/ 35799 w 127609"/>
                    <a:gd name="connsiteY0" fmla="*/ 80108 h 117710"/>
                    <a:gd name="connsiteX1" fmla="*/ 35799 w 127609"/>
                    <a:gd name="connsiteY1" fmla="*/ 117711 h 117710"/>
                    <a:gd name="connsiteX2" fmla="*/ 0 w 127609"/>
                    <a:gd name="connsiteY2" fmla="*/ 117711 h 117710"/>
                    <a:gd name="connsiteX3" fmla="*/ 0 w 127609"/>
                    <a:gd name="connsiteY3" fmla="*/ 2266 h 117710"/>
                    <a:gd name="connsiteX4" fmla="*/ 35198 w 127609"/>
                    <a:gd name="connsiteY4" fmla="*/ 2266 h 117710"/>
                    <a:gd name="connsiteX5" fmla="*/ 35198 w 127609"/>
                    <a:gd name="connsiteY5" fmla="*/ 13135 h 117710"/>
                    <a:gd name="connsiteX6" fmla="*/ 36169 w 127609"/>
                    <a:gd name="connsiteY6" fmla="*/ 13135 h 117710"/>
                    <a:gd name="connsiteX7" fmla="*/ 51756 w 127609"/>
                    <a:gd name="connsiteY7" fmla="*/ 3376 h 117710"/>
                    <a:gd name="connsiteX8" fmla="*/ 73402 w 127609"/>
                    <a:gd name="connsiteY8" fmla="*/ 0 h 117710"/>
                    <a:gd name="connsiteX9" fmla="*/ 113549 w 127609"/>
                    <a:gd name="connsiteY9" fmla="*/ 11840 h 117710"/>
                    <a:gd name="connsiteX10" fmla="*/ 127609 w 127609"/>
                    <a:gd name="connsiteY10" fmla="*/ 46067 h 117710"/>
                    <a:gd name="connsiteX11" fmla="*/ 113595 w 127609"/>
                    <a:gd name="connsiteY11" fmla="*/ 80386 h 117710"/>
                    <a:gd name="connsiteX12" fmla="*/ 73355 w 127609"/>
                    <a:gd name="connsiteY12" fmla="*/ 92319 h 117710"/>
                    <a:gd name="connsiteX13" fmla="*/ 52265 w 127609"/>
                    <a:gd name="connsiteY13" fmla="*/ 89127 h 117710"/>
                    <a:gd name="connsiteX14" fmla="*/ 36771 w 127609"/>
                    <a:gd name="connsiteY14" fmla="*/ 80154 h 117710"/>
                    <a:gd name="connsiteX15" fmla="*/ 35799 w 127609"/>
                    <a:gd name="connsiteY15" fmla="*/ 80154 h 117710"/>
                    <a:gd name="connsiteX16" fmla="*/ 62810 w 127609"/>
                    <a:gd name="connsiteY16" fmla="*/ 24791 h 117710"/>
                    <a:gd name="connsiteX17" fmla="*/ 41858 w 127609"/>
                    <a:gd name="connsiteY17" fmla="*/ 30387 h 117710"/>
                    <a:gd name="connsiteX18" fmla="*/ 34828 w 127609"/>
                    <a:gd name="connsiteY18" fmla="*/ 46067 h 117710"/>
                    <a:gd name="connsiteX19" fmla="*/ 41858 w 127609"/>
                    <a:gd name="connsiteY19" fmla="*/ 61839 h 117710"/>
                    <a:gd name="connsiteX20" fmla="*/ 62810 w 127609"/>
                    <a:gd name="connsiteY20" fmla="*/ 67528 h 117710"/>
                    <a:gd name="connsiteX21" fmla="*/ 83670 w 127609"/>
                    <a:gd name="connsiteY21" fmla="*/ 62070 h 117710"/>
                    <a:gd name="connsiteX22" fmla="*/ 90145 w 127609"/>
                    <a:gd name="connsiteY22" fmla="*/ 46067 h 117710"/>
                    <a:gd name="connsiteX23" fmla="*/ 83670 w 127609"/>
                    <a:gd name="connsiteY23" fmla="*/ 30156 h 117710"/>
                    <a:gd name="connsiteX24" fmla="*/ 62810 w 127609"/>
                    <a:gd name="connsiteY24" fmla="*/ 24791 h 117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7609" h="117710">
                      <a:moveTo>
                        <a:pt x="35799" y="80108"/>
                      </a:moveTo>
                      <a:lnTo>
                        <a:pt x="35799" y="117711"/>
                      </a:lnTo>
                      <a:lnTo>
                        <a:pt x="0" y="117711"/>
                      </a:lnTo>
                      <a:lnTo>
                        <a:pt x="0" y="2266"/>
                      </a:lnTo>
                      <a:lnTo>
                        <a:pt x="35198" y="2266"/>
                      </a:lnTo>
                      <a:lnTo>
                        <a:pt x="35198" y="13135"/>
                      </a:lnTo>
                      <a:lnTo>
                        <a:pt x="36169" y="13135"/>
                      </a:lnTo>
                      <a:cubicBezTo>
                        <a:pt x="40517" y="8880"/>
                        <a:pt x="45743" y="5643"/>
                        <a:pt x="51756" y="3376"/>
                      </a:cubicBezTo>
                      <a:cubicBezTo>
                        <a:pt x="57769" y="1156"/>
                        <a:pt x="64984" y="0"/>
                        <a:pt x="73402" y="0"/>
                      </a:cubicBezTo>
                      <a:cubicBezTo>
                        <a:pt x="90792" y="0"/>
                        <a:pt x="104159" y="3931"/>
                        <a:pt x="113549" y="11840"/>
                      </a:cubicBezTo>
                      <a:cubicBezTo>
                        <a:pt x="122938" y="19749"/>
                        <a:pt x="127609" y="31127"/>
                        <a:pt x="127609" y="46067"/>
                      </a:cubicBezTo>
                      <a:cubicBezTo>
                        <a:pt x="127609" y="61006"/>
                        <a:pt x="122938" y="72430"/>
                        <a:pt x="113595" y="80386"/>
                      </a:cubicBezTo>
                      <a:cubicBezTo>
                        <a:pt x="104252" y="88341"/>
                        <a:pt x="90839" y="92319"/>
                        <a:pt x="73355" y="92319"/>
                      </a:cubicBezTo>
                      <a:cubicBezTo>
                        <a:pt x="65123" y="92319"/>
                        <a:pt x="58093" y="91255"/>
                        <a:pt x="52265" y="89127"/>
                      </a:cubicBezTo>
                      <a:cubicBezTo>
                        <a:pt x="46391" y="87000"/>
                        <a:pt x="41211" y="83993"/>
                        <a:pt x="36771" y="80154"/>
                      </a:cubicBezTo>
                      <a:lnTo>
                        <a:pt x="35799" y="80154"/>
                      </a:lnTo>
                      <a:close/>
                      <a:moveTo>
                        <a:pt x="62810" y="24791"/>
                      </a:moveTo>
                      <a:cubicBezTo>
                        <a:pt x="53514" y="24791"/>
                        <a:pt x="46530" y="26641"/>
                        <a:pt x="41858" y="30387"/>
                      </a:cubicBezTo>
                      <a:cubicBezTo>
                        <a:pt x="37187" y="34134"/>
                        <a:pt x="34828" y="39360"/>
                        <a:pt x="34828" y="46067"/>
                      </a:cubicBezTo>
                      <a:cubicBezTo>
                        <a:pt x="34828" y="52773"/>
                        <a:pt x="37187" y="58046"/>
                        <a:pt x="41858" y="61839"/>
                      </a:cubicBezTo>
                      <a:cubicBezTo>
                        <a:pt x="46530" y="65631"/>
                        <a:pt x="53514" y="67528"/>
                        <a:pt x="62810" y="67528"/>
                      </a:cubicBezTo>
                      <a:cubicBezTo>
                        <a:pt x="72107" y="67528"/>
                        <a:pt x="79368" y="65724"/>
                        <a:pt x="83670" y="62070"/>
                      </a:cubicBezTo>
                      <a:cubicBezTo>
                        <a:pt x="87971" y="58416"/>
                        <a:pt x="90145" y="53097"/>
                        <a:pt x="90145" y="46067"/>
                      </a:cubicBezTo>
                      <a:cubicBezTo>
                        <a:pt x="90145" y="39036"/>
                        <a:pt x="87971" y="33717"/>
                        <a:pt x="83670" y="30156"/>
                      </a:cubicBezTo>
                      <a:cubicBezTo>
                        <a:pt x="79368" y="26595"/>
                        <a:pt x="72384" y="24791"/>
                        <a:pt x="62810" y="24791"/>
                      </a:cubicBezTo>
                      <a:close/>
                    </a:path>
                  </a:pathLst>
                </a:custGeom>
                <a:grpFill/>
                <a:ln w="4625" cap="flat">
                  <a:noFill/>
                  <a:prstDash val="solid"/>
                  <a:miter/>
                </a:ln>
              </p:spPr>
              <p:txBody>
                <a:bodyPr rtlCol="0" anchor="ctr"/>
                <a:lstStyle/>
                <a:p>
                  <a:endParaRPr lang="en-US"/>
                </a:p>
              </p:txBody>
            </p:sp>
          </p:grpSp>
        </p:grpSp>
      </p:grpSp>
      <p:sp>
        <p:nvSpPr>
          <p:cNvPr id="8" name="Title 1">
            <a:extLst>
              <a:ext uri="{FF2B5EF4-FFF2-40B4-BE49-F238E27FC236}">
                <a16:creationId xmlns:a16="http://schemas.microsoft.com/office/drawing/2014/main" id="{283421D9-7476-8BAA-B467-49887945F184}"/>
              </a:ext>
            </a:extLst>
          </p:cNvPr>
          <p:cNvSpPr>
            <a:spLocks noGrp="1"/>
          </p:cNvSpPr>
          <p:nvPr>
            <p:ph type="ctrTitle" hasCustomPrompt="1"/>
          </p:nvPr>
        </p:nvSpPr>
        <p:spPr>
          <a:xfrm>
            <a:off x="361244" y="1476223"/>
            <a:ext cx="11469512" cy="1891858"/>
          </a:xfrm>
        </p:spPr>
        <p:txBody>
          <a:bodyPr anchor="ctr" anchorCtr="0">
            <a:normAutofit/>
          </a:bodyPr>
          <a:lstStyle>
            <a:lvl1pPr algn="ctr">
              <a:defRPr sz="4800">
                <a:solidFill>
                  <a:schemeClr val="accent2"/>
                </a:solidFill>
              </a:defRPr>
            </a:lvl1pPr>
          </a:lstStyle>
          <a:p>
            <a:r>
              <a:rPr lang="en-US"/>
              <a:t>Master </a:t>
            </a:r>
            <a:br>
              <a:rPr lang="en-US"/>
            </a:br>
            <a:r>
              <a:rPr lang="en-US"/>
              <a:t>title style</a:t>
            </a:r>
          </a:p>
        </p:txBody>
      </p:sp>
      <p:sp>
        <p:nvSpPr>
          <p:cNvPr id="9" name="Subtitle 2">
            <a:extLst>
              <a:ext uri="{FF2B5EF4-FFF2-40B4-BE49-F238E27FC236}">
                <a16:creationId xmlns:a16="http://schemas.microsoft.com/office/drawing/2014/main" id="{A9F04744-0330-214F-67ED-C9E143409F49}"/>
              </a:ext>
            </a:extLst>
          </p:cNvPr>
          <p:cNvSpPr>
            <a:spLocks noGrp="1"/>
          </p:cNvSpPr>
          <p:nvPr>
            <p:ph type="subTitle" idx="1"/>
          </p:nvPr>
        </p:nvSpPr>
        <p:spPr>
          <a:xfrm>
            <a:off x="1524000" y="3465444"/>
            <a:ext cx="9144000" cy="1255245"/>
          </a:xfrm>
        </p:spPr>
        <p:txBody>
          <a:bodyPr>
            <a:normAutofit/>
          </a:bodyPr>
          <a:lstStyle>
            <a:lvl1pPr marL="0" indent="0" algn="ctr">
              <a:spcBef>
                <a:spcPts val="600"/>
              </a:spcBef>
              <a:buNone/>
              <a:defRPr sz="2000" cap="all" baseline="0">
                <a:solidFill>
                  <a:schemeClr val="tx1"/>
                </a:solidFill>
              </a:defRPr>
            </a:lvl1pPr>
            <a:lvl2pPr marL="0" indent="0" algn="ctr">
              <a:spcBef>
                <a:spcPts val="600"/>
              </a:spcBef>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a:p>
            <a:pPr lvl="1"/>
            <a:r>
              <a:rPr lang="en-US" err="1"/>
              <a:t>dghh</a:t>
            </a:r>
            <a:endParaRPr lang="en-US"/>
          </a:p>
        </p:txBody>
      </p:sp>
    </p:spTree>
    <p:extLst>
      <p:ext uri="{BB962C8B-B14F-4D97-AF65-F5344CB8AC3E}">
        <p14:creationId xmlns:p14="http://schemas.microsoft.com/office/powerpoint/2010/main" val="3484934048"/>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lide 3 pkt - sand">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3500B93E-AF70-5C97-BDCE-9FF3DC7A332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29065"/>
          <a:stretch/>
        </p:blipFill>
        <p:spPr>
          <a:xfrm rot="10800000">
            <a:off x="7160833" y="4794994"/>
            <a:ext cx="2908300" cy="2063006"/>
          </a:xfrm>
          <a:prstGeom prst="rect">
            <a:avLst/>
          </a:prstGeom>
        </p:spPr>
      </p:pic>
      <p:pic>
        <p:nvPicPr>
          <p:cNvPr id="19" name="Graphic 18">
            <a:extLst>
              <a:ext uri="{FF2B5EF4-FFF2-40B4-BE49-F238E27FC236}">
                <a16:creationId xmlns:a16="http://schemas.microsoft.com/office/drawing/2014/main" id="{192C5085-A87C-E7B1-C150-6D85B6357C0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224" r="64477" b="12213"/>
          <a:stretch/>
        </p:blipFill>
        <p:spPr>
          <a:xfrm>
            <a:off x="9581542" y="423333"/>
            <a:ext cx="2610458" cy="6434667"/>
          </a:xfrm>
          <a:prstGeom prst="rect">
            <a:avLst/>
          </a:prstGeom>
        </p:spPr>
      </p:pic>
      <p:pic>
        <p:nvPicPr>
          <p:cNvPr id="20" name="Graphic 19">
            <a:extLst>
              <a:ext uri="{FF2B5EF4-FFF2-40B4-BE49-F238E27FC236}">
                <a16:creationId xmlns:a16="http://schemas.microsoft.com/office/drawing/2014/main" id="{0CD059AC-AE09-4BB9-94C4-8213B820B54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527" t="42211" b="1"/>
          <a:stretch/>
        </p:blipFill>
        <p:spPr>
          <a:xfrm rot="16200000">
            <a:off x="-424016" y="4064683"/>
            <a:ext cx="3217334" cy="2369301"/>
          </a:xfrm>
          <a:prstGeom prst="rect">
            <a:avLst/>
          </a:prstGeom>
        </p:spPr>
      </p:pic>
      <p:sp>
        <p:nvSpPr>
          <p:cNvPr id="17" name="Text Placeholder 2">
            <a:extLst>
              <a:ext uri="{FF2B5EF4-FFF2-40B4-BE49-F238E27FC236}">
                <a16:creationId xmlns:a16="http://schemas.microsoft.com/office/drawing/2014/main" id="{4AF81818-BC7F-8707-67F0-545F61E828F4}"/>
              </a:ext>
            </a:extLst>
          </p:cNvPr>
          <p:cNvSpPr>
            <a:spLocks noGrp="1"/>
          </p:cNvSpPr>
          <p:nvPr>
            <p:ph type="body" idx="11"/>
          </p:nvPr>
        </p:nvSpPr>
        <p:spPr>
          <a:xfrm>
            <a:off x="839788" y="2339999"/>
            <a:ext cx="2978679" cy="464331"/>
          </a:xfrm>
          <a:prstGeom prst="rect">
            <a:avLst/>
          </a:prstGeom>
          <a:solidFill>
            <a:schemeClr val="accent6"/>
          </a:solidFill>
        </p:spPr>
        <p:txBody>
          <a:bodyPr wrap="square" tIns="108000" bIns="108000" anchor="t">
            <a:spAutoFit/>
          </a:bodyPr>
          <a:lstStyle>
            <a:lvl1pPr marL="0" indent="0">
              <a:buNone/>
              <a:defRPr sz="1600" b="0" i="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21" name="Text Placeholder 2">
            <a:extLst>
              <a:ext uri="{FF2B5EF4-FFF2-40B4-BE49-F238E27FC236}">
                <a16:creationId xmlns:a16="http://schemas.microsoft.com/office/drawing/2014/main" id="{B1312B9E-52A4-FBDA-0783-FC50F4A5BACA}"/>
              </a:ext>
            </a:extLst>
          </p:cNvPr>
          <p:cNvSpPr>
            <a:spLocks noGrp="1"/>
          </p:cNvSpPr>
          <p:nvPr>
            <p:ph type="body" idx="13"/>
          </p:nvPr>
        </p:nvSpPr>
        <p:spPr>
          <a:xfrm>
            <a:off x="839788" y="3669266"/>
            <a:ext cx="2978679" cy="464331"/>
          </a:xfrm>
          <a:prstGeom prst="rect">
            <a:avLst/>
          </a:prstGeom>
          <a:solidFill>
            <a:schemeClr val="accent6"/>
          </a:solidFill>
        </p:spPr>
        <p:txBody>
          <a:bodyPr wrap="square" tIns="108000" bIns="108000" anchor="t">
            <a:spAutoFit/>
          </a:bodyPr>
          <a:lstStyle>
            <a:lvl1pPr marL="0" indent="0">
              <a:buNone/>
              <a:defRPr sz="1600" b="0" i="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23" name="Text Placeholder 2">
            <a:extLst>
              <a:ext uri="{FF2B5EF4-FFF2-40B4-BE49-F238E27FC236}">
                <a16:creationId xmlns:a16="http://schemas.microsoft.com/office/drawing/2014/main" id="{FEAE4244-52D6-9D2F-290C-B5D97512B46A}"/>
              </a:ext>
            </a:extLst>
          </p:cNvPr>
          <p:cNvSpPr>
            <a:spLocks noGrp="1"/>
          </p:cNvSpPr>
          <p:nvPr>
            <p:ph type="body" idx="15"/>
          </p:nvPr>
        </p:nvSpPr>
        <p:spPr>
          <a:xfrm>
            <a:off x="839788" y="4981599"/>
            <a:ext cx="2978679" cy="464331"/>
          </a:xfrm>
          <a:prstGeom prst="rect">
            <a:avLst/>
          </a:prstGeom>
          <a:solidFill>
            <a:schemeClr val="accent6"/>
          </a:solidFill>
        </p:spPr>
        <p:txBody>
          <a:bodyPr wrap="square" tIns="108000" bIns="108000" anchor="t">
            <a:spAutoFit/>
          </a:bodyPr>
          <a:lstStyle>
            <a:lvl1pPr marL="0" indent="0">
              <a:buNone/>
              <a:defRPr sz="1600" b="0" i="0">
                <a:latin typeface="Mulish Ligh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24" name="Title 1">
            <a:extLst>
              <a:ext uri="{FF2B5EF4-FFF2-40B4-BE49-F238E27FC236}">
                <a16:creationId xmlns:a16="http://schemas.microsoft.com/office/drawing/2014/main" id="{1B59172D-853F-BD4A-15CB-7030503C0C50}"/>
              </a:ext>
            </a:extLst>
          </p:cNvPr>
          <p:cNvSpPr>
            <a:spLocks noGrp="1"/>
          </p:cNvSpPr>
          <p:nvPr>
            <p:ph type="title"/>
          </p:nvPr>
        </p:nvSpPr>
        <p:spPr>
          <a:xfrm>
            <a:off x="839788" y="900000"/>
            <a:ext cx="10515600" cy="1325563"/>
          </a:xfrm>
          <a:prstGeom prst="rect">
            <a:avLst/>
          </a:prstGeom>
        </p:spPr>
        <p:txBody>
          <a:bodyPr anchor="t"/>
          <a:lstStyle>
            <a:lvl1pPr>
              <a:defRPr b="0" i="0">
                <a:solidFill>
                  <a:schemeClr val="accent1"/>
                </a:solidFill>
                <a:latin typeface="Mulish ExtraLight" pitchFamily="2" charset="77"/>
              </a:defRPr>
            </a:lvl1pPr>
          </a:lstStyle>
          <a:p>
            <a:r>
              <a:rPr lang="da-DK"/>
              <a:t>Klik for at redigere i master</a:t>
            </a:r>
            <a:endParaRPr lang="en-DK"/>
          </a:p>
        </p:txBody>
      </p:sp>
      <p:sp>
        <p:nvSpPr>
          <p:cNvPr id="25" name="Text Placeholder 3">
            <a:extLst>
              <a:ext uri="{FF2B5EF4-FFF2-40B4-BE49-F238E27FC236}">
                <a16:creationId xmlns:a16="http://schemas.microsoft.com/office/drawing/2014/main" id="{0700A8D2-C6ED-3F0C-3BAC-99D6F7019529}"/>
              </a:ext>
            </a:extLst>
          </p:cNvPr>
          <p:cNvSpPr>
            <a:spLocks noGrp="1"/>
          </p:cNvSpPr>
          <p:nvPr>
            <p:ph type="body" sz="half" idx="2"/>
          </p:nvPr>
        </p:nvSpPr>
        <p:spPr>
          <a:xfrm>
            <a:off x="3962400" y="2427011"/>
            <a:ext cx="7389811" cy="1196725"/>
          </a:xfrm>
          <a:prstGeom prst="rect">
            <a:avLst/>
          </a:prstGeom>
        </p:spPr>
        <p:txBody>
          <a:bodyPr>
            <a:normAutofit/>
          </a:bodyPr>
          <a:lstStyle>
            <a:lvl1pPr marL="0" indent="0">
              <a:buNone/>
              <a:defRPr sz="1600" b="0" i="0">
                <a:solidFill>
                  <a:schemeClr val="accent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26" name="Text Placeholder 3">
            <a:extLst>
              <a:ext uri="{FF2B5EF4-FFF2-40B4-BE49-F238E27FC236}">
                <a16:creationId xmlns:a16="http://schemas.microsoft.com/office/drawing/2014/main" id="{09E617EA-5C01-56FC-8435-D69D21BA2039}"/>
              </a:ext>
            </a:extLst>
          </p:cNvPr>
          <p:cNvSpPr>
            <a:spLocks noGrp="1"/>
          </p:cNvSpPr>
          <p:nvPr>
            <p:ph type="body" sz="half" idx="16"/>
          </p:nvPr>
        </p:nvSpPr>
        <p:spPr>
          <a:xfrm>
            <a:off x="3962400" y="3756277"/>
            <a:ext cx="7389811" cy="1196725"/>
          </a:xfrm>
          <a:prstGeom prst="rect">
            <a:avLst/>
          </a:prstGeom>
        </p:spPr>
        <p:txBody>
          <a:bodyPr>
            <a:normAutofit/>
          </a:bodyPr>
          <a:lstStyle>
            <a:lvl1pPr marL="0" indent="0">
              <a:buNone/>
              <a:defRPr sz="1600" b="0" i="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27" name="Text Placeholder 3">
            <a:extLst>
              <a:ext uri="{FF2B5EF4-FFF2-40B4-BE49-F238E27FC236}">
                <a16:creationId xmlns:a16="http://schemas.microsoft.com/office/drawing/2014/main" id="{E60EA0E4-D3C7-E82C-2A41-A4BA8E929D77}"/>
              </a:ext>
            </a:extLst>
          </p:cNvPr>
          <p:cNvSpPr>
            <a:spLocks noGrp="1"/>
          </p:cNvSpPr>
          <p:nvPr>
            <p:ph type="body" sz="half" idx="17"/>
          </p:nvPr>
        </p:nvSpPr>
        <p:spPr>
          <a:xfrm>
            <a:off x="3962400" y="5068610"/>
            <a:ext cx="7389811" cy="1196725"/>
          </a:xfrm>
          <a:prstGeom prst="rect">
            <a:avLst/>
          </a:prstGeom>
        </p:spPr>
        <p:txBody>
          <a:bodyPr>
            <a:normAutofit/>
          </a:bodyPr>
          <a:lstStyle>
            <a:lvl1pPr marL="0" indent="0">
              <a:buNone/>
              <a:defRPr sz="1600" b="0" i="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pic>
        <p:nvPicPr>
          <p:cNvPr id="28" name="Graphic 27">
            <a:extLst>
              <a:ext uri="{FF2B5EF4-FFF2-40B4-BE49-F238E27FC236}">
                <a16:creationId xmlns:a16="http://schemas.microsoft.com/office/drawing/2014/main" id="{3E96854E-1DF2-B664-09C0-7EAB864B8C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2282" y="192328"/>
            <a:ext cx="2040712" cy="594094"/>
          </a:xfrm>
          <a:prstGeom prst="rect">
            <a:avLst/>
          </a:prstGeom>
        </p:spPr>
      </p:pic>
      <p:cxnSp>
        <p:nvCxnSpPr>
          <p:cNvPr id="30" name="Straight Connector 29">
            <a:extLst>
              <a:ext uri="{FF2B5EF4-FFF2-40B4-BE49-F238E27FC236}">
                <a16:creationId xmlns:a16="http://schemas.microsoft.com/office/drawing/2014/main" id="{BA5C9AB6-26C1-A292-A7C6-D1372CEA3703}"/>
              </a:ext>
            </a:extLst>
          </p:cNvPr>
          <p:cNvCxnSpPr/>
          <p:nvPr userDrawn="1"/>
        </p:nvCxnSpPr>
        <p:spPr>
          <a:xfrm>
            <a:off x="3818467" y="2351290"/>
            <a:ext cx="7533744"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C3F7EC1-DE76-F203-97E9-B494E92AFF1A}"/>
              </a:ext>
            </a:extLst>
          </p:cNvPr>
          <p:cNvCxnSpPr/>
          <p:nvPr userDrawn="1"/>
        </p:nvCxnSpPr>
        <p:spPr>
          <a:xfrm>
            <a:off x="3818467" y="3677732"/>
            <a:ext cx="7533744"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3A06334-0125-78AA-D1EB-1FF78ABE3649}"/>
              </a:ext>
            </a:extLst>
          </p:cNvPr>
          <p:cNvCxnSpPr/>
          <p:nvPr userDrawn="1"/>
        </p:nvCxnSpPr>
        <p:spPr>
          <a:xfrm>
            <a:off x="3818467" y="4990066"/>
            <a:ext cx="7533744"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5541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lide 3 pkt - natblå">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3500B93E-AF70-5C97-BDCE-9FF3DC7A332A}"/>
              </a:ext>
            </a:extLst>
          </p:cNvPr>
          <p:cNvPicPr>
            <a:picLocks noChangeAspect="1"/>
          </p:cNvPicPr>
          <p:nvPr userDrawn="1"/>
        </p:nvPicPr>
        <p:blipFill rotWithShape="1">
          <a:blip r:embed="rId2">
            <a:duotone>
              <a:prstClr val="black"/>
              <a:schemeClr val="accent1">
                <a:tint val="45000"/>
                <a:satMod val="400000"/>
              </a:schemeClr>
            </a:duotone>
            <a:extLst>
              <a:ext uri="{96DAC541-7B7A-43D3-8B79-37D633B846F1}">
                <asvg:svgBlip xmlns:asvg="http://schemas.microsoft.com/office/drawing/2016/SVG/main" r:embed="rId3"/>
              </a:ext>
            </a:extLst>
          </a:blip>
          <a:srcRect t="29065"/>
          <a:stretch/>
        </p:blipFill>
        <p:spPr>
          <a:xfrm rot="10800000">
            <a:off x="7160833" y="4794994"/>
            <a:ext cx="2908300" cy="2063006"/>
          </a:xfrm>
          <a:prstGeom prst="rect">
            <a:avLst/>
          </a:prstGeom>
        </p:spPr>
      </p:pic>
      <p:pic>
        <p:nvPicPr>
          <p:cNvPr id="19" name="Graphic 18">
            <a:extLst>
              <a:ext uri="{FF2B5EF4-FFF2-40B4-BE49-F238E27FC236}">
                <a16:creationId xmlns:a16="http://schemas.microsoft.com/office/drawing/2014/main" id="{192C5085-A87C-E7B1-C150-6D85B6357C0D}"/>
              </a:ext>
            </a:extLst>
          </p:cNvPr>
          <p:cNvPicPr>
            <a:picLocks noChangeAspect="1"/>
          </p:cNvPicPr>
          <p:nvPr userDrawn="1"/>
        </p:nvPicPr>
        <p:blipFill rotWithShape="1">
          <a:blip r:embed="rId2">
            <a:duotone>
              <a:prstClr val="black"/>
              <a:schemeClr val="accent1">
                <a:tint val="45000"/>
                <a:satMod val="400000"/>
              </a:schemeClr>
            </a:duotone>
            <a:extLst>
              <a:ext uri="{96DAC541-7B7A-43D3-8B79-37D633B846F1}">
                <asvg:svgBlip xmlns:asvg="http://schemas.microsoft.com/office/drawing/2016/SVG/main" r:embed="rId3"/>
              </a:ext>
            </a:extLst>
          </a:blip>
          <a:srcRect t="224" r="64477" b="12213"/>
          <a:stretch/>
        </p:blipFill>
        <p:spPr>
          <a:xfrm>
            <a:off x="9581542" y="423333"/>
            <a:ext cx="2610458" cy="6434667"/>
          </a:xfrm>
          <a:prstGeom prst="rect">
            <a:avLst/>
          </a:prstGeom>
        </p:spPr>
      </p:pic>
      <p:pic>
        <p:nvPicPr>
          <p:cNvPr id="20" name="Graphic 19">
            <a:extLst>
              <a:ext uri="{FF2B5EF4-FFF2-40B4-BE49-F238E27FC236}">
                <a16:creationId xmlns:a16="http://schemas.microsoft.com/office/drawing/2014/main" id="{0CD059AC-AE09-4BB9-94C4-8213B820B546}"/>
              </a:ext>
            </a:extLst>
          </p:cNvPr>
          <p:cNvPicPr>
            <a:picLocks noChangeAspect="1"/>
          </p:cNvPicPr>
          <p:nvPr userDrawn="1"/>
        </p:nvPicPr>
        <p:blipFill rotWithShape="1">
          <a:blip r:embed="rId2">
            <a:duotone>
              <a:prstClr val="black"/>
              <a:schemeClr val="accent1">
                <a:tint val="45000"/>
                <a:satMod val="400000"/>
              </a:schemeClr>
            </a:duotone>
            <a:extLst>
              <a:ext uri="{96DAC541-7B7A-43D3-8B79-37D633B846F1}">
                <asvg:svgBlip xmlns:asvg="http://schemas.microsoft.com/office/drawing/2016/SVG/main" r:embed="rId3"/>
              </a:ext>
            </a:extLst>
          </a:blip>
          <a:srcRect l="21527" t="42211" b="1"/>
          <a:stretch/>
        </p:blipFill>
        <p:spPr>
          <a:xfrm rot="16200000">
            <a:off x="-424016" y="4064683"/>
            <a:ext cx="3217334" cy="2369301"/>
          </a:xfrm>
          <a:prstGeom prst="rect">
            <a:avLst/>
          </a:prstGeom>
        </p:spPr>
      </p:pic>
      <p:sp>
        <p:nvSpPr>
          <p:cNvPr id="17" name="Text Placeholder 2">
            <a:extLst>
              <a:ext uri="{FF2B5EF4-FFF2-40B4-BE49-F238E27FC236}">
                <a16:creationId xmlns:a16="http://schemas.microsoft.com/office/drawing/2014/main" id="{4AF81818-BC7F-8707-67F0-545F61E828F4}"/>
              </a:ext>
            </a:extLst>
          </p:cNvPr>
          <p:cNvSpPr>
            <a:spLocks noGrp="1"/>
          </p:cNvSpPr>
          <p:nvPr>
            <p:ph type="body" idx="11"/>
          </p:nvPr>
        </p:nvSpPr>
        <p:spPr>
          <a:xfrm>
            <a:off x="839788" y="2339999"/>
            <a:ext cx="2978679" cy="710552"/>
          </a:xfrm>
          <a:prstGeom prst="rect">
            <a:avLst/>
          </a:prstGeom>
          <a:solidFill>
            <a:schemeClr val="accent1"/>
          </a:solidFill>
        </p:spPr>
        <p:txBody>
          <a:bodyPr wrap="square" tIns="108000" bIns="108000" anchor="t">
            <a:spAutoFit/>
          </a:bodyPr>
          <a:lstStyle>
            <a:lvl1pPr marL="0" indent="0">
              <a:buNone/>
              <a:defRPr sz="1600" b="0" i="0">
                <a:solidFill>
                  <a:schemeClr val="accent6"/>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21" name="Text Placeholder 2">
            <a:extLst>
              <a:ext uri="{FF2B5EF4-FFF2-40B4-BE49-F238E27FC236}">
                <a16:creationId xmlns:a16="http://schemas.microsoft.com/office/drawing/2014/main" id="{B1312B9E-52A4-FBDA-0783-FC50F4A5BACA}"/>
              </a:ext>
            </a:extLst>
          </p:cNvPr>
          <p:cNvSpPr>
            <a:spLocks noGrp="1"/>
          </p:cNvSpPr>
          <p:nvPr>
            <p:ph type="body" idx="13"/>
          </p:nvPr>
        </p:nvSpPr>
        <p:spPr>
          <a:xfrm>
            <a:off x="839788" y="3669266"/>
            <a:ext cx="2978679" cy="710552"/>
          </a:xfrm>
          <a:prstGeom prst="rect">
            <a:avLst/>
          </a:prstGeom>
          <a:solidFill>
            <a:schemeClr val="accent1"/>
          </a:solidFill>
        </p:spPr>
        <p:txBody>
          <a:bodyPr wrap="square" tIns="108000" bIns="108000" anchor="t">
            <a:spAutoFit/>
          </a:bodyPr>
          <a:lstStyle>
            <a:lvl1pPr marL="0" indent="0">
              <a:buNone/>
              <a:defRPr sz="1600" b="0" i="0">
                <a:solidFill>
                  <a:schemeClr val="accent6"/>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23" name="Text Placeholder 2">
            <a:extLst>
              <a:ext uri="{FF2B5EF4-FFF2-40B4-BE49-F238E27FC236}">
                <a16:creationId xmlns:a16="http://schemas.microsoft.com/office/drawing/2014/main" id="{FEAE4244-52D6-9D2F-290C-B5D97512B46A}"/>
              </a:ext>
            </a:extLst>
          </p:cNvPr>
          <p:cNvSpPr>
            <a:spLocks noGrp="1"/>
          </p:cNvSpPr>
          <p:nvPr>
            <p:ph type="body" idx="15"/>
          </p:nvPr>
        </p:nvSpPr>
        <p:spPr>
          <a:xfrm>
            <a:off x="839788" y="4981599"/>
            <a:ext cx="2978679" cy="710552"/>
          </a:xfrm>
          <a:prstGeom prst="rect">
            <a:avLst/>
          </a:prstGeom>
          <a:solidFill>
            <a:schemeClr val="accent1"/>
          </a:solidFill>
        </p:spPr>
        <p:txBody>
          <a:bodyPr wrap="square" tIns="108000" bIns="108000" anchor="t">
            <a:spAutoFit/>
          </a:bodyPr>
          <a:lstStyle>
            <a:lvl1pPr marL="0" indent="0">
              <a:buNone/>
              <a:defRPr sz="1600" b="0" i="0">
                <a:solidFill>
                  <a:schemeClr val="accent6"/>
                </a:solidFill>
                <a:latin typeface="Mulish Ligh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24" name="Title 1">
            <a:extLst>
              <a:ext uri="{FF2B5EF4-FFF2-40B4-BE49-F238E27FC236}">
                <a16:creationId xmlns:a16="http://schemas.microsoft.com/office/drawing/2014/main" id="{1B59172D-853F-BD4A-15CB-7030503C0C50}"/>
              </a:ext>
            </a:extLst>
          </p:cNvPr>
          <p:cNvSpPr>
            <a:spLocks noGrp="1"/>
          </p:cNvSpPr>
          <p:nvPr>
            <p:ph type="title"/>
          </p:nvPr>
        </p:nvSpPr>
        <p:spPr>
          <a:xfrm>
            <a:off x="839788" y="900000"/>
            <a:ext cx="10515600" cy="1325563"/>
          </a:xfrm>
          <a:prstGeom prst="rect">
            <a:avLst/>
          </a:prstGeom>
        </p:spPr>
        <p:txBody>
          <a:bodyPr anchor="t"/>
          <a:lstStyle>
            <a:lvl1pPr>
              <a:defRPr b="0" i="0">
                <a:solidFill>
                  <a:schemeClr val="accent1"/>
                </a:solidFill>
                <a:latin typeface="Mulish ExtraLight" pitchFamily="2" charset="77"/>
              </a:defRPr>
            </a:lvl1pPr>
          </a:lstStyle>
          <a:p>
            <a:r>
              <a:rPr lang="da-DK"/>
              <a:t>Klik for at redigere i master</a:t>
            </a:r>
            <a:endParaRPr lang="en-DK"/>
          </a:p>
        </p:txBody>
      </p:sp>
      <p:sp>
        <p:nvSpPr>
          <p:cNvPr id="25" name="Text Placeholder 3">
            <a:extLst>
              <a:ext uri="{FF2B5EF4-FFF2-40B4-BE49-F238E27FC236}">
                <a16:creationId xmlns:a16="http://schemas.microsoft.com/office/drawing/2014/main" id="{0700A8D2-C6ED-3F0C-3BAC-99D6F7019529}"/>
              </a:ext>
            </a:extLst>
          </p:cNvPr>
          <p:cNvSpPr>
            <a:spLocks noGrp="1"/>
          </p:cNvSpPr>
          <p:nvPr>
            <p:ph type="body" sz="half" idx="2"/>
          </p:nvPr>
        </p:nvSpPr>
        <p:spPr>
          <a:xfrm>
            <a:off x="3962400" y="2427011"/>
            <a:ext cx="7389811" cy="1196725"/>
          </a:xfrm>
          <a:prstGeom prst="rect">
            <a:avLst/>
          </a:prstGeom>
        </p:spPr>
        <p:txBody>
          <a:bodyPr>
            <a:normAutofit/>
          </a:bodyPr>
          <a:lstStyle>
            <a:lvl1pPr marL="0" indent="0">
              <a:buNone/>
              <a:defRPr sz="1600" b="0" i="0">
                <a:solidFill>
                  <a:schemeClr val="accent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26" name="Text Placeholder 3">
            <a:extLst>
              <a:ext uri="{FF2B5EF4-FFF2-40B4-BE49-F238E27FC236}">
                <a16:creationId xmlns:a16="http://schemas.microsoft.com/office/drawing/2014/main" id="{09E617EA-5C01-56FC-8435-D69D21BA2039}"/>
              </a:ext>
            </a:extLst>
          </p:cNvPr>
          <p:cNvSpPr>
            <a:spLocks noGrp="1"/>
          </p:cNvSpPr>
          <p:nvPr>
            <p:ph type="body" sz="half" idx="16"/>
          </p:nvPr>
        </p:nvSpPr>
        <p:spPr>
          <a:xfrm>
            <a:off x="3962400" y="3756277"/>
            <a:ext cx="7389811" cy="1196725"/>
          </a:xfrm>
          <a:prstGeom prst="rect">
            <a:avLst/>
          </a:prstGeom>
        </p:spPr>
        <p:txBody>
          <a:bodyPr>
            <a:normAutofit/>
          </a:bodyPr>
          <a:lstStyle>
            <a:lvl1pPr marL="0" indent="0">
              <a:buNone/>
              <a:defRPr sz="1600" b="0" i="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27" name="Text Placeholder 3">
            <a:extLst>
              <a:ext uri="{FF2B5EF4-FFF2-40B4-BE49-F238E27FC236}">
                <a16:creationId xmlns:a16="http://schemas.microsoft.com/office/drawing/2014/main" id="{E60EA0E4-D3C7-E82C-2A41-A4BA8E929D77}"/>
              </a:ext>
            </a:extLst>
          </p:cNvPr>
          <p:cNvSpPr>
            <a:spLocks noGrp="1"/>
          </p:cNvSpPr>
          <p:nvPr>
            <p:ph type="body" sz="half" idx="17"/>
          </p:nvPr>
        </p:nvSpPr>
        <p:spPr>
          <a:xfrm>
            <a:off x="3962400" y="5068610"/>
            <a:ext cx="7389811" cy="1196725"/>
          </a:xfrm>
          <a:prstGeom prst="rect">
            <a:avLst/>
          </a:prstGeom>
        </p:spPr>
        <p:txBody>
          <a:bodyPr>
            <a:normAutofit/>
          </a:bodyPr>
          <a:lstStyle>
            <a:lvl1pPr marL="0" indent="0">
              <a:buNone/>
              <a:defRPr sz="1600" b="0" i="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pic>
        <p:nvPicPr>
          <p:cNvPr id="28" name="Graphic 27">
            <a:extLst>
              <a:ext uri="{FF2B5EF4-FFF2-40B4-BE49-F238E27FC236}">
                <a16:creationId xmlns:a16="http://schemas.microsoft.com/office/drawing/2014/main" id="{3E96854E-1DF2-B664-09C0-7EAB864B8C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2282" y="192328"/>
            <a:ext cx="2040712" cy="594094"/>
          </a:xfrm>
          <a:prstGeom prst="rect">
            <a:avLst/>
          </a:prstGeom>
        </p:spPr>
      </p:pic>
      <p:cxnSp>
        <p:nvCxnSpPr>
          <p:cNvPr id="30" name="Straight Connector 29">
            <a:extLst>
              <a:ext uri="{FF2B5EF4-FFF2-40B4-BE49-F238E27FC236}">
                <a16:creationId xmlns:a16="http://schemas.microsoft.com/office/drawing/2014/main" id="{BA5C9AB6-26C1-A292-A7C6-D1372CEA3703}"/>
              </a:ext>
            </a:extLst>
          </p:cNvPr>
          <p:cNvCxnSpPr/>
          <p:nvPr userDrawn="1"/>
        </p:nvCxnSpPr>
        <p:spPr>
          <a:xfrm>
            <a:off x="3818467" y="2351290"/>
            <a:ext cx="753374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C3F7EC1-DE76-F203-97E9-B494E92AFF1A}"/>
              </a:ext>
            </a:extLst>
          </p:cNvPr>
          <p:cNvCxnSpPr/>
          <p:nvPr userDrawn="1"/>
        </p:nvCxnSpPr>
        <p:spPr>
          <a:xfrm>
            <a:off x="3818467" y="3677732"/>
            <a:ext cx="753374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3A06334-0125-78AA-D1EB-1FF78ABE3649}"/>
              </a:ext>
            </a:extLst>
          </p:cNvPr>
          <p:cNvCxnSpPr/>
          <p:nvPr userDrawn="1"/>
        </p:nvCxnSpPr>
        <p:spPr>
          <a:xfrm>
            <a:off x="3818467" y="4990066"/>
            <a:ext cx="753374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11620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Slide 3 pkt - natblå">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3500B93E-AF70-5C97-BDCE-9FF3DC7A332A}"/>
              </a:ext>
            </a:extLst>
          </p:cNvPr>
          <p:cNvPicPr>
            <a:picLocks noChangeAspect="1"/>
          </p:cNvPicPr>
          <p:nvPr userDrawn="1"/>
        </p:nvPicPr>
        <p:blipFill rotWithShape="1">
          <a:blip r:embed="rId2">
            <a:duotone>
              <a:prstClr val="black"/>
              <a:schemeClr val="tx1">
                <a:tint val="45000"/>
                <a:satMod val="400000"/>
              </a:schemeClr>
            </a:duotone>
            <a:extLst>
              <a:ext uri="{96DAC541-7B7A-43D3-8B79-37D633B846F1}">
                <asvg:svgBlip xmlns:asvg="http://schemas.microsoft.com/office/drawing/2016/SVG/main" r:embed="rId3"/>
              </a:ext>
            </a:extLst>
          </a:blip>
          <a:srcRect t="29065"/>
          <a:stretch/>
        </p:blipFill>
        <p:spPr>
          <a:xfrm rot="10800000">
            <a:off x="7160833" y="4794994"/>
            <a:ext cx="2908300" cy="2063006"/>
          </a:xfrm>
          <a:prstGeom prst="rect">
            <a:avLst/>
          </a:prstGeom>
        </p:spPr>
      </p:pic>
      <p:pic>
        <p:nvPicPr>
          <p:cNvPr id="19" name="Graphic 18">
            <a:extLst>
              <a:ext uri="{FF2B5EF4-FFF2-40B4-BE49-F238E27FC236}">
                <a16:creationId xmlns:a16="http://schemas.microsoft.com/office/drawing/2014/main" id="{192C5085-A87C-E7B1-C150-6D85B6357C0D}"/>
              </a:ext>
            </a:extLst>
          </p:cNvPr>
          <p:cNvPicPr>
            <a:picLocks noChangeAspect="1"/>
          </p:cNvPicPr>
          <p:nvPr userDrawn="1"/>
        </p:nvPicPr>
        <p:blipFill rotWithShape="1">
          <a:blip r:embed="rId2">
            <a:duotone>
              <a:prstClr val="black"/>
              <a:srgbClr val="246D6D">
                <a:tint val="45000"/>
                <a:satMod val="400000"/>
              </a:srgbClr>
            </a:duotone>
            <a:extLst>
              <a:ext uri="{96DAC541-7B7A-43D3-8B79-37D633B846F1}">
                <asvg:svgBlip xmlns:asvg="http://schemas.microsoft.com/office/drawing/2016/SVG/main" r:embed="rId3"/>
              </a:ext>
            </a:extLst>
          </a:blip>
          <a:srcRect t="224" r="64477" b="12213"/>
          <a:stretch/>
        </p:blipFill>
        <p:spPr>
          <a:xfrm>
            <a:off x="9581542" y="423333"/>
            <a:ext cx="2610458" cy="6434667"/>
          </a:xfrm>
          <a:prstGeom prst="rect">
            <a:avLst/>
          </a:prstGeom>
        </p:spPr>
      </p:pic>
      <p:pic>
        <p:nvPicPr>
          <p:cNvPr id="20" name="Graphic 19">
            <a:extLst>
              <a:ext uri="{FF2B5EF4-FFF2-40B4-BE49-F238E27FC236}">
                <a16:creationId xmlns:a16="http://schemas.microsoft.com/office/drawing/2014/main" id="{0CD059AC-AE09-4BB9-94C4-8213B820B546}"/>
              </a:ext>
            </a:extLst>
          </p:cNvPr>
          <p:cNvPicPr>
            <a:picLocks noChangeAspect="1"/>
          </p:cNvPicPr>
          <p:nvPr userDrawn="1"/>
        </p:nvPicPr>
        <p:blipFill rotWithShape="1">
          <a:blip r:embed="rId2">
            <a:duotone>
              <a:prstClr val="black"/>
              <a:schemeClr val="tx1">
                <a:tint val="45000"/>
                <a:satMod val="400000"/>
              </a:schemeClr>
            </a:duotone>
            <a:extLst>
              <a:ext uri="{96DAC541-7B7A-43D3-8B79-37D633B846F1}">
                <asvg:svgBlip xmlns:asvg="http://schemas.microsoft.com/office/drawing/2016/SVG/main" r:embed="rId3"/>
              </a:ext>
            </a:extLst>
          </a:blip>
          <a:srcRect l="21527" t="42211" b="1"/>
          <a:stretch/>
        </p:blipFill>
        <p:spPr>
          <a:xfrm rot="16200000">
            <a:off x="-424016" y="4064683"/>
            <a:ext cx="3217334" cy="2369301"/>
          </a:xfrm>
          <a:prstGeom prst="rect">
            <a:avLst/>
          </a:prstGeom>
        </p:spPr>
      </p:pic>
      <p:sp>
        <p:nvSpPr>
          <p:cNvPr id="17" name="Text Placeholder 2">
            <a:extLst>
              <a:ext uri="{FF2B5EF4-FFF2-40B4-BE49-F238E27FC236}">
                <a16:creationId xmlns:a16="http://schemas.microsoft.com/office/drawing/2014/main" id="{4AF81818-BC7F-8707-67F0-545F61E828F4}"/>
              </a:ext>
            </a:extLst>
          </p:cNvPr>
          <p:cNvSpPr>
            <a:spLocks noGrp="1"/>
          </p:cNvSpPr>
          <p:nvPr>
            <p:ph type="body" idx="11"/>
          </p:nvPr>
        </p:nvSpPr>
        <p:spPr>
          <a:xfrm>
            <a:off x="839788" y="2339999"/>
            <a:ext cx="2978679" cy="710552"/>
          </a:xfrm>
          <a:prstGeom prst="rect">
            <a:avLst/>
          </a:prstGeom>
          <a:solidFill>
            <a:srgbClr val="246D6D"/>
          </a:solidFill>
        </p:spPr>
        <p:txBody>
          <a:bodyPr wrap="square" tIns="108000" bIns="108000" anchor="t">
            <a:spAutoFit/>
          </a:bodyPr>
          <a:lstStyle>
            <a:lvl1pPr marL="0" indent="0">
              <a:buNone/>
              <a:defRPr sz="1600" b="0" i="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21" name="Text Placeholder 2">
            <a:extLst>
              <a:ext uri="{FF2B5EF4-FFF2-40B4-BE49-F238E27FC236}">
                <a16:creationId xmlns:a16="http://schemas.microsoft.com/office/drawing/2014/main" id="{B1312B9E-52A4-FBDA-0783-FC50F4A5BACA}"/>
              </a:ext>
            </a:extLst>
          </p:cNvPr>
          <p:cNvSpPr>
            <a:spLocks noGrp="1"/>
          </p:cNvSpPr>
          <p:nvPr>
            <p:ph type="body" idx="13"/>
          </p:nvPr>
        </p:nvSpPr>
        <p:spPr>
          <a:xfrm>
            <a:off x="839788" y="3669266"/>
            <a:ext cx="2978679" cy="710552"/>
          </a:xfrm>
          <a:prstGeom prst="rect">
            <a:avLst/>
          </a:prstGeom>
          <a:solidFill>
            <a:srgbClr val="246D6D"/>
          </a:solidFill>
        </p:spPr>
        <p:txBody>
          <a:bodyPr wrap="square" tIns="108000" bIns="108000" anchor="t">
            <a:spAutoFit/>
          </a:bodyPr>
          <a:lstStyle>
            <a:lvl1pPr marL="0" indent="0">
              <a:buNone/>
              <a:defRPr sz="1600" b="0" i="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23" name="Text Placeholder 2">
            <a:extLst>
              <a:ext uri="{FF2B5EF4-FFF2-40B4-BE49-F238E27FC236}">
                <a16:creationId xmlns:a16="http://schemas.microsoft.com/office/drawing/2014/main" id="{FEAE4244-52D6-9D2F-290C-B5D97512B46A}"/>
              </a:ext>
            </a:extLst>
          </p:cNvPr>
          <p:cNvSpPr>
            <a:spLocks noGrp="1"/>
          </p:cNvSpPr>
          <p:nvPr>
            <p:ph type="body" idx="15"/>
          </p:nvPr>
        </p:nvSpPr>
        <p:spPr>
          <a:xfrm>
            <a:off x="839788" y="4981599"/>
            <a:ext cx="2978679" cy="710552"/>
          </a:xfrm>
          <a:prstGeom prst="rect">
            <a:avLst/>
          </a:prstGeom>
          <a:solidFill>
            <a:srgbClr val="246D6D"/>
          </a:solidFill>
        </p:spPr>
        <p:txBody>
          <a:bodyPr wrap="square" tIns="108000" bIns="108000" anchor="t">
            <a:spAutoFit/>
          </a:bodyPr>
          <a:lstStyle>
            <a:lvl1pPr marL="0" indent="0">
              <a:buNone/>
              <a:defRPr sz="1600" b="0" i="0">
                <a:solidFill>
                  <a:schemeClr val="bg1"/>
                </a:solidFill>
                <a:latin typeface="Mulish Ligh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24" name="Title 1">
            <a:extLst>
              <a:ext uri="{FF2B5EF4-FFF2-40B4-BE49-F238E27FC236}">
                <a16:creationId xmlns:a16="http://schemas.microsoft.com/office/drawing/2014/main" id="{1B59172D-853F-BD4A-15CB-7030503C0C50}"/>
              </a:ext>
            </a:extLst>
          </p:cNvPr>
          <p:cNvSpPr>
            <a:spLocks noGrp="1"/>
          </p:cNvSpPr>
          <p:nvPr>
            <p:ph type="title"/>
          </p:nvPr>
        </p:nvSpPr>
        <p:spPr>
          <a:xfrm>
            <a:off x="839788" y="900000"/>
            <a:ext cx="10515600" cy="1325563"/>
          </a:xfrm>
          <a:prstGeom prst="rect">
            <a:avLst/>
          </a:prstGeom>
        </p:spPr>
        <p:txBody>
          <a:bodyPr anchor="t"/>
          <a:lstStyle>
            <a:lvl1pPr>
              <a:defRPr b="0" i="0">
                <a:solidFill>
                  <a:schemeClr val="accent1"/>
                </a:solidFill>
                <a:latin typeface="Mulish ExtraLight" pitchFamily="2" charset="77"/>
              </a:defRPr>
            </a:lvl1pPr>
          </a:lstStyle>
          <a:p>
            <a:r>
              <a:rPr lang="da-DK"/>
              <a:t>Klik for at redigere i master</a:t>
            </a:r>
            <a:endParaRPr lang="en-DK"/>
          </a:p>
        </p:txBody>
      </p:sp>
      <p:sp>
        <p:nvSpPr>
          <p:cNvPr id="25" name="Text Placeholder 3">
            <a:extLst>
              <a:ext uri="{FF2B5EF4-FFF2-40B4-BE49-F238E27FC236}">
                <a16:creationId xmlns:a16="http://schemas.microsoft.com/office/drawing/2014/main" id="{0700A8D2-C6ED-3F0C-3BAC-99D6F7019529}"/>
              </a:ext>
            </a:extLst>
          </p:cNvPr>
          <p:cNvSpPr>
            <a:spLocks noGrp="1"/>
          </p:cNvSpPr>
          <p:nvPr>
            <p:ph type="body" sz="half" idx="2"/>
          </p:nvPr>
        </p:nvSpPr>
        <p:spPr>
          <a:xfrm>
            <a:off x="3962400" y="2427011"/>
            <a:ext cx="7389811" cy="1196725"/>
          </a:xfrm>
          <a:prstGeom prst="rect">
            <a:avLst/>
          </a:prstGeom>
        </p:spPr>
        <p:txBody>
          <a:bodyPr>
            <a:normAutofit/>
          </a:bodyPr>
          <a:lstStyle>
            <a:lvl1pPr marL="0" indent="0">
              <a:buNone/>
              <a:defRPr sz="1600" b="0" i="0">
                <a:solidFill>
                  <a:schemeClr val="accent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26" name="Text Placeholder 3">
            <a:extLst>
              <a:ext uri="{FF2B5EF4-FFF2-40B4-BE49-F238E27FC236}">
                <a16:creationId xmlns:a16="http://schemas.microsoft.com/office/drawing/2014/main" id="{09E617EA-5C01-56FC-8435-D69D21BA2039}"/>
              </a:ext>
            </a:extLst>
          </p:cNvPr>
          <p:cNvSpPr>
            <a:spLocks noGrp="1"/>
          </p:cNvSpPr>
          <p:nvPr>
            <p:ph type="body" sz="half" idx="16"/>
          </p:nvPr>
        </p:nvSpPr>
        <p:spPr>
          <a:xfrm>
            <a:off x="3962400" y="3756277"/>
            <a:ext cx="7389811" cy="1196725"/>
          </a:xfrm>
          <a:prstGeom prst="rect">
            <a:avLst/>
          </a:prstGeom>
        </p:spPr>
        <p:txBody>
          <a:bodyPr>
            <a:normAutofit/>
          </a:bodyPr>
          <a:lstStyle>
            <a:lvl1pPr marL="0" indent="0">
              <a:buNone/>
              <a:defRPr sz="1600" b="0" i="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27" name="Text Placeholder 3">
            <a:extLst>
              <a:ext uri="{FF2B5EF4-FFF2-40B4-BE49-F238E27FC236}">
                <a16:creationId xmlns:a16="http://schemas.microsoft.com/office/drawing/2014/main" id="{E60EA0E4-D3C7-E82C-2A41-A4BA8E929D77}"/>
              </a:ext>
            </a:extLst>
          </p:cNvPr>
          <p:cNvSpPr>
            <a:spLocks noGrp="1"/>
          </p:cNvSpPr>
          <p:nvPr>
            <p:ph type="body" sz="half" idx="17"/>
          </p:nvPr>
        </p:nvSpPr>
        <p:spPr>
          <a:xfrm>
            <a:off x="3962400" y="5068610"/>
            <a:ext cx="7389811" cy="1196725"/>
          </a:xfrm>
          <a:prstGeom prst="rect">
            <a:avLst/>
          </a:prstGeom>
        </p:spPr>
        <p:txBody>
          <a:bodyPr>
            <a:normAutofit/>
          </a:bodyPr>
          <a:lstStyle>
            <a:lvl1pPr marL="0" indent="0">
              <a:buNone/>
              <a:defRPr sz="1600" b="0" i="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pic>
        <p:nvPicPr>
          <p:cNvPr id="28" name="Graphic 27">
            <a:extLst>
              <a:ext uri="{FF2B5EF4-FFF2-40B4-BE49-F238E27FC236}">
                <a16:creationId xmlns:a16="http://schemas.microsoft.com/office/drawing/2014/main" id="{3E96854E-1DF2-B664-09C0-7EAB864B8C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2282" y="192328"/>
            <a:ext cx="2040712" cy="594094"/>
          </a:xfrm>
          <a:prstGeom prst="rect">
            <a:avLst/>
          </a:prstGeom>
        </p:spPr>
      </p:pic>
      <p:cxnSp>
        <p:nvCxnSpPr>
          <p:cNvPr id="30" name="Straight Connector 29">
            <a:extLst>
              <a:ext uri="{FF2B5EF4-FFF2-40B4-BE49-F238E27FC236}">
                <a16:creationId xmlns:a16="http://schemas.microsoft.com/office/drawing/2014/main" id="{BA5C9AB6-26C1-A292-A7C6-D1372CEA3703}"/>
              </a:ext>
            </a:extLst>
          </p:cNvPr>
          <p:cNvCxnSpPr/>
          <p:nvPr userDrawn="1"/>
        </p:nvCxnSpPr>
        <p:spPr>
          <a:xfrm>
            <a:off x="3818467" y="2351290"/>
            <a:ext cx="7533744" cy="0"/>
          </a:xfrm>
          <a:prstGeom prst="line">
            <a:avLst/>
          </a:prstGeom>
          <a:ln w="12700">
            <a:solidFill>
              <a:srgbClr val="246D6D"/>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C3F7EC1-DE76-F203-97E9-B494E92AFF1A}"/>
              </a:ext>
            </a:extLst>
          </p:cNvPr>
          <p:cNvCxnSpPr/>
          <p:nvPr userDrawn="1"/>
        </p:nvCxnSpPr>
        <p:spPr>
          <a:xfrm>
            <a:off x="3818467" y="3677732"/>
            <a:ext cx="7533744" cy="0"/>
          </a:xfrm>
          <a:prstGeom prst="line">
            <a:avLst/>
          </a:prstGeom>
          <a:ln w="12700">
            <a:solidFill>
              <a:srgbClr val="246D6D"/>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3A06334-0125-78AA-D1EB-1FF78ABE3649}"/>
              </a:ext>
            </a:extLst>
          </p:cNvPr>
          <p:cNvCxnSpPr/>
          <p:nvPr userDrawn="1"/>
        </p:nvCxnSpPr>
        <p:spPr>
          <a:xfrm>
            <a:off x="3818467" y="4990066"/>
            <a:ext cx="7533744" cy="0"/>
          </a:xfrm>
          <a:prstGeom prst="line">
            <a:avLst/>
          </a:prstGeom>
          <a:ln w="12700">
            <a:solidFill>
              <a:srgbClr val="246D6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40594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lide - salvie cirkel">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0096A1DC-04CC-7049-F25B-14CD38E69EE1}"/>
              </a:ext>
            </a:extLst>
          </p:cNvPr>
          <p:cNvSpPr>
            <a:spLocks noGrp="1"/>
          </p:cNvSpPr>
          <p:nvPr>
            <p:ph type="body" sz="half" idx="2"/>
          </p:nvPr>
        </p:nvSpPr>
        <p:spPr>
          <a:xfrm>
            <a:off x="839788" y="2751667"/>
            <a:ext cx="3932237" cy="3361034"/>
          </a:xfrm>
          <a:prstGeom prst="rect">
            <a:avLst/>
          </a:prstGeom>
        </p:spPr>
        <p:txBody>
          <a:bodyPr/>
          <a:lstStyle>
            <a:lvl1pPr marL="0" indent="0">
              <a:buNone/>
              <a:defRPr sz="1600" b="0" i="0">
                <a:latin typeface="Mulish"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14" name="Title 1">
            <a:extLst>
              <a:ext uri="{FF2B5EF4-FFF2-40B4-BE49-F238E27FC236}">
                <a16:creationId xmlns:a16="http://schemas.microsoft.com/office/drawing/2014/main" id="{47CDB09E-AFD1-3CD1-8E2B-315B89598A5C}"/>
              </a:ext>
            </a:extLst>
          </p:cNvPr>
          <p:cNvSpPr>
            <a:spLocks noGrp="1"/>
          </p:cNvSpPr>
          <p:nvPr>
            <p:ph type="title"/>
          </p:nvPr>
        </p:nvSpPr>
        <p:spPr>
          <a:xfrm>
            <a:off x="838800" y="900000"/>
            <a:ext cx="3932237" cy="1745327"/>
          </a:xfrm>
          <a:prstGeom prst="rect">
            <a:avLst/>
          </a:prstGeom>
        </p:spPr>
        <p:txBody>
          <a:bodyPr anchor="t"/>
          <a:lstStyle>
            <a:lvl1pPr>
              <a:defRPr>
                <a:solidFill>
                  <a:schemeClr val="accent1"/>
                </a:solidFill>
              </a:defRPr>
            </a:lvl1pPr>
          </a:lstStyle>
          <a:p>
            <a:r>
              <a:rPr lang="da-DK"/>
              <a:t>Klik for at redigere i master</a:t>
            </a:r>
            <a:endParaRPr lang="en-DK" dirty="0"/>
          </a:p>
        </p:txBody>
      </p:sp>
      <p:pic>
        <p:nvPicPr>
          <p:cNvPr id="7" name="Graphic 6">
            <a:extLst>
              <a:ext uri="{FF2B5EF4-FFF2-40B4-BE49-F238E27FC236}">
                <a16:creationId xmlns:a16="http://schemas.microsoft.com/office/drawing/2014/main" id="{B6D9B85A-D8DC-72AA-BB29-ED23C8F9421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29065"/>
          <a:stretch/>
        </p:blipFill>
        <p:spPr>
          <a:xfrm rot="10800000">
            <a:off x="7160833" y="4794994"/>
            <a:ext cx="2908300" cy="2063006"/>
          </a:xfrm>
          <a:prstGeom prst="rect">
            <a:avLst/>
          </a:prstGeom>
        </p:spPr>
      </p:pic>
      <p:pic>
        <p:nvPicPr>
          <p:cNvPr id="15" name="Graphic 14">
            <a:extLst>
              <a:ext uri="{FF2B5EF4-FFF2-40B4-BE49-F238E27FC236}">
                <a16:creationId xmlns:a16="http://schemas.microsoft.com/office/drawing/2014/main" id="{6B04696A-130F-692E-79AD-A98CEF546C6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224" r="64477" b="12213"/>
          <a:stretch/>
        </p:blipFill>
        <p:spPr>
          <a:xfrm>
            <a:off x="9581542" y="423333"/>
            <a:ext cx="2610458" cy="6434667"/>
          </a:xfrm>
          <a:prstGeom prst="rect">
            <a:avLst/>
          </a:prstGeom>
        </p:spPr>
      </p:pic>
      <p:pic>
        <p:nvPicPr>
          <p:cNvPr id="16" name="Graphic 15">
            <a:extLst>
              <a:ext uri="{FF2B5EF4-FFF2-40B4-BE49-F238E27FC236}">
                <a16:creationId xmlns:a16="http://schemas.microsoft.com/office/drawing/2014/main" id="{A357CBA0-833E-BECF-12E3-23D1CA20B7A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527" t="42211" b="1"/>
          <a:stretch/>
        </p:blipFill>
        <p:spPr>
          <a:xfrm rot="16200000">
            <a:off x="-424016" y="4064682"/>
            <a:ext cx="3217334" cy="2369301"/>
          </a:xfrm>
          <a:prstGeom prst="rect">
            <a:avLst/>
          </a:prstGeom>
        </p:spPr>
      </p:pic>
      <p:pic>
        <p:nvPicPr>
          <p:cNvPr id="17" name="Graphic 16">
            <a:extLst>
              <a:ext uri="{FF2B5EF4-FFF2-40B4-BE49-F238E27FC236}">
                <a16:creationId xmlns:a16="http://schemas.microsoft.com/office/drawing/2014/main" id="{A90EF87B-89D7-5A9A-F06A-CF518751451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2282" y="192328"/>
            <a:ext cx="2040712" cy="594094"/>
          </a:xfrm>
          <a:prstGeom prst="rect">
            <a:avLst/>
          </a:prstGeom>
        </p:spPr>
      </p:pic>
      <p:sp>
        <p:nvSpPr>
          <p:cNvPr id="9" name="Content Placeholder 2">
            <a:extLst>
              <a:ext uri="{FF2B5EF4-FFF2-40B4-BE49-F238E27FC236}">
                <a16:creationId xmlns:a16="http://schemas.microsoft.com/office/drawing/2014/main" id="{1076D229-379E-EBAA-DC14-F3C9BD8C46AF}"/>
              </a:ext>
            </a:extLst>
          </p:cNvPr>
          <p:cNvSpPr>
            <a:spLocks noGrp="1"/>
          </p:cNvSpPr>
          <p:nvPr>
            <p:ph sz="half" idx="10"/>
          </p:nvPr>
        </p:nvSpPr>
        <p:spPr>
          <a:xfrm>
            <a:off x="5181598" y="897993"/>
            <a:ext cx="6172200" cy="5214707"/>
          </a:xfrm>
          <a:prstGeom prst="rect">
            <a:avLst/>
          </a:prstGeom>
        </p:spPr>
        <p:txBody>
          <a:bodyPr/>
          <a:lstStyle>
            <a:lvl1pPr marL="7938" indent="0">
              <a:buFont typeface="Arial" panose="020B0604020202020204" pitchFamily="34" charset="0"/>
              <a:buNone/>
              <a:tabLst/>
              <a:defRPr/>
            </a:lvl1pPr>
            <a:lvl2pPr marL="223838" indent="0">
              <a:buFont typeface="Arial" panose="020B0604020202020204" pitchFamily="34" charset="0"/>
              <a:buNone/>
              <a:tabLst/>
              <a:defRPr/>
            </a:lvl2pPr>
            <a:lvl3pPr marL="401637" indent="0">
              <a:buFont typeface="Arial" panose="020B0604020202020204" pitchFamily="34" charset="0"/>
              <a:buNone/>
              <a:tabLst/>
              <a:defRPr/>
            </a:lvl3pPr>
            <a:lvl4pPr marL="577850" indent="0">
              <a:buFont typeface="Arial" panose="020B0604020202020204" pitchFamily="34" charset="0"/>
              <a:buNone/>
              <a:tabLst/>
              <a:defRPr/>
            </a:lvl4pPr>
            <a:lvl5pPr marL="714375" indent="0">
              <a:buFont typeface="Arial" panose="020B0604020202020204" pitchFamily="34" charset="0"/>
              <a:buNone/>
              <a:tabLst/>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DK" dirty="0"/>
          </a:p>
        </p:txBody>
      </p:sp>
    </p:spTree>
    <p:extLst>
      <p:ext uri="{BB962C8B-B14F-4D97-AF65-F5344CB8AC3E}">
        <p14:creationId xmlns:p14="http://schemas.microsoft.com/office/powerpoint/2010/main" val="27200920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lide - salvie faktabok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9B7BD08-6CF7-6F5D-0922-D513796858FD}"/>
              </a:ext>
            </a:extLst>
          </p:cNvPr>
          <p:cNvSpPr/>
          <p:nvPr/>
        </p:nvSpPr>
        <p:spPr>
          <a:xfrm>
            <a:off x="6172203" y="0"/>
            <a:ext cx="602099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2" name="Graphic 11">
            <a:extLst>
              <a:ext uri="{FF2B5EF4-FFF2-40B4-BE49-F238E27FC236}">
                <a16:creationId xmlns:a16="http://schemas.microsoft.com/office/drawing/2014/main" id="{A0A5096B-E2C3-C443-31FF-AF31F77EDC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2282" y="192328"/>
            <a:ext cx="2040712" cy="594094"/>
          </a:xfrm>
          <a:prstGeom prst="rect">
            <a:avLst/>
          </a:prstGeom>
        </p:spPr>
      </p:pic>
      <p:sp>
        <p:nvSpPr>
          <p:cNvPr id="17" name="Picture Placeholder 2">
            <a:extLst>
              <a:ext uri="{FF2B5EF4-FFF2-40B4-BE49-F238E27FC236}">
                <a16:creationId xmlns:a16="http://schemas.microsoft.com/office/drawing/2014/main" id="{38858677-7682-2AEC-B5B4-0BAABF872283}"/>
              </a:ext>
            </a:extLst>
          </p:cNvPr>
          <p:cNvSpPr>
            <a:spLocks noGrp="1"/>
          </p:cNvSpPr>
          <p:nvPr>
            <p:ph type="pic" sz="quarter" idx="11"/>
          </p:nvPr>
        </p:nvSpPr>
        <p:spPr>
          <a:xfrm>
            <a:off x="838200" y="906758"/>
            <a:ext cx="5181600" cy="2258067"/>
          </a:xfrm>
        </p:spPr>
        <p:txBody>
          <a:bodyPr/>
          <a:lstStyle>
            <a:lvl1pPr>
              <a:defRPr>
                <a:solidFill>
                  <a:schemeClr val="bg1"/>
                </a:solidFill>
              </a:defRPr>
            </a:lvl1pPr>
          </a:lstStyle>
          <a:p>
            <a:r>
              <a:rPr lang="da-DK"/>
              <a:t>Klik på ikonet for at tilføje et billede</a:t>
            </a:r>
            <a:endParaRPr lang="en-DK" dirty="0"/>
          </a:p>
        </p:txBody>
      </p:sp>
      <p:sp>
        <p:nvSpPr>
          <p:cNvPr id="18" name="Text Placeholder 2">
            <a:extLst>
              <a:ext uri="{FF2B5EF4-FFF2-40B4-BE49-F238E27FC236}">
                <a16:creationId xmlns:a16="http://schemas.microsoft.com/office/drawing/2014/main" id="{8BB51A9E-2ACE-A391-C816-5F0905BB1879}"/>
              </a:ext>
            </a:extLst>
          </p:cNvPr>
          <p:cNvSpPr>
            <a:spLocks noGrp="1"/>
          </p:cNvSpPr>
          <p:nvPr>
            <p:ph type="body" sz="quarter" idx="12"/>
          </p:nvPr>
        </p:nvSpPr>
        <p:spPr>
          <a:xfrm>
            <a:off x="838200" y="3244971"/>
            <a:ext cx="5181600" cy="379412"/>
          </a:xfrm>
        </p:spPr>
        <p:txBody>
          <a:bodyPr>
            <a:noAutofit/>
          </a:bodyPr>
          <a:lstStyle>
            <a:lvl1pPr marL="7938" indent="0">
              <a:buNone/>
              <a:defRPr sz="1600" b="1" i="0">
                <a:latin typeface="Mulish" pitchFamily="2" charset="77"/>
              </a:defRPr>
            </a:lvl1pPr>
            <a:lvl2pPr marL="223838" indent="0">
              <a:buNone/>
              <a:defRPr sz="1600" b="0" i="0">
                <a:latin typeface="Mulish SemiBold" pitchFamily="2" charset="77"/>
              </a:defRPr>
            </a:lvl2pPr>
            <a:lvl3pPr marL="401637" indent="0">
              <a:buNone/>
              <a:defRPr sz="1600" b="0" i="0">
                <a:latin typeface="Mulish SemiBold" pitchFamily="2" charset="77"/>
              </a:defRPr>
            </a:lvl3pPr>
            <a:lvl4pPr marL="577850" indent="0">
              <a:buNone/>
              <a:defRPr sz="1600" b="0" i="0">
                <a:latin typeface="Mulish SemiBold" pitchFamily="2" charset="77"/>
              </a:defRPr>
            </a:lvl4pPr>
            <a:lvl5pPr marL="714375" indent="0">
              <a:buNone/>
              <a:defRPr sz="1600" b="0" i="0">
                <a:latin typeface="Mulish SemiBold" pitchFamily="2" charset="77"/>
              </a:defRPr>
            </a:lvl5pPr>
          </a:lstStyle>
          <a:p>
            <a:pPr lvl="0"/>
            <a:r>
              <a:rPr lang="da-DK"/>
              <a:t>Rediger typografien i masterens</a:t>
            </a:r>
          </a:p>
        </p:txBody>
      </p:sp>
      <p:sp>
        <p:nvSpPr>
          <p:cNvPr id="19" name="Text Placeholder 4">
            <a:extLst>
              <a:ext uri="{FF2B5EF4-FFF2-40B4-BE49-F238E27FC236}">
                <a16:creationId xmlns:a16="http://schemas.microsoft.com/office/drawing/2014/main" id="{AE5B1762-169B-F0DD-F5F1-A18B7D233E7A}"/>
              </a:ext>
            </a:extLst>
          </p:cNvPr>
          <p:cNvSpPr>
            <a:spLocks noGrp="1"/>
          </p:cNvSpPr>
          <p:nvPr>
            <p:ph type="body" sz="quarter" idx="13"/>
          </p:nvPr>
        </p:nvSpPr>
        <p:spPr>
          <a:xfrm>
            <a:off x="838200" y="4648200"/>
            <a:ext cx="5181000" cy="1579920"/>
          </a:xfrm>
        </p:spPr>
        <p:txBody>
          <a:bodyPr>
            <a:spAutoFit/>
          </a:bodyPr>
          <a:lstStyle>
            <a:lvl1pPr marL="7938" indent="0">
              <a:buNone/>
              <a:defRPr sz="1600" b="0" i="0">
                <a:latin typeface="Mulish" pitchFamily="2" charset="77"/>
              </a:defRPr>
            </a:lvl1pPr>
            <a:lvl2pPr marL="223838" indent="0">
              <a:buNone/>
              <a:defRPr sz="1600" b="0" i="0">
                <a:latin typeface="Mulish" pitchFamily="2" charset="77"/>
              </a:defRPr>
            </a:lvl2pPr>
            <a:lvl3pPr marL="401637" indent="0">
              <a:buNone/>
              <a:defRPr sz="1600" b="0" i="0">
                <a:latin typeface="Mulish" pitchFamily="2" charset="77"/>
              </a:defRPr>
            </a:lvl3pPr>
            <a:lvl4pPr marL="577850" indent="0">
              <a:buNone/>
              <a:defRPr sz="1600" b="0" i="0">
                <a:latin typeface="Mulish" pitchFamily="2" charset="77"/>
              </a:defRPr>
            </a:lvl4pPr>
            <a:lvl5pPr marL="714375" indent="0">
              <a:buNone/>
              <a:defRPr sz="1600" b="0" i="0">
                <a:latin typeface="Mulish" pitchFamily="2" charset="77"/>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DK" dirty="0"/>
          </a:p>
        </p:txBody>
      </p:sp>
      <p:sp>
        <p:nvSpPr>
          <p:cNvPr id="21" name="Text Placeholder 4">
            <a:extLst>
              <a:ext uri="{FF2B5EF4-FFF2-40B4-BE49-F238E27FC236}">
                <a16:creationId xmlns:a16="http://schemas.microsoft.com/office/drawing/2014/main" id="{DEFF013E-A34D-F9D7-1AB3-8009D2839AC7}"/>
              </a:ext>
            </a:extLst>
          </p:cNvPr>
          <p:cNvSpPr>
            <a:spLocks noGrp="1"/>
          </p:cNvSpPr>
          <p:nvPr>
            <p:ph type="body" sz="quarter" idx="14"/>
          </p:nvPr>
        </p:nvSpPr>
        <p:spPr>
          <a:xfrm>
            <a:off x="6350000" y="906758"/>
            <a:ext cx="5181000" cy="5784555"/>
          </a:xfrm>
        </p:spPr>
        <p:txBody>
          <a:bodyPr>
            <a:normAutofit/>
          </a:bodyPr>
          <a:lstStyle>
            <a:lvl1pPr marL="7938" indent="0">
              <a:buNone/>
              <a:defRPr sz="1600" b="0" i="0">
                <a:solidFill>
                  <a:schemeClr val="accent1"/>
                </a:solidFill>
                <a:latin typeface="Mulish" pitchFamily="2" charset="77"/>
              </a:defRPr>
            </a:lvl1pPr>
            <a:lvl2pPr marL="223838" indent="0">
              <a:buNone/>
              <a:defRPr sz="1600" b="0" i="0">
                <a:solidFill>
                  <a:schemeClr val="accent1"/>
                </a:solidFill>
                <a:latin typeface="Mulish" pitchFamily="2" charset="77"/>
              </a:defRPr>
            </a:lvl2pPr>
            <a:lvl3pPr marL="401637" indent="0">
              <a:buNone/>
              <a:defRPr sz="1600" b="0" i="0">
                <a:solidFill>
                  <a:schemeClr val="accent1"/>
                </a:solidFill>
                <a:latin typeface="Mulish" pitchFamily="2" charset="77"/>
              </a:defRPr>
            </a:lvl3pPr>
            <a:lvl4pPr marL="577850" indent="0">
              <a:buNone/>
              <a:defRPr sz="1600" b="0" i="0">
                <a:solidFill>
                  <a:schemeClr val="accent1"/>
                </a:solidFill>
                <a:latin typeface="Mulish" pitchFamily="2" charset="77"/>
              </a:defRPr>
            </a:lvl4pPr>
            <a:lvl5pPr marL="714375" indent="0">
              <a:buNone/>
              <a:defRPr sz="1600" b="0" i="0">
                <a:solidFill>
                  <a:schemeClr val="accent1"/>
                </a:solidFill>
                <a:latin typeface="Mulish" pitchFamily="2" charset="77"/>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DK" dirty="0"/>
          </a:p>
        </p:txBody>
      </p:sp>
      <p:sp>
        <p:nvSpPr>
          <p:cNvPr id="22" name="Title 1">
            <a:extLst>
              <a:ext uri="{FF2B5EF4-FFF2-40B4-BE49-F238E27FC236}">
                <a16:creationId xmlns:a16="http://schemas.microsoft.com/office/drawing/2014/main" id="{E14B8B4C-091D-7CF0-1468-CA2A4EEF4A32}"/>
              </a:ext>
            </a:extLst>
          </p:cNvPr>
          <p:cNvSpPr>
            <a:spLocks noGrp="1"/>
          </p:cNvSpPr>
          <p:nvPr>
            <p:ph type="title"/>
          </p:nvPr>
        </p:nvSpPr>
        <p:spPr>
          <a:xfrm>
            <a:off x="838800" y="3623733"/>
            <a:ext cx="5181000" cy="970745"/>
          </a:xfrm>
          <a:prstGeom prst="rect">
            <a:avLst/>
          </a:prstGeom>
        </p:spPr>
        <p:txBody>
          <a:bodyPr anchor="t"/>
          <a:lstStyle>
            <a:lvl1pPr>
              <a:defRPr sz="2600" b="0" i="0">
                <a:latin typeface="Mulish Light" pitchFamily="2" charset="77"/>
              </a:defRPr>
            </a:lvl1pPr>
          </a:lstStyle>
          <a:p>
            <a:r>
              <a:rPr lang="da-DK"/>
              <a:t>Klik for at redigere i master</a:t>
            </a:r>
            <a:endParaRPr lang="en-DK" dirty="0"/>
          </a:p>
        </p:txBody>
      </p:sp>
    </p:spTree>
    <p:extLst>
      <p:ext uri="{BB962C8B-B14F-4D97-AF65-F5344CB8AC3E}">
        <p14:creationId xmlns:p14="http://schemas.microsoft.com/office/powerpoint/2010/main" val="24095562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lide - sand faktabok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9B7BD08-6CF7-6F5D-0922-D513796858FD}"/>
              </a:ext>
            </a:extLst>
          </p:cNvPr>
          <p:cNvSpPr/>
          <p:nvPr/>
        </p:nvSpPr>
        <p:spPr>
          <a:xfrm>
            <a:off x="6172203" y="0"/>
            <a:ext cx="6020998"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2" name="Graphic 11">
            <a:extLst>
              <a:ext uri="{FF2B5EF4-FFF2-40B4-BE49-F238E27FC236}">
                <a16:creationId xmlns:a16="http://schemas.microsoft.com/office/drawing/2014/main" id="{A4F8174D-3F3E-DF74-6D4F-3DB0A86ACCD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2282" y="192328"/>
            <a:ext cx="2040712" cy="594094"/>
          </a:xfrm>
          <a:prstGeom prst="rect">
            <a:avLst/>
          </a:prstGeom>
        </p:spPr>
      </p:pic>
      <p:sp>
        <p:nvSpPr>
          <p:cNvPr id="21" name="Picture Placeholder 2">
            <a:extLst>
              <a:ext uri="{FF2B5EF4-FFF2-40B4-BE49-F238E27FC236}">
                <a16:creationId xmlns:a16="http://schemas.microsoft.com/office/drawing/2014/main" id="{DB8894DD-AA27-EB30-E912-0612EAAC62C5}"/>
              </a:ext>
            </a:extLst>
          </p:cNvPr>
          <p:cNvSpPr>
            <a:spLocks noGrp="1"/>
          </p:cNvSpPr>
          <p:nvPr>
            <p:ph type="pic" sz="quarter" idx="11"/>
          </p:nvPr>
        </p:nvSpPr>
        <p:spPr>
          <a:xfrm>
            <a:off x="838200" y="906758"/>
            <a:ext cx="5181600" cy="2258067"/>
          </a:xfrm>
        </p:spPr>
        <p:txBody>
          <a:bodyPr/>
          <a:lstStyle>
            <a:lvl1pPr>
              <a:defRPr>
                <a:solidFill>
                  <a:schemeClr val="bg1"/>
                </a:solidFill>
              </a:defRPr>
            </a:lvl1pPr>
          </a:lstStyle>
          <a:p>
            <a:r>
              <a:rPr lang="da-DK"/>
              <a:t>Klik på ikonet for at tilføje et billede</a:t>
            </a:r>
            <a:endParaRPr lang="en-DK" dirty="0"/>
          </a:p>
        </p:txBody>
      </p:sp>
      <p:sp>
        <p:nvSpPr>
          <p:cNvPr id="25" name="Text Placeholder 4">
            <a:extLst>
              <a:ext uri="{FF2B5EF4-FFF2-40B4-BE49-F238E27FC236}">
                <a16:creationId xmlns:a16="http://schemas.microsoft.com/office/drawing/2014/main" id="{2F4B64E0-1E46-A313-B7B1-E202E88DF8BF}"/>
              </a:ext>
            </a:extLst>
          </p:cNvPr>
          <p:cNvSpPr>
            <a:spLocks noGrp="1"/>
          </p:cNvSpPr>
          <p:nvPr>
            <p:ph type="body" sz="quarter" idx="14"/>
          </p:nvPr>
        </p:nvSpPr>
        <p:spPr>
          <a:xfrm>
            <a:off x="6350000" y="906758"/>
            <a:ext cx="5181000" cy="5784555"/>
          </a:xfrm>
        </p:spPr>
        <p:txBody>
          <a:bodyPr>
            <a:normAutofit/>
          </a:bodyPr>
          <a:lstStyle>
            <a:lvl1pPr marL="7938" indent="0">
              <a:buNone/>
              <a:defRPr sz="1600" b="0" i="0">
                <a:solidFill>
                  <a:schemeClr val="accent1"/>
                </a:solidFill>
                <a:latin typeface="Mulish" pitchFamily="2" charset="77"/>
              </a:defRPr>
            </a:lvl1pPr>
            <a:lvl2pPr marL="223838" indent="0">
              <a:buNone/>
              <a:defRPr sz="1600" b="0" i="0">
                <a:solidFill>
                  <a:schemeClr val="accent1"/>
                </a:solidFill>
                <a:latin typeface="Mulish" pitchFamily="2" charset="77"/>
              </a:defRPr>
            </a:lvl2pPr>
            <a:lvl3pPr marL="401637" indent="0">
              <a:buNone/>
              <a:defRPr sz="1600" b="0" i="0">
                <a:solidFill>
                  <a:schemeClr val="accent1"/>
                </a:solidFill>
                <a:latin typeface="Mulish" pitchFamily="2" charset="77"/>
              </a:defRPr>
            </a:lvl3pPr>
            <a:lvl4pPr marL="577850" indent="0">
              <a:buNone/>
              <a:defRPr sz="1600" b="0" i="0">
                <a:solidFill>
                  <a:schemeClr val="accent1"/>
                </a:solidFill>
                <a:latin typeface="Mulish" pitchFamily="2" charset="77"/>
              </a:defRPr>
            </a:lvl4pPr>
            <a:lvl5pPr marL="714375" indent="0">
              <a:buNone/>
              <a:defRPr sz="1600" b="0" i="0">
                <a:solidFill>
                  <a:schemeClr val="accent1"/>
                </a:solidFill>
                <a:latin typeface="Mulish" pitchFamily="2" charset="77"/>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DK" dirty="0"/>
          </a:p>
        </p:txBody>
      </p:sp>
      <p:sp>
        <p:nvSpPr>
          <p:cNvPr id="26" name="Title 1">
            <a:extLst>
              <a:ext uri="{FF2B5EF4-FFF2-40B4-BE49-F238E27FC236}">
                <a16:creationId xmlns:a16="http://schemas.microsoft.com/office/drawing/2014/main" id="{5A89FB54-9FFA-BFA1-0050-5F799D68BC9C}"/>
              </a:ext>
            </a:extLst>
          </p:cNvPr>
          <p:cNvSpPr>
            <a:spLocks noGrp="1"/>
          </p:cNvSpPr>
          <p:nvPr>
            <p:ph type="title"/>
          </p:nvPr>
        </p:nvSpPr>
        <p:spPr>
          <a:xfrm>
            <a:off x="838800" y="3623733"/>
            <a:ext cx="5181000" cy="970745"/>
          </a:xfrm>
          <a:prstGeom prst="rect">
            <a:avLst/>
          </a:prstGeom>
        </p:spPr>
        <p:txBody>
          <a:bodyPr anchor="t"/>
          <a:lstStyle>
            <a:lvl1pPr>
              <a:defRPr sz="2600" b="0" i="0">
                <a:latin typeface="Mulish Light" pitchFamily="2" charset="77"/>
              </a:defRPr>
            </a:lvl1pPr>
          </a:lstStyle>
          <a:p>
            <a:r>
              <a:rPr lang="da-DK"/>
              <a:t>Klik for at redigere i master</a:t>
            </a:r>
            <a:endParaRPr lang="en-DK" dirty="0"/>
          </a:p>
        </p:txBody>
      </p:sp>
      <p:sp>
        <p:nvSpPr>
          <p:cNvPr id="27" name="Text Placeholder 4">
            <a:extLst>
              <a:ext uri="{FF2B5EF4-FFF2-40B4-BE49-F238E27FC236}">
                <a16:creationId xmlns:a16="http://schemas.microsoft.com/office/drawing/2014/main" id="{78EDB9AF-0EC5-68B1-C903-FF8020C68431}"/>
              </a:ext>
            </a:extLst>
          </p:cNvPr>
          <p:cNvSpPr>
            <a:spLocks noGrp="1"/>
          </p:cNvSpPr>
          <p:nvPr>
            <p:ph type="body" sz="quarter" idx="13"/>
          </p:nvPr>
        </p:nvSpPr>
        <p:spPr>
          <a:xfrm>
            <a:off x="838200" y="4648200"/>
            <a:ext cx="5181000" cy="1579920"/>
          </a:xfrm>
        </p:spPr>
        <p:txBody>
          <a:bodyPr>
            <a:spAutoFit/>
          </a:bodyPr>
          <a:lstStyle>
            <a:lvl1pPr marL="7938" indent="0">
              <a:buNone/>
              <a:defRPr sz="1600" b="0" i="0">
                <a:latin typeface="Mulish" pitchFamily="2" charset="77"/>
              </a:defRPr>
            </a:lvl1pPr>
            <a:lvl2pPr marL="223838" indent="0">
              <a:buNone/>
              <a:defRPr sz="1600" b="0" i="0">
                <a:latin typeface="Mulish" pitchFamily="2" charset="77"/>
              </a:defRPr>
            </a:lvl2pPr>
            <a:lvl3pPr marL="401637" indent="0">
              <a:buNone/>
              <a:defRPr sz="1600" b="0" i="0">
                <a:latin typeface="Mulish" pitchFamily="2" charset="77"/>
              </a:defRPr>
            </a:lvl3pPr>
            <a:lvl4pPr marL="577850" indent="0">
              <a:buNone/>
              <a:defRPr sz="1600" b="0" i="0">
                <a:latin typeface="Mulish" pitchFamily="2" charset="77"/>
              </a:defRPr>
            </a:lvl4pPr>
            <a:lvl5pPr marL="714375" indent="0">
              <a:buNone/>
              <a:defRPr sz="1600" b="0" i="0">
                <a:latin typeface="Mulish" pitchFamily="2" charset="77"/>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DK" dirty="0"/>
          </a:p>
        </p:txBody>
      </p:sp>
      <p:sp>
        <p:nvSpPr>
          <p:cNvPr id="28" name="Text Placeholder 2">
            <a:extLst>
              <a:ext uri="{FF2B5EF4-FFF2-40B4-BE49-F238E27FC236}">
                <a16:creationId xmlns:a16="http://schemas.microsoft.com/office/drawing/2014/main" id="{FE5CA176-C423-4875-5732-573007D9884E}"/>
              </a:ext>
            </a:extLst>
          </p:cNvPr>
          <p:cNvSpPr>
            <a:spLocks noGrp="1"/>
          </p:cNvSpPr>
          <p:nvPr>
            <p:ph type="body" sz="quarter" idx="12"/>
          </p:nvPr>
        </p:nvSpPr>
        <p:spPr>
          <a:xfrm>
            <a:off x="838200" y="3244971"/>
            <a:ext cx="5181600" cy="379412"/>
          </a:xfrm>
        </p:spPr>
        <p:txBody>
          <a:bodyPr>
            <a:noAutofit/>
          </a:bodyPr>
          <a:lstStyle>
            <a:lvl1pPr marL="7938" indent="0">
              <a:buNone/>
              <a:defRPr sz="1600" b="1" i="0">
                <a:latin typeface="Mulish" pitchFamily="2" charset="77"/>
              </a:defRPr>
            </a:lvl1pPr>
            <a:lvl2pPr marL="223838" indent="0">
              <a:buNone/>
              <a:defRPr sz="1600" b="0" i="0">
                <a:latin typeface="Mulish SemiBold" pitchFamily="2" charset="77"/>
              </a:defRPr>
            </a:lvl2pPr>
            <a:lvl3pPr marL="401637" indent="0">
              <a:buNone/>
              <a:defRPr sz="1600" b="0" i="0">
                <a:latin typeface="Mulish SemiBold" pitchFamily="2" charset="77"/>
              </a:defRPr>
            </a:lvl3pPr>
            <a:lvl4pPr marL="577850" indent="0">
              <a:buNone/>
              <a:defRPr sz="1600" b="0" i="0">
                <a:latin typeface="Mulish SemiBold" pitchFamily="2" charset="77"/>
              </a:defRPr>
            </a:lvl4pPr>
            <a:lvl5pPr marL="714375" indent="0">
              <a:buNone/>
              <a:defRPr sz="1600" b="0" i="0">
                <a:latin typeface="Mulish SemiBold" pitchFamily="2" charset="77"/>
              </a:defRPr>
            </a:lvl5pPr>
          </a:lstStyle>
          <a:p>
            <a:pPr lvl="0"/>
            <a:r>
              <a:rPr lang="da-DK"/>
              <a:t>Rediger typografien i masterens</a:t>
            </a:r>
          </a:p>
        </p:txBody>
      </p:sp>
    </p:spTree>
    <p:extLst>
      <p:ext uri="{BB962C8B-B14F-4D97-AF65-F5344CB8AC3E}">
        <p14:creationId xmlns:p14="http://schemas.microsoft.com/office/powerpoint/2010/main" val="18688403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lide - himmelblå faktabok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9B7BD08-6CF7-6F5D-0922-D513796858FD}"/>
              </a:ext>
            </a:extLst>
          </p:cNvPr>
          <p:cNvSpPr/>
          <p:nvPr/>
        </p:nvSpPr>
        <p:spPr>
          <a:xfrm>
            <a:off x="6172203" y="0"/>
            <a:ext cx="6020998"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1" name="Graphic 10">
            <a:extLst>
              <a:ext uri="{FF2B5EF4-FFF2-40B4-BE49-F238E27FC236}">
                <a16:creationId xmlns:a16="http://schemas.microsoft.com/office/drawing/2014/main" id="{0A540666-451A-4F64-AEC2-C9B3F697C5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2282" y="192328"/>
            <a:ext cx="2040712" cy="594094"/>
          </a:xfrm>
          <a:prstGeom prst="rect">
            <a:avLst/>
          </a:prstGeom>
        </p:spPr>
      </p:pic>
      <p:sp>
        <p:nvSpPr>
          <p:cNvPr id="20" name="Picture Placeholder 2">
            <a:extLst>
              <a:ext uri="{FF2B5EF4-FFF2-40B4-BE49-F238E27FC236}">
                <a16:creationId xmlns:a16="http://schemas.microsoft.com/office/drawing/2014/main" id="{7C7ED568-7FC3-114E-7955-07373A2351C4}"/>
              </a:ext>
            </a:extLst>
          </p:cNvPr>
          <p:cNvSpPr>
            <a:spLocks noGrp="1"/>
          </p:cNvSpPr>
          <p:nvPr>
            <p:ph type="pic" sz="quarter" idx="11"/>
          </p:nvPr>
        </p:nvSpPr>
        <p:spPr>
          <a:xfrm>
            <a:off x="838200" y="906758"/>
            <a:ext cx="5181600" cy="2258067"/>
          </a:xfrm>
        </p:spPr>
        <p:txBody>
          <a:bodyPr/>
          <a:lstStyle>
            <a:lvl1pPr>
              <a:defRPr>
                <a:solidFill>
                  <a:schemeClr val="bg1"/>
                </a:solidFill>
              </a:defRPr>
            </a:lvl1pPr>
          </a:lstStyle>
          <a:p>
            <a:r>
              <a:rPr lang="da-DK"/>
              <a:t>Klik på ikonet for at tilføje et billede</a:t>
            </a:r>
            <a:endParaRPr lang="en-DK" dirty="0"/>
          </a:p>
        </p:txBody>
      </p:sp>
      <p:sp>
        <p:nvSpPr>
          <p:cNvPr id="23" name="Title 1">
            <a:extLst>
              <a:ext uri="{FF2B5EF4-FFF2-40B4-BE49-F238E27FC236}">
                <a16:creationId xmlns:a16="http://schemas.microsoft.com/office/drawing/2014/main" id="{EA4F9F07-2F53-7946-5AF6-CFCB819BFE1B}"/>
              </a:ext>
            </a:extLst>
          </p:cNvPr>
          <p:cNvSpPr>
            <a:spLocks noGrp="1"/>
          </p:cNvSpPr>
          <p:nvPr>
            <p:ph type="title"/>
          </p:nvPr>
        </p:nvSpPr>
        <p:spPr>
          <a:xfrm>
            <a:off x="838800" y="3623733"/>
            <a:ext cx="5181000" cy="970745"/>
          </a:xfrm>
          <a:prstGeom prst="rect">
            <a:avLst/>
          </a:prstGeom>
        </p:spPr>
        <p:txBody>
          <a:bodyPr anchor="t"/>
          <a:lstStyle>
            <a:lvl1pPr>
              <a:defRPr sz="2600" b="0" i="0">
                <a:latin typeface="Mulish Light" pitchFamily="2" charset="77"/>
              </a:defRPr>
            </a:lvl1pPr>
          </a:lstStyle>
          <a:p>
            <a:r>
              <a:rPr lang="da-DK"/>
              <a:t>Klik for at redigere i master</a:t>
            </a:r>
            <a:endParaRPr lang="en-DK" dirty="0"/>
          </a:p>
        </p:txBody>
      </p:sp>
      <p:sp>
        <p:nvSpPr>
          <p:cNvPr id="24" name="Text Placeholder 4">
            <a:extLst>
              <a:ext uri="{FF2B5EF4-FFF2-40B4-BE49-F238E27FC236}">
                <a16:creationId xmlns:a16="http://schemas.microsoft.com/office/drawing/2014/main" id="{CE2B9D7E-DDF6-471B-05BD-4E1375523CBC}"/>
              </a:ext>
            </a:extLst>
          </p:cNvPr>
          <p:cNvSpPr>
            <a:spLocks noGrp="1"/>
          </p:cNvSpPr>
          <p:nvPr>
            <p:ph type="body" sz="quarter" idx="14"/>
          </p:nvPr>
        </p:nvSpPr>
        <p:spPr>
          <a:xfrm>
            <a:off x="6350000" y="906758"/>
            <a:ext cx="5181000" cy="5784555"/>
          </a:xfrm>
        </p:spPr>
        <p:txBody>
          <a:bodyPr>
            <a:normAutofit/>
          </a:bodyPr>
          <a:lstStyle>
            <a:lvl1pPr marL="7938" indent="0">
              <a:buNone/>
              <a:defRPr sz="1600" b="0" i="0">
                <a:solidFill>
                  <a:schemeClr val="accent1"/>
                </a:solidFill>
                <a:latin typeface="Mulish" pitchFamily="2" charset="77"/>
              </a:defRPr>
            </a:lvl1pPr>
            <a:lvl2pPr marL="223838" indent="0">
              <a:buNone/>
              <a:defRPr sz="1600" b="0" i="0">
                <a:solidFill>
                  <a:schemeClr val="accent1"/>
                </a:solidFill>
                <a:latin typeface="Mulish" pitchFamily="2" charset="77"/>
              </a:defRPr>
            </a:lvl2pPr>
            <a:lvl3pPr marL="401637" indent="0">
              <a:buNone/>
              <a:defRPr sz="1600" b="0" i="0">
                <a:solidFill>
                  <a:schemeClr val="accent1"/>
                </a:solidFill>
                <a:latin typeface="Mulish" pitchFamily="2" charset="77"/>
              </a:defRPr>
            </a:lvl3pPr>
            <a:lvl4pPr marL="577850" indent="0">
              <a:buNone/>
              <a:defRPr sz="1600" b="0" i="0">
                <a:solidFill>
                  <a:schemeClr val="accent1"/>
                </a:solidFill>
                <a:latin typeface="Mulish" pitchFamily="2" charset="77"/>
              </a:defRPr>
            </a:lvl4pPr>
            <a:lvl5pPr marL="714375" indent="0">
              <a:buNone/>
              <a:defRPr sz="1600" b="0" i="0">
                <a:solidFill>
                  <a:schemeClr val="accent1"/>
                </a:solidFill>
                <a:latin typeface="Mulish" pitchFamily="2" charset="77"/>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DK" dirty="0"/>
          </a:p>
        </p:txBody>
      </p:sp>
      <p:sp>
        <p:nvSpPr>
          <p:cNvPr id="25" name="Text Placeholder 4">
            <a:extLst>
              <a:ext uri="{FF2B5EF4-FFF2-40B4-BE49-F238E27FC236}">
                <a16:creationId xmlns:a16="http://schemas.microsoft.com/office/drawing/2014/main" id="{BE414157-0014-6729-6961-D4470425A7BE}"/>
              </a:ext>
            </a:extLst>
          </p:cNvPr>
          <p:cNvSpPr>
            <a:spLocks noGrp="1"/>
          </p:cNvSpPr>
          <p:nvPr>
            <p:ph type="body" sz="quarter" idx="13"/>
          </p:nvPr>
        </p:nvSpPr>
        <p:spPr>
          <a:xfrm>
            <a:off x="838200" y="4648200"/>
            <a:ext cx="5181000" cy="1579920"/>
          </a:xfrm>
        </p:spPr>
        <p:txBody>
          <a:bodyPr>
            <a:spAutoFit/>
          </a:bodyPr>
          <a:lstStyle>
            <a:lvl1pPr marL="7938" indent="0">
              <a:buNone/>
              <a:defRPr sz="1600" b="0" i="0">
                <a:latin typeface="Mulish" pitchFamily="2" charset="77"/>
              </a:defRPr>
            </a:lvl1pPr>
            <a:lvl2pPr marL="223838" indent="0">
              <a:buNone/>
              <a:defRPr sz="1600" b="0" i="0">
                <a:latin typeface="Mulish" pitchFamily="2" charset="77"/>
              </a:defRPr>
            </a:lvl2pPr>
            <a:lvl3pPr marL="401637" indent="0">
              <a:buNone/>
              <a:defRPr sz="1600" b="0" i="0">
                <a:latin typeface="Mulish" pitchFamily="2" charset="77"/>
              </a:defRPr>
            </a:lvl3pPr>
            <a:lvl4pPr marL="577850" indent="0">
              <a:buNone/>
              <a:defRPr sz="1600" b="0" i="0">
                <a:latin typeface="Mulish" pitchFamily="2" charset="77"/>
              </a:defRPr>
            </a:lvl4pPr>
            <a:lvl5pPr marL="714375" indent="0">
              <a:buNone/>
              <a:defRPr sz="1600" b="0" i="0">
                <a:latin typeface="Mulish" pitchFamily="2" charset="77"/>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DK" dirty="0"/>
          </a:p>
        </p:txBody>
      </p:sp>
      <p:sp>
        <p:nvSpPr>
          <p:cNvPr id="26" name="Text Placeholder 2">
            <a:extLst>
              <a:ext uri="{FF2B5EF4-FFF2-40B4-BE49-F238E27FC236}">
                <a16:creationId xmlns:a16="http://schemas.microsoft.com/office/drawing/2014/main" id="{7EA70BEC-4EE0-F1DD-6646-823E29F1E8D3}"/>
              </a:ext>
            </a:extLst>
          </p:cNvPr>
          <p:cNvSpPr>
            <a:spLocks noGrp="1"/>
          </p:cNvSpPr>
          <p:nvPr>
            <p:ph type="body" sz="quarter" idx="12"/>
          </p:nvPr>
        </p:nvSpPr>
        <p:spPr>
          <a:xfrm>
            <a:off x="838200" y="3244971"/>
            <a:ext cx="5181600" cy="379412"/>
          </a:xfrm>
        </p:spPr>
        <p:txBody>
          <a:bodyPr>
            <a:noAutofit/>
          </a:bodyPr>
          <a:lstStyle>
            <a:lvl1pPr marL="7938" indent="0">
              <a:buNone/>
              <a:defRPr sz="1600" b="1" i="0">
                <a:latin typeface="Mulish" pitchFamily="2" charset="77"/>
              </a:defRPr>
            </a:lvl1pPr>
            <a:lvl2pPr marL="223838" indent="0">
              <a:buNone/>
              <a:defRPr sz="1600" b="0" i="0">
                <a:latin typeface="Mulish SemiBold" pitchFamily="2" charset="77"/>
              </a:defRPr>
            </a:lvl2pPr>
            <a:lvl3pPr marL="401637" indent="0">
              <a:buNone/>
              <a:defRPr sz="1600" b="0" i="0">
                <a:latin typeface="Mulish SemiBold" pitchFamily="2" charset="77"/>
              </a:defRPr>
            </a:lvl3pPr>
            <a:lvl4pPr marL="577850" indent="0">
              <a:buNone/>
              <a:defRPr sz="1600" b="0" i="0">
                <a:latin typeface="Mulish SemiBold" pitchFamily="2" charset="77"/>
              </a:defRPr>
            </a:lvl4pPr>
            <a:lvl5pPr marL="714375" indent="0">
              <a:buNone/>
              <a:defRPr sz="1600" b="0" i="0">
                <a:latin typeface="Mulish SemiBold" pitchFamily="2" charset="77"/>
              </a:defRPr>
            </a:lvl5pPr>
          </a:lstStyle>
          <a:p>
            <a:pPr lvl="0"/>
            <a:r>
              <a:rPr lang="da-DK"/>
              <a:t>Rediger typografien i masterens</a:t>
            </a:r>
          </a:p>
        </p:txBody>
      </p:sp>
    </p:spTree>
    <p:extLst>
      <p:ext uri="{BB962C8B-B14F-4D97-AF65-F5344CB8AC3E}">
        <p14:creationId xmlns:p14="http://schemas.microsoft.com/office/powerpoint/2010/main" val="21524014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lide - havgrøn faktabok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9B7BD08-6CF7-6F5D-0922-D513796858FD}"/>
              </a:ext>
            </a:extLst>
          </p:cNvPr>
          <p:cNvSpPr/>
          <p:nvPr/>
        </p:nvSpPr>
        <p:spPr>
          <a:xfrm>
            <a:off x="6172203" y="0"/>
            <a:ext cx="602099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4" name="Graphic 13">
            <a:extLst>
              <a:ext uri="{FF2B5EF4-FFF2-40B4-BE49-F238E27FC236}">
                <a16:creationId xmlns:a16="http://schemas.microsoft.com/office/drawing/2014/main" id="{031135EA-B324-8D4D-E7FB-6363028AFA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2282" y="192328"/>
            <a:ext cx="2040712" cy="594094"/>
          </a:xfrm>
          <a:prstGeom prst="rect">
            <a:avLst/>
          </a:prstGeom>
        </p:spPr>
      </p:pic>
      <p:sp>
        <p:nvSpPr>
          <p:cNvPr id="17" name="Picture Placeholder 2">
            <a:extLst>
              <a:ext uri="{FF2B5EF4-FFF2-40B4-BE49-F238E27FC236}">
                <a16:creationId xmlns:a16="http://schemas.microsoft.com/office/drawing/2014/main" id="{645CE5F2-444D-BF1A-04BC-E8CBE0CBE68C}"/>
              </a:ext>
            </a:extLst>
          </p:cNvPr>
          <p:cNvSpPr>
            <a:spLocks noGrp="1"/>
          </p:cNvSpPr>
          <p:nvPr>
            <p:ph type="pic" sz="quarter" idx="11"/>
          </p:nvPr>
        </p:nvSpPr>
        <p:spPr>
          <a:xfrm>
            <a:off x="838200" y="906758"/>
            <a:ext cx="5181600" cy="2258067"/>
          </a:xfrm>
        </p:spPr>
        <p:txBody>
          <a:bodyPr/>
          <a:lstStyle>
            <a:lvl1pPr>
              <a:defRPr>
                <a:solidFill>
                  <a:schemeClr val="bg1"/>
                </a:solidFill>
              </a:defRPr>
            </a:lvl1pPr>
          </a:lstStyle>
          <a:p>
            <a:r>
              <a:rPr lang="da-DK"/>
              <a:t>Klik på ikonet for at tilføje et billede</a:t>
            </a:r>
            <a:endParaRPr lang="en-DK" dirty="0"/>
          </a:p>
        </p:txBody>
      </p:sp>
      <p:sp>
        <p:nvSpPr>
          <p:cNvPr id="20" name="Title 1">
            <a:extLst>
              <a:ext uri="{FF2B5EF4-FFF2-40B4-BE49-F238E27FC236}">
                <a16:creationId xmlns:a16="http://schemas.microsoft.com/office/drawing/2014/main" id="{788AB209-6C98-A678-302C-60A68FDCF41B}"/>
              </a:ext>
            </a:extLst>
          </p:cNvPr>
          <p:cNvSpPr>
            <a:spLocks noGrp="1"/>
          </p:cNvSpPr>
          <p:nvPr>
            <p:ph type="title"/>
          </p:nvPr>
        </p:nvSpPr>
        <p:spPr>
          <a:xfrm>
            <a:off x="838800" y="3623733"/>
            <a:ext cx="5181000" cy="970745"/>
          </a:xfrm>
          <a:prstGeom prst="rect">
            <a:avLst/>
          </a:prstGeom>
        </p:spPr>
        <p:txBody>
          <a:bodyPr anchor="t"/>
          <a:lstStyle>
            <a:lvl1pPr>
              <a:defRPr sz="2600" b="0" i="0">
                <a:latin typeface="Mulish Light" pitchFamily="2" charset="77"/>
              </a:defRPr>
            </a:lvl1pPr>
          </a:lstStyle>
          <a:p>
            <a:r>
              <a:rPr lang="da-DK"/>
              <a:t>Klik for at redigere i master</a:t>
            </a:r>
            <a:endParaRPr lang="en-DK" dirty="0"/>
          </a:p>
        </p:txBody>
      </p:sp>
      <p:sp>
        <p:nvSpPr>
          <p:cNvPr id="21" name="Text Placeholder 4">
            <a:extLst>
              <a:ext uri="{FF2B5EF4-FFF2-40B4-BE49-F238E27FC236}">
                <a16:creationId xmlns:a16="http://schemas.microsoft.com/office/drawing/2014/main" id="{2816B68C-1071-D80E-6747-468990344B19}"/>
              </a:ext>
            </a:extLst>
          </p:cNvPr>
          <p:cNvSpPr>
            <a:spLocks noGrp="1"/>
          </p:cNvSpPr>
          <p:nvPr>
            <p:ph type="body" sz="quarter" idx="14"/>
          </p:nvPr>
        </p:nvSpPr>
        <p:spPr>
          <a:xfrm>
            <a:off x="6350000" y="906758"/>
            <a:ext cx="5181000" cy="5784555"/>
          </a:xfrm>
        </p:spPr>
        <p:txBody>
          <a:bodyPr>
            <a:normAutofit/>
          </a:bodyPr>
          <a:lstStyle>
            <a:lvl1pPr marL="7938" indent="0">
              <a:buNone/>
              <a:defRPr sz="1600" b="0" i="0">
                <a:solidFill>
                  <a:schemeClr val="bg1"/>
                </a:solidFill>
                <a:latin typeface="Mulish" pitchFamily="2" charset="77"/>
              </a:defRPr>
            </a:lvl1pPr>
            <a:lvl2pPr marL="223838" indent="0">
              <a:buNone/>
              <a:defRPr sz="1600" b="0" i="0">
                <a:solidFill>
                  <a:schemeClr val="bg1"/>
                </a:solidFill>
                <a:latin typeface="Mulish" pitchFamily="2" charset="77"/>
              </a:defRPr>
            </a:lvl2pPr>
            <a:lvl3pPr marL="401637" indent="0">
              <a:buNone/>
              <a:defRPr sz="1600" b="0" i="0">
                <a:solidFill>
                  <a:schemeClr val="bg1"/>
                </a:solidFill>
                <a:latin typeface="Mulish" pitchFamily="2" charset="77"/>
              </a:defRPr>
            </a:lvl3pPr>
            <a:lvl4pPr marL="577850" indent="0">
              <a:buNone/>
              <a:defRPr sz="1600" b="0" i="0">
                <a:solidFill>
                  <a:schemeClr val="bg1"/>
                </a:solidFill>
                <a:latin typeface="Mulish" pitchFamily="2" charset="77"/>
              </a:defRPr>
            </a:lvl4pPr>
            <a:lvl5pPr marL="714375" indent="0">
              <a:buNone/>
              <a:defRPr sz="1600" b="0" i="0">
                <a:solidFill>
                  <a:schemeClr val="bg1"/>
                </a:solidFill>
                <a:latin typeface="Mulish" pitchFamily="2" charset="77"/>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DK" dirty="0"/>
          </a:p>
        </p:txBody>
      </p:sp>
      <p:sp>
        <p:nvSpPr>
          <p:cNvPr id="22" name="Text Placeholder 4">
            <a:extLst>
              <a:ext uri="{FF2B5EF4-FFF2-40B4-BE49-F238E27FC236}">
                <a16:creationId xmlns:a16="http://schemas.microsoft.com/office/drawing/2014/main" id="{19DF6DBE-F540-315B-6D97-AC48BAE7AE89}"/>
              </a:ext>
            </a:extLst>
          </p:cNvPr>
          <p:cNvSpPr>
            <a:spLocks noGrp="1"/>
          </p:cNvSpPr>
          <p:nvPr>
            <p:ph type="body" sz="quarter" idx="13"/>
          </p:nvPr>
        </p:nvSpPr>
        <p:spPr>
          <a:xfrm>
            <a:off x="838200" y="4648200"/>
            <a:ext cx="5181000" cy="1579920"/>
          </a:xfrm>
        </p:spPr>
        <p:txBody>
          <a:bodyPr>
            <a:spAutoFit/>
          </a:bodyPr>
          <a:lstStyle>
            <a:lvl1pPr marL="7938" indent="0">
              <a:buNone/>
              <a:defRPr sz="1600" b="0" i="0">
                <a:latin typeface="Mulish" pitchFamily="2" charset="77"/>
              </a:defRPr>
            </a:lvl1pPr>
            <a:lvl2pPr marL="223838" indent="0">
              <a:buNone/>
              <a:defRPr sz="1600" b="0" i="0">
                <a:latin typeface="Mulish" pitchFamily="2" charset="77"/>
              </a:defRPr>
            </a:lvl2pPr>
            <a:lvl3pPr marL="401637" indent="0">
              <a:buNone/>
              <a:defRPr sz="1600" b="0" i="0">
                <a:latin typeface="Mulish" pitchFamily="2" charset="77"/>
              </a:defRPr>
            </a:lvl3pPr>
            <a:lvl4pPr marL="577850" indent="0">
              <a:buNone/>
              <a:defRPr sz="1600" b="0" i="0">
                <a:latin typeface="Mulish" pitchFamily="2" charset="77"/>
              </a:defRPr>
            </a:lvl4pPr>
            <a:lvl5pPr marL="714375" indent="0">
              <a:buNone/>
              <a:defRPr sz="1600" b="0" i="0">
                <a:latin typeface="Mulish" pitchFamily="2" charset="77"/>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DK" dirty="0"/>
          </a:p>
        </p:txBody>
      </p:sp>
      <p:sp>
        <p:nvSpPr>
          <p:cNvPr id="23" name="Text Placeholder 2">
            <a:extLst>
              <a:ext uri="{FF2B5EF4-FFF2-40B4-BE49-F238E27FC236}">
                <a16:creationId xmlns:a16="http://schemas.microsoft.com/office/drawing/2014/main" id="{D34E60E8-9247-0A53-FB64-5AAC79D7324F}"/>
              </a:ext>
            </a:extLst>
          </p:cNvPr>
          <p:cNvSpPr>
            <a:spLocks noGrp="1"/>
          </p:cNvSpPr>
          <p:nvPr>
            <p:ph type="body" sz="quarter" idx="12"/>
          </p:nvPr>
        </p:nvSpPr>
        <p:spPr>
          <a:xfrm>
            <a:off x="838200" y="3244971"/>
            <a:ext cx="5181600" cy="379412"/>
          </a:xfrm>
        </p:spPr>
        <p:txBody>
          <a:bodyPr>
            <a:noAutofit/>
          </a:bodyPr>
          <a:lstStyle>
            <a:lvl1pPr marL="7938" indent="0">
              <a:buNone/>
              <a:defRPr sz="1600" b="1" i="0">
                <a:latin typeface="Mulish" pitchFamily="2" charset="77"/>
              </a:defRPr>
            </a:lvl1pPr>
            <a:lvl2pPr marL="223838" indent="0">
              <a:buNone/>
              <a:defRPr sz="1600" b="0" i="0">
                <a:latin typeface="Mulish SemiBold" pitchFamily="2" charset="77"/>
              </a:defRPr>
            </a:lvl2pPr>
            <a:lvl3pPr marL="401637" indent="0">
              <a:buNone/>
              <a:defRPr sz="1600" b="0" i="0">
                <a:latin typeface="Mulish SemiBold" pitchFamily="2" charset="77"/>
              </a:defRPr>
            </a:lvl3pPr>
            <a:lvl4pPr marL="577850" indent="0">
              <a:buNone/>
              <a:defRPr sz="1600" b="0" i="0">
                <a:latin typeface="Mulish SemiBold" pitchFamily="2" charset="77"/>
              </a:defRPr>
            </a:lvl4pPr>
            <a:lvl5pPr marL="714375" indent="0">
              <a:buNone/>
              <a:defRPr sz="1600" b="0" i="0">
                <a:latin typeface="Mulish SemiBold" pitchFamily="2" charset="77"/>
              </a:defRPr>
            </a:lvl5pPr>
          </a:lstStyle>
          <a:p>
            <a:pPr lvl="0"/>
            <a:r>
              <a:rPr lang="da-DK"/>
              <a:t>Rediger typografien i masterens</a:t>
            </a:r>
          </a:p>
        </p:txBody>
      </p:sp>
    </p:spTree>
    <p:extLst>
      <p:ext uri="{BB962C8B-B14F-4D97-AF65-F5344CB8AC3E}">
        <p14:creationId xmlns:p14="http://schemas.microsoft.com/office/powerpoint/2010/main" val="14812525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lide - mokka faktabok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9B7BD08-6CF7-6F5D-0922-D513796858FD}"/>
              </a:ext>
            </a:extLst>
          </p:cNvPr>
          <p:cNvSpPr/>
          <p:nvPr/>
        </p:nvSpPr>
        <p:spPr>
          <a:xfrm>
            <a:off x="6172203" y="0"/>
            <a:ext cx="602099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3" name="Graphic 12">
            <a:extLst>
              <a:ext uri="{FF2B5EF4-FFF2-40B4-BE49-F238E27FC236}">
                <a16:creationId xmlns:a16="http://schemas.microsoft.com/office/drawing/2014/main" id="{AFBD9F9E-566F-41E2-5921-35FFB9BF954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2282" y="192328"/>
            <a:ext cx="2040712" cy="594094"/>
          </a:xfrm>
          <a:prstGeom prst="rect">
            <a:avLst/>
          </a:prstGeom>
        </p:spPr>
      </p:pic>
      <p:sp>
        <p:nvSpPr>
          <p:cNvPr id="19" name="Picture Placeholder 2">
            <a:extLst>
              <a:ext uri="{FF2B5EF4-FFF2-40B4-BE49-F238E27FC236}">
                <a16:creationId xmlns:a16="http://schemas.microsoft.com/office/drawing/2014/main" id="{7AA721B4-167C-A190-3844-3B948B3B53E1}"/>
              </a:ext>
            </a:extLst>
          </p:cNvPr>
          <p:cNvSpPr>
            <a:spLocks noGrp="1"/>
          </p:cNvSpPr>
          <p:nvPr>
            <p:ph type="pic" sz="quarter" idx="11"/>
          </p:nvPr>
        </p:nvSpPr>
        <p:spPr>
          <a:xfrm>
            <a:off x="838200" y="906758"/>
            <a:ext cx="5181600" cy="2258067"/>
          </a:xfrm>
        </p:spPr>
        <p:txBody>
          <a:bodyPr/>
          <a:lstStyle>
            <a:lvl1pPr>
              <a:defRPr>
                <a:solidFill>
                  <a:schemeClr val="bg1"/>
                </a:solidFill>
              </a:defRPr>
            </a:lvl1pPr>
          </a:lstStyle>
          <a:p>
            <a:r>
              <a:rPr lang="da-DK"/>
              <a:t>Klik på ikonet for at tilføje et billede</a:t>
            </a:r>
            <a:endParaRPr lang="en-DK" dirty="0"/>
          </a:p>
        </p:txBody>
      </p:sp>
      <p:sp>
        <p:nvSpPr>
          <p:cNvPr id="23" name="Text Placeholder 4">
            <a:extLst>
              <a:ext uri="{FF2B5EF4-FFF2-40B4-BE49-F238E27FC236}">
                <a16:creationId xmlns:a16="http://schemas.microsoft.com/office/drawing/2014/main" id="{5A690F00-D348-A93E-8EEC-6C0FEA2AAE98}"/>
              </a:ext>
            </a:extLst>
          </p:cNvPr>
          <p:cNvSpPr>
            <a:spLocks noGrp="1"/>
          </p:cNvSpPr>
          <p:nvPr>
            <p:ph type="body" sz="quarter" idx="14"/>
          </p:nvPr>
        </p:nvSpPr>
        <p:spPr>
          <a:xfrm>
            <a:off x="6350000" y="906758"/>
            <a:ext cx="5181000" cy="5784555"/>
          </a:xfrm>
        </p:spPr>
        <p:txBody>
          <a:bodyPr>
            <a:normAutofit/>
          </a:bodyPr>
          <a:lstStyle>
            <a:lvl1pPr marL="7938" indent="0">
              <a:buNone/>
              <a:defRPr sz="1600" b="0" i="0">
                <a:solidFill>
                  <a:schemeClr val="bg1"/>
                </a:solidFill>
                <a:latin typeface="Mulish" pitchFamily="2" charset="77"/>
              </a:defRPr>
            </a:lvl1pPr>
            <a:lvl2pPr marL="223838" indent="0">
              <a:buNone/>
              <a:defRPr sz="1600" b="0" i="0">
                <a:solidFill>
                  <a:schemeClr val="bg1"/>
                </a:solidFill>
                <a:latin typeface="Mulish" pitchFamily="2" charset="77"/>
              </a:defRPr>
            </a:lvl2pPr>
            <a:lvl3pPr marL="401637" indent="0">
              <a:buNone/>
              <a:defRPr sz="1600" b="0" i="0">
                <a:solidFill>
                  <a:schemeClr val="bg1"/>
                </a:solidFill>
                <a:latin typeface="Mulish" pitchFamily="2" charset="77"/>
              </a:defRPr>
            </a:lvl3pPr>
            <a:lvl4pPr marL="577850" indent="0">
              <a:buNone/>
              <a:defRPr sz="1600" b="0" i="0">
                <a:solidFill>
                  <a:schemeClr val="bg1"/>
                </a:solidFill>
                <a:latin typeface="Mulish" pitchFamily="2" charset="77"/>
              </a:defRPr>
            </a:lvl4pPr>
            <a:lvl5pPr marL="714375" indent="0">
              <a:buNone/>
              <a:defRPr sz="1600" b="0" i="0">
                <a:solidFill>
                  <a:schemeClr val="bg1"/>
                </a:solidFill>
                <a:latin typeface="Mulish" pitchFamily="2" charset="77"/>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DK" dirty="0"/>
          </a:p>
        </p:txBody>
      </p:sp>
      <p:sp>
        <p:nvSpPr>
          <p:cNvPr id="24" name="Title 1">
            <a:extLst>
              <a:ext uri="{FF2B5EF4-FFF2-40B4-BE49-F238E27FC236}">
                <a16:creationId xmlns:a16="http://schemas.microsoft.com/office/drawing/2014/main" id="{96BA6616-0574-16DE-176B-3D818A65D3C4}"/>
              </a:ext>
            </a:extLst>
          </p:cNvPr>
          <p:cNvSpPr>
            <a:spLocks noGrp="1"/>
          </p:cNvSpPr>
          <p:nvPr>
            <p:ph type="title"/>
          </p:nvPr>
        </p:nvSpPr>
        <p:spPr>
          <a:xfrm>
            <a:off x="838800" y="3623733"/>
            <a:ext cx="5181000" cy="970745"/>
          </a:xfrm>
          <a:prstGeom prst="rect">
            <a:avLst/>
          </a:prstGeom>
        </p:spPr>
        <p:txBody>
          <a:bodyPr anchor="t"/>
          <a:lstStyle>
            <a:lvl1pPr>
              <a:defRPr sz="2600" b="0" i="0">
                <a:latin typeface="Mulish Light" pitchFamily="2" charset="77"/>
              </a:defRPr>
            </a:lvl1pPr>
          </a:lstStyle>
          <a:p>
            <a:r>
              <a:rPr lang="da-DK"/>
              <a:t>Klik for at redigere i master</a:t>
            </a:r>
            <a:endParaRPr lang="en-DK" dirty="0"/>
          </a:p>
        </p:txBody>
      </p:sp>
      <p:sp>
        <p:nvSpPr>
          <p:cNvPr id="25" name="Text Placeholder 4">
            <a:extLst>
              <a:ext uri="{FF2B5EF4-FFF2-40B4-BE49-F238E27FC236}">
                <a16:creationId xmlns:a16="http://schemas.microsoft.com/office/drawing/2014/main" id="{80412C5C-BD5F-E3F4-FA1F-F37FC7C39CB6}"/>
              </a:ext>
            </a:extLst>
          </p:cNvPr>
          <p:cNvSpPr>
            <a:spLocks noGrp="1"/>
          </p:cNvSpPr>
          <p:nvPr>
            <p:ph type="body" sz="quarter" idx="13"/>
          </p:nvPr>
        </p:nvSpPr>
        <p:spPr>
          <a:xfrm>
            <a:off x="838200" y="4648200"/>
            <a:ext cx="5181000" cy="1579920"/>
          </a:xfrm>
        </p:spPr>
        <p:txBody>
          <a:bodyPr>
            <a:spAutoFit/>
          </a:bodyPr>
          <a:lstStyle>
            <a:lvl1pPr marL="7938" indent="0">
              <a:buNone/>
              <a:defRPr sz="1600" b="0" i="0">
                <a:latin typeface="Mulish" pitchFamily="2" charset="77"/>
              </a:defRPr>
            </a:lvl1pPr>
            <a:lvl2pPr marL="223838" indent="0">
              <a:buNone/>
              <a:defRPr sz="1600" b="0" i="0">
                <a:latin typeface="Mulish" pitchFamily="2" charset="77"/>
              </a:defRPr>
            </a:lvl2pPr>
            <a:lvl3pPr marL="401637" indent="0">
              <a:buNone/>
              <a:defRPr sz="1600" b="0" i="0">
                <a:latin typeface="Mulish" pitchFamily="2" charset="77"/>
              </a:defRPr>
            </a:lvl3pPr>
            <a:lvl4pPr marL="577850" indent="0">
              <a:buNone/>
              <a:defRPr sz="1600" b="0" i="0">
                <a:latin typeface="Mulish" pitchFamily="2" charset="77"/>
              </a:defRPr>
            </a:lvl4pPr>
            <a:lvl5pPr marL="714375" indent="0">
              <a:buNone/>
              <a:defRPr sz="1600" b="0" i="0">
                <a:latin typeface="Mulish" pitchFamily="2" charset="77"/>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DK" dirty="0"/>
          </a:p>
        </p:txBody>
      </p:sp>
      <p:sp>
        <p:nvSpPr>
          <p:cNvPr id="26" name="Text Placeholder 2">
            <a:extLst>
              <a:ext uri="{FF2B5EF4-FFF2-40B4-BE49-F238E27FC236}">
                <a16:creationId xmlns:a16="http://schemas.microsoft.com/office/drawing/2014/main" id="{C3006128-7DEB-5B4E-0834-89AE6C5E7883}"/>
              </a:ext>
            </a:extLst>
          </p:cNvPr>
          <p:cNvSpPr>
            <a:spLocks noGrp="1"/>
          </p:cNvSpPr>
          <p:nvPr>
            <p:ph type="body" sz="quarter" idx="12"/>
          </p:nvPr>
        </p:nvSpPr>
        <p:spPr>
          <a:xfrm>
            <a:off x="838200" y="3244971"/>
            <a:ext cx="5181600" cy="379412"/>
          </a:xfrm>
        </p:spPr>
        <p:txBody>
          <a:bodyPr>
            <a:noAutofit/>
          </a:bodyPr>
          <a:lstStyle>
            <a:lvl1pPr marL="7938" indent="0">
              <a:buNone/>
              <a:defRPr sz="1600" b="1" i="0">
                <a:latin typeface="Mulish" pitchFamily="2" charset="77"/>
              </a:defRPr>
            </a:lvl1pPr>
            <a:lvl2pPr marL="223838" indent="0">
              <a:buNone/>
              <a:defRPr sz="1600" b="0" i="0">
                <a:latin typeface="Mulish SemiBold" pitchFamily="2" charset="77"/>
              </a:defRPr>
            </a:lvl2pPr>
            <a:lvl3pPr marL="401637" indent="0">
              <a:buNone/>
              <a:defRPr sz="1600" b="0" i="0">
                <a:latin typeface="Mulish SemiBold" pitchFamily="2" charset="77"/>
              </a:defRPr>
            </a:lvl3pPr>
            <a:lvl4pPr marL="577850" indent="0">
              <a:buNone/>
              <a:defRPr sz="1600" b="0" i="0">
                <a:latin typeface="Mulish SemiBold" pitchFamily="2" charset="77"/>
              </a:defRPr>
            </a:lvl4pPr>
            <a:lvl5pPr marL="714375" indent="0">
              <a:buNone/>
              <a:defRPr sz="1600" b="0" i="0">
                <a:latin typeface="Mulish SemiBold" pitchFamily="2" charset="77"/>
              </a:defRPr>
            </a:lvl5pPr>
          </a:lstStyle>
          <a:p>
            <a:pPr lvl="0"/>
            <a:r>
              <a:rPr lang="da-DK"/>
              <a:t>Rediger typografien i masterens</a:t>
            </a:r>
          </a:p>
        </p:txBody>
      </p:sp>
    </p:spTree>
    <p:extLst>
      <p:ext uri="{BB962C8B-B14F-4D97-AF65-F5344CB8AC3E}">
        <p14:creationId xmlns:p14="http://schemas.microsoft.com/office/powerpoint/2010/main" val="1128736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lide - natblå faktabok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9B7BD08-6CF7-6F5D-0922-D513796858FD}"/>
              </a:ext>
            </a:extLst>
          </p:cNvPr>
          <p:cNvSpPr/>
          <p:nvPr/>
        </p:nvSpPr>
        <p:spPr>
          <a:xfrm>
            <a:off x="6172203" y="0"/>
            <a:ext cx="6020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Picture Placeholder 2">
            <a:extLst>
              <a:ext uri="{FF2B5EF4-FFF2-40B4-BE49-F238E27FC236}">
                <a16:creationId xmlns:a16="http://schemas.microsoft.com/office/drawing/2014/main" id="{0D9FCDD5-9BC2-834A-2A44-75EAD926372D}"/>
              </a:ext>
            </a:extLst>
          </p:cNvPr>
          <p:cNvSpPr>
            <a:spLocks noGrp="1"/>
          </p:cNvSpPr>
          <p:nvPr>
            <p:ph type="pic" sz="quarter" idx="11"/>
          </p:nvPr>
        </p:nvSpPr>
        <p:spPr>
          <a:xfrm>
            <a:off x="838200" y="906758"/>
            <a:ext cx="5181600" cy="2258067"/>
          </a:xfrm>
        </p:spPr>
        <p:txBody>
          <a:bodyPr/>
          <a:lstStyle>
            <a:lvl1pPr>
              <a:defRPr>
                <a:solidFill>
                  <a:schemeClr val="bg1"/>
                </a:solidFill>
              </a:defRPr>
            </a:lvl1pPr>
          </a:lstStyle>
          <a:p>
            <a:r>
              <a:rPr lang="da-DK"/>
              <a:t>Klik på ikonet for at tilføje et billede</a:t>
            </a:r>
            <a:endParaRPr lang="en-DK" dirty="0"/>
          </a:p>
        </p:txBody>
      </p:sp>
      <p:pic>
        <p:nvPicPr>
          <p:cNvPr id="12" name="Graphic 11">
            <a:extLst>
              <a:ext uri="{FF2B5EF4-FFF2-40B4-BE49-F238E27FC236}">
                <a16:creationId xmlns:a16="http://schemas.microsoft.com/office/drawing/2014/main" id="{9E8EF6B4-6D07-7A1C-313C-98083C4502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2282" y="192328"/>
            <a:ext cx="2040712" cy="594094"/>
          </a:xfrm>
          <a:prstGeom prst="rect">
            <a:avLst/>
          </a:prstGeom>
        </p:spPr>
      </p:pic>
      <p:sp>
        <p:nvSpPr>
          <p:cNvPr id="18" name="Text Placeholder 4">
            <a:extLst>
              <a:ext uri="{FF2B5EF4-FFF2-40B4-BE49-F238E27FC236}">
                <a16:creationId xmlns:a16="http://schemas.microsoft.com/office/drawing/2014/main" id="{F654288C-BD51-403D-9096-03C8942C60C2}"/>
              </a:ext>
            </a:extLst>
          </p:cNvPr>
          <p:cNvSpPr>
            <a:spLocks noGrp="1"/>
          </p:cNvSpPr>
          <p:nvPr>
            <p:ph type="body" sz="quarter" idx="14"/>
          </p:nvPr>
        </p:nvSpPr>
        <p:spPr>
          <a:xfrm>
            <a:off x="6350000" y="906758"/>
            <a:ext cx="5181000" cy="5784555"/>
          </a:xfrm>
        </p:spPr>
        <p:txBody>
          <a:bodyPr>
            <a:normAutofit/>
          </a:bodyPr>
          <a:lstStyle>
            <a:lvl1pPr marL="7938" indent="0">
              <a:buNone/>
              <a:defRPr sz="1600" b="0" i="0">
                <a:solidFill>
                  <a:schemeClr val="accent6"/>
                </a:solidFill>
                <a:latin typeface="Mulish" pitchFamily="2" charset="77"/>
              </a:defRPr>
            </a:lvl1pPr>
            <a:lvl2pPr marL="223838" indent="0">
              <a:buNone/>
              <a:defRPr sz="1600" b="0" i="0">
                <a:solidFill>
                  <a:schemeClr val="accent6"/>
                </a:solidFill>
                <a:latin typeface="Mulish" pitchFamily="2" charset="77"/>
              </a:defRPr>
            </a:lvl2pPr>
            <a:lvl3pPr marL="401637" indent="0">
              <a:buNone/>
              <a:defRPr sz="1600" b="0" i="0">
                <a:solidFill>
                  <a:schemeClr val="accent6"/>
                </a:solidFill>
                <a:latin typeface="Mulish" pitchFamily="2" charset="77"/>
              </a:defRPr>
            </a:lvl3pPr>
            <a:lvl4pPr marL="577850" indent="0">
              <a:buNone/>
              <a:defRPr sz="1600" b="0" i="0">
                <a:solidFill>
                  <a:schemeClr val="accent6"/>
                </a:solidFill>
                <a:latin typeface="Mulish" pitchFamily="2" charset="77"/>
              </a:defRPr>
            </a:lvl4pPr>
            <a:lvl5pPr marL="714375" indent="0">
              <a:buNone/>
              <a:defRPr sz="1600" b="0" i="0">
                <a:solidFill>
                  <a:schemeClr val="accent6"/>
                </a:solidFill>
                <a:latin typeface="Mulish" pitchFamily="2" charset="77"/>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DK" dirty="0"/>
          </a:p>
        </p:txBody>
      </p:sp>
      <p:sp>
        <p:nvSpPr>
          <p:cNvPr id="19" name="Title 1">
            <a:extLst>
              <a:ext uri="{FF2B5EF4-FFF2-40B4-BE49-F238E27FC236}">
                <a16:creationId xmlns:a16="http://schemas.microsoft.com/office/drawing/2014/main" id="{02DB704E-56F0-03B1-6DF4-070C6DD3E793}"/>
              </a:ext>
            </a:extLst>
          </p:cNvPr>
          <p:cNvSpPr>
            <a:spLocks noGrp="1"/>
          </p:cNvSpPr>
          <p:nvPr>
            <p:ph type="title"/>
          </p:nvPr>
        </p:nvSpPr>
        <p:spPr>
          <a:xfrm>
            <a:off x="838800" y="3623733"/>
            <a:ext cx="5181000" cy="970745"/>
          </a:xfrm>
          <a:prstGeom prst="rect">
            <a:avLst/>
          </a:prstGeom>
        </p:spPr>
        <p:txBody>
          <a:bodyPr anchor="t"/>
          <a:lstStyle>
            <a:lvl1pPr>
              <a:defRPr sz="2600" b="0" i="0">
                <a:latin typeface="Mulish Light" pitchFamily="2" charset="77"/>
              </a:defRPr>
            </a:lvl1pPr>
          </a:lstStyle>
          <a:p>
            <a:r>
              <a:rPr lang="da-DK"/>
              <a:t>Klik for at redigere i master</a:t>
            </a:r>
            <a:endParaRPr lang="en-DK" dirty="0"/>
          </a:p>
        </p:txBody>
      </p:sp>
      <p:sp>
        <p:nvSpPr>
          <p:cNvPr id="20" name="Text Placeholder 4">
            <a:extLst>
              <a:ext uri="{FF2B5EF4-FFF2-40B4-BE49-F238E27FC236}">
                <a16:creationId xmlns:a16="http://schemas.microsoft.com/office/drawing/2014/main" id="{70270845-BCA7-1E6F-689B-9C0FE9E74DBC}"/>
              </a:ext>
            </a:extLst>
          </p:cNvPr>
          <p:cNvSpPr>
            <a:spLocks noGrp="1"/>
          </p:cNvSpPr>
          <p:nvPr>
            <p:ph type="body" sz="quarter" idx="13"/>
          </p:nvPr>
        </p:nvSpPr>
        <p:spPr>
          <a:xfrm>
            <a:off x="838200" y="4648200"/>
            <a:ext cx="5181000" cy="1579920"/>
          </a:xfrm>
        </p:spPr>
        <p:txBody>
          <a:bodyPr>
            <a:spAutoFit/>
          </a:bodyPr>
          <a:lstStyle>
            <a:lvl1pPr marL="7938" indent="0">
              <a:buNone/>
              <a:defRPr sz="1600" b="0" i="0">
                <a:latin typeface="Mulish" pitchFamily="2" charset="77"/>
              </a:defRPr>
            </a:lvl1pPr>
            <a:lvl2pPr marL="223838" indent="0">
              <a:buNone/>
              <a:defRPr sz="1600" b="0" i="0">
                <a:latin typeface="Mulish" pitchFamily="2" charset="77"/>
              </a:defRPr>
            </a:lvl2pPr>
            <a:lvl3pPr marL="401637" indent="0">
              <a:buNone/>
              <a:defRPr sz="1600" b="0" i="0">
                <a:latin typeface="Mulish" pitchFamily="2" charset="77"/>
              </a:defRPr>
            </a:lvl3pPr>
            <a:lvl4pPr marL="577850" indent="0">
              <a:buNone/>
              <a:defRPr sz="1600" b="0" i="0">
                <a:latin typeface="Mulish" pitchFamily="2" charset="77"/>
              </a:defRPr>
            </a:lvl4pPr>
            <a:lvl5pPr marL="714375" indent="0">
              <a:buNone/>
              <a:defRPr sz="1600" b="0" i="0">
                <a:latin typeface="Mulish" pitchFamily="2" charset="77"/>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DK" dirty="0"/>
          </a:p>
        </p:txBody>
      </p:sp>
      <p:sp>
        <p:nvSpPr>
          <p:cNvPr id="21" name="Text Placeholder 2">
            <a:extLst>
              <a:ext uri="{FF2B5EF4-FFF2-40B4-BE49-F238E27FC236}">
                <a16:creationId xmlns:a16="http://schemas.microsoft.com/office/drawing/2014/main" id="{D4EAE8C7-8A9D-7C90-5130-DBC38B5FCD4D}"/>
              </a:ext>
            </a:extLst>
          </p:cNvPr>
          <p:cNvSpPr>
            <a:spLocks noGrp="1"/>
          </p:cNvSpPr>
          <p:nvPr>
            <p:ph type="body" sz="quarter" idx="12"/>
          </p:nvPr>
        </p:nvSpPr>
        <p:spPr>
          <a:xfrm>
            <a:off x="838200" y="3244971"/>
            <a:ext cx="5181600" cy="379412"/>
          </a:xfrm>
        </p:spPr>
        <p:txBody>
          <a:bodyPr>
            <a:noAutofit/>
          </a:bodyPr>
          <a:lstStyle>
            <a:lvl1pPr marL="7938" indent="0">
              <a:buNone/>
              <a:defRPr sz="1600" b="1" i="0">
                <a:latin typeface="Mulish" pitchFamily="2" charset="77"/>
              </a:defRPr>
            </a:lvl1pPr>
            <a:lvl2pPr marL="223838" indent="0">
              <a:buNone/>
              <a:defRPr sz="1600" b="0" i="0">
                <a:latin typeface="Mulish SemiBold" pitchFamily="2" charset="77"/>
              </a:defRPr>
            </a:lvl2pPr>
            <a:lvl3pPr marL="401637" indent="0">
              <a:buNone/>
              <a:defRPr sz="1600" b="0" i="0">
                <a:latin typeface="Mulish SemiBold" pitchFamily="2" charset="77"/>
              </a:defRPr>
            </a:lvl3pPr>
            <a:lvl4pPr marL="577850" indent="0">
              <a:buNone/>
              <a:defRPr sz="1600" b="0" i="0">
                <a:latin typeface="Mulish SemiBold" pitchFamily="2" charset="77"/>
              </a:defRPr>
            </a:lvl4pPr>
            <a:lvl5pPr marL="714375" indent="0">
              <a:buNone/>
              <a:defRPr sz="1600" b="0" i="0">
                <a:latin typeface="Mulish SemiBold" pitchFamily="2" charset="77"/>
              </a:defRPr>
            </a:lvl5pPr>
          </a:lstStyle>
          <a:p>
            <a:pPr lvl="0"/>
            <a:r>
              <a:rPr lang="da-DK"/>
              <a:t>Rediger typografien i masterens</a:t>
            </a:r>
          </a:p>
        </p:txBody>
      </p:sp>
    </p:spTree>
    <p:extLst>
      <p:ext uri="{BB962C8B-B14F-4D97-AF65-F5344CB8AC3E}">
        <p14:creationId xmlns:p14="http://schemas.microsoft.com/office/powerpoint/2010/main" val="2418454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F9EFE-E48A-9B53-C47B-AD88E8CF9A6D}"/>
              </a:ext>
            </a:extLst>
          </p:cNvPr>
          <p:cNvSpPr>
            <a:spLocks noGrp="1"/>
          </p:cNvSpPr>
          <p:nvPr>
            <p:ph type="title"/>
          </p:nvPr>
        </p:nvSpPr>
        <p:spPr>
          <a:xfrm>
            <a:off x="831850" y="1777472"/>
            <a:ext cx="10515600" cy="2852737"/>
          </a:xfrm>
        </p:spPr>
        <p:txBody>
          <a:bodyPr anchor="ctr" anchorCtr="0"/>
          <a:lstStyle>
            <a:lvl1pPr algn="ctr">
              <a:lnSpc>
                <a:spcPct val="80000"/>
              </a:lnSpc>
              <a:defRPr sz="6000"/>
            </a:lvl1pPr>
          </a:lstStyle>
          <a:p>
            <a:r>
              <a:rPr lang="en-US"/>
              <a:t>Click to edit Master title style</a:t>
            </a:r>
          </a:p>
        </p:txBody>
      </p:sp>
      <p:sp>
        <p:nvSpPr>
          <p:cNvPr id="3" name="Text Placeholder 2">
            <a:extLst>
              <a:ext uri="{FF2B5EF4-FFF2-40B4-BE49-F238E27FC236}">
                <a16:creationId xmlns:a16="http://schemas.microsoft.com/office/drawing/2014/main" id="{95752E90-F262-0928-22E2-BB1B1C730AC0}"/>
              </a:ext>
            </a:extLst>
          </p:cNvPr>
          <p:cNvSpPr>
            <a:spLocks noGrp="1"/>
          </p:cNvSpPr>
          <p:nvPr>
            <p:ph type="body" idx="1"/>
          </p:nvPr>
        </p:nvSpPr>
        <p:spPr>
          <a:xfrm>
            <a:off x="831850" y="4589463"/>
            <a:ext cx="10515600" cy="1000125"/>
          </a:xfrm>
        </p:spPr>
        <p:txBody>
          <a:bodyPr>
            <a:normAutofit/>
          </a:bodyPr>
          <a:lstStyle>
            <a:lvl1pPr marL="0" indent="0" algn="ctr">
              <a:buNone/>
              <a:defRPr sz="1800" b="0">
                <a:solidFill>
                  <a:schemeClr val="tx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Date Placeholder 7">
            <a:extLst>
              <a:ext uri="{FF2B5EF4-FFF2-40B4-BE49-F238E27FC236}">
                <a16:creationId xmlns:a16="http://schemas.microsoft.com/office/drawing/2014/main" id="{7699BD67-497E-E1D2-59B9-8B46DF6A41CD}"/>
              </a:ext>
            </a:extLst>
          </p:cNvPr>
          <p:cNvSpPr>
            <a:spLocks noGrp="1"/>
          </p:cNvSpPr>
          <p:nvPr>
            <p:ph type="dt" sz="half" idx="10"/>
          </p:nvPr>
        </p:nvSpPr>
        <p:spPr/>
        <p:txBody>
          <a:bodyPr/>
          <a:lstStyle/>
          <a:p>
            <a:fld id="{B2721F13-8CDF-4C73-B6AA-584D89283D99}" type="datetime1">
              <a:rPr lang="en-GB" smtClean="0"/>
              <a:t>11/01/2024</a:t>
            </a:fld>
            <a:endParaRPr lang="en-US"/>
          </a:p>
        </p:txBody>
      </p:sp>
      <p:sp>
        <p:nvSpPr>
          <p:cNvPr id="9" name="Footer Placeholder 8">
            <a:extLst>
              <a:ext uri="{FF2B5EF4-FFF2-40B4-BE49-F238E27FC236}">
                <a16:creationId xmlns:a16="http://schemas.microsoft.com/office/drawing/2014/main" id="{CD113FF7-5CDF-43BA-A656-762B92A2ED84}"/>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A4444A6F-89AC-2557-460D-2C5D4E672877}"/>
              </a:ext>
            </a:extLst>
          </p:cNvPr>
          <p:cNvSpPr>
            <a:spLocks noGrp="1"/>
          </p:cNvSpPr>
          <p:nvPr>
            <p:ph type="sldNum" sz="quarter" idx="12"/>
          </p:nvPr>
        </p:nvSpPr>
        <p:spPr/>
        <p:txBody>
          <a:bodyPr/>
          <a:lstStyle/>
          <a:p>
            <a:fld id="{F881ECC6-5F04-4368-92B5-31F8CB4BCAB8}" type="slidenum">
              <a:rPr lang="en-US" smtClean="0"/>
              <a:pPr/>
              <a:t>‹#›</a:t>
            </a:fld>
            <a:endParaRPr lang="en-US"/>
          </a:p>
        </p:txBody>
      </p:sp>
      <p:grpSp>
        <p:nvGrpSpPr>
          <p:cNvPr id="45" name="Group 44">
            <a:extLst>
              <a:ext uri="{FF2B5EF4-FFF2-40B4-BE49-F238E27FC236}">
                <a16:creationId xmlns:a16="http://schemas.microsoft.com/office/drawing/2014/main" id="{8EDBBF9A-507F-0029-8322-E8B18DE689C4}"/>
              </a:ext>
            </a:extLst>
          </p:cNvPr>
          <p:cNvGrpSpPr>
            <a:grpSpLocks noChangeAspect="1"/>
          </p:cNvGrpSpPr>
          <p:nvPr userDrawn="1"/>
        </p:nvGrpSpPr>
        <p:grpSpPr>
          <a:xfrm>
            <a:off x="376238" y="362331"/>
            <a:ext cx="11444009" cy="6148800"/>
            <a:chOff x="0" y="2425986"/>
            <a:chExt cx="6504464" cy="3494811"/>
          </a:xfrm>
          <a:solidFill>
            <a:schemeClr val="tx2"/>
          </a:solidFill>
        </p:grpSpPr>
        <p:sp>
          <p:nvSpPr>
            <p:cNvPr id="11" name="Freeform: Shape 10">
              <a:extLst>
                <a:ext uri="{FF2B5EF4-FFF2-40B4-BE49-F238E27FC236}">
                  <a16:creationId xmlns:a16="http://schemas.microsoft.com/office/drawing/2014/main" id="{F7615543-A6EF-ED2B-6419-DBCFB1ABAB07}"/>
                </a:ext>
              </a:extLst>
            </p:cNvPr>
            <p:cNvSpPr/>
            <p:nvPr/>
          </p:nvSpPr>
          <p:spPr>
            <a:xfrm>
              <a:off x="0" y="2425986"/>
              <a:ext cx="6504464" cy="3085447"/>
            </a:xfrm>
            <a:custGeom>
              <a:avLst/>
              <a:gdLst>
                <a:gd name="connsiteX0" fmla="*/ 6495463 w 6504464"/>
                <a:gd name="connsiteY0" fmla="*/ 9002 h 3085447"/>
                <a:gd name="connsiteX1" fmla="*/ 6495463 w 6504464"/>
                <a:gd name="connsiteY1" fmla="*/ 3076445 h 3085447"/>
                <a:gd name="connsiteX2" fmla="*/ 9002 w 6504464"/>
                <a:gd name="connsiteY2" fmla="*/ 3076445 h 3085447"/>
                <a:gd name="connsiteX3" fmla="*/ 9002 w 6504464"/>
                <a:gd name="connsiteY3" fmla="*/ 9002 h 3085447"/>
                <a:gd name="connsiteX4" fmla="*/ 6495463 w 6504464"/>
                <a:gd name="connsiteY4" fmla="*/ 9002 h 3085447"/>
                <a:gd name="connsiteX5" fmla="*/ 6504464 w 6504464"/>
                <a:gd name="connsiteY5" fmla="*/ 0 h 3085447"/>
                <a:gd name="connsiteX6" fmla="*/ 0 w 6504464"/>
                <a:gd name="connsiteY6" fmla="*/ 0 h 3085447"/>
                <a:gd name="connsiteX7" fmla="*/ 0 w 6504464"/>
                <a:gd name="connsiteY7" fmla="*/ 3085447 h 3085447"/>
                <a:gd name="connsiteX8" fmla="*/ 6504464 w 6504464"/>
                <a:gd name="connsiteY8" fmla="*/ 3085447 h 3085447"/>
                <a:gd name="connsiteX9" fmla="*/ 6504464 w 6504464"/>
                <a:gd name="connsiteY9" fmla="*/ 0 h 3085447"/>
                <a:gd name="connsiteX10" fmla="*/ 6504464 w 6504464"/>
                <a:gd name="connsiteY10" fmla="*/ 0 h 308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04464" h="3085447">
                  <a:moveTo>
                    <a:pt x="6495463" y="9002"/>
                  </a:moveTo>
                  <a:lnTo>
                    <a:pt x="6495463" y="3076445"/>
                  </a:lnTo>
                  <a:lnTo>
                    <a:pt x="9002" y="3076445"/>
                  </a:lnTo>
                  <a:lnTo>
                    <a:pt x="9002" y="9002"/>
                  </a:lnTo>
                  <a:lnTo>
                    <a:pt x="6495463" y="9002"/>
                  </a:lnTo>
                  <a:moveTo>
                    <a:pt x="6504464" y="0"/>
                  </a:moveTo>
                  <a:lnTo>
                    <a:pt x="0" y="0"/>
                  </a:lnTo>
                  <a:lnTo>
                    <a:pt x="0" y="3085447"/>
                  </a:lnTo>
                  <a:lnTo>
                    <a:pt x="6504464" y="3085447"/>
                  </a:lnTo>
                  <a:lnTo>
                    <a:pt x="6504464" y="0"/>
                  </a:lnTo>
                  <a:lnTo>
                    <a:pt x="6504464" y="0"/>
                  </a:lnTo>
                  <a:close/>
                </a:path>
              </a:pathLst>
            </a:custGeom>
            <a:grpFill/>
            <a:ln w="3601" cap="flat">
              <a:noFill/>
              <a:prstDash val="solid"/>
              <a:miter/>
            </a:ln>
          </p:spPr>
          <p:txBody>
            <a:bodyPr rtlCol="0" anchor="ctr"/>
            <a:lstStyle/>
            <a:p>
              <a:endParaRPr lang="en-US"/>
            </a:p>
          </p:txBody>
        </p:sp>
        <p:grpSp>
          <p:nvGrpSpPr>
            <p:cNvPr id="12" name="Graphic 4">
              <a:extLst>
                <a:ext uri="{FF2B5EF4-FFF2-40B4-BE49-F238E27FC236}">
                  <a16:creationId xmlns:a16="http://schemas.microsoft.com/office/drawing/2014/main" id="{30BD50C4-A489-A9BD-0406-8F2096893DB3}"/>
                </a:ext>
              </a:extLst>
            </p:cNvPr>
            <p:cNvGrpSpPr/>
            <p:nvPr/>
          </p:nvGrpSpPr>
          <p:grpSpPr>
            <a:xfrm>
              <a:off x="0" y="5501999"/>
              <a:ext cx="1072831" cy="418798"/>
              <a:chOff x="0" y="5501999"/>
              <a:chExt cx="1072831" cy="418798"/>
            </a:xfrm>
            <a:grpFill/>
          </p:grpSpPr>
          <p:grpSp>
            <p:nvGrpSpPr>
              <p:cNvPr id="13" name="Graphic 4">
                <a:extLst>
                  <a:ext uri="{FF2B5EF4-FFF2-40B4-BE49-F238E27FC236}">
                    <a16:creationId xmlns:a16="http://schemas.microsoft.com/office/drawing/2014/main" id="{72BC6C25-CF9A-8D65-0267-1B34BD74702C}"/>
                  </a:ext>
                </a:extLst>
              </p:cNvPr>
              <p:cNvGrpSpPr/>
              <p:nvPr/>
            </p:nvGrpSpPr>
            <p:grpSpPr>
              <a:xfrm>
                <a:off x="0" y="5501999"/>
                <a:ext cx="633760" cy="343111"/>
                <a:chOff x="0" y="5501999"/>
                <a:chExt cx="633760" cy="343111"/>
              </a:xfrm>
              <a:grpFill/>
            </p:grpSpPr>
            <p:grpSp>
              <p:nvGrpSpPr>
                <p:cNvPr id="14" name="Graphic 4">
                  <a:extLst>
                    <a:ext uri="{FF2B5EF4-FFF2-40B4-BE49-F238E27FC236}">
                      <a16:creationId xmlns:a16="http://schemas.microsoft.com/office/drawing/2014/main" id="{3FD71219-3B95-931F-A4DA-19204C8D120D}"/>
                    </a:ext>
                  </a:extLst>
                </p:cNvPr>
                <p:cNvGrpSpPr/>
                <p:nvPr/>
              </p:nvGrpSpPr>
              <p:grpSpPr>
                <a:xfrm>
                  <a:off x="22648" y="5746091"/>
                  <a:ext cx="588427" cy="77415"/>
                  <a:chOff x="22648" y="5746091"/>
                  <a:chExt cx="588427" cy="77415"/>
                </a:xfrm>
                <a:grpFill/>
              </p:grpSpPr>
              <p:sp>
                <p:nvSpPr>
                  <p:cNvPr id="15" name="Freeform: Shape 14">
                    <a:extLst>
                      <a:ext uri="{FF2B5EF4-FFF2-40B4-BE49-F238E27FC236}">
                        <a16:creationId xmlns:a16="http://schemas.microsoft.com/office/drawing/2014/main" id="{E1FD6323-6FF0-847A-364C-74AA552CB2FF}"/>
                      </a:ext>
                    </a:extLst>
                  </p:cNvPr>
                  <p:cNvSpPr/>
                  <p:nvPr/>
                </p:nvSpPr>
                <p:spPr>
                  <a:xfrm>
                    <a:off x="22648" y="5748215"/>
                    <a:ext cx="37627" cy="73058"/>
                  </a:xfrm>
                  <a:custGeom>
                    <a:avLst/>
                    <a:gdLst>
                      <a:gd name="connsiteX0" fmla="*/ 0 w 37627"/>
                      <a:gd name="connsiteY0" fmla="*/ 73059 h 73058"/>
                      <a:gd name="connsiteX1" fmla="*/ 0 w 37627"/>
                      <a:gd name="connsiteY1" fmla="*/ 0 h 73058"/>
                      <a:gd name="connsiteX2" fmla="*/ 37627 w 37627"/>
                      <a:gd name="connsiteY2" fmla="*/ 0 h 73058"/>
                      <a:gd name="connsiteX3" fmla="*/ 37627 w 37627"/>
                      <a:gd name="connsiteY3" fmla="*/ 73059 h 73058"/>
                      <a:gd name="connsiteX4" fmla="*/ 0 w 37627"/>
                      <a:gd name="connsiteY4" fmla="*/ 73059 h 7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7" h="73058">
                        <a:moveTo>
                          <a:pt x="0" y="73059"/>
                        </a:moveTo>
                        <a:lnTo>
                          <a:pt x="0" y="0"/>
                        </a:lnTo>
                        <a:lnTo>
                          <a:pt x="37627" y="0"/>
                        </a:lnTo>
                        <a:lnTo>
                          <a:pt x="37627" y="73059"/>
                        </a:lnTo>
                        <a:lnTo>
                          <a:pt x="0" y="73059"/>
                        </a:lnTo>
                        <a:close/>
                      </a:path>
                    </a:pathLst>
                  </a:custGeom>
                  <a:grpFill/>
                  <a:ln w="3601"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06407400-8761-3C36-73F2-0792A8EBEA8E}"/>
                      </a:ext>
                    </a:extLst>
                  </p:cNvPr>
                  <p:cNvSpPr/>
                  <p:nvPr/>
                </p:nvSpPr>
                <p:spPr>
                  <a:xfrm>
                    <a:off x="66397" y="5748215"/>
                    <a:ext cx="108633" cy="73058"/>
                  </a:xfrm>
                  <a:custGeom>
                    <a:avLst/>
                    <a:gdLst>
                      <a:gd name="connsiteX0" fmla="*/ 0 w 108633"/>
                      <a:gd name="connsiteY0" fmla="*/ 73059 h 73058"/>
                      <a:gd name="connsiteX1" fmla="*/ 0 w 108633"/>
                      <a:gd name="connsiteY1" fmla="*/ 0 h 73058"/>
                      <a:gd name="connsiteX2" fmla="*/ 38708 w 108633"/>
                      <a:gd name="connsiteY2" fmla="*/ 0 h 73058"/>
                      <a:gd name="connsiteX3" fmla="*/ 71546 w 108633"/>
                      <a:gd name="connsiteY3" fmla="*/ 27690 h 73058"/>
                      <a:gd name="connsiteX4" fmla="*/ 71546 w 108633"/>
                      <a:gd name="connsiteY4" fmla="*/ 0 h 73058"/>
                      <a:gd name="connsiteX5" fmla="*/ 108633 w 108633"/>
                      <a:gd name="connsiteY5" fmla="*/ 0 h 73058"/>
                      <a:gd name="connsiteX6" fmla="*/ 108633 w 108633"/>
                      <a:gd name="connsiteY6" fmla="*/ 73059 h 73058"/>
                      <a:gd name="connsiteX7" fmla="*/ 70466 w 108633"/>
                      <a:gd name="connsiteY7" fmla="*/ 73059 h 73058"/>
                      <a:gd name="connsiteX8" fmla="*/ 37087 w 108633"/>
                      <a:gd name="connsiteY8" fmla="*/ 45585 h 73058"/>
                      <a:gd name="connsiteX9" fmla="*/ 37087 w 108633"/>
                      <a:gd name="connsiteY9" fmla="*/ 73059 h 73058"/>
                      <a:gd name="connsiteX10" fmla="*/ 0 w 108633"/>
                      <a:gd name="connsiteY10" fmla="*/ 73059 h 7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633" h="73058">
                        <a:moveTo>
                          <a:pt x="0" y="73059"/>
                        </a:moveTo>
                        <a:lnTo>
                          <a:pt x="0" y="0"/>
                        </a:lnTo>
                        <a:lnTo>
                          <a:pt x="38708" y="0"/>
                        </a:lnTo>
                        <a:lnTo>
                          <a:pt x="71546" y="27690"/>
                        </a:lnTo>
                        <a:lnTo>
                          <a:pt x="71546" y="0"/>
                        </a:lnTo>
                        <a:lnTo>
                          <a:pt x="108633" y="0"/>
                        </a:lnTo>
                        <a:lnTo>
                          <a:pt x="108633" y="73059"/>
                        </a:lnTo>
                        <a:lnTo>
                          <a:pt x="70466" y="73059"/>
                        </a:lnTo>
                        <a:lnTo>
                          <a:pt x="37087" y="45585"/>
                        </a:lnTo>
                        <a:lnTo>
                          <a:pt x="37087" y="73059"/>
                        </a:lnTo>
                        <a:lnTo>
                          <a:pt x="0" y="73059"/>
                        </a:lnTo>
                        <a:close/>
                      </a:path>
                    </a:pathLst>
                  </a:custGeom>
                  <a:grpFill/>
                  <a:ln w="3601"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845F9C8-8CDA-CFF7-6D7B-00859D1E637B}"/>
                      </a:ext>
                    </a:extLst>
                  </p:cNvPr>
                  <p:cNvSpPr/>
                  <p:nvPr/>
                </p:nvSpPr>
                <p:spPr>
                  <a:xfrm>
                    <a:off x="178055" y="5748215"/>
                    <a:ext cx="122892" cy="73058"/>
                  </a:xfrm>
                  <a:custGeom>
                    <a:avLst/>
                    <a:gdLst>
                      <a:gd name="connsiteX0" fmla="*/ 0 w 122892"/>
                      <a:gd name="connsiteY0" fmla="*/ 0 h 73058"/>
                      <a:gd name="connsiteX1" fmla="*/ 42524 w 122892"/>
                      <a:gd name="connsiteY1" fmla="*/ 0 h 73058"/>
                      <a:gd name="connsiteX2" fmla="*/ 62040 w 122892"/>
                      <a:gd name="connsiteY2" fmla="*/ 38816 h 73058"/>
                      <a:gd name="connsiteX3" fmla="*/ 80584 w 122892"/>
                      <a:gd name="connsiteY3" fmla="*/ 0 h 73058"/>
                      <a:gd name="connsiteX4" fmla="*/ 122892 w 122892"/>
                      <a:gd name="connsiteY4" fmla="*/ 0 h 73058"/>
                      <a:gd name="connsiteX5" fmla="*/ 84509 w 122892"/>
                      <a:gd name="connsiteY5" fmla="*/ 73059 h 73058"/>
                      <a:gd name="connsiteX6" fmla="*/ 38384 w 122892"/>
                      <a:gd name="connsiteY6" fmla="*/ 73059 h 73058"/>
                      <a:gd name="connsiteX7" fmla="*/ 0 w 122892"/>
                      <a:gd name="connsiteY7" fmla="*/ 0 h 7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892" h="73058">
                        <a:moveTo>
                          <a:pt x="0" y="0"/>
                        </a:moveTo>
                        <a:lnTo>
                          <a:pt x="42524" y="0"/>
                        </a:lnTo>
                        <a:lnTo>
                          <a:pt x="62040" y="38816"/>
                        </a:lnTo>
                        <a:lnTo>
                          <a:pt x="80584" y="0"/>
                        </a:lnTo>
                        <a:lnTo>
                          <a:pt x="122892" y="0"/>
                        </a:lnTo>
                        <a:lnTo>
                          <a:pt x="84509" y="73059"/>
                        </a:lnTo>
                        <a:lnTo>
                          <a:pt x="38384" y="73059"/>
                        </a:lnTo>
                        <a:lnTo>
                          <a:pt x="0" y="0"/>
                        </a:lnTo>
                        <a:close/>
                      </a:path>
                    </a:pathLst>
                  </a:custGeom>
                  <a:grpFill/>
                  <a:ln w="360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B530C0A8-5BA6-31DC-761E-E41E882FEDB6}"/>
                      </a:ext>
                    </a:extLst>
                  </p:cNvPr>
                  <p:cNvSpPr/>
                  <p:nvPr/>
                </p:nvSpPr>
                <p:spPr>
                  <a:xfrm>
                    <a:off x="304007" y="5748215"/>
                    <a:ext cx="90413" cy="73058"/>
                  </a:xfrm>
                  <a:custGeom>
                    <a:avLst/>
                    <a:gdLst>
                      <a:gd name="connsiteX0" fmla="*/ 90414 w 90413"/>
                      <a:gd name="connsiteY0" fmla="*/ 22577 h 73058"/>
                      <a:gd name="connsiteX1" fmla="*/ 37627 w 90413"/>
                      <a:gd name="connsiteY1" fmla="*/ 22577 h 73058"/>
                      <a:gd name="connsiteX2" fmla="*/ 37627 w 90413"/>
                      <a:gd name="connsiteY2" fmla="*/ 27797 h 73058"/>
                      <a:gd name="connsiteX3" fmla="*/ 88433 w 90413"/>
                      <a:gd name="connsiteY3" fmla="*/ 27797 h 73058"/>
                      <a:gd name="connsiteX4" fmla="*/ 88433 w 90413"/>
                      <a:gd name="connsiteY4" fmla="*/ 45261 h 73058"/>
                      <a:gd name="connsiteX5" fmla="*/ 37627 w 90413"/>
                      <a:gd name="connsiteY5" fmla="*/ 45261 h 73058"/>
                      <a:gd name="connsiteX6" fmla="*/ 37627 w 90413"/>
                      <a:gd name="connsiteY6" fmla="*/ 50482 h 73058"/>
                      <a:gd name="connsiteX7" fmla="*/ 90414 w 90413"/>
                      <a:gd name="connsiteY7" fmla="*/ 50482 h 73058"/>
                      <a:gd name="connsiteX8" fmla="*/ 90414 w 90413"/>
                      <a:gd name="connsiteY8" fmla="*/ 73059 h 73058"/>
                      <a:gd name="connsiteX9" fmla="*/ 0 w 90413"/>
                      <a:gd name="connsiteY9" fmla="*/ 73059 h 73058"/>
                      <a:gd name="connsiteX10" fmla="*/ 0 w 90413"/>
                      <a:gd name="connsiteY10" fmla="*/ 0 h 73058"/>
                      <a:gd name="connsiteX11" fmla="*/ 90414 w 90413"/>
                      <a:gd name="connsiteY11" fmla="*/ 0 h 73058"/>
                      <a:gd name="connsiteX12" fmla="*/ 90414 w 90413"/>
                      <a:gd name="connsiteY12" fmla="*/ 22577 h 7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413" h="73058">
                        <a:moveTo>
                          <a:pt x="90414" y="22577"/>
                        </a:moveTo>
                        <a:lnTo>
                          <a:pt x="37627" y="22577"/>
                        </a:lnTo>
                        <a:lnTo>
                          <a:pt x="37627" y="27797"/>
                        </a:lnTo>
                        <a:lnTo>
                          <a:pt x="88433" y="27797"/>
                        </a:lnTo>
                        <a:lnTo>
                          <a:pt x="88433" y="45261"/>
                        </a:lnTo>
                        <a:lnTo>
                          <a:pt x="37627" y="45261"/>
                        </a:lnTo>
                        <a:lnTo>
                          <a:pt x="37627" y="50482"/>
                        </a:lnTo>
                        <a:lnTo>
                          <a:pt x="90414" y="50482"/>
                        </a:lnTo>
                        <a:lnTo>
                          <a:pt x="90414" y="73059"/>
                        </a:lnTo>
                        <a:lnTo>
                          <a:pt x="0" y="73059"/>
                        </a:lnTo>
                        <a:lnTo>
                          <a:pt x="0" y="0"/>
                        </a:lnTo>
                        <a:lnTo>
                          <a:pt x="90414" y="0"/>
                        </a:lnTo>
                        <a:lnTo>
                          <a:pt x="90414" y="22577"/>
                        </a:lnTo>
                        <a:close/>
                      </a:path>
                    </a:pathLst>
                  </a:custGeom>
                  <a:grpFill/>
                  <a:ln w="360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E2E23745-4B17-5D17-83FF-309FA7BEE5BF}"/>
                      </a:ext>
                    </a:extLst>
                  </p:cNvPr>
                  <p:cNvSpPr/>
                  <p:nvPr/>
                </p:nvSpPr>
                <p:spPr>
                  <a:xfrm>
                    <a:off x="398346" y="5746091"/>
                    <a:ext cx="107517" cy="77415"/>
                  </a:xfrm>
                  <a:custGeom>
                    <a:avLst/>
                    <a:gdLst>
                      <a:gd name="connsiteX0" fmla="*/ 38816 w 107517"/>
                      <a:gd name="connsiteY0" fmla="*/ 25709 h 77415"/>
                      <a:gd name="connsiteX1" fmla="*/ 48069 w 107517"/>
                      <a:gd name="connsiteY1" fmla="*/ 29526 h 77415"/>
                      <a:gd name="connsiteX2" fmla="*/ 66829 w 107517"/>
                      <a:gd name="connsiteY2" fmla="*/ 30066 h 77415"/>
                      <a:gd name="connsiteX3" fmla="*/ 107517 w 107517"/>
                      <a:gd name="connsiteY3" fmla="*/ 52102 h 77415"/>
                      <a:gd name="connsiteX4" fmla="*/ 53543 w 107517"/>
                      <a:gd name="connsiteY4" fmla="*/ 77415 h 77415"/>
                      <a:gd name="connsiteX5" fmla="*/ 0 w 107517"/>
                      <a:gd name="connsiteY5" fmla="*/ 50266 h 77415"/>
                      <a:gd name="connsiteX6" fmla="*/ 37627 w 107517"/>
                      <a:gd name="connsiteY6" fmla="*/ 50266 h 77415"/>
                      <a:gd name="connsiteX7" fmla="*/ 53651 w 107517"/>
                      <a:gd name="connsiteY7" fmla="*/ 55811 h 77415"/>
                      <a:gd name="connsiteX8" fmla="*/ 68810 w 107517"/>
                      <a:gd name="connsiteY8" fmla="*/ 51562 h 77415"/>
                      <a:gd name="connsiteX9" fmla="*/ 58980 w 107517"/>
                      <a:gd name="connsiteY9" fmla="*/ 47745 h 77415"/>
                      <a:gd name="connsiteX10" fmla="*/ 41192 w 107517"/>
                      <a:gd name="connsiteY10" fmla="*/ 47313 h 77415"/>
                      <a:gd name="connsiteX11" fmla="*/ 72 w 107517"/>
                      <a:gd name="connsiteY11" fmla="*/ 24845 h 77415"/>
                      <a:gd name="connsiteX12" fmla="*/ 52966 w 107517"/>
                      <a:gd name="connsiteY12" fmla="*/ 0 h 77415"/>
                      <a:gd name="connsiteX13" fmla="*/ 105213 w 107517"/>
                      <a:gd name="connsiteY13" fmla="*/ 26933 h 77415"/>
                      <a:gd name="connsiteX14" fmla="*/ 67585 w 107517"/>
                      <a:gd name="connsiteY14" fmla="*/ 26933 h 77415"/>
                      <a:gd name="connsiteX15" fmla="*/ 52858 w 107517"/>
                      <a:gd name="connsiteY15" fmla="*/ 21604 h 77415"/>
                      <a:gd name="connsiteX16" fmla="*/ 38780 w 107517"/>
                      <a:gd name="connsiteY16" fmla="*/ 25745 h 7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517" h="77415">
                        <a:moveTo>
                          <a:pt x="38816" y="25709"/>
                        </a:moveTo>
                        <a:cubicBezTo>
                          <a:pt x="38816" y="28553"/>
                          <a:pt x="40652" y="29310"/>
                          <a:pt x="48069" y="29526"/>
                        </a:cubicBezTo>
                        <a:lnTo>
                          <a:pt x="66829" y="30066"/>
                        </a:lnTo>
                        <a:cubicBezTo>
                          <a:pt x="97687" y="30930"/>
                          <a:pt x="107517" y="37267"/>
                          <a:pt x="107517" y="52102"/>
                        </a:cubicBezTo>
                        <a:cubicBezTo>
                          <a:pt x="107517" y="68665"/>
                          <a:pt x="88865" y="77415"/>
                          <a:pt x="53543" y="77415"/>
                        </a:cubicBezTo>
                        <a:cubicBezTo>
                          <a:pt x="18220" y="77415"/>
                          <a:pt x="540" y="68809"/>
                          <a:pt x="0" y="50266"/>
                        </a:cubicBezTo>
                        <a:lnTo>
                          <a:pt x="37627" y="50266"/>
                        </a:lnTo>
                        <a:cubicBezTo>
                          <a:pt x="37951" y="54407"/>
                          <a:pt x="42740" y="55811"/>
                          <a:pt x="53651" y="55811"/>
                        </a:cubicBezTo>
                        <a:cubicBezTo>
                          <a:pt x="63913" y="55811"/>
                          <a:pt x="68810" y="54731"/>
                          <a:pt x="68810" y="51562"/>
                        </a:cubicBezTo>
                        <a:cubicBezTo>
                          <a:pt x="68810" y="48718"/>
                          <a:pt x="66973" y="47961"/>
                          <a:pt x="58980" y="47745"/>
                        </a:cubicBezTo>
                        <a:lnTo>
                          <a:pt x="41192" y="47313"/>
                        </a:lnTo>
                        <a:cubicBezTo>
                          <a:pt x="12855" y="46665"/>
                          <a:pt x="72" y="38816"/>
                          <a:pt x="72" y="24845"/>
                        </a:cubicBezTo>
                        <a:cubicBezTo>
                          <a:pt x="72" y="7382"/>
                          <a:pt x="15879" y="0"/>
                          <a:pt x="52966" y="0"/>
                        </a:cubicBezTo>
                        <a:cubicBezTo>
                          <a:pt x="90054" y="0"/>
                          <a:pt x="104673" y="7849"/>
                          <a:pt x="105213" y="26933"/>
                        </a:cubicBezTo>
                        <a:lnTo>
                          <a:pt x="67585" y="26933"/>
                        </a:lnTo>
                        <a:cubicBezTo>
                          <a:pt x="67261" y="22900"/>
                          <a:pt x="63012" y="21604"/>
                          <a:pt x="52858" y="21604"/>
                        </a:cubicBezTo>
                        <a:cubicBezTo>
                          <a:pt x="42704" y="21604"/>
                          <a:pt x="38780" y="22577"/>
                          <a:pt x="38780" y="25745"/>
                        </a:cubicBezTo>
                        <a:close/>
                      </a:path>
                    </a:pathLst>
                  </a:custGeom>
                  <a:grpFill/>
                  <a:ln w="360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00CB775-4104-0807-34AE-473D7A56AD26}"/>
                      </a:ext>
                    </a:extLst>
                  </p:cNvPr>
                  <p:cNvSpPr/>
                  <p:nvPr/>
                </p:nvSpPr>
                <p:spPr>
                  <a:xfrm>
                    <a:off x="507591" y="5748215"/>
                    <a:ext cx="103484" cy="73058"/>
                  </a:xfrm>
                  <a:custGeom>
                    <a:avLst/>
                    <a:gdLst>
                      <a:gd name="connsiteX0" fmla="*/ 32946 w 103484"/>
                      <a:gd name="connsiteY0" fmla="*/ 73059 h 73058"/>
                      <a:gd name="connsiteX1" fmla="*/ 32946 w 103484"/>
                      <a:gd name="connsiteY1" fmla="*/ 30534 h 73058"/>
                      <a:gd name="connsiteX2" fmla="*/ 0 w 103484"/>
                      <a:gd name="connsiteY2" fmla="*/ 30534 h 73058"/>
                      <a:gd name="connsiteX3" fmla="*/ 0 w 103484"/>
                      <a:gd name="connsiteY3" fmla="*/ 0 h 73058"/>
                      <a:gd name="connsiteX4" fmla="*/ 103484 w 103484"/>
                      <a:gd name="connsiteY4" fmla="*/ 0 h 73058"/>
                      <a:gd name="connsiteX5" fmla="*/ 103484 w 103484"/>
                      <a:gd name="connsiteY5" fmla="*/ 30534 h 73058"/>
                      <a:gd name="connsiteX6" fmla="*/ 70538 w 103484"/>
                      <a:gd name="connsiteY6" fmla="*/ 30534 h 73058"/>
                      <a:gd name="connsiteX7" fmla="*/ 70538 w 103484"/>
                      <a:gd name="connsiteY7" fmla="*/ 73059 h 73058"/>
                      <a:gd name="connsiteX8" fmla="*/ 32910 w 103484"/>
                      <a:gd name="connsiteY8" fmla="*/ 73059 h 7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84" h="73058">
                        <a:moveTo>
                          <a:pt x="32946" y="73059"/>
                        </a:moveTo>
                        <a:lnTo>
                          <a:pt x="32946" y="30534"/>
                        </a:lnTo>
                        <a:lnTo>
                          <a:pt x="0" y="30534"/>
                        </a:lnTo>
                        <a:lnTo>
                          <a:pt x="0" y="0"/>
                        </a:lnTo>
                        <a:lnTo>
                          <a:pt x="103484" y="0"/>
                        </a:lnTo>
                        <a:lnTo>
                          <a:pt x="103484" y="30534"/>
                        </a:lnTo>
                        <a:lnTo>
                          <a:pt x="70538" y="30534"/>
                        </a:lnTo>
                        <a:lnTo>
                          <a:pt x="70538" y="73059"/>
                        </a:lnTo>
                        <a:lnTo>
                          <a:pt x="32910" y="73059"/>
                        </a:lnTo>
                        <a:close/>
                      </a:path>
                    </a:pathLst>
                  </a:custGeom>
                  <a:grpFill/>
                  <a:ln w="3601" cap="flat">
                    <a:noFill/>
                    <a:prstDash val="solid"/>
                    <a:miter/>
                  </a:ln>
                </p:spPr>
                <p:txBody>
                  <a:bodyPr rtlCol="0" anchor="ctr"/>
                  <a:lstStyle/>
                  <a:p>
                    <a:endParaRPr lang="en-US"/>
                  </a:p>
                </p:txBody>
              </p:sp>
            </p:grpSp>
            <p:sp>
              <p:nvSpPr>
                <p:cNvPr id="21" name="Freeform: Shape 20">
                  <a:extLst>
                    <a:ext uri="{FF2B5EF4-FFF2-40B4-BE49-F238E27FC236}">
                      <a16:creationId xmlns:a16="http://schemas.microsoft.com/office/drawing/2014/main" id="{3E24A875-F780-8D8F-4F90-43113ECBB623}"/>
                    </a:ext>
                  </a:extLst>
                </p:cNvPr>
                <p:cNvSpPr/>
                <p:nvPr/>
              </p:nvSpPr>
              <p:spPr>
                <a:xfrm>
                  <a:off x="0" y="5501999"/>
                  <a:ext cx="633760" cy="343111"/>
                </a:xfrm>
                <a:custGeom>
                  <a:avLst/>
                  <a:gdLst>
                    <a:gd name="connsiteX0" fmla="*/ 108921 w 633760"/>
                    <a:gd name="connsiteY0" fmla="*/ 58620 h 343111"/>
                    <a:gd name="connsiteX1" fmla="*/ 123216 w 633760"/>
                    <a:gd name="connsiteY1" fmla="*/ 41733 h 343111"/>
                    <a:gd name="connsiteX2" fmla="*/ 96391 w 633760"/>
                    <a:gd name="connsiteY2" fmla="*/ 23621 h 343111"/>
                    <a:gd name="connsiteX3" fmla="*/ 22648 w 633760"/>
                    <a:gd name="connsiteY3" fmla="*/ 23621 h 343111"/>
                    <a:gd name="connsiteX4" fmla="*/ 22648 w 633760"/>
                    <a:gd name="connsiteY4" fmla="*/ 96679 h 343111"/>
                    <a:gd name="connsiteX5" fmla="*/ 96391 w 633760"/>
                    <a:gd name="connsiteY5" fmla="*/ 96679 h 343111"/>
                    <a:gd name="connsiteX6" fmla="*/ 125629 w 633760"/>
                    <a:gd name="connsiteY6" fmla="*/ 75975 h 343111"/>
                    <a:gd name="connsiteX7" fmla="*/ 108957 w 633760"/>
                    <a:gd name="connsiteY7" fmla="*/ 58620 h 343111"/>
                    <a:gd name="connsiteX8" fmla="*/ 83176 w 633760"/>
                    <a:gd name="connsiteY8" fmla="*/ 77055 h 343111"/>
                    <a:gd name="connsiteX9" fmla="*/ 59196 w 633760"/>
                    <a:gd name="connsiteY9" fmla="*/ 77055 h 343111"/>
                    <a:gd name="connsiteX10" fmla="*/ 59196 w 633760"/>
                    <a:gd name="connsiteY10" fmla="*/ 68773 h 343111"/>
                    <a:gd name="connsiteX11" fmla="*/ 83176 w 633760"/>
                    <a:gd name="connsiteY11" fmla="*/ 68773 h 343111"/>
                    <a:gd name="connsiteX12" fmla="*/ 88181 w 633760"/>
                    <a:gd name="connsiteY12" fmla="*/ 72914 h 343111"/>
                    <a:gd name="connsiteX13" fmla="*/ 83176 w 633760"/>
                    <a:gd name="connsiteY13" fmla="*/ 77055 h 343111"/>
                    <a:gd name="connsiteX14" fmla="*/ 83068 w 633760"/>
                    <a:gd name="connsiteY14" fmla="*/ 51526 h 343111"/>
                    <a:gd name="connsiteX15" fmla="*/ 59196 w 633760"/>
                    <a:gd name="connsiteY15" fmla="*/ 51526 h 343111"/>
                    <a:gd name="connsiteX16" fmla="*/ 59196 w 633760"/>
                    <a:gd name="connsiteY16" fmla="*/ 43245 h 343111"/>
                    <a:gd name="connsiteX17" fmla="*/ 83068 w 633760"/>
                    <a:gd name="connsiteY17" fmla="*/ 43245 h 343111"/>
                    <a:gd name="connsiteX18" fmla="*/ 88181 w 633760"/>
                    <a:gd name="connsiteY18" fmla="*/ 47385 h 343111"/>
                    <a:gd name="connsiteX19" fmla="*/ 83068 w 633760"/>
                    <a:gd name="connsiteY19" fmla="*/ 51526 h 343111"/>
                    <a:gd name="connsiteX20" fmla="*/ 219607 w 633760"/>
                    <a:gd name="connsiteY20" fmla="*/ 55235 h 343111"/>
                    <a:gd name="connsiteX21" fmla="*/ 284924 w 633760"/>
                    <a:gd name="connsiteY21" fmla="*/ 55235 h 343111"/>
                    <a:gd name="connsiteX22" fmla="*/ 284924 w 633760"/>
                    <a:gd name="connsiteY22" fmla="*/ 96679 h 343111"/>
                    <a:gd name="connsiteX23" fmla="*/ 254390 w 633760"/>
                    <a:gd name="connsiteY23" fmla="*/ 96679 h 343111"/>
                    <a:gd name="connsiteX24" fmla="*/ 252770 w 633760"/>
                    <a:gd name="connsiteY24" fmla="*/ 89478 h 343111"/>
                    <a:gd name="connsiteX25" fmla="*/ 222992 w 633760"/>
                    <a:gd name="connsiteY25" fmla="*/ 98840 h 343111"/>
                    <a:gd name="connsiteX26" fmla="*/ 172618 w 633760"/>
                    <a:gd name="connsiteY26" fmla="*/ 61428 h 343111"/>
                    <a:gd name="connsiteX27" fmla="*/ 229113 w 633760"/>
                    <a:gd name="connsiteY27" fmla="*/ 21424 h 343111"/>
                    <a:gd name="connsiteX28" fmla="*/ 284852 w 633760"/>
                    <a:gd name="connsiteY28" fmla="*/ 51526 h 343111"/>
                    <a:gd name="connsiteX29" fmla="*/ 245172 w 633760"/>
                    <a:gd name="connsiteY29" fmla="*/ 51526 h 343111"/>
                    <a:gd name="connsiteX30" fmla="*/ 229149 w 633760"/>
                    <a:gd name="connsiteY30" fmla="*/ 45873 h 343111"/>
                    <a:gd name="connsiteX31" fmla="*/ 210822 w 633760"/>
                    <a:gd name="connsiteY31" fmla="*/ 60384 h 343111"/>
                    <a:gd name="connsiteX32" fmla="*/ 229689 w 633760"/>
                    <a:gd name="connsiteY32" fmla="*/ 75651 h 343111"/>
                    <a:gd name="connsiteX33" fmla="*/ 245496 w 633760"/>
                    <a:gd name="connsiteY33" fmla="*/ 70214 h 343111"/>
                    <a:gd name="connsiteX34" fmla="*/ 219643 w 633760"/>
                    <a:gd name="connsiteY34" fmla="*/ 70214 h 343111"/>
                    <a:gd name="connsiteX35" fmla="*/ 219643 w 633760"/>
                    <a:gd name="connsiteY35" fmla="*/ 55271 h 343111"/>
                    <a:gd name="connsiteX36" fmla="*/ 130418 w 633760"/>
                    <a:gd name="connsiteY36" fmla="*/ 23621 h 343111"/>
                    <a:gd name="connsiteX37" fmla="*/ 168045 w 633760"/>
                    <a:gd name="connsiteY37" fmla="*/ 23621 h 343111"/>
                    <a:gd name="connsiteX38" fmla="*/ 168045 w 633760"/>
                    <a:gd name="connsiteY38" fmla="*/ 96679 h 343111"/>
                    <a:gd name="connsiteX39" fmla="*/ 130418 w 633760"/>
                    <a:gd name="connsiteY39" fmla="*/ 96679 h 343111"/>
                    <a:gd name="connsiteX40" fmla="*/ 130418 w 633760"/>
                    <a:gd name="connsiteY40" fmla="*/ 23621 h 343111"/>
                    <a:gd name="connsiteX41" fmla="*/ 243624 w 633760"/>
                    <a:gd name="connsiteY41" fmla="*/ 184284 h 343111"/>
                    <a:gd name="connsiteX42" fmla="*/ 233794 w 633760"/>
                    <a:gd name="connsiteY42" fmla="*/ 180468 h 343111"/>
                    <a:gd name="connsiteX43" fmla="*/ 216007 w 633760"/>
                    <a:gd name="connsiteY43" fmla="*/ 180035 h 343111"/>
                    <a:gd name="connsiteX44" fmla="*/ 174886 w 633760"/>
                    <a:gd name="connsiteY44" fmla="*/ 157567 h 343111"/>
                    <a:gd name="connsiteX45" fmla="*/ 227781 w 633760"/>
                    <a:gd name="connsiteY45" fmla="*/ 132686 h 343111"/>
                    <a:gd name="connsiteX46" fmla="*/ 280027 w 633760"/>
                    <a:gd name="connsiteY46" fmla="*/ 159620 h 343111"/>
                    <a:gd name="connsiteX47" fmla="*/ 242400 w 633760"/>
                    <a:gd name="connsiteY47" fmla="*/ 159620 h 343111"/>
                    <a:gd name="connsiteX48" fmla="*/ 227673 w 633760"/>
                    <a:gd name="connsiteY48" fmla="*/ 154290 h 343111"/>
                    <a:gd name="connsiteX49" fmla="*/ 213594 w 633760"/>
                    <a:gd name="connsiteY49" fmla="*/ 158431 h 343111"/>
                    <a:gd name="connsiteX50" fmla="*/ 222848 w 633760"/>
                    <a:gd name="connsiteY50" fmla="*/ 162248 h 343111"/>
                    <a:gd name="connsiteX51" fmla="*/ 241608 w 633760"/>
                    <a:gd name="connsiteY51" fmla="*/ 162788 h 343111"/>
                    <a:gd name="connsiteX52" fmla="*/ 282296 w 633760"/>
                    <a:gd name="connsiteY52" fmla="*/ 184825 h 343111"/>
                    <a:gd name="connsiteX53" fmla="*/ 228321 w 633760"/>
                    <a:gd name="connsiteY53" fmla="*/ 210137 h 343111"/>
                    <a:gd name="connsiteX54" fmla="*/ 174778 w 633760"/>
                    <a:gd name="connsiteY54" fmla="*/ 182988 h 343111"/>
                    <a:gd name="connsiteX55" fmla="*/ 212406 w 633760"/>
                    <a:gd name="connsiteY55" fmla="*/ 182988 h 343111"/>
                    <a:gd name="connsiteX56" fmla="*/ 228429 w 633760"/>
                    <a:gd name="connsiteY56" fmla="*/ 188533 h 343111"/>
                    <a:gd name="connsiteX57" fmla="*/ 243588 w 633760"/>
                    <a:gd name="connsiteY57" fmla="*/ 184284 h 343111"/>
                    <a:gd name="connsiteX58" fmla="*/ 133046 w 633760"/>
                    <a:gd name="connsiteY58" fmla="*/ 184284 h 343111"/>
                    <a:gd name="connsiteX59" fmla="*/ 123216 w 633760"/>
                    <a:gd name="connsiteY59" fmla="*/ 180468 h 343111"/>
                    <a:gd name="connsiteX60" fmla="*/ 105429 w 633760"/>
                    <a:gd name="connsiteY60" fmla="*/ 180035 h 343111"/>
                    <a:gd name="connsiteX61" fmla="*/ 64309 w 633760"/>
                    <a:gd name="connsiteY61" fmla="*/ 157567 h 343111"/>
                    <a:gd name="connsiteX62" fmla="*/ 117203 w 633760"/>
                    <a:gd name="connsiteY62" fmla="*/ 132686 h 343111"/>
                    <a:gd name="connsiteX63" fmla="*/ 169449 w 633760"/>
                    <a:gd name="connsiteY63" fmla="*/ 159620 h 343111"/>
                    <a:gd name="connsiteX64" fmla="*/ 131822 w 633760"/>
                    <a:gd name="connsiteY64" fmla="*/ 159620 h 343111"/>
                    <a:gd name="connsiteX65" fmla="*/ 117095 w 633760"/>
                    <a:gd name="connsiteY65" fmla="*/ 154290 h 343111"/>
                    <a:gd name="connsiteX66" fmla="*/ 103016 w 633760"/>
                    <a:gd name="connsiteY66" fmla="*/ 158431 h 343111"/>
                    <a:gd name="connsiteX67" fmla="*/ 112270 w 633760"/>
                    <a:gd name="connsiteY67" fmla="*/ 162248 h 343111"/>
                    <a:gd name="connsiteX68" fmla="*/ 131030 w 633760"/>
                    <a:gd name="connsiteY68" fmla="*/ 162788 h 343111"/>
                    <a:gd name="connsiteX69" fmla="*/ 171718 w 633760"/>
                    <a:gd name="connsiteY69" fmla="*/ 184825 h 343111"/>
                    <a:gd name="connsiteX70" fmla="*/ 117743 w 633760"/>
                    <a:gd name="connsiteY70" fmla="*/ 210137 h 343111"/>
                    <a:gd name="connsiteX71" fmla="*/ 64201 w 633760"/>
                    <a:gd name="connsiteY71" fmla="*/ 182988 h 343111"/>
                    <a:gd name="connsiteX72" fmla="*/ 101828 w 633760"/>
                    <a:gd name="connsiteY72" fmla="*/ 182988 h 343111"/>
                    <a:gd name="connsiteX73" fmla="*/ 117851 w 633760"/>
                    <a:gd name="connsiteY73" fmla="*/ 188533 h 343111"/>
                    <a:gd name="connsiteX74" fmla="*/ 133010 w 633760"/>
                    <a:gd name="connsiteY74" fmla="*/ 184284 h 343111"/>
                    <a:gd name="connsiteX75" fmla="*/ 485052 w 633760"/>
                    <a:gd name="connsiteY75" fmla="*/ 207941 h 343111"/>
                    <a:gd name="connsiteX76" fmla="*/ 394638 w 633760"/>
                    <a:gd name="connsiteY76" fmla="*/ 207941 h 343111"/>
                    <a:gd name="connsiteX77" fmla="*/ 394638 w 633760"/>
                    <a:gd name="connsiteY77" fmla="*/ 134883 h 343111"/>
                    <a:gd name="connsiteX78" fmla="*/ 485052 w 633760"/>
                    <a:gd name="connsiteY78" fmla="*/ 134883 h 343111"/>
                    <a:gd name="connsiteX79" fmla="*/ 485052 w 633760"/>
                    <a:gd name="connsiteY79" fmla="*/ 157459 h 343111"/>
                    <a:gd name="connsiteX80" fmla="*/ 432265 w 633760"/>
                    <a:gd name="connsiteY80" fmla="*/ 157459 h 343111"/>
                    <a:gd name="connsiteX81" fmla="*/ 432265 w 633760"/>
                    <a:gd name="connsiteY81" fmla="*/ 162680 h 343111"/>
                    <a:gd name="connsiteX82" fmla="*/ 483071 w 633760"/>
                    <a:gd name="connsiteY82" fmla="*/ 162680 h 343111"/>
                    <a:gd name="connsiteX83" fmla="*/ 483071 w 633760"/>
                    <a:gd name="connsiteY83" fmla="*/ 180144 h 343111"/>
                    <a:gd name="connsiteX84" fmla="*/ 432265 w 633760"/>
                    <a:gd name="connsiteY84" fmla="*/ 180144 h 343111"/>
                    <a:gd name="connsiteX85" fmla="*/ 432265 w 633760"/>
                    <a:gd name="connsiteY85" fmla="*/ 185364 h 343111"/>
                    <a:gd name="connsiteX86" fmla="*/ 485052 w 633760"/>
                    <a:gd name="connsiteY86" fmla="*/ 185364 h 343111"/>
                    <a:gd name="connsiteX87" fmla="*/ 485052 w 633760"/>
                    <a:gd name="connsiteY87" fmla="*/ 207941 h 343111"/>
                    <a:gd name="connsiteX88" fmla="*/ 285608 w 633760"/>
                    <a:gd name="connsiteY88" fmla="*/ 173050 h 343111"/>
                    <a:gd name="connsiteX89" fmla="*/ 285608 w 633760"/>
                    <a:gd name="connsiteY89" fmla="*/ 134883 h 343111"/>
                    <a:gd name="connsiteX90" fmla="*/ 323236 w 633760"/>
                    <a:gd name="connsiteY90" fmla="*/ 134883 h 343111"/>
                    <a:gd name="connsiteX91" fmla="*/ 323236 w 633760"/>
                    <a:gd name="connsiteY91" fmla="*/ 165417 h 343111"/>
                    <a:gd name="connsiteX92" fmla="*/ 337422 w 633760"/>
                    <a:gd name="connsiteY92" fmla="*/ 180900 h 343111"/>
                    <a:gd name="connsiteX93" fmla="*/ 351609 w 633760"/>
                    <a:gd name="connsiteY93" fmla="*/ 165417 h 343111"/>
                    <a:gd name="connsiteX94" fmla="*/ 351609 w 633760"/>
                    <a:gd name="connsiteY94" fmla="*/ 134883 h 343111"/>
                    <a:gd name="connsiteX95" fmla="*/ 389237 w 633760"/>
                    <a:gd name="connsiteY95" fmla="*/ 134883 h 343111"/>
                    <a:gd name="connsiteX96" fmla="*/ 389237 w 633760"/>
                    <a:gd name="connsiteY96" fmla="*/ 173050 h 343111"/>
                    <a:gd name="connsiteX97" fmla="*/ 337422 w 633760"/>
                    <a:gd name="connsiteY97" fmla="*/ 210137 h 343111"/>
                    <a:gd name="connsiteX98" fmla="*/ 285608 w 633760"/>
                    <a:gd name="connsiteY98" fmla="*/ 173050 h 343111"/>
                    <a:gd name="connsiteX99" fmla="*/ 60312 w 633760"/>
                    <a:gd name="connsiteY99" fmla="*/ 207941 h 343111"/>
                    <a:gd name="connsiteX100" fmla="*/ 22648 w 633760"/>
                    <a:gd name="connsiteY100" fmla="*/ 207941 h 343111"/>
                    <a:gd name="connsiteX101" fmla="*/ 22648 w 633760"/>
                    <a:gd name="connsiteY101" fmla="*/ 134883 h 343111"/>
                    <a:gd name="connsiteX102" fmla="*/ 60276 w 633760"/>
                    <a:gd name="connsiteY102" fmla="*/ 134883 h 343111"/>
                    <a:gd name="connsiteX103" fmla="*/ 60276 w 633760"/>
                    <a:gd name="connsiteY103" fmla="*/ 207941 h 343111"/>
                    <a:gd name="connsiteX104" fmla="*/ 507700 w 633760"/>
                    <a:gd name="connsiteY104" fmla="*/ 222308 h 343111"/>
                    <a:gd name="connsiteX105" fmla="*/ 507700 w 633760"/>
                    <a:gd name="connsiteY105" fmla="*/ 111046 h 343111"/>
                    <a:gd name="connsiteX106" fmla="*/ 307609 w 633760"/>
                    <a:gd name="connsiteY106" fmla="*/ 111046 h 343111"/>
                    <a:gd name="connsiteX107" fmla="*/ 307609 w 633760"/>
                    <a:gd name="connsiteY107" fmla="*/ 0 h 343111"/>
                    <a:gd name="connsiteX108" fmla="*/ 0 w 633760"/>
                    <a:gd name="connsiteY108" fmla="*/ 0 h 343111"/>
                    <a:gd name="connsiteX109" fmla="*/ 0 w 633760"/>
                    <a:gd name="connsiteY109" fmla="*/ 343112 h 343111"/>
                    <a:gd name="connsiteX110" fmla="*/ 633761 w 633760"/>
                    <a:gd name="connsiteY110" fmla="*/ 343112 h 343111"/>
                    <a:gd name="connsiteX111" fmla="*/ 633761 w 633760"/>
                    <a:gd name="connsiteY111" fmla="*/ 222308 h 343111"/>
                    <a:gd name="connsiteX112" fmla="*/ 507700 w 633760"/>
                    <a:gd name="connsiteY112" fmla="*/ 222308 h 343111"/>
                    <a:gd name="connsiteX113" fmla="*/ 9470 w 633760"/>
                    <a:gd name="connsiteY113" fmla="*/ 9470 h 343111"/>
                    <a:gd name="connsiteX114" fmla="*/ 298139 w 633760"/>
                    <a:gd name="connsiteY114" fmla="*/ 9470 h 343111"/>
                    <a:gd name="connsiteX115" fmla="*/ 298139 w 633760"/>
                    <a:gd name="connsiteY115" fmla="*/ 111046 h 343111"/>
                    <a:gd name="connsiteX116" fmla="*/ 9470 w 633760"/>
                    <a:gd name="connsiteY116" fmla="*/ 111046 h 343111"/>
                    <a:gd name="connsiteX117" fmla="*/ 9470 w 633760"/>
                    <a:gd name="connsiteY117" fmla="*/ 9470 h 343111"/>
                    <a:gd name="connsiteX118" fmla="*/ 9470 w 633760"/>
                    <a:gd name="connsiteY118" fmla="*/ 120516 h 343111"/>
                    <a:gd name="connsiteX119" fmla="*/ 498230 w 633760"/>
                    <a:gd name="connsiteY119" fmla="*/ 120516 h 343111"/>
                    <a:gd name="connsiteX120" fmla="*/ 498230 w 633760"/>
                    <a:gd name="connsiteY120" fmla="*/ 222308 h 343111"/>
                    <a:gd name="connsiteX121" fmla="*/ 9470 w 633760"/>
                    <a:gd name="connsiteY121" fmla="*/ 222308 h 343111"/>
                    <a:gd name="connsiteX122" fmla="*/ 9470 w 633760"/>
                    <a:gd name="connsiteY122" fmla="*/ 120516 h 343111"/>
                    <a:gd name="connsiteX123" fmla="*/ 624291 w 633760"/>
                    <a:gd name="connsiteY123" fmla="*/ 333678 h 343111"/>
                    <a:gd name="connsiteX124" fmla="*/ 9470 w 633760"/>
                    <a:gd name="connsiteY124" fmla="*/ 333678 h 343111"/>
                    <a:gd name="connsiteX125" fmla="*/ 9470 w 633760"/>
                    <a:gd name="connsiteY125" fmla="*/ 231778 h 343111"/>
                    <a:gd name="connsiteX126" fmla="*/ 624291 w 633760"/>
                    <a:gd name="connsiteY126" fmla="*/ 231778 h 343111"/>
                    <a:gd name="connsiteX127" fmla="*/ 624291 w 633760"/>
                    <a:gd name="connsiteY127" fmla="*/ 333678 h 34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633760" h="343111">
                      <a:moveTo>
                        <a:pt x="108921" y="58620"/>
                      </a:moveTo>
                      <a:cubicBezTo>
                        <a:pt x="118859" y="56423"/>
                        <a:pt x="123216" y="51310"/>
                        <a:pt x="123216" y="41733"/>
                      </a:cubicBezTo>
                      <a:cubicBezTo>
                        <a:pt x="123216" y="29634"/>
                        <a:pt x="114395" y="23621"/>
                        <a:pt x="96391" y="23621"/>
                      </a:cubicBezTo>
                      <a:lnTo>
                        <a:pt x="22648" y="23621"/>
                      </a:lnTo>
                      <a:lnTo>
                        <a:pt x="22648" y="96679"/>
                      </a:lnTo>
                      <a:lnTo>
                        <a:pt x="96391" y="96679"/>
                      </a:lnTo>
                      <a:cubicBezTo>
                        <a:pt x="116123" y="96679"/>
                        <a:pt x="125629" y="89910"/>
                        <a:pt x="125629" y="75975"/>
                      </a:cubicBezTo>
                      <a:cubicBezTo>
                        <a:pt x="125629" y="65713"/>
                        <a:pt x="120624" y="60492"/>
                        <a:pt x="108957" y="58620"/>
                      </a:cubicBezTo>
                      <a:close/>
                      <a:moveTo>
                        <a:pt x="83176" y="77055"/>
                      </a:moveTo>
                      <a:lnTo>
                        <a:pt x="59196" y="77055"/>
                      </a:lnTo>
                      <a:lnTo>
                        <a:pt x="59196" y="68773"/>
                      </a:lnTo>
                      <a:lnTo>
                        <a:pt x="83176" y="68773"/>
                      </a:lnTo>
                      <a:cubicBezTo>
                        <a:pt x="86237" y="68773"/>
                        <a:pt x="88181" y="70286"/>
                        <a:pt x="88181" y="72914"/>
                      </a:cubicBezTo>
                      <a:cubicBezTo>
                        <a:pt x="88181" y="75543"/>
                        <a:pt x="86201" y="77055"/>
                        <a:pt x="83176" y="77055"/>
                      </a:cubicBezTo>
                      <a:close/>
                      <a:moveTo>
                        <a:pt x="83068" y="51526"/>
                      </a:moveTo>
                      <a:lnTo>
                        <a:pt x="59196" y="51526"/>
                      </a:lnTo>
                      <a:lnTo>
                        <a:pt x="59196" y="43245"/>
                      </a:lnTo>
                      <a:lnTo>
                        <a:pt x="83068" y="43245"/>
                      </a:lnTo>
                      <a:cubicBezTo>
                        <a:pt x="86237" y="43245"/>
                        <a:pt x="88181" y="44757"/>
                        <a:pt x="88181" y="47385"/>
                      </a:cubicBezTo>
                      <a:cubicBezTo>
                        <a:pt x="88181" y="50014"/>
                        <a:pt x="86201" y="51526"/>
                        <a:pt x="83068" y="51526"/>
                      </a:cubicBezTo>
                      <a:close/>
                      <a:moveTo>
                        <a:pt x="219607" y="55235"/>
                      </a:moveTo>
                      <a:lnTo>
                        <a:pt x="284924" y="55235"/>
                      </a:lnTo>
                      <a:lnTo>
                        <a:pt x="284924" y="96679"/>
                      </a:lnTo>
                      <a:lnTo>
                        <a:pt x="254390" y="96679"/>
                      </a:lnTo>
                      <a:lnTo>
                        <a:pt x="252770" y="89478"/>
                      </a:lnTo>
                      <a:cubicBezTo>
                        <a:pt x="245892" y="95599"/>
                        <a:pt x="236098" y="98840"/>
                        <a:pt x="222992" y="98840"/>
                      </a:cubicBezTo>
                      <a:cubicBezTo>
                        <a:pt x="188425" y="98840"/>
                        <a:pt x="172618" y="83897"/>
                        <a:pt x="172618" y="61428"/>
                      </a:cubicBezTo>
                      <a:cubicBezTo>
                        <a:pt x="172618" y="34603"/>
                        <a:pt x="192566" y="21424"/>
                        <a:pt x="229113" y="21424"/>
                      </a:cubicBezTo>
                      <a:cubicBezTo>
                        <a:pt x="265660" y="21424"/>
                        <a:pt x="283088" y="33307"/>
                        <a:pt x="284852" y="51526"/>
                      </a:cubicBezTo>
                      <a:lnTo>
                        <a:pt x="245172" y="51526"/>
                      </a:lnTo>
                      <a:cubicBezTo>
                        <a:pt x="244200" y="48250"/>
                        <a:pt x="240383" y="45873"/>
                        <a:pt x="229149" y="45873"/>
                      </a:cubicBezTo>
                      <a:cubicBezTo>
                        <a:pt x="216835" y="45873"/>
                        <a:pt x="210822" y="50230"/>
                        <a:pt x="210822" y="60384"/>
                      </a:cubicBezTo>
                      <a:cubicBezTo>
                        <a:pt x="210822" y="70538"/>
                        <a:pt x="216835" y="75651"/>
                        <a:pt x="229689" y="75651"/>
                      </a:cubicBezTo>
                      <a:cubicBezTo>
                        <a:pt x="237755" y="75651"/>
                        <a:pt x="242652" y="74031"/>
                        <a:pt x="245496" y="70214"/>
                      </a:cubicBezTo>
                      <a:lnTo>
                        <a:pt x="219643" y="70214"/>
                      </a:lnTo>
                      <a:lnTo>
                        <a:pt x="219643" y="55271"/>
                      </a:lnTo>
                      <a:close/>
                      <a:moveTo>
                        <a:pt x="130418" y="23621"/>
                      </a:moveTo>
                      <a:lnTo>
                        <a:pt x="168045" y="23621"/>
                      </a:lnTo>
                      <a:lnTo>
                        <a:pt x="168045" y="96679"/>
                      </a:lnTo>
                      <a:lnTo>
                        <a:pt x="130418" y="96679"/>
                      </a:lnTo>
                      <a:lnTo>
                        <a:pt x="130418" y="23621"/>
                      </a:lnTo>
                      <a:close/>
                      <a:moveTo>
                        <a:pt x="243624" y="184284"/>
                      </a:moveTo>
                      <a:cubicBezTo>
                        <a:pt x="243624" y="181440"/>
                        <a:pt x="241788" y="180684"/>
                        <a:pt x="233794" y="180468"/>
                      </a:cubicBezTo>
                      <a:lnTo>
                        <a:pt x="216007" y="180035"/>
                      </a:lnTo>
                      <a:cubicBezTo>
                        <a:pt x="187669" y="179388"/>
                        <a:pt x="174886" y="171538"/>
                        <a:pt x="174886" y="157567"/>
                      </a:cubicBezTo>
                      <a:cubicBezTo>
                        <a:pt x="174886" y="140104"/>
                        <a:pt x="190694" y="132686"/>
                        <a:pt x="227781" y="132686"/>
                      </a:cubicBezTo>
                      <a:cubicBezTo>
                        <a:pt x="264868" y="132686"/>
                        <a:pt x="279487" y="140536"/>
                        <a:pt x="280027" y="159620"/>
                      </a:cubicBezTo>
                      <a:lnTo>
                        <a:pt x="242400" y="159620"/>
                      </a:lnTo>
                      <a:cubicBezTo>
                        <a:pt x="242076" y="155587"/>
                        <a:pt x="237827" y="154290"/>
                        <a:pt x="227673" y="154290"/>
                      </a:cubicBezTo>
                      <a:cubicBezTo>
                        <a:pt x="217519" y="154290"/>
                        <a:pt x="213594" y="155263"/>
                        <a:pt x="213594" y="158431"/>
                      </a:cubicBezTo>
                      <a:cubicBezTo>
                        <a:pt x="213594" y="161276"/>
                        <a:pt x="215430" y="162032"/>
                        <a:pt x="222848" y="162248"/>
                      </a:cubicBezTo>
                      <a:lnTo>
                        <a:pt x="241608" y="162788"/>
                      </a:lnTo>
                      <a:cubicBezTo>
                        <a:pt x="272466" y="163652"/>
                        <a:pt x="282296" y="169990"/>
                        <a:pt x="282296" y="184825"/>
                      </a:cubicBezTo>
                      <a:cubicBezTo>
                        <a:pt x="282296" y="201388"/>
                        <a:pt x="263644" y="210137"/>
                        <a:pt x="228321" y="210137"/>
                      </a:cubicBezTo>
                      <a:cubicBezTo>
                        <a:pt x="192998" y="210137"/>
                        <a:pt x="175319" y="201532"/>
                        <a:pt x="174778" y="182988"/>
                      </a:cubicBezTo>
                      <a:lnTo>
                        <a:pt x="212406" y="182988"/>
                      </a:lnTo>
                      <a:cubicBezTo>
                        <a:pt x="212730" y="187129"/>
                        <a:pt x="217519" y="188533"/>
                        <a:pt x="228429" y="188533"/>
                      </a:cubicBezTo>
                      <a:cubicBezTo>
                        <a:pt x="238691" y="188533"/>
                        <a:pt x="243588" y="187453"/>
                        <a:pt x="243588" y="184284"/>
                      </a:cubicBezTo>
                      <a:close/>
                      <a:moveTo>
                        <a:pt x="133046" y="184284"/>
                      </a:moveTo>
                      <a:cubicBezTo>
                        <a:pt x="133046" y="181440"/>
                        <a:pt x="131210" y="180684"/>
                        <a:pt x="123216" y="180468"/>
                      </a:cubicBezTo>
                      <a:lnTo>
                        <a:pt x="105429" y="180035"/>
                      </a:lnTo>
                      <a:cubicBezTo>
                        <a:pt x="77091" y="179388"/>
                        <a:pt x="64309" y="171538"/>
                        <a:pt x="64309" y="157567"/>
                      </a:cubicBezTo>
                      <a:cubicBezTo>
                        <a:pt x="64309" y="140104"/>
                        <a:pt x="80116" y="132686"/>
                        <a:pt x="117203" y="132686"/>
                      </a:cubicBezTo>
                      <a:cubicBezTo>
                        <a:pt x="154290" y="132686"/>
                        <a:pt x="168909" y="140536"/>
                        <a:pt x="169449" y="159620"/>
                      </a:cubicBezTo>
                      <a:lnTo>
                        <a:pt x="131822" y="159620"/>
                      </a:lnTo>
                      <a:cubicBezTo>
                        <a:pt x="131498" y="155587"/>
                        <a:pt x="127249" y="154290"/>
                        <a:pt x="117095" y="154290"/>
                      </a:cubicBezTo>
                      <a:cubicBezTo>
                        <a:pt x="106941" y="154290"/>
                        <a:pt x="103016" y="155263"/>
                        <a:pt x="103016" y="158431"/>
                      </a:cubicBezTo>
                      <a:cubicBezTo>
                        <a:pt x="103016" y="161276"/>
                        <a:pt x="104853" y="162032"/>
                        <a:pt x="112270" y="162248"/>
                      </a:cubicBezTo>
                      <a:lnTo>
                        <a:pt x="131030" y="162788"/>
                      </a:lnTo>
                      <a:cubicBezTo>
                        <a:pt x="161888" y="163652"/>
                        <a:pt x="171718" y="169990"/>
                        <a:pt x="171718" y="184825"/>
                      </a:cubicBezTo>
                      <a:cubicBezTo>
                        <a:pt x="171718" y="201388"/>
                        <a:pt x="153066" y="210137"/>
                        <a:pt x="117743" y="210137"/>
                      </a:cubicBezTo>
                      <a:cubicBezTo>
                        <a:pt x="82420" y="210137"/>
                        <a:pt x="64741" y="201532"/>
                        <a:pt x="64201" y="182988"/>
                      </a:cubicBezTo>
                      <a:lnTo>
                        <a:pt x="101828" y="182988"/>
                      </a:lnTo>
                      <a:cubicBezTo>
                        <a:pt x="102152" y="187129"/>
                        <a:pt x="106941" y="188533"/>
                        <a:pt x="117851" y="188533"/>
                      </a:cubicBezTo>
                      <a:cubicBezTo>
                        <a:pt x="128113" y="188533"/>
                        <a:pt x="133010" y="187453"/>
                        <a:pt x="133010" y="184284"/>
                      </a:cubicBezTo>
                      <a:close/>
                      <a:moveTo>
                        <a:pt x="485052" y="207941"/>
                      </a:moveTo>
                      <a:lnTo>
                        <a:pt x="394638" y="207941"/>
                      </a:lnTo>
                      <a:lnTo>
                        <a:pt x="394638" y="134883"/>
                      </a:lnTo>
                      <a:lnTo>
                        <a:pt x="485052" y="134883"/>
                      </a:lnTo>
                      <a:lnTo>
                        <a:pt x="485052" y="157459"/>
                      </a:lnTo>
                      <a:lnTo>
                        <a:pt x="432265" y="157459"/>
                      </a:lnTo>
                      <a:lnTo>
                        <a:pt x="432265" y="162680"/>
                      </a:lnTo>
                      <a:lnTo>
                        <a:pt x="483071" y="162680"/>
                      </a:lnTo>
                      <a:lnTo>
                        <a:pt x="483071" y="180144"/>
                      </a:lnTo>
                      <a:lnTo>
                        <a:pt x="432265" y="180144"/>
                      </a:lnTo>
                      <a:lnTo>
                        <a:pt x="432265" y="185364"/>
                      </a:lnTo>
                      <a:lnTo>
                        <a:pt x="485052" y="185364"/>
                      </a:lnTo>
                      <a:lnTo>
                        <a:pt x="485052" y="207941"/>
                      </a:lnTo>
                      <a:close/>
                      <a:moveTo>
                        <a:pt x="285608" y="173050"/>
                      </a:moveTo>
                      <a:lnTo>
                        <a:pt x="285608" y="134883"/>
                      </a:lnTo>
                      <a:lnTo>
                        <a:pt x="323236" y="134883"/>
                      </a:lnTo>
                      <a:lnTo>
                        <a:pt x="323236" y="165417"/>
                      </a:lnTo>
                      <a:cubicBezTo>
                        <a:pt x="323236" y="176327"/>
                        <a:pt x="326080" y="180900"/>
                        <a:pt x="337422" y="180900"/>
                      </a:cubicBezTo>
                      <a:cubicBezTo>
                        <a:pt x="348765" y="180900"/>
                        <a:pt x="351609" y="176327"/>
                        <a:pt x="351609" y="165417"/>
                      </a:cubicBezTo>
                      <a:lnTo>
                        <a:pt x="351609" y="134883"/>
                      </a:lnTo>
                      <a:lnTo>
                        <a:pt x="389237" y="134883"/>
                      </a:lnTo>
                      <a:lnTo>
                        <a:pt x="389237" y="173050"/>
                      </a:lnTo>
                      <a:cubicBezTo>
                        <a:pt x="389237" y="198147"/>
                        <a:pt x="372241" y="210137"/>
                        <a:pt x="337422" y="210137"/>
                      </a:cubicBezTo>
                      <a:cubicBezTo>
                        <a:pt x="302604" y="210137"/>
                        <a:pt x="285608" y="198147"/>
                        <a:pt x="285608" y="173050"/>
                      </a:cubicBezTo>
                      <a:close/>
                      <a:moveTo>
                        <a:pt x="60312" y="207941"/>
                      </a:moveTo>
                      <a:lnTo>
                        <a:pt x="22648" y="207941"/>
                      </a:lnTo>
                      <a:lnTo>
                        <a:pt x="22648" y="134883"/>
                      </a:lnTo>
                      <a:lnTo>
                        <a:pt x="60276" y="134883"/>
                      </a:lnTo>
                      <a:lnTo>
                        <a:pt x="60276" y="207941"/>
                      </a:lnTo>
                      <a:close/>
                      <a:moveTo>
                        <a:pt x="507700" y="222308"/>
                      </a:moveTo>
                      <a:lnTo>
                        <a:pt x="507700" y="111046"/>
                      </a:lnTo>
                      <a:lnTo>
                        <a:pt x="307609" y="111046"/>
                      </a:lnTo>
                      <a:lnTo>
                        <a:pt x="307609" y="0"/>
                      </a:lnTo>
                      <a:lnTo>
                        <a:pt x="0" y="0"/>
                      </a:lnTo>
                      <a:lnTo>
                        <a:pt x="0" y="343112"/>
                      </a:lnTo>
                      <a:lnTo>
                        <a:pt x="633761" y="343112"/>
                      </a:lnTo>
                      <a:lnTo>
                        <a:pt x="633761" y="222308"/>
                      </a:lnTo>
                      <a:lnTo>
                        <a:pt x="507700" y="222308"/>
                      </a:lnTo>
                      <a:close/>
                      <a:moveTo>
                        <a:pt x="9470" y="9470"/>
                      </a:moveTo>
                      <a:lnTo>
                        <a:pt x="298139" y="9470"/>
                      </a:lnTo>
                      <a:lnTo>
                        <a:pt x="298139" y="111046"/>
                      </a:lnTo>
                      <a:lnTo>
                        <a:pt x="9470" y="111046"/>
                      </a:lnTo>
                      <a:lnTo>
                        <a:pt x="9470" y="9470"/>
                      </a:lnTo>
                      <a:close/>
                      <a:moveTo>
                        <a:pt x="9470" y="120516"/>
                      </a:moveTo>
                      <a:lnTo>
                        <a:pt x="498230" y="120516"/>
                      </a:lnTo>
                      <a:cubicBezTo>
                        <a:pt x="498230" y="120516"/>
                        <a:pt x="498230" y="222308"/>
                        <a:pt x="498230" y="222308"/>
                      </a:cubicBezTo>
                      <a:lnTo>
                        <a:pt x="9470" y="222308"/>
                      </a:lnTo>
                      <a:lnTo>
                        <a:pt x="9470" y="120516"/>
                      </a:lnTo>
                      <a:close/>
                      <a:moveTo>
                        <a:pt x="624291" y="333678"/>
                      </a:moveTo>
                      <a:lnTo>
                        <a:pt x="9470" y="333678"/>
                      </a:lnTo>
                      <a:lnTo>
                        <a:pt x="9470" y="231778"/>
                      </a:lnTo>
                      <a:lnTo>
                        <a:pt x="624291" y="231778"/>
                      </a:lnTo>
                      <a:lnTo>
                        <a:pt x="624291" y="333678"/>
                      </a:lnTo>
                      <a:close/>
                    </a:path>
                  </a:pathLst>
                </a:custGeom>
                <a:grpFill/>
                <a:ln w="3601" cap="flat">
                  <a:noFill/>
                  <a:prstDash val="solid"/>
                  <a:miter/>
                </a:ln>
              </p:spPr>
              <p:txBody>
                <a:bodyPr rtlCol="0" anchor="ctr"/>
                <a:lstStyle/>
                <a:p>
                  <a:endParaRPr lang="en-US"/>
                </a:p>
              </p:txBody>
            </p:sp>
          </p:grpSp>
          <p:grpSp>
            <p:nvGrpSpPr>
              <p:cNvPr id="22" name="Graphic 4">
                <a:extLst>
                  <a:ext uri="{FF2B5EF4-FFF2-40B4-BE49-F238E27FC236}">
                    <a16:creationId xmlns:a16="http://schemas.microsoft.com/office/drawing/2014/main" id="{C1CD9D8F-9368-E9C3-7B10-81A52EAD9B2B}"/>
                  </a:ext>
                </a:extLst>
              </p:cNvPr>
              <p:cNvGrpSpPr/>
              <p:nvPr/>
            </p:nvGrpSpPr>
            <p:grpSpPr>
              <a:xfrm>
                <a:off x="2520" y="5866030"/>
                <a:ext cx="1070310" cy="54767"/>
                <a:chOff x="2520" y="5866030"/>
                <a:chExt cx="1070310" cy="54767"/>
              </a:xfrm>
              <a:grpFill/>
            </p:grpSpPr>
            <p:sp>
              <p:nvSpPr>
                <p:cNvPr id="23" name="Freeform: Shape 22">
                  <a:extLst>
                    <a:ext uri="{FF2B5EF4-FFF2-40B4-BE49-F238E27FC236}">
                      <a16:creationId xmlns:a16="http://schemas.microsoft.com/office/drawing/2014/main" id="{C387A714-9730-DDBA-1B16-20B9321D8903}"/>
                    </a:ext>
                  </a:extLst>
                </p:cNvPr>
                <p:cNvSpPr/>
                <p:nvPr/>
              </p:nvSpPr>
              <p:spPr>
                <a:xfrm>
                  <a:off x="2520" y="5868263"/>
                  <a:ext cx="49977" cy="41192"/>
                </a:xfrm>
                <a:custGeom>
                  <a:avLst/>
                  <a:gdLst>
                    <a:gd name="connsiteX0" fmla="*/ 33703 w 49977"/>
                    <a:gd name="connsiteY0" fmla="*/ 0 h 41192"/>
                    <a:gd name="connsiteX1" fmla="*/ 43100 w 49977"/>
                    <a:gd name="connsiteY1" fmla="*/ 1512 h 41192"/>
                    <a:gd name="connsiteX2" fmla="*/ 48322 w 49977"/>
                    <a:gd name="connsiteY2" fmla="*/ 6085 h 41192"/>
                    <a:gd name="connsiteX3" fmla="*/ 49978 w 49977"/>
                    <a:gd name="connsiteY3" fmla="*/ 13935 h 41192"/>
                    <a:gd name="connsiteX4" fmla="*/ 48322 w 49977"/>
                    <a:gd name="connsiteY4" fmla="*/ 21712 h 41192"/>
                    <a:gd name="connsiteX5" fmla="*/ 43100 w 49977"/>
                    <a:gd name="connsiteY5" fmla="*/ 26285 h 41192"/>
                    <a:gd name="connsiteX6" fmla="*/ 33703 w 49977"/>
                    <a:gd name="connsiteY6" fmla="*/ 27798 h 41192"/>
                    <a:gd name="connsiteX7" fmla="*/ 13107 w 49977"/>
                    <a:gd name="connsiteY7" fmla="*/ 27798 h 41192"/>
                    <a:gd name="connsiteX8" fmla="*/ 13107 w 49977"/>
                    <a:gd name="connsiteY8" fmla="*/ 41192 h 41192"/>
                    <a:gd name="connsiteX9" fmla="*/ 0 w 49977"/>
                    <a:gd name="connsiteY9" fmla="*/ 41192 h 41192"/>
                    <a:gd name="connsiteX10" fmla="*/ 0 w 49977"/>
                    <a:gd name="connsiteY10" fmla="*/ 0 h 41192"/>
                    <a:gd name="connsiteX11" fmla="*/ 33703 w 49977"/>
                    <a:gd name="connsiteY11" fmla="*/ 0 h 41192"/>
                    <a:gd name="connsiteX12" fmla="*/ 30354 w 49977"/>
                    <a:gd name="connsiteY12" fmla="*/ 18688 h 41192"/>
                    <a:gd name="connsiteX13" fmla="*/ 34279 w 49977"/>
                    <a:gd name="connsiteY13" fmla="*/ 17608 h 41192"/>
                    <a:gd name="connsiteX14" fmla="*/ 35503 w 49977"/>
                    <a:gd name="connsiteY14" fmla="*/ 14259 h 41192"/>
                    <a:gd name="connsiteX15" fmla="*/ 34279 w 49977"/>
                    <a:gd name="connsiteY15" fmla="*/ 10874 h 41192"/>
                    <a:gd name="connsiteX16" fmla="*/ 30354 w 49977"/>
                    <a:gd name="connsiteY16" fmla="*/ 9794 h 41192"/>
                    <a:gd name="connsiteX17" fmla="*/ 13107 w 49977"/>
                    <a:gd name="connsiteY17" fmla="*/ 9794 h 41192"/>
                    <a:gd name="connsiteX18" fmla="*/ 13107 w 49977"/>
                    <a:gd name="connsiteY18" fmla="*/ 18688 h 41192"/>
                    <a:gd name="connsiteX19" fmla="*/ 30354 w 49977"/>
                    <a:gd name="connsiteY19" fmla="*/ 18688 h 4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977" h="41192">
                      <a:moveTo>
                        <a:pt x="33703" y="0"/>
                      </a:moveTo>
                      <a:cubicBezTo>
                        <a:pt x="37591" y="0"/>
                        <a:pt x="40724" y="504"/>
                        <a:pt x="43100" y="1512"/>
                      </a:cubicBezTo>
                      <a:cubicBezTo>
                        <a:pt x="45477" y="2521"/>
                        <a:pt x="47241" y="4033"/>
                        <a:pt x="48322" y="6085"/>
                      </a:cubicBezTo>
                      <a:cubicBezTo>
                        <a:pt x="49402" y="8138"/>
                        <a:pt x="49978" y="10730"/>
                        <a:pt x="49978" y="13935"/>
                      </a:cubicBezTo>
                      <a:cubicBezTo>
                        <a:pt x="49978" y="17139"/>
                        <a:pt x="49438" y="19696"/>
                        <a:pt x="48322" y="21712"/>
                      </a:cubicBezTo>
                      <a:cubicBezTo>
                        <a:pt x="47241" y="23765"/>
                        <a:pt x="45477" y="25277"/>
                        <a:pt x="43100" y="26285"/>
                      </a:cubicBezTo>
                      <a:cubicBezTo>
                        <a:pt x="40724" y="27294"/>
                        <a:pt x="37591" y="27798"/>
                        <a:pt x="33703" y="27798"/>
                      </a:cubicBezTo>
                      <a:lnTo>
                        <a:pt x="13107" y="27798"/>
                      </a:lnTo>
                      <a:lnTo>
                        <a:pt x="13107" y="41192"/>
                      </a:lnTo>
                      <a:lnTo>
                        <a:pt x="0" y="41192"/>
                      </a:lnTo>
                      <a:lnTo>
                        <a:pt x="0" y="0"/>
                      </a:lnTo>
                      <a:lnTo>
                        <a:pt x="33703" y="0"/>
                      </a:lnTo>
                      <a:close/>
                      <a:moveTo>
                        <a:pt x="30354" y="18688"/>
                      </a:moveTo>
                      <a:cubicBezTo>
                        <a:pt x="32154" y="18688"/>
                        <a:pt x="33487" y="18328"/>
                        <a:pt x="34279" y="17608"/>
                      </a:cubicBezTo>
                      <a:cubicBezTo>
                        <a:pt x="35071" y="16888"/>
                        <a:pt x="35503" y="15771"/>
                        <a:pt x="35503" y="14259"/>
                      </a:cubicBezTo>
                      <a:cubicBezTo>
                        <a:pt x="35503" y="12747"/>
                        <a:pt x="35107" y="11595"/>
                        <a:pt x="34279" y="10874"/>
                      </a:cubicBezTo>
                      <a:cubicBezTo>
                        <a:pt x="33487" y="10154"/>
                        <a:pt x="32154" y="9794"/>
                        <a:pt x="30354" y="9794"/>
                      </a:cubicBezTo>
                      <a:lnTo>
                        <a:pt x="13107" y="9794"/>
                      </a:lnTo>
                      <a:lnTo>
                        <a:pt x="13107" y="18688"/>
                      </a:lnTo>
                      <a:lnTo>
                        <a:pt x="30354" y="18688"/>
                      </a:lnTo>
                      <a:close/>
                    </a:path>
                  </a:pathLst>
                </a:custGeom>
                <a:grpFill/>
                <a:ln w="360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0885A7A6-6546-5E53-6B88-2DAE6E07D380}"/>
                    </a:ext>
                  </a:extLst>
                </p:cNvPr>
                <p:cNvSpPr/>
                <p:nvPr/>
              </p:nvSpPr>
              <p:spPr>
                <a:xfrm>
                  <a:off x="54514" y="5877013"/>
                  <a:ext cx="44864" cy="33774"/>
                </a:xfrm>
                <a:custGeom>
                  <a:avLst/>
                  <a:gdLst>
                    <a:gd name="connsiteX0" fmla="*/ 44001 w 44864"/>
                    <a:gd name="connsiteY0" fmla="*/ 27401 h 33774"/>
                    <a:gd name="connsiteX1" fmla="*/ 44181 w 44864"/>
                    <a:gd name="connsiteY1" fmla="*/ 30246 h 33774"/>
                    <a:gd name="connsiteX2" fmla="*/ 44865 w 44864"/>
                    <a:gd name="connsiteY2" fmla="*/ 32082 h 33774"/>
                    <a:gd name="connsiteX3" fmla="*/ 44865 w 44864"/>
                    <a:gd name="connsiteY3" fmla="*/ 32442 h 33774"/>
                    <a:gd name="connsiteX4" fmla="*/ 32190 w 44864"/>
                    <a:gd name="connsiteY4" fmla="*/ 32442 h 33774"/>
                    <a:gd name="connsiteX5" fmla="*/ 31542 w 44864"/>
                    <a:gd name="connsiteY5" fmla="*/ 31218 h 33774"/>
                    <a:gd name="connsiteX6" fmla="*/ 31326 w 44864"/>
                    <a:gd name="connsiteY6" fmla="*/ 29274 h 33774"/>
                    <a:gd name="connsiteX7" fmla="*/ 31326 w 44864"/>
                    <a:gd name="connsiteY7" fmla="*/ 28229 h 33774"/>
                    <a:gd name="connsiteX8" fmla="*/ 24917 w 44864"/>
                    <a:gd name="connsiteY8" fmla="*/ 32370 h 33774"/>
                    <a:gd name="connsiteX9" fmla="*/ 15123 w 44864"/>
                    <a:gd name="connsiteY9" fmla="*/ 33775 h 33774"/>
                    <a:gd name="connsiteX10" fmla="*/ 4213 w 44864"/>
                    <a:gd name="connsiteY10" fmla="*/ 31218 h 33774"/>
                    <a:gd name="connsiteX11" fmla="*/ 0 w 44864"/>
                    <a:gd name="connsiteY11" fmla="*/ 23441 h 33774"/>
                    <a:gd name="connsiteX12" fmla="*/ 1332 w 44864"/>
                    <a:gd name="connsiteY12" fmla="*/ 17968 h 33774"/>
                    <a:gd name="connsiteX13" fmla="*/ 5005 w 44864"/>
                    <a:gd name="connsiteY13" fmla="*/ 14799 h 33774"/>
                    <a:gd name="connsiteX14" fmla="*/ 10730 w 44864"/>
                    <a:gd name="connsiteY14" fmla="*/ 13467 h 33774"/>
                    <a:gd name="connsiteX15" fmla="*/ 27185 w 44864"/>
                    <a:gd name="connsiteY15" fmla="*/ 12098 h 33774"/>
                    <a:gd name="connsiteX16" fmla="*/ 29706 w 44864"/>
                    <a:gd name="connsiteY16" fmla="*/ 11486 h 33774"/>
                    <a:gd name="connsiteX17" fmla="*/ 30498 w 44864"/>
                    <a:gd name="connsiteY17" fmla="*/ 9974 h 33774"/>
                    <a:gd name="connsiteX18" fmla="*/ 28986 w 44864"/>
                    <a:gd name="connsiteY18" fmla="*/ 8210 h 33774"/>
                    <a:gd name="connsiteX19" fmla="*/ 23945 w 44864"/>
                    <a:gd name="connsiteY19" fmla="*/ 7597 h 33774"/>
                    <a:gd name="connsiteX20" fmla="*/ 18616 w 44864"/>
                    <a:gd name="connsiteY20" fmla="*/ 8282 h 33774"/>
                    <a:gd name="connsiteX21" fmla="*/ 16203 w 44864"/>
                    <a:gd name="connsiteY21" fmla="*/ 10694 h 33774"/>
                    <a:gd name="connsiteX22" fmla="*/ 2232 w 44864"/>
                    <a:gd name="connsiteY22" fmla="*/ 10694 h 33774"/>
                    <a:gd name="connsiteX23" fmla="*/ 5041 w 44864"/>
                    <a:gd name="connsiteY23" fmla="*/ 4141 h 33774"/>
                    <a:gd name="connsiteX24" fmla="*/ 12206 w 44864"/>
                    <a:gd name="connsiteY24" fmla="*/ 900 h 33774"/>
                    <a:gd name="connsiteX25" fmla="*/ 23369 w 44864"/>
                    <a:gd name="connsiteY25" fmla="*/ 0 h 33774"/>
                    <a:gd name="connsiteX26" fmla="*/ 34819 w 44864"/>
                    <a:gd name="connsiteY26" fmla="*/ 756 h 33774"/>
                    <a:gd name="connsiteX27" fmla="*/ 41660 w 44864"/>
                    <a:gd name="connsiteY27" fmla="*/ 3673 h 33774"/>
                    <a:gd name="connsiteX28" fmla="*/ 44073 w 44864"/>
                    <a:gd name="connsiteY28" fmla="*/ 9938 h 33774"/>
                    <a:gd name="connsiteX29" fmla="*/ 44073 w 44864"/>
                    <a:gd name="connsiteY29" fmla="*/ 27401 h 33774"/>
                    <a:gd name="connsiteX30" fmla="*/ 31074 w 44864"/>
                    <a:gd name="connsiteY30" fmla="*/ 17823 h 33774"/>
                    <a:gd name="connsiteX31" fmla="*/ 29850 w 44864"/>
                    <a:gd name="connsiteY31" fmla="*/ 18291 h 33774"/>
                    <a:gd name="connsiteX32" fmla="*/ 28266 w 44864"/>
                    <a:gd name="connsiteY32" fmla="*/ 18580 h 33774"/>
                    <a:gd name="connsiteX33" fmla="*/ 28158 w 44864"/>
                    <a:gd name="connsiteY33" fmla="*/ 18652 h 33774"/>
                    <a:gd name="connsiteX34" fmla="*/ 28050 w 44864"/>
                    <a:gd name="connsiteY34" fmla="*/ 18652 h 33774"/>
                    <a:gd name="connsiteX35" fmla="*/ 17968 w 44864"/>
                    <a:gd name="connsiteY35" fmla="*/ 19876 h 33774"/>
                    <a:gd name="connsiteX36" fmla="*/ 14619 w 44864"/>
                    <a:gd name="connsiteY36" fmla="*/ 20956 h 33774"/>
                    <a:gd name="connsiteX37" fmla="*/ 13539 w 44864"/>
                    <a:gd name="connsiteY37" fmla="*/ 23189 h 33774"/>
                    <a:gd name="connsiteX38" fmla="*/ 14943 w 44864"/>
                    <a:gd name="connsiteY38" fmla="*/ 25601 h 33774"/>
                    <a:gd name="connsiteX39" fmla="*/ 19300 w 44864"/>
                    <a:gd name="connsiteY39" fmla="*/ 26285 h 33774"/>
                    <a:gd name="connsiteX40" fmla="*/ 27653 w 44864"/>
                    <a:gd name="connsiteY40" fmla="*/ 24485 h 33774"/>
                    <a:gd name="connsiteX41" fmla="*/ 31110 w 44864"/>
                    <a:gd name="connsiteY41" fmla="*/ 18868 h 33774"/>
                    <a:gd name="connsiteX42" fmla="*/ 31110 w 44864"/>
                    <a:gd name="connsiteY42" fmla="*/ 17823 h 3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4864" h="33774">
                      <a:moveTo>
                        <a:pt x="44001" y="27401"/>
                      </a:moveTo>
                      <a:cubicBezTo>
                        <a:pt x="44001" y="28518"/>
                        <a:pt x="44073" y="29454"/>
                        <a:pt x="44181" y="30246"/>
                      </a:cubicBezTo>
                      <a:cubicBezTo>
                        <a:pt x="44289" y="31038"/>
                        <a:pt x="44541" y="31614"/>
                        <a:pt x="44865" y="32082"/>
                      </a:cubicBezTo>
                      <a:lnTo>
                        <a:pt x="44865" y="32442"/>
                      </a:lnTo>
                      <a:lnTo>
                        <a:pt x="32190" y="32442"/>
                      </a:lnTo>
                      <a:cubicBezTo>
                        <a:pt x="31938" y="32155"/>
                        <a:pt x="31722" y="31758"/>
                        <a:pt x="31542" y="31218"/>
                      </a:cubicBezTo>
                      <a:cubicBezTo>
                        <a:pt x="31398" y="30678"/>
                        <a:pt x="31326" y="30030"/>
                        <a:pt x="31326" y="29274"/>
                      </a:cubicBezTo>
                      <a:lnTo>
                        <a:pt x="31326" y="28229"/>
                      </a:lnTo>
                      <a:cubicBezTo>
                        <a:pt x="29742" y="30030"/>
                        <a:pt x="27617" y="31398"/>
                        <a:pt x="24917" y="32370"/>
                      </a:cubicBezTo>
                      <a:cubicBezTo>
                        <a:pt x="22216" y="33307"/>
                        <a:pt x="18940" y="33775"/>
                        <a:pt x="15123" y="33775"/>
                      </a:cubicBezTo>
                      <a:cubicBezTo>
                        <a:pt x="10658" y="33775"/>
                        <a:pt x="7021" y="32947"/>
                        <a:pt x="4213" y="31218"/>
                      </a:cubicBezTo>
                      <a:cubicBezTo>
                        <a:pt x="1404" y="29526"/>
                        <a:pt x="0" y="26933"/>
                        <a:pt x="0" y="23441"/>
                      </a:cubicBezTo>
                      <a:cubicBezTo>
                        <a:pt x="0" y="21208"/>
                        <a:pt x="432" y="19372"/>
                        <a:pt x="1332" y="17968"/>
                      </a:cubicBezTo>
                      <a:cubicBezTo>
                        <a:pt x="2232" y="16563"/>
                        <a:pt x="3421" y="15483"/>
                        <a:pt x="5005" y="14799"/>
                      </a:cubicBezTo>
                      <a:cubicBezTo>
                        <a:pt x="6589" y="14115"/>
                        <a:pt x="8462" y="13683"/>
                        <a:pt x="10730" y="13467"/>
                      </a:cubicBezTo>
                      <a:lnTo>
                        <a:pt x="27185" y="12098"/>
                      </a:lnTo>
                      <a:cubicBezTo>
                        <a:pt x="28338" y="12026"/>
                        <a:pt x="29166" y="11810"/>
                        <a:pt x="29706" y="11486"/>
                      </a:cubicBezTo>
                      <a:cubicBezTo>
                        <a:pt x="30210" y="11162"/>
                        <a:pt x="30498" y="10658"/>
                        <a:pt x="30498" y="9974"/>
                      </a:cubicBezTo>
                      <a:cubicBezTo>
                        <a:pt x="30498" y="9218"/>
                        <a:pt x="29994" y="8606"/>
                        <a:pt x="28986" y="8210"/>
                      </a:cubicBezTo>
                      <a:cubicBezTo>
                        <a:pt x="27978" y="7814"/>
                        <a:pt x="26285" y="7597"/>
                        <a:pt x="23945" y="7597"/>
                      </a:cubicBezTo>
                      <a:cubicBezTo>
                        <a:pt x="21604" y="7597"/>
                        <a:pt x="19840" y="7814"/>
                        <a:pt x="18616" y="8282"/>
                      </a:cubicBezTo>
                      <a:cubicBezTo>
                        <a:pt x="17355" y="8750"/>
                        <a:pt x="16563" y="9542"/>
                        <a:pt x="16203" y="10694"/>
                      </a:cubicBezTo>
                      <a:lnTo>
                        <a:pt x="2232" y="10694"/>
                      </a:lnTo>
                      <a:cubicBezTo>
                        <a:pt x="2340" y="7886"/>
                        <a:pt x="3277" y="5689"/>
                        <a:pt x="5041" y="4141"/>
                      </a:cubicBezTo>
                      <a:cubicBezTo>
                        <a:pt x="6805" y="2592"/>
                        <a:pt x="9182" y="1512"/>
                        <a:pt x="12206" y="900"/>
                      </a:cubicBezTo>
                      <a:cubicBezTo>
                        <a:pt x="15231" y="288"/>
                        <a:pt x="18940" y="0"/>
                        <a:pt x="23369" y="0"/>
                      </a:cubicBezTo>
                      <a:cubicBezTo>
                        <a:pt x="28050" y="0"/>
                        <a:pt x="31866" y="252"/>
                        <a:pt x="34819" y="756"/>
                      </a:cubicBezTo>
                      <a:cubicBezTo>
                        <a:pt x="37771" y="1260"/>
                        <a:pt x="40040" y="2232"/>
                        <a:pt x="41660" y="3673"/>
                      </a:cubicBezTo>
                      <a:cubicBezTo>
                        <a:pt x="43281" y="5113"/>
                        <a:pt x="44073" y="7201"/>
                        <a:pt x="44073" y="9938"/>
                      </a:cubicBezTo>
                      <a:lnTo>
                        <a:pt x="44073" y="27401"/>
                      </a:lnTo>
                      <a:close/>
                      <a:moveTo>
                        <a:pt x="31074" y="17823"/>
                      </a:moveTo>
                      <a:cubicBezTo>
                        <a:pt x="30750" y="18004"/>
                        <a:pt x="30354" y="18184"/>
                        <a:pt x="29850" y="18291"/>
                      </a:cubicBezTo>
                      <a:cubicBezTo>
                        <a:pt x="29346" y="18400"/>
                        <a:pt x="28806" y="18508"/>
                        <a:pt x="28266" y="18580"/>
                      </a:cubicBezTo>
                      <a:cubicBezTo>
                        <a:pt x="28230" y="18616"/>
                        <a:pt x="28194" y="18652"/>
                        <a:pt x="28158" y="18652"/>
                      </a:cubicBezTo>
                      <a:lnTo>
                        <a:pt x="28050" y="18652"/>
                      </a:lnTo>
                      <a:lnTo>
                        <a:pt x="17968" y="19876"/>
                      </a:lnTo>
                      <a:cubicBezTo>
                        <a:pt x="16455" y="20092"/>
                        <a:pt x="15339" y="20488"/>
                        <a:pt x="14619" y="20956"/>
                      </a:cubicBezTo>
                      <a:cubicBezTo>
                        <a:pt x="13899" y="21460"/>
                        <a:pt x="13539" y="22217"/>
                        <a:pt x="13539" y="23189"/>
                      </a:cubicBezTo>
                      <a:cubicBezTo>
                        <a:pt x="13539" y="24341"/>
                        <a:pt x="14007" y="25133"/>
                        <a:pt x="14943" y="25601"/>
                      </a:cubicBezTo>
                      <a:cubicBezTo>
                        <a:pt x="15879" y="26069"/>
                        <a:pt x="17355" y="26285"/>
                        <a:pt x="19300" y="26285"/>
                      </a:cubicBezTo>
                      <a:cubicBezTo>
                        <a:pt x="22576" y="26285"/>
                        <a:pt x="25349" y="25673"/>
                        <a:pt x="27653" y="24485"/>
                      </a:cubicBezTo>
                      <a:cubicBezTo>
                        <a:pt x="29958" y="23260"/>
                        <a:pt x="31110" y="21388"/>
                        <a:pt x="31110" y="18868"/>
                      </a:cubicBezTo>
                      <a:lnTo>
                        <a:pt x="31110" y="17823"/>
                      </a:lnTo>
                      <a:close/>
                    </a:path>
                  </a:pathLst>
                </a:custGeom>
                <a:grpFill/>
                <a:ln w="3601"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19681D19-AECC-1175-1FD0-8E0E586A0A46}"/>
                    </a:ext>
                  </a:extLst>
                </p:cNvPr>
                <p:cNvSpPr/>
                <p:nvPr/>
              </p:nvSpPr>
              <p:spPr>
                <a:xfrm>
                  <a:off x="104204" y="5877481"/>
                  <a:ext cx="32658" cy="31974"/>
                </a:xfrm>
                <a:custGeom>
                  <a:avLst/>
                  <a:gdLst>
                    <a:gd name="connsiteX0" fmla="*/ 12674 w 32658"/>
                    <a:gd name="connsiteY0" fmla="*/ 792 h 31974"/>
                    <a:gd name="connsiteX1" fmla="*/ 12674 w 32658"/>
                    <a:gd name="connsiteY1" fmla="*/ 5005 h 31974"/>
                    <a:gd name="connsiteX2" fmla="*/ 13035 w 32658"/>
                    <a:gd name="connsiteY2" fmla="*/ 5005 h 31974"/>
                    <a:gd name="connsiteX3" fmla="*/ 17175 w 32658"/>
                    <a:gd name="connsiteY3" fmla="*/ 2160 h 31974"/>
                    <a:gd name="connsiteX4" fmla="*/ 22360 w 32658"/>
                    <a:gd name="connsiteY4" fmla="*/ 504 h 31974"/>
                    <a:gd name="connsiteX5" fmla="*/ 28950 w 32658"/>
                    <a:gd name="connsiteY5" fmla="*/ 0 h 31974"/>
                    <a:gd name="connsiteX6" fmla="*/ 32658 w 32658"/>
                    <a:gd name="connsiteY6" fmla="*/ 180 h 31974"/>
                    <a:gd name="connsiteX7" fmla="*/ 32658 w 32658"/>
                    <a:gd name="connsiteY7" fmla="*/ 12351 h 31974"/>
                    <a:gd name="connsiteX8" fmla="*/ 32370 w 32658"/>
                    <a:gd name="connsiteY8" fmla="*/ 12279 h 31974"/>
                    <a:gd name="connsiteX9" fmla="*/ 26501 w 32658"/>
                    <a:gd name="connsiteY9" fmla="*/ 11774 h 31974"/>
                    <a:gd name="connsiteX10" fmla="*/ 16707 w 32658"/>
                    <a:gd name="connsiteY10" fmla="*/ 13827 h 31974"/>
                    <a:gd name="connsiteX11" fmla="*/ 12927 w 32658"/>
                    <a:gd name="connsiteY11" fmla="*/ 21640 h 31974"/>
                    <a:gd name="connsiteX12" fmla="*/ 12927 w 32658"/>
                    <a:gd name="connsiteY12" fmla="*/ 31974 h 31974"/>
                    <a:gd name="connsiteX13" fmla="*/ 0 w 32658"/>
                    <a:gd name="connsiteY13" fmla="*/ 31974 h 31974"/>
                    <a:gd name="connsiteX14" fmla="*/ 0 w 32658"/>
                    <a:gd name="connsiteY14" fmla="*/ 828 h 31974"/>
                    <a:gd name="connsiteX15" fmla="*/ 12674 w 32658"/>
                    <a:gd name="connsiteY15" fmla="*/ 828 h 3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658" h="31974">
                      <a:moveTo>
                        <a:pt x="12674" y="792"/>
                      </a:moveTo>
                      <a:lnTo>
                        <a:pt x="12674" y="5005"/>
                      </a:lnTo>
                      <a:lnTo>
                        <a:pt x="13035" y="5005"/>
                      </a:lnTo>
                      <a:cubicBezTo>
                        <a:pt x="14259" y="3853"/>
                        <a:pt x="15663" y="2917"/>
                        <a:pt x="17175" y="2160"/>
                      </a:cubicBezTo>
                      <a:cubicBezTo>
                        <a:pt x="18724" y="1404"/>
                        <a:pt x="20452" y="864"/>
                        <a:pt x="22360" y="504"/>
                      </a:cubicBezTo>
                      <a:cubicBezTo>
                        <a:pt x="24269" y="144"/>
                        <a:pt x="26465" y="0"/>
                        <a:pt x="28950" y="0"/>
                      </a:cubicBezTo>
                      <a:cubicBezTo>
                        <a:pt x="30174" y="0"/>
                        <a:pt x="31398" y="72"/>
                        <a:pt x="32658" y="180"/>
                      </a:cubicBezTo>
                      <a:lnTo>
                        <a:pt x="32658" y="12351"/>
                      </a:lnTo>
                      <a:lnTo>
                        <a:pt x="32370" y="12279"/>
                      </a:lnTo>
                      <a:cubicBezTo>
                        <a:pt x="30642" y="11919"/>
                        <a:pt x="28662" y="11774"/>
                        <a:pt x="26501" y="11774"/>
                      </a:cubicBezTo>
                      <a:cubicBezTo>
                        <a:pt x="22504" y="11774"/>
                        <a:pt x="19228" y="12458"/>
                        <a:pt x="16707" y="13827"/>
                      </a:cubicBezTo>
                      <a:cubicBezTo>
                        <a:pt x="14187" y="15195"/>
                        <a:pt x="12927" y="17787"/>
                        <a:pt x="12927" y="21640"/>
                      </a:cubicBezTo>
                      <a:lnTo>
                        <a:pt x="12927" y="31974"/>
                      </a:lnTo>
                      <a:lnTo>
                        <a:pt x="0" y="31974"/>
                      </a:lnTo>
                      <a:lnTo>
                        <a:pt x="0" y="828"/>
                      </a:lnTo>
                      <a:lnTo>
                        <a:pt x="12674" y="828"/>
                      </a:lnTo>
                      <a:close/>
                    </a:path>
                  </a:pathLst>
                </a:custGeom>
                <a:grpFill/>
                <a:ln w="3601"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ED1629BA-DE66-0F64-58BD-0BE293A65A9E}"/>
                    </a:ext>
                  </a:extLst>
                </p:cNvPr>
                <p:cNvSpPr/>
                <p:nvPr/>
              </p:nvSpPr>
              <p:spPr>
                <a:xfrm>
                  <a:off x="138087" y="5869955"/>
                  <a:ext cx="29057" cy="40039"/>
                </a:xfrm>
                <a:custGeom>
                  <a:avLst/>
                  <a:gdLst>
                    <a:gd name="connsiteX0" fmla="*/ 23549 w 29057"/>
                    <a:gd name="connsiteY0" fmla="*/ 29958 h 40039"/>
                    <a:gd name="connsiteX1" fmla="*/ 26177 w 29057"/>
                    <a:gd name="connsiteY1" fmla="*/ 29958 h 40039"/>
                    <a:gd name="connsiteX2" fmla="*/ 28986 w 29057"/>
                    <a:gd name="connsiteY2" fmla="*/ 29814 h 40039"/>
                    <a:gd name="connsiteX3" fmla="*/ 28986 w 29057"/>
                    <a:gd name="connsiteY3" fmla="*/ 39500 h 40039"/>
                    <a:gd name="connsiteX4" fmla="*/ 25241 w 29057"/>
                    <a:gd name="connsiteY4" fmla="*/ 39860 h 40039"/>
                    <a:gd name="connsiteX5" fmla="*/ 20812 w 29057"/>
                    <a:gd name="connsiteY5" fmla="*/ 40040 h 40039"/>
                    <a:gd name="connsiteX6" fmla="*/ 11882 w 29057"/>
                    <a:gd name="connsiteY6" fmla="*/ 39068 h 40039"/>
                    <a:gd name="connsiteX7" fmla="*/ 7489 w 29057"/>
                    <a:gd name="connsiteY7" fmla="*/ 35935 h 40039"/>
                    <a:gd name="connsiteX8" fmla="*/ 6229 w 29057"/>
                    <a:gd name="connsiteY8" fmla="*/ 29922 h 40039"/>
                    <a:gd name="connsiteX9" fmla="*/ 6229 w 29057"/>
                    <a:gd name="connsiteY9" fmla="*/ 15915 h 40039"/>
                    <a:gd name="connsiteX10" fmla="*/ 0 w 29057"/>
                    <a:gd name="connsiteY10" fmla="*/ 15915 h 40039"/>
                    <a:gd name="connsiteX11" fmla="*/ 0 w 29057"/>
                    <a:gd name="connsiteY11" fmla="*/ 8426 h 40039"/>
                    <a:gd name="connsiteX12" fmla="*/ 6229 w 29057"/>
                    <a:gd name="connsiteY12" fmla="*/ 8426 h 40039"/>
                    <a:gd name="connsiteX13" fmla="*/ 6229 w 29057"/>
                    <a:gd name="connsiteY13" fmla="*/ 0 h 40039"/>
                    <a:gd name="connsiteX14" fmla="*/ 19084 w 29057"/>
                    <a:gd name="connsiteY14" fmla="*/ 0 h 40039"/>
                    <a:gd name="connsiteX15" fmla="*/ 19084 w 29057"/>
                    <a:gd name="connsiteY15" fmla="*/ 8426 h 40039"/>
                    <a:gd name="connsiteX16" fmla="*/ 29058 w 29057"/>
                    <a:gd name="connsiteY16" fmla="*/ 8426 h 40039"/>
                    <a:gd name="connsiteX17" fmla="*/ 29058 w 29057"/>
                    <a:gd name="connsiteY17" fmla="*/ 15915 h 40039"/>
                    <a:gd name="connsiteX18" fmla="*/ 19084 w 29057"/>
                    <a:gd name="connsiteY18" fmla="*/ 15915 h 40039"/>
                    <a:gd name="connsiteX19" fmla="*/ 19084 w 29057"/>
                    <a:gd name="connsiteY19" fmla="*/ 27581 h 40039"/>
                    <a:gd name="connsiteX20" fmla="*/ 20128 w 29057"/>
                    <a:gd name="connsiteY20" fmla="*/ 29526 h 40039"/>
                    <a:gd name="connsiteX21" fmla="*/ 23585 w 29057"/>
                    <a:gd name="connsiteY21" fmla="*/ 30030 h 4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057" h="40039">
                      <a:moveTo>
                        <a:pt x="23549" y="29958"/>
                      </a:moveTo>
                      <a:cubicBezTo>
                        <a:pt x="24341" y="29958"/>
                        <a:pt x="25241" y="29958"/>
                        <a:pt x="26177" y="29958"/>
                      </a:cubicBezTo>
                      <a:cubicBezTo>
                        <a:pt x="27113" y="29958"/>
                        <a:pt x="28050" y="29886"/>
                        <a:pt x="28986" y="29814"/>
                      </a:cubicBezTo>
                      <a:lnTo>
                        <a:pt x="28986" y="39500"/>
                      </a:lnTo>
                      <a:cubicBezTo>
                        <a:pt x="28050" y="39608"/>
                        <a:pt x="26825" y="39715"/>
                        <a:pt x="25241" y="39860"/>
                      </a:cubicBezTo>
                      <a:cubicBezTo>
                        <a:pt x="23657" y="40004"/>
                        <a:pt x="22180" y="40040"/>
                        <a:pt x="20812" y="40040"/>
                      </a:cubicBezTo>
                      <a:cubicBezTo>
                        <a:pt x="16923" y="40040"/>
                        <a:pt x="13935" y="39715"/>
                        <a:pt x="11882" y="39068"/>
                      </a:cubicBezTo>
                      <a:cubicBezTo>
                        <a:pt x="9794" y="38419"/>
                        <a:pt x="8354" y="37375"/>
                        <a:pt x="7489" y="35935"/>
                      </a:cubicBezTo>
                      <a:cubicBezTo>
                        <a:pt x="6625" y="34495"/>
                        <a:pt x="6229" y="32478"/>
                        <a:pt x="6229" y="29922"/>
                      </a:cubicBezTo>
                      <a:lnTo>
                        <a:pt x="6229" y="15915"/>
                      </a:lnTo>
                      <a:lnTo>
                        <a:pt x="0" y="15915"/>
                      </a:lnTo>
                      <a:lnTo>
                        <a:pt x="0" y="8426"/>
                      </a:lnTo>
                      <a:lnTo>
                        <a:pt x="6229" y="8426"/>
                      </a:lnTo>
                      <a:lnTo>
                        <a:pt x="6229" y="0"/>
                      </a:lnTo>
                      <a:lnTo>
                        <a:pt x="19084" y="0"/>
                      </a:lnTo>
                      <a:lnTo>
                        <a:pt x="19084" y="8426"/>
                      </a:lnTo>
                      <a:lnTo>
                        <a:pt x="29058" y="8426"/>
                      </a:lnTo>
                      <a:lnTo>
                        <a:pt x="29058" y="15915"/>
                      </a:lnTo>
                      <a:lnTo>
                        <a:pt x="19084" y="15915"/>
                      </a:lnTo>
                      <a:lnTo>
                        <a:pt x="19084" y="27581"/>
                      </a:lnTo>
                      <a:cubicBezTo>
                        <a:pt x="19084" y="28553"/>
                        <a:pt x="19444" y="29202"/>
                        <a:pt x="20128" y="29526"/>
                      </a:cubicBezTo>
                      <a:cubicBezTo>
                        <a:pt x="20812" y="29850"/>
                        <a:pt x="21964" y="30030"/>
                        <a:pt x="23585" y="30030"/>
                      </a:cubicBezTo>
                      <a:close/>
                    </a:path>
                  </a:pathLst>
                </a:custGeom>
                <a:grpFill/>
                <a:ln w="3601"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800ECA4-C527-0C2A-282E-DFA78761F959}"/>
                    </a:ext>
                  </a:extLst>
                </p:cNvPr>
                <p:cNvSpPr/>
                <p:nvPr/>
              </p:nvSpPr>
              <p:spPr>
                <a:xfrm>
                  <a:off x="191629" y="5877013"/>
                  <a:ext cx="46593" cy="33738"/>
                </a:xfrm>
                <a:custGeom>
                  <a:avLst/>
                  <a:gdLst>
                    <a:gd name="connsiteX0" fmla="*/ 23297 w 46593"/>
                    <a:gd name="connsiteY0" fmla="*/ 0 h 33738"/>
                    <a:gd name="connsiteX1" fmla="*/ 36583 w 46593"/>
                    <a:gd name="connsiteY1" fmla="*/ 1945 h 33738"/>
                    <a:gd name="connsiteX2" fmla="*/ 44181 w 46593"/>
                    <a:gd name="connsiteY2" fmla="*/ 7633 h 33738"/>
                    <a:gd name="connsiteX3" fmla="*/ 46593 w 46593"/>
                    <a:gd name="connsiteY3" fmla="*/ 16852 h 33738"/>
                    <a:gd name="connsiteX4" fmla="*/ 44181 w 46593"/>
                    <a:gd name="connsiteY4" fmla="*/ 26069 h 33738"/>
                    <a:gd name="connsiteX5" fmla="*/ 36583 w 46593"/>
                    <a:gd name="connsiteY5" fmla="*/ 31794 h 33738"/>
                    <a:gd name="connsiteX6" fmla="*/ 23297 w 46593"/>
                    <a:gd name="connsiteY6" fmla="*/ 33739 h 33738"/>
                    <a:gd name="connsiteX7" fmla="*/ 10082 w 46593"/>
                    <a:gd name="connsiteY7" fmla="*/ 31794 h 33738"/>
                    <a:gd name="connsiteX8" fmla="*/ 2448 w 46593"/>
                    <a:gd name="connsiteY8" fmla="*/ 26069 h 33738"/>
                    <a:gd name="connsiteX9" fmla="*/ 0 w 46593"/>
                    <a:gd name="connsiteY9" fmla="*/ 16852 h 33738"/>
                    <a:gd name="connsiteX10" fmla="*/ 2448 w 46593"/>
                    <a:gd name="connsiteY10" fmla="*/ 7633 h 33738"/>
                    <a:gd name="connsiteX11" fmla="*/ 10082 w 46593"/>
                    <a:gd name="connsiteY11" fmla="*/ 1945 h 33738"/>
                    <a:gd name="connsiteX12" fmla="*/ 23297 w 46593"/>
                    <a:gd name="connsiteY12" fmla="*/ 0 h 33738"/>
                    <a:gd name="connsiteX13" fmla="*/ 23297 w 46593"/>
                    <a:gd name="connsiteY13" fmla="*/ 24737 h 33738"/>
                    <a:gd name="connsiteX14" fmla="*/ 30786 w 46593"/>
                    <a:gd name="connsiteY14" fmla="*/ 22685 h 33738"/>
                    <a:gd name="connsiteX15" fmla="*/ 33127 w 46593"/>
                    <a:gd name="connsiteY15" fmla="*/ 16815 h 33738"/>
                    <a:gd name="connsiteX16" fmla="*/ 30786 w 46593"/>
                    <a:gd name="connsiteY16" fmla="*/ 10946 h 33738"/>
                    <a:gd name="connsiteX17" fmla="*/ 23297 w 46593"/>
                    <a:gd name="connsiteY17" fmla="*/ 8858 h 33738"/>
                    <a:gd name="connsiteX18" fmla="*/ 15807 w 46593"/>
                    <a:gd name="connsiteY18" fmla="*/ 10946 h 33738"/>
                    <a:gd name="connsiteX19" fmla="*/ 13431 w 46593"/>
                    <a:gd name="connsiteY19" fmla="*/ 16815 h 33738"/>
                    <a:gd name="connsiteX20" fmla="*/ 15807 w 46593"/>
                    <a:gd name="connsiteY20" fmla="*/ 22685 h 33738"/>
                    <a:gd name="connsiteX21" fmla="*/ 23297 w 46593"/>
                    <a:gd name="connsiteY21" fmla="*/ 24737 h 3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593" h="33738">
                      <a:moveTo>
                        <a:pt x="23297" y="0"/>
                      </a:moveTo>
                      <a:cubicBezTo>
                        <a:pt x="28698" y="0"/>
                        <a:pt x="33091" y="648"/>
                        <a:pt x="36583" y="1945"/>
                      </a:cubicBezTo>
                      <a:cubicBezTo>
                        <a:pt x="40040" y="3241"/>
                        <a:pt x="42596" y="5149"/>
                        <a:pt x="44181" y="7633"/>
                      </a:cubicBezTo>
                      <a:cubicBezTo>
                        <a:pt x="45765" y="10118"/>
                        <a:pt x="46593" y="13179"/>
                        <a:pt x="46593" y="16852"/>
                      </a:cubicBezTo>
                      <a:cubicBezTo>
                        <a:pt x="46593" y="20524"/>
                        <a:pt x="45801" y="23549"/>
                        <a:pt x="44181" y="26069"/>
                      </a:cubicBezTo>
                      <a:cubicBezTo>
                        <a:pt x="42560" y="28590"/>
                        <a:pt x="40040" y="30498"/>
                        <a:pt x="36583" y="31794"/>
                      </a:cubicBezTo>
                      <a:cubicBezTo>
                        <a:pt x="33127" y="33091"/>
                        <a:pt x="28698" y="33739"/>
                        <a:pt x="23297" y="33739"/>
                      </a:cubicBezTo>
                      <a:cubicBezTo>
                        <a:pt x="17896" y="33739"/>
                        <a:pt x="13539" y="33091"/>
                        <a:pt x="10082" y="31794"/>
                      </a:cubicBezTo>
                      <a:cubicBezTo>
                        <a:pt x="6625" y="30498"/>
                        <a:pt x="4069" y="28590"/>
                        <a:pt x="2448" y="26069"/>
                      </a:cubicBezTo>
                      <a:cubicBezTo>
                        <a:pt x="828" y="23549"/>
                        <a:pt x="0" y="20488"/>
                        <a:pt x="0" y="16852"/>
                      </a:cubicBezTo>
                      <a:cubicBezTo>
                        <a:pt x="0" y="13215"/>
                        <a:pt x="828" y="10118"/>
                        <a:pt x="2448" y="7633"/>
                      </a:cubicBezTo>
                      <a:cubicBezTo>
                        <a:pt x="4069" y="5149"/>
                        <a:pt x="6625" y="3277"/>
                        <a:pt x="10082" y="1945"/>
                      </a:cubicBezTo>
                      <a:cubicBezTo>
                        <a:pt x="13539" y="648"/>
                        <a:pt x="17932" y="0"/>
                        <a:pt x="23297" y="0"/>
                      </a:cubicBezTo>
                      <a:close/>
                      <a:moveTo>
                        <a:pt x="23297" y="24737"/>
                      </a:moveTo>
                      <a:cubicBezTo>
                        <a:pt x="26717" y="24737"/>
                        <a:pt x="29202" y="24053"/>
                        <a:pt x="30786" y="22685"/>
                      </a:cubicBezTo>
                      <a:cubicBezTo>
                        <a:pt x="32370" y="21316"/>
                        <a:pt x="33127" y="19372"/>
                        <a:pt x="33127" y="16815"/>
                      </a:cubicBezTo>
                      <a:cubicBezTo>
                        <a:pt x="33127" y="14259"/>
                        <a:pt x="32334" y="12315"/>
                        <a:pt x="30786" y="10946"/>
                      </a:cubicBezTo>
                      <a:cubicBezTo>
                        <a:pt x="29238" y="9578"/>
                        <a:pt x="26753" y="8858"/>
                        <a:pt x="23297" y="8858"/>
                      </a:cubicBezTo>
                      <a:cubicBezTo>
                        <a:pt x="19840" y="8858"/>
                        <a:pt x="17355" y="9542"/>
                        <a:pt x="15807" y="10946"/>
                      </a:cubicBezTo>
                      <a:cubicBezTo>
                        <a:pt x="14223" y="12315"/>
                        <a:pt x="13431" y="14295"/>
                        <a:pt x="13431" y="16815"/>
                      </a:cubicBezTo>
                      <a:cubicBezTo>
                        <a:pt x="13431" y="19336"/>
                        <a:pt x="14223" y="21316"/>
                        <a:pt x="15807" y="22685"/>
                      </a:cubicBezTo>
                      <a:cubicBezTo>
                        <a:pt x="17391" y="24053"/>
                        <a:pt x="19876" y="24737"/>
                        <a:pt x="23297" y="24737"/>
                      </a:cubicBezTo>
                      <a:close/>
                    </a:path>
                  </a:pathLst>
                </a:custGeom>
                <a:grpFill/>
                <a:ln w="3601"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73FE46EC-2427-F9FE-AE71-4C9DEAD27563}"/>
                    </a:ext>
                  </a:extLst>
                </p:cNvPr>
                <p:cNvSpPr/>
                <p:nvPr/>
              </p:nvSpPr>
              <p:spPr>
                <a:xfrm>
                  <a:off x="239879" y="5866030"/>
                  <a:ext cx="29849" cy="43388"/>
                </a:xfrm>
                <a:custGeom>
                  <a:avLst/>
                  <a:gdLst>
                    <a:gd name="connsiteX0" fmla="*/ 25781 w 29849"/>
                    <a:gd name="connsiteY0" fmla="*/ 8174 h 43388"/>
                    <a:gd name="connsiteX1" fmla="*/ 21532 w 29849"/>
                    <a:gd name="connsiteY1" fmla="*/ 8570 h 43388"/>
                    <a:gd name="connsiteX2" fmla="*/ 19516 w 29849"/>
                    <a:gd name="connsiteY2" fmla="*/ 9794 h 43388"/>
                    <a:gd name="connsiteX3" fmla="*/ 19156 w 29849"/>
                    <a:gd name="connsiteY3" fmla="*/ 12242 h 43388"/>
                    <a:gd name="connsiteX4" fmla="*/ 29022 w 29849"/>
                    <a:gd name="connsiteY4" fmla="*/ 12242 h 43388"/>
                    <a:gd name="connsiteX5" fmla="*/ 29022 w 29849"/>
                    <a:gd name="connsiteY5" fmla="*/ 19732 h 43388"/>
                    <a:gd name="connsiteX6" fmla="*/ 19156 w 29849"/>
                    <a:gd name="connsiteY6" fmla="*/ 19732 h 43388"/>
                    <a:gd name="connsiteX7" fmla="*/ 19156 w 29849"/>
                    <a:gd name="connsiteY7" fmla="*/ 43389 h 43388"/>
                    <a:gd name="connsiteX8" fmla="*/ 6229 w 29849"/>
                    <a:gd name="connsiteY8" fmla="*/ 43389 h 43388"/>
                    <a:gd name="connsiteX9" fmla="*/ 6229 w 29849"/>
                    <a:gd name="connsiteY9" fmla="*/ 19732 h 43388"/>
                    <a:gd name="connsiteX10" fmla="*/ 0 w 29849"/>
                    <a:gd name="connsiteY10" fmla="*/ 19732 h 43388"/>
                    <a:gd name="connsiteX11" fmla="*/ 0 w 29849"/>
                    <a:gd name="connsiteY11" fmla="*/ 12242 h 43388"/>
                    <a:gd name="connsiteX12" fmla="*/ 6229 w 29849"/>
                    <a:gd name="connsiteY12" fmla="*/ 12242 h 43388"/>
                    <a:gd name="connsiteX13" fmla="*/ 6229 w 29849"/>
                    <a:gd name="connsiteY13" fmla="*/ 10118 h 43388"/>
                    <a:gd name="connsiteX14" fmla="*/ 8174 w 29849"/>
                    <a:gd name="connsiteY14" fmla="*/ 4033 h 43388"/>
                    <a:gd name="connsiteX15" fmla="*/ 13755 w 29849"/>
                    <a:gd name="connsiteY15" fmla="*/ 900 h 43388"/>
                    <a:gd name="connsiteX16" fmla="*/ 22973 w 29849"/>
                    <a:gd name="connsiteY16" fmla="*/ 0 h 43388"/>
                    <a:gd name="connsiteX17" fmla="*/ 26789 w 29849"/>
                    <a:gd name="connsiteY17" fmla="*/ 72 h 43388"/>
                    <a:gd name="connsiteX18" fmla="*/ 29454 w 29849"/>
                    <a:gd name="connsiteY18" fmla="*/ 324 h 43388"/>
                    <a:gd name="connsiteX19" fmla="*/ 29850 w 29849"/>
                    <a:gd name="connsiteY19" fmla="*/ 396 h 43388"/>
                    <a:gd name="connsiteX20" fmla="*/ 29850 w 29849"/>
                    <a:gd name="connsiteY20" fmla="*/ 8282 h 43388"/>
                    <a:gd name="connsiteX21" fmla="*/ 25817 w 29849"/>
                    <a:gd name="connsiteY21" fmla="*/ 8102 h 4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849" h="43388">
                      <a:moveTo>
                        <a:pt x="25781" y="8174"/>
                      </a:moveTo>
                      <a:cubicBezTo>
                        <a:pt x="23945" y="8174"/>
                        <a:pt x="22504" y="8318"/>
                        <a:pt x="21532" y="8570"/>
                      </a:cubicBezTo>
                      <a:cubicBezTo>
                        <a:pt x="20560" y="8822"/>
                        <a:pt x="19876" y="9254"/>
                        <a:pt x="19516" y="9794"/>
                      </a:cubicBezTo>
                      <a:cubicBezTo>
                        <a:pt x="19156" y="10334"/>
                        <a:pt x="19012" y="11163"/>
                        <a:pt x="19156" y="12242"/>
                      </a:cubicBezTo>
                      <a:lnTo>
                        <a:pt x="29022" y="12242"/>
                      </a:lnTo>
                      <a:lnTo>
                        <a:pt x="29022" y="19732"/>
                      </a:lnTo>
                      <a:lnTo>
                        <a:pt x="19156" y="19732"/>
                      </a:lnTo>
                      <a:lnTo>
                        <a:pt x="19156" y="43389"/>
                      </a:lnTo>
                      <a:lnTo>
                        <a:pt x="6229" y="43389"/>
                      </a:lnTo>
                      <a:lnTo>
                        <a:pt x="6229" y="19732"/>
                      </a:lnTo>
                      <a:lnTo>
                        <a:pt x="0" y="19732"/>
                      </a:lnTo>
                      <a:lnTo>
                        <a:pt x="0" y="12242"/>
                      </a:lnTo>
                      <a:lnTo>
                        <a:pt x="6229" y="12242"/>
                      </a:lnTo>
                      <a:lnTo>
                        <a:pt x="6229" y="10118"/>
                      </a:lnTo>
                      <a:cubicBezTo>
                        <a:pt x="6229" y="7526"/>
                        <a:pt x="6877" y="5509"/>
                        <a:pt x="8174" y="4033"/>
                      </a:cubicBezTo>
                      <a:cubicBezTo>
                        <a:pt x="9470" y="2557"/>
                        <a:pt x="11306" y="1512"/>
                        <a:pt x="13755" y="900"/>
                      </a:cubicBezTo>
                      <a:cubicBezTo>
                        <a:pt x="16167" y="288"/>
                        <a:pt x="19264" y="0"/>
                        <a:pt x="22973" y="0"/>
                      </a:cubicBezTo>
                      <a:cubicBezTo>
                        <a:pt x="24449" y="0"/>
                        <a:pt x="25709" y="0"/>
                        <a:pt x="26789" y="72"/>
                      </a:cubicBezTo>
                      <a:cubicBezTo>
                        <a:pt x="27869" y="144"/>
                        <a:pt x="28734" y="216"/>
                        <a:pt x="29454" y="324"/>
                      </a:cubicBezTo>
                      <a:lnTo>
                        <a:pt x="29850" y="396"/>
                      </a:lnTo>
                      <a:lnTo>
                        <a:pt x="29850" y="8282"/>
                      </a:lnTo>
                      <a:cubicBezTo>
                        <a:pt x="27833" y="8174"/>
                        <a:pt x="26501" y="8102"/>
                        <a:pt x="25817" y="8102"/>
                      </a:cubicBezTo>
                      <a:close/>
                    </a:path>
                  </a:pathLst>
                </a:custGeom>
                <a:grpFill/>
                <a:ln w="3601"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3A733D7-CB42-1548-BCB7-F5DF7BF32607}"/>
                    </a:ext>
                  </a:extLst>
                </p:cNvPr>
                <p:cNvSpPr/>
                <p:nvPr/>
              </p:nvSpPr>
              <p:spPr>
                <a:xfrm>
                  <a:off x="292233" y="5869955"/>
                  <a:ext cx="29057" cy="40039"/>
                </a:xfrm>
                <a:custGeom>
                  <a:avLst/>
                  <a:gdLst>
                    <a:gd name="connsiteX0" fmla="*/ 23549 w 29057"/>
                    <a:gd name="connsiteY0" fmla="*/ 29958 h 40039"/>
                    <a:gd name="connsiteX1" fmla="*/ 26177 w 29057"/>
                    <a:gd name="connsiteY1" fmla="*/ 29958 h 40039"/>
                    <a:gd name="connsiteX2" fmla="*/ 28986 w 29057"/>
                    <a:gd name="connsiteY2" fmla="*/ 29814 h 40039"/>
                    <a:gd name="connsiteX3" fmla="*/ 28986 w 29057"/>
                    <a:gd name="connsiteY3" fmla="*/ 39500 h 40039"/>
                    <a:gd name="connsiteX4" fmla="*/ 25241 w 29057"/>
                    <a:gd name="connsiteY4" fmla="*/ 39860 h 40039"/>
                    <a:gd name="connsiteX5" fmla="*/ 20812 w 29057"/>
                    <a:gd name="connsiteY5" fmla="*/ 40040 h 40039"/>
                    <a:gd name="connsiteX6" fmla="*/ 11882 w 29057"/>
                    <a:gd name="connsiteY6" fmla="*/ 39068 h 40039"/>
                    <a:gd name="connsiteX7" fmla="*/ 7489 w 29057"/>
                    <a:gd name="connsiteY7" fmla="*/ 35935 h 40039"/>
                    <a:gd name="connsiteX8" fmla="*/ 6229 w 29057"/>
                    <a:gd name="connsiteY8" fmla="*/ 29922 h 40039"/>
                    <a:gd name="connsiteX9" fmla="*/ 6229 w 29057"/>
                    <a:gd name="connsiteY9" fmla="*/ 15915 h 40039"/>
                    <a:gd name="connsiteX10" fmla="*/ 0 w 29057"/>
                    <a:gd name="connsiteY10" fmla="*/ 15915 h 40039"/>
                    <a:gd name="connsiteX11" fmla="*/ 0 w 29057"/>
                    <a:gd name="connsiteY11" fmla="*/ 8426 h 40039"/>
                    <a:gd name="connsiteX12" fmla="*/ 6229 w 29057"/>
                    <a:gd name="connsiteY12" fmla="*/ 8426 h 40039"/>
                    <a:gd name="connsiteX13" fmla="*/ 6229 w 29057"/>
                    <a:gd name="connsiteY13" fmla="*/ 0 h 40039"/>
                    <a:gd name="connsiteX14" fmla="*/ 19084 w 29057"/>
                    <a:gd name="connsiteY14" fmla="*/ 0 h 40039"/>
                    <a:gd name="connsiteX15" fmla="*/ 19084 w 29057"/>
                    <a:gd name="connsiteY15" fmla="*/ 8426 h 40039"/>
                    <a:gd name="connsiteX16" fmla="*/ 29058 w 29057"/>
                    <a:gd name="connsiteY16" fmla="*/ 8426 h 40039"/>
                    <a:gd name="connsiteX17" fmla="*/ 29058 w 29057"/>
                    <a:gd name="connsiteY17" fmla="*/ 15915 h 40039"/>
                    <a:gd name="connsiteX18" fmla="*/ 19084 w 29057"/>
                    <a:gd name="connsiteY18" fmla="*/ 15915 h 40039"/>
                    <a:gd name="connsiteX19" fmla="*/ 19084 w 29057"/>
                    <a:gd name="connsiteY19" fmla="*/ 27581 h 40039"/>
                    <a:gd name="connsiteX20" fmla="*/ 20128 w 29057"/>
                    <a:gd name="connsiteY20" fmla="*/ 29526 h 40039"/>
                    <a:gd name="connsiteX21" fmla="*/ 23585 w 29057"/>
                    <a:gd name="connsiteY21" fmla="*/ 30030 h 4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057" h="40039">
                      <a:moveTo>
                        <a:pt x="23549" y="29958"/>
                      </a:moveTo>
                      <a:cubicBezTo>
                        <a:pt x="24341" y="29958"/>
                        <a:pt x="25241" y="29958"/>
                        <a:pt x="26177" y="29958"/>
                      </a:cubicBezTo>
                      <a:cubicBezTo>
                        <a:pt x="27113" y="29958"/>
                        <a:pt x="28049" y="29886"/>
                        <a:pt x="28986" y="29814"/>
                      </a:cubicBezTo>
                      <a:lnTo>
                        <a:pt x="28986" y="39500"/>
                      </a:lnTo>
                      <a:cubicBezTo>
                        <a:pt x="28049" y="39608"/>
                        <a:pt x="26825" y="39715"/>
                        <a:pt x="25241" y="39860"/>
                      </a:cubicBezTo>
                      <a:cubicBezTo>
                        <a:pt x="23657" y="40004"/>
                        <a:pt x="22180" y="40040"/>
                        <a:pt x="20812" y="40040"/>
                      </a:cubicBezTo>
                      <a:cubicBezTo>
                        <a:pt x="16923" y="40040"/>
                        <a:pt x="13935" y="39715"/>
                        <a:pt x="11882" y="39068"/>
                      </a:cubicBezTo>
                      <a:cubicBezTo>
                        <a:pt x="9794" y="38419"/>
                        <a:pt x="8354" y="37375"/>
                        <a:pt x="7489" y="35935"/>
                      </a:cubicBezTo>
                      <a:cubicBezTo>
                        <a:pt x="6625" y="34495"/>
                        <a:pt x="6229" y="32478"/>
                        <a:pt x="6229" y="29922"/>
                      </a:cubicBezTo>
                      <a:lnTo>
                        <a:pt x="6229" y="15915"/>
                      </a:lnTo>
                      <a:lnTo>
                        <a:pt x="0" y="15915"/>
                      </a:lnTo>
                      <a:lnTo>
                        <a:pt x="0" y="8426"/>
                      </a:lnTo>
                      <a:lnTo>
                        <a:pt x="6229" y="8426"/>
                      </a:lnTo>
                      <a:lnTo>
                        <a:pt x="6229" y="0"/>
                      </a:lnTo>
                      <a:lnTo>
                        <a:pt x="19084" y="0"/>
                      </a:lnTo>
                      <a:lnTo>
                        <a:pt x="19084" y="8426"/>
                      </a:lnTo>
                      <a:lnTo>
                        <a:pt x="29058" y="8426"/>
                      </a:lnTo>
                      <a:lnTo>
                        <a:pt x="29058" y="15915"/>
                      </a:lnTo>
                      <a:lnTo>
                        <a:pt x="19084" y="15915"/>
                      </a:lnTo>
                      <a:lnTo>
                        <a:pt x="19084" y="27581"/>
                      </a:lnTo>
                      <a:cubicBezTo>
                        <a:pt x="19084" y="28553"/>
                        <a:pt x="19444" y="29202"/>
                        <a:pt x="20128" y="29526"/>
                      </a:cubicBezTo>
                      <a:cubicBezTo>
                        <a:pt x="20812" y="29850"/>
                        <a:pt x="21964" y="30030"/>
                        <a:pt x="23585" y="30030"/>
                      </a:cubicBezTo>
                      <a:close/>
                    </a:path>
                  </a:pathLst>
                </a:custGeom>
                <a:grpFill/>
                <a:ln w="3601"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DEFD4214-DF90-99AC-2943-F2B3DA4E615D}"/>
                    </a:ext>
                  </a:extLst>
                </p:cNvPr>
                <p:cNvSpPr/>
                <p:nvPr/>
              </p:nvSpPr>
              <p:spPr>
                <a:xfrm>
                  <a:off x="326044" y="5867687"/>
                  <a:ext cx="43532" cy="41768"/>
                </a:xfrm>
                <a:custGeom>
                  <a:avLst/>
                  <a:gdLst>
                    <a:gd name="connsiteX0" fmla="*/ 27941 w 43532"/>
                    <a:gd name="connsiteY0" fmla="*/ 9794 h 41768"/>
                    <a:gd name="connsiteX1" fmla="*/ 39320 w 43532"/>
                    <a:gd name="connsiteY1" fmla="*/ 12782 h 41768"/>
                    <a:gd name="connsiteX2" fmla="*/ 43533 w 43532"/>
                    <a:gd name="connsiteY2" fmla="*/ 21820 h 41768"/>
                    <a:gd name="connsiteX3" fmla="*/ 43533 w 43532"/>
                    <a:gd name="connsiteY3" fmla="*/ 41768 h 41768"/>
                    <a:gd name="connsiteX4" fmla="*/ 30534 w 43532"/>
                    <a:gd name="connsiteY4" fmla="*/ 41768 h 41768"/>
                    <a:gd name="connsiteX5" fmla="*/ 30534 w 43532"/>
                    <a:gd name="connsiteY5" fmla="*/ 25961 h 41768"/>
                    <a:gd name="connsiteX6" fmla="*/ 28482 w 43532"/>
                    <a:gd name="connsiteY6" fmla="*/ 21244 h 41768"/>
                    <a:gd name="connsiteX7" fmla="*/ 22504 w 43532"/>
                    <a:gd name="connsiteY7" fmla="*/ 19732 h 41768"/>
                    <a:gd name="connsiteX8" fmla="*/ 15771 w 43532"/>
                    <a:gd name="connsiteY8" fmla="*/ 21568 h 41768"/>
                    <a:gd name="connsiteX9" fmla="*/ 12927 w 43532"/>
                    <a:gd name="connsiteY9" fmla="*/ 27689 h 41768"/>
                    <a:gd name="connsiteX10" fmla="*/ 12927 w 43532"/>
                    <a:gd name="connsiteY10" fmla="*/ 41768 h 41768"/>
                    <a:gd name="connsiteX11" fmla="*/ 0 w 43532"/>
                    <a:gd name="connsiteY11" fmla="*/ 41768 h 41768"/>
                    <a:gd name="connsiteX12" fmla="*/ 0 w 43532"/>
                    <a:gd name="connsiteY12" fmla="*/ 0 h 41768"/>
                    <a:gd name="connsiteX13" fmla="*/ 12927 w 43532"/>
                    <a:gd name="connsiteY13" fmla="*/ 0 h 41768"/>
                    <a:gd name="connsiteX14" fmla="*/ 12927 w 43532"/>
                    <a:gd name="connsiteY14" fmla="*/ 14547 h 41768"/>
                    <a:gd name="connsiteX15" fmla="*/ 13287 w 43532"/>
                    <a:gd name="connsiteY15" fmla="*/ 14547 h 41768"/>
                    <a:gd name="connsiteX16" fmla="*/ 19588 w 43532"/>
                    <a:gd name="connsiteY16" fmla="*/ 10982 h 41768"/>
                    <a:gd name="connsiteX17" fmla="*/ 27941 w 43532"/>
                    <a:gd name="connsiteY17" fmla="*/ 9830 h 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532" h="41768">
                      <a:moveTo>
                        <a:pt x="27941" y="9794"/>
                      </a:moveTo>
                      <a:cubicBezTo>
                        <a:pt x="32694" y="9794"/>
                        <a:pt x="36511" y="10802"/>
                        <a:pt x="39320" y="12782"/>
                      </a:cubicBezTo>
                      <a:cubicBezTo>
                        <a:pt x="42128" y="14763"/>
                        <a:pt x="43533" y="17787"/>
                        <a:pt x="43533" y="21820"/>
                      </a:cubicBezTo>
                      <a:lnTo>
                        <a:pt x="43533" y="41768"/>
                      </a:lnTo>
                      <a:lnTo>
                        <a:pt x="30534" y="41768"/>
                      </a:lnTo>
                      <a:lnTo>
                        <a:pt x="30534" y="25961"/>
                      </a:lnTo>
                      <a:cubicBezTo>
                        <a:pt x="30534" y="23801"/>
                        <a:pt x="29850" y="22216"/>
                        <a:pt x="28482" y="21244"/>
                      </a:cubicBezTo>
                      <a:cubicBezTo>
                        <a:pt x="27113" y="20236"/>
                        <a:pt x="25133" y="19732"/>
                        <a:pt x="22504" y="19732"/>
                      </a:cubicBezTo>
                      <a:cubicBezTo>
                        <a:pt x="19876" y="19732"/>
                        <a:pt x="17643" y="20344"/>
                        <a:pt x="15771" y="21568"/>
                      </a:cubicBezTo>
                      <a:cubicBezTo>
                        <a:pt x="13899" y="22792"/>
                        <a:pt x="12927" y="24845"/>
                        <a:pt x="12927" y="27689"/>
                      </a:cubicBezTo>
                      <a:lnTo>
                        <a:pt x="12927" y="41768"/>
                      </a:lnTo>
                      <a:lnTo>
                        <a:pt x="0" y="41768"/>
                      </a:lnTo>
                      <a:lnTo>
                        <a:pt x="0" y="0"/>
                      </a:lnTo>
                      <a:lnTo>
                        <a:pt x="12927" y="0"/>
                      </a:lnTo>
                      <a:lnTo>
                        <a:pt x="12927" y="14547"/>
                      </a:lnTo>
                      <a:lnTo>
                        <a:pt x="13287" y="14547"/>
                      </a:lnTo>
                      <a:cubicBezTo>
                        <a:pt x="15087" y="12926"/>
                        <a:pt x="17211" y="11738"/>
                        <a:pt x="19588" y="10982"/>
                      </a:cubicBezTo>
                      <a:cubicBezTo>
                        <a:pt x="22000" y="10226"/>
                        <a:pt x="24773" y="9830"/>
                        <a:pt x="27941" y="9830"/>
                      </a:cubicBezTo>
                      <a:close/>
                    </a:path>
                  </a:pathLst>
                </a:custGeom>
                <a:grpFill/>
                <a:ln w="3601"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81C88E3E-3525-2FA5-DDE9-FBB0505D8036}"/>
                    </a:ext>
                  </a:extLst>
                </p:cNvPr>
                <p:cNvSpPr/>
                <p:nvPr/>
              </p:nvSpPr>
              <p:spPr>
                <a:xfrm>
                  <a:off x="374257" y="5877013"/>
                  <a:ext cx="46701" cy="33774"/>
                </a:xfrm>
                <a:custGeom>
                  <a:avLst/>
                  <a:gdLst>
                    <a:gd name="connsiteX0" fmla="*/ 23441 w 46701"/>
                    <a:gd name="connsiteY0" fmla="*/ 0 h 33774"/>
                    <a:gd name="connsiteX1" fmla="*/ 36583 w 46701"/>
                    <a:gd name="connsiteY1" fmla="*/ 1945 h 33774"/>
                    <a:gd name="connsiteX2" fmla="*/ 44217 w 46701"/>
                    <a:gd name="connsiteY2" fmla="*/ 7633 h 33774"/>
                    <a:gd name="connsiteX3" fmla="*/ 46701 w 46701"/>
                    <a:gd name="connsiteY3" fmla="*/ 16852 h 33774"/>
                    <a:gd name="connsiteX4" fmla="*/ 46593 w 46701"/>
                    <a:gd name="connsiteY4" fmla="*/ 19804 h 33774"/>
                    <a:gd name="connsiteX5" fmla="*/ 6193 w 46701"/>
                    <a:gd name="connsiteY5" fmla="*/ 19804 h 33774"/>
                    <a:gd name="connsiteX6" fmla="*/ 6301 w 46701"/>
                    <a:gd name="connsiteY6" fmla="*/ 12639 h 33774"/>
                    <a:gd name="connsiteX7" fmla="*/ 37735 w 46701"/>
                    <a:gd name="connsiteY7" fmla="*/ 12639 h 33774"/>
                    <a:gd name="connsiteX8" fmla="*/ 33235 w 46701"/>
                    <a:gd name="connsiteY8" fmla="*/ 15591 h 33774"/>
                    <a:gd name="connsiteX9" fmla="*/ 30894 w 46701"/>
                    <a:gd name="connsiteY9" fmla="*/ 9650 h 33774"/>
                    <a:gd name="connsiteX10" fmla="*/ 23405 w 46701"/>
                    <a:gd name="connsiteY10" fmla="*/ 7742 h 33774"/>
                    <a:gd name="connsiteX11" fmla="*/ 15807 w 46701"/>
                    <a:gd name="connsiteY11" fmla="*/ 9650 h 33774"/>
                    <a:gd name="connsiteX12" fmla="*/ 13503 w 46701"/>
                    <a:gd name="connsiteY12" fmla="*/ 15591 h 33774"/>
                    <a:gd name="connsiteX13" fmla="*/ 13503 w 46701"/>
                    <a:gd name="connsiteY13" fmla="*/ 18148 h 33774"/>
                    <a:gd name="connsiteX14" fmla="*/ 15843 w 46701"/>
                    <a:gd name="connsiteY14" fmla="*/ 24161 h 33774"/>
                    <a:gd name="connsiteX15" fmla="*/ 23477 w 46701"/>
                    <a:gd name="connsiteY15" fmla="*/ 26069 h 33774"/>
                    <a:gd name="connsiteX16" fmla="*/ 29634 w 46701"/>
                    <a:gd name="connsiteY16" fmla="*/ 24989 h 33774"/>
                    <a:gd name="connsiteX17" fmla="*/ 31938 w 46701"/>
                    <a:gd name="connsiteY17" fmla="*/ 22756 h 33774"/>
                    <a:gd name="connsiteX18" fmla="*/ 46233 w 46701"/>
                    <a:gd name="connsiteY18" fmla="*/ 22756 h 33774"/>
                    <a:gd name="connsiteX19" fmla="*/ 43929 w 46701"/>
                    <a:gd name="connsiteY19" fmla="*/ 28338 h 33774"/>
                    <a:gd name="connsiteX20" fmla="*/ 36979 w 46701"/>
                    <a:gd name="connsiteY20" fmla="*/ 32262 h 33774"/>
                    <a:gd name="connsiteX21" fmla="*/ 23441 w 46701"/>
                    <a:gd name="connsiteY21" fmla="*/ 33775 h 33774"/>
                    <a:gd name="connsiteX22" fmla="*/ 10154 w 46701"/>
                    <a:gd name="connsiteY22" fmla="*/ 31830 h 33774"/>
                    <a:gd name="connsiteX23" fmla="*/ 2484 w 46701"/>
                    <a:gd name="connsiteY23" fmla="*/ 26105 h 33774"/>
                    <a:gd name="connsiteX24" fmla="*/ 0 w 46701"/>
                    <a:gd name="connsiteY24" fmla="*/ 16888 h 33774"/>
                    <a:gd name="connsiteX25" fmla="*/ 2484 w 46701"/>
                    <a:gd name="connsiteY25" fmla="*/ 7670 h 33774"/>
                    <a:gd name="connsiteX26" fmla="*/ 10118 w 46701"/>
                    <a:gd name="connsiteY26" fmla="*/ 1981 h 33774"/>
                    <a:gd name="connsiteX27" fmla="*/ 23369 w 46701"/>
                    <a:gd name="connsiteY27" fmla="*/ 36 h 3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701" h="33774">
                      <a:moveTo>
                        <a:pt x="23441" y="0"/>
                      </a:moveTo>
                      <a:cubicBezTo>
                        <a:pt x="28734" y="0"/>
                        <a:pt x="33127" y="648"/>
                        <a:pt x="36583" y="1945"/>
                      </a:cubicBezTo>
                      <a:cubicBezTo>
                        <a:pt x="40040" y="3241"/>
                        <a:pt x="42560" y="5149"/>
                        <a:pt x="44217" y="7633"/>
                      </a:cubicBezTo>
                      <a:cubicBezTo>
                        <a:pt x="45873" y="10118"/>
                        <a:pt x="46701" y="13179"/>
                        <a:pt x="46701" y="16852"/>
                      </a:cubicBezTo>
                      <a:cubicBezTo>
                        <a:pt x="46701" y="17752"/>
                        <a:pt x="46665" y="18724"/>
                        <a:pt x="46593" y="19804"/>
                      </a:cubicBezTo>
                      <a:lnTo>
                        <a:pt x="6193" y="19804"/>
                      </a:lnTo>
                      <a:lnTo>
                        <a:pt x="6301" y="12639"/>
                      </a:lnTo>
                      <a:lnTo>
                        <a:pt x="37735" y="12639"/>
                      </a:lnTo>
                      <a:lnTo>
                        <a:pt x="33235" y="15591"/>
                      </a:lnTo>
                      <a:cubicBezTo>
                        <a:pt x="33235" y="12890"/>
                        <a:pt x="32442" y="10910"/>
                        <a:pt x="30894" y="9650"/>
                      </a:cubicBezTo>
                      <a:cubicBezTo>
                        <a:pt x="29346" y="8389"/>
                        <a:pt x="26861" y="7742"/>
                        <a:pt x="23405" y="7742"/>
                      </a:cubicBezTo>
                      <a:cubicBezTo>
                        <a:pt x="19948" y="7742"/>
                        <a:pt x="17319" y="8389"/>
                        <a:pt x="15807" y="9650"/>
                      </a:cubicBezTo>
                      <a:cubicBezTo>
                        <a:pt x="14295" y="10910"/>
                        <a:pt x="13503" y="12890"/>
                        <a:pt x="13503" y="15591"/>
                      </a:cubicBezTo>
                      <a:lnTo>
                        <a:pt x="13503" y="18148"/>
                      </a:lnTo>
                      <a:cubicBezTo>
                        <a:pt x="13503" y="20884"/>
                        <a:pt x="14295" y="22864"/>
                        <a:pt x="15843" y="24161"/>
                      </a:cubicBezTo>
                      <a:cubicBezTo>
                        <a:pt x="17391" y="25457"/>
                        <a:pt x="19948" y="26069"/>
                        <a:pt x="23477" y="26069"/>
                      </a:cubicBezTo>
                      <a:cubicBezTo>
                        <a:pt x="26357" y="26069"/>
                        <a:pt x="28410" y="25709"/>
                        <a:pt x="29634" y="24989"/>
                      </a:cubicBezTo>
                      <a:cubicBezTo>
                        <a:pt x="30858" y="24269"/>
                        <a:pt x="31650" y="23549"/>
                        <a:pt x="31938" y="22756"/>
                      </a:cubicBezTo>
                      <a:lnTo>
                        <a:pt x="46233" y="22756"/>
                      </a:lnTo>
                      <a:cubicBezTo>
                        <a:pt x="46053" y="24881"/>
                        <a:pt x="45261" y="26717"/>
                        <a:pt x="43929" y="28338"/>
                      </a:cubicBezTo>
                      <a:cubicBezTo>
                        <a:pt x="42596" y="29958"/>
                        <a:pt x="40256" y="31254"/>
                        <a:pt x="36979" y="32262"/>
                      </a:cubicBezTo>
                      <a:cubicBezTo>
                        <a:pt x="33703" y="33271"/>
                        <a:pt x="29166" y="33775"/>
                        <a:pt x="23441" y="33775"/>
                      </a:cubicBezTo>
                      <a:cubicBezTo>
                        <a:pt x="18040" y="33775"/>
                        <a:pt x="13647" y="33126"/>
                        <a:pt x="10154" y="31830"/>
                      </a:cubicBezTo>
                      <a:cubicBezTo>
                        <a:pt x="6697" y="30534"/>
                        <a:pt x="4141" y="28625"/>
                        <a:pt x="2484" y="26105"/>
                      </a:cubicBezTo>
                      <a:cubicBezTo>
                        <a:pt x="828" y="23585"/>
                        <a:pt x="0" y="20524"/>
                        <a:pt x="0" y="16888"/>
                      </a:cubicBezTo>
                      <a:cubicBezTo>
                        <a:pt x="0" y="13251"/>
                        <a:pt x="828" y="10154"/>
                        <a:pt x="2484" y="7670"/>
                      </a:cubicBezTo>
                      <a:cubicBezTo>
                        <a:pt x="4141" y="5185"/>
                        <a:pt x="6697" y="3313"/>
                        <a:pt x="10118" y="1981"/>
                      </a:cubicBezTo>
                      <a:cubicBezTo>
                        <a:pt x="13539" y="648"/>
                        <a:pt x="17968" y="36"/>
                        <a:pt x="23369" y="36"/>
                      </a:cubicBezTo>
                      <a:close/>
                    </a:path>
                  </a:pathLst>
                </a:custGeom>
                <a:grpFill/>
                <a:ln w="3601"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00CBBBD-5B76-7B73-9B84-A2DC1023F6B3}"/>
                    </a:ext>
                  </a:extLst>
                </p:cNvPr>
                <p:cNvSpPr/>
                <p:nvPr/>
              </p:nvSpPr>
              <p:spPr>
                <a:xfrm>
                  <a:off x="446883" y="5868263"/>
                  <a:ext cx="51022" cy="41192"/>
                </a:xfrm>
                <a:custGeom>
                  <a:avLst/>
                  <a:gdLst>
                    <a:gd name="connsiteX0" fmla="*/ 43785 w 51022"/>
                    <a:gd name="connsiteY0" fmla="*/ 19084 h 41192"/>
                    <a:gd name="connsiteX1" fmla="*/ 49078 w 51022"/>
                    <a:gd name="connsiteY1" fmla="*/ 22217 h 41192"/>
                    <a:gd name="connsiteX2" fmla="*/ 51022 w 51022"/>
                    <a:gd name="connsiteY2" fmla="*/ 29094 h 41192"/>
                    <a:gd name="connsiteX3" fmla="*/ 47565 w 51022"/>
                    <a:gd name="connsiteY3" fmla="*/ 38168 h 41192"/>
                    <a:gd name="connsiteX4" fmla="*/ 36475 w 51022"/>
                    <a:gd name="connsiteY4" fmla="*/ 41192 h 41192"/>
                    <a:gd name="connsiteX5" fmla="*/ 0 w 51022"/>
                    <a:gd name="connsiteY5" fmla="*/ 41192 h 41192"/>
                    <a:gd name="connsiteX6" fmla="*/ 0 w 51022"/>
                    <a:gd name="connsiteY6" fmla="*/ 0 h 41192"/>
                    <a:gd name="connsiteX7" fmla="*/ 35539 w 51022"/>
                    <a:gd name="connsiteY7" fmla="*/ 0 h 41192"/>
                    <a:gd name="connsiteX8" fmla="*/ 46161 w 51022"/>
                    <a:gd name="connsiteY8" fmla="*/ 2809 h 41192"/>
                    <a:gd name="connsiteX9" fmla="*/ 49510 w 51022"/>
                    <a:gd name="connsiteY9" fmla="*/ 10694 h 41192"/>
                    <a:gd name="connsiteX10" fmla="*/ 47997 w 51022"/>
                    <a:gd name="connsiteY10" fmla="*/ 15951 h 41192"/>
                    <a:gd name="connsiteX11" fmla="*/ 43785 w 51022"/>
                    <a:gd name="connsiteY11" fmla="*/ 18796 h 41192"/>
                    <a:gd name="connsiteX12" fmla="*/ 43785 w 51022"/>
                    <a:gd name="connsiteY12" fmla="*/ 19156 h 41192"/>
                    <a:gd name="connsiteX13" fmla="*/ 31038 w 51022"/>
                    <a:gd name="connsiteY13" fmla="*/ 16203 h 41192"/>
                    <a:gd name="connsiteX14" fmla="*/ 34171 w 51022"/>
                    <a:gd name="connsiteY14" fmla="*/ 15375 h 41192"/>
                    <a:gd name="connsiteX15" fmla="*/ 35179 w 51022"/>
                    <a:gd name="connsiteY15" fmla="*/ 12567 h 41192"/>
                    <a:gd name="connsiteX16" fmla="*/ 34171 w 51022"/>
                    <a:gd name="connsiteY16" fmla="*/ 9866 h 41192"/>
                    <a:gd name="connsiteX17" fmla="*/ 31038 w 51022"/>
                    <a:gd name="connsiteY17" fmla="*/ 9038 h 41192"/>
                    <a:gd name="connsiteX18" fmla="*/ 13107 w 51022"/>
                    <a:gd name="connsiteY18" fmla="*/ 9038 h 41192"/>
                    <a:gd name="connsiteX19" fmla="*/ 13107 w 51022"/>
                    <a:gd name="connsiteY19" fmla="*/ 16203 h 41192"/>
                    <a:gd name="connsiteX20" fmla="*/ 31038 w 51022"/>
                    <a:gd name="connsiteY20" fmla="*/ 16203 h 41192"/>
                    <a:gd name="connsiteX21" fmla="*/ 31794 w 51022"/>
                    <a:gd name="connsiteY21" fmla="*/ 32299 h 41192"/>
                    <a:gd name="connsiteX22" fmla="*/ 35395 w 51022"/>
                    <a:gd name="connsiteY22" fmla="*/ 31326 h 41192"/>
                    <a:gd name="connsiteX23" fmla="*/ 36511 w 51022"/>
                    <a:gd name="connsiteY23" fmla="*/ 28194 h 41192"/>
                    <a:gd name="connsiteX24" fmla="*/ 35395 w 51022"/>
                    <a:gd name="connsiteY24" fmla="*/ 25061 h 41192"/>
                    <a:gd name="connsiteX25" fmla="*/ 31794 w 51022"/>
                    <a:gd name="connsiteY25" fmla="*/ 24089 h 41192"/>
                    <a:gd name="connsiteX26" fmla="*/ 13107 w 51022"/>
                    <a:gd name="connsiteY26" fmla="*/ 24089 h 41192"/>
                    <a:gd name="connsiteX27" fmla="*/ 13107 w 51022"/>
                    <a:gd name="connsiteY27" fmla="*/ 32299 h 41192"/>
                    <a:gd name="connsiteX28" fmla="*/ 31794 w 51022"/>
                    <a:gd name="connsiteY28" fmla="*/ 32299 h 4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1022" h="41192">
                      <a:moveTo>
                        <a:pt x="43785" y="19084"/>
                      </a:moveTo>
                      <a:cubicBezTo>
                        <a:pt x="46017" y="19624"/>
                        <a:pt x="47781" y="20668"/>
                        <a:pt x="49078" y="22217"/>
                      </a:cubicBezTo>
                      <a:cubicBezTo>
                        <a:pt x="50374" y="23765"/>
                        <a:pt x="51022" y="26033"/>
                        <a:pt x="51022" y="29094"/>
                      </a:cubicBezTo>
                      <a:cubicBezTo>
                        <a:pt x="51022" y="33127"/>
                        <a:pt x="49870" y="36151"/>
                        <a:pt x="47565" y="38168"/>
                      </a:cubicBezTo>
                      <a:cubicBezTo>
                        <a:pt x="45261" y="40184"/>
                        <a:pt x="41552" y="41192"/>
                        <a:pt x="36475" y="41192"/>
                      </a:cubicBezTo>
                      <a:lnTo>
                        <a:pt x="0" y="41192"/>
                      </a:lnTo>
                      <a:lnTo>
                        <a:pt x="0" y="0"/>
                      </a:lnTo>
                      <a:lnTo>
                        <a:pt x="35539" y="0"/>
                      </a:lnTo>
                      <a:cubicBezTo>
                        <a:pt x="40400" y="0"/>
                        <a:pt x="43929" y="936"/>
                        <a:pt x="46161" y="2809"/>
                      </a:cubicBezTo>
                      <a:cubicBezTo>
                        <a:pt x="48394" y="4681"/>
                        <a:pt x="49510" y="7310"/>
                        <a:pt x="49510" y="10694"/>
                      </a:cubicBezTo>
                      <a:cubicBezTo>
                        <a:pt x="49510" y="12855"/>
                        <a:pt x="49006" y="14583"/>
                        <a:pt x="47997" y="15951"/>
                      </a:cubicBezTo>
                      <a:cubicBezTo>
                        <a:pt x="46989" y="17320"/>
                        <a:pt x="45585" y="18256"/>
                        <a:pt x="43785" y="18796"/>
                      </a:cubicBezTo>
                      <a:lnTo>
                        <a:pt x="43785" y="19156"/>
                      </a:lnTo>
                      <a:close/>
                      <a:moveTo>
                        <a:pt x="31038" y="16203"/>
                      </a:moveTo>
                      <a:cubicBezTo>
                        <a:pt x="32442" y="16203"/>
                        <a:pt x="33523" y="15915"/>
                        <a:pt x="34171" y="15375"/>
                      </a:cubicBezTo>
                      <a:cubicBezTo>
                        <a:pt x="34855" y="14835"/>
                        <a:pt x="35179" y="13899"/>
                        <a:pt x="35179" y="12567"/>
                      </a:cubicBezTo>
                      <a:cubicBezTo>
                        <a:pt x="35179" y="11342"/>
                        <a:pt x="34855" y="10442"/>
                        <a:pt x="34171" y="9866"/>
                      </a:cubicBezTo>
                      <a:cubicBezTo>
                        <a:pt x="33487" y="9290"/>
                        <a:pt x="32442" y="9038"/>
                        <a:pt x="31038" y="9038"/>
                      </a:cubicBezTo>
                      <a:lnTo>
                        <a:pt x="13107" y="9038"/>
                      </a:lnTo>
                      <a:lnTo>
                        <a:pt x="13107" y="16203"/>
                      </a:lnTo>
                      <a:lnTo>
                        <a:pt x="31038" y="16203"/>
                      </a:lnTo>
                      <a:close/>
                      <a:moveTo>
                        <a:pt x="31794" y="32299"/>
                      </a:moveTo>
                      <a:cubicBezTo>
                        <a:pt x="33451" y="32299"/>
                        <a:pt x="34639" y="31974"/>
                        <a:pt x="35395" y="31326"/>
                      </a:cubicBezTo>
                      <a:cubicBezTo>
                        <a:pt x="36151" y="30678"/>
                        <a:pt x="36511" y="29634"/>
                        <a:pt x="36511" y="28194"/>
                      </a:cubicBezTo>
                      <a:cubicBezTo>
                        <a:pt x="36511" y="26753"/>
                        <a:pt x="36151" y="25745"/>
                        <a:pt x="35395" y="25061"/>
                      </a:cubicBezTo>
                      <a:cubicBezTo>
                        <a:pt x="34639" y="24413"/>
                        <a:pt x="33451" y="24089"/>
                        <a:pt x="31794" y="24089"/>
                      </a:cubicBezTo>
                      <a:lnTo>
                        <a:pt x="13107" y="24089"/>
                      </a:lnTo>
                      <a:lnTo>
                        <a:pt x="13107" y="32299"/>
                      </a:lnTo>
                      <a:lnTo>
                        <a:pt x="31794" y="32299"/>
                      </a:lnTo>
                      <a:close/>
                    </a:path>
                  </a:pathLst>
                </a:custGeom>
                <a:grpFill/>
                <a:ln w="3601"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0741161C-AF46-3F75-750E-1961C712EFAD}"/>
                    </a:ext>
                  </a:extLst>
                </p:cNvPr>
                <p:cNvSpPr/>
                <p:nvPr/>
              </p:nvSpPr>
              <p:spPr>
                <a:xfrm>
                  <a:off x="502694" y="5867435"/>
                  <a:ext cx="13142" cy="41984"/>
                </a:xfrm>
                <a:custGeom>
                  <a:avLst/>
                  <a:gdLst>
                    <a:gd name="connsiteX0" fmla="*/ 0 w 13142"/>
                    <a:gd name="connsiteY0" fmla="*/ 0 h 41984"/>
                    <a:gd name="connsiteX1" fmla="*/ 13143 w 13142"/>
                    <a:gd name="connsiteY1" fmla="*/ 0 h 41984"/>
                    <a:gd name="connsiteX2" fmla="*/ 13143 w 13142"/>
                    <a:gd name="connsiteY2" fmla="*/ 7165 h 41984"/>
                    <a:gd name="connsiteX3" fmla="*/ 0 w 13142"/>
                    <a:gd name="connsiteY3" fmla="*/ 7165 h 41984"/>
                    <a:gd name="connsiteX4" fmla="*/ 0 w 13142"/>
                    <a:gd name="connsiteY4" fmla="*/ 0 h 41984"/>
                    <a:gd name="connsiteX5" fmla="*/ 108 w 13142"/>
                    <a:gd name="connsiteY5" fmla="*/ 10838 h 41984"/>
                    <a:gd name="connsiteX6" fmla="*/ 13035 w 13142"/>
                    <a:gd name="connsiteY6" fmla="*/ 10838 h 41984"/>
                    <a:gd name="connsiteX7" fmla="*/ 13035 w 13142"/>
                    <a:gd name="connsiteY7" fmla="*/ 41984 h 41984"/>
                    <a:gd name="connsiteX8" fmla="*/ 108 w 13142"/>
                    <a:gd name="connsiteY8" fmla="*/ 41984 h 41984"/>
                    <a:gd name="connsiteX9" fmla="*/ 108 w 13142"/>
                    <a:gd name="connsiteY9" fmla="*/ 10838 h 41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42" h="41984">
                      <a:moveTo>
                        <a:pt x="0" y="0"/>
                      </a:moveTo>
                      <a:lnTo>
                        <a:pt x="13143" y="0"/>
                      </a:lnTo>
                      <a:lnTo>
                        <a:pt x="13143" y="7165"/>
                      </a:lnTo>
                      <a:lnTo>
                        <a:pt x="0" y="7165"/>
                      </a:lnTo>
                      <a:lnTo>
                        <a:pt x="0" y="0"/>
                      </a:lnTo>
                      <a:close/>
                      <a:moveTo>
                        <a:pt x="108" y="10838"/>
                      </a:moveTo>
                      <a:lnTo>
                        <a:pt x="13035" y="10838"/>
                      </a:lnTo>
                      <a:lnTo>
                        <a:pt x="13035" y="41984"/>
                      </a:lnTo>
                      <a:lnTo>
                        <a:pt x="108" y="41984"/>
                      </a:lnTo>
                      <a:lnTo>
                        <a:pt x="108" y="10838"/>
                      </a:lnTo>
                      <a:close/>
                    </a:path>
                  </a:pathLst>
                </a:custGeom>
                <a:grpFill/>
                <a:ln w="3601"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BE80859C-C6AC-89A1-69C7-524E38DA38D7}"/>
                    </a:ext>
                  </a:extLst>
                </p:cNvPr>
                <p:cNvSpPr/>
                <p:nvPr/>
              </p:nvSpPr>
              <p:spPr>
                <a:xfrm>
                  <a:off x="520554" y="5877481"/>
                  <a:ext cx="45584" cy="43316"/>
                </a:xfrm>
                <a:custGeom>
                  <a:avLst/>
                  <a:gdLst>
                    <a:gd name="connsiteX0" fmla="*/ 45549 w 45584"/>
                    <a:gd name="connsiteY0" fmla="*/ 792 h 43316"/>
                    <a:gd name="connsiteX1" fmla="*/ 45549 w 45584"/>
                    <a:gd name="connsiteY1" fmla="*/ 30030 h 43316"/>
                    <a:gd name="connsiteX2" fmla="*/ 43965 w 45584"/>
                    <a:gd name="connsiteY2" fmla="*/ 37880 h 43316"/>
                    <a:gd name="connsiteX3" fmla="*/ 37627 w 45584"/>
                    <a:gd name="connsiteY3" fmla="*/ 41984 h 43316"/>
                    <a:gd name="connsiteX4" fmla="*/ 23297 w 45584"/>
                    <a:gd name="connsiteY4" fmla="*/ 43317 h 43316"/>
                    <a:gd name="connsiteX5" fmla="*/ 9290 w 45584"/>
                    <a:gd name="connsiteY5" fmla="*/ 41984 h 43316"/>
                    <a:gd name="connsiteX6" fmla="*/ 2737 w 45584"/>
                    <a:gd name="connsiteY6" fmla="*/ 38276 h 43316"/>
                    <a:gd name="connsiteX7" fmla="*/ 720 w 45584"/>
                    <a:gd name="connsiteY7" fmla="*/ 32118 h 43316"/>
                    <a:gd name="connsiteX8" fmla="*/ 15087 w 45584"/>
                    <a:gd name="connsiteY8" fmla="*/ 32118 h 43316"/>
                    <a:gd name="connsiteX9" fmla="*/ 16131 w 45584"/>
                    <a:gd name="connsiteY9" fmla="*/ 33955 h 43316"/>
                    <a:gd name="connsiteX10" fmla="*/ 18544 w 45584"/>
                    <a:gd name="connsiteY10" fmla="*/ 35107 h 43316"/>
                    <a:gd name="connsiteX11" fmla="*/ 23549 w 45584"/>
                    <a:gd name="connsiteY11" fmla="*/ 35575 h 43316"/>
                    <a:gd name="connsiteX12" fmla="*/ 29382 w 45584"/>
                    <a:gd name="connsiteY12" fmla="*/ 35035 h 43316"/>
                    <a:gd name="connsiteX13" fmla="*/ 31974 w 45584"/>
                    <a:gd name="connsiteY13" fmla="*/ 33343 h 43316"/>
                    <a:gd name="connsiteX14" fmla="*/ 32622 w 45584"/>
                    <a:gd name="connsiteY14" fmla="*/ 30066 h 43316"/>
                    <a:gd name="connsiteX15" fmla="*/ 32622 w 45584"/>
                    <a:gd name="connsiteY15" fmla="*/ 25349 h 43316"/>
                    <a:gd name="connsiteX16" fmla="*/ 32262 w 45584"/>
                    <a:gd name="connsiteY16" fmla="*/ 25349 h 43316"/>
                    <a:gd name="connsiteX17" fmla="*/ 26897 w 45584"/>
                    <a:gd name="connsiteY17" fmla="*/ 28482 h 43316"/>
                    <a:gd name="connsiteX18" fmla="*/ 19228 w 45584"/>
                    <a:gd name="connsiteY18" fmla="*/ 29562 h 43316"/>
                    <a:gd name="connsiteX19" fmla="*/ 8714 w 45584"/>
                    <a:gd name="connsiteY19" fmla="*/ 27905 h 43316"/>
                    <a:gd name="connsiteX20" fmla="*/ 2232 w 45584"/>
                    <a:gd name="connsiteY20" fmla="*/ 22936 h 43316"/>
                    <a:gd name="connsiteX21" fmla="*/ 0 w 45584"/>
                    <a:gd name="connsiteY21" fmla="*/ 14799 h 43316"/>
                    <a:gd name="connsiteX22" fmla="*/ 2232 w 45584"/>
                    <a:gd name="connsiteY22" fmla="*/ 6625 h 43316"/>
                    <a:gd name="connsiteX23" fmla="*/ 8714 w 45584"/>
                    <a:gd name="connsiteY23" fmla="*/ 1656 h 43316"/>
                    <a:gd name="connsiteX24" fmla="*/ 19228 w 45584"/>
                    <a:gd name="connsiteY24" fmla="*/ 0 h 43316"/>
                    <a:gd name="connsiteX25" fmla="*/ 27005 w 45584"/>
                    <a:gd name="connsiteY25" fmla="*/ 1152 h 43316"/>
                    <a:gd name="connsiteX26" fmla="*/ 32478 w 45584"/>
                    <a:gd name="connsiteY26" fmla="*/ 4429 h 43316"/>
                    <a:gd name="connsiteX27" fmla="*/ 32874 w 45584"/>
                    <a:gd name="connsiteY27" fmla="*/ 4429 h 43316"/>
                    <a:gd name="connsiteX28" fmla="*/ 32874 w 45584"/>
                    <a:gd name="connsiteY28" fmla="*/ 792 h 43316"/>
                    <a:gd name="connsiteX29" fmla="*/ 45585 w 45584"/>
                    <a:gd name="connsiteY29" fmla="*/ 792 h 43316"/>
                    <a:gd name="connsiteX30" fmla="*/ 23045 w 45584"/>
                    <a:gd name="connsiteY30" fmla="*/ 20884 h 43316"/>
                    <a:gd name="connsiteX31" fmla="*/ 30426 w 45584"/>
                    <a:gd name="connsiteY31" fmla="*/ 19264 h 43316"/>
                    <a:gd name="connsiteX32" fmla="*/ 32910 w 45584"/>
                    <a:gd name="connsiteY32" fmla="*/ 14763 h 43316"/>
                    <a:gd name="connsiteX33" fmla="*/ 30426 w 45584"/>
                    <a:gd name="connsiteY33" fmla="*/ 10226 h 43316"/>
                    <a:gd name="connsiteX34" fmla="*/ 23045 w 45584"/>
                    <a:gd name="connsiteY34" fmla="*/ 8570 h 43316"/>
                    <a:gd name="connsiteX35" fmla="*/ 15699 w 45584"/>
                    <a:gd name="connsiteY35" fmla="*/ 10118 h 43316"/>
                    <a:gd name="connsiteX36" fmla="*/ 13395 w 45584"/>
                    <a:gd name="connsiteY36" fmla="*/ 14727 h 43316"/>
                    <a:gd name="connsiteX37" fmla="*/ 15699 w 45584"/>
                    <a:gd name="connsiteY37" fmla="*/ 19300 h 43316"/>
                    <a:gd name="connsiteX38" fmla="*/ 23045 w 45584"/>
                    <a:gd name="connsiteY38" fmla="*/ 20848 h 43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5584" h="43316">
                      <a:moveTo>
                        <a:pt x="45549" y="792"/>
                      </a:moveTo>
                      <a:lnTo>
                        <a:pt x="45549" y="30030"/>
                      </a:lnTo>
                      <a:cubicBezTo>
                        <a:pt x="45549" y="33415"/>
                        <a:pt x="45009" y="36043"/>
                        <a:pt x="43965" y="37880"/>
                      </a:cubicBezTo>
                      <a:cubicBezTo>
                        <a:pt x="42920" y="39716"/>
                        <a:pt x="40796" y="41084"/>
                        <a:pt x="37627" y="41984"/>
                      </a:cubicBezTo>
                      <a:cubicBezTo>
                        <a:pt x="34459" y="42885"/>
                        <a:pt x="29670" y="43317"/>
                        <a:pt x="23297" y="43317"/>
                      </a:cubicBezTo>
                      <a:cubicBezTo>
                        <a:pt x="16923" y="43317"/>
                        <a:pt x="12530" y="42885"/>
                        <a:pt x="9290" y="41984"/>
                      </a:cubicBezTo>
                      <a:cubicBezTo>
                        <a:pt x="6085" y="41084"/>
                        <a:pt x="3889" y="39860"/>
                        <a:pt x="2737" y="38276"/>
                      </a:cubicBezTo>
                      <a:cubicBezTo>
                        <a:pt x="1584" y="36691"/>
                        <a:pt x="900" y="34639"/>
                        <a:pt x="720" y="32118"/>
                      </a:cubicBezTo>
                      <a:lnTo>
                        <a:pt x="15087" y="32118"/>
                      </a:lnTo>
                      <a:cubicBezTo>
                        <a:pt x="15339" y="32874"/>
                        <a:pt x="15699" y="33487"/>
                        <a:pt x="16131" y="33955"/>
                      </a:cubicBezTo>
                      <a:cubicBezTo>
                        <a:pt x="16563" y="34423"/>
                        <a:pt x="17355" y="34819"/>
                        <a:pt x="18544" y="35107"/>
                      </a:cubicBezTo>
                      <a:cubicBezTo>
                        <a:pt x="19732" y="35395"/>
                        <a:pt x="21388" y="35575"/>
                        <a:pt x="23549" y="35575"/>
                      </a:cubicBezTo>
                      <a:cubicBezTo>
                        <a:pt x="26141" y="35575"/>
                        <a:pt x="28049" y="35395"/>
                        <a:pt x="29382" y="35035"/>
                      </a:cubicBezTo>
                      <a:cubicBezTo>
                        <a:pt x="30714" y="34675"/>
                        <a:pt x="31542" y="34099"/>
                        <a:pt x="31974" y="33343"/>
                      </a:cubicBezTo>
                      <a:cubicBezTo>
                        <a:pt x="32406" y="32587"/>
                        <a:pt x="32622" y="31470"/>
                        <a:pt x="32622" y="30066"/>
                      </a:cubicBezTo>
                      <a:lnTo>
                        <a:pt x="32622" y="25349"/>
                      </a:lnTo>
                      <a:lnTo>
                        <a:pt x="32262" y="25349"/>
                      </a:lnTo>
                      <a:cubicBezTo>
                        <a:pt x="30786" y="26681"/>
                        <a:pt x="29022" y="27725"/>
                        <a:pt x="26897" y="28482"/>
                      </a:cubicBezTo>
                      <a:cubicBezTo>
                        <a:pt x="24773" y="29202"/>
                        <a:pt x="22216" y="29562"/>
                        <a:pt x="19228" y="29562"/>
                      </a:cubicBezTo>
                      <a:cubicBezTo>
                        <a:pt x="15087" y="29562"/>
                        <a:pt x="11558" y="28986"/>
                        <a:pt x="8714" y="27905"/>
                      </a:cubicBezTo>
                      <a:cubicBezTo>
                        <a:pt x="5869" y="26789"/>
                        <a:pt x="3709" y="25133"/>
                        <a:pt x="2232" y="22936"/>
                      </a:cubicBezTo>
                      <a:cubicBezTo>
                        <a:pt x="756" y="20740"/>
                        <a:pt x="0" y="18040"/>
                        <a:pt x="0" y="14799"/>
                      </a:cubicBezTo>
                      <a:cubicBezTo>
                        <a:pt x="0" y="11558"/>
                        <a:pt x="756" y="8858"/>
                        <a:pt x="2232" y="6625"/>
                      </a:cubicBezTo>
                      <a:cubicBezTo>
                        <a:pt x="3709" y="4393"/>
                        <a:pt x="5869" y="2773"/>
                        <a:pt x="8714" y="1656"/>
                      </a:cubicBezTo>
                      <a:cubicBezTo>
                        <a:pt x="11558" y="576"/>
                        <a:pt x="15051" y="0"/>
                        <a:pt x="19228" y="0"/>
                      </a:cubicBezTo>
                      <a:cubicBezTo>
                        <a:pt x="22216" y="0"/>
                        <a:pt x="24809" y="396"/>
                        <a:pt x="27005" y="1152"/>
                      </a:cubicBezTo>
                      <a:cubicBezTo>
                        <a:pt x="29202" y="1908"/>
                        <a:pt x="31038" y="3024"/>
                        <a:pt x="32478" y="4429"/>
                      </a:cubicBezTo>
                      <a:lnTo>
                        <a:pt x="32874" y="4429"/>
                      </a:lnTo>
                      <a:lnTo>
                        <a:pt x="32874" y="792"/>
                      </a:lnTo>
                      <a:lnTo>
                        <a:pt x="45585" y="792"/>
                      </a:lnTo>
                      <a:close/>
                      <a:moveTo>
                        <a:pt x="23045" y="20884"/>
                      </a:moveTo>
                      <a:cubicBezTo>
                        <a:pt x="26321" y="20884"/>
                        <a:pt x="28770" y="20344"/>
                        <a:pt x="30426" y="19264"/>
                      </a:cubicBezTo>
                      <a:cubicBezTo>
                        <a:pt x="32082" y="18184"/>
                        <a:pt x="32910" y="16671"/>
                        <a:pt x="32910" y="14763"/>
                      </a:cubicBezTo>
                      <a:cubicBezTo>
                        <a:pt x="32910" y="12854"/>
                        <a:pt x="32082" y="11342"/>
                        <a:pt x="30426" y="10226"/>
                      </a:cubicBezTo>
                      <a:cubicBezTo>
                        <a:pt x="28770" y="9146"/>
                        <a:pt x="26321" y="8570"/>
                        <a:pt x="23045" y="8570"/>
                      </a:cubicBezTo>
                      <a:cubicBezTo>
                        <a:pt x="19768" y="8570"/>
                        <a:pt x="17247" y="9074"/>
                        <a:pt x="15699" y="10118"/>
                      </a:cubicBezTo>
                      <a:cubicBezTo>
                        <a:pt x="14151" y="11162"/>
                        <a:pt x="13395" y="12711"/>
                        <a:pt x="13395" y="14727"/>
                      </a:cubicBezTo>
                      <a:cubicBezTo>
                        <a:pt x="13395" y="16743"/>
                        <a:pt x="14151" y="18255"/>
                        <a:pt x="15699" y="19300"/>
                      </a:cubicBezTo>
                      <a:cubicBezTo>
                        <a:pt x="17247" y="20344"/>
                        <a:pt x="19696" y="20848"/>
                        <a:pt x="23045" y="20848"/>
                      </a:cubicBezTo>
                      <a:close/>
                    </a:path>
                  </a:pathLst>
                </a:custGeom>
                <a:grpFill/>
                <a:ln w="3601"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3DA353A4-A7D6-88C4-138D-A3FF1514FCFB}"/>
                    </a:ext>
                  </a:extLst>
                </p:cNvPr>
                <p:cNvSpPr/>
                <p:nvPr/>
              </p:nvSpPr>
              <p:spPr>
                <a:xfrm>
                  <a:off x="593036" y="5868263"/>
                  <a:ext cx="13106" cy="41192"/>
                </a:xfrm>
                <a:custGeom>
                  <a:avLst/>
                  <a:gdLst>
                    <a:gd name="connsiteX0" fmla="*/ 0 w 13106"/>
                    <a:gd name="connsiteY0" fmla="*/ 41192 h 41192"/>
                    <a:gd name="connsiteX1" fmla="*/ 0 w 13106"/>
                    <a:gd name="connsiteY1" fmla="*/ 0 h 41192"/>
                    <a:gd name="connsiteX2" fmla="*/ 13107 w 13106"/>
                    <a:gd name="connsiteY2" fmla="*/ 0 h 41192"/>
                    <a:gd name="connsiteX3" fmla="*/ 13107 w 13106"/>
                    <a:gd name="connsiteY3" fmla="*/ 41192 h 41192"/>
                    <a:gd name="connsiteX4" fmla="*/ 0 w 13106"/>
                    <a:gd name="connsiteY4" fmla="*/ 41192 h 41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6" h="41192">
                      <a:moveTo>
                        <a:pt x="0" y="41192"/>
                      </a:moveTo>
                      <a:lnTo>
                        <a:pt x="0" y="0"/>
                      </a:lnTo>
                      <a:lnTo>
                        <a:pt x="13107" y="0"/>
                      </a:lnTo>
                      <a:lnTo>
                        <a:pt x="13107" y="41192"/>
                      </a:lnTo>
                      <a:lnTo>
                        <a:pt x="0" y="41192"/>
                      </a:lnTo>
                      <a:close/>
                    </a:path>
                  </a:pathLst>
                </a:custGeom>
                <a:grpFill/>
                <a:ln w="3601"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AC64B5F2-D820-B8B8-4A0D-21FF1DE12A7C}"/>
                    </a:ext>
                  </a:extLst>
                </p:cNvPr>
                <p:cNvSpPr/>
                <p:nvPr/>
              </p:nvSpPr>
              <p:spPr>
                <a:xfrm>
                  <a:off x="610608" y="5877157"/>
                  <a:ext cx="45548" cy="33666"/>
                </a:xfrm>
                <a:custGeom>
                  <a:avLst/>
                  <a:gdLst>
                    <a:gd name="connsiteX0" fmla="*/ 30030 w 45548"/>
                    <a:gd name="connsiteY0" fmla="*/ 10262 h 33666"/>
                    <a:gd name="connsiteX1" fmla="*/ 27401 w 45548"/>
                    <a:gd name="connsiteY1" fmla="*/ 7813 h 33666"/>
                    <a:gd name="connsiteX2" fmla="*/ 21496 w 45548"/>
                    <a:gd name="connsiteY2" fmla="*/ 7093 h 33666"/>
                    <a:gd name="connsiteX3" fmla="*/ 16275 w 45548"/>
                    <a:gd name="connsiteY3" fmla="*/ 7706 h 33666"/>
                    <a:gd name="connsiteX4" fmla="*/ 14763 w 45548"/>
                    <a:gd name="connsiteY4" fmla="*/ 9506 h 33666"/>
                    <a:gd name="connsiteX5" fmla="*/ 15555 w 45548"/>
                    <a:gd name="connsiteY5" fmla="*/ 10874 h 33666"/>
                    <a:gd name="connsiteX6" fmla="*/ 18508 w 45548"/>
                    <a:gd name="connsiteY6" fmla="*/ 11486 h 33666"/>
                    <a:gd name="connsiteX7" fmla="*/ 33451 w 45548"/>
                    <a:gd name="connsiteY7" fmla="*/ 12710 h 33666"/>
                    <a:gd name="connsiteX8" fmla="*/ 40184 w 45548"/>
                    <a:gd name="connsiteY8" fmla="*/ 14043 h 33666"/>
                    <a:gd name="connsiteX9" fmla="*/ 44181 w 45548"/>
                    <a:gd name="connsiteY9" fmla="*/ 17211 h 33666"/>
                    <a:gd name="connsiteX10" fmla="*/ 45549 w 45548"/>
                    <a:gd name="connsiteY10" fmla="*/ 22864 h 33666"/>
                    <a:gd name="connsiteX11" fmla="*/ 43100 w 45548"/>
                    <a:gd name="connsiteY11" fmla="*/ 29598 h 33666"/>
                    <a:gd name="connsiteX12" fmla="*/ 35791 w 45548"/>
                    <a:gd name="connsiteY12" fmla="*/ 32766 h 33666"/>
                    <a:gd name="connsiteX13" fmla="*/ 22828 w 45548"/>
                    <a:gd name="connsiteY13" fmla="*/ 33667 h 33666"/>
                    <a:gd name="connsiteX14" fmla="*/ 10442 w 45548"/>
                    <a:gd name="connsiteY14" fmla="*/ 32766 h 33666"/>
                    <a:gd name="connsiteX15" fmla="*/ 2917 w 45548"/>
                    <a:gd name="connsiteY15" fmla="*/ 29418 h 33666"/>
                    <a:gd name="connsiteX16" fmla="*/ 0 w 45548"/>
                    <a:gd name="connsiteY16" fmla="*/ 22360 h 33666"/>
                    <a:gd name="connsiteX17" fmla="*/ 14583 w 45548"/>
                    <a:gd name="connsiteY17" fmla="*/ 22360 h 33666"/>
                    <a:gd name="connsiteX18" fmla="*/ 17139 w 45548"/>
                    <a:gd name="connsiteY18" fmla="*/ 25385 h 33666"/>
                    <a:gd name="connsiteX19" fmla="*/ 23585 w 45548"/>
                    <a:gd name="connsiteY19" fmla="*/ 26177 h 33666"/>
                    <a:gd name="connsiteX20" fmla="*/ 29598 w 45548"/>
                    <a:gd name="connsiteY20" fmla="*/ 25529 h 33666"/>
                    <a:gd name="connsiteX21" fmla="*/ 31254 w 45548"/>
                    <a:gd name="connsiteY21" fmla="*/ 23512 h 33666"/>
                    <a:gd name="connsiteX22" fmla="*/ 30426 w 45548"/>
                    <a:gd name="connsiteY22" fmla="*/ 21964 h 33666"/>
                    <a:gd name="connsiteX23" fmla="*/ 27617 w 45548"/>
                    <a:gd name="connsiteY23" fmla="*/ 21388 h 33666"/>
                    <a:gd name="connsiteX24" fmla="*/ 13719 w 45548"/>
                    <a:gd name="connsiteY24" fmla="*/ 19948 h 33666"/>
                    <a:gd name="connsiteX25" fmla="*/ 6697 w 45548"/>
                    <a:gd name="connsiteY25" fmla="*/ 18579 h 33666"/>
                    <a:gd name="connsiteX26" fmla="*/ 2448 w 45548"/>
                    <a:gd name="connsiteY26" fmla="*/ 15591 h 33666"/>
                    <a:gd name="connsiteX27" fmla="*/ 936 w 45548"/>
                    <a:gd name="connsiteY27" fmla="*/ 10298 h 33666"/>
                    <a:gd name="connsiteX28" fmla="*/ 3349 w 45548"/>
                    <a:gd name="connsiteY28" fmla="*/ 3817 h 33666"/>
                    <a:gd name="connsiteX29" fmla="*/ 10262 w 45548"/>
                    <a:gd name="connsiteY29" fmla="*/ 792 h 33666"/>
                    <a:gd name="connsiteX30" fmla="*/ 21928 w 45548"/>
                    <a:gd name="connsiteY30" fmla="*/ 0 h 33666"/>
                    <a:gd name="connsiteX31" fmla="*/ 33847 w 45548"/>
                    <a:gd name="connsiteY31" fmla="*/ 828 h 33666"/>
                    <a:gd name="connsiteX32" fmla="*/ 41336 w 45548"/>
                    <a:gd name="connsiteY32" fmla="*/ 3961 h 33666"/>
                    <a:gd name="connsiteX33" fmla="*/ 44289 w 45548"/>
                    <a:gd name="connsiteY33" fmla="*/ 10370 h 33666"/>
                    <a:gd name="connsiteX34" fmla="*/ 30030 w 45548"/>
                    <a:gd name="connsiteY34" fmla="*/ 10370 h 3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5548" h="33666">
                      <a:moveTo>
                        <a:pt x="30030" y="10262"/>
                      </a:moveTo>
                      <a:cubicBezTo>
                        <a:pt x="29634" y="9109"/>
                        <a:pt x="28770" y="8281"/>
                        <a:pt x="27401" y="7813"/>
                      </a:cubicBezTo>
                      <a:cubicBezTo>
                        <a:pt x="26033" y="7345"/>
                        <a:pt x="24053" y="7093"/>
                        <a:pt x="21496" y="7093"/>
                      </a:cubicBezTo>
                      <a:cubicBezTo>
                        <a:pt x="18940" y="7093"/>
                        <a:pt x="17283" y="7309"/>
                        <a:pt x="16275" y="7706"/>
                      </a:cubicBezTo>
                      <a:cubicBezTo>
                        <a:pt x="15267" y="8102"/>
                        <a:pt x="14763" y="8713"/>
                        <a:pt x="14763" y="9506"/>
                      </a:cubicBezTo>
                      <a:cubicBezTo>
                        <a:pt x="14763" y="10154"/>
                        <a:pt x="15051" y="10622"/>
                        <a:pt x="15555" y="10874"/>
                      </a:cubicBezTo>
                      <a:cubicBezTo>
                        <a:pt x="16095" y="11126"/>
                        <a:pt x="17067" y="11306"/>
                        <a:pt x="18508" y="11486"/>
                      </a:cubicBezTo>
                      <a:lnTo>
                        <a:pt x="33451" y="12710"/>
                      </a:lnTo>
                      <a:cubicBezTo>
                        <a:pt x="36187" y="12890"/>
                        <a:pt x="38420" y="13358"/>
                        <a:pt x="40184" y="14043"/>
                      </a:cubicBezTo>
                      <a:cubicBezTo>
                        <a:pt x="41948" y="14727"/>
                        <a:pt x="43281" y="15807"/>
                        <a:pt x="44181" y="17211"/>
                      </a:cubicBezTo>
                      <a:cubicBezTo>
                        <a:pt x="45117" y="18651"/>
                        <a:pt x="45549" y="20524"/>
                        <a:pt x="45549" y="22864"/>
                      </a:cubicBezTo>
                      <a:cubicBezTo>
                        <a:pt x="45549" y="25817"/>
                        <a:pt x="44721" y="28085"/>
                        <a:pt x="43100" y="29598"/>
                      </a:cubicBezTo>
                      <a:cubicBezTo>
                        <a:pt x="41480" y="31110"/>
                        <a:pt x="39032" y="32154"/>
                        <a:pt x="35791" y="32766"/>
                      </a:cubicBezTo>
                      <a:cubicBezTo>
                        <a:pt x="32550" y="33379"/>
                        <a:pt x="28230" y="33667"/>
                        <a:pt x="22828" y="33667"/>
                      </a:cubicBezTo>
                      <a:cubicBezTo>
                        <a:pt x="17751" y="33667"/>
                        <a:pt x="13611" y="33379"/>
                        <a:pt x="10442" y="32766"/>
                      </a:cubicBezTo>
                      <a:cubicBezTo>
                        <a:pt x="7237" y="32154"/>
                        <a:pt x="4753" y="31038"/>
                        <a:pt x="2917" y="29418"/>
                      </a:cubicBezTo>
                      <a:cubicBezTo>
                        <a:pt x="1080" y="27797"/>
                        <a:pt x="108" y="25421"/>
                        <a:pt x="0" y="22360"/>
                      </a:cubicBezTo>
                      <a:lnTo>
                        <a:pt x="14583" y="22360"/>
                      </a:lnTo>
                      <a:cubicBezTo>
                        <a:pt x="14979" y="23873"/>
                        <a:pt x="15807" y="24881"/>
                        <a:pt x="17139" y="25385"/>
                      </a:cubicBezTo>
                      <a:cubicBezTo>
                        <a:pt x="18436" y="25889"/>
                        <a:pt x="20596" y="26177"/>
                        <a:pt x="23585" y="26177"/>
                      </a:cubicBezTo>
                      <a:cubicBezTo>
                        <a:pt x="26573" y="26177"/>
                        <a:pt x="28482" y="25961"/>
                        <a:pt x="29598" y="25529"/>
                      </a:cubicBezTo>
                      <a:cubicBezTo>
                        <a:pt x="30714" y="25097"/>
                        <a:pt x="31254" y="24449"/>
                        <a:pt x="31254" y="23512"/>
                      </a:cubicBezTo>
                      <a:cubicBezTo>
                        <a:pt x="31254" y="22792"/>
                        <a:pt x="30966" y="22252"/>
                        <a:pt x="30426" y="21964"/>
                      </a:cubicBezTo>
                      <a:cubicBezTo>
                        <a:pt x="29850" y="21640"/>
                        <a:pt x="28950" y="21460"/>
                        <a:pt x="27617" y="21388"/>
                      </a:cubicBezTo>
                      <a:lnTo>
                        <a:pt x="13719" y="19948"/>
                      </a:lnTo>
                      <a:cubicBezTo>
                        <a:pt x="10874" y="19696"/>
                        <a:pt x="8534" y="19228"/>
                        <a:pt x="6697" y="18579"/>
                      </a:cubicBezTo>
                      <a:cubicBezTo>
                        <a:pt x="4861" y="17931"/>
                        <a:pt x="3457" y="16923"/>
                        <a:pt x="2448" y="15591"/>
                      </a:cubicBezTo>
                      <a:cubicBezTo>
                        <a:pt x="1440" y="14259"/>
                        <a:pt x="936" y="12458"/>
                        <a:pt x="936" y="10298"/>
                      </a:cubicBezTo>
                      <a:cubicBezTo>
                        <a:pt x="936" y="7453"/>
                        <a:pt x="1728" y="5293"/>
                        <a:pt x="3349" y="3817"/>
                      </a:cubicBezTo>
                      <a:cubicBezTo>
                        <a:pt x="4969" y="2341"/>
                        <a:pt x="7237" y="1332"/>
                        <a:pt x="10262" y="792"/>
                      </a:cubicBezTo>
                      <a:cubicBezTo>
                        <a:pt x="13287" y="252"/>
                        <a:pt x="17175" y="0"/>
                        <a:pt x="21928" y="0"/>
                      </a:cubicBezTo>
                      <a:cubicBezTo>
                        <a:pt x="26681" y="0"/>
                        <a:pt x="30678" y="288"/>
                        <a:pt x="33847" y="828"/>
                      </a:cubicBezTo>
                      <a:cubicBezTo>
                        <a:pt x="37015" y="1368"/>
                        <a:pt x="39500" y="2448"/>
                        <a:pt x="41336" y="3961"/>
                      </a:cubicBezTo>
                      <a:cubicBezTo>
                        <a:pt x="43136" y="5509"/>
                        <a:pt x="44109" y="7633"/>
                        <a:pt x="44289" y="10370"/>
                      </a:cubicBezTo>
                      <a:lnTo>
                        <a:pt x="30030" y="10370"/>
                      </a:lnTo>
                      <a:close/>
                    </a:path>
                  </a:pathLst>
                </a:custGeom>
                <a:grpFill/>
                <a:ln w="3601"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59BD569-F5E0-900B-19DC-BB98D18549A6}"/>
                    </a:ext>
                  </a:extLst>
                </p:cNvPr>
                <p:cNvSpPr/>
                <p:nvPr/>
              </p:nvSpPr>
              <p:spPr>
                <a:xfrm>
                  <a:off x="659073" y="5877157"/>
                  <a:ext cx="45548" cy="33666"/>
                </a:xfrm>
                <a:custGeom>
                  <a:avLst/>
                  <a:gdLst>
                    <a:gd name="connsiteX0" fmla="*/ 30030 w 45548"/>
                    <a:gd name="connsiteY0" fmla="*/ 10262 h 33666"/>
                    <a:gd name="connsiteX1" fmla="*/ 27401 w 45548"/>
                    <a:gd name="connsiteY1" fmla="*/ 7813 h 33666"/>
                    <a:gd name="connsiteX2" fmla="*/ 21496 w 45548"/>
                    <a:gd name="connsiteY2" fmla="*/ 7093 h 33666"/>
                    <a:gd name="connsiteX3" fmla="*/ 16275 w 45548"/>
                    <a:gd name="connsiteY3" fmla="*/ 7706 h 33666"/>
                    <a:gd name="connsiteX4" fmla="*/ 14763 w 45548"/>
                    <a:gd name="connsiteY4" fmla="*/ 9506 h 33666"/>
                    <a:gd name="connsiteX5" fmla="*/ 15555 w 45548"/>
                    <a:gd name="connsiteY5" fmla="*/ 10874 h 33666"/>
                    <a:gd name="connsiteX6" fmla="*/ 18508 w 45548"/>
                    <a:gd name="connsiteY6" fmla="*/ 11486 h 33666"/>
                    <a:gd name="connsiteX7" fmla="*/ 33451 w 45548"/>
                    <a:gd name="connsiteY7" fmla="*/ 12710 h 33666"/>
                    <a:gd name="connsiteX8" fmla="*/ 40184 w 45548"/>
                    <a:gd name="connsiteY8" fmla="*/ 14043 h 33666"/>
                    <a:gd name="connsiteX9" fmla="*/ 44181 w 45548"/>
                    <a:gd name="connsiteY9" fmla="*/ 17211 h 33666"/>
                    <a:gd name="connsiteX10" fmla="*/ 45549 w 45548"/>
                    <a:gd name="connsiteY10" fmla="*/ 22864 h 33666"/>
                    <a:gd name="connsiteX11" fmla="*/ 43100 w 45548"/>
                    <a:gd name="connsiteY11" fmla="*/ 29598 h 33666"/>
                    <a:gd name="connsiteX12" fmla="*/ 35791 w 45548"/>
                    <a:gd name="connsiteY12" fmla="*/ 32766 h 33666"/>
                    <a:gd name="connsiteX13" fmla="*/ 22829 w 45548"/>
                    <a:gd name="connsiteY13" fmla="*/ 33667 h 33666"/>
                    <a:gd name="connsiteX14" fmla="*/ 10442 w 45548"/>
                    <a:gd name="connsiteY14" fmla="*/ 32766 h 33666"/>
                    <a:gd name="connsiteX15" fmla="*/ 2917 w 45548"/>
                    <a:gd name="connsiteY15" fmla="*/ 29418 h 33666"/>
                    <a:gd name="connsiteX16" fmla="*/ 0 w 45548"/>
                    <a:gd name="connsiteY16" fmla="*/ 22360 h 33666"/>
                    <a:gd name="connsiteX17" fmla="*/ 14583 w 45548"/>
                    <a:gd name="connsiteY17" fmla="*/ 22360 h 33666"/>
                    <a:gd name="connsiteX18" fmla="*/ 17139 w 45548"/>
                    <a:gd name="connsiteY18" fmla="*/ 25385 h 33666"/>
                    <a:gd name="connsiteX19" fmla="*/ 23585 w 45548"/>
                    <a:gd name="connsiteY19" fmla="*/ 26177 h 33666"/>
                    <a:gd name="connsiteX20" fmla="*/ 29598 w 45548"/>
                    <a:gd name="connsiteY20" fmla="*/ 25529 h 33666"/>
                    <a:gd name="connsiteX21" fmla="*/ 31254 w 45548"/>
                    <a:gd name="connsiteY21" fmla="*/ 23512 h 33666"/>
                    <a:gd name="connsiteX22" fmla="*/ 30426 w 45548"/>
                    <a:gd name="connsiteY22" fmla="*/ 21964 h 33666"/>
                    <a:gd name="connsiteX23" fmla="*/ 27617 w 45548"/>
                    <a:gd name="connsiteY23" fmla="*/ 21388 h 33666"/>
                    <a:gd name="connsiteX24" fmla="*/ 13719 w 45548"/>
                    <a:gd name="connsiteY24" fmla="*/ 19948 h 33666"/>
                    <a:gd name="connsiteX25" fmla="*/ 6697 w 45548"/>
                    <a:gd name="connsiteY25" fmla="*/ 18579 h 33666"/>
                    <a:gd name="connsiteX26" fmla="*/ 2449 w 45548"/>
                    <a:gd name="connsiteY26" fmla="*/ 15591 h 33666"/>
                    <a:gd name="connsiteX27" fmla="*/ 936 w 45548"/>
                    <a:gd name="connsiteY27" fmla="*/ 10298 h 33666"/>
                    <a:gd name="connsiteX28" fmla="*/ 3349 w 45548"/>
                    <a:gd name="connsiteY28" fmla="*/ 3817 h 33666"/>
                    <a:gd name="connsiteX29" fmla="*/ 10262 w 45548"/>
                    <a:gd name="connsiteY29" fmla="*/ 792 h 33666"/>
                    <a:gd name="connsiteX30" fmla="*/ 21928 w 45548"/>
                    <a:gd name="connsiteY30" fmla="*/ 0 h 33666"/>
                    <a:gd name="connsiteX31" fmla="*/ 33847 w 45548"/>
                    <a:gd name="connsiteY31" fmla="*/ 828 h 33666"/>
                    <a:gd name="connsiteX32" fmla="*/ 41336 w 45548"/>
                    <a:gd name="connsiteY32" fmla="*/ 3961 h 33666"/>
                    <a:gd name="connsiteX33" fmla="*/ 44289 w 45548"/>
                    <a:gd name="connsiteY33" fmla="*/ 10370 h 33666"/>
                    <a:gd name="connsiteX34" fmla="*/ 30030 w 45548"/>
                    <a:gd name="connsiteY34" fmla="*/ 10370 h 3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5548" h="33666">
                      <a:moveTo>
                        <a:pt x="30030" y="10262"/>
                      </a:moveTo>
                      <a:cubicBezTo>
                        <a:pt x="29634" y="9109"/>
                        <a:pt x="28770" y="8281"/>
                        <a:pt x="27401" y="7813"/>
                      </a:cubicBezTo>
                      <a:cubicBezTo>
                        <a:pt x="26033" y="7345"/>
                        <a:pt x="24053" y="7093"/>
                        <a:pt x="21496" y="7093"/>
                      </a:cubicBezTo>
                      <a:cubicBezTo>
                        <a:pt x="18940" y="7093"/>
                        <a:pt x="17283" y="7309"/>
                        <a:pt x="16275" y="7706"/>
                      </a:cubicBezTo>
                      <a:cubicBezTo>
                        <a:pt x="15267" y="8102"/>
                        <a:pt x="14763" y="8713"/>
                        <a:pt x="14763" y="9506"/>
                      </a:cubicBezTo>
                      <a:cubicBezTo>
                        <a:pt x="14763" y="10154"/>
                        <a:pt x="15051" y="10622"/>
                        <a:pt x="15555" y="10874"/>
                      </a:cubicBezTo>
                      <a:cubicBezTo>
                        <a:pt x="16095" y="11126"/>
                        <a:pt x="17067" y="11306"/>
                        <a:pt x="18508" y="11486"/>
                      </a:cubicBezTo>
                      <a:lnTo>
                        <a:pt x="33451" y="12710"/>
                      </a:lnTo>
                      <a:cubicBezTo>
                        <a:pt x="36187" y="12890"/>
                        <a:pt x="38420" y="13358"/>
                        <a:pt x="40184" y="14043"/>
                      </a:cubicBezTo>
                      <a:cubicBezTo>
                        <a:pt x="41948" y="14727"/>
                        <a:pt x="43281" y="15807"/>
                        <a:pt x="44181" y="17211"/>
                      </a:cubicBezTo>
                      <a:cubicBezTo>
                        <a:pt x="45117" y="18651"/>
                        <a:pt x="45549" y="20524"/>
                        <a:pt x="45549" y="22864"/>
                      </a:cubicBezTo>
                      <a:cubicBezTo>
                        <a:pt x="45549" y="25817"/>
                        <a:pt x="44721" y="28085"/>
                        <a:pt x="43100" y="29598"/>
                      </a:cubicBezTo>
                      <a:cubicBezTo>
                        <a:pt x="41480" y="31110"/>
                        <a:pt x="39032" y="32154"/>
                        <a:pt x="35791" y="32766"/>
                      </a:cubicBezTo>
                      <a:cubicBezTo>
                        <a:pt x="32550" y="33379"/>
                        <a:pt x="28230" y="33667"/>
                        <a:pt x="22829" y="33667"/>
                      </a:cubicBezTo>
                      <a:cubicBezTo>
                        <a:pt x="17752" y="33667"/>
                        <a:pt x="13611" y="33379"/>
                        <a:pt x="10442" y="32766"/>
                      </a:cubicBezTo>
                      <a:cubicBezTo>
                        <a:pt x="7237" y="32154"/>
                        <a:pt x="4753" y="31038"/>
                        <a:pt x="2917" y="29418"/>
                      </a:cubicBezTo>
                      <a:cubicBezTo>
                        <a:pt x="1080" y="27797"/>
                        <a:pt x="108" y="25421"/>
                        <a:pt x="0" y="22360"/>
                      </a:cubicBezTo>
                      <a:lnTo>
                        <a:pt x="14583" y="22360"/>
                      </a:lnTo>
                      <a:cubicBezTo>
                        <a:pt x="14979" y="23873"/>
                        <a:pt x="15807" y="24881"/>
                        <a:pt x="17139" y="25385"/>
                      </a:cubicBezTo>
                      <a:cubicBezTo>
                        <a:pt x="18436" y="25889"/>
                        <a:pt x="20596" y="26177"/>
                        <a:pt x="23585" y="26177"/>
                      </a:cubicBezTo>
                      <a:cubicBezTo>
                        <a:pt x="26573" y="26177"/>
                        <a:pt x="28482" y="25961"/>
                        <a:pt x="29598" y="25529"/>
                      </a:cubicBezTo>
                      <a:cubicBezTo>
                        <a:pt x="30714" y="25097"/>
                        <a:pt x="31254" y="24449"/>
                        <a:pt x="31254" y="23512"/>
                      </a:cubicBezTo>
                      <a:cubicBezTo>
                        <a:pt x="31254" y="22792"/>
                        <a:pt x="30966" y="22252"/>
                        <a:pt x="30426" y="21964"/>
                      </a:cubicBezTo>
                      <a:cubicBezTo>
                        <a:pt x="29850" y="21640"/>
                        <a:pt x="28950" y="21460"/>
                        <a:pt x="27617" y="21388"/>
                      </a:cubicBezTo>
                      <a:lnTo>
                        <a:pt x="13719" y="19948"/>
                      </a:lnTo>
                      <a:cubicBezTo>
                        <a:pt x="10874" y="19696"/>
                        <a:pt x="8534" y="19228"/>
                        <a:pt x="6697" y="18579"/>
                      </a:cubicBezTo>
                      <a:cubicBezTo>
                        <a:pt x="4861" y="17931"/>
                        <a:pt x="3457" y="16923"/>
                        <a:pt x="2449" y="15591"/>
                      </a:cubicBezTo>
                      <a:cubicBezTo>
                        <a:pt x="1440" y="14259"/>
                        <a:pt x="936" y="12458"/>
                        <a:pt x="936" y="10298"/>
                      </a:cubicBezTo>
                      <a:cubicBezTo>
                        <a:pt x="936" y="7453"/>
                        <a:pt x="1728" y="5293"/>
                        <a:pt x="3349" y="3817"/>
                      </a:cubicBezTo>
                      <a:cubicBezTo>
                        <a:pt x="4969" y="2341"/>
                        <a:pt x="7237" y="1332"/>
                        <a:pt x="10262" y="792"/>
                      </a:cubicBezTo>
                      <a:cubicBezTo>
                        <a:pt x="13287" y="252"/>
                        <a:pt x="17175" y="0"/>
                        <a:pt x="21928" y="0"/>
                      </a:cubicBezTo>
                      <a:cubicBezTo>
                        <a:pt x="26681" y="0"/>
                        <a:pt x="30678" y="288"/>
                        <a:pt x="33847" y="828"/>
                      </a:cubicBezTo>
                      <a:cubicBezTo>
                        <a:pt x="37015" y="1368"/>
                        <a:pt x="39500" y="2448"/>
                        <a:pt x="41336" y="3961"/>
                      </a:cubicBezTo>
                      <a:cubicBezTo>
                        <a:pt x="43137" y="5509"/>
                        <a:pt x="44109" y="7633"/>
                        <a:pt x="44289" y="10370"/>
                      </a:cubicBezTo>
                      <a:lnTo>
                        <a:pt x="30030" y="10370"/>
                      </a:lnTo>
                      <a:close/>
                    </a:path>
                  </a:pathLst>
                </a:custGeom>
                <a:grpFill/>
                <a:ln w="3601"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ECB0ED7B-6776-82EE-D8C9-55D63C297FD5}"/>
                    </a:ext>
                  </a:extLst>
                </p:cNvPr>
                <p:cNvSpPr/>
                <p:nvPr/>
              </p:nvSpPr>
              <p:spPr>
                <a:xfrm>
                  <a:off x="709303" y="5878273"/>
                  <a:ext cx="43532" cy="31974"/>
                </a:xfrm>
                <a:custGeom>
                  <a:avLst/>
                  <a:gdLst>
                    <a:gd name="connsiteX0" fmla="*/ 30750 w 43532"/>
                    <a:gd name="connsiteY0" fmla="*/ 27258 h 31974"/>
                    <a:gd name="connsiteX1" fmla="*/ 30462 w 43532"/>
                    <a:gd name="connsiteY1" fmla="*/ 27258 h 31974"/>
                    <a:gd name="connsiteX2" fmla="*/ 23945 w 43532"/>
                    <a:gd name="connsiteY2" fmla="*/ 30822 h 31974"/>
                    <a:gd name="connsiteX3" fmla="*/ 15591 w 43532"/>
                    <a:gd name="connsiteY3" fmla="*/ 31974 h 31974"/>
                    <a:gd name="connsiteX4" fmla="*/ 4177 w 43532"/>
                    <a:gd name="connsiteY4" fmla="*/ 28986 h 31974"/>
                    <a:gd name="connsiteX5" fmla="*/ 0 w 43532"/>
                    <a:gd name="connsiteY5" fmla="*/ 19912 h 31974"/>
                    <a:gd name="connsiteX6" fmla="*/ 0 w 43532"/>
                    <a:gd name="connsiteY6" fmla="*/ 0 h 31974"/>
                    <a:gd name="connsiteX7" fmla="*/ 12927 w 43532"/>
                    <a:gd name="connsiteY7" fmla="*/ 0 h 31974"/>
                    <a:gd name="connsiteX8" fmla="*/ 12927 w 43532"/>
                    <a:gd name="connsiteY8" fmla="*/ 15807 h 31974"/>
                    <a:gd name="connsiteX9" fmla="*/ 14979 w 43532"/>
                    <a:gd name="connsiteY9" fmla="*/ 20524 h 31974"/>
                    <a:gd name="connsiteX10" fmla="*/ 20956 w 43532"/>
                    <a:gd name="connsiteY10" fmla="*/ 22000 h 31974"/>
                    <a:gd name="connsiteX11" fmla="*/ 27725 w 43532"/>
                    <a:gd name="connsiteY11" fmla="*/ 20164 h 31974"/>
                    <a:gd name="connsiteX12" fmla="*/ 30534 w 43532"/>
                    <a:gd name="connsiteY12" fmla="*/ 14115 h 31974"/>
                    <a:gd name="connsiteX13" fmla="*/ 30534 w 43532"/>
                    <a:gd name="connsiteY13" fmla="*/ 36 h 31974"/>
                    <a:gd name="connsiteX14" fmla="*/ 43533 w 43532"/>
                    <a:gd name="connsiteY14" fmla="*/ 36 h 31974"/>
                    <a:gd name="connsiteX15" fmla="*/ 43533 w 43532"/>
                    <a:gd name="connsiteY15" fmla="*/ 31182 h 31974"/>
                    <a:gd name="connsiteX16" fmla="*/ 30786 w 43532"/>
                    <a:gd name="connsiteY16" fmla="*/ 31182 h 31974"/>
                    <a:gd name="connsiteX17" fmla="*/ 30786 w 43532"/>
                    <a:gd name="connsiteY17" fmla="*/ 27258 h 3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532" h="31974">
                      <a:moveTo>
                        <a:pt x="30750" y="27258"/>
                      </a:moveTo>
                      <a:lnTo>
                        <a:pt x="30462" y="27258"/>
                      </a:lnTo>
                      <a:cubicBezTo>
                        <a:pt x="28518" y="28878"/>
                        <a:pt x="26357" y="30066"/>
                        <a:pt x="23945" y="30822"/>
                      </a:cubicBezTo>
                      <a:cubicBezTo>
                        <a:pt x="21532" y="31578"/>
                        <a:pt x="18724" y="31974"/>
                        <a:pt x="15591" y="31974"/>
                      </a:cubicBezTo>
                      <a:cubicBezTo>
                        <a:pt x="10766" y="31974"/>
                        <a:pt x="6985" y="30966"/>
                        <a:pt x="4177" y="28986"/>
                      </a:cubicBezTo>
                      <a:cubicBezTo>
                        <a:pt x="1404" y="27005"/>
                        <a:pt x="0" y="23981"/>
                        <a:pt x="0" y="19912"/>
                      </a:cubicBezTo>
                      <a:lnTo>
                        <a:pt x="0" y="0"/>
                      </a:lnTo>
                      <a:lnTo>
                        <a:pt x="12927" y="0"/>
                      </a:lnTo>
                      <a:lnTo>
                        <a:pt x="12927" y="15807"/>
                      </a:lnTo>
                      <a:cubicBezTo>
                        <a:pt x="12927" y="17968"/>
                        <a:pt x="13611" y="19516"/>
                        <a:pt x="14979" y="20524"/>
                      </a:cubicBezTo>
                      <a:cubicBezTo>
                        <a:pt x="16347" y="21496"/>
                        <a:pt x="18328" y="22000"/>
                        <a:pt x="20956" y="22000"/>
                      </a:cubicBezTo>
                      <a:cubicBezTo>
                        <a:pt x="23585" y="22000"/>
                        <a:pt x="25889" y="21388"/>
                        <a:pt x="27725" y="20164"/>
                      </a:cubicBezTo>
                      <a:cubicBezTo>
                        <a:pt x="29598" y="18940"/>
                        <a:pt x="30534" y="16924"/>
                        <a:pt x="30534" y="14115"/>
                      </a:cubicBezTo>
                      <a:lnTo>
                        <a:pt x="30534" y="36"/>
                      </a:lnTo>
                      <a:lnTo>
                        <a:pt x="43533" y="36"/>
                      </a:lnTo>
                      <a:lnTo>
                        <a:pt x="43533" y="31182"/>
                      </a:lnTo>
                      <a:lnTo>
                        <a:pt x="30786" y="31182"/>
                      </a:lnTo>
                      <a:lnTo>
                        <a:pt x="30786" y="27258"/>
                      </a:lnTo>
                      <a:close/>
                    </a:path>
                  </a:pathLst>
                </a:custGeom>
                <a:grpFill/>
                <a:ln w="3601"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EFE3FADF-6CD9-9850-244E-2C16EECBD60D}"/>
                    </a:ext>
                  </a:extLst>
                </p:cNvPr>
                <p:cNvSpPr/>
                <p:nvPr/>
              </p:nvSpPr>
              <p:spPr>
                <a:xfrm>
                  <a:off x="757517" y="5877013"/>
                  <a:ext cx="46701" cy="33774"/>
                </a:xfrm>
                <a:custGeom>
                  <a:avLst/>
                  <a:gdLst>
                    <a:gd name="connsiteX0" fmla="*/ 23441 w 46701"/>
                    <a:gd name="connsiteY0" fmla="*/ 0 h 33774"/>
                    <a:gd name="connsiteX1" fmla="*/ 36583 w 46701"/>
                    <a:gd name="connsiteY1" fmla="*/ 1945 h 33774"/>
                    <a:gd name="connsiteX2" fmla="*/ 44217 w 46701"/>
                    <a:gd name="connsiteY2" fmla="*/ 7633 h 33774"/>
                    <a:gd name="connsiteX3" fmla="*/ 46701 w 46701"/>
                    <a:gd name="connsiteY3" fmla="*/ 16852 h 33774"/>
                    <a:gd name="connsiteX4" fmla="*/ 46593 w 46701"/>
                    <a:gd name="connsiteY4" fmla="*/ 19804 h 33774"/>
                    <a:gd name="connsiteX5" fmla="*/ 6193 w 46701"/>
                    <a:gd name="connsiteY5" fmla="*/ 19804 h 33774"/>
                    <a:gd name="connsiteX6" fmla="*/ 6301 w 46701"/>
                    <a:gd name="connsiteY6" fmla="*/ 12639 h 33774"/>
                    <a:gd name="connsiteX7" fmla="*/ 37735 w 46701"/>
                    <a:gd name="connsiteY7" fmla="*/ 12639 h 33774"/>
                    <a:gd name="connsiteX8" fmla="*/ 33235 w 46701"/>
                    <a:gd name="connsiteY8" fmla="*/ 15591 h 33774"/>
                    <a:gd name="connsiteX9" fmla="*/ 30894 w 46701"/>
                    <a:gd name="connsiteY9" fmla="*/ 9650 h 33774"/>
                    <a:gd name="connsiteX10" fmla="*/ 23405 w 46701"/>
                    <a:gd name="connsiteY10" fmla="*/ 7742 h 33774"/>
                    <a:gd name="connsiteX11" fmla="*/ 15771 w 46701"/>
                    <a:gd name="connsiteY11" fmla="*/ 9650 h 33774"/>
                    <a:gd name="connsiteX12" fmla="*/ 13467 w 46701"/>
                    <a:gd name="connsiteY12" fmla="*/ 15591 h 33774"/>
                    <a:gd name="connsiteX13" fmla="*/ 13467 w 46701"/>
                    <a:gd name="connsiteY13" fmla="*/ 18148 h 33774"/>
                    <a:gd name="connsiteX14" fmla="*/ 15807 w 46701"/>
                    <a:gd name="connsiteY14" fmla="*/ 24161 h 33774"/>
                    <a:gd name="connsiteX15" fmla="*/ 23441 w 46701"/>
                    <a:gd name="connsiteY15" fmla="*/ 26069 h 33774"/>
                    <a:gd name="connsiteX16" fmla="*/ 29598 w 46701"/>
                    <a:gd name="connsiteY16" fmla="*/ 24989 h 33774"/>
                    <a:gd name="connsiteX17" fmla="*/ 31902 w 46701"/>
                    <a:gd name="connsiteY17" fmla="*/ 22756 h 33774"/>
                    <a:gd name="connsiteX18" fmla="*/ 46197 w 46701"/>
                    <a:gd name="connsiteY18" fmla="*/ 22756 h 33774"/>
                    <a:gd name="connsiteX19" fmla="*/ 43893 w 46701"/>
                    <a:gd name="connsiteY19" fmla="*/ 28338 h 33774"/>
                    <a:gd name="connsiteX20" fmla="*/ 36943 w 46701"/>
                    <a:gd name="connsiteY20" fmla="*/ 32262 h 33774"/>
                    <a:gd name="connsiteX21" fmla="*/ 23405 w 46701"/>
                    <a:gd name="connsiteY21" fmla="*/ 33775 h 33774"/>
                    <a:gd name="connsiteX22" fmla="*/ 10154 w 46701"/>
                    <a:gd name="connsiteY22" fmla="*/ 31830 h 33774"/>
                    <a:gd name="connsiteX23" fmla="*/ 2484 w 46701"/>
                    <a:gd name="connsiteY23" fmla="*/ 26105 h 33774"/>
                    <a:gd name="connsiteX24" fmla="*/ 0 w 46701"/>
                    <a:gd name="connsiteY24" fmla="*/ 16888 h 33774"/>
                    <a:gd name="connsiteX25" fmla="*/ 2484 w 46701"/>
                    <a:gd name="connsiteY25" fmla="*/ 7670 h 33774"/>
                    <a:gd name="connsiteX26" fmla="*/ 10118 w 46701"/>
                    <a:gd name="connsiteY26" fmla="*/ 1981 h 33774"/>
                    <a:gd name="connsiteX27" fmla="*/ 23369 w 46701"/>
                    <a:gd name="connsiteY27" fmla="*/ 36 h 3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701" h="33774">
                      <a:moveTo>
                        <a:pt x="23441" y="0"/>
                      </a:moveTo>
                      <a:cubicBezTo>
                        <a:pt x="28734" y="0"/>
                        <a:pt x="33127" y="648"/>
                        <a:pt x="36583" y="1945"/>
                      </a:cubicBezTo>
                      <a:cubicBezTo>
                        <a:pt x="40040" y="3241"/>
                        <a:pt x="42560" y="5149"/>
                        <a:pt x="44217" y="7633"/>
                      </a:cubicBezTo>
                      <a:cubicBezTo>
                        <a:pt x="45873" y="10118"/>
                        <a:pt x="46701" y="13179"/>
                        <a:pt x="46701" y="16852"/>
                      </a:cubicBezTo>
                      <a:cubicBezTo>
                        <a:pt x="46701" y="17752"/>
                        <a:pt x="46665" y="18724"/>
                        <a:pt x="46593" y="19804"/>
                      </a:cubicBezTo>
                      <a:lnTo>
                        <a:pt x="6193" y="19804"/>
                      </a:lnTo>
                      <a:lnTo>
                        <a:pt x="6301" y="12639"/>
                      </a:lnTo>
                      <a:lnTo>
                        <a:pt x="37735" y="12639"/>
                      </a:lnTo>
                      <a:lnTo>
                        <a:pt x="33235" y="15591"/>
                      </a:lnTo>
                      <a:cubicBezTo>
                        <a:pt x="33235" y="12890"/>
                        <a:pt x="32442" y="10910"/>
                        <a:pt x="30894" y="9650"/>
                      </a:cubicBezTo>
                      <a:cubicBezTo>
                        <a:pt x="29346" y="8389"/>
                        <a:pt x="26861" y="7742"/>
                        <a:pt x="23405" y="7742"/>
                      </a:cubicBezTo>
                      <a:cubicBezTo>
                        <a:pt x="19948" y="7742"/>
                        <a:pt x="17319" y="8389"/>
                        <a:pt x="15771" y="9650"/>
                      </a:cubicBezTo>
                      <a:cubicBezTo>
                        <a:pt x="14223" y="10910"/>
                        <a:pt x="13467" y="12890"/>
                        <a:pt x="13467" y="15591"/>
                      </a:cubicBezTo>
                      <a:lnTo>
                        <a:pt x="13467" y="18148"/>
                      </a:lnTo>
                      <a:cubicBezTo>
                        <a:pt x="13467" y="20884"/>
                        <a:pt x="14259" y="22864"/>
                        <a:pt x="15807" y="24161"/>
                      </a:cubicBezTo>
                      <a:cubicBezTo>
                        <a:pt x="17355" y="25457"/>
                        <a:pt x="19912" y="26069"/>
                        <a:pt x="23441" y="26069"/>
                      </a:cubicBezTo>
                      <a:cubicBezTo>
                        <a:pt x="26321" y="26069"/>
                        <a:pt x="28374" y="25709"/>
                        <a:pt x="29598" y="24989"/>
                      </a:cubicBezTo>
                      <a:cubicBezTo>
                        <a:pt x="30822" y="24269"/>
                        <a:pt x="31614" y="23549"/>
                        <a:pt x="31902" y="22756"/>
                      </a:cubicBezTo>
                      <a:lnTo>
                        <a:pt x="46197" y="22756"/>
                      </a:lnTo>
                      <a:cubicBezTo>
                        <a:pt x="46017" y="24881"/>
                        <a:pt x="45225" y="26717"/>
                        <a:pt x="43893" y="28338"/>
                      </a:cubicBezTo>
                      <a:cubicBezTo>
                        <a:pt x="42560" y="29958"/>
                        <a:pt x="40220" y="31254"/>
                        <a:pt x="36943" y="32262"/>
                      </a:cubicBezTo>
                      <a:cubicBezTo>
                        <a:pt x="33667" y="33271"/>
                        <a:pt x="29130" y="33775"/>
                        <a:pt x="23405" y="33775"/>
                      </a:cubicBezTo>
                      <a:cubicBezTo>
                        <a:pt x="18004" y="33775"/>
                        <a:pt x="13611" y="33126"/>
                        <a:pt x="10154" y="31830"/>
                      </a:cubicBezTo>
                      <a:cubicBezTo>
                        <a:pt x="6697" y="30534"/>
                        <a:pt x="4141" y="28625"/>
                        <a:pt x="2484" y="26105"/>
                      </a:cubicBezTo>
                      <a:cubicBezTo>
                        <a:pt x="828" y="23585"/>
                        <a:pt x="0" y="20524"/>
                        <a:pt x="0" y="16888"/>
                      </a:cubicBezTo>
                      <a:cubicBezTo>
                        <a:pt x="0" y="13251"/>
                        <a:pt x="828" y="10154"/>
                        <a:pt x="2484" y="7670"/>
                      </a:cubicBezTo>
                      <a:cubicBezTo>
                        <a:pt x="4141" y="5185"/>
                        <a:pt x="6697" y="3313"/>
                        <a:pt x="10118" y="1981"/>
                      </a:cubicBezTo>
                      <a:cubicBezTo>
                        <a:pt x="13575" y="684"/>
                        <a:pt x="17968" y="36"/>
                        <a:pt x="23369" y="36"/>
                      </a:cubicBezTo>
                      <a:close/>
                    </a:path>
                  </a:pathLst>
                </a:custGeom>
                <a:grpFill/>
                <a:ln w="3601"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1F3DCB18-1BBF-533A-62C6-CDF496CC328E}"/>
                    </a:ext>
                  </a:extLst>
                </p:cNvPr>
                <p:cNvSpPr/>
                <p:nvPr/>
              </p:nvSpPr>
              <p:spPr>
                <a:xfrm>
                  <a:off x="828775" y="5866895"/>
                  <a:ext cx="55883" cy="43964"/>
                </a:xfrm>
                <a:custGeom>
                  <a:avLst/>
                  <a:gdLst>
                    <a:gd name="connsiteX0" fmla="*/ 55847 w 55883"/>
                    <a:gd name="connsiteY0" fmla="*/ 42560 h 43964"/>
                    <a:gd name="connsiteX1" fmla="*/ 46557 w 55883"/>
                    <a:gd name="connsiteY1" fmla="*/ 42560 h 43964"/>
                    <a:gd name="connsiteX2" fmla="*/ 46557 w 55883"/>
                    <a:gd name="connsiteY2" fmla="*/ 37843 h 43964"/>
                    <a:gd name="connsiteX3" fmla="*/ 39284 w 55883"/>
                    <a:gd name="connsiteY3" fmla="*/ 42452 h 43964"/>
                    <a:gd name="connsiteX4" fmla="*/ 29022 w 55883"/>
                    <a:gd name="connsiteY4" fmla="*/ 43965 h 43964"/>
                    <a:gd name="connsiteX5" fmla="*/ 13143 w 55883"/>
                    <a:gd name="connsiteY5" fmla="*/ 41588 h 43964"/>
                    <a:gd name="connsiteX6" fmla="*/ 3349 w 55883"/>
                    <a:gd name="connsiteY6" fmla="*/ 34314 h 43964"/>
                    <a:gd name="connsiteX7" fmla="*/ 0 w 55883"/>
                    <a:gd name="connsiteY7" fmla="*/ 22000 h 43964"/>
                    <a:gd name="connsiteX8" fmla="*/ 3349 w 55883"/>
                    <a:gd name="connsiteY8" fmla="*/ 9686 h 43964"/>
                    <a:gd name="connsiteX9" fmla="*/ 13071 w 55883"/>
                    <a:gd name="connsiteY9" fmla="*/ 2412 h 43964"/>
                    <a:gd name="connsiteX10" fmla="*/ 28662 w 55883"/>
                    <a:gd name="connsiteY10" fmla="*/ 0 h 43964"/>
                    <a:gd name="connsiteX11" fmla="*/ 43461 w 55883"/>
                    <a:gd name="connsiteY11" fmla="*/ 1944 h 43964"/>
                    <a:gd name="connsiteX12" fmla="*/ 52354 w 55883"/>
                    <a:gd name="connsiteY12" fmla="*/ 7417 h 43964"/>
                    <a:gd name="connsiteX13" fmla="*/ 55667 w 55883"/>
                    <a:gd name="connsiteY13" fmla="*/ 15735 h 43964"/>
                    <a:gd name="connsiteX14" fmla="*/ 39968 w 55883"/>
                    <a:gd name="connsiteY14" fmla="*/ 15735 h 43964"/>
                    <a:gd name="connsiteX15" fmla="*/ 38600 w 55883"/>
                    <a:gd name="connsiteY15" fmla="*/ 13467 h 43964"/>
                    <a:gd name="connsiteX16" fmla="*/ 35107 w 55883"/>
                    <a:gd name="connsiteY16" fmla="*/ 11378 h 43964"/>
                    <a:gd name="connsiteX17" fmla="*/ 28662 w 55883"/>
                    <a:gd name="connsiteY17" fmla="*/ 10442 h 43964"/>
                    <a:gd name="connsiteX18" fmla="*/ 18004 w 55883"/>
                    <a:gd name="connsiteY18" fmla="*/ 13395 h 43964"/>
                    <a:gd name="connsiteX19" fmla="*/ 14475 w 55883"/>
                    <a:gd name="connsiteY19" fmla="*/ 22000 h 43964"/>
                    <a:gd name="connsiteX20" fmla="*/ 18040 w 55883"/>
                    <a:gd name="connsiteY20" fmla="*/ 30930 h 43964"/>
                    <a:gd name="connsiteX21" fmla="*/ 29130 w 55883"/>
                    <a:gd name="connsiteY21" fmla="*/ 33990 h 43964"/>
                    <a:gd name="connsiteX22" fmla="*/ 35971 w 55883"/>
                    <a:gd name="connsiteY22" fmla="*/ 32982 h 43964"/>
                    <a:gd name="connsiteX23" fmla="*/ 39896 w 55883"/>
                    <a:gd name="connsiteY23" fmla="*/ 30606 h 43964"/>
                    <a:gd name="connsiteX24" fmla="*/ 41264 w 55883"/>
                    <a:gd name="connsiteY24" fmla="*/ 28085 h 43964"/>
                    <a:gd name="connsiteX25" fmla="*/ 30138 w 55883"/>
                    <a:gd name="connsiteY25" fmla="*/ 28085 h 43964"/>
                    <a:gd name="connsiteX26" fmla="*/ 30138 w 55883"/>
                    <a:gd name="connsiteY26" fmla="*/ 19624 h 43964"/>
                    <a:gd name="connsiteX27" fmla="*/ 55883 w 55883"/>
                    <a:gd name="connsiteY27" fmla="*/ 19624 h 43964"/>
                    <a:gd name="connsiteX28" fmla="*/ 55883 w 55883"/>
                    <a:gd name="connsiteY28" fmla="*/ 42596 h 43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883" h="43964">
                      <a:moveTo>
                        <a:pt x="55847" y="42560"/>
                      </a:moveTo>
                      <a:lnTo>
                        <a:pt x="46557" y="42560"/>
                      </a:lnTo>
                      <a:lnTo>
                        <a:pt x="46557" y="37843"/>
                      </a:lnTo>
                      <a:cubicBezTo>
                        <a:pt x="44613" y="39932"/>
                        <a:pt x="42164" y="41444"/>
                        <a:pt x="39284" y="42452"/>
                      </a:cubicBezTo>
                      <a:cubicBezTo>
                        <a:pt x="36403" y="43460"/>
                        <a:pt x="32983" y="43965"/>
                        <a:pt x="29022" y="43965"/>
                      </a:cubicBezTo>
                      <a:cubicBezTo>
                        <a:pt x="22757" y="43965"/>
                        <a:pt x="17463" y="43172"/>
                        <a:pt x="13143" y="41588"/>
                      </a:cubicBezTo>
                      <a:cubicBezTo>
                        <a:pt x="8822" y="40004"/>
                        <a:pt x="5581" y="37555"/>
                        <a:pt x="3349" y="34314"/>
                      </a:cubicBezTo>
                      <a:cubicBezTo>
                        <a:pt x="1116" y="31074"/>
                        <a:pt x="0" y="26969"/>
                        <a:pt x="0" y="22000"/>
                      </a:cubicBezTo>
                      <a:cubicBezTo>
                        <a:pt x="0" y="17031"/>
                        <a:pt x="1116" y="12926"/>
                        <a:pt x="3349" y="9686"/>
                      </a:cubicBezTo>
                      <a:cubicBezTo>
                        <a:pt x="5581" y="6445"/>
                        <a:pt x="8822" y="3997"/>
                        <a:pt x="13071" y="2412"/>
                      </a:cubicBezTo>
                      <a:cubicBezTo>
                        <a:pt x="17319" y="828"/>
                        <a:pt x="22504" y="0"/>
                        <a:pt x="28662" y="0"/>
                      </a:cubicBezTo>
                      <a:cubicBezTo>
                        <a:pt x="34819" y="0"/>
                        <a:pt x="39500" y="648"/>
                        <a:pt x="43461" y="1944"/>
                      </a:cubicBezTo>
                      <a:cubicBezTo>
                        <a:pt x="47385" y="3240"/>
                        <a:pt x="50374" y="5077"/>
                        <a:pt x="52354" y="7417"/>
                      </a:cubicBezTo>
                      <a:cubicBezTo>
                        <a:pt x="54335" y="9758"/>
                        <a:pt x="55451" y="12530"/>
                        <a:pt x="55667" y="15735"/>
                      </a:cubicBezTo>
                      <a:lnTo>
                        <a:pt x="39968" y="15735"/>
                      </a:lnTo>
                      <a:cubicBezTo>
                        <a:pt x="39752" y="15015"/>
                        <a:pt x="39284" y="14259"/>
                        <a:pt x="38600" y="13467"/>
                      </a:cubicBezTo>
                      <a:cubicBezTo>
                        <a:pt x="37915" y="12674"/>
                        <a:pt x="36727" y="11990"/>
                        <a:pt x="35107" y="11378"/>
                      </a:cubicBezTo>
                      <a:cubicBezTo>
                        <a:pt x="33487" y="10766"/>
                        <a:pt x="31326" y="10442"/>
                        <a:pt x="28662" y="10442"/>
                      </a:cubicBezTo>
                      <a:cubicBezTo>
                        <a:pt x="23909" y="10442"/>
                        <a:pt x="20344" y="11414"/>
                        <a:pt x="18004" y="13395"/>
                      </a:cubicBezTo>
                      <a:cubicBezTo>
                        <a:pt x="15663" y="15339"/>
                        <a:pt x="14475" y="18219"/>
                        <a:pt x="14475" y="22000"/>
                      </a:cubicBezTo>
                      <a:cubicBezTo>
                        <a:pt x="14475" y="25781"/>
                        <a:pt x="15663" y="28913"/>
                        <a:pt x="18040" y="30930"/>
                      </a:cubicBezTo>
                      <a:cubicBezTo>
                        <a:pt x="20416" y="32982"/>
                        <a:pt x="24125" y="33990"/>
                        <a:pt x="29130" y="33990"/>
                      </a:cubicBezTo>
                      <a:cubicBezTo>
                        <a:pt x="31902" y="33990"/>
                        <a:pt x="34171" y="33667"/>
                        <a:pt x="35971" y="32982"/>
                      </a:cubicBezTo>
                      <a:cubicBezTo>
                        <a:pt x="37771" y="32298"/>
                        <a:pt x="39068" y="31506"/>
                        <a:pt x="39896" y="30606"/>
                      </a:cubicBezTo>
                      <a:cubicBezTo>
                        <a:pt x="40724" y="29706"/>
                        <a:pt x="41156" y="28877"/>
                        <a:pt x="41264" y="28085"/>
                      </a:cubicBezTo>
                      <a:lnTo>
                        <a:pt x="30138" y="28085"/>
                      </a:lnTo>
                      <a:lnTo>
                        <a:pt x="30138" y="19624"/>
                      </a:lnTo>
                      <a:lnTo>
                        <a:pt x="55883" y="19624"/>
                      </a:lnTo>
                      <a:lnTo>
                        <a:pt x="55883" y="42596"/>
                      </a:lnTo>
                      <a:close/>
                    </a:path>
                  </a:pathLst>
                </a:custGeom>
                <a:grpFill/>
                <a:ln w="3601"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C006F43C-E917-23BA-A6F1-87CA1D283E8C}"/>
                    </a:ext>
                  </a:extLst>
                </p:cNvPr>
                <p:cNvSpPr/>
                <p:nvPr/>
              </p:nvSpPr>
              <p:spPr>
                <a:xfrm>
                  <a:off x="890707" y="5877481"/>
                  <a:ext cx="32658" cy="31974"/>
                </a:xfrm>
                <a:custGeom>
                  <a:avLst/>
                  <a:gdLst>
                    <a:gd name="connsiteX0" fmla="*/ 12675 w 32658"/>
                    <a:gd name="connsiteY0" fmla="*/ 792 h 31974"/>
                    <a:gd name="connsiteX1" fmla="*/ 12675 w 32658"/>
                    <a:gd name="connsiteY1" fmla="*/ 5005 h 31974"/>
                    <a:gd name="connsiteX2" fmla="*/ 13035 w 32658"/>
                    <a:gd name="connsiteY2" fmla="*/ 5005 h 31974"/>
                    <a:gd name="connsiteX3" fmla="*/ 17175 w 32658"/>
                    <a:gd name="connsiteY3" fmla="*/ 2160 h 31974"/>
                    <a:gd name="connsiteX4" fmla="*/ 22360 w 32658"/>
                    <a:gd name="connsiteY4" fmla="*/ 504 h 31974"/>
                    <a:gd name="connsiteX5" fmla="*/ 28950 w 32658"/>
                    <a:gd name="connsiteY5" fmla="*/ 0 h 31974"/>
                    <a:gd name="connsiteX6" fmla="*/ 32658 w 32658"/>
                    <a:gd name="connsiteY6" fmla="*/ 180 h 31974"/>
                    <a:gd name="connsiteX7" fmla="*/ 32658 w 32658"/>
                    <a:gd name="connsiteY7" fmla="*/ 12351 h 31974"/>
                    <a:gd name="connsiteX8" fmla="*/ 32370 w 32658"/>
                    <a:gd name="connsiteY8" fmla="*/ 12279 h 31974"/>
                    <a:gd name="connsiteX9" fmla="*/ 26501 w 32658"/>
                    <a:gd name="connsiteY9" fmla="*/ 11774 h 31974"/>
                    <a:gd name="connsiteX10" fmla="*/ 16707 w 32658"/>
                    <a:gd name="connsiteY10" fmla="*/ 13827 h 31974"/>
                    <a:gd name="connsiteX11" fmla="*/ 12927 w 32658"/>
                    <a:gd name="connsiteY11" fmla="*/ 21640 h 31974"/>
                    <a:gd name="connsiteX12" fmla="*/ 12927 w 32658"/>
                    <a:gd name="connsiteY12" fmla="*/ 31974 h 31974"/>
                    <a:gd name="connsiteX13" fmla="*/ 0 w 32658"/>
                    <a:gd name="connsiteY13" fmla="*/ 31974 h 31974"/>
                    <a:gd name="connsiteX14" fmla="*/ 0 w 32658"/>
                    <a:gd name="connsiteY14" fmla="*/ 828 h 31974"/>
                    <a:gd name="connsiteX15" fmla="*/ 12675 w 32658"/>
                    <a:gd name="connsiteY15" fmla="*/ 828 h 3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658" h="31974">
                      <a:moveTo>
                        <a:pt x="12675" y="792"/>
                      </a:moveTo>
                      <a:lnTo>
                        <a:pt x="12675" y="5005"/>
                      </a:lnTo>
                      <a:lnTo>
                        <a:pt x="13035" y="5005"/>
                      </a:lnTo>
                      <a:cubicBezTo>
                        <a:pt x="14259" y="3853"/>
                        <a:pt x="15663" y="2917"/>
                        <a:pt x="17175" y="2160"/>
                      </a:cubicBezTo>
                      <a:cubicBezTo>
                        <a:pt x="18724" y="1404"/>
                        <a:pt x="20452" y="864"/>
                        <a:pt x="22360" y="504"/>
                      </a:cubicBezTo>
                      <a:cubicBezTo>
                        <a:pt x="24269" y="144"/>
                        <a:pt x="26465" y="0"/>
                        <a:pt x="28950" y="0"/>
                      </a:cubicBezTo>
                      <a:cubicBezTo>
                        <a:pt x="30174" y="0"/>
                        <a:pt x="31398" y="72"/>
                        <a:pt x="32658" y="180"/>
                      </a:cubicBezTo>
                      <a:lnTo>
                        <a:pt x="32658" y="12351"/>
                      </a:lnTo>
                      <a:lnTo>
                        <a:pt x="32370" y="12279"/>
                      </a:lnTo>
                      <a:cubicBezTo>
                        <a:pt x="30642" y="11919"/>
                        <a:pt x="28662" y="11774"/>
                        <a:pt x="26501" y="11774"/>
                      </a:cubicBezTo>
                      <a:cubicBezTo>
                        <a:pt x="22504" y="11774"/>
                        <a:pt x="19228" y="12458"/>
                        <a:pt x="16707" y="13827"/>
                      </a:cubicBezTo>
                      <a:cubicBezTo>
                        <a:pt x="14187" y="15195"/>
                        <a:pt x="12927" y="17787"/>
                        <a:pt x="12927" y="21640"/>
                      </a:cubicBezTo>
                      <a:lnTo>
                        <a:pt x="12927" y="31974"/>
                      </a:lnTo>
                      <a:lnTo>
                        <a:pt x="0" y="31974"/>
                      </a:lnTo>
                      <a:lnTo>
                        <a:pt x="0" y="828"/>
                      </a:lnTo>
                      <a:lnTo>
                        <a:pt x="12675" y="828"/>
                      </a:lnTo>
                      <a:close/>
                    </a:path>
                  </a:pathLst>
                </a:custGeom>
                <a:grpFill/>
                <a:ln w="3601"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937B7135-7C0A-7D71-8F36-D9386516748E}"/>
                    </a:ext>
                  </a:extLst>
                </p:cNvPr>
                <p:cNvSpPr/>
                <p:nvPr/>
              </p:nvSpPr>
              <p:spPr>
                <a:xfrm>
                  <a:off x="926174" y="5877013"/>
                  <a:ext cx="46629" cy="33738"/>
                </a:xfrm>
                <a:custGeom>
                  <a:avLst/>
                  <a:gdLst>
                    <a:gd name="connsiteX0" fmla="*/ 23297 w 46629"/>
                    <a:gd name="connsiteY0" fmla="*/ 0 h 33738"/>
                    <a:gd name="connsiteX1" fmla="*/ 36583 w 46629"/>
                    <a:gd name="connsiteY1" fmla="*/ 1945 h 33738"/>
                    <a:gd name="connsiteX2" fmla="*/ 44217 w 46629"/>
                    <a:gd name="connsiteY2" fmla="*/ 7633 h 33738"/>
                    <a:gd name="connsiteX3" fmla="*/ 46629 w 46629"/>
                    <a:gd name="connsiteY3" fmla="*/ 16852 h 33738"/>
                    <a:gd name="connsiteX4" fmla="*/ 44217 w 46629"/>
                    <a:gd name="connsiteY4" fmla="*/ 26069 h 33738"/>
                    <a:gd name="connsiteX5" fmla="*/ 36583 w 46629"/>
                    <a:gd name="connsiteY5" fmla="*/ 31794 h 33738"/>
                    <a:gd name="connsiteX6" fmla="*/ 23297 w 46629"/>
                    <a:gd name="connsiteY6" fmla="*/ 33739 h 33738"/>
                    <a:gd name="connsiteX7" fmla="*/ 10082 w 46629"/>
                    <a:gd name="connsiteY7" fmla="*/ 31794 h 33738"/>
                    <a:gd name="connsiteX8" fmla="*/ 2448 w 46629"/>
                    <a:gd name="connsiteY8" fmla="*/ 26069 h 33738"/>
                    <a:gd name="connsiteX9" fmla="*/ 0 w 46629"/>
                    <a:gd name="connsiteY9" fmla="*/ 16852 h 33738"/>
                    <a:gd name="connsiteX10" fmla="*/ 2448 w 46629"/>
                    <a:gd name="connsiteY10" fmla="*/ 7633 h 33738"/>
                    <a:gd name="connsiteX11" fmla="*/ 10082 w 46629"/>
                    <a:gd name="connsiteY11" fmla="*/ 1945 h 33738"/>
                    <a:gd name="connsiteX12" fmla="*/ 23297 w 46629"/>
                    <a:gd name="connsiteY12" fmla="*/ 0 h 33738"/>
                    <a:gd name="connsiteX13" fmla="*/ 23297 w 46629"/>
                    <a:gd name="connsiteY13" fmla="*/ 24737 h 33738"/>
                    <a:gd name="connsiteX14" fmla="*/ 30786 w 46629"/>
                    <a:gd name="connsiteY14" fmla="*/ 22685 h 33738"/>
                    <a:gd name="connsiteX15" fmla="*/ 33127 w 46629"/>
                    <a:gd name="connsiteY15" fmla="*/ 16815 h 33738"/>
                    <a:gd name="connsiteX16" fmla="*/ 30786 w 46629"/>
                    <a:gd name="connsiteY16" fmla="*/ 10946 h 33738"/>
                    <a:gd name="connsiteX17" fmla="*/ 23297 w 46629"/>
                    <a:gd name="connsiteY17" fmla="*/ 8858 h 33738"/>
                    <a:gd name="connsiteX18" fmla="*/ 15807 w 46629"/>
                    <a:gd name="connsiteY18" fmla="*/ 10946 h 33738"/>
                    <a:gd name="connsiteX19" fmla="*/ 13431 w 46629"/>
                    <a:gd name="connsiteY19" fmla="*/ 16815 h 33738"/>
                    <a:gd name="connsiteX20" fmla="*/ 15807 w 46629"/>
                    <a:gd name="connsiteY20" fmla="*/ 22685 h 33738"/>
                    <a:gd name="connsiteX21" fmla="*/ 23297 w 46629"/>
                    <a:gd name="connsiteY21" fmla="*/ 24737 h 3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629" h="33738">
                      <a:moveTo>
                        <a:pt x="23297" y="0"/>
                      </a:moveTo>
                      <a:cubicBezTo>
                        <a:pt x="28698" y="0"/>
                        <a:pt x="33091" y="648"/>
                        <a:pt x="36583" y="1945"/>
                      </a:cubicBezTo>
                      <a:cubicBezTo>
                        <a:pt x="40040" y="3241"/>
                        <a:pt x="42596" y="5149"/>
                        <a:pt x="44217" y="7633"/>
                      </a:cubicBezTo>
                      <a:cubicBezTo>
                        <a:pt x="45837" y="10118"/>
                        <a:pt x="46629" y="13179"/>
                        <a:pt x="46629" y="16852"/>
                      </a:cubicBezTo>
                      <a:cubicBezTo>
                        <a:pt x="46629" y="20524"/>
                        <a:pt x="45837" y="23549"/>
                        <a:pt x="44217" y="26069"/>
                      </a:cubicBezTo>
                      <a:cubicBezTo>
                        <a:pt x="42596" y="28590"/>
                        <a:pt x="40076" y="30498"/>
                        <a:pt x="36583" y="31794"/>
                      </a:cubicBezTo>
                      <a:cubicBezTo>
                        <a:pt x="33127" y="33091"/>
                        <a:pt x="28698" y="33739"/>
                        <a:pt x="23297" y="33739"/>
                      </a:cubicBezTo>
                      <a:cubicBezTo>
                        <a:pt x="17896" y="33739"/>
                        <a:pt x="13539" y="33091"/>
                        <a:pt x="10082" y="31794"/>
                      </a:cubicBezTo>
                      <a:cubicBezTo>
                        <a:pt x="6625" y="30498"/>
                        <a:pt x="4069" y="28590"/>
                        <a:pt x="2448" y="26069"/>
                      </a:cubicBezTo>
                      <a:cubicBezTo>
                        <a:pt x="828" y="23549"/>
                        <a:pt x="0" y="20488"/>
                        <a:pt x="0" y="16852"/>
                      </a:cubicBezTo>
                      <a:cubicBezTo>
                        <a:pt x="0" y="13215"/>
                        <a:pt x="828" y="10118"/>
                        <a:pt x="2448" y="7633"/>
                      </a:cubicBezTo>
                      <a:cubicBezTo>
                        <a:pt x="4069" y="5149"/>
                        <a:pt x="6625" y="3277"/>
                        <a:pt x="10082" y="1945"/>
                      </a:cubicBezTo>
                      <a:cubicBezTo>
                        <a:pt x="13539" y="648"/>
                        <a:pt x="17932" y="0"/>
                        <a:pt x="23297" y="0"/>
                      </a:cubicBezTo>
                      <a:close/>
                      <a:moveTo>
                        <a:pt x="23297" y="24737"/>
                      </a:moveTo>
                      <a:cubicBezTo>
                        <a:pt x="26717" y="24737"/>
                        <a:pt x="29202" y="24053"/>
                        <a:pt x="30786" y="22685"/>
                      </a:cubicBezTo>
                      <a:cubicBezTo>
                        <a:pt x="32370" y="21316"/>
                        <a:pt x="33127" y="19372"/>
                        <a:pt x="33127" y="16815"/>
                      </a:cubicBezTo>
                      <a:cubicBezTo>
                        <a:pt x="33127" y="14259"/>
                        <a:pt x="32334" y="12315"/>
                        <a:pt x="30786" y="10946"/>
                      </a:cubicBezTo>
                      <a:cubicBezTo>
                        <a:pt x="29238" y="9578"/>
                        <a:pt x="26753" y="8858"/>
                        <a:pt x="23297" y="8858"/>
                      </a:cubicBezTo>
                      <a:cubicBezTo>
                        <a:pt x="19840" y="8858"/>
                        <a:pt x="17391" y="9542"/>
                        <a:pt x="15807" y="10946"/>
                      </a:cubicBezTo>
                      <a:cubicBezTo>
                        <a:pt x="14223" y="12315"/>
                        <a:pt x="13431" y="14295"/>
                        <a:pt x="13431" y="16815"/>
                      </a:cubicBezTo>
                      <a:cubicBezTo>
                        <a:pt x="13431" y="19336"/>
                        <a:pt x="14223" y="21316"/>
                        <a:pt x="15807" y="22685"/>
                      </a:cubicBezTo>
                      <a:cubicBezTo>
                        <a:pt x="17391" y="24053"/>
                        <a:pt x="19876" y="24737"/>
                        <a:pt x="23297" y="24737"/>
                      </a:cubicBezTo>
                      <a:close/>
                    </a:path>
                  </a:pathLst>
                </a:custGeom>
                <a:grpFill/>
                <a:ln w="3601"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05F0D17A-F9A6-C84B-0A99-26E18B2F3B37}"/>
                    </a:ext>
                  </a:extLst>
                </p:cNvPr>
                <p:cNvSpPr/>
                <p:nvPr/>
              </p:nvSpPr>
              <p:spPr>
                <a:xfrm>
                  <a:off x="977520" y="5878273"/>
                  <a:ext cx="43532" cy="31974"/>
                </a:xfrm>
                <a:custGeom>
                  <a:avLst/>
                  <a:gdLst>
                    <a:gd name="connsiteX0" fmla="*/ 30750 w 43532"/>
                    <a:gd name="connsiteY0" fmla="*/ 27258 h 31974"/>
                    <a:gd name="connsiteX1" fmla="*/ 30462 w 43532"/>
                    <a:gd name="connsiteY1" fmla="*/ 27258 h 31974"/>
                    <a:gd name="connsiteX2" fmla="*/ 23945 w 43532"/>
                    <a:gd name="connsiteY2" fmla="*/ 30822 h 31974"/>
                    <a:gd name="connsiteX3" fmla="*/ 15591 w 43532"/>
                    <a:gd name="connsiteY3" fmla="*/ 31974 h 31974"/>
                    <a:gd name="connsiteX4" fmla="*/ 4177 w 43532"/>
                    <a:gd name="connsiteY4" fmla="*/ 28986 h 31974"/>
                    <a:gd name="connsiteX5" fmla="*/ 0 w 43532"/>
                    <a:gd name="connsiteY5" fmla="*/ 19912 h 31974"/>
                    <a:gd name="connsiteX6" fmla="*/ 0 w 43532"/>
                    <a:gd name="connsiteY6" fmla="*/ 0 h 31974"/>
                    <a:gd name="connsiteX7" fmla="*/ 12927 w 43532"/>
                    <a:gd name="connsiteY7" fmla="*/ 0 h 31974"/>
                    <a:gd name="connsiteX8" fmla="*/ 12927 w 43532"/>
                    <a:gd name="connsiteY8" fmla="*/ 15807 h 31974"/>
                    <a:gd name="connsiteX9" fmla="*/ 14979 w 43532"/>
                    <a:gd name="connsiteY9" fmla="*/ 20524 h 31974"/>
                    <a:gd name="connsiteX10" fmla="*/ 20956 w 43532"/>
                    <a:gd name="connsiteY10" fmla="*/ 22000 h 31974"/>
                    <a:gd name="connsiteX11" fmla="*/ 27725 w 43532"/>
                    <a:gd name="connsiteY11" fmla="*/ 20164 h 31974"/>
                    <a:gd name="connsiteX12" fmla="*/ 30534 w 43532"/>
                    <a:gd name="connsiteY12" fmla="*/ 14115 h 31974"/>
                    <a:gd name="connsiteX13" fmla="*/ 30534 w 43532"/>
                    <a:gd name="connsiteY13" fmla="*/ 36 h 31974"/>
                    <a:gd name="connsiteX14" fmla="*/ 43533 w 43532"/>
                    <a:gd name="connsiteY14" fmla="*/ 36 h 31974"/>
                    <a:gd name="connsiteX15" fmla="*/ 43533 w 43532"/>
                    <a:gd name="connsiteY15" fmla="*/ 31182 h 31974"/>
                    <a:gd name="connsiteX16" fmla="*/ 30786 w 43532"/>
                    <a:gd name="connsiteY16" fmla="*/ 31182 h 31974"/>
                    <a:gd name="connsiteX17" fmla="*/ 30786 w 43532"/>
                    <a:gd name="connsiteY17" fmla="*/ 27258 h 3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532" h="31974">
                      <a:moveTo>
                        <a:pt x="30750" y="27258"/>
                      </a:moveTo>
                      <a:lnTo>
                        <a:pt x="30462" y="27258"/>
                      </a:lnTo>
                      <a:cubicBezTo>
                        <a:pt x="28518" y="28878"/>
                        <a:pt x="26357" y="30066"/>
                        <a:pt x="23945" y="30822"/>
                      </a:cubicBezTo>
                      <a:cubicBezTo>
                        <a:pt x="21532" y="31578"/>
                        <a:pt x="18724" y="31974"/>
                        <a:pt x="15591" y="31974"/>
                      </a:cubicBezTo>
                      <a:cubicBezTo>
                        <a:pt x="10766" y="31974"/>
                        <a:pt x="6985" y="30966"/>
                        <a:pt x="4177" y="28986"/>
                      </a:cubicBezTo>
                      <a:cubicBezTo>
                        <a:pt x="1404" y="27005"/>
                        <a:pt x="0" y="23981"/>
                        <a:pt x="0" y="19912"/>
                      </a:cubicBezTo>
                      <a:lnTo>
                        <a:pt x="0" y="0"/>
                      </a:lnTo>
                      <a:lnTo>
                        <a:pt x="12927" y="0"/>
                      </a:lnTo>
                      <a:lnTo>
                        <a:pt x="12927" y="15807"/>
                      </a:lnTo>
                      <a:cubicBezTo>
                        <a:pt x="12927" y="17968"/>
                        <a:pt x="13611" y="19516"/>
                        <a:pt x="14979" y="20524"/>
                      </a:cubicBezTo>
                      <a:cubicBezTo>
                        <a:pt x="16347" y="21496"/>
                        <a:pt x="18328" y="22000"/>
                        <a:pt x="20956" y="22000"/>
                      </a:cubicBezTo>
                      <a:cubicBezTo>
                        <a:pt x="23585" y="22000"/>
                        <a:pt x="25889" y="21388"/>
                        <a:pt x="27725" y="20164"/>
                      </a:cubicBezTo>
                      <a:cubicBezTo>
                        <a:pt x="29598" y="18940"/>
                        <a:pt x="30534" y="16924"/>
                        <a:pt x="30534" y="14115"/>
                      </a:cubicBezTo>
                      <a:lnTo>
                        <a:pt x="30534" y="36"/>
                      </a:lnTo>
                      <a:lnTo>
                        <a:pt x="43533" y="36"/>
                      </a:lnTo>
                      <a:lnTo>
                        <a:pt x="43533" y="31182"/>
                      </a:lnTo>
                      <a:lnTo>
                        <a:pt x="30786" y="31182"/>
                      </a:lnTo>
                      <a:lnTo>
                        <a:pt x="30786" y="27258"/>
                      </a:lnTo>
                      <a:close/>
                    </a:path>
                  </a:pathLst>
                </a:custGeom>
                <a:grpFill/>
                <a:ln w="3601"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DB172839-7866-DD00-CCB0-FEFD549EF12B}"/>
                    </a:ext>
                  </a:extLst>
                </p:cNvPr>
                <p:cNvSpPr/>
                <p:nvPr/>
              </p:nvSpPr>
              <p:spPr>
                <a:xfrm>
                  <a:off x="1026778" y="5877481"/>
                  <a:ext cx="46053" cy="42488"/>
                </a:xfrm>
                <a:custGeom>
                  <a:avLst/>
                  <a:gdLst>
                    <a:gd name="connsiteX0" fmla="*/ 12927 w 46053"/>
                    <a:gd name="connsiteY0" fmla="*/ 28914 h 42488"/>
                    <a:gd name="connsiteX1" fmla="*/ 12927 w 46053"/>
                    <a:gd name="connsiteY1" fmla="*/ 42489 h 42488"/>
                    <a:gd name="connsiteX2" fmla="*/ 0 w 46053"/>
                    <a:gd name="connsiteY2" fmla="*/ 42489 h 42488"/>
                    <a:gd name="connsiteX3" fmla="*/ 0 w 46053"/>
                    <a:gd name="connsiteY3" fmla="*/ 828 h 42488"/>
                    <a:gd name="connsiteX4" fmla="*/ 12710 w 46053"/>
                    <a:gd name="connsiteY4" fmla="*/ 828 h 42488"/>
                    <a:gd name="connsiteX5" fmla="*/ 12710 w 46053"/>
                    <a:gd name="connsiteY5" fmla="*/ 4753 h 42488"/>
                    <a:gd name="connsiteX6" fmla="*/ 13071 w 46053"/>
                    <a:gd name="connsiteY6" fmla="*/ 4753 h 42488"/>
                    <a:gd name="connsiteX7" fmla="*/ 18688 w 46053"/>
                    <a:gd name="connsiteY7" fmla="*/ 1224 h 42488"/>
                    <a:gd name="connsiteX8" fmla="*/ 26501 w 46053"/>
                    <a:gd name="connsiteY8" fmla="*/ 0 h 42488"/>
                    <a:gd name="connsiteX9" fmla="*/ 40976 w 46053"/>
                    <a:gd name="connsiteY9" fmla="*/ 4285 h 42488"/>
                    <a:gd name="connsiteX10" fmla="*/ 46053 w 46053"/>
                    <a:gd name="connsiteY10" fmla="*/ 16635 h 42488"/>
                    <a:gd name="connsiteX11" fmla="*/ 41012 w 46053"/>
                    <a:gd name="connsiteY11" fmla="*/ 29022 h 42488"/>
                    <a:gd name="connsiteX12" fmla="*/ 26501 w 46053"/>
                    <a:gd name="connsiteY12" fmla="*/ 33307 h 42488"/>
                    <a:gd name="connsiteX13" fmla="*/ 18868 w 46053"/>
                    <a:gd name="connsiteY13" fmla="*/ 32155 h 42488"/>
                    <a:gd name="connsiteX14" fmla="*/ 13287 w 46053"/>
                    <a:gd name="connsiteY14" fmla="*/ 28914 h 42488"/>
                    <a:gd name="connsiteX15" fmla="*/ 12927 w 46053"/>
                    <a:gd name="connsiteY15" fmla="*/ 28914 h 42488"/>
                    <a:gd name="connsiteX16" fmla="*/ 22684 w 46053"/>
                    <a:gd name="connsiteY16" fmla="*/ 8966 h 42488"/>
                    <a:gd name="connsiteX17" fmla="*/ 15123 w 46053"/>
                    <a:gd name="connsiteY17" fmla="*/ 10982 h 42488"/>
                    <a:gd name="connsiteX18" fmla="*/ 12566 w 46053"/>
                    <a:gd name="connsiteY18" fmla="*/ 16635 h 42488"/>
                    <a:gd name="connsiteX19" fmla="*/ 15123 w 46053"/>
                    <a:gd name="connsiteY19" fmla="*/ 22324 h 42488"/>
                    <a:gd name="connsiteX20" fmla="*/ 22684 w 46053"/>
                    <a:gd name="connsiteY20" fmla="*/ 24377 h 42488"/>
                    <a:gd name="connsiteX21" fmla="*/ 30210 w 46053"/>
                    <a:gd name="connsiteY21" fmla="*/ 22432 h 42488"/>
                    <a:gd name="connsiteX22" fmla="*/ 32550 w 46053"/>
                    <a:gd name="connsiteY22" fmla="*/ 16671 h 42488"/>
                    <a:gd name="connsiteX23" fmla="*/ 30210 w 46053"/>
                    <a:gd name="connsiteY23" fmla="*/ 10946 h 42488"/>
                    <a:gd name="connsiteX24" fmla="*/ 22684 w 46053"/>
                    <a:gd name="connsiteY24" fmla="*/ 9002 h 4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6053" h="42488">
                      <a:moveTo>
                        <a:pt x="12927" y="28914"/>
                      </a:moveTo>
                      <a:lnTo>
                        <a:pt x="12927" y="42489"/>
                      </a:lnTo>
                      <a:lnTo>
                        <a:pt x="0" y="42489"/>
                      </a:lnTo>
                      <a:lnTo>
                        <a:pt x="0" y="828"/>
                      </a:lnTo>
                      <a:lnTo>
                        <a:pt x="12710" y="828"/>
                      </a:lnTo>
                      <a:lnTo>
                        <a:pt x="12710" y="4753"/>
                      </a:lnTo>
                      <a:lnTo>
                        <a:pt x="13071" y="4753"/>
                      </a:lnTo>
                      <a:cubicBezTo>
                        <a:pt x="14655" y="3205"/>
                        <a:pt x="16527" y="2052"/>
                        <a:pt x="18688" y="1224"/>
                      </a:cubicBezTo>
                      <a:cubicBezTo>
                        <a:pt x="20848" y="396"/>
                        <a:pt x="23477" y="0"/>
                        <a:pt x="26501" y="0"/>
                      </a:cubicBezTo>
                      <a:cubicBezTo>
                        <a:pt x="32766" y="0"/>
                        <a:pt x="37591" y="1440"/>
                        <a:pt x="40976" y="4285"/>
                      </a:cubicBezTo>
                      <a:cubicBezTo>
                        <a:pt x="44361" y="7129"/>
                        <a:pt x="46053" y="11234"/>
                        <a:pt x="46053" y="16635"/>
                      </a:cubicBezTo>
                      <a:cubicBezTo>
                        <a:pt x="46053" y="22036"/>
                        <a:pt x="44361" y="26141"/>
                        <a:pt x="41012" y="29022"/>
                      </a:cubicBezTo>
                      <a:cubicBezTo>
                        <a:pt x="37663" y="31902"/>
                        <a:pt x="32802" y="33307"/>
                        <a:pt x="26501" y="33307"/>
                      </a:cubicBezTo>
                      <a:cubicBezTo>
                        <a:pt x="23549" y="33307"/>
                        <a:pt x="20992" y="32911"/>
                        <a:pt x="18868" y="32155"/>
                      </a:cubicBezTo>
                      <a:cubicBezTo>
                        <a:pt x="16743" y="31398"/>
                        <a:pt x="14871" y="30318"/>
                        <a:pt x="13287" y="28914"/>
                      </a:cubicBezTo>
                      <a:lnTo>
                        <a:pt x="12927" y="28914"/>
                      </a:lnTo>
                      <a:close/>
                      <a:moveTo>
                        <a:pt x="22684" y="8966"/>
                      </a:moveTo>
                      <a:cubicBezTo>
                        <a:pt x="19336" y="8966"/>
                        <a:pt x="16815" y="9650"/>
                        <a:pt x="15123" y="10982"/>
                      </a:cubicBezTo>
                      <a:cubicBezTo>
                        <a:pt x="13431" y="12351"/>
                        <a:pt x="12566" y="14223"/>
                        <a:pt x="12566" y="16635"/>
                      </a:cubicBezTo>
                      <a:cubicBezTo>
                        <a:pt x="12566" y="19048"/>
                        <a:pt x="13395" y="20956"/>
                        <a:pt x="15123" y="22324"/>
                      </a:cubicBezTo>
                      <a:cubicBezTo>
                        <a:pt x="16815" y="23693"/>
                        <a:pt x="19336" y="24377"/>
                        <a:pt x="22684" y="24377"/>
                      </a:cubicBezTo>
                      <a:cubicBezTo>
                        <a:pt x="26033" y="24377"/>
                        <a:pt x="28662" y="23729"/>
                        <a:pt x="30210" y="22432"/>
                      </a:cubicBezTo>
                      <a:cubicBezTo>
                        <a:pt x="31758" y="21136"/>
                        <a:pt x="32550" y="19192"/>
                        <a:pt x="32550" y="16671"/>
                      </a:cubicBezTo>
                      <a:cubicBezTo>
                        <a:pt x="32550" y="14151"/>
                        <a:pt x="31758" y="12206"/>
                        <a:pt x="30210" y="10946"/>
                      </a:cubicBezTo>
                      <a:cubicBezTo>
                        <a:pt x="28662" y="9686"/>
                        <a:pt x="26141" y="9002"/>
                        <a:pt x="22684" y="9002"/>
                      </a:cubicBezTo>
                      <a:close/>
                    </a:path>
                  </a:pathLst>
                </a:custGeom>
                <a:grpFill/>
                <a:ln w="3601"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29320552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lide - komparativ hvid bg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AB000-11C0-1E09-F961-468055047ADB}"/>
              </a:ext>
            </a:extLst>
          </p:cNvPr>
          <p:cNvSpPr>
            <a:spLocks noGrp="1"/>
          </p:cNvSpPr>
          <p:nvPr>
            <p:ph type="title"/>
          </p:nvPr>
        </p:nvSpPr>
        <p:spPr>
          <a:xfrm>
            <a:off x="839788" y="900000"/>
            <a:ext cx="10515600" cy="1325563"/>
          </a:xfrm>
          <a:prstGeom prst="rect">
            <a:avLst/>
          </a:prstGeom>
        </p:spPr>
        <p:txBody>
          <a:bodyPr anchor="t"/>
          <a:lstStyle>
            <a:lvl1pPr>
              <a:defRPr>
                <a:solidFill>
                  <a:schemeClr val="accent1"/>
                </a:solidFill>
              </a:defRPr>
            </a:lvl1pPr>
          </a:lstStyle>
          <a:p>
            <a:r>
              <a:rPr lang="da-DK"/>
              <a:t>Klik for at redigere i master</a:t>
            </a:r>
            <a:endParaRPr lang="en-DK"/>
          </a:p>
        </p:txBody>
      </p:sp>
      <p:pic>
        <p:nvPicPr>
          <p:cNvPr id="9" name="Graphic 8">
            <a:extLst>
              <a:ext uri="{FF2B5EF4-FFF2-40B4-BE49-F238E27FC236}">
                <a16:creationId xmlns:a16="http://schemas.microsoft.com/office/drawing/2014/main" id="{A78DEA35-F7DF-6168-9B8F-CEA3D350A0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2282" y="192328"/>
            <a:ext cx="2040712" cy="594094"/>
          </a:xfrm>
          <a:prstGeom prst="rect">
            <a:avLst/>
          </a:prstGeom>
        </p:spPr>
      </p:pic>
      <p:sp>
        <p:nvSpPr>
          <p:cNvPr id="8" name="Content Placeholder 2">
            <a:extLst>
              <a:ext uri="{FF2B5EF4-FFF2-40B4-BE49-F238E27FC236}">
                <a16:creationId xmlns:a16="http://schemas.microsoft.com/office/drawing/2014/main" id="{CBAE2A33-9F7D-BD51-BC01-0B5C51A741EA}"/>
              </a:ext>
            </a:extLst>
          </p:cNvPr>
          <p:cNvSpPr>
            <a:spLocks noGrp="1"/>
          </p:cNvSpPr>
          <p:nvPr>
            <p:ph sz="half" idx="10"/>
          </p:nvPr>
        </p:nvSpPr>
        <p:spPr>
          <a:xfrm>
            <a:off x="838200" y="3157219"/>
            <a:ext cx="5181600" cy="3534119"/>
          </a:xfrm>
          <a:prstGeom prst="rect">
            <a:avLst/>
          </a:prstGeom>
        </p:spPr>
        <p:txBody>
          <a:bodyPr/>
          <a:lstStyle>
            <a:lvl1pPr marL="7938" indent="0">
              <a:buFont typeface="Arial" panose="020B0604020202020204" pitchFamily="34" charset="0"/>
              <a:buNone/>
              <a:tabLst/>
              <a:defRPr/>
            </a:lvl1pPr>
            <a:lvl2pPr marL="223838" indent="0">
              <a:buFont typeface="Arial" panose="020B0604020202020204" pitchFamily="34" charset="0"/>
              <a:buNone/>
              <a:tabLst/>
              <a:defRPr/>
            </a:lvl2pPr>
            <a:lvl3pPr marL="401637" indent="0">
              <a:buFont typeface="Arial" panose="020B0604020202020204" pitchFamily="34" charset="0"/>
              <a:buNone/>
              <a:tabLst/>
              <a:defRPr/>
            </a:lvl3pPr>
            <a:lvl4pPr marL="577850" indent="0">
              <a:buFont typeface="Arial" panose="020B0604020202020204" pitchFamily="34" charset="0"/>
              <a:buNone/>
              <a:tabLst/>
              <a:defRPr/>
            </a:lvl4pPr>
            <a:lvl5pPr marL="714375" indent="0">
              <a:buFont typeface="Arial" panose="020B0604020202020204" pitchFamily="34" charset="0"/>
              <a:buNone/>
              <a:tabLst/>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DK" dirty="0"/>
          </a:p>
        </p:txBody>
      </p:sp>
      <p:sp>
        <p:nvSpPr>
          <p:cNvPr id="10" name="Content Placeholder 2">
            <a:extLst>
              <a:ext uri="{FF2B5EF4-FFF2-40B4-BE49-F238E27FC236}">
                <a16:creationId xmlns:a16="http://schemas.microsoft.com/office/drawing/2014/main" id="{1E1750E3-BF49-953B-3A7E-FCE2514B4089}"/>
              </a:ext>
            </a:extLst>
          </p:cNvPr>
          <p:cNvSpPr>
            <a:spLocks noGrp="1"/>
          </p:cNvSpPr>
          <p:nvPr>
            <p:ph sz="half" idx="11"/>
          </p:nvPr>
        </p:nvSpPr>
        <p:spPr>
          <a:xfrm>
            <a:off x="6162759" y="3157219"/>
            <a:ext cx="5181600" cy="3534118"/>
          </a:xfrm>
          <a:prstGeom prst="rect">
            <a:avLst/>
          </a:prstGeom>
        </p:spPr>
        <p:txBody>
          <a:bodyPr/>
          <a:lstStyle>
            <a:lvl1pPr marL="7938" indent="0">
              <a:buFont typeface="Arial" panose="020B0604020202020204" pitchFamily="34" charset="0"/>
              <a:buNone/>
              <a:tabLst/>
              <a:defRPr/>
            </a:lvl1pPr>
            <a:lvl2pPr marL="223838" indent="0">
              <a:buFont typeface="Arial" panose="020B0604020202020204" pitchFamily="34" charset="0"/>
              <a:buNone/>
              <a:tabLst/>
              <a:defRPr/>
            </a:lvl2pPr>
            <a:lvl3pPr marL="401637" indent="0">
              <a:buFont typeface="Arial" panose="020B0604020202020204" pitchFamily="34" charset="0"/>
              <a:buNone/>
              <a:tabLst/>
              <a:defRPr/>
            </a:lvl3pPr>
            <a:lvl4pPr marL="577850" indent="0">
              <a:buFont typeface="Arial" panose="020B0604020202020204" pitchFamily="34" charset="0"/>
              <a:buNone/>
              <a:tabLst/>
              <a:defRPr/>
            </a:lvl4pPr>
            <a:lvl5pPr marL="714375" indent="0">
              <a:buFont typeface="Arial" panose="020B0604020202020204" pitchFamily="34" charset="0"/>
              <a:buNone/>
              <a:tabLst/>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DK" dirty="0"/>
          </a:p>
        </p:txBody>
      </p:sp>
      <p:sp>
        <p:nvSpPr>
          <p:cNvPr id="11" name="Text Placeholder 2">
            <a:extLst>
              <a:ext uri="{FF2B5EF4-FFF2-40B4-BE49-F238E27FC236}">
                <a16:creationId xmlns:a16="http://schemas.microsoft.com/office/drawing/2014/main" id="{DA49809A-D978-2E44-3913-FFC124187B18}"/>
              </a:ext>
            </a:extLst>
          </p:cNvPr>
          <p:cNvSpPr>
            <a:spLocks noGrp="1"/>
          </p:cNvSpPr>
          <p:nvPr>
            <p:ph type="body" sz="quarter" idx="12"/>
          </p:nvPr>
        </p:nvSpPr>
        <p:spPr>
          <a:xfrm>
            <a:off x="838200" y="2356360"/>
            <a:ext cx="5181600" cy="670061"/>
          </a:xfrm>
        </p:spPr>
        <p:txBody>
          <a:bodyPr>
            <a:noAutofit/>
          </a:bodyPr>
          <a:lstStyle>
            <a:lvl1pPr marL="7938" indent="0">
              <a:buNone/>
              <a:defRPr sz="1600" b="1" i="0">
                <a:latin typeface="Mulish" pitchFamily="2" charset="77"/>
              </a:defRPr>
            </a:lvl1pPr>
            <a:lvl2pPr marL="223838" indent="0">
              <a:buNone/>
              <a:defRPr sz="1600" b="0" i="0">
                <a:latin typeface="Mulish SemiBold" pitchFamily="2" charset="77"/>
              </a:defRPr>
            </a:lvl2pPr>
            <a:lvl3pPr marL="401637" indent="0">
              <a:buNone/>
              <a:defRPr sz="1600" b="0" i="0">
                <a:latin typeface="Mulish SemiBold" pitchFamily="2" charset="77"/>
              </a:defRPr>
            </a:lvl3pPr>
            <a:lvl4pPr marL="577850" indent="0">
              <a:buNone/>
              <a:defRPr sz="1600" b="0" i="0">
                <a:latin typeface="Mulish SemiBold" pitchFamily="2" charset="77"/>
              </a:defRPr>
            </a:lvl4pPr>
            <a:lvl5pPr marL="714375" indent="0">
              <a:buNone/>
              <a:defRPr sz="1600" b="0" i="0">
                <a:latin typeface="Mulish SemiBold" pitchFamily="2" charset="77"/>
              </a:defRPr>
            </a:lvl5pPr>
          </a:lstStyle>
          <a:p>
            <a:pPr lvl="0"/>
            <a:r>
              <a:rPr lang="da-DK"/>
              <a:t>Rediger typografien i masterens</a:t>
            </a:r>
          </a:p>
        </p:txBody>
      </p:sp>
      <p:sp>
        <p:nvSpPr>
          <p:cNvPr id="12" name="Text Placeholder 2">
            <a:extLst>
              <a:ext uri="{FF2B5EF4-FFF2-40B4-BE49-F238E27FC236}">
                <a16:creationId xmlns:a16="http://schemas.microsoft.com/office/drawing/2014/main" id="{43FC7606-8334-B3F8-8EAB-C7BA47D5D8A9}"/>
              </a:ext>
            </a:extLst>
          </p:cNvPr>
          <p:cNvSpPr>
            <a:spLocks noGrp="1"/>
          </p:cNvSpPr>
          <p:nvPr>
            <p:ph type="body" sz="quarter" idx="13"/>
          </p:nvPr>
        </p:nvSpPr>
        <p:spPr>
          <a:xfrm>
            <a:off x="6146575" y="2356360"/>
            <a:ext cx="5181600" cy="670061"/>
          </a:xfrm>
        </p:spPr>
        <p:txBody>
          <a:bodyPr>
            <a:noAutofit/>
          </a:bodyPr>
          <a:lstStyle>
            <a:lvl1pPr marL="7938" indent="0">
              <a:buNone/>
              <a:defRPr sz="1600" b="1" i="0">
                <a:latin typeface="Mulish" pitchFamily="2" charset="77"/>
              </a:defRPr>
            </a:lvl1pPr>
            <a:lvl2pPr marL="223838" indent="0">
              <a:buNone/>
              <a:defRPr sz="1600" b="0" i="0">
                <a:latin typeface="Mulish SemiBold" pitchFamily="2" charset="77"/>
              </a:defRPr>
            </a:lvl2pPr>
            <a:lvl3pPr marL="401637" indent="0">
              <a:buNone/>
              <a:defRPr sz="1600" b="0" i="0">
                <a:latin typeface="Mulish SemiBold" pitchFamily="2" charset="77"/>
              </a:defRPr>
            </a:lvl3pPr>
            <a:lvl4pPr marL="577850" indent="0">
              <a:buNone/>
              <a:defRPr sz="1600" b="0" i="0">
                <a:latin typeface="Mulish SemiBold" pitchFamily="2" charset="77"/>
              </a:defRPr>
            </a:lvl4pPr>
            <a:lvl5pPr marL="714375" indent="0">
              <a:buNone/>
              <a:defRPr sz="1600" b="0" i="0">
                <a:latin typeface="Mulish SemiBold" pitchFamily="2" charset="77"/>
              </a:defRPr>
            </a:lvl5pPr>
          </a:lstStyle>
          <a:p>
            <a:pPr lvl="0"/>
            <a:r>
              <a:rPr lang="da-DK"/>
              <a:t>Rediger typografien i masterens</a:t>
            </a:r>
          </a:p>
        </p:txBody>
      </p:sp>
    </p:spTree>
    <p:extLst>
      <p:ext uri="{BB962C8B-B14F-4D97-AF65-F5344CB8AC3E}">
        <p14:creationId xmlns:p14="http://schemas.microsoft.com/office/powerpoint/2010/main" val="7263355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lide - komparativ sand 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7DD8105-2D0C-1A05-02C0-E056555CCEED}"/>
              </a:ext>
            </a:extLst>
          </p:cNvPr>
          <p:cNvSpPr/>
          <p:nvPr/>
        </p:nvSpPr>
        <p:spPr>
          <a:xfrm>
            <a:off x="0" y="900001"/>
            <a:ext cx="12193201" cy="59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4" name="Title 1">
            <a:extLst>
              <a:ext uri="{FF2B5EF4-FFF2-40B4-BE49-F238E27FC236}">
                <a16:creationId xmlns:a16="http://schemas.microsoft.com/office/drawing/2014/main" id="{9EC1489B-0ACB-F539-25B8-CD4CF792547D}"/>
              </a:ext>
            </a:extLst>
          </p:cNvPr>
          <p:cNvSpPr>
            <a:spLocks noGrp="1"/>
          </p:cNvSpPr>
          <p:nvPr>
            <p:ph type="title"/>
          </p:nvPr>
        </p:nvSpPr>
        <p:spPr>
          <a:xfrm>
            <a:off x="838800" y="1134628"/>
            <a:ext cx="10553450" cy="970745"/>
          </a:xfrm>
          <a:prstGeom prst="rect">
            <a:avLst/>
          </a:prstGeom>
        </p:spPr>
        <p:txBody>
          <a:bodyPr anchor="t"/>
          <a:lstStyle>
            <a:lvl1pPr>
              <a:defRPr sz="3000" b="0" i="0">
                <a:latin typeface="Mulish Light" pitchFamily="2" charset="77"/>
              </a:defRPr>
            </a:lvl1pPr>
          </a:lstStyle>
          <a:p>
            <a:r>
              <a:rPr lang="da-DK"/>
              <a:t>Klik for at redigere i master</a:t>
            </a:r>
            <a:endParaRPr lang="en-DK" dirty="0"/>
          </a:p>
        </p:txBody>
      </p:sp>
      <p:pic>
        <p:nvPicPr>
          <p:cNvPr id="9" name="Graphic 8">
            <a:extLst>
              <a:ext uri="{FF2B5EF4-FFF2-40B4-BE49-F238E27FC236}">
                <a16:creationId xmlns:a16="http://schemas.microsoft.com/office/drawing/2014/main" id="{36756482-3E79-84BB-6479-0F6B763FE13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2282" y="192328"/>
            <a:ext cx="2040712" cy="594094"/>
          </a:xfrm>
          <a:prstGeom prst="rect">
            <a:avLst/>
          </a:prstGeom>
        </p:spPr>
      </p:pic>
      <p:sp>
        <p:nvSpPr>
          <p:cNvPr id="10" name="Content Placeholder 2">
            <a:extLst>
              <a:ext uri="{FF2B5EF4-FFF2-40B4-BE49-F238E27FC236}">
                <a16:creationId xmlns:a16="http://schemas.microsoft.com/office/drawing/2014/main" id="{F2434E81-53FC-426E-2AA6-87CDB6F59016}"/>
              </a:ext>
            </a:extLst>
          </p:cNvPr>
          <p:cNvSpPr>
            <a:spLocks noGrp="1"/>
          </p:cNvSpPr>
          <p:nvPr>
            <p:ph sz="half" idx="10"/>
          </p:nvPr>
        </p:nvSpPr>
        <p:spPr>
          <a:xfrm>
            <a:off x="838200" y="2340000"/>
            <a:ext cx="5181600" cy="4094355"/>
          </a:xfrm>
          <a:prstGeom prst="rect">
            <a:avLst/>
          </a:prstGeom>
        </p:spPr>
        <p:txBody>
          <a:bodyPr/>
          <a:lstStyle>
            <a:lvl1pPr marL="7938" indent="0">
              <a:buFont typeface="Arial" panose="020B0604020202020204" pitchFamily="34" charset="0"/>
              <a:buNone/>
              <a:tabLst/>
              <a:defRPr sz="2200"/>
            </a:lvl1pPr>
            <a:lvl2pPr marL="223838" indent="0">
              <a:buFont typeface="Arial" panose="020B0604020202020204" pitchFamily="34" charset="0"/>
              <a:buNone/>
              <a:tabLst/>
              <a:defRPr/>
            </a:lvl2pPr>
            <a:lvl3pPr marL="401637" indent="0">
              <a:buFont typeface="Arial" panose="020B0604020202020204" pitchFamily="34" charset="0"/>
              <a:buNone/>
              <a:tabLst/>
              <a:defRPr/>
            </a:lvl3pPr>
            <a:lvl4pPr marL="577850" indent="0">
              <a:buFont typeface="Arial" panose="020B0604020202020204" pitchFamily="34" charset="0"/>
              <a:buNone/>
              <a:tabLst/>
              <a:defRPr/>
            </a:lvl4pPr>
            <a:lvl5pPr marL="714375" indent="0">
              <a:buFont typeface="Arial" panose="020B0604020202020204" pitchFamily="34" charset="0"/>
              <a:buNone/>
              <a:tabLst/>
              <a:defRPr/>
            </a:lvl5pPr>
          </a:lstStyle>
          <a:p>
            <a:pPr lvl="0"/>
            <a:r>
              <a:rPr lang="da-DK"/>
              <a:t>Rediger typografien i masterens</a:t>
            </a:r>
          </a:p>
          <a:p>
            <a:pPr lvl="1"/>
            <a:r>
              <a:rPr lang="da-DK"/>
              <a:t>Andet niveau</a:t>
            </a:r>
          </a:p>
          <a:p>
            <a:pPr lvl="2"/>
            <a:r>
              <a:rPr lang="da-DK"/>
              <a:t>Tredje niveau</a:t>
            </a:r>
          </a:p>
          <a:p>
            <a:pPr lvl="3"/>
            <a:r>
              <a:rPr lang="da-DK"/>
              <a:t>Fjerde niveau</a:t>
            </a:r>
          </a:p>
        </p:txBody>
      </p:sp>
      <p:sp>
        <p:nvSpPr>
          <p:cNvPr id="11" name="Content Placeholder 2">
            <a:extLst>
              <a:ext uri="{FF2B5EF4-FFF2-40B4-BE49-F238E27FC236}">
                <a16:creationId xmlns:a16="http://schemas.microsoft.com/office/drawing/2014/main" id="{660EABFB-D5E9-7E71-84C4-0EC22025706F}"/>
              </a:ext>
            </a:extLst>
          </p:cNvPr>
          <p:cNvSpPr>
            <a:spLocks noGrp="1"/>
          </p:cNvSpPr>
          <p:nvPr>
            <p:ph sz="half" idx="11"/>
          </p:nvPr>
        </p:nvSpPr>
        <p:spPr>
          <a:xfrm>
            <a:off x="6170852" y="2340000"/>
            <a:ext cx="5181600" cy="4094355"/>
          </a:xfrm>
          <a:prstGeom prst="rect">
            <a:avLst/>
          </a:prstGeom>
        </p:spPr>
        <p:txBody>
          <a:bodyPr/>
          <a:lstStyle>
            <a:lvl1pPr marL="7938" indent="0">
              <a:buFont typeface="Arial" panose="020B0604020202020204" pitchFamily="34" charset="0"/>
              <a:buNone/>
              <a:tabLst/>
              <a:defRPr sz="2200"/>
            </a:lvl1pPr>
            <a:lvl2pPr marL="223838" indent="0">
              <a:buFont typeface="Arial" panose="020B0604020202020204" pitchFamily="34" charset="0"/>
              <a:buNone/>
              <a:tabLst/>
              <a:defRPr/>
            </a:lvl2pPr>
            <a:lvl3pPr marL="401637" indent="0">
              <a:buFont typeface="Arial" panose="020B0604020202020204" pitchFamily="34" charset="0"/>
              <a:buNone/>
              <a:tabLst/>
              <a:defRPr/>
            </a:lvl3pPr>
            <a:lvl4pPr marL="577850" indent="0">
              <a:buFont typeface="Arial" panose="020B0604020202020204" pitchFamily="34" charset="0"/>
              <a:buNone/>
              <a:tabLst/>
              <a:defRPr/>
            </a:lvl4pPr>
            <a:lvl5pPr marL="714375" indent="0">
              <a:buFont typeface="Arial" panose="020B0604020202020204" pitchFamily="34" charset="0"/>
              <a:buNone/>
              <a:tabLst/>
              <a:defRPr/>
            </a:lvl5pPr>
          </a:lstStyle>
          <a:p>
            <a:pPr lvl="0"/>
            <a:r>
              <a:rPr lang="da-DK"/>
              <a:t>Rediger typografien i masterens</a:t>
            </a:r>
          </a:p>
          <a:p>
            <a:pPr lvl="1"/>
            <a:r>
              <a:rPr lang="da-DK"/>
              <a:t>Andet niveau</a:t>
            </a:r>
          </a:p>
          <a:p>
            <a:pPr lvl="2"/>
            <a:r>
              <a:rPr lang="da-DK"/>
              <a:t>Tredje niveau</a:t>
            </a:r>
          </a:p>
          <a:p>
            <a:pPr lvl="3"/>
            <a:r>
              <a:rPr lang="da-DK"/>
              <a:t>Fjerde niveau</a:t>
            </a:r>
          </a:p>
        </p:txBody>
      </p:sp>
    </p:spTree>
    <p:extLst>
      <p:ext uri="{BB962C8B-B14F-4D97-AF65-F5344CB8AC3E}">
        <p14:creationId xmlns:p14="http://schemas.microsoft.com/office/powerpoint/2010/main" val="2703598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lide - komparativ salvie 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7DD8105-2D0C-1A05-02C0-E056555CCEED}"/>
              </a:ext>
            </a:extLst>
          </p:cNvPr>
          <p:cNvSpPr/>
          <p:nvPr/>
        </p:nvSpPr>
        <p:spPr>
          <a:xfrm>
            <a:off x="0" y="900001"/>
            <a:ext cx="12193201" cy="59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2" name="Title 1">
            <a:extLst>
              <a:ext uri="{FF2B5EF4-FFF2-40B4-BE49-F238E27FC236}">
                <a16:creationId xmlns:a16="http://schemas.microsoft.com/office/drawing/2014/main" id="{14A08A7C-964A-8F1D-9617-32E726326DB2}"/>
              </a:ext>
            </a:extLst>
          </p:cNvPr>
          <p:cNvSpPr>
            <a:spLocks noGrp="1"/>
          </p:cNvSpPr>
          <p:nvPr>
            <p:ph type="title"/>
          </p:nvPr>
        </p:nvSpPr>
        <p:spPr>
          <a:xfrm>
            <a:off x="838800" y="1134628"/>
            <a:ext cx="10553450" cy="970745"/>
          </a:xfrm>
          <a:prstGeom prst="rect">
            <a:avLst/>
          </a:prstGeom>
        </p:spPr>
        <p:txBody>
          <a:bodyPr anchor="t"/>
          <a:lstStyle>
            <a:lvl1pPr>
              <a:defRPr sz="3000" b="0" i="0">
                <a:latin typeface="Mulish Light" pitchFamily="2" charset="77"/>
              </a:defRPr>
            </a:lvl1pPr>
          </a:lstStyle>
          <a:p>
            <a:r>
              <a:rPr lang="da-DK"/>
              <a:t>Klik for at redigere i master</a:t>
            </a:r>
            <a:endParaRPr lang="en-DK" dirty="0"/>
          </a:p>
        </p:txBody>
      </p:sp>
      <p:pic>
        <p:nvPicPr>
          <p:cNvPr id="7" name="Graphic 6">
            <a:extLst>
              <a:ext uri="{FF2B5EF4-FFF2-40B4-BE49-F238E27FC236}">
                <a16:creationId xmlns:a16="http://schemas.microsoft.com/office/drawing/2014/main" id="{25BCFB0E-8D07-DEFF-3941-2AAC709E19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2282" y="192328"/>
            <a:ext cx="2040712" cy="594094"/>
          </a:xfrm>
          <a:prstGeom prst="rect">
            <a:avLst/>
          </a:prstGeom>
        </p:spPr>
      </p:pic>
      <p:sp>
        <p:nvSpPr>
          <p:cNvPr id="8" name="Content Placeholder 2">
            <a:extLst>
              <a:ext uri="{FF2B5EF4-FFF2-40B4-BE49-F238E27FC236}">
                <a16:creationId xmlns:a16="http://schemas.microsoft.com/office/drawing/2014/main" id="{F66A3F9B-33D1-AE0D-660A-69107EFB0A82}"/>
              </a:ext>
            </a:extLst>
          </p:cNvPr>
          <p:cNvSpPr>
            <a:spLocks noGrp="1"/>
          </p:cNvSpPr>
          <p:nvPr>
            <p:ph sz="half" idx="10"/>
          </p:nvPr>
        </p:nvSpPr>
        <p:spPr>
          <a:xfrm>
            <a:off x="838200" y="2340000"/>
            <a:ext cx="5181600" cy="4094355"/>
          </a:xfrm>
          <a:prstGeom prst="rect">
            <a:avLst/>
          </a:prstGeom>
        </p:spPr>
        <p:txBody>
          <a:bodyPr/>
          <a:lstStyle>
            <a:lvl1pPr marL="7938" indent="0">
              <a:buFont typeface="Arial" panose="020B0604020202020204" pitchFamily="34" charset="0"/>
              <a:buNone/>
              <a:tabLst/>
              <a:defRPr sz="2200"/>
            </a:lvl1pPr>
            <a:lvl2pPr marL="223838" indent="0">
              <a:buFont typeface="Arial" panose="020B0604020202020204" pitchFamily="34" charset="0"/>
              <a:buNone/>
              <a:tabLst/>
              <a:defRPr/>
            </a:lvl2pPr>
            <a:lvl3pPr marL="401637" indent="0">
              <a:buFont typeface="Arial" panose="020B0604020202020204" pitchFamily="34" charset="0"/>
              <a:buNone/>
              <a:tabLst/>
              <a:defRPr/>
            </a:lvl3pPr>
            <a:lvl4pPr marL="577850" indent="0">
              <a:buFont typeface="Arial" panose="020B0604020202020204" pitchFamily="34" charset="0"/>
              <a:buNone/>
              <a:tabLst/>
              <a:defRPr/>
            </a:lvl4pPr>
            <a:lvl5pPr marL="714375" indent="0">
              <a:buFont typeface="Arial" panose="020B0604020202020204" pitchFamily="34" charset="0"/>
              <a:buNone/>
              <a:tabLst/>
              <a:defRPr/>
            </a:lvl5pPr>
          </a:lstStyle>
          <a:p>
            <a:pPr lvl="0"/>
            <a:r>
              <a:rPr lang="da-DK"/>
              <a:t>Rediger typografien i masterens</a:t>
            </a:r>
          </a:p>
          <a:p>
            <a:pPr lvl="1"/>
            <a:r>
              <a:rPr lang="da-DK"/>
              <a:t>Andet niveau</a:t>
            </a:r>
          </a:p>
          <a:p>
            <a:pPr lvl="2"/>
            <a:r>
              <a:rPr lang="da-DK"/>
              <a:t>Tredje niveau</a:t>
            </a:r>
          </a:p>
          <a:p>
            <a:pPr lvl="3"/>
            <a:r>
              <a:rPr lang="da-DK"/>
              <a:t>Fjerde niveau</a:t>
            </a:r>
          </a:p>
        </p:txBody>
      </p:sp>
      <p:sp>
        <p:nvSpPr>
          <p:cNvPr id="11" name="Content Placeholder 2">
            <a:extLst>
              <a:ext uri="{FF2B5EF4-FFF2-40B4-BE49-F238E27FC236}">
                <a16:creationId xmlns:a16="http://schemas.microsoft.com/office/drawing/2014/main" id="{9A352278-C985-579F-3E3E-549D214D2AF0}"/>
              </a:ext>
            </a:extLst>
          </p:cNvPr>
          <p:cNvSpPr>
            <a:spLocks noGrp="1"/>
          </p:cNvSpPr>
          <p:nvPr>
            <p:ph sz="half" idx="11"/>
          </p:nvPr>
        </p:nvSpPr>
        <p:spPr>
          <a:xfrm>
            <a:off x="6170852" y="2340000"/>
            <a:ext cx="5181600" cy="4094355"/>
          </a:xfrm>
          <a:prstGeom prst="rect">
            <a:avLst/>
          </a:prstGeom>
        </p:spPr>
        <p:txBody>
          <a:bodyPr/>
          <a:lstStyle>
            <a:lvl1pPr marL="7938" indent="0">
              <a:buFont typeface="Arial" panose="020B0604020202020204" pitchFamily="34" charset="0"/>
              <a:buNone/>
              <a:tabLst/>
              <a:defRPr sz="2200"/>
            </a:lvl1pPr>
            <a:lvl2pPr marL="223838" indent="0">
              <a:buFont typeface="Arial" panose="020B0604020202020204" pitchFamily="34" charset="0"/>
              <a:buNone/>
              <a:tabLst/>
              <a:defRPr/>
            </a:lvl2pPr>
            <a:lvl3pPr marL="401637" indent="0">
              <a:buFont typeface="Arial" panose="020B0604020202020204" pitchFamily="34" charset="0"/>
              <a:buNone/>
              <a:tabLst/>
              <a:defRPr/>
            </a:lvl3pPr>
            <a:lvl4pPr marL="577850" indent="0">
              <a:buFont typeface="Arial" panose="020B0604020202020204" pitchFamily="34" charset="0"/>
              <a:buNone/>
              <a:tabLst/>
              <a:defRPr/>
            </a:lvl4pPr>
            <a:lvl5pPr marL="714375" indent="0">
              <a:buFont typeface="Arial" panose="020B0604020202020204" pitchFamily="34" charset="0"/>
              <a:buNone/>
              <a:tabLst/>
              <a:defRPr/>
            </a:lvl5pPr>
          </a:lstStyle>
          <a:p>
            <a:pPr lvl="0"/>
            <a:r>
              <a:rPr lang="da-DK"/>
              <a:t>Rediger typografien i masterens</a:t>
            </a:r>
          </a:p>
          <a:p>
            <a:pPr lvl="1"/>
            <a:r>
              <a:rPr lang="da-DK"/>
              <a:t>Andet niveau</a:t>
            </a:r>
          </a:p>
          <a:p>
            <a:pPr lvl="2"/>
            <a:r>
              <a:rPr lang="da-DK"/>
              <a:t>Tredje niveau</a:t>
            </a:r>
          </a:p>
          <a:p>
            <a:pPr lvl="3"/>
            <a:r>
              <a:rPr lang="da-DK"/>
              <a:t>Fjerde niveau</a:t>
            </a:r>
          </a:p>
        </p:txBody>
      </p:sp>
    </p:spTree>
    <p:extLst>
      <p:ext uri="{BB962C8B-B14F-4D97-AF65-F5344CB8AC3E}">
        <p14:creationId xmlns:p14="http://schemas.microsoft.com/office/powerpoint/2010/main" val="21976643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lide - komparativ himmelblå 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7DD8105-2D0C-1A05-02C0-E056555CCEED}"/>
              </a:ext>
            </a:extLst>
          </p:cNvPr>
          <p:cNvSpPr/>
          <p:nvPr/>
        </p:nvSpPr>
        <p:spPr>
          <a:xfrm>
            <a:off x="0" y="900001"/>
            <a:ext cx="12193201" cy="59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2" name="Title 1">
            <a:extLst>
              <a:ext uri="{FF2B5EF4-FFF2-40B4-BE49-F238E27FC236}">
                <a16:creationId xmlns:a16="http://schemas.microsoft.com/office/drawing/2014/main" id="{AD041E17-C5B6-BB54-60D2-FD36A12DE450}"/>
              </a:ext>
            </a:extLst>
          </p:cNvPr>
          <p:cNvSpPr>
            <a:spLocks noGrp="1"/>
          </p:cNvSpPr>
          <p:nvPr>
            <p:ph type="title"/>
          </p:nvPr>
        </p:nvSpPr>
        <p:spPr>
          <a:xfrm>
            <a:off x="838800" y="1134628"/>
            <a:ext cx="10553450" cy="970745"/>
          </a:xfrm>
          <a:prstGeom prst="rect">
            <a:avLst/>
          </a:prstGeom>
        </p:spPr>
        <p:txBody>
          <a:bodyPr anchor="t"/>
          <a:lstStyle>
            <a:lvl1pPr>
              <a:defRPr sz="3000" b="0" i="0">
                <a:latin typeface="Mulish Light" pitchFamily="2" charset="77"/>
              </a:defRPr>
            </a:lvl1pPr>
          </a:lstStyle>
          <a:p>
            <a:r>
              <a:rPr lang="da-DK"/>
              <a:t>Klik for at redigere i master</a:t>
            </a:r>
            <a:endParaRPr lang="en-DK" dirty="0"/>
          </a:p>
        </p:txBody>
      </p:sp>
      <p:pic>
        <p:nvPicPr>
          <p:cNvPr id="7" name="Graphic 6">
            <a:extLst>
              <a:ext uri="{FF2B5EF4-FFF2-40B4-BE49-F238E27FC236}">
                <a16:creationId xmlns:a16="http://schemas.microsoft.com/office/drawing/2014/main" id="{11F09160-CA84-CF75-3B46-F4CC2AEE3D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2282" y="192328"/>
            <a:ext cx="2040712" cy="594094"/>
          </a:xfrm>
          <a:prstGeom prst="rect">
            <a:avLst/>
          </a:prstGeom>
        </p:spPr>
      </p:pic>
      <p:sp>
        <p:nvSpPr>
          <p:cNvPr id="8" name="Content Placeholder 2">
            <a:extLst>
              <a:ext uri="{FF2B5EF4-FFF2-40B4-BE49-F238E27FC236}">
                <a16:creationId xmlns:a16="http://schemas.microsoft.com/office/drawing/2014/main" id="{5C48970F-3AF0-081A-D9B7-588E79EF1A51}"/>
              </a:ext>
            </a:extLst>
          </p:cNvPr>
          <p:cNvSpPr>
            <a:spLocks noGrp="1"/>
          </p:cNvSpPr>
          <p:nvPr>
            <p:ph sz="half" idx="10"/>
          </p:nvPr>
        </p:nvSpPr>
        <p:spPr>
          <a:xfrm>
            <a:off x="838200" y="2340000"/>
            <a:ext cx="5181600" cy="4094355"/>
          </a:xfrm>
          <a:prstGeom prst="rect">
            <a:avLst/>
          </a:prstGeom>
        </p:spPr>
        <p:txBody>
          <a:bodyPr/>
          <a:lstStyle>
            <a:lvl1pPr marL="7938" indent="0">
              <a:buFont typeface="Arial" panose="020B0604020202020204" pitchFamily="34" charset="0"/>
              <a:buNone/>
              <a:tabLst/>
              <a:defRPr sz="2200"/>
            </a:lvl1pPr>
            <a:lvl2pPr marL="223838" indent="0">
              <a:buFont typeface="Arial" panose="020B0604020202020204" pitchFamily="34" charset="0"/>
              <a:buNone/>
              <a:tabLst/>
              <a:defRPr/>
            </a:lvl2pPr>
            <a:lvl3pPr marL="401637" indent="0">
              <a:buFont typeface="Arial" panose="020B0604020202020204" pitchFamily="34" charset="0"/>
              <a:buNone/>
              <a:tabLst/>
              <a:defRPr/>
            </a:lvl3pPr>
            <a:lvl4pPr marL="577850" indent="0">
              <a:buFont typeface="Arial" panose="020B0604020202020204" pitchFamily="34" charset="0"/>
              <a:buNone/>
              <a:tabLst/>
              <a:defRPr/>
            </a:lvl4pPr>
            <a:lvl5pPr marL="714375" indent="0">
              <a:buFont typeface="Arial" panose="020B0604020202020204" pitchFamily="34" charset="0"/>
              <a:buNone/>
              <a:tabLst/>
              <a:defRPr/>
            </a:lvl5pPr>
          </a:lstStyle>
          <a:p>
            <a:pPr lvl="0"/>
            <a:r>
              <a:rPr lang="da-DK"/>
              <a:t>Rediger typografien i masterens</a:t>
            </a:r>
          </a:p>
          <a:p>
            <a:pPr lvl="1"/>
            <a:r>
              <a:rPr lang="da-DK"/>
              <a:t>Andet niveau</a:t>
            </a:r>
          </a:p>
          <a:p>
            <a:pPr lvl="2"/>
            <a:r>
              <a:rPr lang="da-DK"/>
              <a:t>Tredje niveau</a:t>
            </a:r>
          </a:p>
          <a:p>
            <a:pPr lvl="3"/>
            <a:r>
              <a:rPr lang="da-DK"/>
              <a:t>Fjerde niveau</a:t>
            </a:r>
          </a:p>
        </p:txBody>
      </p:sp>
      <p:sp>
        <p:nvSpPr>
          <p:cNvPr id="11" name="Content Placeholder 2">
            <a:extLst>
              <a:ext uri="{FF2B5EF4-FFF2-40B4-BE49-F238E27FC236}">
                <a16:creationId xmlns:a16="http://schemas.microsoft.com/office/drawing/2014/main" id="{E10015BB-6542-2686-86AD-2311F8A7EB80}"/>
              </a:ext>
            </a:extLst>
          </p:cNvPr>
          <p:cNvSpPr>
            <a:spLocks noGrp="1"/>
          </p:cNvSpPr>
          <p:nvPr>
            <p:ph sz="half" idx="11"/>
          </p:nvPr>
        </p:nvSpPr>
        <p:spPr>
          <a:xfrm>
            <a:off x="6170852" y="2340000"/>
            <a:ext cx="5181600" cy="4094355"/>
          </a:xfrm>
          <a:prstGeom prst="rect">
            <a:avLst/>
          </a:prstGeom>
        </p:spPr>
        <p:txBody>
          <a:bodyPr/>
          <a:lstStyle>
            <a:lvl1pPr marL="7938" indent="0">
              <a:buFont typeface="Arial" panose="020B0604020202020204" pitchFamily="34" charset="0"/>
              <a:buNone/>
              <a:tabLst/>
              <a:defRPr sz="2200"/>
            </a:lvl1pPr>
            <a:lvl2pPr marL="223838" indent="0">
              <a:buFont typeface="Arial" panose="020B0604020202020204" pitchFamily="34" charset="0"/>
              <a:buNone/>
              <a:tabLst/>
              <a:defRPr/>
            </a:lvl2pPr>
            <a:lvl3pPr marL="401637" indent="0">
              <a:buFont typeface="Arial" panose="020B0604020202020204" pitchFamily="34" charset="0"/>
              <a:buNone/>
              <a:tabLst/>
              <a:defRPr/>
            </a:lvl3pPr>
            <a:lvl4pPr marL="577850" indent="0">
              <a:buFont typeface="Arial" panose="020B0604020202020204" pitchFamily="34" charset="0"/>
              <a:buNone/>
              <a:tabLst/>
              <a:defRPr/>
            </a:lvl4pPr>
            <a:lvl5pPr marL="714375" indent="0">
              <a:buFont typeface="Arial" panose="020B0604020202020204" pitchFamily="34" charset="0"/>
              <a:buNone/>
              <a:tabLst/>
              <a:defRPr/>
            </a:lvl5pPr>
          </a:lstStyle>
          <a:p>
            <a:pPr lvl="0"/>
            <a:r>
              <a:rPr lang="da-DK"/>
              <a:t>Rediger typografien i masterens</a:t>
            </a:r>
          </a:p>
          <a:p>
            <a:pPr lvl="1"/>
            <a:r>
              <a:rPr lang="da-DK"/>
              <a:t>Andet niveau</a:t>
            </a:r>
          </a:p>
          <a:p>
            <a:pPr lvl="2"/>
            <a:r>
              <a:rPr lang="da-DK"/>
              <a:t>Tredje niveau</a:t>
            </a:r>
          </a:p>
          <a:p>
            <a:pPr lvl="3"/>
            <a:r>
              <a:rPr lang="da-DK"/>
              <a:t>Fjerde niveau</a:t>
            </a:r>
          </a:p>
        </p:txBody>
      </p:sp>
    </p:spTree>
    <p:extLst>
      <p:ext uri="{BB962C8B-B14F-4D97-AF65-F5344CB8AC3E}">
        <p14:creationId xmlns:p14="http://schemas.microsoft.com/office/powerpoint/2010/main" val="7953309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ulig investeringsmodel 1">
    <p:spTree>
      <p:nvGrpSpPr>
        <p:cNvPr id="1" name=""/>
        <p:cNvGrpSpPr/>
        <p:nvPr/>
      </p:nvGrpSpPr>
      <p:grpSpPr>
        <a:xfrm>
          <a:off x="0" y="0"/>
          <a:ext cx="0" cy="0"/>
          <a:chOff x="0" y="0"/>
          <a:chExt cx="0" cy="0"/>
        </a:xfrm>
      </p:grpSpPr>
      <p:pic>
        <p:nvPicPr>
          <p:cNvPr id="3" name="Graphic 6">
            <a:extLst>
              <a:ext uri="{FF2B5EF4-FFF2-40B4-BE49-F238E27FC236}">
                <a16:creationId xmlns:a16="http://schemas.microsoft.com/office/drawing/2014/main" id="{25BCFB0E-8D07-DEFF-3941-2AAC709E19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2282" y="192328"/>
            <a:ext cx="2040712" cy="594094"/>
          </a:xfrm>
          <a:prstGeom prst="rect">
            <a:avLst/>
          </a:prstGeom>
        </p:spPr>
      </p:pic>
      <p:sp>
        <p:nvSpPr>
          <p:cNvPr id="4" name="Title 1">
            <a:extLst>
              <a:ext uri="{FF2B5EF4-FFF2-40B4-BE49-F238E27FC236}">
                <a16:creationId xmlns:a16="http://schemas.microsoft.com/office/drawing/2014/main" id="{14A08A7C-964A-8F1D-9617-32E726326DB2}"/>
              </a:ext>
            </a:extLst>
          </p:cNvPr>
          <p:cNvSpPr>
            <a:spLocks noGrp="1"/>
          </p:cNvSpPr>
          <p:nvPr>
            <p:ph type="title"/>
          </p:nvPr>
        </p:nvSpPr>
        <p:spPr>
          <a:xfrm>
            <a:off x="838800" y="1134629"/>
            <a:ext cx="5132792" cy="746018"/>
          </a:xfrm>
          <a:prstGeom prst="rect">
            <a:avLst/>
          </a:prstGeom>
        </p:spPr>
        <p:txBody>
          <a:bodyPr anchor="t"/>
          <a:lstStyle>
            <a:lvl1pPr>
              <a:defRPr sz="3000" b="0" i="0">
                <a:latin typeface="Mulish Light" pitchFamily="2" charset="77"/>
              </a:defRPr>
            </a:lvl1pPr>
          </a:lstStyle>
          <a:p>
            <a:r>
              <a:rPr lang="da-DK"/>
              <a:t>Klik for at redigere i master</a:t>
            </a:r>
            <a:endParaRPr lang="en-DK" dirty="0"/>
          </a:p>
        </p:txBody>
      </p:sp>
      <p:sp>
        <p:nvSpPr>
          <p:cNvPr id="5" name="Rectangle 5">
            <a:extLst>
              <a:ext uri="{FF2B5EF4-FFF2-40B4-BE49-F238E27FC236}">
                <a16:creationId xmlns:a16="http://schemas.microsoft.com/office/drawing/2014/main" id="{E9B7BD08-6CF7-6F5D-0922-D513796858FD}"/>
              </a:ext>
            </a:extLst>
          </p:cNvPr>
          <p:cNvSpPr/>
          <p:nvPr userDrawn="1"/>
        </p:nvSpPr>
        <p:spPr>
          <a:xfrm>
            <a:off x="6172203" y="0"/>
            <a:ext cx="602099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Text Placeholder 4">
            <a:extLst>
              <a:ext uri="{FF2B5EF4-FFF2-40B4-BE49-F238E27FC236}">
                <a16:creationId xmlns:a16="http://schemas.microsoft.com/office/drawing/2014/main" id="{DEFF013E-A34D-F9D7-1AB3-8009D2839AC7}"/>
              </a:ext>
            </a:extLst>
          </p:cNvPr>
          <p:cNvSpPr>
            <a:spLocks noGrp="1"/>
          </p:cNvSpPr>
          <p:nvPr>
            <p:ph type="body" sz="quarter" idx="14"/>
          </p:nvPr>
        </p:nvSpPr>
        <p:spPr>
          <a:xfrm>
            <a:off x="6350000" y="1134628"/>
            <a:ext cx="5181000" cy="5556685"/>
          </a:xfrm>
        </p:spPr>
        <p:txBody>
          <a:bodyPr>
            <a:normAutofit/>
          </a:bodyPr>
          <a:lstStyle>
            <a:lvl1pPr marL="7938" indent="0">
              <a:buNone/>
              <a:defRPr sz="1600" b="0" i="0">
                <a:solidFill>
                  <a:schemeClr val="accent1"/>
                </a:solidFill>
                <a:latin typeface="Mulish" pitchFamily="2" charset="77"/>
              </a:defRPr>
            </a:lvl1pPr>
            <a:lvl2pPr marL="223838" indent="0">
              <a:buNone/>
              <a:defRPr sz="1600" b="0" i="0">
                <a:solidFill>
                  <a:schemeClr val="accent1"/>
                </a:solidFill>
                <a:latin typeface="Mulish" pitchFamily="2" charset="77"/>
              </a:defRPr>
            </a:lvl2pPr>
            <a:lvl3pPr marL="401637" indent="0">
              <a:buNone/>
              <a:defRPr sz="1600" b="0" i="0">
                <a:solidFill>
                  <a:schemeClr val="accent1"/>
                </a:solidFill>
                <a:latin typeface="Mulish" pitchFamily="2" charset="77"/>
              </a:defRPr>
            </a:lvl3pPr>
            <a:lvl4pPr marL="577850" indent="0">
              <a:buNone/>
              <a:defRPr sz="1600" b="0" i="0">
                <a:solidFill>
                  <a:schemeClr val="accent1"/>
                </a:solidFill>
                <a:latin typeface="Mulish" pitchFamily="2" charset="77"/>
              </a:defRPr>
            </a:lvl4pPr>
            <a:lvl5pPr marL="714375" indent="0">
              <a:buNone/>
              <a:defRPr sz="1600" b="0" i="0">
                <a:solidFill>
                  <a:schemeClr val="accent1"/>
                </a:solidFill>
                <a:latin typeface="Mulish" pitchFamily="2" charset="77"/>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DK" dirty="0"/>
          </a:p>
        </p:txBody>
      </p:sp>
      <p:sp>
        <p:nvSpPr>
          <p:cNvPr id="7" name="Rectangle 64"/>
          <p:cNvSpPr/>
          <p:nvPr userDrawn="1"/>
        </p:nvSpPr>
        <p:spPr bwMode="auto">
          <a:xfrm>
            <a:off x="2201307" y="2043406"/>
            <a:ext cx="1080000" cy="360000"/>
          </a:xfrm>
          <a:prstGeom prst="rect">
            <a:avLst/>
          </a:prstGeom>
          <a:solidFill>
            <a:schemeClr val="bg2"/>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r>
              <a:rPr kumimoji="0" lang="da-DK" sz="1200" b="0" i="0" u="none" strike="noStrike" kern="1200" cap="none" spc="0" normalizeH="0" baseline="0" noProof="0" dirty="0">
                <a:ln>
                  <a:noFill/>
                </a:ln>
                <a:solidFill>
                  <a:schemeClr val="accent1"/>
                </a:solidFill>
                <a:effectLst/>
                <a:uLnTx/>
                <a:uFillTx/>
                <a:latin typeface="Mulish Medium" pitchFamily="2" charset="0"/>
                <a:ea typeface="+mn-ea"/>
                <a:cs typeface="+mn-cs"/>
              </a:rPr>
              <a:t>Staten</a:t>
            </a:r>
            <a:endParaRPr kumimoji="0" lang="en-US" sz="1200" b="0" i="0" u="none" strike="noStrike" kern="1200" cap="none" spc="0" normalizeH="0" baseline="0" noProof="0" dirty="0" err="1">
              <a:ln>
                <a:noFill/>
              </a:ln>
              <a:solidFill>
                <a:schemeClr val="accent1"/>
              </a:solidFill>
              <a:effectLst/>
              <a:uLnTx/>
              <a:uFillTx/>
              <a:latin typeface="Mulish Medium" pitchFamily="2" charset="0"/>
              <a:ea typeface="+mn-ea"/>
              <a:cs typeface="+mn-cs"/>
            </a:endParaRPr>
          </a:p>
        </p:txBody>
      </p:sp>
      <p:cxnSp>
        <p:nvCxnSpPr>
          <p:cNvPr id="8" name="Lige pilforbindelse 35"/>
          <p:cNvCxnSpPr/>
          <p:nvPr userDrawn="1"/>
        </p:nvCxnSpPr>
        <p:spPr bwMode="auto">
          <a:xfrm flipH="1" flipV="1">
            <a:off x="3051280" y="3678461"/>
            <a:ext cx="3521" cy="701797"/>
          </a:xfrm>
          <a:prstGeom prst="straightConnector1">
            <a:avLst/>
          </a:prstGeom>
          <a:solidFill>
            <a:schemeClr val="accent1"/>
          </a:solidFill>
          <a:ln w="28575" cap="flat" cmpd="sng" algn="ctr">
            <a:solidFill>
              <a:srgbClr val="246D6D"/>
            </a:solidFill>
            <a:prstDash val="sysDot"/>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Lige pilforbindelse 35"/>
          <p:cNvCxnSpPr/>
          <p:nvPr userDrawn="1"/>
        </p:nvCxnSpPr>
        <p:spPr bwMode="auto">
          <a:xfrm>
            <a:off x="2413355" y="3678461"/>
            <a:ext cx="0" cy="738559"/>
          </a:xfrm>
          <a:prstGeom prst="straightConnector1">
            <a:avLst/>
          </a:prstGeom>
          <a:solidFill>
            <a:schemeClr val="accent1"/>
          </a:solidFill>
          <a:ln w="19050" cap="flat" cmpd="sng" algn="ctr">
            <a:solidFill>
              <a:srgbClr val="246D6D"/>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Lige pilforbindelse 35"/>
          <p:cNvCxnSpPr/>
          <p:nvPr userDrawn="1"/>
        </p:nvCxnSpPr>
        <p:spPr bwMode="auto">
          <a:xfrm>
            <a:off x="2413355" y="2486560"/>
            <a:ext cx="0" cy="738559"/>
          </a:xfrm>
          <a:prstGeom prst="straightConnector1">
            <a:avLst/>
          </a:prstGeom>
          <a:solidFill>
            <a:schemeClr val="accent1"/>
          </a:solidFill>
          <a:ln w="19050" cap="flat" cmpd="sng" algn="ctr">
            <a:solidFill>
              <a:srgbClr val="246D6D"/>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Lige pilforbindelse 18"/>
          <p:cNvCxnSpPr/>
          <p:nvPr userDrawn="1"/>
        </p:nvCxnSpPr>
        <p:spPr bwMode="auto">
          <a:xfrm flipH="1">
            <a:off x="4816427" y="2805085"/>
            <a:ext cx="993819" cy="0"/>
          </a:xfrm>
          <a:prstGeom prst="straightConnector1">
            <a:avLst/>
          </a:prstGeom>
          <a:solidFill>
            <a:schemeClr val="accent1"/>
          </a:solidFill>
          <a:ln w="19050" cap="flat" cmpd="sng" algn="ctr">
            <a:solidFill>
              <a:srgbClr val="EF6C3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kstfelt 28"/>
          <p:cNvSpPr txBox="1"/>
          <p:nvPr userDrawn="1"/>
        </p:nvSpPr>
        <p:spPr>
          <a:xfrm>
            <a:off x="4955789" y="2567847"/>
            <a:ext cx="1019700" cy="184666"/>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1100"/>
              </a:spcBef>
              <a:spcAft>
                <a:spcPct val="0"/>
              </a:spcAft>
              <a:buClrTx/>
              <a:buSzTx/>
              <a:buFontTx/>
              <a:buNone/>
              <a:tabLst/>
              <a:defRPr/>
            </a:pPr>
            <a:r>
              <a:rPr kumimoji="0" lang="da-DK" sz="1200" b="0" i="0" u="none" strike="noStrike" kern="1200" cap="none" spc="0" normalizeH="0" baseline="0" noProof="0" dirty="0">
                <a:ln>
                  <a:noFill/>
                </a:ln>
                <a:solidFill>
                  <a:schemeClr val="accent1"/>
                </a:solidFill>
                <a:effectLst/>
                <a:uLnTx/>
                <a:uFillTx/>
                <a:latin typeface="+mj-lt"/>
                <a:ea typeface="+mn-ea"/>
                <a:cs typeface="+mn-cs"/>
              </a:rPr>
              <a:t>Bedre liv</a:t>
            </a:r>
          </a:p>
        </p:txBody>
      </p:sp>
      <p:cxnSp>
        <p:nvCxnSpPr>
          <p:cNvPr id="13" name="Lige pilforbindelse 32"/>
          <p:cNvCxnSpPr/>
          <p:nvPr userDrawn="1"/>
        </p:nvCxnSpPr>
        <p:spPr bwMode="auto">
          <a:xfrm flipH="1">
            <a:off x="4816428" y="2351784"/>
            <a:ext cx="993818" cy="0"/>
          </a:xfrm>
          <a:prstGeom prst="straightConnector1">
            <a:avLst/>
          </a:prstGeom>
          <a:solidFill>
            <a:schemeClr val="accent1"/>
          </a:solidFill>
          <a:ln w="19050" cap="flat" cmpd="sng" algn="ctr">
            <a:solidFill>
              <a:srgbClr val="246D6D"/>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kstfelt 33"/>
          <p:cNvSpPr txBox="1"/>
          <p:nvPr userDrawn="1"/>
        </p:nvSpPr>
        <p:spPr>
          <a:xfrm>
            <a:off x="4955789" y="2102724"/>
            <a:ext cx="1467504" cy="184666"/>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1100"/>
              </a:spcBef>
              <a:spcAft>
                <a:spcPct val="0"/>
              </a:spcAft>
              <a:buClrTx/>
              <a:buSzTx/>
              <a:buFontTx/>
              <a:buNone/>
              <a:tabLst/>
              <a:defRPr/>
            </a:pPr>
            <a:r>
              <a:rPr kumimoji="0" lang="da-DK" sz="1200" b="0" i="0" u="none" strike="noStrike" kern="1200" cap="none" spc="0" normalizeH="0" baseline="0" noProof="0" dirty="0">
                <a:ln>
                  <a:noFill/>
                </a:ln>
                <a:solidFill>
                  <a:schemeClr val="accent1"/>
                </a:solidFill>
                <a:effectLst/>
                <a:uLnTx/>
                <a:uFillTx/>
                <a:latin typeface="+mj-lt"/>
                <a:ea typeface="+mn-ea"/>
                <a:cs typeface="+mn-cs"/>
              </a:rPr>
              <a:t>Investering</a:t>
            </a:r>
          </a:p>
        </p:txBody>
      </p:sp>
      <p:sp>
        <p:nvSpPr>
          <p:cNvPr id="15" name="Rectangle 46"/>
          <p:cNvSpPr/>
          <p:nvPr userDrawn="1"/>
        </p:nvSpPr>
        <p:spPr bwMode="auto">
          <a:xfrm>
            <a:off x="1319470" y="5506170"/>
            <a:ext cx="1080000" cy="360000"/>
          </a:xfrm>
          <a:prstGeom prst="rect">
            <a:avLst/>
          </a:prstGeom>
          <a:solidFill>
            <a:schemeClr val="bg2"/>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r>
              <a:rPr kumimoji="0" lang="da-DK" sz="1200" b="0" i="0" u="none" strike="noStrike" kern="1200" cap="none" spc="0" normalizeH="0" baseline="0" noProof="0" dirty="0">
                <a:ln>
                  <a:noFill/>
                </a:ln>
                <a:solidFill>
                  <a:schemeClr val="accent1"/>
                </a:solidFill>
                <a:effectLst/>
                <a:uLnTx/>
                <a:uFillTx/>
                <a:latin typeface="Mulish Medium" pitchFamily="2" charset="0"/>
                <a:ea typeface="+mn-ea"/>
                <a:cs typeface="+mn-cs"/>
              </a:rPr>
              <a:t>Leverandør</a:t>
            </a:r>
            <a:endParaRPr kumimoji="0" lang="en-US" sz="1200" b="0" i="0" u="none" strike="noStrike" kern="1200" cap="none" spc="0" normalizeH="0" baseline="0" noProof="0" dirty="0" err="1">
              <a:ln>
                <a:noFill/>
              </a:ln>
              <a:solidFill>
                <a:schemeClr val="accent1"/>
              </a:solidFill>
              <a:effectLst/>
              <a:uLnTx/>
              <a:uFillTx/>
              <a:latin typeface="Mulish Medium" pitchFamily="2" charset="0"/>
              <a:ea typeface="+mn-ea"/>
              <a:cs typeface="+mn-cs"/>
            </a:endParaRPr>
          </a:p>
        </p:txBody>
      </p:sp>
      <p:sp>
        <p:nvSpPr>
          <p:cNvPr id="16" name="Rectangle 63"/>
          <p:cNvSpPr/>
          <p:nvPr userDrawn="1"/>
        </p:nvSpPr>
        <p:spPr bwMode="auto">
          <a:xfrm>
            <a:off x="2201196" y="3262233"/>
            <a:ext cx="1080000" cy="360000"/>
          </a:xfrm>
          <a:prstGeom prst="rect">
            <a:avLst/>
          </a:prstGeom>
          <a:solidFill>
            <a:schemeClr val="bg2"/>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r>
              <a:rPr kumimoji="0" lang="da-DK" sz="1200" b="0" i="0" u="none" strike="noStrike" kern="1200" cap="none" spc="0" normalizeH="0" baseline="0" noProof="0" dirty="0">
                <a:ln>
                  <a:noFill/>
                </a:ln>
                <a:solidFill>
                  <a:schemeClr val="accent1"/>
                </a:solidFill>
                <a:effectLst/>
                <a:uLnTx/>
                <a:uFillTx/>
                <a:latin typeface="Mulish Medium" pitchFamily="2" charset="0"/>
                <a:ea typeface="+mn-ea"/>
                <a:cs typeface="+mn-cs"/>
              </a:rPr>
              <a:t>DSI</a:t>
            </a:r>
            <a:endParaRPr kumimoji="0" lang="en-US" sz="1200" b="0" i="0" u="none" strike="noStrike" kern="1200" cap="none" spc="0" normalizeH="0" baseline="0" noProof="0" dirty="0" err="1">
              <a:ln>
                <a:noFill/>
              </a:ln>
              <a:solidFill>
                <a:schemeClr val="accent1"/>
              </a:solidFill>
              <a:effectLst/>
              <a:uLnTx/>
              <a:uFillTx/>
              <a:latin typeface="Mulish Medium" pitchFamily="2" charset="0"/>
              <a:ea typeface="+mn-ea"/>
              <a:cs typeface="+mn-cs"/>
            </a:endParaRPr>
          </a:p>
        </p:txBody>
      </p:sp>
      <p:sp>
        <p:nvSpPr>
          <p:cNvPr id="17" name="Rectangle 65"/>
          <p:cNvSpPr/>
          <p:nvPr userDrawn="1"/>
        </p:nvSpPr>
        <p:spPr bwMode="auto">
          <a:xfrm>
            <a:off x="3227977" y="5506170"/>
            <a:ext cx="1080000" cy="360000"/>
          </a:xfrm>
          <a:prstGeom prst="rect">
            <a:avLst/>
          </a:prstGeom>
          <a:solidFill>
            <a:schemeClr val="bg2"/>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r>
              <a:rPr kumimoji="0" lang="da-DK" sz="1200" b="0" i="0" u="none" strike="noStrike" kern="1200" cap="none" spc="0" normalizeH="0" baseline="0" noProof="0" dirty="0">
                <a:ln>
                  <a:noFill/>
                </a:ln>
                <a:solidFill>
                  <a:schemeClr val="accent1"/>
                </a:solidFill>
                <a:effectLst/>
                <a:uLnTx/>
                <a:uFillTx/>
                <a:latin typeface="Mulish Medium" pitchFamily="2" charset="0"/>
                <a:ea typeface="+mn-ea"/>
                <a:cs typeface="+mn-cs"/>
              </a:rPr>
              <a:t>Kommuner</a:t>
            </a:r>
            <a:endParaRPr kumimoji="0" lang="en-US" sz="1200" b="0" i="0" u="none" strike="noStrike" kern="1200" cap="none" spc="0" normalizeH="0" baseline="0" noProof="0" dirty="0" err="1">
              <a:ln>
                <a:noFill/>
              </a:ln>
              <a:solidFill>
                <a:schemeClr val="accent1"/>
              </a:solidFill>
              <a:effectLst/>
              <a:uLnTx/>
              <a:uFillTx/>
              <a:latin typeface="Mulish Medium" pitchFamily="2" charset="0"/>
              <a:ea typeface="+mn-ea"/>
              <a:cs typeface="+mn-cs"/>
            </a:endParaRPr>
          </a:p>
        </p:txBody>
      </p:sp>
      <p:sp>
        <p:nvSpPr>
          <p:cNvPr id="18" name="Rectangle 66"/>
          <p:cNvSpPr/>
          <p:nvPr userDrawn="1"/>
        </p:nvSpPr>
        <p:spPr bwMode="auto">
          <a:xfrm>
            <a:off x="2203602" y="4460445"/>
            <a:ext cx="1080000" cy="360000"/>
          </a:xfrm>
          <a:prstGeom prst="rect">
            <a:avLst/>
          </a:prstGeom>
          <a:solidFill>
            <a:schemeClr val="bg2"/>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r>
              <a:rPr kumimoji="0" lang="da-DK" sz="1200" b="0" i="0" u="none" strike="noStrike" kern="1200" cap="none" spc="0" normalizeH="0" baseline="0" noProof="0" dirty="0">
                <a:ln>
                  <a:noFill/>
                </a:ln>
                <a:solidFill>
                  <a:schemeClr val="accent1"/>
                </a:solidFill>
                <a:effectLst/>
                <a:uLnTx/>
                <a:uFillTx/>
                <a:latin typeface="Mulish Medium" pitchFamily="2" charset="0"/>
                <a:ea typeface="+mn-ea"/>
                <a:cs typeface="+mn-cs"/>
              </a:rPr>
              <a:t>Program</a:t>
            </a:r>
            <a:endParaRPr kumimoji="0" lang="en-US" sz="1200" b="0" i="0" u="none" strike="noStrike" kern="1200" cap="none" spc="0" normalizeH="0" baseline="0" noProof="0" dirty="0" err="1">
              <a:ln>
                <a:noFill/>
              </a:ln>
              <a:solidFill>
                <a:schemeClr val="accent1"/>
              </a:solidFill>
              <a:effectLst/>
              <a:uLnTx/>
              <a:uFillTx/>
              <a:latin typeface="Mulish Medium" pitchFamily="2" charset="0"/>
              <a:ea typeface="+mn-ea"/>
              <a:cs typeface="+mn-cs"/>
            </a:endParaRPr>
          </a:p>
        </p:txBody>
      </p:sp>
      <p:sp>
        <p:nvSpPr>
          <p:cNvPr id="19" name="Rectangle 67"/>
          <p:cNvSpPr/>
          <p:nvPr userDrawn="1"/>
        </p:nvSpPr>
        <p:spPr bwMode="auto">
          <a:xfrm>
            <a:off x="186158" y="3340359"/>
            <a:ext cx="1080000" cy="448961"/>
          </a:xfrm>
          <a:prstGeom prst="rect">
            <a:avLst/>
          </a:prstGeom>
          <a:solidFill>
            <a:schemeClr val="bg2"/>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r>
              <a:rPr kumimoji="0" lang="en-US" sz="1200" b="0" i="0" u="none" strike="noStrike" kern="1200" cap="none" spc="0" normalizeH="0" baseline="0" noProof="0" dirty="0" err="1">
                <a:ln>
                  <a:noFill/>
                </a:ln>
                <a:solidFill>
                  <a:schemeClr val="accent1"/>
                </a:solidFill>
                <a:effectLst/>
                <a:uLnTx/>
                <a:uFillTx/>
                <a:latin typeface="Mulish Medium" pitchFamily="2" charset="0"/>
                <a:ea typeface="+mn-ea"/>
                <a:cs typeface="+mn-cs"/>
              </a:rPr>
              <a:t>Privat</a:t>
            </a:r>
            <a:r>
              <a:rPr lang="en-US" sz="1200" dirty="0">
                <a:solidFill>
                  <a:schemeClr val="accent1"/>
                </a:solidFill>
                <a:latin typeface="Mulish Medium" pitchFamily="2" charset="0"/>
              </a:rPr>
              <a:t>e </a:t>
            </a:r>
            <a:r>
              <a:rPr lang="en-US" sz="1200" dirty="0" err="1">
                <a:solidFill>
                  <a:schemeClr val="accent1"/>
                </a:solidFill>
                <a:latin typeface="Mulish Medium" pitchFamily="2" charset="0"/>
              </a:rPr>
              <a:t>investorer</a:t>
            </a:r>
            <a:endParaRPr kumimoji="0" lang="en-US" sz="1200" b="0" i="0" u="none" strike="noStrike" kern="1200" cap="none" spc="0" normalizeH="0" baseline="0" noProof="0" dirty="0" err="1">
              <a:ln>
                <a:noFill/>
              </a:ln>
              <a:solidFill>
                <a:schemeClr val="accent1"/>
              </a:solidFill>
              <a:effectLst/>
              <a:uLnTx/>
              <a:uFillTx/>
              <a:latin typeface="Mulish Medium" pitchFamily="2" charset="0"/>
              <a:ea typeface="+mn-ea"/>
              <a:cs typeface="+mn-cs"/>
            </a:endParaRPr>
          </a:p>
        </p:txBody>
      </p:sp>
      <p:cxnSp>
        <p:nvCxnSpPr>
          <p:cNvPr id="20" name="Lige pilforbindelse 32"/>
          <p:cNvCxnSpPr/>
          <p:nvPr userDrawn="1"/>
        </p:nvCxnSpPr>
        <p:spPr bwMode="auto">
          <a:xfrm flipH="1">
            <a:off x="4816428" y="3258387"/>
            <a:ext cx="993818" cy="0"/>
          </a:xfrm>
          <a:prstGeom prst="straightConnector1">
            <a:avLst/>
          </a:prstGeom>
          <a:solidFill>
            <a:schemeClr val="accent1"/>
          </a:solidFill>
          <a:ln w="28575" cap="flat" cmpd="sng" algn="ctr">
            <a:solidFill>
              <a:srgbClr val="246D6D"/>
            </a:solidFill>
            <a:prstDash val="sysDot"/>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kstfelt 33"/>
          <p:cNvSpPr txBox="1"/>
          <p:nvPr userDrawn="1"/>
        </p:nvSpPr>
        <p:spPr>
          <a:xfrm>
            <a:off x="4955789" y="3010644"/>
            <a:ext cx="1903879" cy="184666"/>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1100"/>
              </a:spcBef>
              <a:spcAft>
                <a:spcPct val="0"/>
              </a:spcAft>
              <a:buClrTx/>
              <a:buSzTx/>
              <a:buFontTx/>
              <a:buNone/>
              <a:tabLst/>
              <a:defRPr/>
            </a:pPr>
            <a:r>
              <a:rPr kumimoji="0" lang="da-DK" sz="1200" b="0" i="0" u="none" strike="noStrike" kern="1200" cap="none" spc="0" normalizeH="0" baseline="0" noProof="0" dirty="0">
                <a:ln>
                  <a:noFill/>
                </a:ln>
                <a:solidFill>
                  <a:schemeClr val="accent1"/>
                </a:solidFill>
                <a:effectLst/>
                <a:uLnTx/>
                <a:uFillTx/>
                <a:latin typeface="+mj-lt"/>
                <a:ea typeface="+mn-ea"/>
                <a:cs typeface="+mn-cs"/>
              </a:rPr>
              <a:t>Tilbagebetaling</a:t>
            </a:r>
          </a:p>
        </p:txBody>
      </p:sp>
      <p:cxnSp>
        <p:nvCxnSpPr>
          <p:cNvPr id="22" name="Lige pilforbindelse 35"/>
          <p:cNvCxnSpPr/>
          <p:nvPr userDrawn="1"/>
        </p:nvCxnSpPr>
        <p:spPr bwMode="auto">
          <a:xfrm>
            <a:off x="2893511" y="4904624"/>
            <a:ext cx="600705" cy="564685"/>
          </a:xfrm>
          <a:prstGeom prst="straightConnector1">
            <a:avLst/>
          </a:prstGeom>
          <a:solidFill>
            <a:schemeClr val="accent1"/>
          </a:solidFill>
          <a:ln w="19050" cap="flat" cmpd="sng" algn="ctr">
            <a:solidFill>
              <a:srgbClr val="246D6D"/>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Lige pilforbindelse 35"/>
          <p:cNvCxnSpPr/>
          <p:nvPr userDrawn="1"/>
        </p:nvCxnSpPr>
        <p:spPr bwMode="auto">
          <a:xfrm>
            <a:off x="2487422" y="5690956"/>
            <a:ext cx="681672" cy="0"/>
          </a:xfrm>
          <a:prstGeom prst="straightConnector1">
            <a:avLst/>
          </a:prstGeom>
          <a:solidFill>
            <a:schemeClr val="accent1"/>
          </a:solidFill>
          <a:ln w="19050" cap="flat" cmpd="sng" algn="ctr">
            <a:solidFill>
              <a:srgbClr val="EF6C3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Lige pilforbindelse 35"/>
          <p:cNvCxnSpPr/>
          <p:nvPr userDrawn="1"/>
        </p:nvCxnSpPr>
        <p:spPr bwMode="auto">
          <a:xfrm flipH="1" flipV="1">
            <a:off x="3041606" y="4854183"/>
            <a:ext cx="626156" cy="601340"/>
          </a:xfrm>
          <a:prstGeom prst="straightConnector1">
            <a:avLst/>
          </a:prstGeom>
          <a:solidFill>
            <a:schemeClr val="accent1"/>
          </a:solidFill>
          <a:ln w="28575" cap="flat" cmpd="sng" algn="ctr">
            <a:solidFill>
              <a:srgbClr val="246D6D"/>
            </a:solidFill>
            <a:prstDash val="sysDot"/>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Lige pilforbindelse 32"/>
          <p:cNvCxnSpPr/>
          <p:nvPr userDrawn="1"/>
        </p:nvCxnSpPr>
        <p:spPr bwMode="auto">
          <a:xfrm>
            <a:off x="785430" y="3898808"/>
            <a:ext cx="1361910" cy="749590"/>
          </a:xfrm>
          <a:prstGeom prst="straightConnector1">
            <a:avLst/>
          </a:prstGeom>
          <a:solidFill>
            <a:schemeClr val="accent1"/>
          </a:solidFill>
          <a:ln w="19050" cap="flat" cmpd="sng" algn="ctr">
            <a:solidFill>
              <a:srgbClr val="246D6D"/>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Lige pilforbindelse 32"/>
          <p:cNvCxnSpPr/>
          <p:nvPr userDrawn="1"/>
        </p:nvCxnSpPr>
        <p:spPr bwMode="auto">
          <a:xfrm flipH="1" flipV="1">
            <a:off x="3054801" y="2486561"/>
            <a:ext cx="1" cy="688045"/>
          </a:xfrm>
          <a:prstGeom prst="straightConnector1">
            <a:avLst/>
          </a:prstGeom>
          <a:solidFill>
            <a:schemeClr val="accent1"/>
          </a:solidFill>
          <a:ln w="28575" cap="flat" cmpd="sng" algn="ctr">
            <a:solidFill>
              <a:srgbClr val="246D6D"/>
            </a:solidFill>
            <a:prstDash val="sysDot"/>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Tekstfelt 33"/>
          <p:cNvSpPr txBox="1"/>
          <p:nvPr userDrawn="1"/>
        </p:nvSpPr>
        <p:spPr>
          <a:xfrm>
            <a:off x="1435078" y="2742927"/>
            <a:ext cx="621844" cy="169277"/>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1100"/>
              </a:spcBef>
              <a:spcAft>
                <a:spcPct val="0"/>
              </a:spcAft>
              <a:buClrTx/>
              <a:buSzTx/>
              <a:buFontTx/>
              <a:buNone/>
              <a:tabLst/>
              <a:defRPr/>
            </a:pPr>
            <a:r>
              <a:rPr kumimoji="0" lang="da-DK" sz="1100" b="0" i="0" u="none" strike="noStrike" kern="1200" cap="none" spc="0" normalizeH="0" baseline="0" noProof="0" dirty="0">
                <a:ln>
                  <a:noFill/>
                </a:ln>
                <a:solidFill>
                  <a:schemeClr val="accent1"/>
                </a:solidFill>
                <a:effectLst/>
                <a:uLnTx/>
                <a:uFillTx/>
                <a:latin typeface="Mulish Light" pitchFamily="2" charset="0"/>
                <a:ea typeface="+mn-ea"/>
                <a:cs typeface="+mn-cs"/>
              </a:rPr>
              <a:t>Indskud</a:t>
            </a:r>
          </a:p>
        </p:txBody>
      </p:sp>
      <p:sp>
        <p:nvSpPr>
          <p:cNvPr id="28" name="Tekstfelt 33"/>
          <p:cNvSpPr txBox="1"/>
          <p:nvPr userDrawn="1"/>
        </p:nvSpPr>
        <p:spPr>
          <a:xfrm>
            <a:off x="3200855" y="2742654"/>
            <a:ext cx="596065" cy="169277"/>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1100"/>
              </a:spcBef>
              <a:spcAft>
                <a:spcPct val="0"/>
              </a:spcAft>
              <a:buClrTx/>
              <a:buSzTx/>
              <a:buFontTx/>
              <a:buNone/>
              <a:tabLst/>
              <a:defRPr/>
            </a:pPr>
            <a:r>
              <a:rPr kumimoji="0" lang="da-DK" sz="1100" b="0" i="0" u="none" strike="noStrike" kern="1200" cap="none" spc="0" normalizeH="0" baseline="0" noProof="0" dirty="0">
                <a:ln>
                  <a:noFill/>
                </a:ln>
                <a:solidFill>
                  <a:schemeClr val="accent1"/>
                </a:solidFill>
                <a:effectLst/>
                <a:uLnTx/>
                <a:uFillTx/>
                <a:latin typeface="Mulish Light" pitchFamily="2" charset="0"/>
                <a:ea typeface="+mn-ea"/>
                <a:cs typeface="+mn-cs"/>
              </a:rPr>
              <a:t>Udbytte</a:t>
            </a:r>
          </a:p>
        </p:txBody>
      </p:sp>
      <p:sp>
        <p:nvSpPr>
          <p:cNvPr id="29" name="Rectangle 100"/>
          <p:cNvSpPr/>
          <p:nvPr userDrawn="1"/>
        </p:nvSpPr>
        <p:spPr bwMode="auto">
          <a:xfrm>
            <a:off x="3227977" y="5916817"/>
            <a:ext cx="1080000" cy="337780"/>
          </a:xfrm>
          <a:prstGeom prst="rect">
            <a:avLst/>
          </a:prstGeom>
          <a:solidFill>
            <a:schemeClr val="bg2"/>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r>
              <a:rPr kumimoji="0" lang="da-DK" sz="1200" b="0" i="0" u="none" strike="noStrike" kern="1200" cap="none" spc="0" normalizeH="0" baseline="0" noProof="0" dirty="0">
                <a:ln>
                  <a:noFill/>
                </a:ln>
                <a:solidFill>
                  <a:schemeClr val="accent1"/>
                </a:solidFill>
                <a:effectLst/>
                <a:uLnTx/>
                <a:uFillTx/>
                <a:latin typeface="Mulish Medium" pitchFamily="2" charset="0"/>
                <a:ea typeface="+mn-ea"/>
                <a:cs typeface="+mn-cs"/>
              </a:rPr>
              <a:t>Regioner</a:t>
            </a:r>
            <a:endParaRPr kumimoji="0" lang="en-US" sz="1200" b="0" i="0" u="none" strike="noStrike" kern="1200" cap="none" spc="0" normalizeH="0" baseline="0" noProof="0" dirty="0" err="1">
              <a:ln>
                <a:noFill/>
              </a:ln>
              <a:solidFill>
                <a:schemeClr val="accent1"/>
              </a:solidFill>
              <a:effectLst/>
              <a:uLnTx/>
              <a:uFillTx/>
              <a:latin typeface="Mulish Medium" pitchFamily="2" charset="0"/>
              <a:ea typeface="+mn-ea"/>
              <a:cs typeface="+mn-cs"/>
            </a:endParaRPr>
          </a:p>
        </p:txBody>
      </p:sp>
      <p:sp>
        <p:nvSpPr>
          <p:cNvPr id="30" name="Oval 105"/>
          <p:cNvSpPr/>
          <p:nvPr userDrawn="1"/>
        </p:nvSpPr>
        <p:spPr bwMode="auto">
          <a:xfrm>
            <a:off x="3809176" y="2706669"/>
            <a:ext cx="253355" cy="253355"/>
          </a:xfrm>
          <a:prstGeom prst="ellipse">
            <a:avLst/>
          </a:prstGeom>
          <a:noFill/>
          <a:ln w="19050" cap="flat" cmpd="sng" algn="ctr">
            <a:solidFill>
              <a:schemeClr val="tx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1100"/>
              </a:spcBef>
              <a:spcAft>
                <a:spcPct val="0"/>
              </a:spcAft>
              <a:buClrTx/>
              <a:buSzTx/>
              <a:buFontTx/>
              <a:buNone/>
              <a:tabLst/>
            </a:pPr>
            <a:r>
              <a:rPr lang="da-DK" sz="1200" dirty="0">
                <a:latin typeface="Mulish Light" pitchFamily="2" charset="0"/>
              </a:rPr>
              <a:t>6</a:t>
            </a:r>
            <a:endParaRPr kumimoji="0" lang="da-DK" sz="1200" b="0" i="0" u="none" strike="noStrike" cap="none" normalizeH="0" baseline="0" dirty="0">
              <a:ln>
                <a:noFill/>
              </a:ln>
              <a:effectLst/>
              <a:latin typeface="Mulish Light" pitchFamily="2" charset="0"/>
            </a:endParaRPr>
          </a:p>
        </p:txBody>
      </p:sp>
      <p:sp>
        <p:nvSpPr>
          <p:cNvPr id="31" name="Oval 106"/>
          <p:cNvSpPr/>
          <p:nvPr userDrawn="1"/>
        </p:nvSpPr>
        <p:spPr bwMode="auto">
          <a:xfrm>
            <a:off x="4269544" y="3891785"/>
            <a:ext cx="253355" cy="257394"/>
          </a:xfrm>
          <a:prstGeom prst="ellipse">
            <a:avLst/>
          </a:prstGeom>
          <a:noFill/>
          <a:ln w="19050" cap="flat" cmpd="sng" algn="ctr">
            <a:solidFill>
              <a:schemeClr val="tx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1100"/>
              </a:spcBef>
              <a:spcAft>
                <a:spcPct val="0"/>
              </a:spcAft>
              <a:buClrTx/>
              <a:buSzTx/>
              <a:buFontTx/>
              <a:buNone/>
              <a:tabLst/>
            </a:pPr>
            <a:r>
              <a:rPr lang="da-DK" sz="1200" dirty="0">
                <a:latin typeface="Mulish Light" pitchFamily="2" charset="0"/>
              </a:rPr>
              <a:t>5</a:t>
            </a:r>
            <a:endParaRPr kumimoji="0" lang="da-DK" sz="1200" b="0" i="0" u="none" strike="noStrike" cap="none" normalizeH="0" baseline="0" dirty="0">
              <a:ln>
                <a:noFill/>
              </a:ln>
              <a:effectLst/>
              <a:latin typeface="Mulish Light" pitchFamily="2" charset="0"/>
            </a:endParaRPr>
          </a:p>
        </p:txBody>
      </p:sp>
      <p:sp>
        <p:nvSpPr>
          <p:cNvPr id="32" name="Oval 107"/>
          <p:cNvSpPr/>
          <p:nvPr userDrawn="1"/>
        </p:nvSpPr>
        <p:spPr bwMode="auto">
          <a:xfrm>
            <a:off x="2864007" y="5167850"/>
            <a:ext cx="253355" cy="253355"/>
          </a:xfrm>
          <a:prstGeom prst="ellipse">
            <a:avLst/>
          </a:prstGeom>
          <a:noFill/>
          <a:ln w="19050" cap="flat" cmpd="sng" algn="ctr">
            <a:solidFill>
              <a:schemeClr val="tx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1100"/>
              </a:spcBef>
              <a:spcAft>
                <a:spcPct val="0"/>
              </a:spcAft>
              <a:buClrTx/>
              <a:buSzTx/>
              <a:buFontTx/>
              <a:buNone/>
              <a:tabLst/>
            </a:pPr>
            <a:r>
              <a:rPr lang="da-DK" sz="1200" dirty="0">
                <a:latin typeface="Mulish Light" pitchFamily="2" charset="0"/>
              </a:rPr>
              <a:t>4</a:t>
            </a:r>
            <a:endParaRPr kumimoji="0" lang="da-DK" sz="1200" b="0" i="0" u="none" strike="noStrike" cap="none" normalizeH="0" baseline="0" dirty="0">
              <a:ln>
                <a:noFill/>
              </a:ln>
              <a:effectLst/>
              <a:latin typeface="Mulish Light" pitchFamily="2" charset="0"/>
            </a:endParaRPr>
          </a:p>
        </p:txBody>
      </p:sp>
      <p:sp>
        <p:nvSpPr>
          <p:cNvPr id="33" name="Oval 108"/>
          <p:cNvSpPr/>
          <p:nvPr userDrawn="1"/>
        </p:nvSpPr>
        <p:spPr bwMode="auto">
          <a:xfrm>
            <a:off x="1438205" y="4471071"/>
            <a:ext cx="253355" cy="253355"/>
          </a:xfrm>
          <a:prstGeom prst="ellipse">
            <a:avLst/>
          </a:prstGeom>
          <a:noFill/>
          <a:ln w="19050" cap="flat" cmpd="sng" algn="ctr">
            <a:solidFill>
              <a:schemeClr val="tx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1100"/>
              </a:spcBef>
              <a:spcAft>
                <a:spcPct val="0"/>
              </a:spcAft>
              <a:buClrTx/>
              <a:buSzTx/>
              <a:buFontTx/>
              <a:buNone/>
              <a:tabLst/>
            </a:pPr>
            <a:r>
              <a:rPr lang="da-DK" sz="1200" dirty="0">
                <a:latin typeface="Mulish Light" pitchFamily="2" charset="0"/>
              </a:rPr>
              <a:t>3</a:t>
            </a:r>
            <a:endParaRPr kumimoji="0" lang="da-DK" sz="1200" b="0" i="0" u="none" strike="noStrike" cap="none" normalizeH="0" baseline="0" dirty="0">
              <a:ln>
                <a:noFill/>
              </a:ln>
              <a:effectLst/>
              <a:latin typeface="Mulish Light" pitchFamily="2" charset="0"/>
            </a:endParaRPr>
          </a:p>
        </p:txBody>
      </p:sp>
      <p:sp>
        <p:nvSpPr>
          <p:cNvPr id="34" name="Oval 110"/>
          <p:cNvSpPr/>
          <p:nvPr userDrawn="1"/>
        </p:nvSpPr>
        <p:spPr bwMode="auto">
          <a:xfrm>
            <a:off x="3417692" y="4914495"/>
            <a:ext cx="253355" cy="253355"/>
          </a:xfrm>
          <a:prstGeom prst="ellipse">
            <a:avLst/>
          </a:prstGeom>
          <a:noFill/>
          <a:ln w="19050" cap="flat" cmpd="sng" algn="ctr">
            <a:solidFill>
              <a:schemeClr val="tx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1100"/>
              </a:spcBef>
              <a:spcAft>
                <a:spcPct val="0"/>
              </a:spcAft>
              <a:buClrTx/>
              <a:buSzTx/>
              <a:buFontTx/>
              <a:buNone/>
              <a:tabLst/>
            </a:pPr>
            <a:r>
              <a:rPr lang="da-DK" sz="1200" dirty="0">
                <a:latin typeface="Mulish Light" pitchFamily="2" charset="0"/>
              </a:rPr>
              <a:t>5</a:t>
            </a:r>
            <a:endParaRPr kumimoji="0" lang="da-DK" sz="1200" b="0" i="0" u="none" strike="noStrike" cap="none" normalizeH="0" baseline="0" dirty="0">
              <a:ln>
                <a:noFill/>
              </a:ln>
              <a:effectLst/>
              <a:latin typeface="Mulish Light" pitchFamily="2" charset="0"/>
            </a:endParaRPr>
          </a:p>
        </p:txBody>
      </p:sp>
      <p:sp>
        <p:nvSpPr>
          <p:cNvPr id="35" name="Oval 111"/>
          <p:cNvSpPr/>
          <p:nvPr userDrawn="1"/>
        </p:nvSpPr>
        <p:spPr bwMode="auto">
          <a:xfrm>
            <a:off x="2043557" y="2706669"/>
            <a:ext cx="253355" cy="253355"/>
          </a:xfrm>
          <a:prstGeom prst="ellipse">
            <a:avLst/>
          </a:prstGeom>
          <a:noFill/>
          <a:ln w="19050" cap="flat" cmpd="sng" algn="ctr">
            <a:solidFill>
              <a:schemeClr val="tx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1100"/>
              </a:spcBef>
              <a:spcAft>
                <a:spcPct val="0"/>
              </a:spcAft>
              <a:buClrTx/>
              <a:buSzTx/>
              <a:buFontTx/>
              <a:buNone/>
              <a:tabLst/>
            </a:pPr>
            <a:r>
              <a:rPr kumimoji="0" lang="da-DK" sz="1200" b="0" i="0" u="none" strike="noStrike" cap="none" normalizeH="0" baseline="0" dirty="0">
                <a:ln>
                  <a:noFill/>
                </a:ln>
                <a:effectLst/>
                <a:latin typeface="Mulish Light" pitchFamily="2" charset="0"/>
              </a:rPr>
              <a:t>1</a:t>
            </a:r>
          </a:p>
        </p:txBody>
      </p:sp>
      <p:sp>
        <p:nvSpPr>
          <p:cNvPr id="36" name="Oval 114"/>
          <p:cNvSpPr/>
          <p:nvPr userDrawn="1"/>
        </p:nvSpPr>
        <p:spPr bwMode="auto">
          <a:xfrm>
            <a:off x="2037952" y="3909418"/>
            <a:ext cx="253355" cy="253355"/>
          </a:xfrm>
          <a:prstGeom prst="ellipse">
            <a:avLst/>
          </a:prstGeom>
          <a:noFill/>
          <a:ln w="19050" cap="flat" cmpd="sng" algn="ctr">
            <a:solidFill>
              <a:schemeClr val="tx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1100"/>
              </a:spcBef>
              <a:spcAft>
                <a:spcPct val="0"/>
              </a:spcAft>
              <a:buClrTx/>
              <a:buSzTx/>
              <a:buFontTx/>
              <a:buNone/>
              <a:tabLst/>
            </a:pPr>
            <a:r>
              <a:rPr lang="da-DK" sz="1200" dirty="0">
                <a:latin typeface="Mulish Light" pitchFamily="2" charset="0"/>
              </a:rPr>
              <a:t>2</a:t>
            </a:r>
            <a:endParaRPr kumimoji="0" lang="da-DK" sz="1200" b="0" i="0" u="none" strike="noStrike" cap="none" normalizeH="0" baseline="0" dirty="0">
              <a:ln>
                <a:noFill/>
              </a:ln>
              <a:effectLst/>
              <a:latin typeface="Mulish Light" pitchFamily="2" charset="0"/>
            </a:endParaRPr>
          </a:p>
        </p:txBody>
      </p:sp>
      <p:sp>
        <p:nvSpPr>
          <p:cNvPr id="37" name="Tekstfelt 33"/>
          <p:cNvSpPr txBox="1"/>
          <p:nvPr userDrawn="1"/>
        </p:nvSpPr>
        <p:spPr>
          <a:xfrm>
            <a:off x="1509455" y="3956700"/>
            <a:ext cx="884132" cy="169277"/>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1100"/>
              </a:spcBef>
              <a:spcAft>
                <a:spcPct val="0"/>
              </a:spcAft>
              <a:buClrTx/>
              <a:buSzTx/>
              <a:buFontTx/>
              <a:buNone/>
              <a:tabLst/>
              <a:defRPr/>
            </a:pPr>
            <a:r>
              <a:rPr kumimoji="0" lang="da-DK" sz="1100" b="0" i="0" u="none" strike="noStrike" kern="1200" cap="none" spc="0" normalizeH="0" baseline="0" noProof="0" dirty="0">
                <a:ln>
                  <a:noFill/>
                </a:ln>
                <a:solidFill>
                  <a:schemeClr val="accent1"/>
                </a:solidFill>
                <a:effectLst/>
                <a:uLnTx/>
                <a:uFillTx/>
                <a:latin typeface="Mulish Light" pitchFamily="2" charset="0"/>
                <a:ea typeface="+mn-ea"/>
                <a:cs typeface="+mn-cs"/>
              </a:rPr>
              <a:t>Udbud</a:t>
            </a:r>
          </a:p>
        </p:txBody>
      </p:sp>
      <p:sp>
        <p:nvSpPr>
          <p:cNvPr id="38" name="Tekstfelt 33"/>
          <p:cNvSpPr txBox="1"/>
          <p:nvPr userDrawn="1"/>
        </p:nvSpPr>
        <p:spPr>
          <a:xfrm>
            <a:off x="3165925" y="3943763"/>
            <a:ext cx="1230297" cy="169277"/>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1100"/>
              </a:spcBef>
              <a:spcAft>
                <a:spcPct val="0"/>
              </a:spcAft>
              <a:buClrTx/>
              <a:buSzTx/>
              <a:buFontTx/>
              <a:buNone/>
              <a:tabLst/>
              <a:defRPr/>
            </a:pPr>
            <a:r>
              <a:rPr kumimoji="0" lang="da-DK" sz="1100" b="0" i="0" u="none" strike="noStrike" kern="1200" cap="none" spc="0" normalizeH="0" baseline="0" noProof="0" dirty="0">
                <a:ln>
                  <a:noFill/>
                </a:ln>
                <a:solidFill>
                  <a:schemeClr val="accent1"/>
                </a:solidFill>
                <a:effectLst/>
                <a:uLnTx/>
                <a:uFillTx/>
                <a:latin typeface="Mulish Light" pitchFamily="2" charset="0"/>
                <a:ea typeface="+mn-ea"/>
                <a:cs typeface="+mn-cs"/>
              </a:rPr>
              <a:t>Tilbagebetaling</a:t>
            </a:r>
          </a:p>
        </p:txBody>
      </p:sp>
      <p:sp>
        <p:nvSpPr>
          <p:cNvPr id="39" name="Tekstfelt 33"/>
          <p:cNvSpPr txBox="1"/>
          <p:nvPr userDrawn="1"/>
        </p:nvSpPr>
        <p:spPr>
          <a:xfrm>
            <a:off x="143799" y="4194094"/>
            <a:ext cx="1393299" cy="338554"/>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1100"/>
              </a:spcBef>
              <a:spcAft>
                <a:spcPct val="0"/>
              </a:spcAft>
              <a:buClrTx/>
              <a:buSzTx/>
              <a:buFontTx/>
              <a:buNone/>
              <a:tabLst/>
              <a:defRPr/>
            </a:pPr>
            <a:r>
              <a:rPr lang="da-DK" sz="1100" dirty="0">
                <a:solidFill>
                  <a:schemeClr val="accent1"/>
                </a:solidFill>
                <a:latin typeface="Mulish Light" pitchFamily="2" charset="0"/>
              </a:rPr>
              <a:t>Investering og underskudsgaranti</a:t>
            </a:r>
            <a:endParaRPr kumimoji="0" lang="da-DK" sz="1100" b="0" i="0" u="none" strike="noStrike" kern="1200" cap="none" spc="0" normalizeH="0" baseline="0" noProof="0" dirty="0">
              <a:ln>
                <a:noFill/>
              </a:ln>
              <a:solidFill>
                <a:schemeClr val="accent1"/>
              </a:solidFill>
              <a:effectLst/>
              <a:uLnTx/>
              <a:uFillTx/>
              <a:latin typeface="Mulish Light" pitchFamily="2" charset="0"/>
            </a:endParaRPr>
          </a:p>
        </p:txBody>
      </p:sp>
      <p:sp>
        <p:nvSpPr>
          <p:cNvPr id="40" name="Rectangle 100"/>
          <p:cNvSpPr/>
          <p:nvPr userDrawn="1"/>
        </p:nvSpPr>
        <p:spPr bwMode="auto">
          <a:xfrm>
            <a:off x="3236943" y="6305244"/>
            <a:ext cx="1080000" cy="337780"/>
          </a:xfrm>
          <a:prstGeom prst="rect">
            <a:avLst/>
          </a:prstGeom>
          <a:solidFill>
            <a:schemeClr val="bg2"/>
          </a:solidFill>
          <a:ln w="6350" cap="flat" cmpd="sng" algn="ctr">
            <a:noFill/>
            <a:prstDash val="dash"/>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1100"/>
              </a:spcBef>
              <a:spcAft>
                <a:spcPct val="0"/>
              </a:spcAft>
              <a:buClrTx/>
              <a:buSzTx/>
              <a:buFontTx/>
              <a:buNone/>
              <a:tabLst/>
              <a:defRPr/>
            </a:pPr>
            <a:r>
              <a:rPr kumimoji="0" lang="da-DK" sz="1200" b="0" i="0" u="none" strike="noStrike" kern="1200" cap="none" spc="0" normalizeH="0" baseline="0" noProof="0" dirty="0">
                <a:ln>
                  <a:noFill/>
                </a:ln>
                <a:solidFill>
                  <a:schemeClr val="accent1"/>
                </a:solidFill>
                <a:effectLst/>
                <a:uLnTx/>
                <a:uFillTx/>
                <a:latin typeface="Mulish Medium" pitchFamily="2" charset="0"/>
                <a:ea typeface="+mn-ea"/>
                <a:cs typeface="+mn-cs"/>
              </a:rPr>
              <a:t>Fonde</a:t>
            </a:r>
            <a:endParaRPr kumimoji="0" lang="en-US" sz="1200" b="0" i="0" u="none" strike="noStrike" kern="1200" cap="none" spc="0" normalizeH="0" baseline="0" noProof="0" dirty="0" err="1">
              <a:ln>
                <a:noFill/>
              </a:ln>
              <a:solidFill>
                <a:schemeClr val="accent1"/>
              </a:solidFill>
              <a:effectLst/>
              <a:uLnTx/>
              <a:uFillTx/>
              <a:latin typeface="Mulish Medium" pitchFamily="2" charset="0"/>
              <a:ea typeface="+mn-ea"/>
              <a:cs typeface="+mn-cs"/>
            </a:endParaRPr>
          </a:p>
        </p:txBody>
      </p:sp>
    </p:spTree>
    <p:extLst>
      <p:ext uri="{BB962C8B-B14F-4D97-AF65-F5344CB8AC3E}">
        <p14:creationId xmlns:p14="http://schemas.microsoft.com/office/powerpoint/2010/main" val="97994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9" grpId="0" animBg="1"/>
      <p:bldP spid="33" grpId="0" animBg="1"/>
      <p:bldP spid="40" grpId="0"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Mulig investeringsmodel 1 uden tekst">
    <p:spTree>
      <p:nvGrpSpPr>
        <p:cNvPr id="1" name=""/>
        <p:cNvGrpSpPr/>
        <p:nvPr/>
      </p:nvGrpSpPr>
      <p:grpSpPr>
        <a:xfrm>
          <a:off x="0" y="0"/>
          <a:ext cx="0" cy="0"/>
          <a:chOff x="0" y="0"/>
          <a:chExt cx="0" cy="0"/>
        </a:xfrm>
      </p:grpSpPr>
      <p:pic>
        <p:nvPicPr>
          <p:cNvPr id="3" name="Graphic 6">
            <a:extLst>
              <a:ext uri="{FF2B5EF4-FFF2-40B4-BE49-F238E27FC236}">
                <a16:creationId xmlns:a16="http://schemas.microsoft.com/office/drawing/2014/main" id="{25BCFB0E-8D07-DEFF-3941-2AAC709E19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2282" y="192328"/>
            <a:ext cx="2040712" cy="594094"/>
          </a:xfrm>
          <a:prstGeom prst="rect">
            <a:avLst/>
          </a:prstGeom>
        </p:spPr>
      </p:pic>
      <p:sp>
        <p:nvSpPr>
          <p:cNvPr id="4" name="Title 1">
            <a:extLst>
              <a:ext uri="{FF2B5EF4-FFF2-40B4-BE49-F238E27FC236}">
                <a16:creationId xmlns:a16="http://schemas.microsoft.com/office/drawing/2014/main" id="{14A08A7C-964A-8F1D-9617-32E726326DB2}"/>
              </a:ext>
            </a:extLst>
          </p:cNvPr>
          <p:cNvSpPr>
            <a:spLocks noGrp="1"/>
          </p:cNvSpPr>
          <p:nvPr>
            <p:ph type="title"/>
          </p:nvPr>
        </p:nvSpPr>
        <p:spPr>
          <a:xfrm>
            <a:off x="838800" y="1134629"/>
            <a:ext cx="5132792" cy="746018"/>
          </a:xfrm>
          <a:prstGeom prst="rect">
            <a:avLst/>
          </a:prstGeom>
        </p:spPr>
        <p:txBody>
          <a:bodyPr anchor="t"/>
          <a:lstStyle>
            <a:lvl1pPr>
              <a:defRPr sz="3000" b="0" i="0">
                <a:latin typeface="Mulish Light" pitchFamily="2" charset="77"/>
              </a:defRPr>
            </a:lvl1pPr>
          </a:lstStyle>
          <a:p>
            <a:r>
              <a:rPr lang="da-DK"/>
              <a:t>Klik for at redigere i master</a:t>
            </a:r>
            <a:endParaRPr lang="en-DK" dirty="0"/>
          </a:p>
        </p:txBody>
      </p:sp>
      <p:sp>
        <p:nvSpPr>
          <p:cNvPr id="5" name="Rectangle 5">
            <a:extLst>
              <a:ext uri="{FF2B5EF4-FFF2-40B4-BE49-F238E27FC236}">
                <a16:creationId xmlns:a16="http://schemas.microsoft.com/office/drawing/2014/main" id="{E9B7BD08-6CF7-6F5D-0922-D513796858FD}"/>
              </a:ext>
            </a:extLst>
          </p:cNvPr>
          <p:cNvSpPr/>
          <p:nvPr userDrawn="1"/>
        </p:nvSpPr>
        <p:spPr>
          <a:xfrm>
            <a:off x="6172203" y="0"/>
            <a:ext cx="602099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Text Placeholder 4">
            <a:extLst>
              <a:ext uri="{FF2B5EF4-FFF2-40B4-BE49-F238E27FC236}">
                <a16:creationId xmlns:a16="http://schemas.microsoft.com/office/drawing/2014/main" id="{DEFF013E-A34D-F9D7-1AB3-8009D2839AC7}"/>
              </a:ext>
            </a:extLst>
          </p:cNvPr>
          <p:cNvSpPr>
            <a:spLocks noGrp="1"/>
          </p:cNvSpPr>
          <p:nvPr>
            <p:ph type="body" sz="quarter" idx="14"/>
          </p:nvPr>
        </p:nvSpPr>
        <p:spPr>
          <a:xfrm>
            <a:off x="6350000" y="1134628"/>
            <a:ext cx="5181000" cy="5556685"/>
          </a:xfrm>
        </p:spPr>
        <p:txBody>
          <a:bodyPr>
            <a:normAutofit/>
          </a:bodyPr>
          <a:lstStyle>
            <a:lvl1pPr marL="7938" indent="0">
              <a:buNone/>
              <a:defRPr sz="1600" b="0" i="0">
                <a:solidFill>
                  <a:schemeClr val="accent1"/>
                </a:solidFill>
                <a:latin typeface="Mulish" pitchFamily="2" charset="77"/>
              </a:defRPr>
            </a:lvl1pPr>
            <a:lvl2pPr marL="223838" indent="0">
              <a:buNone/>
              <a:defRPr sz="1600" b="0" i="0">
                <a:solidFill>
                  <a:schemeClr val="accent1"/>
                </a:solidFill>
                <a:latin typeface="Mulish" pitchFamily="2" charset="77"/>
              </a:defRPr>
            </a:lvl2pPr>
            <a:lvl3pPr marL="401637" indent="0">
              <a:buNone/>
              <a:defRPr sz="1600" b="0" i="0">
                <a:solidFill>
                  <a:schemeClr val="accent1"/>
                </a:solidFill>
                <a:latin typeface="Mulish" pitchFamily="2" charset="77"/>
              </a:defRPr>
            </a:lvl3pPr>
            <a:lvl4pPr marL="577850" indent="0">
              <a:buNone/>
              <a:defRPr sz="1600" b="0" i="0">
                <a:solidFill>
                  <a:schemeClr val="accent1"/>
                </a:solidFill>
                <a:latin typeface="Mulish" pitchFamily="2" charset="77"/>
              </a:defRPr>
            </a:lvl4pPr>
            <a:lvl5pPr marL="714375" indent="0">
              <a:buNone/>
              <a:defRPr sz="1600" b="0" i="0">
                <a:solidFill>
                  <a:schemeClr val="accent1"/>
                </a:solidFill>
                <a:latin typeface="Mulish" pitchFamily="2" charset="77"/>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DK" dirty="0"/>
          </a:p>
        </p:txBody>
      </p:sp>
      <p:cxnSp>
        <p:nvCxnSpPr>
          <p:cNvPr id="8" name="Lige pilforbindelse 35"/>
          <p:cNvCxnSpPr/>
          <p:nvPr userDrawn="1"/>
        </p:nvCxnSpPr>
        <p:spPr bwMode="auto">
          <a:xfrm flipH="1" flipV="1">
            <a:off x="3125422" y="3678461"/>
            <a:ext cx="3521" cy="701797"/>
          </a:xfrm>
          <a:prstGeom prst="straightConnector1">
            <a:avLst/>
          </a:prstGeom>
          <a:solidFill>
            <a:schemeClr val="accent1"/>
          </a:solidFill>
          <a:ln w="28575" cap="flat" cmpd="sng" algn="ctr">
            <a:solidFill>
              <a:srgbClr val="246D6D"/>
            </a:solidFill>
            <a:prstDash val="sysDot"/>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Lige pilforbindelse 35"/>
          <p:cNvCxnSpPr/>
          <p:nvPr userDrawn="1"/>
        </p:nvCxnSpPr>
        <p:spPr bwMode="auto">
          <a:xfrm>
            <a:off x="2487497" y="3678461"/>
            <a:ext cx="0" cy="738559"/>
          </a:xfrm>
          <a:prstGeom prst="straightConnector1">
            <a:avLst/>
          </a:prstGeom>
          <a:solidFill>
            <a:schemeClr val="accent1"/>
          </a:solidFill>
          <a:ln w="19050" cap="flat" cmpd="sng" algn="ctr">
            <a:solidFill>
              <a:srgbClr val="246D6D"/>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Lige pilforbindelse 35"/>
          <p:cNvCxnSpPr/>
          <p:nvPr userDrawn="1"/>
        </p:nvCxnSpPr>
        <p:spPr bwMode="auto">
          <a:xfrm>
            <a:off x="2487497" y="2486560"/>
            <a:ext cx="0" cy="738559"/>
          </a:xfrm>
          <a:prstGeom prst="straightConnector1">
            <a:avLst/>
          </a:prstGeom>
          <a:solidFill>
            <a:schemeClr val="accent1"/>
          </a:solidFill>
          <a:ln w="19050" cap="flat" cmpd="sng" algn="ctr">
            <a:solidFill>
              <a:srgbClr val="246D6D"/>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Lige pilforbindelse 18"/>
          <p:cNvCxnSpPr/>
          <p:nvPr userDrawn="1"/>
        </p:nvCxnSpPr>
        <p:spPr bwMode="auto">
          <a:xfrm flipH="1">
            <a:off x="4816427" y="2805085"/>
            <a:ext cx="993819" cy="0"/>
          </a:xfrm>
          <a:prstGeom prst="straightConnector1">
            <a:avLst/>
          </a:prstGeom>
          <a:solidFill>
            <a:schemeClr val="accent1"/>
          </a:solidFill>
          <a:ln w="19050" cap="flat" cmpd="sng" algn="ctr">
            <a:solidFill>
              <a:srgbClr val="EF6C3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Lige pilforbindelse 32"/>
          <p:cNvCxnSpPr/>
          <p:nvPr userDrawn="1"/>
        </p:nvCxnSpPr>
        <p:spPr bwMode="auto">
          <a:xfrm flipH="1">
            <a:off x="4816428" y="2351784"/>
            <a:ext cx="993818" cy="0"/>
          </a:xfrm>
          <a:prstGeom prst="straightConnector1">
            <a:avLst/>
          </a:prstGeom>
          <a:solidFill>
            <a:schemeClr val="accent1"/>
          </a:solidFill>
          <a:ln w="19050" cap="flat" cmpd="sng" algn="ctr">
            <a:solidFill>
              <a:srgbClr val="246D6D"/>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Lige pilforbindelse 32"/>
          <p:cNvCxnSpPr/>
          <p:nvPr userDrawn="1"/>
        </p:nvCxnSpPr>
        <p:spPr bwMode="auto">
          <a:xfrm flipH="1">
            <a:off x="4816428" y="3258387"/>
            <a:ext cx="993818" cy="0"/>
          </a:xfrm>
          <a:prstGeom prst="straightConnector1">
            <a:avLst/>
          </a:prstGeom>
          <a:solidFill>
            <a:schemeClr val="accent1"/>
          </a:solidFill>
          <a:ln w="28575" cap="flat" cmpd="sng" algn="ctr">
            <a:solidFill>
              <a:srgbClr val="246D6D"/>
            </a:solidFill>
            <a:prstDash val="sysDot"/>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Lige pilforbindelse 35"/>
          <p:cNvCxnSpPr/>
          <p:nvPr userDrawn="1"/>
        </p:nvCxnSpPr>
        <p:spPr bwMode="auto">
          <a:xfrm>
            <a:off x="2967653" y="4904624"/>
            <a:ext cx="600705" cy="564685"/>
          </a:xfrm>
          <a:prstGeom prst="straightConnector1">
            <a:avLst/>
          </a:prstGeom>
          <a:solidFill>
            <a:schemeClr val="accent1"/>
          </a:solidFill>
          <a:ln w="19050" cap="flat" cmpd="sng" algn="ctr">
            <a:solidFill>
              <a:srgbClr val="246D6D"/>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Lige pilforbindelse 35"/>
          <p:cNvCxnSpPr/>
          <p:nvPr userDrawn="1"/>
        </p:nvCxnSpPr>
        <p:spPr bwMode="auto">
          <a:xfrm>
            <a:off x="2561564" y="5690956"/>
            <a:ext cx="681672" cy="0"/>
          </a:xfrm>
          <a:prstGeom prst="straightConnector1">
            <a:avLst/>
          </a:prstGeom>
          <a:solidFill>
            <a:schemeClr val="accent1"/>
          </a:solidFill>
          <a:ln w="19050" cap="flat" cmpd="sng" algn="ctr">
            <a:solidFill>
              <a:srgbClr val="EF6C3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Lige pilforbindelse 35"/>
          <p:cNvCxnSpPr/>
          <p:nvPr userDrawn="1"/>
        </p:nvCxnSpPr>
        <p:spPr bwMode="auto">
          <a:xfrm flipH="1" flipV="1">
            <a:off x="3115748" y="4854183"/>
            <a:ext cx="626156" cy="601340"/>
          </a:xfrm>
          <a:prstGeom prst="straightConnector1">
            <a:avLst/>
          </a:prstGeom>
          <a:solidFill>
            <a:schemeClr val="accent1"/>
          </a:solidFill>
          <a:ln w="28575" cap="flat" cmpd="sng" algn="ctr">
            <a:solidFill>
              <a:srgbClr val="246D6D"/>
            </a:solidFill>
            <a:prstDash val="sysDot"/>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Lige pilforbindelse 32"/>
          <p:cNvCxnSpPr/>
          <p:nvPr userDrawn="1"/>
        </p:nvCxnSpPr>
        <p:spPr bwMode="auto">
          <a:xfrm>
            <a:off x="810144" y="3865856"/>
            <a:ext cx="1361910" cy="749590"/>
          </a:xfrm>
          <a:prstGeom prst="straightConnector1">
            <a:avLst/>
          </a:prstGeom>
          <a:solidFill>
            <a:schemeClr val="accent1"/>
          </a:solidFill>
          <a:ln w="19050" cap="flat" cmpd="sng" algn="ctr">
            <a:solidFill>
              <a:srgbClr val="246D6D"/>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Lige pilforbindelse 32"/>
          <p:cNvCxnSpPr/>
          <p:nvPr userDrawn="1"/>
        </p:nvCxnSpPr>
        <p:spPr bwMode="auto">
          <a:xfrm flipH="1" flipV="1">
            <a:off x="3128943" y="2486561"/>
            <a:ext cx="1" cy="688045"/>
          </a:xfrm>
          <a:prstGeom prst="straightConnector1">
            <a:avLst/>
          </a:prstGeom>
          <a:solidFill>
            <a:schemeClr val="accent1"/>
          </a:solidFill>
          <a:ln w="28575" cap="flat" cmpd="sng" algn="ctr">
            <a:solidFill>
              <a:srgbClr val="246D6D"/>
            </a:solidFill>
            <a:prstDash val="sysDot"/>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 name="Pladsholder til tekst 8"/>
          <p:cNvSpPr>
            <a:spLocks noGrp="1"/>
          </p:cNvSpPr>
          <p:nvPr>
            <p:ph type="body" sz="quarter" idx="20" hasCustomPrompt="1"/>
          </p:nvPr>
        </p:nvSpPr>
        <p:spPr>
          <a:xfrm>
            <a:off x="2221482" y="2086842"/>
            <a:ext cx="1136262" cy="360363"/>
          </a:xfrm>
          <a:solidFill>
            <a:srgbClr val="D1DED8"/>
          </a:solidFill>
        </p:spPr>
        <p:txBody>
          <a:bodyPr anchor="ctr">
            <a:noAutofit/>
          </a:bodyPr>
          <a:lstStyle>
            <a:lvl1pPr marL="7938" indent="0" algn="ctr">
              <a:buNone/>
              <a:defRPr sz="1100">
                <a:latin typeface="Mulish Medium" pitchFamily="2" charset="0"/>
              </a:defRPr>
            </a:lvl1pPr>
          </a:lstStyle>
          <a:p>
            <a:pPr lvl="0"/>
            <a:r>
              <a:rPr lang="da-DK" dirty="0"/>
              <a:t>[Indsæt tekst]</a:t>
            </a:r>
          </a:p>
        </p:txBody>
      </p:sp>
      <p:sp>
        <p:nvSpPr>
          <p:cNvPr id="42" name="Pladsholder til tekst 8"/>
          <p:cNvSpPr>
            <a:spLocks noGrp="1"/>
          </p:cNvSpPr>
          <p:nvPr>
            <p:ph type="body" sz="quarter" idx="21" hasCustomPrompt="1"/>
          </p:nvPr>
        </p:nvSpPr>
        <p:spPr>
          <a:xfrm>
            <a:off x="2220471" y="3270703"/>
            <a:ext cx="1136262" cy="360363"/>
          </a:xfrm>
          <a:solidFill>
            <a:srgbClr val="D1DED8"/>
          </a:solidFill>
        </p:spPr>
        <p:txBody>
          <a:bodyPr anchor="ctr">
            <a:noAutofit/>
          </a:bodyPr>
          <a:lstStyle>
            <a:lvl1pPr marL="7938" indent="0" algn="ctr">
              <a:buNone/>
              <a:defRPr sz="1100">
                <a:latin typeface="Mulish Medium" pitchFamily="2" charset="0"/>
              </a:defRPr>
            </a:lvl1pPr>
          </a:lstStyle>
          <a:p>
            <a:pPr lvl="0"/>
            <a:r>
              <a:rPr lang="da-DK" dirty="0"/>
              <a:t>[Indsæt tekst]</a:t>
            </a:r>
          </a:p>
        </p:txBody>
      </p:sp>
      <p:sp>
        <p:nvSpPr>
          <p:cNvPr id="43" name="Pladsholder til tekst 8"/>
          <p:cNvSpPr>
            <a:spLocks noGrp="1"/>
          </p:cNvSpPr>
          <p:nvPr>
            <p:ph type="body" sz="quarter" idx="22" hasCustomPrompt="1"/>
          </p:nvPr>
        </p:nvSpPr>
        <p:spPr>
          <a:xfrm>
            <a:off x="2220471" y="4455710"/>
            <a:ext cx="1136262" cy="360363"/>
          </a:xfrm>
          <a:solidFill>
            <a:srgbClr val="D1DED8"/>
          </a:solidFill>
        </p:spPr>
        <p:txBody>
          <a:bodyPr anchor="ctr">
            <a:noAutofit/>
          </a:bodyPr>
          <a:lstStyle>
            <a:lvl1pPr marL="7938" indent="0" algn="ctr">
              <a:buNone/>
              <a:defRPr sz="1100">
                <a:latin typeface="Mulish Medium" pitchFamily="2" charset="0"/>
              </a:defRPr>
            </a:lvl1pPr>
          </a:lstStyle>
          <a:p>
            <a:pPr lvl="0"/>
            <a:r>
              <a:rPr lang="da-DK" dirty="0"/>
              <a:t>[Indsæt tekst]</a:t>
            </a:r>
          </a:p>
        </p:txBody>
      </p:sp>
      <p:sp>
        <p:nvSpPr>
          <p:cNvPr id="44" name="Pladsholder til tekst 8"/>
          <p:cNvSpPr>
            <a:spLocks noGrp="1"/>
          </p:cNvSpPr>
          <p:nvPr>
            <p:ph type="body" sz="quarter" idx="23" hasCustomPrompt="1"/>
          </p:nvPr>
        </p:nvSpPr>
        <p:spPr>
          <a:xfrm>
            <a:off x="139461" y="3450884"/>
            <a:ext cx="1136262" cy="360363"/>
          </a:xfrm>
          <a:solidFill>
            <a:srgbClr val="D1DED8"/>
          </a:solidFill>
        </p:spPr>
        <p:txBody>
          <a:bodyPr anchor="ctr">
            <a:noAutofit/>
          </a:bodyPr>
          <a:lstStyle>
            <a:lvl1pPr marL="7938" indent="0" algn="ctr">
              <a:buNone/>
              <a:defRPr sz="1100">
                <a:latin typeface="Mulish Medium" pitchFamily="2" charset="0"/>
              </a:defRPr>
            </a:lvl1pPr>
          </a:lstStyle>
          <a:p>
            <a:pPr lvl="0"/>
            <a:r>
              <a:rPr lang="da-DK" dirty="0"/>
              <a:t>[Indsæt tekst]</a:t>
            </a:r>
          </a:p>
        </p:txBody>
      </p:sp>
      <p:sp>
        <p:nvSpPr>
          <p:cNvPr id="45" name="Pladsholder til tekst 8"/>
          <p:cNvSpPr>
            <a:spLocks noGrp="1"/>
          </p:cNvSpPr>
          <p:nvPr>
            <p:ph type="body" sz="quarter" idx="24" hasCustomPrompt="1"/>
          </p:nvPr>
        </p:nvSpPr>
        <p:spPr>
          <a:xfrm>
            <a:off x="3302119" y="5522999"/>
            <a:ext cx="1088966" cy="360363"/>
          </a:xfrm>
          <a:solidFill>
            <a:srgbClr val="D1DED8"/>
          </a:solidFill>
        </p:spPr>
        <p:txBody>
          <a:bodyPr anchor="ctr">
            <a:noAutofit/>
          </a:bodyPr>
          <a:lstStyle>
            <a:lvl1pPr marL="7938" indent="0" algn="ctr">
              <a:buNone/>
              <a:defRPr sz="1100">
                <a:latin typeface="Mulish Medium" pitchFamily="2" charset="0"/>
              </a:defRPr>
            </a:lvl1pPr>
          </a:lstStyle>
          <a:p>
            <a:pPr lvl="0"/>
            <a:r>
              <a:rPr lang="da-DK" dirty="0"/>
              <a:t>[Indsæt tekst]</a:t>
            </a:r>
          </a:p>
        </p:txBody>
      </p:sp>
      <p:sp>
        <p:nvSpPr>
          <p:cNvPr id="46" name="Pladsholder til tekst 8"/>
          <p:cNvSpPr>
            <a:spLocks noGrp="1"/>
          </p:cNvSpPr>
          <p:nvPr>
            <p:ph type="body" sz="quarter" idx="25" hasCustomPrompt="1"/>
          </p:nvPr>
        </p:nvSpPr>
        <p:spPr>
          <a:xfrm>
            <a:off x="1360484" y="5521278"/>
            <a:ext cx="1136262" cy="360363"/>
          </a:xfrm>
          <a:solidFill>
            <a:srgbClr val="D1DED8"/>
          </a:solidFill>
        </p:spPr>
        <p:txBody>
          <a:bodyPr anchor="ctr">
            <a:noAutofit/>
          </a:bodyPr>
          <a:lstStyle>
            <a:lvl1pPr marL="7938" indent="0" algn="ctr">
              <a:buNone/>
              <a:defRPr sz="1100">
                <a:latin typeface="Mulish Medium" pitchFamily="2" charset="0"/>
              </a:defRPr>
            </a:lvl1pPr>
          </a:lstStyle>
          <a:p>
            <a:pPr lvl="0"/>
            <a:r>
              <a:rPr lang="da-DK" dirty="0"/>
              <a:t>[Indsæt tekst]</a:t>
            </a:r>
          </a:p>
        </p:txBody>
      </p:sp>
      <p:sp>
        <p:nvSpPr>
          <p:cNvPr id="47" name="Pladsholder til tekst 8"/>
          <p:cNvSpPr>
            <a:spLocks noGrp="1"/>
          </p:cNvSpPr>
          <p:nvPr>
            <p:ph type="body" sz="quarter" idx="26" hasCustomPrompt="1"/>
          </p:nvPr>
        </p:nvSpPr>
        <p:spPr>
          <a:xfrm>
            <a:off x="3302119" y="5914121"/>
            <a:ext cx="1088966" cy="360363"/>
          </a:xfrm>
          <a:solidFill>
            <a:srgbClr val="D1DED8"/>
          </a:solidFill>
        </p:spPr>
        <p:txBody>
          <a:bodyPr anchor="ctr">
            <a:noAutofit/>
          </a:bodyPr>
          <a:lstStyle>
            <a:lvl1pPr marL="7938" indent="0" algn="ctr">
              <a:buNone/>
              <a:defRPr sz="1100">
                <a:latin typeface="Mulish Medium" pitchFamily="2" charset="0"/>
              </a:defRPr>
            </a:lvl1pPr>
          </a:lstStyle>
          <a:p>
            <a:pPr lvl="0"/>
            <a:r>
              <a:rPr lang="da-DK" dirty="0"/>
              <a:t>[Indsæt tekst]</a:t>
            </a:r>
          </a:p>
        </p:txBody>
      </p:sp>
      <p:sp>
        <p:nvSpPr>
          <p:cNvPr id="48" name="Pladsholder til tekst 8"/>
          <p:cNvSpPr>
            <a:spLocks noGrp="1"/>
          </p:cNvSpPr>
          <p:nvPr>
            <p:ph type="body" sz="quarter" idx="27" hasCustomPrompt="1"/>
          </p:nvPr>
        </p:nvSpPr>
        <p:spPr>
          <a:xfrm>
            <a:off x="3302119" y="6307737"/>
            <a:ext cx="1088966" cy="360363"/>
          </a:xfrm>
          <a:solidFill>
            <a:srgbClr val="D1DED8"/>
          </a:solidFill>
        </p:spPr>
        <p:txBody>
          <a:bodyPr anchor="ctr">
            <a:noAutofit/>
          </a:bodyPr>
          <a:lstStyle>
            <a:lvl1pPr marL="7938" indent="0" algn="ctr">
              <a:buNone/>
              <a:defRPr sz="1100">
                <a:latin typeface="Mulish Medium" pitchFamily="2" charset="0"/>
              </a:defRPr>
            </a:lvl1pPr>
          </a:lstStyle>
          <a:p>
            <a:pPr lvl="0"/>
            <a:r>
              <a:rPr lang="da-DK" dirty="0"/>
              <a:t>[Indsæt tekst]</a:t>
            </a:r>
          </a:p>
        </p:txBody>
      </p:sp>
      <p:sp>
        <p:nvSpPr>
          <p:cNvPr id="49" name="Pladsholder til tekst 48"/>
          <p:cNvSpPr>
            <a:spLocks noGrp="1"/>
          </p:cNvSpPr>
          <p:nvPr>
            <p:ph type="body" sz="quarter" idx="28" hasCustomPrompt="1"/>
          </p:nvPr>
        </p:nvSpPr>
        <p:spPr>
          <a:xfrm>
            <a:off x="1375705" y="2728839"/>
            <a:ext cx="665163" cy="254000"/>
          </a:xfrm>
        </p:spPr>
        <p:txBody>
          <a:bodyPr>
            <a:noAutofit/>
          </a:bodyPr>
          <a:lstStyle>
            <a:lvl1pPr marL="7938" indent="0">
              <a:buNone/>
              <a:defRPr sz="1100" baseline="0">
                <a:latin typeface="Mulish Light" pitchFamily="2" charset="0"/>
              </a:defRPr>
            </a:lvl1pPr>
          </a:lstStyle>
          <a:p>
            <a:pPr lvl="0"/>
            <a:r>
              <a:rPr lang="da-DK" dirty="0"/>
              <a:t>Indsæt</a:t>
            </a:r>
          </a:p>
        </p:txBody>
      </p:sp>
      <p:sp>
        <p:nvSpPr>
          <p:cNvPr id="50" name="Pladsholder til tekst 48"/>
          <p:cNvSpPr>
            <a:spLocks noGrp="1"/>
          </p:cNvSpPr>
          <p:nvPr>
            <p:ph type="body" sz="quarter" idx="29" hasCustomPrompt="1"/>
          </p:nvPr>
        </p:nvSpPr>
        <p:spPr>
          <a:xfrm>
            <a:off x="3190052" y="2723241"/>
            <a:ext cx="665163" cy="254000"/>
          </a:xfrm>
        </p:spPr>
        <p:txBody>
          <a:bodyPr>
            <a:noAutofit/>
          </a:bodyPr>
          <a:lstStyle>
            <a:lvl1pPr marL="7938" indent="0">
              <a:buNone/>
              <a:defRPr sz="1100" baseline="0">
                <a:latin typeface="Mulish Light" pitchFamily="2" charset="0"/>
              </a:defRPr>
            </a:lvl1pPr>
          </a:lstStyle>
          <a:p>
            <a:pPr lvl="0"/>
            <a:r>
              <a:rPr lang="da-DK" dirty="0"/>
              <a:t>Indsæt</a:t>
            </a:r>
          </a:p>
        </p:txBody>
      </p:sp>
      <p:sp>
        <p:nvSpPr>
          <p:cNvPr id="51" name="Pladsholder til tekst 48"/>
          <p:cNvSpPr>
            <a:spLocks noGrp="1"/>
          </p:cNvSpPr>
          <p:nvPr>
            <p:ph type="body" sz="quarter" idx="30" hasCustomPrompt="1"/>
          </p:nvPr>
        </p:nvSpPr>
        <p:spPr>
          <a:xfrm>
            <a:off x="1417671" y="3902563"/>
            <a:ext cx="665163" cy="254000"/>
          </a:xfrm>
        </p:spPr>
        <p:txBody>
          <a:bodyPr>
            <a:noAutofit/>
          </a:bodyPr>
          <a:lstStyle>
            <a:lvl1pPr marL="7938" indent="0">
              <a:buNone/>
              <a:defRPr sz="1100" baseline="0">
                <a:latin typeface="Mulish Light" pitchFamily="2" charset="0"/>
              </a:defRPr>
            </a:lvl1pPr>
          </a:lstStyle>
          <a:p>
            <a:pPr lvl="0"/>
            <a:r>
              <a:rPr lang="da-DK" dirty="0"/>
              <a:t>Indsæt</a:t>
            </a:r>
          </a:p>
        </p:txBody>
      </p:sp>
      <p:sp>
        <p:nvSpPr>
          <p:cNvPr id="52" name="Pladsholder til tekst 48"/>
          <p:cNvSpPr>
            <a:spLocks noGrp="1"/>
          </p:cNvSpPr>
          <p:nvPr>
            <p:ph type="body" sz="quarter" idx="31" hasCustomPrompt="1"/>
          </p:nvPr>
        </p:nvSpPr>
        <p:spPr>
          <a:xfrm>
            <a:off x="3258986" y="3902563"/>
            <a:ext cx="1022740" cy="254000"/>
          </a:xfrm>
        </p:spPr>
        <p:txBody>
          <a:bodyPr>
            <a:noAutofit/>
          </a:bodyPr>
          <a:lstStyle>
            <a:lvl1pPr marL="7938" indent="0">
              <a:buNone/>
              <a:defRPr sz="1100" baseline="0">
                <a:latin typeface="Mulish Light" pitchFamily="2" charset="0"/>
              </a:defRPr>
            </a:lvl1pPr>
          </a:lstStyle>
          <a:p>
            <a:pPr lvl="0"/>
            <a:r>
              <a:rPr lang="da-DK" dirty="0"/>
              <a:t>Indsæt</a:t>
            </a:r>
          </a:p>
        </p:txBody>
      </p:sp>
      <p:sp>
        <p:nvSpPr>
          <p:cNvPr id="53" name="Pladsholder til tekst 48"/>
          <p:cNvSpPr>
            <a:spLocks noGrp="1"/>
          </p:cNvSpPr>
          <p:nvPr>
            <p:ph type="body" sz="quarter" idx="32" hasCustomPrompt="1"/>
          </p:nvPr>
        </p:nvSpPr>
        <p:spPr>
          <a:xfrm>
            <a:off x="206448" y="4408577"/>
            <a:ext cx="1222030" cy="454627"/>
          </a:xfrm>
        </p:spPr>
        <p:txBody>
          <a:bodyPr>
            <a:noAutofit/>
          </a:bodyPr>
          <a:lstStyle>
            <a:lvl1pPr marL="7938" indent="0">
              <a:buNone/>
              <a:defRPr sz="1100" baseline="0">
                <a:latin typeface="Mulish Light" pitchFamily="2" charset="0"/>
              </a:defRPr>
            </a:lvl1pPr>
          </a:lstStyle>
          <a:p>
            <a:pPr lvl="0"/>
            <a:r>
              <a:rPr lang="da-DK" dirty="0"/>
              <a:t>Indsæt tekst her i to linjer</a:t>
            </a:r>
          </a:p>
        </p:txBody>
      </p:sp>
      <p:sp>
        <p:nvSpPr>
          <p:cNvPr id="56" name="Pladsholder til tekst 10"/>
          <p:cNvSpPr>
            <a:spLocks noGrp="1"/>
          </p:cNvSpPr>
          <p:nvPr>
            <p:ph type="body" sz="quarter" idx="33" hasCustomPrompt="1"/>
          </p:nvPr>
        </p:nvSpPr>
        <p:spPr>
          <a:xfrm>
            <a:off x="2109393" y="2752513"/>
            <a:ext cx="233381" cy="239718"/>
          </a:xfrm>
          <a:prstGeom prst="ellipse">
            <a:avLst/>
          </a:prstGeom>
          <a:ln w="12700">
            <a:solidFill>
              <a:schemeClr val="tx2"/>
            </a:solidFill>
          </a:ln>
        </p:spPr>
        <p:txBody>
          <a:bodyPr anchor="ctr">
            <a:noAutofit/>
          </a:bodyPr>
          <a:lstStyle>
            <a:lvl1pPr marL="7938" indent="0" algn="ctr">
              <a:buNone/>
              <a:defRPr sz="1000">
                <a:latin typeface="Mulish Light" pitchFamily="2" charset="0"/>
              </a:defRPr>
            </a:lvl1pPr>
          </a:lstStyle>
          <a:p>
            <a:pPr lvl="0"/>
            <a:r>
              <a:rPr lang="da-DK" dirty="0"/>
              <a:t>1</a:t>
            </a:r>
          </a:p>
        </p:txBody>
      </p:sp>
      <p:sp>
        <p:nvSpPr>
          <p:cNvPr id="57" name="Pladsholder til tekst 10"/>
          <p:cNvSpPr>
            <a:spLocks noGrp="1"/>
          </p:cNvSpPr>
          <p:nvPr>
            <p:ph type="body" sz="quarter" idx="34" hasCustomPrompt="1"/>
          </p:nvPr>
        </p:nvSpPr>
        <p:spPr>
          <a:xfrm>
            <a:off x="2126656" y="3909461"/>
            <a:ext cx="233381" cy="239718"/>
          </a:xfrm>
          <a:prstGeom prst="ellipse">
            <a:avLst/>
          </a:prstGeom>
          <a:ln w="12700">
            <a:solidFill>
              <a:schemeClr val="tx2"/>
            </a:solidFill>
          </a:ln>
        </p:spPr>
        <p:txBody>
          <a:bodyPr anchor="ctr">
            <a:noAutofit/>
          </a:bodyPr>
          <a:lstStyle>
            <a:lvl1pPr marL="7938" indent="0" algn="ctr">
              <a:buNone/>
              <a:defRPr sz="1000">
                <a:latin typeface="Mulish Light" pitchFamily="2" charset="0"/>
              </a:defRPr>
            </a:lvl1pPr>
          </a:lstStyle>
          <a:p>
            <a:pPr lvl="0"/>
            <a:r>
              <a:rPr lang="da-DK" dirty="0"/>
              <a:t>2</a:t>
            </a:r>
          </a:p>
        </p:txBody>
      </p:sp>
      <p:sp>
        <p:nvSpPr>
          <p:cNvPr id="58" name="Pladsholder til tekst 10"/>
          <p:cNvSpPr>
            <a:spLocks noGrp="1"/>
          </p:cNvSpPr>
          <p:nvPr>
            <p:ph type="body" sz="quarter" idx="35" hasCustomPrompt="1"/>
          </p:nvPr>
        </p:nvSpPr>
        <p:spPr>
          <a:xfrm>
            <a:off x="1508501" y="4430337"/>
            <a:ext cx="233381" cy="239718"/>
          </a:xfrm>
          <a:prstGeom prst="ellipse">
            <a:avLst/>
          </a:prstGeom>
          <a:ln w="12700">
            <a:solidFill>
              <a:schemeClr val="tx2"/>
            </a:solidFill>
          </a:ln>
        </p:spPr>
        <p:txBody>
          <a:bodyPr anchor="ctr">
            <a:noAutofit/>
          </a:bodyPr>
          <a:lstStyle>
            <a:lvl1pPr marL="7938" indent="0" algn="ctr">
              <a:buNone/>
              <a:defRPr sz="1000">
                <a:latin typeface="Mulish Light" pitchFamily="2" charset="0"/>
              </a:defRPr>
            </a:lvl1pPr>
          </a:lstStyle>
          <a:p>
            <a:pPr lvl="0"/>
            <a:r>
              <a:rPr lang="da-DK" dirty="0"/>
              <a:t>3</a:t>
            </a:r>
          </a:p>
        </p:txBody>
      </p:sp>
      <p:sp>
        <p:nvSpPr>
          <p:cNvPr id="59" name="Pladsholder til tekst 10"/>
          <p:cNvSpPr>
            <a:spLocks noGrp="1"/>
          </p:cNvSpPr>
          <p:nvPr>
            <p:ph type="body" sz="quarter" idx="36" hasCustomPrompt="1"/>
          </p:nvPr>
        </p:nvSpPr>
        <p:spPr>
          <a:xfrm>
            <a:off x="2964368" y="5159850"/>
            <a:ext cx="233381" cy="239718"/>
          </a:xfrm>
          <a:prstGeom prst="ellipse">
            <a:avLst/>
          </a:prstGeom>
          <a:ln w="12700">
            <a:solidFill>
              <a:schemeClr val="tx2"/>
            </a:solidFill>
          </a:ln>
        </p:spPr>
        <p:txBody>
          <a:bodyPr anchor="ctr">
            <a:noAutofit/>
          </a:bodyPr>
          <a:lstStyle>
            <a:lvl1pPr marL="7938" indent="0" algn="ctr">
              <a:buNone/>
              <a:defRPr sz="1000">
                <a:latin typeface="Mulish Light" pitchFamily="2" charset="0"/>
              </a:defRPr>
            </a:lvl1pPr>
          </a:lstStyle>
          <a:p>
            <a:pPr lvl="0"/>
            <a:r>
              <a:rPr lang="da-DK" dirty="0"/>
              <a:t>4</a:t>
            </a:r>
          </a:p>
        </p:txBody>
      </p:sp>
      <p:sp>
        <p:nvSpPr>
          <p:cNvPr id="60" name="Pladsholder til tekst 10"/>
          <p:cNvSpPr>
            <a:spLocks noGrp="1"/>
          </p:cNvSpPr>
          <p:nvPr>
            <p:ph type="body" sz="quarter" idx="37" hasCustomPrompt="1"/>
          </p:nvPr>
        </p:nvSpPr>
        <p:spPr>
          <a:xfrm>
            <a:off x="3495344" y="4920132"/>
            <a:ext cx="233381" cy="239718"/>
          </a:xfrm>
          <a:prstGeom prst="ellipse">
            <a:avLst/>
          </a:prstGeom>
          <a:ln w="12700">
            <a:solidFill>
              <a:schemeClr val="tx2"/>
            </a:solidFill>
          </a:ln>
        </p:spPr>
        <p:txBody>
          <a:bodyPr anchor="ctr">
            <a:noAutofit/>
          </a:bodyPr>
          <a:lstStyle>
            <a:lvl1pPr marL="7938" indent="0" algn="ctr">
              <a:buNone/>
              <a:defRPr sz="1000">
                <a:latin typeface="Mulish Light" pitchFamily="2" charset="0"/>
              </a:defRPr>
            </a:lvl1pPr>
          </a:lstStyle>
          <a:p>
            <a:pPr lvl="0"/>
            <a:r>
              <a:rPr lang="da-DK" dirty="0"/>
              <a:t>5</a:t>
            </a:r>
          </a:p>
        </p:txBody>
      </p:sp>
      <p:sp>
        <p:nvSpPr>
          <p:cNvPr id="61" name="Pladsholder til tekst 10"/>
          <p:cNvSpPr>
            <a:spLocks noGrp="1"/>
          </p:cNvSpPr>
          <p:nvPr>
            <p:ph type="body" sz="quarter" idx="38" hasCustomPrompt="1"/>
          </p:nvPr>
        </p:nvSpPr>
        <p:spPr>
          <a:xfrm>
            <a:off x="4368972" y="3909461"/>
            <a:ext cx="233381" cy="239718"/>
          </a:xfrm>
          <a:prstGeom prst="ellipse">
            <a:avLst/>
          </a:prstGeom>
          <a:ln w="12700">
            <a:solidFill>
              <a:schemeClr val="tx2"/>
            </a:solidFill>
          </a:ln>
        </p:spPr>
        <p:txBody>
          <a:bodyPr anchor="ctr">
            <a:noAutofit/>
          </a:bodyPr>
          <a:lstStyle>
            <a:lvl1pPr marL="7938" indent="0" algn="ctr">
              <a:buNone/>
              <a:defRPr sz="1000">
                <a:latin typeface="Mulish Light" pitchFamily="2" charset="0"/>
              </a:defRPr>
            </a:lvl1pPr>
          </a:lstStyle>
          <a:p>
            <a:pPr lvl="0"/>
            <a:r>
              <a:rPr lang="da-DK" dirty="0"/>
              <a:t>5</a:t>
            </a:r>
          </a:p>
        </p:txBody>
      </p:sp>
      <p:sp>
        <p:nvSpPr>
          <p:cNvPr id="62" name="Pladsholder til tekst 10"/>
          <p:cNvSpPr>
            <a:spLocks noGrp="1"/>
          </p:cNvSpPr>
          <p:nvPr>
            <p:ph type="body" sz="quarter" idx="39" hasCustomPrompt="1"/>
          </p:nvPr>
        </p:nvSpPr>
        <p:spPr>
          <a:xfrm>
            <a:off x="3924122" y="2730382"/>
            <a:ext cx="233381" cy="239718"/>
          </a:xfrm>
          <a:prstGeom prst="ellipse">
            <a:avLst/>
          </a:prstGeom>
          <a:ln w="12700">
            <a:solidFill>
              <a:schemeClr val="tx2"/>
            </a:solidFill>
          </a:ln>
        </p:spPr>
        <p:txBody>
          <a:bodyPr anchor="ctr">
            <a:noAutofit/>
          </a:bodyPr>
          <a:lstStyle>
            <a:lvl1pPr marL="7938" indent="0" algn="ctr">
              <a:buNone/>
              <a:defRPr sz="1000">
                <a:latin typeface="Mulish Light" pitchFamily="2" charset="0"/>
              </a:defRPr>
            </a:lvl1pPr>
          </a:lstStyle>
          <a:p>
            <a:pPr lvl="0"/>
            <a:r>
              <a:rPr lang="da-DK" dirty="0"/>
              <a:t>6</a:t>
            </a:r>
          </a:p>
        </p:txBody>
      </p:sp>
      <p:sp>
        <p:nvSpPr>
          <p:cNvPr id="63" name="Pladsholder til tekst 48"/>
          <p:cNvSpPr>
            <a:spLocks noGrp="1"/>
          </p:cNvSpPr>
          <p:nvPr>
            <p:ph type="body" sz="quarter" idx="40" hasCustomPrompt="1"/>
          </p:nvPr>
        </p:nvSpPr>
        <p:spPr>
          <a:xfrm>
            <a:off x="4816428" y="2034707"/>
            <a:ext cx="1162101" cy="254000"/>
          </a:xfrm>
        </p:spPr>
        <p:txBody>
          <a:bodyPr>
            <a:noAutofit/>
          </a:bodyPr>
          <a:lstStyle>
            <a:lvl1pPr marL="7938" indent="0">
              <a:buNone/>
              <a:defRPr sz="1100" baseline="0">
                <a:latin typeface="Mulish Medium" pitchFamily="2" charset="0"/>
              </a:defRPr>
            </a:lvl1pPr>
          </a:lstStyle>
          <a:p>
            <a:pPr lvl="0"/>
            <a:r>
              <a:rPr lang="da-DK" dirty="0"/>
              <a:t>Indsæt tekst</a:t>
            </a:r>
          </a:p>
        </p:txBody>
      </p:sp>
      <p:sp>
        <p:nvSpPr>
          <p:cNvPr id="64" name="Pladsholder til tekst 48"/>
          <p:cNvSpPr>
            <a:spLocks noGrp="1"/>
          </p:cNvSpPr>
          <p:nvPr>
            <p:ph type="body" sz="quarter" idx="41" hasCustomPrompt="1"/>
          </p:nvPr>
        </p:nvSpPr>
        <p:spPr>
          <a:xfrm>
            <a:off x="4816427" y="2517492"/>
            <a:ext cx="1162101" cy="254000"/>
          </a:xfrm>
        </p:spPr>
        <p:txBody>
          <a:bodyPr>
            <a:noAutofit/>
          </a:bodyPr>
          <a:lstStyle>
            <a:lvl1pPr marL="7938" indent="0">
              <a:buNone/>
              <a:defRPr sz="1100" baseline="0">
                <a:latin typeface="Mulish Medium" pitchFamily="2" charset="0"/>
              </a:defRPr>
            </a:lvl1pPr>
          </a:lstStyle>
          <a:p>
            <a:pPr lvl="0"/>
            <a:r>
              <a:rPr lang="da-DK" dirty="0"/>
              <a:t>Indsæt tekst</a:t>
            </a:r>
          </a:p>
        </p:txBody>
      </p:sp>
      <p:sp>
        <p:nvSpPr>
          <p:cNvPr id="65" name="Pladsholder til tekst 48"/>
          <p:cNvSpPr>
            <a:spLocks noGrp="1"/>
          </p:cNvSpPr>
          <p:nvPr>
            <p:ph type="body" sz="quarter" idx="42" hasCustomPrompt="1"/>
          </p:nvPr>
        </p:nvSpPr>
        <p:spPr>
          <a:xfrm>
            <a:off x="4817511" y="2977241"/>
            <a:ext cx="1162101" cy="254000"/>
          </a:xfrm>
        </p:spPr>
        <p:txBody>
          <a:bodyPr>
            <a:noAutofit/>
          </a:bodyPr>
          <a:lstStyle>
            <a:lvl1pPr marL="7938" indent="0">
              <a:buNone/>
              <a:defRPr sz="1100" baseline="0">
                <a:latin typeface="Mulish Medium" pitchFamily="2" charset="0"/>
              </a:defRPr>
            </a:lvl1pPr>
          </a:lstStyle>
          <a:p>
            <a:pPr lvl="0"/>
            <a:r>
              <a:rPr lang="da-DK" dirty="0"/>
              <a:t>Indsæt tekst</a:t>
            </a:r>
          </a:p>
        </p:txBody>
      </p:sp>
    </p:spTree>
    <p:extLst>
      <p:ext uri="{BB962C8B-B14F-4D97-AF65-F5344CB8AC3E}">
        <p14:creationId xmlns:p14="http://schemas.microsoft.com/office/powerpoint/2010/main" val="71973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Mulig investeringsmodel 2">
    <p:spTree>
      <p:nvGrpSpPr>
        <p:cNvPr id="1" name=""/>
        <p:cNvGrpSpPr/>
        <p:nvPr/>
      </p:nvGrpSpPr>
      <p:grpSpPr>
        <a:xfrm>
          <a:off x="0" y="0"/>
          <a:ext cx="0" cy="0"/>
          <a:chOff x="0" y="0"/>
          <a:chExt cx="0" cy="0"/>
        </a:xfrm>
      </p:grpSpPr>
      <p:pic>
        <p:nvPicPr>
          <p:cNvPr id="3" name="Graphic 6">
            <a:extLst>
              <a:ext uri="{FF2B5EF4-FFF2-40B4-BE49-F238E27FC236}">
                <a16:creationId xmlns:a16="http://schemas.microsoft.com/office/drawing/2014/main" id="{25BCFB0E-8D07-DEFF-3941-2AAC709E19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2282" y="192328"/>
            <a:ext cx="2040712" cy="594094"/>
          </a:xfrm>
          <a:prstGeom prst="rect">
            <a:avLst/>
          </a:prstGeom>
        </p:spPr>
      </p:pic>
      <p:sp>
        <p:nvSpPr>
          <p:cNvPr id="4" name="Title 1">
            <a:extLst>
              <a:ext uri="{FF2B5EF4-FFF2-40B4-BE49-F238E27FC236}">
                <a16:creationId xmlns:a16="http://schemas.microsoft.com/office/drawing/2014/main" id="{14A08A7C-964A-8F1D-9617-32E726326DB2}"/>
              </a:ext>
            </a:extLst>
          </p:cNvPr>
          <p:cNvSpPr>
            <a:spLocks noGrp="1"/>
          </p:cNvSpPr>
          <p:nvPr>
            <p:ph type="title"/>
          </p:nvPr>
        </p:nvSpPr>
        <p:spPr>
          <a:xfrm>
            <a:off x="838800" y="1134629"/>
            <a:ext cx="5132792" cy="746018"/>
          </a:xfrm>
          <a:prstGeom prst="rect">
            <a:avLst/>
          </a:prstGeom>
        </p:spPr>
        <p:txBody>
          <a:bodyPr anchor="t"/>
          <a:lstStyle>
            <a:lvl1pPr>
              <a:defRPr sz="3000" b="0" i="0">
                <a:latin typeface="Mulish Light" pitchFamily="2" charset="77"/>
              </a:defRPr>
            </a:lvl1pPr>
          </a:lstStyle>
          <a:p>
            <a:r>
              <a:rPr lang="da-DK"/>
              <a:t>Klik for at redigere i master</a:t>
            </a:r>
            <a:endParaRPr lang="en-DK" dirty="0"/>
          </a:p>
        </p:txBody>
      </p:sp>
      <p:sp>
        <p:nvSpPr>
          <p:cNvPr id="5" name="Rectangle 5">
            <a:extLst>
              <a:ext uri="{FF2B5EF4-FFF2-40B4-BE49-F238E27FC236}">
                <a16:creationId xmlns:a16="http://schemas.microsoft.com/office/drawing/2014/main" id="{E9B7BD08-6CF7-6F5D-0922-D513796858FD}"/>
              </a:ext>
            </a:extLst>
          </p:cNvPr>
          <p:cNvSpPr/>
          <p:nvPr userDrawn="1"/>
        </p:nvSpPr>
        <p:spPr>
          <a:xfrm>
            <a:off x="6172203" y="0"/>
            <a:ext cx="602099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Text Placeholder 4">
            <a:extLst>
              <a:ext uri="{FF2B5EF4-FFF2-40B4-BE49-F238E27FC236}">
                <a16:creationId xmlns:a16="http://schemas.microsoft.com/office/drawing/2014/main" id="{DEFF013E-A34D-F9D7-1AB3-8009D2839AC7}"/>
              </a:ext>
            </a:extLst>
          </p:cNvPr>
          <p:cNvSpPr>
            <a:spLocks noGrp="1"/>
          </p:cNvSpPr>
          <p:nvPr>
            <p:ph type="body" sz="quarter" idx="14"/>
          </p:nvPr>
        </p:nvSpPr>
        <p:spPr>
          <a:xfrm>
            <a:off x="6350000" y="1134628"/>
            <a:ext cx="5181000" cy="5556685"/>
          </a:xfrm>
        </p:spPr>
        <p:txBody>
          <a:bodyPr>
            <a:normAutofit/>
          </a:bodyPr>
          <a:lstStyle>
            <a:lvl1pPr marL="7938" indent="0">
              <a:buNone/>
              <a:defRPr sz="1600" b="0" i="0">
                <a:solidFill>
                  <a:schemeClr val="accent1"/>
                </a:solidFill>
                <a:latin typeface="Mulish" pitchFamily="2" charset="77"/>
              </a:defRPr>
            </a:lvl1pPr>
            <a:lvl2pPr marL="223838" indent="0">
              <a:buNone/>
              <a:defRPr sz="1600" b="0" i="0">
                <a:solidFill>
                  <a:schemeClr val="accent1"/>
                </a:solidFill>
                <a:latin typeface="Mulish" pitchFamily="2" charset="77"/>
              </a:defRPr>
            </a:lvl2pPr>
            <a:lvl3pPr marL="401637" indent="0">
              <a:buNone/>
              <a:defRPr sz="1600" b="0" i="0">
                <a:solidFill>
                  <a:schemeClr val="accent1"/>
                </a:solidFill>
                <a:latin typeface="Mulish" pitchFamily="2" charset="77"/>
              </a:defRPr>
            </a:lvl3pPr>
            <a:lvl4pPr marL="577850" indent="0">
              <a:buNone/>
              <a:defRPr sz="1600" b="0" i="0">
                <a:solidFill>
                  <a:schemeClr val="accent1"/>
                </a:solidFill>
                <a:latin typeface="Mulish" pitchFamily="2" charset="77"/>
              </a:defRPr>
            </a:lvl4pPr>
            <a:lvl5pPr marL="714375" indent="0">
              <a:buNone/>
              <a:defRPr sz="1600" b="0" i="0">
                <a:solidFill>
                  <a:schemeClr val="accent1"/>
                </a:solidFill>
                <a:latin typeface="Mulish" pitchFamily="2" charset="77"/>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DK" dirty="0"/>
          </a:p>
        </p:txBody>
      </p:sp>
      <p:cxnSp>
        <p:nvCxnSpPr>
          <p:cNvPr id="41" name="Lige pilforbindelse 18"/>
          <p:cNvCxnSpPr/>
          <p:nvPr userDrawn="1"/>
        </p:nvCxnSpPr>
        <p:spPr bwMode="auto">
          <a:xfrm flipH="1">
            <a:off x="4730600" y="2934216"/>
            <a:ext cx="993819" cy="0"/>
          </a:xfrm>
          <a:prstGeom prst="straightConnector1">
            <a:avLst/>
          </a:prstGeom>
          <a:solidFill>
            <a:schemeClr val="accent1"/>
          </a:solidFill>
          <a:ln w="19050" cap="flat" cmpd="sng" algn="ctr">
            <a:solidFill>
              <a:srgbClr val="EF6C3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Lige pilforbindelse 32"/>
          <p:cNvCxnSpPr/>
          <p:nvPr userDrawn="1"/>
        </p:nvCxnSpPr>
        <p:spPr bwMode="auto">
          <a:xfrm flipH="1">
            <a:off x="4721083" y="2500660"/>
            <a:ext cx="993818" cy="0"/>
          </a:xfrm>
          <a:prstGeom prst="straightConnector1">
            <a:avLst/>
          </a:prstGeom>
          <a:solidFill>
            <a:schemeClr val="accent1"/>
          </a:solidFill>
          <a:ln w="19050" cap="flat" cmpd="sng" algn="ctr">
            <a:solidFill>
              <a:srgbClr val="246D6D"/>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Lige pilforbindelse 32"/>
          <p:cNvCxnSpPr>
            <a:cxnSpLocks/>
          </p:cNvCxnSpPr>
          <p:nvPr userDrawn="1"/>
        </p:nvCxnSpPr>
        <p:spPr bwMode="auto">
          <a:xfrm flipH="1" flipV="1">
            <a:off x="4721082" y="3327055"/>
            <a:ext cx="993819" cy="3600"/>
          </a:xfrm>
          <a:prstGeom prst="straightConnector1">
            <a:avLst/>
          </a:prstGeom>
          <a:solidFill>
            <a:schemeClr val="accent1"/>
          </a:solidFill>
          <a:ln w="28575" cap="flat" cmpd="sng" algn="ctr">
            <a:solidFill>
              <a:srgbClr val="246D6D"/>
            </a:solidFill>
            <a:prstDash val="sysDot"/>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Lige pilforbindelse 35"/>
          <p:cNvCxnSpPr/>
          <p:nvPr userDrawn="1"/>
        </p:nvCxnSpPr>
        <p:spPr bwMode="auto">
          <a:xfrm flipV="1">
            <a:off x="2030866" y="5409075"/>
            <a:ext cx="1051768" cy="3600"/>
          </a:xfrm>
          <a:prstGeom prst="straightConnector1">
            <a:avLst/>
          </a:prstGeom>
          <a:solidFill>
            <a:schemeClr val="accent1"/>
          </a:solidFill>
          <a:ln w="19050" cap="flat" cmpd="sng" algn="ctr">
            <a:solidFill>
              <a:srgbClr val="EF6C3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Lige pilforbindelse 35"/>
          <p:cNvCxnSpPr/>
          <p:nvPr userDrawn="1"/>
        </p:nvCxnSpPr>
        <p:spPr bwMode="auto">
          <a:xfrm flipH="1" flipV="1">
            <a:off x="2848064" y="4588765"/>
            <a:ext cx="665957" cy="552283"/>
          </a:xfrm>
          <a:prstGeom prst="straightConnector1">
            <a:avLst/>
          </a:prstGeom>
          <a:solidFill>
            <a:schemeClr val="accent1"/>
          </a:solidFill>
          <a:ln w="28575" cap="flat" cmpd="sng" algn="ctr">
            <a:solidFill>
              <a:srgbClr val="246D6D"/>
            </a:solidFill>
            <a:prstDash val="sysDot"/>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Lige pilforbindelse 32"/>
          <p:cNvCxnSpPr/>
          <p:nvPr userDrawn="1"/>
        </p:nvCxnSpPr>
        <p:spPr bwMode="auto">
          <a:xfrm>
            <a:off x="2147239" y="3264766"/>
            <a:ext cx="711" cy="850075"/>
          </a:xfrm>
          <a:prstGeom prst="straightConnector1">
            <a:avLst/>
          </a:prstGeom>
          <a:solidFill>
            <a:schemeClr val="accent1"/>
          </a:solidFill>
          <a:ln w="19050" cap="flat" cmpd="sng" algn="ctr">
            <a:solidFill>
              <a:srgbClr val="246D6D"/>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Lige pilforbindelse 32"/>
          <p:cNvCxnSpPr>
            <a:cxnSpLocks/>
          </p:cNvCxnSpPr>
          <p:nvPr userDrawn="1"/>
        </p:nvCxnSpPr>
        <p:spPr bwMode="auto">
          <a:xfrm flipH="1" flipV="1">
            <a:off x="2917380" y="3273985"/>
            <a:ext cx="1" cy="784416"/>
          </a:xfrm>
          <a:prstGeom prst="straightConnector1">
            <a:avLst/>
          </a:prstGeom>
          <a:solidFill>
            <a:schemeClr val="accent1"/>
          </a:solidFill>
          <a:ln w="28575" cap="flat" cmpd="sng" algn="ctr">
            <a:solidFill>
              <a:srgbClr val="246D6D"/>
            </a:solidFill>
            <a:prstDash val="sysDot"/>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Lige pilforbindelse 32"/>
          <p:cNvCxnSpPr/>
          <p:nvPr userDrawn="1"/>
        </p:nvCxnSpPr>
        <p:spPr bwMode="auto">
          <a:xfrm flipH="1">
            <a:off x="1559365" y="4595880"/>
            <a:ext cx="663158" cy="594034"/>
          </a:xfrm>
          <a:prstGeom prst="straightConnector1">
            <a:avLst/>
          </a:prstGeom>
          <a:solidFill>
            <a:schemeClr val="accent1"/>
          </a:solidFill>
          <a:ln w="19050" cap="flat" cmpd="sng" algn="ctr">
            <a:solidFill>
              <a:srgbClr val="246D6D"/>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Pladsholder til tekst 8"/>
          <p:cNvSpPr>
            <a:spLocks noGrp="1"/>
          </p:cNvSpPr>
          <p:nvPr>
            <p:ph type="body" sz="quarter" idx="15" hasCustomPrompt="1"/>
          </p:nvPr>
        </p:nvSpPr>
        <p:spPr>
          <a:xfrm>
            <a:off x="1112838" y="2428875"/>
            <a:ext cx="1400175" cy="360363"/>
          </a:xfrm>
          <a:solidFill>
            <a:srgbClr val="D1DED8"/>
          </a:solidFill>
        </p:spPr>
        <p:txBody>
          <a:bodyPr anchor="ctr">
            <a:normAutofit/>
          </a:bodyPr>
          <a:lstStyle>
            <a:lvl1pPr marL="7938" indent="0" algn="ctr">
              <a:buNone/>
              <a:defRPr sz="1200">
                <a:latin typeface="Mulish Medium" pitchFamily="2" charset="0"/>
              </a:defRPr>
            </a:lvl1pPr>
          </a:lstStyle>
          <a:p>
            <a:pPr lvl="0"/>
            <a:r>
              <a:rPr lang="da-DK" dirty="0"/>
              <a:t>[Indsæt tekst]</a:t>
            </a:r>
          </a:p>
        </p:txBody>
      </p:sp>
      <p:sp>
        <p:nvSpPr>
          <p:cNvPr id="36" name="Pladsholder til tekst 8"/>
          <p:cNvSpPr>
            <a:spLocks noGrp="1"/>
          </p:cNvSpPr>
          <p:nvPr>
            <p:ph type="body" sz="quarter" idx="16" hasCustomPrompt="1"/>
          </p:nvPr>
        </p:nvSpPr>
        <p:spPr>
          <a:xfrm>
            <a:off x="2581375" y="2433411"/>
            <a:ext cx="1400175" cy="360363"/>
          </a:xfrm>
          <a:solidFill>
            <a:srgbClr val="D1DED8"/>
          </a:solidFill>
        </p:spPr>
        <p:txBody>
          <a:bodyPr anchor="ctr">
            <a:normAutofit/>
          </a:bodyPr>
          <a:lstStyle>
            <a:lvl1pPr marL="7938" indent="0" algn="ctr">
              <a:buNone/>
              <a:defRPr sz="1200">
                <a:latin typeface="Mulish Medium" pitchFamily="2" charset="0"/>
              </a:defRPr>
            </a:lvl1pPr>
          </a:lstStyle>
          <a:p>
            <a:pPr lvl="0"/>
            <a:r>
              <a:rPr lang="da-DK" dirty="0"/>
              <a:t>[Indsæt tekst]</a:t>
            </a:r>
          </a:p>
        </p:txBody>
      </p:sp>
      <p:sp>
        <p:nvSpPr>
          <p:cNvPr id="37" name="Pladsholder til tekst 8"/>
          <p:cNvSpPr>
            <a:spLocks noGrp="1"/>
          </p:cNvSpPr>
          <p:nvPr>
            <p:ph type="body" sz="quarter" idx="17" hasCustomPrompt="1"/>
          </p:nvPr>
        </p:nvSpPr>
        <p:spPr>
          <a:xfrm>
            <a:off x="2581375" y="2853698"/>
            <a:ext cx="1400175" cy="360363"/>
          </a:xfrm>
          <a:solidFill>
            <a:srgbClr val="D1DED8"/>
          </a:solidFill>
        </p:spPr>
        <p:txBody>
          <a:bodyPr anchor="ctr">
            <a:normAutofit/>
          </a:bodyPr>
          <a:lstStyle>
            <a:lvl1pPr marL="7938" indent="0" algn="ctr">
              <a:buNone/>
              <a:defRPr sz="1200">
                <a:latin typeface="Mulish Medium" pitchFamily="2" charset="0"/>
              </a:defRPr>
            </a:lvl1pPr>
          </a:lstStyle>
          <a:p>
            <a:pPr lvl="0"/>
            <a:r>
              <a:rPr lang="da-DK" dirty="0"/>
              <a:t>[Indsæt tekst]</a:t>
            </a:r>
          </a:p>
        </p:txBody>
      </p:sp>
      <p:sp>
        <p:nvSpPr>
          <p:cNvPr id="38" name="Pladsholder til tekst 8"/>
          <p:cNvSpPr>
            <a:spLocks noGrp="1"/>
          </p:cNvSpPr>
          <p:nvPr>
            <p:ph type="body" sz="quarter" idx="18" hasCustomPrompt="1"/>
          </p:nvPr>
        </p:nvSpPr>
        <p:spPr>
          <a:xfrm>
            <a:off x="1111132" y="2853565"/>
            <a:ext cx="1400175" cy="360363"/>
          </a:xfrm>
          <a:solidFill>
            <a:srgbClr val="D1DED8"/>
          </a:solidFill>
        </p:spPr>
        <p:txBody>
          <a:bodyPr anchor="ctr">
            <a:normAutofit/>
          </a:bodyPr>
          <a:lstStyle>
            <a:lvl1pPr marL="7938" indent="0" algn="ctr">
              <a:buNone/>
              <a:defRPr sz="1200">
                <a:latin typeface="Mulish Medium" pitchFamily="2" charset="0"/>
              </a:defRPr>
            </a:lvl1pPr>
          </a:lstStyle>
          <a:p>
            <a:pPr lvl="0"/>
            <a:r>
              <a:rPr lang="da-DK" dirty="0"/>
              <a:t>[Indsæt tekst]</a:t>
            </a:r>
          </a:p>
        </p:txBody>
      </p:sp>
      <p:sp>
        <p:nvSpPr>
          <p:cNvPr id="39" name="Pladsholder til tekst 8"/>
          <p:cNvSpPr>
            <a:spLocks noGrp="1"/>
          </p:cNvSpPr>
          <p:nvPr>
            <p:ph type="body" sz="quarter" idx="19" hasCustomPrompt="1"/>
          </p:nvPr>
        </p:nvSpPr>
        <p:spPr>
          <a:xfrm>
            <a:off x="838800" y="5243584"/>
            <a:ext cx="1151875" cy="360363"/>
          </a:xfrm>
          <a:solidFill>
            <a:srgbClr val="D1DED8"/>
          </a:solidFill>
        </p:spPr>
        <p:txBody>
          <a:bodyPr anchor="ctr">
            <a:normAutofit/>
          </a:bodyPr>
          <a:lstStyle>
            <a:lvl1pPr marL="7938" indent="0" algn="ctr">
              <a:buNone/>
              <a:defRPr sz="1100">
                <a:latin typeface="Mulish Medium" pitchFamily="2" charset="0"/>
              </a:defRPr>
            </a:lvl1pPr>
          </a:lstStyle>
          <a:p>
            <a:pPr lvl="0"/>
            <a:r>
              <a:rPr lang="da-DK" dirty="0"/>
              <a:t>[Indsæt tekst]</a:t>
            </a:r>
          </a:p>
        </p:txBody>
      </p:sp>
      <p:sp>
        <p:nvSpPr>
          <p:cNvPr id="40" name="Pladsholder til tekst 8"/>
          <p:cNvSpPr>
            <a:spLocks noGrp="1"/>
          </p:cNvSpPr>
          <p:nvPr>
            <p:ph type="body" sz="quarter" idx="20" hasCustomPrompt="1"/>
          </p:nvPr>
        </p:nvSpPr>
        <p:spPr>
          <a:xfrm>
            <a:off x="3163014" y="5232493"/>
            <a:ext cx="1080001" cy="360363"/>
          </a:xfrm>
          <a:solidFill>
            <a:srgbClr val="D1DED8"/>
          </a:solidFill>
        </p:spPr>
        <p:txBody>
          <a:bodyPr anchor="ctr">
            <a:noAutofit/>
          </a:bodyPr>
          <a:lstStyle>
            <a:lvl1pPr marL="7938" indent="0" algn="ctr">
              <a:buNone/>
              <a:defRPr sz="1100">
                <a:latin typeface="Mulish Medium" pitchFamily="2" charset="0"/>
              </a:defRPr>
            </a:lvl1pPr>
          </a:lstStyle>
          <a:p>
            <a:pPr lvl="0"/>
            <a:r>
              <a:rPr lang="da-DK" dirty="0"/>
              <a:t>[Indsæt tekst]</a:t>
            </a:r>
          </a:p>
        </p:txBody>
      </p:sp>
      <p:sp>
        <p:nvSpPr>
          <p:cNvPr id="67" name="Pladsholder til tekst 8"/>
          <p:cNvSpPr>
            <a:spLocks noGrp="1"/>
          </p:cNvSpPr>
          <p:nvPr>
            <p:ph type="body" sz="quarter" idx="21" hasCustomPrompt="1"/>
          </p:nvPr>
        </p:nvSpPr>
        <p:spPr>
          <a:xfrm>
            <a:off x="3161141" y="5642677"/>
            <a:ext cx="1080001" cy="360363"/>
          </a:xfrm>
          <a:solidFill>
            <a:srgbClr val="D1DED8"/>
          </a:solidFill>
        </p:spPr>
        <p:txBody>
          <a:bodyPr anchor="ctr">
            <a:noAutofit/>
          </a:bodyPr>
          <a:lstStyle>
            <a:lvl1pPr marL="7938" indent="0" algn="ctr">
              <a:buNone/>
              <a:defRPr sz="1100">
                <a:latin typeface="Mulish Medium" pitchFamily="2" charset="0"/>
              </a:defRPr>
            </a:lvl1pPr>
          </a:lstStyle>
          <a:p>
            <a:pPr lvl="0"/>
            <a:r>
              <a:rPr lang="da-DK" dirty="0"/>
              <a:t>[Indsæt tekst]</a:t>
            </a:r>
          </a:p>
        </p:txBody>
      </p:sp>
      <p:sp>
        <p:nvSpPr>
          <p:cNvPr id="68" name="Pladsholder til tekst 8"/>
          <p:cNvSpPr>
            <a:spLocks noGrp="1"/>
          </p:cNvSpPr>
          <p:nvPr>
            <p:ph type="body" sz="quarter" idx="22" hasCustomPrompt="1"/>
          </p:nvPr>
        </p:nvSpPr>
        <p:spPr>
          <a:xfrm>
            <a:off x="3157152" y="6052861"/>
            <a:ext cx="1080001" cy="360363"/>
          </a:xfrm>
          <a:solidFill>
            <a:srgbClr val="D1DED8"/>
          </a:solidFill>
        </p:spPr>
        <p:txBody>
          <a:bodyPr anchor="ctr">
            <a:noAutofit/>
          </a:bodyPr>
          <a:lstStyle>
            <a:lvl1pPr marL="7938" indent="0" algn="ctr">
              <a:buNone/>
              <a:defRPr sz="1100">
                <a:latin typeface="Mulish Medium" pitchFamily="2" charset="0"/>
              </a:defRPr>
            </a:lvl1pPr>
          </a:lstStyle>
          <a:p>
            <a:pPr lvl="0"/>
            <a:r>
              <a:rPr lang="da-DK" dirty="0"/>
              <a:t>[Indsæt tekst]</a:t>
            </a:r>
          </a:p>
        </p:txBody>
      </p:sp>
      <p:sp>
        <p:nvSpPr>
          <p:cNvPr id="69" name="Pladsholder til tekst 8"/>
          <p:cNvSpPr>
            <a:spLocks noGrp="1"/>
          </p:cNvSpPr>
          <p:nvPr>
            <p:ph type="body" sz="quarter" idx="23" hasCustomPrompt="1"/>
          </p:nvPr>
        </p:nvSpPr>
        <p:spPr>
          <a:xfrm>
            <a:off x="1922589" y="4170343"/>
            <a:ext cx="1248591" cy="360363"/>
          </a:xfrm>
          <a:solidFill>
            <a:srgbClr val="D1DED8"/>
          </a:solidFill>
        </p:spPr>
        <p:txBody>
          <a:bodyPr anchor="ctr">
            <a:noAutofit/>
          </a:bodyPr>
          <a:lstStyle>
            <a:lvl1pPr marL="7938" indent="0" algn="ctr">
              <a:buNone/>
              <a:defRPr sz="1100">
                <a:latin typeface="Mulish Medium" pitchFamily="2" charset="0"/>
              </a:defRPr>
            </a:lvl1pPr>
          </a:lstStyle>
          <a:p>
            <a:pPr lvl="0"/>
            <a:r>
              <a:rPr lang="da-DK" dirty="0"/>
              <a:t>[Indsæt tekst]</a:t>
            </a:r>
          </a:p>
        </p:txBody>
      </p:sp>
      <p:sp>
        <p:nvSpPr>
          <p:cNvPr id="70" name="Pladsholder til tekst 8"/>
          <p:cNvSpPr>
            <a:spLocks noGrp="1"/>
          </p:cNvSpPr>
          <p:nvPr>
            <p:ph type="body" sz="quarter" idx="24" hasCustomPrompt="1"/>
          </p:nvPr>
        </p:nvSpPr>
        <p:spPr>
          <a:xfrm>
            <a:off x="1111132" y="2002428"/>
            <a:ext cx="2868196" cy="360363"/>
          </a:xfrm>
          <a:solidFill>
            <a:srgbClr val="D1DED8"/>
          </a:solidFill>
        </p:spPr>
        <p:txBody>
          <a:bodyPr anchor="ctr">
            <a:normAutofit/>
          </a:bodyPr>
          <a:lstStyle>
            <a:lvl1pPr marL="7938" indent="0" algn="ctr">
              <a:buNone/>
              <a:defRPr sz="1200">
                <a:latin typeface="Mulish Medium" pitchFamily="2" charset="0"/>
              </a:defRPr>
            </a:lvl1pPr>
          </a:lstStyle>
          <a:p>
            <a:pPr lvl="0"/>
            <a:r>
              <a:rPr lang="da-DK" dirty="0"/>
              <a:t>[Indsæt tekst]</a:t>
            </a:r>
          </a:p>
        </p:txBody>
      </p:sp>
      <p:sp>
        <p:nvSpPr>
          <p:cNvPr id="11" name="Pladsholder til tekst 10"/>
          <p:cNvSpPr>
            <a:spLocks noGrp="1"/>
          </p:cNvSpPr>
          <p:nvPr>
            <p:ph type="body" sz="quarter" idx="25" hasCustomPrompt="1"/>
          </p:nvPr>
        </p:nvSpPr>
        <p:spPr>
          <a:xfrm>
            <a:off x="1796775" y="3543474"/>
            <a:ext cx="233381" cy="239718"/>
          </a:xfrm>
          <a:prstGeom prst="ellipse">
            <a:avLst/>
          </a:prstGeom>
          <a:ln w="12700">
            <a:solidFill>
              <a:schemeClr val="tx2"/>
            </a:solidFill>
          </a:ln>
        </p:spPr>
        <p:txBody>
          <a:bodyPr anchor="ctr">
            <a:noAutofit/>
          </a:bodyPr>
          <a:lstStyle>
            <a:lvl1pPr marL="7938" indent="0" algn="ctr">
              <a:buNone/>
              <a:defRPr sz="1000">
                <a:latin typeface="Mulish Light" pitchFamily="2" charset="0"/>
              </a:defRPr>
            </a:lvl1pPr>
          </a:lstStyle>
          <a:p>
            <a:pPr lvl="0"/>
            <a:r>
              <a:rPr lang="da-DK" dirty="0"/>
              <a:t>1</a:t>
            </a:r>
          </a:p>
        </p:txBody>
      </p:sp>
      <p:sp>
        <p:nvSpPr>
          <p:cNvPr id="71" name="Pladsholder til tekst 10"/>
          <p:cNvSpPr>
            <a:spLocks noGrp="1"/>
          </p:cNvSpPr>
          <p:nvPr>
            <p:ph type="body" sz="quarter" idx="26" hasCustomPrompt="1"/>
          </p:nvPr>
        </p:nvSpPr>
        <p:spPr>
          <a:xfrm>
            <a:off x="3171814" y="3541252"/>
            <a:ext cx="233381" cy="239718"/>
          </a:xfrm>
          <a:prstGeom prst="ellipse">
            <a:avLst/>
          </a:prstGeom>
          <a:ln w="12700">
            <a:solidFill>
              <a:schemeClr val="tx2"/>
            </a:solidFill>
          </a:ln>
        </p:spPr>
        <p:txBody>
          <a:bodyPr anchor="ctr">
            <a:noAutofit/>
          </a:bodyPr>
          <a:lstStyle>
            <a:lvl1pPr marL="7938" indent="0" algn="ctr">
              <a:buNone/>
              <a:defRPr sz="1000">
                <a:latin typeface="Mulish Light" pitchFamily="2" charset="0"/>
              </a:defRPr>
            </a:lvl1pPr>
          </a:lstStyle>
          <a:p>
            <a:pPr lvl="0"/>
            <a:r>
              <a:rPr lang="da-DK" dirty="0"/>
              <a:t>5</a:t>
            </a:r>
          </a:p>
        </p:txBody>
      </p:sp>
      <p:sp>
        <p:nvSpPr>
          <p:cNvPr id="72" name="Pladsholder til tekst 10"/>
          <p:cNvSpPr>
            <a:spLocks noGrp="1"/>
          </p:cNvSpPr>
          <p:nvPr>
            <p:ph type="body" sz="quarter" idx="27" hasCustomPrompt="1"/>
          </p:nvPr>
        </p:nvSpPr>
        <p:spPr>
          <a:xfrm>
            <a:off x="1661633" y="4607182"/>
            <a:ext cx="233381" cy="239718"/>
          </a:xfrm>
          <a:prstGeom prst="ellipse">
            <a:avLst/>
          </a:prstGeom>
          <a:ln w="12700">
            <a:solidFill>
              <a:schemeClr val="tx2"/>
            </a:solidFill>
          </a:ln>
        </p:spPr>
        <p:txBody>
          <a:bodyPr anchor="ctr">
            <a:noAutofit/>
          </a:bodyPr>
          <a:lstStyle>
            <a:lvl1pPr marL="7938" indent="0" algn="ctr">
              <a:buNone/>
              <a:defRPr sz="1000">
                <a:latin typeface="Mulish Light" pitchFamily="2" charset="0"/>
              </a:defRPr>
            </a:lvl1pPr>
          </a:lstStyle>
          <a:p>
            <a:pPr lvl="0"/>
            <a:r>
              <a:rPr lang="da-DK" dirty="0"/>
              <a:t>2</a:t>
            </a:r>
          </a:p>
        </p:txBody>
      </p:sp>
      <p:sp>
        <p:nvSpPr>
          <p:cNvPr id="73" name="Pladsholder til tekst 10"/>
          <p:cNvSpPr>
            <a:spLocks noGrp="1"/>
          </p:cNvSpPr>
          <p:nvPr>
            <p:ph type="body" sz="quarter" idx="28" hasCustomPrompt="1"/>
          </p:nvPr>
        </p:nvSpPr>
        <p:spPr>
          <a:xfrm>
            <a:off x="3293447" y="4607239"/>
            <a:ext cx="233381" cy="239718"/>
          </a:xfrm>
          <a:prstGeom prst="ellipse">
            <a:avLst/>
          </a:prstGeom>
          <a:ln w="12700">
            <a:solidFill>
              <a:schemeClr val="tx2"/>
            </a:solidFill>
          </a:ln>
        </p:spPr>
        <p:txBody>
          <a:bodyPr anchor="ctr">
            <a:noAutofit/>
          </a:bodyPr>
          <a:lstStyle>
            <a:lvl1pPr marL="7938" indent="0" algn="ctr">
              <a:buNone/>
              <a:defRPr sz="1000">
                <a:latin typeface="Mulish Light" pitchFamily="2" charset="0"/>
              </a:defRPr>
            </a:lvl1pPr>
          </a:lstStyle>
          <a:p>
            <a:pPr lvl="0"/>
            <a:r>
              <a:rPr lang="da-DK" dirty="0"/>
              <a:t>4</a:t>
            </a:r>
          </a:p>
        </p:txBody>
      </p:sp>
      <p:sp>
        <p:nvSpPr>
          <p:cNvPr id="74" name="Pladsholder til tekst 10"/>
          <p:cNvSpPr>
            <a:spLocks noGrp="1"/>
          </p:cNvSpPr>
          <p:nvPr>
            <p:ph type="body" sz="quarter" idx="29" hasCustomPrompt="1"/>
          </p:nvPr>
        </p:nvSpPr>
        <p:spPr>
          <a:xfrm>
            <a:off x="2428539" y="5511977"/>
            <a:ext cx="233381" cy="239718"/>
          </a:xfrm>
          <a:prstGeom prst="ellipse">
            <a:avLst/>
          </a:prstGeom>
          <a:ln w="12700">
            <a:solidFill>
              <a:schemeClr val="tx2"/>
            </a:solidFill>
          </a:ln>
        </p:spPr>
        <p:txBody>
          <a:bodyPr anchor="ctr">
            <a:noAutofit/>
          </a:bodyPr>
          <a:lstStyle>
            <a:lvl1pPr marL="7938" indent="0" algn="ctr">
              <a:buNone/>
              <a:defRPr sz="1000">
                <a:latin typeface="Mulish Light" pitchFamily="2" charset="0"/>
              </a:defRPr>
            </a:lvl1pPr>
          </a:lstStyle>
          <a:p>
            <a:pPr lvl="0"/>
            <a:r>
              <a:rPr lang="da-DK" dirty="0"/>
              <a:t>3</a:t>
            </a:r>
          </a:p>
        </p:txBody>
      </p:sp>
      <p:sp>
        <p:nvSpPr>
          <p:cNvPr id="32" name="Pladsholder til tekst 8"/>
          <p:cNvSpPr>
            <a:spLocks noGrp="1"/>
          </p:cNvSpPr>
          <p:nvPr>
            <p:ph type="body" sz="quarter" idx="30" hasCustomPrompt="1"/>
          </p:nvPr>
        </p:nvSpPr>
        <p:spPr>
          <a:xfrm>
            <a:off x="4704083" y="2210180"/>
            <a:ext cx="1151875" cy="360363"/>
          </a:xfrm>
          <a:noFill/>
        </p:spPr>
        <p:txBody>
          <a:bodyPr anchor="ctr">
            <a:normAutofit/>
          </a:bodyPr>
          <a:lstStyle>
            <a:lvl1pPr marL="7938" indent="0" algn="ctr">
              <a:buNone/>
              <a:defRPr sz="1100">
                <a:latin typeface="Mulish Medium" pitchFamily="2" charset="0"/>
              </a:defRPr>
            </a:lvl1pPr>
          </a:lstStyle>
          <a:p>
            <a:pPr lvl="0"/>
            <a:r>
              <a:rPr lang="da-DK" dirty="0"/>
              <a:t>[Indsæt tekst]</a:t>
            </a:r>
          </a:p>
        </p:txBody>
      </p:sp>
      <p:sp>
        <p:nvSpPr>
          <p:cNvPr id="33" name="Pladsholder til tekst 8"/>
          <p:cNvSpPr>
            <a:spLocks noGrp="1"/>
          </p:cNvSpPr>
          <p:nvPr>
            <p:ph type="body" sz="quarter" idx="31" hasCustomPrompt="1"/>
          </p:nvPr>
        </p:nvSpPr>
        <p:spPr>
          <a:xfrm>
            <a:off x="4708809" y="2624088"/>
            <a:ext cx="1151875" cy="360363"/>
          </a:xfrm>
          <a:noFill/>
        </p:spPr>
        <p:txBody>
          <a:bodyPr anchor="ctr">
            <a:normAutofit/>
          </a:bodyPr>
          <a:lstStyle>
            <a:lvl1pPr marL="7938" indent="0" algn="ctr">
              <a:buNone/>
              <a:defRPr sz="1100">
                <a:latin typeface="Mulish Medium" pitchFamily="2" charset="0"/>
              </a:defRPr>
            </a:lvl1pPr>
          </a:lstStyle>
          <a:p>
            <a:pPr lvl="0"/>
            <a:r>
              <a:rPr lang="da-DK" dirty="0"/>
              <a:t>[Indsæt tekst]</a:t>
            </a:r>
          </a:p>
        </p:txBody>
      </p:sp>
      <p:sp>
        <p:nvSpPr>
          <p:cNvPr id="34" name="Pladsholder til tekst 8"/>
          <p:cNvSpPr>
            <a:spLocks noGrp="1"/>
          </p:cNvSpPr>
          <p:nvPr>
            <p:ph type="body" sz="quarter" idx="32" hasCustomPrompt="1"/>
          </p:nvPr>
        </p:nvSpPr>
        <p:spPr>
          <a:xfrm>
            <a:off x="4701960" y="3027899"/>
            <a:ext cx="1151875" cy="360363"/>
          </a:xfrm>
          <a:noFill/>
        </p:spPr>
        <p:txBody>
          <a:bodyPr anchor="ctr">
            <a:normAutofit/>
          </a:bodyPr>
          <a:lstStyle>
            <a:lvl1pPr marL="7938" indent="0" algn="ctr">
              <a:buNone/>
              <a:defRPr sz="1100">
                <a:latin typeface="Mulish Medium" pitchFamily="2" charset="0"/>
              </a:defRPr>
            </a:lvl1pPr>
          </a:lstStyle>
          <a:p>
            <a:pPr lvl="0"/>
            <a:r>
              <a:rPr lang="da-DK" dirty="0"/>
              <a:t>[Indsæt tekst]</a:t>
            </a:r>
          </a:p>
        </p:txBody>
      </p:sp>
    </p:spTree>
    <p:extLst>
      <p:ext uri="{BB962C8B-B14F-4D97-AF65-F5344CB8AC3E}">
        <p14:creationId xmlns:p14="http://schemas.microsoft.com/office/powerpoint/2010/main" val="41847484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lide - dsi investeringstilgan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7DD8105-2D0C-1A05-02C0-E056555CCEED}"/>
              </a:ext>
            </a:extLst>
          </p:cNvPr>
          <p:cNvSpPr/>
          <p:nvPr/>
        </p:nvSpPr>
        <p:spPr>
          <a:xfrm>
            <a:off x="0" y="900001"/>
            <a:ext cx="12193201" cy="59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7" name="Graphic 6">
            <a:extLst>
              <a:ext uri="{FF2B5EF4-FFF2-40B4-BE49-F238E27FC236}">
                <a16:creationId xmlns:a16="http://schemas.microsoft.com/office/drawing/2014/main" id="{25BCFB0E-8D07-DEFF-3941-2AAC709E19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2282" y="192328"/>
            <a:ext cx="2040712" cy="594094"/>
          </a:xfrm>
          <a:prstGeom prst="rect">
            <a:avLst/>
          </a:prstGeom>
        </p:spPr>
      </p:pic>
      <p:sp>
        <p:nvSpPr>
          <p:cNvPr id="9" name="Text Placeholder 1">
            <a:extLst>
              <a:ext uri="{FF2B5EF4-FFF2-40B4-BE49-F238E27FC236}">
                <a16:creationId xmlns:a16="http://schemas.microsoft.com/office/drawing/2014/main" id="{B8FE3E65-867D-CF75-0D0A-932AE0C1CDF4}"/>
              </a:ext>
            </a:extLst>
          </p:cNvPr>
          <p:cNvSpPr>
            <a:spLocks noGrp="1"/>
          </p:cNvSpPr>
          <p:nvPr>
            <p:ph type="body" idx="4294967295"/>
          </p:nvPr>
        </p:nvSpPr>
        <p:spPr>
          <a:xfrm>
            <a:off x="839788" y="4616658"/>
            <a:ext cx="3156479" cy="1151467"/>
          </a:xfrm>
          <a:ln>
            <a:noFill/>
          </a:ln>
        </p:spPr>
        <p:txBody>
          <a:bodyPr>
            <a:normAutofit/>
          </a:bodyPr>
          <a:lstStyle/>
          <a:p>
            <a:pPr marL="7938" lvl="0" indent="0">
              <a:buNone/>
            </a:pPr>
            <a:r>
              <a:rPr lang="da-DK"/>
              <a:t>Rediger typografien i masterens</a:t>
            </a:r>
          </a:p>
        </p:txBody>
      </p:sp>
      <p:sp>
        <p:nvSpPr>
          <p:cNvPr id="10" name="Text Placeholder 2">
            <a:extLst>
              <a:ext uri="{FF2B5EF4-FFF2-40B4-BE49-F238E27FC236}">
                <a16:creationId xmlns:a16="http://schemas.microsoft.com/office/drawing/2014/main" id="{60B73996-114F-684D-BCBC-F005A235C31F}"/>
              </a:ext>
            </a:extLst>
          </p:cNvPr>
          <p:cNvSpPr>
            <a:spLocks noGrp="1"/>
          </p:cNvSpPr>
          <p:nvPr>
            <p:ph type="body" sz="quarter" idx="4294967295"/>
          </p:nvPr>
        </p:nvSpPr>
        <p:spPr>
          <a:xfrm>
            <a:off x="4541308" y="4616658"/>
            <a:ext cx="2870199" cy="1151467"/>
          </a:xfrm>
          <a:ln>
            <a:noFill/>
          </a:ln>
        </p:spPr>
        <p:txBody>
          <a:bodyPr>
            <a:normAutofit fontScale="92500" lnSpcReduction="20000"/>
          </a:bodyPr>
          <a:lstStyle/>
          <a:p>
            <a:pPr marL="7938" lvl="0" indent="0">
              <a:buNone/>
            </a:pPr>
            <a:r>
              <a:rPr lang="da-DK"/>
              <a:t>Rediger typografien i masterens</a:t>
            </a:r>
          </a:p>
        </p:txBody>
      </p:sp>
      <p:sp>
        <p:nvSpPr>
          <p:cNvPr id="13" name="Title 3">
            <a:extLst>
              <a:ext uri="{FF2B5EF4-FFF2-40B4-BE49-F238E27FC236}">
                <a16:creationId xmlns:a16="http://schemas.microsoft.com/office/drawing/2014/main" id="{45ABD80F-260E-14C7-7759-E5B67B4376B6}"/>
              </a:ext>
            </a:extLst>
          </p:cNvPr>
          <p:cNvSpPr txBox="1">
            <a:spLocks/>
          </p:cNvSpPr>
          <p:nvPr userDrawn="1"/>
        </p:nvSpPr>
        <p:spPr>
          <a:xfrm>
            <a:off x="956734" y="1266889"/>
            <a:ext cx="10553450" cy="97074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0" i="0" kern="1200">
                <a:solidFill>
                  <a:schemeClr val="accent1"/>
                </a:solidFill>
                <a:latin typeface="Mulish ExtraLight" pitchFamily="2" charset="77"/>
                <a:ea typeface="+mj-ea"/>
                <a:cs typeface="+mj-cs"/>
              </a:defRPr>
            </a:lvl1pPr>
          </a:lstStyle>
          <a:p>
            <a:r>
              <a:rPr lang="en-DK" dirty="0"/>
              <a:t>DSI’s investeringstilgang</a:t>
            </a:r>
          </a:p>
        </p:txBody>
      </p:sp>
      <p:pic>
        <p:nvPicPr>
          <p:cNvPr id="15" name="Graphic 6">
            <a:extLst>
              <a:ext uri="{FF2B5EF4-FFF2-40B4-BE49-F238E27FC236}">
                <a16:creationId xmlns:a16="http://schemas.microsoft.com/office/drawing/2014/main" id="{D3C58815-ABD1-3B15-8367-7E33305EB25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56734" y="2699661"/>
            <a:ext cx="1371600" cy="1689100"/>
          </a:xfrm>
          <a:prstGeom prst="rect">
            <a:avLst/>
          </a:prstGeom>
        </p:spPr>
      </p:pic>
      <p:pic>
        <p:nvPicPr>
          <p:cNvPr id="16" name="Graphic 7">
            <a:extLst>
              <a:ext uri="{FF2B5EF4-FFF2-40B4-BE49-F238E27FC236}">
                <a16:creationId xmlns:a16="http://schemas.microsoft.com/office/drawing/2014/main" id="{EB54ED90-DCF5-8FBD-61CC-BE279EFBE24F}"/>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4676774" y="2731412"/>
            <a:ext cx="1498600" cy="1498600"/>
          </a:xfrm>
          <a:prstGeom prst="rect">
            <a:avLst/>
          </a:prstGeom>
        </p:spPr>
      </p:pic>
      <p:pic>
        <p:nvPicPr>
          <p:cNvPr id="17" name="Graphic 8">
            <a:extLst>
              <a:ext uri="{FF2B5EF4-FFF2-40B4-BE49-F238E27FC236}">
                <a16:creationId xmlns:a16="http://schemas.microsoft.com/office/drawing/2014/main" id="{56A320CD-FB70-5597-4A02-800588FC8649}"/>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8497506" y="2940505"/>
            <a:ext cx="1794934" cy="976989"/>
          </a:xfrm>
          <a:prstGeom prst="rect">
            <a:avLst/>
          </a:prstGeom>
        </p:spPr>
      </p:pic>
      <p:cxnSp>
        <p:nvCxnSpPr>
          <p:cNvPr id="18" name="Straight Connector 9">
            <a:extLst>
              <a:ext uri="{FF2B5EF4-FFF2-40B4-BE49-F238E27FC236}">
                <a16:creationId xmlns:a16="http://schemas.microsoft.com/office/drawing/2014/main" id="{1BB6A1E5-6BC5-3805-CE89-4EEC5A30504B}"/>
              </a:ext>
            </a:extLst>
          </p:cNvPr>
          <p:cNvCxnSpPr>
            <a:cxnSpLocks/>
          </p:cNvCxnSpPr>
          <p:nvPr userDrawn="1"/>
        </p:nvCxnSpPr>
        <p:spPr>
          <a:xfrm>
            <a:off x="4045252" y="2325808"/>
            <a:ext cx="0" cy="370759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21">
            <a:extLst>
              <a:ext uri="{FF2B5EF4-FFF2-40B4-BE49-F238E27FC236}">
                <a16:creationId xmlns:a16="http://schemas.microsoft.com/office/drawing/2014/main" id="{E15C686C-2B08-745E-2644-A4F0A51153FF}"/>
              </a:ext>
            </a:extLst>
          </p:cNvPr>
          <p:cNvCxnSpPr>
            <a:cxnSpLocks/>
          </p:cNvCxnSpPr>
          <p:nvPr userDrawn="1"/>
        </p:nvCxnSpPr>
        <p:spPr>
          <a:xfrm>
            <a:off x="7939614" y="2325808"/>
            <a:ext cx="0" cy="370759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 Placeholder 2">
            <a:extLst>
              <a:ext uri="{FF2B5EF4-FFF2-40B4-BE49-F238E27FC236}">
                <a16:creationId xmlns:a16="http://schemas.microsoft.com/office/drawing/2014/main" id="{60B73996-114F-684D-BCBC-F005A235C31F}"/>
              </a:ext>
            </a:extLst>
          </p:cNvPr>
          <p:cNvSpPr>
            <a:spLocks noGrp="1"/>
          </p:cNvSpPr>
          <p:nvPr>
            <p:ph type="body" sz="quarter" idx="4294967295" hasCustomPrompt="1"/>
          </p:nvPr>
        </p:nvSpPr>
        <p:spPr>
          <a:xfrm>
            <a:off x="8435669" y="4616658"/>
            <a:ext cx="2870199" cy="1151467"/>
          </a:xfrm>
          <a:ln>
            <a:noFill/>
          </a:ln>
        </p:spPr>
        <p:txBody>
          <a:bodyPr>
            <a:normAutofit fontScale="92500" lnSpcReduction="20000"/>
          </a:bodyPr>
          <a:lstStyle>
            <a:lvl1pPr>
              <a:defRPr/>
            </a:lvl1pPr>
          </a:lstStyle>
          <a:p>
            <a:pPr marL="7938" indent="0">
              <a:buNone/>
            </a:pPr>
            <a:r>
              <a:rPr lang="da-DK" dirty="0"/>
              <a:t>Større </a:t>
            </a:r>
            <a:r>
              <a:rPr lang="da-DK" dirty="0" err="1"/>
              <a:t>tværsektionelle</a:t>
            </a:r>
            <a:r>
              <a:rPr lang="da-DK" dirty="0"/>
              <a:t> investeringer</a:t>
            </a:r>
            <a:endParaRPr lang="en-DK" dirty="0"/>
          </a:p>
        </p:txBody>
      </p:sp>
    </p:spTree>
    <p:extLst>
      <p:ext uri="{BB962C8B-B14F-4D97-AF65-F5344CB8AC3E}">
        <p14:creationId xmlns:p14="http://schemas.microsoft.com/office/powerpoint/2010/main" val="20984929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roceslinje 1 natblå">
    <p:spTree>
      <p:nvGrpSpPr>
        <p:cNvPr id="1" name=""/>
        <p:cNvGrpSpPr/>
        <p:nvPr/>
      </p:nvGrpSpPr>
      <p:grpSpPr>
        <a:xfrm>
          <a:off x="0" y="0"/>
          <a:ext cx="0" cy="0"/>
          <a:chOff x="0" y="0"/>
          <a:chExt cx="0" cy="0"/>
        </a:xfrm>
      </p:grpSpPr>
      <p:pic>
        <p:nvPicPr>
          <p:cNvPr id="3" name="Graphic 6">
            <a:extLst>
              <a:ext uri="{FF2B5EF4-FFF2-40B4-BE49-F238E27FC236}">
                <a16:creationId xmlns:a16="http://schemas.microsoft.com/office/drawing/2014/main" id="{25BCFB0E-8D07-DEFF-3941-2AAC709E19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2282" y="192328"/>
            <a:ext cx="2040712" cy="594094"/>
          </a:xfrm>
          <a:prstGeom prst="rect">
            <a:avLst/>
          </a:prstGeom>
        </p:spPr>
      </p:pic>
      <p:cxnSp>
        <p:nvCxnSpPr>
          <p:cNvPr id="6" name="Lige forbindelse 5"/>
          <p:cNvCxnSpPr/>
          <p:nvPr userDrawn="1"/>
        </p:nvCxnSpPr>
        <p:spPr>
          <a:xfrm>
            <a:off x="774357" y="3657605"/>
            <a:ext cx="10429102"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 name="Lige forbindelse 7"/>
          <p:cNvCxnSpPr/>
          <p:nvPr userDrawn="1"/>
        </p:nvCxnSpPr>
        <p:spPr>
          <a:xfrm flipV="1">
            <a:off x="1309816" y="3311616"/>
            <a:ext cx="0" cy="354227"/>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Lige forbindelse 13"/>
          <p:cNvCxnSpPr/>
          <p:nvPr userDrawn="1"/>
        </p:nvCxnSpPr>
        <p:spPr>
          <a:xfrm flipV="1">
            <a:off x="4510216" y="3310245"/>
            <a:ext cx="0" cy="354227"/>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 name="Lige forbindelse 16"/>
          <p:cNvCxnSpPr/>
          <p:nvPr userDrawn="1"/>
        </p:nvCxnSpPr>
        <p:spPr>
          <a:xfrm flipV="1">
            <a:off x="8587948" y="3315426"/>
            <a:ext cx="0" cy="354227"/>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Lige forbindelse 19"/>
          <p:cNvCxnSpPr/>
          <p:nvPr userDrawn="1"/>
        </p:nvCxnSpPr>
        <p:spPr>
          <a:xfrm flipV="1">
            <a:off x="2663137" y="3639682"/>
            <a:ext cx="0" cy="354227"/>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 name="Lige forbindelse 22"/>
          <p:cNvCxnSpPr/>
          <p:nvPr userDrawn="1"/>
        </p:nvCxnSpPr>
        <p:spPr>
          <a:xfrm flipV="1">
            <a:off x="6282810" y="3641129"/>
            <a:ext cx="0" cy="354227"/>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Lige forbindelse 25"/>
          <p:cNvCxnSpPr/>
          <p:nvPr userDrawn="1"/>
        </p:nvCxnSpPr>
        <p:spPr>
          <a:xfrm flipV="1">
            <a:off x="10701681" y="3637010"/>
            <a:ext cx="0" cy="354227"/>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7" name="Pladsholder til tekst 10"/>
          <p:cNvSpPr>
            <a:spLocks noGrp="1"/>
          </p:cNvSpPr>
          <p:nvPr userDrawn="1">
            <p:ph type="body" sz="quarter" idx="16" hasCustomPrompt="1"/>
          </p:nvPr>
        </p:nvSpPr>
        <p:spPr>
          <a:xfrm>
            <a:off x="838799" y="1114772"/>
            <a:ext cx="9178411" cy="644525"/>
          </a:xfrm>
        </p:spPr>
        <p:txBody>
          <a:bodyPr/>
          <a:lstStyle>
            <a:lvl1pPr marL="7938" indent="0">
              <a:buNone/>
              <a:defRPr baseline="0">
                <a:latin typeface="Mulish Light" pitchFamily="2" charset="0"/>
              </a:defRPr>
            </a:lvl1pPr>
          </a:lstStyle>
          <a:p>
            <a:pPr lvl="0"/>
            <a:r>
              <a:rPr lang="da-DK" dirty="0"/>
              <a:t>Klik for at redigere i master</a:t>
            </a:r>
          </a:p>
        </p:txBody>
      </p:sp>
      <p:sp>
        <p:nvSpPr>
          <p:cNvPr id="34" name="Pladsholder til tekst 33"/>
          <p:cNvSpPr>
            <a:spLocks noGrp="1"/>
          </p:cNvSpPr>
          <p:nvPr userDrawn="1">
            <p:ph type="body" sz="quarter" idx="17" hasCustomPrompt="1"/>
          </p:nvPr>
        </p:nvSpPr>
        <p:spPr>
          <a:xfrm>
            <a:off x="830561" y="2448516"/>
            <a:ext cx="1565275" cy="492126"/>
          </a:xfrm>
        </p:spPr>
        <p:txBody>
          <a:bodyPr>
            <a:normAutofit/>
          </a:bodyPr>
          <a:lstStyle>
            <a:lvl1pPr marL="7938"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800" baseline="0">
                <a:solidFill>
                  <a:schemeClr val="accent1"/>
                </a:solidFill>
                <a:latin typeface="Mulish Light" pitchFamily="2" charset="0"/>
              </a:defRPr>
            </a:lvl1pPr>
          </a:lstStyle>
          <a:p>
            <a:pPr marL="7938"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da-DK" dirty="0"/>
              <a:t>Indsæt beskrivende tekst her</a:t>
            </a:r>
            <a:br>
              <a:rPr lang="da-DK" dirty="0"/>
            </a:br>
            <a:r>
              <a:rPr lang="da-DK" dirty="0"/>
              <a:t>Indsæt beskrivende tekst her</a:t>
            </a:r>
            <a:br>
              <a:rPr lang="da-DK" dirty="0"/>
            </a:br>
            <a:r>
              <a:rPr lang="da-DK" dirty="0"/>
              <a:t>Indsæt beskrivende tekst her</a:t>
            </a:r>
          </a:p>
        </p:txBody>
      </p:sp>
      <p:sp>
        <p:nvSpPr>
          <p:cNvPr id="38" name="Pladsholder til tekst 33"/>
          <p:cNvSpPr>
            <a:spLocks noGrp="1"/>
          </p:cNvSpPr>
          <p:nvPr userDrawn="1">
            <p:ph type="body" sz="quarter" idx="18" hasCustomPrompt="1"/>
          </p:nvPr>
        </p:nvSpPr>
        <p:spPr>
          <a:xfrm>
            <a:off x="4030961" y="2445749"/>
            <a:ext cx="1565275" cy="492126"/>
          </a:xfrm>
        </p:spPr>
        <p:txBody>
          <a:bodyPr>
            <a:normAutofit/>
          </a:bodyPr>
          <a:lstStyle>
            <a:lvl1pPr marL="7938"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800" baseline="0">
                <a:solidFill>
                  <a:schemeClr val="accent1"/>
                </a:solidFill>
                <a:latin typeface="Mulish Light" pitchFamily="2" charset="0"/>
              </a:defRPr>
            </a:lvl1pPr>
          </a:lstStyle>
          <a:p>
            <a:pPr marL="7938"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da-DK" dirty="0"/>
              <a:t>Indsæt beskrivende tekst her</a:t>
            </a:r>
            <a:br>
              <a:rPr lang="da-DK" dirty="0"/>
            </a:br>
            <a:r>
              <a:rPr lang="da-DK" dirty="0"/>
              <a:t>Indsæt beskrivende tekst her</a:t>
            </a:r>
            <a:br>
              <a:rPr lang="da-DK" dirty="0"/>
            </a:br>
            <a:r>
              <a:rPr lang="da-DK" dirty="0"/>
              <a:t>Indsæt beskrivende tekst her</a:t>
            </a:r>
          </a:p>
        </p:txBody>
      </p:sp>
      <p:sp>
        <p:nvSpPr>
          <p:cNvPr id="39" name="Pladsholder til tekst 33"/>
          <p:cNvSpPr>
            <a:spLocks noGrp="1"/>
          </p:cNvSpPr>
          <p:nvPr userDrawn="1">
            <p:ph type="body" sz="quarter" idx="19" hasCustomPrompt="1"/>
          </p:nvPr>
        </p:nvSpPr>
        <p:spPr>
          <a:xfrm>
            <a:off x="8108693" y="2444668"/>
            <a:ext cx="1565275" cy="492126"/>
          </a:xfrm>
        </p:spPr>
        <p:txBody>
          <a:bodyPr>
            <a:normAutofit/>
          </a:bodyPr>
          <a:lstStyle>
            <a:lvl1pPr marL="7938"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800" baseline="0">
                <a:solidFill>
                  <a:schemeClr val="accent1"/>
                </a:solidFill>
                <a:latin typeface="Mulish Light" pitchFamily="2" charset="0"/>
              </a:defRPr>
            </a:lvl1pPr>
          </a:lstStyle>
          <a:p>
            <a:pPr marL="7938"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da-DK" dirty="0"/>
              <a:t>Indsæt beskrivende tekst her</a:t>
            </a:r>
            <a:br>
              <a:rPr lang="da-DK" dirty="0"/>
            </a:br>
            <a:r>
              <a:rPr lang="da-DK" dirty="0"/>
              <a:t>Indsæt beskrivende tekst her</a:t>
            </a:r>
            <a:br>
              <a:rPr lang="da-DK" dirty="0"/>
            </a:br>
            <a:r>
              <a:rPr lang="da-DK" dirty="0"/>
              <a:t>Indsæt beskrivende tekst her</a:t>
            </a:r>
          </a:p>
        </p:txBody>
      </p:sp>
      <p:sp>
        <p:nvSpPr>
          <p:cNvPr id="40" name="Pladsholder til tekst 33"/>
          <p:cNvSpPr>
            <a:spLocks noGrp="1"/>
          </p:cNvSpPr>
          <p:nvPr userDrawn="1">
            <p:ph type="body" sz="quarter" idx="20" hasCustomPrompt="1"/>
          </p:nvPr>
        </p:nvSpPr>
        <p:spPr>
          <a:xfrm>
            <a:off x="2213488" y="4371938"/>
            <a:ext cx="1565275" cy="492126"/>
          </a:xfrm>
        </p:spPr>
        <p:txBody>
          <a:bodyPr>
            <a:normAutofit/>
          </a:bodyPr>
          <a:lstStyle>
            <a:lvl1pPr marL="7938"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800" baseline="0">
                <a:solidFill>
                  <a:schemeClr val="accent1"/>
                </a:solidFill>
                <a:latin typeface="Mulish Light" pitchFamily="2" charset="0"/>
              </a:defRPr>
            </a:lvl1pPr>
          </a:lstStyle>
          <a:p>
            <a:pPr marL="7938"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da-DK" dirty="0"/>
              <a:t>Indsæt beskrivende tekst her</a:t>
            </a:r>
            <a:br>
              <a:rPr lang="da-DK" dirty="0"/>
            </a:br>
            <a:r>
              <a:rPr lang="da-DK" dirty="0"/>
              <a:t>Indsæt beskrivende tekst her</a:t>
            </a:r>
            <a:br>
              <a:rPr lang="da-DK" dirty="0"/>
            </a:br>
            <a:r>
              <a:rPr lang="da-DK" dirty="0"/>
              <a:t>Indsæt beskrivende tekst her</a:t>
            </a:r>
          </a:p>
        </p:txBody>
      </p:sp>
      <p:sp>
        <p:nvSpPr>
          <p:cNvPr id="41" name="Pladsholder til tekst 33"/>
          <p:cNvSpPr>
            <a:spLocks noGrp="1"/>
          </p:cNvSpPr>
          <p:nvPr userDrawn="1">
            <p:ph type="body" sz="quarter" idx="21" hasCustomPrompt="1"/>
          </p:nvPr>
        </p:nvSpPr>
        <p:spPr>
          <a:xfrm>
            <a:off x="5835777" y="4371938"/>
            <a:ext cx="1565275" cy="492126"/>
          </a:xfrm>
        </p:spPr>
        <p:txBody>
          <a:bodyPr>
            <a:normAutofit/>
          </a:bodyPr>
          <a:lstStyle>
            <a:lvl1pPr marL="7938"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800" baseline="0">
                <a:solidFill>
                  <a:schemeClr val="accent1"/>
                </a:solidFill>
                <a:latin typeface="Mulish Light" pitchFamily="2" charset="0"/>
              </a:defRPr>
            </a:lvl1pPr>
          </a:lstStyle>
          <a:p>
            <a:pPr marL="7938"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da-DK" dirty="0"/>
              <a:t>Indsæt beskrivende tekst her</a:t>
            </a:r>
            <a:br>
              <a:rPr lang="da-DK" dirty="0"/>
            </a:br>
            <a:r>
              <a:rPr lang="da-DK" dirty="0"/>
              <a:t>Indsæt beskrivende tekst her</a:t>
            </a:r>
            <a:br>
              <a:rPr lang="da-DK" dirty="0"/>
            </a:br>
            <a:r>
              <a:rPr lang="da-DK" dirty="0"/>
              <a:t>Indsæt beskrivende tekst her</a:t>
            </a:r>
          </a:p>
        </p:txBody>
      </p:sp>
      <p:sp>
        <p:nvSpPr>
          <p:cNvPr id="42" name="Pladsholder til tekst 33"/>
          <p:cNvSpPr>
            <a:spLocks noGrp="1"/>
          </p:cNvSpPr>
          <p:nvPr>
            <p:ph type="body" sz="quarter" idx="22" hasCustomPrompt="1"/>
          </p:nvPr>
        </p:nvSpPr>
        <p:spPr>
          <a:xfrm>
            <a:off x="10254649" y="4371938"/>
            <a:ext cx="1565275" cy="492126"/>
          </a:xfrm>
        </p:spPr>
        <p:txBody>
          <a:bodyPr>
            <a:normAutofit/>
          </a:bodyPr>
          <a:lstStyle>
            <a:lvl1pPr marL="7938"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800" baseline="0">
                <a:solidFill>
                  <a:schemeClr val="accent1"/>
                </a:solidFill>
                <a:latin typeface="Mulish Light" pitchFamily="2" charset="0"/>
              </a:defRPr>
            </a:lvl1pPr>
          </a:lstStyle>
          <a:p>
            <a:pPr marL="7938"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da-DK" dirty="0"/>
              <a:t>Indsæt beskrivende tekst her</a:t>
            </a:r>
            <a:br>
              <a:rPr lang="da-DK" dirty="0"/>
            </a:br>
            <a:r>
              <a:rPr lang="da-DK" dirty="0"/>
              <a:t>Indsæt beskrivende tekst her</a:t>
            </a:r>
            <a:br>
              <a:rPr lang="da-DK" dirty="0"/>
            </a:br>
            <a:r>
              <a:rPr lang="da-DK" dirty="0"/>
              <a:t>Indsæt beskrivende tekst her</a:t>
            </a:r>
          </a:p>
        </p:txBody>
      </p:sp>
      <p:sp>
        <p:nvSpPr>
          <p:cNvPr id="44" name="Pladsholder til tekst 43"/>
          <p:cNvSpPr>
            <a:spLocks noGrp="1"/>
          </p:cNvSpPr>
          <p:nvPr>
            <p:ph type="body" sz="quarter" idx="23" hasCustomPrompt="1"/>
          </p:nvPr>
        </p:nvSpPr>
        <p:spPr>
          <a:xfrm>
            <a:off x="2216105" y="3987648"/>
            <a:ext cx="1144587" cy="396059"/>
          </a:xfrm>
          <a:prstGeom prst="homePlate">
            <a:avLst/>
          </a:prstGeom>
          <a:solidFill>
            <a:schemeClr val="accent1"/>
          </a:solidFill>
        </p:spPr>
        <p:txBody>
          <a:bodyPr anchor="ctr">
            <a:noAutofit/>
          </a:bodyPr>
          <a:lstStyle>
            <a:lvl1pPr marL="7938" indent="0">
              <a:buNone/>
              <a:defRPr sz="1000">
                <a:solidFill>
                  <a:schemeClr val="bg1"/>
                </a:solidFill>
                <a:latin typeface="Mulish Medium" pitchFamily="2" charset="0"/>
              </a:defRPr>
            </a:lvl1pPr>
          </a:lstStyle>
          <a:p>
            <a:pPr lvl="0"/>
            <a:r>
              <a:rPr lang="da-DK" dirty="0"/>
              <a:t>Indsæt tekst</a:t>
            </a:r>
          </a:p>
        </p:txBody>
      </p:sp>
      <p:sp>
        <p:nvSpPr>
          <p:cNvPr id="45" name="Pladsholder til tekst 43"/>
          <p:cNvSpPr>
            <a:spLocks noGrp="1"/>
          </p:cNvSpPr>
          <p:nvPr>
            <p:ph type="body" sz="quarter" idx="24" hasCustomPrompt="1"/>
          </p:nvPr>
        </p:nvSpPr>
        <p:spPr>
          <a:xfrm>
            <a:off x="5835776" y="3975879"/>
            <a:ext cx="1144587" cy="396059"/>
          </a:xfrm>
          <a:prstGeom prst="homePlate">
            <a:avLst/>
          </a:prstGeom>
          <a:solidFill>
            <a:schemeClr val="accent1"/>
          </a:solidFill>
        </p:spPr>
        <p:txBody>
          <a:bodyPr anchor="ctr">
            <a:noAutofit/>
          </a:bodyPr>
          <a:lstStyle>
            <a:lvl1pPr marL="7938" indent="0">
              <a:buNone/>
              <a:defRPr sz="1000">
                <a:solidFill>
                  <a:schemeClr val="bg1"/>
                </a:solidFill>
                <a:latin typeface="Mulish Medium" pitchFamily="2" charset="0"/>
              </a:defRPr>
            </a:lvl1pPr>
          </a:lstStyle>
          <a:p>
            <a:pPr lvl="0"/>
            <a:r>
              <a:rPr lang="da-DK" dirty="0"/>
              <a:t>Indsæt tekst</a:t>
            </a:r>
          </a:p>
        </p:txBody>
      </p:sp>
      <p:sp>
        <p:nvSpPr>
          <p:cNvPr id="46" name="Pladsholder til tekst 43"/>
          <p:cNvSpPr>
            <a:spLocks noGrp="1"/>
          </p:cNvSpPr>
          <p:nvPr>
            <p:ph type="body" sz="quarter" idx="25" hasCustomPrompt="1"/>
          </p:nvPr>
        </p:nvSpPr>
        <p:spPr>
          <a:xfrm>
            <a:off x="10254649" y="3987125"/>
            <a:ext cx="1144587" cy="396059"/>
          </a:xfrm>
          <a:prstGeom prst="homePlate">
            <a:avLst/>
          </a:prstGeom>
          <a:solidFill>
            <a:schemeClr val="accent1"/>
          </a:solidFill>
        </p:spPr>
        <p:txBody>
          <a:bodyPr anchor="ctr">
            <a:noAutofit/>
          </a:bodyPr>
          <a:lstStyle>
            <a:lvl1pPr marL="7938" indent="0">
              <a:buNone/>
              <a:defRPr sz="1000">
                <a:solidFill>
                  <a:schemeClr val="bg1"/>
                </a:solidFill>
                <a:latin typeface="Mulish Medium" pitchFamily="2" charset="0"/>
              </a:defRPr>
            </a:lvl1pPr>
          </a:lstStyle>
          <a:p>
            <a:pPr lvl="0"/>
            <a:r>
              <a:rPr lang="da-DK" dirty="0"/>
              <a:t>Indsæt tekst</a:t>
            </a:r>
          </a:p>
        </p:txBody>
      </p:sp>
      <p:sp>
        <p:nvSpPr>
          <p:cNvPr id="47" name="Pladsholder til tekst 43"/>
          <p:cNvSpPr>
            <a:spLocks noGrp="1"/>
          </p:cNvSpPr>
          <p:nvPr>
            <p:ph type="body" sz="quarter" idx="26" hasCustomPrompt="1"/>
          </p:nvPr>
        </p:nvSpPr>
        <p:spPr>
          <a:xfrm>
            <a:off x="838320" y="2937058"/>
            <a:ext cx="1144587" cy="396059"/>
          </a:xfrm>
          <a:prstGeom prst="homePlate">
            <a:avLst/>
          </a:prstGeom>
          <a:solidFill>
            <a:schemeClr val="accent1"/>
          </a:solidFill>
        </p:spPr>
        <p:txBody>
          <a:bodyPr anchor="ctr">
            <a:noAutofit/>
          </a:bodyPr>
          <a:lstStyle>
            <a:lvl1pPr marL="7938" indent="0">
              <a:buNone/>
              <a:defRPr sz="1000">
                <a:solidFill>
                  <a:schemeClr val="bg1"/>
                </a:solidFill>
                <a:latin typeface="Mulish Medium" pitchFamily="2" charset="0"/>
              </a:defRPr>
            </a:lvl1pPr>
          </a:lstStyle>
          <a:p>
            <a:pPr lvl="0"/>
            <a:r>
              <a:rPr lang="da-DK" dirty="0"/>
              <a:t>Indsæt tekst</a:t>
            </a:r>
          </a:p>
        </p:txBody>
      </p:sp>
      <p:sp>
        <p:nvSpPr>
          <p:cNvPr id="48" name="Pladsholder til tekst 43"/>
          <p:cNvSpPr>
            <a:spLocks noGrp="1"/>
          </p:cNvSpPr>
          <p:nvPr>
            <p:ph type="body" sz="quarter" idx="27" hasCustomPrompt="1"/>
          </p:nvPr>
        </p:nvSpPr>
        <p:spPr>
          <a:xfrm>
            <a:off x="4030961" y="2954351"/>
            <a:ext cx="1144587" cy="396059"/>
          </a:xfrm>
          <a:prstGeom prst="homePlate">
            <a:avLst/>
          </a:prstGeom>
          <a:solidFill>
            <a:schemeClr val="accent1"/>
          </a:solidFill>
        </p:spPr>
        <p:txBody>
          <a:bodyPr anchor="ctr">
            <a:noAutofit/>
          </a:bodyPr>
          <a:lstStyle>
            <a:lvl1pPr marL="7938" indent="0">
              <a:buNone/>
              <a:defRPr sz="1000">
                <a:solidFill>
                  <a:schemeClr val="bg1"/>
                </a:solidFill>
                <a:latin typeface="Mulish Medium" pitchFamily="2" charset="0"/>
              </a:defRPr>
            </a:lvl1pPr>
          </a:lstStyle>
          <a:p>
            <a:pPr lvl="0"/>
            <a:r>
              <a:rPr lang="da-DK" dirty="0"/>
              <a:t>Indsæt tekst</a:t>
            </a:r>
          </a:p>
        </p:txBody>
      </p:sp>
      <p:sp>
        <p:nvSpPr>
          <p:cNvPr id="49" name="Pladsholder til tekst 43"/>
          <p:cNvSpPr>
            <a:spLocks noGrp="1"/>
          </p:cNvSpPr>
          <p:nvPr>
            <p:ph type="body" sz="quarter" idx="28" hasCustomPrompt="1"/>
          </p:nvPr>
        </p:nvSpPr>
        <p:spPr>
          <a:xfrm>
            <a:off x="8108693" y="2937058"/>
            <a:ext cx="1144587" cy="396059"/>
          </a:xfrm>
          <a:prstGeom prst="homePlate">
            <a:avLst/>
          </a:prstGeom>
          <a:solidFill>
            <a:schemeClr val="accent1"/>
          </a:solidFill>
        </p:spPr>
        <p:txBody>
          <a:bodyPr anchor="ctr">
            <a:noAutofit/>
          </a:bodyPr>
          <a:lstStyle>
            <a:lvl1pPr marL="7938" indent="0">
              <a:buNone/>
              <a:defRPr sz="1000">
                <a:solidFill>
                  <a:schemeClr val="bg1"/>
                </a:solidFill>
                <a:latin typeface="Mulish Medium" pitchFamily="2" charset="0"/>
              </a:defRPr>
            </a:lvl1pPr>
          </a:lstStyle>
          <a:p>
            <a:pPr lvl="0"/>
            <a:r>
              <a:rPr lang="da-DK" dirty="0"/>
              <a:t>Indsæt tekst</a:t>
            </a:r>
          </a:p>
        </p:txBody>
      </p:sp>
      <p:sp>
        <p:nvSpPr>
          <p:cNvPr id="24" name="Pladsholder til tekst 3"/>
          <p:cNvSpPr>
            <a:spLocks noGrp="1"/>
          </p:cNvSpPr>
          <p:nvPr>
            <p:ph type="body" sz="quarter" idx="29" hasCustomPrompt="1"/>
          </p:nvPr>
        </p:nvSpPr>
        <p:spPr>
          <a:xfrm>
            <a:off x="472281" y="5322590"/>
            <a:ext cx="2526291" cy="1333584"/>
          </a:xfrm>
        </p:spPr>
        <p:txBody>
          <a:bodyPr>
            <a:normAutofit/>
          </a:bodyPr>
          <a:lstStyle>
            <a:lvl1pPr marL="7938" indent="0">
              <a:buNone/>
              <a:defRPr sz="1050" baseline="0"/>
            </a:lvl1pPr>
          </a:lstStyle>
          <a:p>
            <a:pPr lvl="0"/>
            <a:r>
              <a:rPr lang="da-DK" dirty="0"/>
              <a:t>Vejledning:</a:t>
            </a:r>
            <a:br>
              <a:rPr lang="da-DK" dirty="0"/>
            </a:br>
            <a:r>
              <a:rPr lang="da-DK" dirty="0"/>
              <a:t>Indsæt selv </a:t>
            </a:r>
            <a:r>
              <a:rPr lang="da-DK" dirty="0" err="1"/>
              <a:t>strej</a:t>
            </a:r>
            <a:r>
              <a:rPr lang="da-DK" dirty="0"/>
              <a:t> fra linje til boks ved at indsætte figur(stregen) og derefter klik formater -&gt; kontur.  </a:t>
            </a:r>
            <a:r>
              <a:rPr lang="da-DK" dirty="0" err="1"/>
              <a:t>Stiplingen</a:t>
            </a:r>
            <a:r>
              <a:rPr lang="da-DK" dirty="0"/>
              <a:t> er den øverste og tykkelsen er 1pkt. </a:t>
            </a:r>
          </a:p>
          <a:p>
            <a:pPr lvl="0"/>
            <a:r>
              <a:rPr lang="da-DK" dirty="0"/>
              <a:t>Denne boks kan slettes ved behov. </a:t>
            </a:r>
          </a:p>
        </p:txBody>
      </p:sp>
    </p:spTree>
    <p:extLst>
      <p:ext uri="{BB962C8B-B14F-4D97-AF65-F5344CB8AC3E}">
        <p14:creationId xmlns:p14="http://schemas.microsoft.com/office/powerpoint/2010/main" val="37342935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roceslinje 1 hav grøn">
    <p:spTree>
      <p:nvGrpSpPr>
        <p:cNvPr id="1" name=""/>
        <p:cNvGrpSpPr/>
        <p:nvPr/>
      </p:nvGrpSpPr>
      <p:grpSpPr>
        <a:xfrm>
          <a:off x="0" y="0"/>
          <a:ext cx="0" cy="0"/>
          <a:chOff x="0" y="0"/>
          <a:chExt cx="0" cy="0"/>
        </a:xfrm>
      </p:grpSpPr>
      <p:pic>
        <p:nvPicPr>
          <p:cNvPr id="3" name="Graphic 6">
            <a:extLst>
              <a:ext uri="{FF2B5EF4-FFF2-40B4-BE49-F238E27FC236}">
                <a16:creationId xmlns:a16="http://schemas.microsoft.com/office/drawing/2014/main" id="{25BCFB0E-8D07-DEFF-3941-2AAC709E19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2282" y="192328"/>
            <a:ext cx="2040712" cy="594094"/>
          </a:xfrm>
          <a:prstGeom prst="rect">
            <a:avLst/>
          </a:prstGeom>
        </p:spPr>
      </p:pic>
      <p:cxnSp>
        <p:nvCxnSpPr>
          <p:cNvPr id="6" name="Lige forbindelse 5"/>
          <p:cNvCxnSpPr/>
          <p:nvPr userDrawn="1"/>
        </p:nvCxnSpPr>
        <p:spPr>
          <a:xfrm>
            <a:off x="774357" y="3657605"/>
            <a:ext cx="10429102"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 name="Lige forbindelse 7"/>
          <p:cNvCxnSpPr/>
          <p:nvPr userDrawn="1"/>
        </p:nvCxnSpPr>
        <p:spPr>
          <a:xfrm flipV="1">
            <a:off x="1309816" y="3311616"/>
            <a:ext cx="0" cy="354227"/>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Lige forbindelse 13"/>
          <p:cNvCxnSpPr/>
          <p:nvPr userDrawn="1"/>
        </p:nvCxnSpPr>
        <p:spPr>
          <a:xfrm flipV="1">
            <a:off x="4510216" y="3310245"/>
            <a:ext cx="0" cy="354227"/>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 name="Lige forbindelse 16"/>
          <p:cNvCxnSpPr/>
          <p:nvPr userDrawn="1"/>
        </p:nvCxnSpPr>
        <p:spPr>
          <a:xfrm flipV="1">
            <a:off x="8587948" y="3315426"/>
            <a:ext cx="0" cy="354227"/>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Lige forbindelse 19"/>
          <p:cNvCxnSpPr/>
          <p:nvPr userDrawn="1"/>
        </p:nvCxnSpPr>
        <p:spPr>
          <a:xfrm flipV="1">
            <a:off x="2663137" y="3639682"/>
            <a:ext cx="0" cy="354227"/>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 name="Lige forbindelse 22"/>
          <p:cNvCxnSpPr/>
          <p:nvPr userDrawn="1"/>
        </p:nvCxnSpPr>
        <p:spPr>
          <a:xfrm flipV="1">
            <a:off x="6282810" y="3641129"/>
            <a:ext cx="0" cy="354227"/>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Lige forbindelse 25"/>
          <p:cNvCxnSpPr/>
          <p:nvPr userDrawn="1"/>
        </p:nvCxnSpPr>
        <p:spPr>
          <a:xfrm flipV="1">
            <a:off x="10701681" y="3637010"/>
            <a:ext cx="0" cy="354227"/>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7" name="Pladsholder til tekst 10"/>
          <p:cNvSpPr>
            <a:spLocks noGrp="1"/>
          </p:cNvSpPr>
          <p:nvPr userDrawn="1">
            <p:ph type="body" sz="quarter" idx="16" hasCustomPrompt="1"/>
          </p:nvPr>
        </p:nvSpPr>
        <p:spPr>
          <a:xfrm>
            <a:off x="838799" y="1114772"/>
            <a:ext cx="9178411" cy="644525"/>
          </a:xfrm>
        </p:spPr>
        <p:txBody>
          <a:bodyPr/>
          <a:lstStyle>
            <a:lvl1pPr marL="7938" indent="0">
              <a:buNone/>
              <a:defRPr baseline="0">
                <a:latin typeface="Mulish Light" pitchFamily="2" charset="0"/>
              </a:defRPr>
            </a:lvl1pPr>
          </a:lstStyle>
          <a:p>
            <a:pPr lvl="0"/>
            <a:r>
              <a:rPr lang="da-DK" dirty="0"/>
              <a:t>Klik for at redigere i master</a:t>
            </a:r>
          </a:p>
        </p:txBody>
      </p:sp>
      <p:sp>
        <p:nvSpPr>
          <p:cNvPr id="34" name="Pladsholder til tekst 33"/>
          <p:cNvSpPr>
            <a:spLocks noGrp="1"/>
          </p:cNvSpPr>
          <p:nvPr userDrawn="1">
            <p:ph type="body" sz="quarter" idx="17" hasCustomPrompt="1"/>
          </p:nvPr>
        </p:nvSpPr>
        <p:spPr>
          <a:xfrm>
            <a:off x="830561" y="2448516"/>
            <a:ext cx="1565275" cy="492126"/>
          </a:xfrm>
        </p:spPr>
        <p:txBody>
          <a:bodyPr>
            <a:normAutofit/>
          </a:bodyPr>
          <a:lstStyle>
            <a:lvl1pPr marL="7938"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800" baseline="0">
                <a:solidFill>
                  <a:schemeClr val="accent1"/>
                </a:solidFill>
                <a:latin typeface="Mulish Light" pitchFamily="2" charset="0"/>
              </a:defRPr>
            </a:lvl1pPr>
          </a:lstStyle>
          <a:p>
            <a:pPr marL="7938"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da-DK" dirty="0"/>
              <a:t>Indsæt beskrivende tekst her</a:t>
            </a:r>
            <a:br>
              <a:rPr lang="da-DK" dirty="0"/>
            </a:br>
            <a:r>
              <a:rPr lang="da-DK" dirty="0"/>
              <a:t>Indsæt beskrivende tekst her</a:t>
            </a:r>
            <a:br>
              <a:rPr lang="da-DK" dirty="0"/>
            </a:br>
            <a:r>
              <a:rPr lang="da-DK" dirty="0"/>
              <a:t>Indsæt beskrivende tekst her</a:t>
            </a:r>
          </a:p>
        </p:txBody>
      </p:sp>
      <p:sp>
        <p:nvSpPr>
          <p:cNvPr id="38" name="Pladsholder til tekst 33"/>
          <p:cNvSpPr>
            <a:spLocks noGrp="1"/>
          </p:cNvSpPr>
          <p:nvPr userDrawn="1">
            <p:ph type="body" sz="quarter" idx="18" hasCustomPrompt="1"/>
          </p:nvPr>
        </p:nvSpPr>
        <p:spPr>
          <a:xfrm>
            <a:off x="4030961" y="2445749"/>
            <a:ext cx="1565275" cy="492126"/>
          </a:xfrm>
        </p:spPr>
        <p:txBody>
          <a:bodyPr>
            <a:normAutofit/>
          </a:bodyPr>
          <a:lstStyle>
            <a:lvl1pPr marL="7938"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800" baseline="0">
                <a:solidFill>
                  <a:schemeClr val="accent1"/>
                </a:solidFill>
                <a:latin typeface="Mulish Light" pitchFamily="2" charset="0"/>
              </a:defRPr>
            </a:lvl1pPr>
          </a:lstStyle>
          <a:p>
            <a:pPr marL="7938"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da-DK" dirty="0"/>
              <a:t>Indsæt beskrivende tekst her</a:t>
            </a:r>
            <a:br>
              <a:rPr lang="da-DK" dirty="0"/>
            </a:br>
            <a:r>
              <a:rPr lang="da-DK" dirty="0"/>
              <a:t>Indsæt beskrivende tekst her</a:t>
            </a:r>
            <a:br>
              <a:rPr lang="da-DK" dirty="0"/>
            </a:br>
            <a:r>
              <a:rPr lang="da-DK" dirty="0"/>
              <a:t>Indsæt beskrivende tekst her</a:t>
            </a:r>
          </a:p>
        </p:txBody>
      </p:sp>
      <p:sp>
        <p:nvSpPr>
          <p:cNvPr id="39" name="Pladsholder til tekst 33"/>
          <p:cNvSpPr>
            <a:spLocks noGrp="1"/>
          </p:cNvSpPr>
          <p:nvPr userDrawn="1">
            <p:ph type="body" sz="quarter" idx="19" hasCustomPrompt="1"/>
          </p:nvPr>
        </p:nvSpPr>
        <p:spPr>
          <a:xfrm>
            <a:off x="8108693" y="2444668"/>
            <a:ext cx="1565275" cy="492126"/>
          </a:xfrm>
        </p:spPr>
        <p:txBody>
          <a:bodyPr>
            <a:normAutofit/>
          </a:bodyPr>
          <a:lstStyle>
            <a:lvl1pPr marL="7938"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800" baseline="0">
                <a:solidFill>
                  <a:schemeClr val="accent1"/>
                </a:solidFill>
                <a:latin typeface="Mulish Light" pitchFamily="2" charset="0"/>
              </a:defRPr>
            </a:lvl1pPr>
          </a:lstStyle>
          <a:p>
            <a:pPr marL="7938"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da-DK" dirty="0"/>
              <a:t>Indsæt beskrivende tekst her</a:t>
            </a:r>
            <a:br>
              <a:rPr lang="da-DK" dirty="0"/>
            </a:br>
            <a:r>
              <a:rPr lang="da-DK" dirty="0"/>
              <a:t>Indsæt beskrivende tekst her</a:t>
            </a:r>
            <a:br>
              <a:rPr lang="da-DK" dirty="0"/>
            </a:br>
            <a:r>
              <a:rPr lang="da-DK" dirty="0"/>
              <a:t>Indsæt beskrivende tekst her</a:t>
            </a:r>
          </a:p>
        </p:txBody>
      </p:sp>
      <p:sp>
        <p:nvSpPr>
          <p:cNvPr id="40" name="Pladsholder til tekst 33"/>
          <p:cNvSpPr>
            <a:spLocks noGrp="1"/>
          </p:cNvSpPr>
          <p:nvPr userDrawn="1">
            <p:ph type="body" sz="quarter" idx="20" hasCustomPrompt="1"/>
          </p:nvPr>
        </p:nvSpPr>
        <p:spPr>
          <a:xfrm>
            <a:off x="2213488" y="4371938"/>
            <a:ext cx="1565275" cy="492126"/>
          </a:xfrm>
        </p:spPr>
        <p:txBody>
          <a:bodyPr>
            <a:normAutofit/>
          </a:bodyPr>
          <a:lstStyle>
            <a:lvl1pPr marL="7938"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800" baseline="0">
                <a:solidFill>
                  <a:schemeClr val="accent1"/>
                </a:solidFill>
                <a:latin typeface="Mulish Light" pitchFamily="2" charset="0"/>
              </a:defRPr>
            </a:lvl1pPr>
          </a:lstStyle>
          <a:p>
            <a:pPr marL="7938"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da-DK" dirty="0"/>
              <a:t>Indsæt beskrivende tekst her</a:t>
            </a:r>
            <a:br>
              <a:rPr lang="da-DK" dirty="0"/>
            </a:br>
            <a:r>
              <a:rPr lang="da-DK" dirty="0"/>
              <a:t>Indsæt beskrivende tekst her</a:t>
            </a:r>
            <a:br>
              <a:rPr lang="da-DK" dirty="0"/>
            </a:br>
            <a:r>
              <a:rPr lang="da-DK" dirty="0"/>
              <a:t>Indsæt beskrivende tekst her</a:t>
            </a:r>
          </a:p>
        </p:txBody>
      </p:sp>
      <p:sp>
        <p:nvSpPr>
          <p:cNvPr id="41" name="Pladsholder til tekst 33"/>
          <p:cNvSpPr>
            <a:spLocks noGrp="1"/>
          </p:cNvSpPr>
          <p:nvPr userDrawn="1">
            <p:ph type="body" sz="quarter" idx="21" hasCustomPrompt="1"/>
          </p:nvPr>
        </p:nvSpPr>
        <p:spPr>
          <a:xfrm>
            <a:off x="5835777" y="4371938"/>
            <a:ext cx="1565275" cy="492126"/>
          </a:xfrm>
        </p:spPr>
        <p:txBody>
          <a:bodyPr>
            <a:normAutofit/>
          </a:bodyPr>
          <a:lstStyle>
            <a:lvl1pPr marL="7938"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800" baseline="0">
                <a:solidFill>
                  <a:schemeClr val="accent1"/>
                </a:solidFill>
                <a:latin typeface="Mulish Light" pitchFamily="2" charset="0"/>
              </a:defRPr>
            </a:lvl1pPr>
          </a:lstStyle>
          <a:p>
            <a:pPr marL="7938"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da-DK" dirty="0"/>
              <a:t>Indsæt beskrivende tekst her</a:t>
            </a:r>
            <a:br>
              <a:rPr lang="da-DK" dirty="0"/>
            </a:br>
            <a:r>
              <a:rPr lang="da-DK" dirty="0"/>
              <a:t>Indsæt beskrivende tekst her</a:t>
            </a:r>
            <a:br>
              <a:rPr lang="da-DK" dirty="0"/>
            </a:br>
            <a:r>
              <a:rPr lang="da-DK" dirty="0"/>
              <a:t>Indsæt beskrivende tekst her</a:t>
            </a:r>
          </a:p>
        </p:txBody>
      </p:sp>
      <p:sp>
        <p:nvSpPr>
          <p:cNvPr id="42" name="Pladsholder til tekst 33"/>
          <p:cNvSpPr>
            <a:spLocks noGrp="1"/>
          </p:cNvSpPr>
          <p:nvPr>
            <p:ph type="body" sz="quarter" idx="22" hasCustomPrompt="1"/>
          </p:nvPr>
        </p:nvSpPr>
        <p:spPr>
          <a:xfrm>
            <a:off x="10254649" y="4371938"/>
            <a:ext cx="1565275" cy="492126"/>
          </a:xfrm>
        </p:spPr>
        <p:txBody>
          <a:bodyPr>
            <a:normAutofit/>
          </a:bodyPr>
          <a:lstStyle>
            <a:lvl1pPr marL="7938"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800" baseline="0">
                <a:solidFill>
                  <a:schemeClr val="accent1"/>
                </a:solidFill>
                <a:latin typeface="Mulish Light" pitchFamily="2" charset="0"/>
              </a:defRPr>
            </a:lvl1pPr>
          </a:lstStyle>
          <a:p>
            <a:pPr marL="7938"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da-DK" dirty="0"/>
              <a:t>Indsæt beskrivende tekst her</a:t>
            </a:r>
            <a:br>
              <a:rPr lang="da-DK" dirty="0"/>
            </a:br>
            <a:r>
              <a:rPr lang="da-DK" dirty="0"/>
              <a:t>Indsæt beskrivende tekst her</a:t>
            </a:r>
            <a:br>
              <a:rPr lang="da-DK" dirty="0"/>
            </a:br>
            <a:r>
              <a:rPr lang="da-DK" dirty="0"/>
              <a:t>Indsæt beskrivende tekst her</a:t>
            </a:r>
          </a:p>
        </p:txBody>
      </p:sp>
      <p:sp>
        <p:nvSpPr>
          <p:cNvPr id="44" name="Pladsholder til tekst 43"/>
          <p:cNvSpPr>
            <a:spLocks noGrp="1"/>
          </p:cNvSpPr>
          <p:nvPr>
            <p:ph type="body" sz="quarter" idx="23" hasCustomPrompt="1"/>
          </p:nvPr>
        </p:nvSpPr>
        <p:spPr>
          <a:xfrm>
            <a:off x="2216105" y="3987648"/>
            <a:ext cx="1144587" cy="396059"/>
          </a:xfrm>
          <a:prstGeom prst="homePlate">
            <a:avLst/>
          </a:prstGeom>
          <a:solidFill>
            <a:schemeClr val="tx1"/>
          </a:solidFill>
        </p:spPr>
        <p:txBody>
          <a:bodyPr anchor="ctr">
            <a:noAutofit/>
          </a:bodyPr>
          <a:lstStyle>
            <a:lvl1pPr marL="7938" indent="0">
              <a:buNone/>
              <a:defRPr sz="1000">
                <a:solidFill>
                  <a:schemeClr val="bg1"/>
                </a:solidFill>
                <a:latin typeface="Mulish Medium" pitchFamily="2" charset="0"/>
              </a:defRPr>
            </a:lvl1pPr>
          </a:lstStyle>
          <a:p>
            <a:pPr lvl="0"/>
            <a:r>
              <a:rPr lang="da-DK" dirty="0"/>
              <a:t>Indsæt tekst</a:t>
            </a:r>
          </a:p>
        </p:txBody>
      </p:sp>
      <p:sp>
        <p:nvSpPr>
          <p:cNvPr id="45" name="Pladsholder til tekst 43"/>
          <p:cNvSpPr>
            <a:spLocks noGrp="1"/>
          </p:cNvSpPr>
          <p:nvPr>
            <p:ph type="body" sz="quarter" idx="24" hasCustomPrompt="1"/>
          </p:nvPr>
        </p:nvSpPr>
        <p:spPr>
          <a:xfrm>
            <a:off x="5835776" y="3975879"/>
            <a:ext cx="1144587" cy="396059"/>
          </a:xfrm>
          <a:prstGeom prst="homePlate">
            <a:avLst/>
          </a:prstGeom>
          <a:solidFill>
            <a:schemeClr val="tx1"/>
          </a:solidFill>
        </p:spPr>
        <p:txBody>
          <a:bodyPr anchor="ctr">
            <a:noAutofit/>
          </a:bodyPr>
          <a:lstStyle>
            <a:lvl1pPr marL="7938" indent="0">
              <a:buNone/>
              <a:defRPr sz="1000">
                <a:solidFill>
                  <a:schemeClr val="bg1"/>
                </a:solidFill>
                <a:latin typeface="Mulish Medium" pitchFamily="2" charset="0"/>
              </a:defRPr>
            </a:lvl1pPr>
          </a:lstStyle>
          <a:p>
            <a:pPr lvl="0"/>
            <a:r>
              <a:rPr lang="da-DK" dirty="0"/>
              <a:t>Indsæt tekst</a:t>
            </a:r>
          </a:p>
        </p:txBody>
      </p:sp>
      <p:sp>
        <p:nvSpPr>
          <p:cNvPr id="46" name="Pladsholder til tekst 43"/>
          <p:cNvSpPr>
            <a:spLocks noGrp="1"/>
          </p:cNvSpPr>
          <p:nvPr>
            <p:ph type="body" sz="quarter" idx="25" hasCustomPrompt="1"/>
          </p:nvPr>
        </p:nvSpPr>
        <p:spPr>
          <a:xfrm>
            <a:off x="10254649" y="3987125"/>
            <a:ext cx="1144587" cy="396059"/>
          </a:xfrm>
          <a:prstGeom prst="homePlate">
            <a:avLst/>
          </a:prstGeom>
          <a:solidFill>
            <a:schemeClr val="tx1"/>
          </a:solidFill>
        </p:spPr>
        <p:txBody>
          <a:bodyPr anchor="ctr">
            <a:noAutofit/>
          </a:bodyPr>
          <a:lstStyle>
            <a:lvl1pPr marL="7938" indent="0">
              <a:buNone/>
              <a:defRPr sz="1000">
                <a:solidFill>
                  <a:schemeClr val="bg1"/>
                </a:solidFill>
                <a:latin typeface="Mulish Medium" pitchFamily="2" charset="0"/>
              </a:defRPr>
            </a:lvl1pPr>
          </a:lstStyle>
          <a:p>
            <a:pPr lvl="0"/>
            <a:r>
              <a:rPr lang="da-DK" dirty="0"/>
              <a:t>Indsæt tekst</a:t>
            </a:r>
          </a:p>
        </p:txBody>
      </p:sp>
      <p:sp>
        <p:nvSpPr>
          <p:cNvPr id="47" name="Pladsholder til tekst 43"/>
          <p:cNvSpPr>
            <a:spLocks noGrp="1"/>
          </p:cNvSpPr>
          <p:nvPr>
            <p:ph type="body" sz="quarter" idx="26" hasCustomPrompt="1"/>
          </p:nvPr>
        </p:nvSpPr>
        <p:spPr>
          <a:xfrm>
            <a:off x="838320" y="2937058"/>
            <a:ext cx="1144587" cy="396059"/>
          </a:xfrm>
          <a:prstGeom prst="homePlate">
            <a:avLst/>
          </a:prstGeom>
          <a:solidFill>
            <a:schemeClr val="tx1"/>
          </a:solidFill>
        </p:spPr>
        <p:txBody>
          <a:bodyPr anchor="ctr">
            <a:noAutofit/>
          </a:bodyPr>
          <a:lstStyle>
            <a:lvl1pPr marL="7938" indent="0">
              <a:buNone/>
              <a:defRPr sz="1000">
                <a:solidFill>
                  <a:schemeClr val="bg1"/>
                </a:solidFill>
                <a:latin typeface="Mulish Medium" pitchFamily="2" charset="0"/>
              </a:defRPr>
            </a:lvl1pPr>
          </a:lstStyle>
          <a:p>
            <a:pPr lvl="0"/>
            <a:r>
              <a:rPr lang="da-DK" dirty="0"/>
              <a:t>Indsæt tekst</a:t>
            </a:r>
          </a:p>
        </p:txBody>
      </p:sp>
      <p:sp>
        <p:nvSpPr>
          <p:cNvPr id="48" name="Pladsholder til tekst 43"/>
          <p:cNvSpPr>
            <a:spLocks noGrp="1"/>
          </p:cNvSpPr>
          <p:nvPr>
            <p:ph type="body" sz="quarter" idx="27" hasCustomPrompt="1"/>
          </p:nvPr>
        </p:nvSpPr>
        <p:spPr>
          <a:xfrm>
            <a:off x="4030961" y="2954351"/>
            <a:ext cx="1144587" cy="396059"/>
          </a:xfrm>
          <a:prstGeom prst="homePlate">
            <a:avLst/>
          </a:prstGeom>
          <a:solidFill>
            <a:schemeClr val="tx1"/>
          </a:solidFill>
        </p:spPr>
        <p:txBody>
          <a:bodyPr anchor="ctr">
            <a:noAutofit/>
          </a:bodyPr>
          <a:lstStyle>
            <a:lvl1pPr marL="7938" indent="0">
              <a:buNone/>
              <a:defRPr sz="1000">
                <a:solidFill>
                  <a:schemeClr val="bg1"/>
                </a:solidFill>
                <a:latin typeface="Mulish Medium" pitchFamily="2" charset="0"/>
              </a:defRPr>
            </a:lvl1pPr>
          </a:lstStyle>
          <a:p>
            <a:pPr lvl="0"/>
            <a:r>
              <a:rPr lang="da-DK" dirty="0"/>
              <a:t>Indsæt tekst</a:t>
            </a:r>
          </a:p>
        </p:txBody>
      </p:sp>
      <p:sp>
        <p:nvSpPr>
          <p:cNvPr id="49" name="Pladsholder til tekst 43"/>
          <p:cNvSpPr>
            <a:spLocks noGrp="1"/>
          </p:cNvSpPr>
          <p:nvPr>
            <p:ph type="body" sz="quarter" idx="28" hasCustomPrompt="1"/>
          </p:nvPr>
        </p:nvSpPr>
        <p:spPr>
          <a:xfrm>
            <a:off x="8108693" y="2937058"/>
            <a:ext cx="1144587" cy="396059"/>
          </a:xfrm>
          <a:prstGeom prst="homePlate">
            <a:avLst/>
          </a:prstGeom>
          <a:solidFill>
            <a:schemeClr val="tx1"/>
          </a:solidFill>
        </p:spPr>
        <p:txBody>
          <a:bodyPr anchor="ctr">
            <a:noAutofit/>
          </a:bodyPr>
          <a:lstStyle>
            <a:lvl1pPr marL="7938" indent="0">
              <a:buNone/>
              <a:defRPr sz="1000">
                <a:solidFill>
                  <a:schemeClr val="bg1"/>
                </a:solidFill>
                <a:latin typeface="Mulish Medium" pitchFamily="2" charset="0"/>
              </a:defRPr>
            </a:lvl1pPr>
          </a:lstStyle>
          <a:p>
            <a:pPr lvl="0"/>
            <a:r>
              <a:rPr lang="da-DK" dirty="0"/>
              <a:t>Indsæt tekst</a:t>
            </a:r>
          </a:p>
        </p:txBody>
      </p:sp>
      <p:sp>
        <p:nvSpPr>
          <p:cNvPr id="24" name="Pladsholder til tekst 3"/>
          <p:cNvSpPr>
            <a:spLocks noGrp="1"/>
          </p:cNvSpPr>
          <p:nvPr>
            <p:ph type="body" sz="quarter" idx="29" hasCustomPrompt="1"/>
          </p:nvPr>
        </p:nvSpPr>
        <p:spPr>
          <a:xfrm>
            <a:off x="472281" y="5322590"/>
            <a:ext cx="2526291" cy="1333584"/>
          </a:xfrm>
        </p:spPr>
        <p:txBody>
          <a:bodyPr>
            <a:normAutofit/>
          </a:bodyPr>
          <a:lstStyle>
            <a:lvl1pPr marL="7938" indent="0">
              <a:buNone/>
              <a:defRPr sz="1050" baseline="0"/>
            </a:lvl1pPr>
          </a:lstStyle>
          <a:p>
            <a:pPr lvl="0"/>
            <a:r>
              <a:rPr lang="da-DK" dirty="0"/>
              <a:t>Vejledning:</a:t>
            </a:r>
            <a:br>
              <a:rPr lang="da-DK" dirty="0"/>
            </a:br>
            <a:r>
              <a:rPr lang="da-DK" dirty="0"/>
              <a:t>Indsæt selv </a:t>
            </a:r>
            <a:r>
              <a:rPr lang="da-DK" dirty="0" err="1"/>
              <a:t>strej</a:t>
            </a:r>
            <a:r>
              <a:rPr lang="da-DK" dirty="0"/>
              <a:t> fra linje til boks ved at indsætte figur(stregen) og derefter klik formater -&gt; kontur.  </a:t>
            </a:r>
            <a:r>
              <a:rPr lang="da-DK" dirty="0" err="1"/>
              <a:t>Stiplingen</a:t>
            </a:r>
            <a:r>
              <a:rPr lang="da-DK" dirty="0"/>
              <a:t> er den øverste og tykkelsen er 1pkt. </a:t>
            </a:r>
          </a:p>
          <a:p>
            <a:pPr lvl="0"/>
            <a:r>
              <a:rPr lang="da-DK" dirty="0"/>
              <a:t>Denne boks kan slettes ved behov. </a:t>
            </a:r>
          </a:p>
        </p:txBody>
      </p:sp>
    </p:spTree>
    <p:extLst>
      <p:ext uri="{BB962C8B-B14F-4D97-AF65-F5344CB8AC3E}">
        <p14:creationId xmlns:p14="http://schemas.microsoft.com/office/powerpoint/2010/main" val="857934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F9EFE-E48A-9B53-C47B-AD88E8CF9A6D}"/>
              </a:ext>
            </a:extLst>
          </p:cNvPr>
          <p:cNvSpPr>
            <a:spLocks noGrp="1"/>
          </p:cNvSpPr>
          <p:nvPr>
            <p:ph type="title"/>
          </p:nvPr>
        </p:nvSpPr>
        <p:spPr>
          <a:xfrm>
            <a:off x="831850" y="1777472"/>
            <a:ext cx="10515600" cy="2852737"/>
          </a:xfrm>
        </p:spPr>
        <p:txBody>
          <a:bodyPr anchor="ctr" anchorCtr="0"/>
          <a:lstStyle>
            <a:lvl1pPr algn="ctr">
              <a:lnSpc>
                <a:spcPct val="80000"/>
              </a:lnSpc>
              <a:defRPr sz="6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95752E90-F262-0928-22E2-BB1B1C730AC0}"/>
              </a:ext>
            </a:extLst>
          </p:cNvPr>
          <p:cNvSpPr>
            <a:spLocks noGrp="1"/>
          </p:cNvSpPr>
          <p:nvPr>
            <p:ph type="body" idx="1"/>
          </p:nvPr>
        </p:nvSpPr>
        <p:spPr>
          <a:xfrm>
            <a:off x="831850" y="4589464"/>
            <a:ext cx="10515600" cy="885362"/>
          </a:xfrm>
        </p:spPr>
        <p:txBody>
          <a:bodyPr>
            <a:normAutofit/>
          </a:bodyPr>
          <a:lstStyle>
            <a:lvl1pPr marL="0" indent="0" algn="ctr">
              <a:buNone/>
              <a:defRPr sz="1800" b="0">
                <a:solidFill>
                  <a:schemeClr val="tx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Date Placeholder 7">
            <a:extLst>
              <a:ext uri="{FF2B5EF4-FFF2-40B4-BE49-F238E27FC236}">
                <a16:creationId xmlns:a16="http://schemas.microsoft.com/office/drawing/2014/main" id="{C6BF3EEE-9F92-746D-7524-0F33F6FEFC88}"/>
              </a:ext>
            </a:extLst>
          </p:cNvPr>
          <p:cNvSpPr>
            <a:spLocks noGrp="1"/>
          </p:cNvSpPr>
          <p:nvPr>
            <p:ph type="dt" sz="half" idx="10"/>
          </p:nvPr>
        </p:nvSpPr>
        <p:spPr/>
        <p:txBody>
          <a:bodyPr/>
          <a:lstStyle>
            <a:lvl1pPr>
              <a:defRPr>
                <a:solidFill>
                  <a:schemeClr val="tx1"/>
                </a:solidFill>
              </a:defRPr>
            </a:lvl1pPr>
          </a:lstStyle>
          <a:p>
            <a:fld id="{929392B6-FE48-4FBD-98E7-365C62370900}" type="datetime1">
              <a:rPr lang="en-GB" smtClean="0"/>
              <a:t>11/01/2024</a:t>
            </a:fld>
            <a:endParaRPr lang="en-US"/>
          </a:p>
        </p:txBody>
      </p:sp>
      <p:sp>
        <p:nvSpPr>
          <p:cNvPr id="9" name="Footer Placeholder 8">
            <a:extLst>
              <a:ext uri="{FF2B5EF4-FFF2-40B4-BE49-F238E27FC236}">
                <a16:creationId xmlns:a16="http://schemas.microsoft.com/office/drawing/2014/main" id="{C255E428-ED52-75AD-C23B-7DD1BFBFF39D}"/>
              </a:ext>
            </a:extLst>
          </p:cNvPr>
          <p:cNvSpPr>
            <a:spLocks noGrp="1"/>
          </p:cNvSpPr>
          <p:nvPr>
            <p:ph type="ftr" sz="quarter" idx="11"/>
          </p:nvPr>
        </p:nvSpPr>
        <p:spPr/>
        <p:txBody>
          <a:bodyPr/>
          <a:lstStyle>
            <a:lvl1pPr>
              <a:defRPr>
                <a:solidFill>
                  <a:schemeClr val="tx1"/>
                </a:solidFill>
              </a:defRPr>
            </a:lvl1pPr>
          </a:lstStyle>
          <a:p>
            <a:endParaRPr lang="en-US"/>
          </a:p>
        </p:txBody>
      </p:sp>
      <p:sp>
        <p:nvSpPr>
          <p:cNvPr id="10" name="Slide Number Placeholder 9">
            <a:extLst>
              <a:ext uri="{FF2B5EF4-FFF2-40B4-BE49-F238E27FC236}">
                <a16:creationId xmlns:a16="http://schemas.microsoft.com/office/drawing/2014/main" id="{354533BD-C43A-4315-7FAA-3FDD70C82385}"/>
              </a:ext>
            </a:extLst>
          </p:cNvPr>
          <p:cNvSpPr>
            <a:spLocks noGrp="1"/>
          </p:cNvSpPr>
          <p:nvPr>
            <p:ph type="sldNum" sz="quarter" idx="12"/>
          </p:nvPr>
        </p:nvSpPr>
        <p:spPr/>
        <p:txBody>
          <a:bodyPr/>
          <a:lstStyle>
            <a:lvl1pPr>
              <a:defRPr>
                <a:solidFill>
                  <a:schemeClr val="tx1"/>
                </a:solidFill>
              </a:defRPr>
            </a:lvl1pPr>
          </a:lstStyle>
          <a:p>
            <a:fld id="{F881ECC6-5F04-4368-92B5-31F8CB4BCAB8}" type="slidenum">
              <a:rPr lang="en-US" smtClean="0"/>
              <a:pPr/>
              <a:t>‹#›</a:t>
            </a:fld>
            <a:endParaRPr lang="en-US"/>
          </a:p>
        </p:txBody>
      </p:sp>
      <p:grpSp>
        <p:nvGrpSpPr>
          <p:cNvPr id="4" name="Group 3">
            <a:extLst>
              <a:ext uri="{FF2B5EF4-FFF2-40B4-BE49-F238E27FC236}">
                <a16:creationId xmlns:a16="http://schemas.microsoft.com/office/drawing/2014/main" id="{7A70B75D-DFA0-7004-E57E-DD6CB823FB37}"/>
              </a:ext>
            </a:extLst>
          </p:cNvPr>
          <p:cNvGrpSpPr>
            <a:grpSpLocks noChangeAspect="1"/>
          </p:cNvGrpSpPr>
          <p:nvPr userDrawn="1"/>
        </p:nvGrpSpPr>
        <p:grpSpPr>
          <a:xfrm>
            <a:off x="376238" y="362331"/>
            <a:ext cx="11444009" cy="6148800"/>
            <a:chOff x="0" y="2425986"/>
            <a:chExt cx="6504464" cy="3494811"/>
          </a:xfrm>
          <a:solidFill>
            <a:schemeClr val="tx2"/>
          </a:solidFill>
        </p:grpSpPr>
        <p:sp>
          <p:nvSpPr>
            <p:cNvPr id="5" name="Freeform: Shape 4">
              <a:extLst>
                <a:ext uri="{FF2B5EF4-FFF2-40B4-BE49-F238E27FC236}">
                  <a16:creationId xmlns:a16="http://schemas.microsoft.com/office/drawing/2014/main" id="{84CC3D37-694F-C4E6-5C0C-9ADF964D83F4}"/>
                </a:ext>
              </a:extLst>
            </p:cNvPr>
            <p:cNvSpPr/>
            <p:nvPr/>
          </p:nvSpPr>
          <p:spPr>
            <a:xfrm>
              <a:off x="0" y="2425986"/>
              <a:ext cx="6504464" cy="3085447"/>
            </a:xfrm>
            <a:custGeom>
              <a:avLst/>
              <a:gdLst>
                <a:gd name="connsiteX0" fmla="*/ 6495463 w 6504464"/>
                <a:gd name="connsiteY0" fmla="*/ 9002 h 3085447"/>
                <a:gd name="connsiteX1" fmla="*/ 6495463 w 6504464"/>
                <a:gd name="connsiteY1" fmla="*/ 3076445 h 3085447"/>
                <a:gd name="connsiteX2" fmla="*/ 9002 w 6504464"/>
                <a:gd name="connsiteY2" fmla="*/ 3076445 h 3085447"/>
                <a:gd name="connsiteX3" fmla="*/ 9002 w 6504464"/>
                <a:gd name="connsiteY3" fmla="*/ 9002 h 3085447"/>
                <a:gd name="connsiteX4" fmla="*/ 6495463 w 6504464"/>
                <a:gd name="connsiteY4" fmla="*/ 9002 h 3085447"/>
                <a:gd name="connsiteX5" fmla="*/ 6504464 w 6504464"/>
                <a:gd name="connsiteY5" fmla="*/ 0 h 3085447"/>
                <a:gd name="connsiteX6" fmla="*/ 0 w 6504464"/>
                <a:gd name="connsiteY6" fmla="*/ 0 h 3085447"/>
                <a:gd name="connsiteX7" fmla="*/ 0 w 6504464"/>
                <a:gd name="connsiteY7" fmla="*/ 3085447 h 3085447"/>
                <a:gd name="connsiteX8" fmla="*/ 6504464 w 6504464"/>
                <a:gd name="connsiteY8" fmla="*/ 3085447 h 3085447"/>
                <a:gd name="connsiteX9" fmla="*/ 6504464 w 6504464"/>
                <a:gd name="connsiteY9" fmla="*/ 0 h 3085447"/>
                <a:gd name="connsiteX10" fmla="*/ 6504464 w 6504464"/>
                <a:gd name="connsiteY10" fmla="*/ 0 h 308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04464" h="3085447">
                  <a:moveTo>
                    <a:pt x="6495463" y="9002"/>
                  </a:moveTo>
                  <a:lnTo>
                    <a:pt x="6495463" y="3076445"/>
                  </a:lnTo>
                  <a:lnTo>
                    <a:pt x="9002" y="3076445"/>
                  </a:lnTo>
                  <a:lnTo>
                    <a:pt x="9002" y="9002"/>
                  </a:lnTo>
                  <a:lnTo>
                    <a:pt x="6495463" y="9002"/>
                  </a:lnTo>
                  <a:moveTo>
                    <a:pt x="6504464" y="0"/>
                  </a:moveTo>
                  <a:lnTo>
                    <a:pt x="0" y="0"/>
                  </a:lnTo>
                  <a:lnTo>
                    <a:pt x="0" y="3085447"/>
                  </a:lnTo>
                  <a:lnTo>
                    <a:pt x="6504464" y="3085447"/>
                  </a:lnTo>
                  <a:lnTo>
                    <a:pt x="6504464" y="0"/>
                  </a:lnTo>
                  <a:lnTo>
                    <a:pt x="6504464" y="0"/>
                  </a:lnTo>
                  <a:close/>
                </a:path>
              </a:pathLst>
            </a:custGeom>
            <a:grpFill/>
            <a:ln w="3601" cap="flat">
              <a:noFill/>
              <a:prstDash val="solid"/>
              <a:miter/>
            </a:ln>
          </p:spPr>
          <p:txBody>
            <a:bodyPr rtlCol="0" anchor="ctr"/>
            <a:lstStyle/>
            <a:p>
              <a:endParaRPr lang="en-US"/>
            </a:p>
          </p:txBody>
        </p:sp>
        <p:grpSp>
          <p:nvGrpSpPr>
            <p:cNvPr id="6" name="Graphic 4">
              <a:extLst>
                <a:ext uri="{FF2B5EF4-FFF2-40B4-BE49-F238E27FC236}">
                  <a16:creationId xmlns:a16="http://schemas.microsoft.com/office/drawing/2014/main" id="{F452191E-9ADD-CA17-D762-D234B040C535}"/>
                </a:ext>
              </a:extLst>
            </p:cNvPr>
            <p:cNvGrpSpPr/>
            <p:nvPr/>
          </p:nvGrpSpPr>
          <p:grpSpPr>
            <a:xfrm>
              <a:off x="0" y="5501999"/>
              <a:ext cx="1072831" cy="418798"/>
              <a:chOff x="0" y="5501999"/>
              <a:chExt cx="1072831" cy="418798"/>
            </a:xfrm>
            <a:grpFill/>
          </p:grpSpPr>
          <p:grpSp>
            <p:nvGrpSpPr>
              <p:cNvPr id="11" name="Graphic 4">
                <a:extLst>
                  <a:ext uri="{FF2B5EF4-FFF2-40B4-BE49-F238E27FC236}">
                    <a16:creationId xmlns:a16="http://schemas.microsoft.com/office/drawing/2014/main" id="{0FE07A19-351F-342E-57B5-5BBB0647622D}"/>
                  </a:ext>
                </a:extLst>
              </p:cNvPr>
              <p:cNvGrpSpPr/>
              <p:nvPr/>
            </p:nvGrpSpPr>
            <p:grpSpPr>
              <a:xfrm>
                <a:off x="0" y="5501999"/>
                <a:ext cx="633760" cy="343111"/>
                <a:chOff x="0" y="5501999"/>
                <a:chExt cx="633760" cy="343111"/>
              </a:xfrm>
              <a:grpFill/>
            </p:grpSpPr>
            <p:grpSp>
              <p:nvGrpSpPr>
                <p:cNvPr id="35" name="Graphic 4">
                  <a:extLst>
                    <a:ext uri="{FF2B5EF4-FFF2-40B4-BE49-F238E27FC236}">
                      <a16:creationId xmlns:a16="http://schemas.microsoft.com/office/drawing/2014/main" id="{CBBC0DEE-36FF-4545-3AC8-4E7736D85F88}"/>
                    </a:ext>
                  </a:extLst>
                </p:cNvPr>
                <p:cNvGrpSpPr/>
                <p:nvPr/>
              </p:nvGrpSpPr>
              <p:grpSpPr>
                <a:xfrm>
                  <a:off x="22648" y="5746091"/>
                  <a:ext cx="588427" cy="77415"/>
                  <a:chOff x="22648" y="5746091"/>
                  <a:chExt cx="588427" cy="77415"/>
                </a:xfrm>
                <a:grpFill/>
              </p:grpSpPr>
              <p:sp>
                <p:nvSpPr>
                  <p:cNvPr id="37" name="Freeform: Shape 36">
                    <a:extLst>
                      <a:ext uri="{FF2B5EF4-FFF2-40B4-BE49-F238E27FC236}">
                        <a16:creationId xmlns:a16="http://schemas.microsoft.com/office/drawing/2014/main" id="{2B6EFC1C-1B5E-4E66-3D87-AA834A02F799}"/>
                      </a:ext>
                    </a:extLst>
                  </p:cNvPr>
                  <p:cNvSpPr/>
                  <p:nvPr/>
                </p:nvSpPr>
                <p:spPr>
                  <a:xfrm>
                    <a:off x="22648" y="5748215"/>
                    <a:ext cx="37627" cy="73058"/>
                  </a:xfrm>
                  <a:custGeom>
                    <a:avLst/>
                    <a:gdLst>
                      <a:gd name="connsiteX0" fmla="*/ 0 w 37627"/>
                      <a:gd name="connsiteY0" fmla="*/ 73059 h 73058"/>
                      <a:gd name="connsiteX1" fmla="*/ 0 w 37627"/>
                      <a:gd name="connsiteY1" fmla="*/ 0 h 73058"/>
                      <a:gd name="connsiteX2" fmla="*/ 37627 w 37627"/>
                      <a:gd name="connsiteY2" fmla="*/ 0 h 73058"/>
                      <a:gd name="connsiteX3" fmla="*/ 37627 w 37627"/>
                      <a:gd name="connsiteY3" fmla="*/ 73059 h 73058"/>
                      <a:gd name="connsiteX4" fmla="*/ 0 w 37627"/>
                      <a:gd name="connsiteY4" fmla="*/ 73059 h 7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7" h="73058">
                        <a:moveTo>
                          <a:pt x="0" y="73059"/>
                        </a:moveTo>
                        <a:lnTo>
                          <a:pt x="0" y="0"/>
                        </a:lnTo>
                        <a:lnTo>
                          <a:pt x="37627" y="0"/>
                        </a:lnTo>
                        <a:lnTo>
                          <a:pt x="37627" y="73059"/>
                        </a:lnTo>
                        <a:lnTo>
                          <a:pt x="0" y="73059"/>
                        </a:lnTo>
                        <a:close/>
                      </a:path>
                    </a:pathLst>
                  </a:custGeom>
                  <a:grpFill/>
                  <a:ln w="3601"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E2C063E3-C32A-7046-0C5E-539CEBA46D40}"/>
                      </a:ext>
                    </a:extLst>
                  </p:cNvPr>
                  <p:cNvSpPr/>
                  <p:nvPr/>
                </p:nvSpPr>
                <p:spPr>
                  <a:xfrm>
                    <a:off x="66397" y="5748215"/>
                    <a:ext cx="108633" cy="73058"/>
                  </a:xfrm>
                  <a:custGeom>
                    <a:avLst/>
                    <a:gdLst>
                      <a:gd name="connsiteX0" fmla="*/ 0 w 108633"/>
                      <a:gd name="connsiteY0" fmla="*/ 73059 h 73058"/>
                      <a:gd name="connsiteX1" fmla="*/ 0 w 108633"/>
                      <a:gd name="connsiteY1" fmla="*/ 0 h 73058"/>
                      <a:gd name="connsiteX2" fmla="*/ 38708 w 108633"/>
                      <a:gd name="connsiteY2" fmla="*/ 0 h 73058"/>
                      <a:gd name="connsiteX3" fmla="*/ 71546 w 108633"/>
                      <a:gd name="connsiteY3" fmla="*/ 27690 h 73058"/>
                      <a:gd name="connsiteX4" fmla="*/ 71546 w 108633"/>
                      <a:gd name="connsiteY4" fmla="*/ 0 h 73058"/>
                      <a:gd name="connsiteX5" fmla="*/ 108633 w 108633"/>
                      <a:gd name="connsiteY5" fmla="*/ 0 h 73058"/>
                      <a:gd name="connsiteX6" fmla="*/ 108633 w 108633"/>
                      <a:gd name="connsiteY6" fmla="*/ 73059 h 73058"/>
                      <a:gd name="connsiteX7" fmla="*/ 70466 w 108633"/>
                      <a:gd name="connsiteY7" fmla="*/ 73059 h 73058"/>
                      <a:gd name="connsiteX8" fmla="*/ 37087 w 108633"/>
                      <a:gd name="connsiteY8" fmla="*/ 45585 h 73058"/>
                      <a:gd name="connsiteX9" fmla="*/ 37087 w 108633"/>
                      <a:gd name="connsiteY9" fmla="*/ 73059 h 73058"/>
                      <a:gd name="connsiteX10" fmla="*/ 0 w 108633"/>
                      <a:gd name="connsiteY10" fmla="*/ 73059 h 7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633" h="73058">
                        <a:moveTo>
                          <a:pt x="0" y="73059"/>
                        </a:moveTo>
                        <a:lnTo>
                          <a:pt x="0" y="0"/>
                        </a:lnTo>
                        <a:lnTo>
                          <a:pt x="38708" y="0"/>
                        </a:lnTo>
                        <a:lnTo>
                          <a:pt x="71546" y="27690"/>
                        </a:lnTo>
                        <a:lnTo>
                          <a:pt x="71546" y="0"/>
                        </a:lnTo>
                        <a:lnTo>
                          <a:pt x="108633" y="0"/>
                        </a:lnTo>
                        <a:lnTo>
                          <a:pt x="108633" y="73059"/>
                        </a:lnTo>
                        <a:lnTo>
                          <a:pt x="70466" y="73059"/>
                        </a:lnTo>
                        <a:lnTo>
                          <a:pt x="37087" y="45585"/>
                        </a:lnTo>
                        <a:lnTo>
                          <a:pt x="37087" y="73059"/>
                        </a:lnTo>
                        <a:lnTo>
                          <a:pt x="0" y="73059"/>
                        </a:lnTo>
                        <a:close/>
                      </a:path>
                    </a:pathLst>
                  </a:custGeom>
                  <a:grpFill/>
                  <a:ln w="3601"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6F420BE4-051B-751F-3C5E-FA5940878C08}"/>
                      </a:ext>
                    </a:extLst>
                  </p:cNvPr>
                  <p:cNvSpPr/>
                  <p:nvPr/>
                </p:nvSpPr>
                <p:spPr>
                  <a:xfrm>
                    <a:off x="178055" y="5748215"/>
                    <a:ext cx="122892" cy="73058"/>
                  </a:xfrm>
                  <a:custGeom>
                    <a:avLst/>
                    <a:gdLst>
                      <a:gd name="connsiteX0" fmla="*/ 0 w 122892"/>
                      <a:gd name="connsiteY0" fmla="*/ 0 h 73058"/>
                      <a:gd name="connsiteX1" fmla="*/ 42524 w 122892"/>
                      <a:gd name="connsiteY1" fmla="*/ 0 h 73058"/>
                      <a:gd name="connsiteX2" fmla="*/ 62040 w 122892"/>
                      <a:gd name="connsiteY2" fmla="*/ 38816 h 73058"/>
                      <a:gd name="connsiteX3" fmla="*/ 80584 w 122892"/>
                      <a:gd name="connsiteY3" fmla="*/ 0 h 73058"/>
                      <a:gd name="connsiteX4" fmla="*/ 122892 w 122892"/>
                      <a:gd name="connsiteY4" fmla="*/ 0 h 73058"/>
                      <a:gd name="connsiteX5" fmla="*/ 84509 w 122892"/>
                      <a:gd name="connsiteY5" fmla="*/ 73059 h 73058"/>
                      <a:gd name="connsiteX6" fmla="*/ 38384 w 122892"/>
                      <a:gd name="connsiteY6" fmla="*/ 73059 h 73058"/>
                      <a:gd name="connsiteX7" fmla="*/ 0 w 122892"/>
                      <a:gd name="connsiteY7" fmla="*/ 0 h 7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892" h="73058">
                        <a:moveTo>
                          <a:pt x="0" y="0"/>
                        </a:moveTo>
                        <a:lnTo>
                          <a:pt x="42524" y="0"/>
                        </a:lnTo>
                        <a:lnTo>
                          <a:pt x="62040" y="38816"/>
                        </a:lnTo>
                        <a:lnTo>
                          <a:pt x="80584" y="0"/>
                        </a:lnTo>
                        <a:lnTo>
                          <a:pt x="122892" y="0"/>
                        </a:lnTo>
                        <a:lnTo>
                          <a:pt x="84509" y="73059"/>
                        </a:lnTo>
                        <a:lnTo>
                          <a:pt x="38384" y="73059"/>
                        </a:lnTo>
                        <a:lnTo>
                          <a:pt x="0" y="0"/>
                        </a:lnTo>
                        <a:close/>
                      </a:path>
                    </a:pathLst>
                  </a:custGeom>
                  <a:grpFill/>
                  <a:ln w="3601"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B20D48C0-AFD5-E7C0-615F-8EA6F43F22C1}"/>
                      </a:ext>
                    </a:extLst>
                  </p:cNvPr>
                  <p:cNvSpPr/>
                  <p:nvPr/>
                </p:nvSpPr>
                <p:spPr>
                  <a:xfrm>
                    <a:off x="304007" y="5748215"/>
                    <a:ext cx="90413" cy="73058"/>
                  </a:xfrm>
                  <a:custGeom>
                    <a:avLst/>
                    <a:gdLst>
                      <a:gd name="connsiteX0" fmla="*/ 90414 w 90413"/>
                      <a:gd name="connsiteY0" fmla="*/ 22577 h 73058"/>
                      <a:gd name="connsiteX1" fmla="*/ 37627 w 90413"/>
                      <a:gd name="connsiteY1" fmla="*/ 22577 h 73058"/>
                      <a:gd name="connsiteX2" fmla="*/ 37627 w 90413"/>
                      <a:gd name="connsiteY2" fmla="*/ 27797 h 73058"/>
                      <a:gd name="connsiteX3" fmla="*/ 88433 w 90413"/>
                      <a:gd name="connsiteY3" fmla="*/ 27797 h 73058"/>
                      <a:gd name="connsiteX4" fmla="*/ 88433 w 90413"/>
                      <a:gd name="connsiteY4" fmla="*/ 45261 h 73058"/>
                      <a:gd name="connsiteX5" fmla="*/ 37627 w 90413"/>
                      <a:gd name="connsiteY5" fmla="*/ 45261 h 73058"/>
                      <a:gd name="connsiteX6" fmla="*/ 37627 w 90413"/>
                      <a:gd name="connsiteY6" fmla="*/ 50482 h 73058"/>
                      <a:gd name="connsiteX7" fmla="*/ 90414 w 90413"/>
                      <a:gd name="connsiteY7" fmla="*/ 50482 h 73058"/>
                      <a:gd name="connsiteX8" fmla="*/ 90414 w 90413"/>
                      <a:gd name="connsiteY8" fmla="*/ 73059 h 73058"/>
                      <a:gd name="connsiteX9" fmla="*/ 0 w 90413"/>
                      <a:gd name="connsiteY9" fmla="*/ 73059 h 73058"/>
                      <a:gd name="connsiteX10" fmla="*/ 0 w 90413"/>
                      <a:gd name="connsiteY10" fmla="*/ 0 h 73058"/>
                      <a:gd name="connsiteX11" fmla="*/ 90414 w 90413"/>
                      <a:gd name="connsiteY11" fmla="*/ 0 h 73058"/>
                      <a:gd name="connsiteX12" fmla="*/ 90414 w 90413"/>
                      <a:gd name="connsiteY12" fmla="*/ 22577 h 7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413" h="73058">
                        <a:moveTo>
                          <a:pt x="90414" y="22577"/>
                        </a:moveTo>
                        <a:lnTo>
                          <a:pt x="37627" y="22577"/>
                        </a:lnTo>
                        <a:lnTo>
                          <a:pt x="37627" y="27797"/>
                        </a:lnTo>
                        <a:lnTo>
                          <a:pt x="88433" y="27797"/>
                        </a:lnTo>
                        <a:lnTo>
                          <a:pt x="88433" y="45261"/>
                        </a:lnTo>
                        <a:lnTo>
                          <a:pt x="37627" y="45261"/>
                        </a:lnTo>
                        <a:lnTo>
                          <a:pt x="37627" y="50482"/>
                        </a:lnTo>
                        <a:lnTo>
                          <a:pt x="90414" y="50482"/>
                        </a:lnTo>
                        <a:lnTo>
                          <a:pt x="90414" y="73059"/>
                        </a:lnTo>
                        <a:lnTo>
                          <a:pt x="0" y="73059"/>
                        </a:lnTo>
                        <a:lnTo>
                          <a:pt x="0" y="0"/>
                        </a:lnTo>
                        <a:lnTo>
                          <a:pt x="90414" y="0"/>
                        </a:lnTo>
                        <a:lnTo>
                          <a:pt x="90414" y="22577"/>
                        </a:lnTo>
                        <a:close/>
                      </a:path>
                    </a:pathLst>
                  </a:custGeom>
                  <a:grpFill/>
                  <a:ln w="3601"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10F79744-62BF-7725-5C8D-BC75D4437D32}"/>
                      </a:ext>
                    </a:extLst>
                  </p:cNvPr>
                  <p:cNvSpPr/>
                  <p:nvPr/>
                </p:nvSpPr>
                <p:spPr>
                  <a:xfrm>
                    <a:off x="398346" y="5746091"/>
                    <a:ext cx="107517" cy="77415"/>
                  </a:xfrm>
                  <a:custGeom>
                    <a:avLst/>
                    <a:gdLst>
                      <a:gd name="connsiteX0" fmla="*/ 38816 w 107517"/>
                      <a:gd name="connsiteY0" fmla="*/ 25709 h 77415"/>
                      <a:gd name="connsiteX1" fmla="*/ 48069 w 107517"/>
                      <a:gd name="connsiteY1" fmla="*/ 29526 h 77415"/>
                      <a:gd name="connsiteX2" fmla="*/ 66829 w 107517"/>
                      <a:gd name="connsiteY2" fmla="*/ 30066 h 77415"/>
                      <a:gd name="connsiteX3" fmla="*/ 107517 w 107517"/>
                      <a:gd name="connsiteY3" fmla="*/ 52102 h 77415"/>
                      <a:gd name="connsiteX4" fmla="*/ 53543 w 107517"/>
                      <a:gd name="connsiteY4" fmla="*/ 77415 h 77415"/>
                      <a:gd name="connsiteX5" fmla="*/ 0 w 107517"/>
                      <a:gd name="connsiteY5" fmla="*/ 50266 h 77415"/>
                      <a:gd name="connsiteX6" fmla="*/ 37627 w 107517"/>
                      <a:gd name="connsiteY6" fmla="*/ 50266 h 77415"/>
                      <a:gd name="connsiteX7" fmla="*/ 53651 w 107517"/>
                      <a:gd name="connsiteY7" fmla="*/ 55811 h 77415"/>
                      <a:gd name="connsiteX8" fmla="*/ 68810 w 107517"/>
                      <a:gd name="connsiteY8" fmla="*/ 51562 h 77415"/>
                      <a:gd name="connsiteX9" fmla="*/ 58980 w 107517"/>
                      <a:gd name="connsiteY9" fmla="*/ 47745 h 77415"/>
                      <a:gd name="connsiteX10" fmla="*/ 41192 w 107517"/>
                      <a:gd name="connsiteY10" fmla="*/ 47313 h 77415"/>
                      <a:gd name="connsiteX11" fmla="*/ 72 w 107517"/>
                      <a:gd name="connsiteY11" fmla="*/ 24845 h 77415"/>
                      <a:gd name="connsiteX12" fmla="*/ 52966 w 107517"/>
                      <a:gd name="connsiteY12" fmla="*/ 0 h 77415"/>
                      <a:gd name="connsiteX13" fmla="*/ 105213 w 107517"/>
                      <a:gd name="connsiteY13" fmla="*/ 26933 h 77415"/>
                      <a:gd name="connsiteX14" fmla="*/ 67585 w 107517"/>
                      <a:gd name="connsiteY14" fmla="*/ 26933 h 77415"/>
                      <a:gd name="connsiteX15" fmla="*/ 52858 w 107517"/>
                      <a:gd name="connsiteY15" fmla="*/ 21604 h 77415"/>
                      <a:gd name="connsiteX16" fmla="*/ 38780 w 107517"/>
                      <a:gd name="connsiteY16" fmla="*/ 25745 h 7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517" h="77415">
                        <a:moveTo>
                          <a:pt x="38816" y="25709"/>
                        </a:moveTo>
                        <a:cubicBezTo>
                          <a:pt x="38816" y="28553"/>
                          <a:pt x="40652" y="29310"/>
                          <a:pt x="48069" y="29526"/>
                        </a:cubicBezTo>
                        <a:lnTo>
                          <a:pt x="66829" y="30066"/>
                        </a:lnTo>
                        <a:cubicBezTo>
                          <a:pt x="97687" y="30930"/>
                          <a:pt x="107517" y="37267"/>
                          <a:pt x="107517" y="52102"/>
                        </a:cubicBezTo>
                        <a:cubicBezTo>
                          <a:pt x="107517" y="68665"/>
                          <a:pt x="88865" y="77415"/>
                          <a:pt x="53543" y="77415"/>
                        </a:cubicBezTo>
                        <a:cubicBezTo>
                          <a:pt x="18220" y="77415"/>
                          <a:pt x="540" y="68809"/>
                          <a:pt x="0" y="50266"/>
                        </a:cubicBezTo>
                        <a:lnTo>
                          <a:pt x="37627" y="50266"/>
                        </a:lnTo>
                        <a:cubicBezTo>
                          <a:pt x="37951" y="54407"/>
                          <a:pt x="42740" y="55811"/>
                          <a:pt x="53651" y="55811"/>
                        </a:cubicBezTo>
                        <a:cubicBezTo>
                          <a:pt x="63913" y="55811"/>
                          <a:pt x="68810" y="54731"/>
                          <a:pt x="68810" y="51562"/>
                        </a:cubicBezTo>
                        <a:cubicBezTo>
                          <a:pt x="68810" y="48718"/>
                          <a:pt x="66973" y="47961"/>
                          <a:pt x="58980" y="47745"/>
                        </a:cubicBezTo>
                        <a:lnTo>
                          <a:pt x="41192" y="47313"/>
                        </a:lnTo>
                        <a:cubicBezTo>
                          <a:pt x="12855" y="46665"/>
                          <a:pt x="72" y="38816"/>
                          <a:pt x="72" y="24845"/>
                        </a:cubicBezTo>
                        <a:cubicBezTo>
                          <a:pt x="72" y="7382"/>
                          <a:pt x="15879" y="0"/>
                          <a:pt x="52966" y="0"/>
                        </a:cubicBezTo>
                        <a:cubicBezTo>
                          <a:pt x="90054" y="0"/>
                          <a:pt x="104673" y="7849"/>
                          <a:pt x="105213" y="26933"/>
                        </a:cubicBezTo>
                        <a:lnTo>
                          <a:pt x="67585" y="26933"/>
                        </a:lnTo>
                        <a:cubicBezTo>
                          <a:pt x="67261" y="22900"/>
                          <a:pt x="63012" y="21604"/>
                          <a:pt x="52858" y="21604"/>
                        </a:cubicBezTo>
                        <a:cubicBezTo>
                          <a:pt x="42704" y="21604"/>
                          <a:pt x="38780" y="22577"/>
                          <a:pt x="38780" y="25745"/>
                        </a:cubicBezTo>
                        <a:close/>
                      </a:path>
                    </a:pathLst>
                  </a:custGeom>
                  <a:grpFill/>
                  <a:ln w="3601"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FFAB2A59-4ADE-A18F-0EB1-F2A3B33E27E2}"/>
                      </a:ext>
                    </a:extLst>
                  </p:cNvPr>
                  <p:cNvSpPr/>
                  <p:nvPr/>
                </p:nvSpPr>
                <p:spPr>
                  <a:xfrm>
                    <a:off x="507591" y="5748215"/>
                    <a:ext cx="103484" cy="73058"/>
                  </a:xfrm>
                  <a:custGeom>
                    <a:avLst/>
                    <a:gdLst>
                      <a:gd name="connsiteX0" fmla="*/ 32946 w 103484"/>
                      <a:gd name="connsiteY0" fmla="*/ 73059 h 73058"/>
                      <a:gd name="connsiteX1" fmla="*/ 32946 w 103484"/>
                      <a:gd name="connsiteY1" fmla="*/ 30534 h 73058"/>
                      <a:gd name="connsiteX2" fmla="*/ 0 w 103484"/>
                      <a:gd name="connsiteY2" fmla="*/ 30534 h 73058"/>
                      <a:gd name="connsiteX3" fmla="*/ 0 w 103484"/>
                      <a:gd name="connsiteY3" fmla="*/ 0 h 73058"/>
                      <a:gd name="connsiteX4" fmla="*/ 103484 w 103484"/>
                      <a:gd name="connsiteY4" fmla="*/ 0 h 73058"/>
                      <a:gd name="connsiteX5" fmla="*/ 103484 w 103484"/>
                      <a:gd name="connsiteY5" fmla="*/ 30534 h 73058"/>
                      <a:gd name="connsiteX6" fmla="*/ 70538 w 103484"/>
                      <a:gd name="connsiteY6" fmla="*/ 30534 h 73058"/>
                      <a:gd name="connsiteX7" fmla="*/ 70538 w 103484"/>
                      <a:gd name="connsiteY7" fmla="*/ 73059 h 73058"/>
                      <a:gd name="connsiteX8" fmla="*/ 32910 w 103484"/>
                      <a:gd name="connsiteY8" fmla="*/ 73059 h 7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84" h="73058">
                        <a:moveTo>
                          <a:pt x="32946" y="73059"/>
                        </a:moveTo>
                        <a:lnTo>
                          <a:pt x="32946" y="30534"/>
                        </a:lnTo>
                        <a:lnTo>
                          <a:pt x="0" y="30534"/>
                        </a:lnTo>
                        <a:lnTo>
                          <a:pt x="0" y="0"/>
                        </a:lnTo>
                        <a:lnTo>
                          <a:pt x="103484" y="0"/>
                        </a:lnTo>
                        <a:lnTo>
                          <a:pt x="103484" y="30534"/>
                        </a:lnTo>
                        <a:lnTo>
                          <a:pt x="70538" y="30534"/>
                        </a:lnTo>
                        <a:lnTo>
                          <a:pt x="70538" y="73059"/>
                        </a:lnTo>
                        <a:lnTo>
                          <a:pt x="32910" y="73059"/>
                        </a:lnTo>
                        <a:close/>
                      </a:path>
                    </a:pathLst>
                  </a:custGeom>
                  <a:grpFill/>
                  <a:ln w="3601" cap="flat">
                    <a:noFill/>
                    <a:prstDash val="solid"/>
                    <a:miter/>
                  </a:ln>
                </p:spPr>
                <p:txBody>
                  <a:bodyPr rtlCol="0" anchor="ctr"/>
                  <a:lstStyle/>
                  <a:p>
                    <a:endParaRPr lang="en-US"/>
                  </a:p>
                </p:txBody>
              </p:sp>
            </p:grpSp>
            <p:sp>
              <p:nvSpPr>
                <p:cNvPr id="36" name="Freeform: Shape 35">
                  <a:extLst>
                    <a:ext uri="{FF2B5EF4-FFF2-40B4-BE49-F238E27FC236}">
                      <a16:creationId xmlns:a16="http://schemas.microsoft.com/office/drawing/2014/main" id="{29BCB2C6-0563-ADB1-8048-1CA12CA309C4}"/>
                    </a:ext>
                  </a:extLst>
                </p:cNvPr>
                <p:cNvSpPr/>
                <p:nvPr/>
              </p:nvSpPr>
              <p:spPr>
                <a:xfrm>
                  <a:off x="0" y="5501999"/>
                  <a:ext cx="633760" cy="343111"/>
                </a:xfrm>
                <a:custGeom>
                  <a:avLst/>
                  <a:gdLst>
                    <a:gd name="connsiteX0" fmla="*/ 108921 w 633760"/>
                    <a:gd name="connsiteY0" fmla="*/ 58620 h 343111"/>
                    <a:gd name="connsiteX1" fmla="*/ 123216 w 633760"/>
                    <a:gd name="connsiteY1" fmla="*/ 41733 h 343111"/>
                    <a:gd name="connsiteX2" fmla="*/ 96391 w 633760"/>
                    <a:gd name="connsiteY2" fmla="*/ 23621 h 343111"/>
                    <a:gd name="connsiteX3" fmla="*/ 22648 w 633760"/>
                    <a:gd name="connsiteY3" fmla="*/ 23621 h 343111"/>
                    <a:gd name="connsiteX4" fmla="*/ 22648 w 633760"/>
                    <a:gd name="connsiteY4" fmla="*/ 96679 h 343111"/>
                    <a:gd name="connsiteX5" fmla="*/ 96391 w 633760"/>
                    <a:gd name="connsiteY5" fmla="*/ 96679 h 343111"/>
                    <a:gd name="connsiteX6" fmla="*/ 125629 w 633760"/>
                    <a:gd name="connsiteY6" fmla="*/ 75975 h 343111"/>
                    <a:gd name="connsiteX7" fmla="*/ 108957 w 633760"/>
                    <a:gd name="connsiteY7" fmla="*/ 58620 h 343111"/>
                    <a:gd name="connsiteX8" fmla="*/ 83176 w 633760"/>
                    <a:gd name="connsiteY8" fmla="*/ 77055 h 343111"/>
                    <a:gd name="connsiteX9" fmla="*/ 59196 w 633760"/>
                    <a:gd name="connsiteY9" fmla="*/ 77055 h 343111"/>
                    <a:gd name="connsiteX10" fmla="*/ 59196 w 633760"/>
                    <a:gd name="connsiteY10" fmla="*/ 68773 h 343111"/>
                    <a:gd name="connsiteX11" fmla="*/ 83176 w 633760"/>
                    <a:gd name="connsiteY11" fmla="*/ 68773 h 343111"/>
                    <a:gd name="connsiteX12" fmla="*/ 88181 w 633760"/>
                    <a:gd name="connsiteY12" fmla="*/ 72914 h 343111"/>
                    <a:gd name="connsiteX13" fmla="*/ 83176 w 633760"/>
                    <a:gd name="connsiteY13" fmla="*/ 77055 h 343111"/>
                    <a:gd name="connsiteX14" fmla="*/ 83068 w 633760"/>
                    <a:gd name="connsiteY14" fmla="*/ 51526 h 343111"/>
                    <a:gd name="connsiteX15" fmla="*/ 59196 w 633760"/>
                    <a:gd name="connsiteY15" fmla="*/ 51526 h 343111"/>
                    <a:gd name="connsiteX16" fmla="*/ 59196 w 633760"/>
                    <a:gd name="connsiteY16" fmla="*/ 43245 h 343111"/>
                    <a:gd name="connsiteX17" fmla="*/ 83068 w 633760"/>
                    <a:gd name="connsiteY17" fmla="*/ 43245 h 343111"/>
                    <a:gd name="connsiteX18" fmla="*/ 88181 w 633760"/>
                    <a:gd name="connsiteY18" fmla="*/ 47385 h 343111"/>
                    <a:gd name="connsiteX19" fmla="*/ 83068 w 633760"/>
                    <a:gd name="connsiteY19" fmla="*/ 51526 h 343111"/>
                    <a:gd name="connsiteX20" fmla="*/ 219607 w 633760"/>
                    <a:gd name="connsiteY20" fmla="*/ 55235 h 343111"/>
                    <a:gd name="connsiteX21" fmla="*/ 284924 w 633760"/>
                    <a:gd name="connsiteY21" fmla="*/ 55235 h 343111"/>
                    <a:gd name="connsiteX22" fmla="*/ 284924 w 633760"/>
                    <a:gd name="connsiteY22" fmla="*/ 96679 h 343111"/>
                    <a:gd name="connsiteX23" fmla="*/ 254390 w 633760"/>
                    <a:gd name="connsiteY23" fmla="*/ 96679 h 343111"/>
                    <a:gd name="connsiteX24" fmla="*/ 252770 w 633760"/>
                    <a:gd name="connsiteY24" fmla="*/ 89478 h 343111"/>
                    <a:gd name="connsiteX25" fmla="*/ 222992 w 633760"/>
                    <a:gd name="connsiteY25" fmla="*/ 98840 h 343111"/>
                    <a:gd name="connsiteX26" fmla="*/ 172618 w 633760"/>
                    <a:gd name="connsiteY26" fmla="*/ 61428 h 343111"/>
                    <a:gd name="connsiteX27" fmla="*/ 229113 w 633760"/>
                    <a:gd name="connsiteY27" fmla="*/ 21424 h 343111"/>
                    <a:gd name="connsiteX28" fmla="*/ 284852 w 633760"/>
                    <a:gd name="connsiteY28" fmla="*/ 51526 h 343111"/>
                    <a:gd name="connsiteX29" fmla="*/ 245172 w 633760"/>
                    <a:gd name="connsiteY29" fmla="*/ 51526 h 343111"/>
                    <a:gd name="connsiteX30" fmla="*/ 229149 w 633760"/>
                    <a:gd name="connsiteY30" fmla="*/ 45873 h 343111"/>
                    <a:gd name="connsiteX31" fmla="*/ 210822 w 633760"/>
                    <a:gd name="connsiteY31" fmla="*/ 60384 h 343111"/>
                    <a:gd name="connsiteX32" fmla="*/ 229689 w 633760"/>
                    <a:gd name="connsiteY32" fmla="*/ 75651 h 343111"/>
                    <a:gd name="connsiteX33" fmla="*/ 245496 w 633760"/>
                    <a:gd name="connsiteY33" fmla="*/ 70214 h 343111"/>
                    <a:gd name="connsiteX34" fmla="*/ 219643 w 633760"/>
                    <a:gd name="connsiteY34" fmla="*/ 70214 h 343111"/>
                    <a:gd name="connsiteX35" fmla="*/ 219643 w 633760"/>
                    <a:gd name="connsiteY35" fmla="*/ 55271 h 343111"/>
                    <a:gd name="connsiteX36" fmla="*/ 130418 w 633760"/>
                    <a:gd name="connsiteY36" fmla="*/ 23621 h 343111"/>
                    <a:gd name="connsiteX37" fmla="*/ 168045 w 633760"/>
                    <a:gd name="connsiteY37" fmla="*/ 23621 h 343111"/>
                    <a:gd name="connsiteX38" fmla="*/ 168045 w 633760"/>
                    <a:gd name="connsiteY38" fmla="*/ 96679 h 343111"/>
                    <a:gd name="connsiteX39" fmla="*/ 130418 w 633760"/>
                    <a:gd name="connsiteY39" fmla="*/ 96679 h 343111"/>
                    <a:gd name="connsiteX40" fmla="*/ 130418 w 633760"/>
                    <a:gd name="connsiteY40" fmla="*/ 23621 h 343111"/>
                    <a:gd name="connsiteX41" fmla="*/ 243624 w 633760"/>
                    <a:gd name="connsiteY41" fmla="*/ 184284 h 343111"/>
                    <a:gd name="connsiteX42" fmla="*/ 233794 w 633760"/>
                    <a:gd name="connsiteY42" fmla="*/ 180468 h 343111"/>
                    <a:gd name="connsiteX43" fmla="*/ 216007 w 633760"/>
                    <a:gd name="connsiteY43" fmla="*/ 180035 h 343111"/>
                    <a:gd name="connsiteX44" fmla="*/ 174886 w 633760"/>
                    <a:gd name="connsiteY44" fmla="*/ 157567 h 343111"/>
                    <a:gd name="connsiteX45" fmla="*/ 227781 w 633760"/>
                    <a:gd name="connsiteY45" fmla="*/ 132686 h 343111"/>
                    <a:gd name="connsiteX46" fmla="*/ 280027 w 633760"/>
                    <a:gd name="connsiteY46" fmla="*/ 159620 h 343111"/>
                    <a:gd name="connsiteX47" fmla="*/ 242400 w 633760"/>
                    <a:gd name="connsiteY47" fmla="*/ 159620 h 343111"/>
                    <a:gd name="connsiteX48" fmla="*/ 227673 w 633760"/>
                    <a:gd name="connsiteY48" fmla="*/ 154290 h 343111"/>
                    <a:gd name="connsiteX49" fmla="*/ 213594 w 633760"/>
                    <a:gd name="connsiteY49" fmla="*/ 158431 h 343111"/>
                    <a:gd name="connsiteX50" fmla="*/ 222848 w 633760"/>
                    <a:gd name="connsiteY50" fmla="*/ 162248 h 343111"/>
                    <a:gd name="connsiteX51" fmla="*/ 241608 w 633760"/>
                    <a:gd name="connsiteY51" fmla="*/ 162788 h 343111"/>
                    <a:gd name="connsiteX52" fmla="*/ 282296 w 633760"/>
                    <a:gd name="connsiteY52" fmla="*/ 184825 h 343111"/>
                    <a:gd name="connsiteX53" fmla="*/ 228321 w 633760"/>
                    <a:gd name="connsiteY53" fmla="*/ 210137 h 343111"/>
                    <a:gd name="connsiteX54" fmla="*/ 174778 w 633760"/>
                    <a:gd name="connsiteY54" fmla="*/ 182988 h 343111"/>
                    <a:gd name="connsiteX55" fmla="*/ 212406 w 633760"/>
                    <a:gd name="connsiteY55" fmla="*/ 182988 h 343111"/>
                    <a:gd name="connsiteX56" fmla="*/ 228429 w 633760"/>
                    <a:gd name="connsiteY56" fmla="*/ 188533 h 343111"/>
                    <a:gd name="connsiteX57" fmla="*/ 243588 w 633760"/>
                    <a:gd name="connsiteY57" fmla="*/ 184284 h 343111"/>
                    <a:gd name="connsiteX58" fmla="*/ 133046 w 633760"/>
                    <a:gd name="connsiteY58" fmla="*/ 184284 h 343111"/>
                    <a:gd name="connsiteX59" fmla="*/ 123216 w 633760"/>
                    <a:gd name="connsiteY59" fmla="*/ 180468 h 343111"/>
                    <a:gd name="connsiteX60" fmla="*/ 105429 w 633760"/>
                    <a:gd name="connsiteY60" fmla="*/ 180035 h 343111"/>
                    <a:gd name="connsiteX61" fmla="*/ 64309 w 633760"/>
                    <a:gd name="connsiteY61" fmla="*/ 157567 h 343111"/>
                    <a:gd name="connsiteX62" fmla="*/ 117203 w 633760"/>
                    <a:gd name="connsiteY62" fmla="*/ 132686 h 343111"/>
                    <a:gd name="connsiteX63" fmla="*/ 169449 w 633760"/>
                    <a:gd name="connsiteY63" fmla="*/ 159620 h 343111"/>
                    <a:gd name="connsiteX64" fmla="*/ 131822 w 633760"/>
                    <a:gd name="connsiteY64" fmla="*/ 159620 h 343111"/>
                    <a:gd name="connsiteX65" fmla="*/ 117095 w 633760"/>
                    <a:gd name="connsiteY65" fmla="*/ 154290 h 343111"/>
                    <a:gd name="connsiteX66" fmla="*/ 103016 w 633760"/>
                    <a:gd name="connsiteY66" fmla="*/ 158431 h 343111"/>
                    <a:gd name="connsiteX67" fmla="*/ 112270 w 633760"/>
                    <a:gd name="connsiteY67" fmla="*/ 162248 h 343111"/>
                    <a:gd name="connsiteX68" fmla="*/ 131030 w 633760"/>
                    <a:gd name="connsiteY68" fmla="*/ 162788 h 343111"/>
                    <a:gd name="connsiteX69" fmla="*/ 171718 w 633760"/>
                    <a:gd name="connsiteY69" fmla="*/ 184825 h 343111"/>
                    <a:gd name="connsiteX70" fmla="*/ 117743 w 633760"/>
                    <a:gd name="connsiteY70" fmla="*/ 210137 h 343111"/>
                    <a:gd name="connsiteX71" fmla="*/ 64201 w 633760"/>
                    <a:gd name="connsiteY71" fmla="*/ 182988 h 343111"/>
                    <a:gd name="connsiteX72" fmla="*/ 101828 w 633760"/>
                    <a:gd name="connsiteY72" fmla="*/ 182988 h 343111"/>
                    <a:gd name="connsiteX73" fmla="*/ 117851 w 633760"/>
                    <a:gd name="connsiteY73" fmla="*/ 188533 h 343111"/>
                    <a:gd name="connsiteX74" fmla="*/ 133010 w 633760"/>
                    <a:gd name="connsiteY74" fmla="*/ 184284 h 343111"/>
                    <a:gd name="connsiteX75" fmla="*/ 485052 w 633760"/>
                    <a:gd name="connsiteY75" fmla="*/ 207941 h 343111"/>
                    <a:gd name="connsiteX76" fmla="*/ 394638 w 633760"/>
                    <a:gd name="connsiteY76" fmla="*/ 207941 h 343111"/>
                    <a:gd name="connsiteX77" fmla="*/ 394638 w 633760"/>
                    <a:gd name="connsiteY77" fmla="*/ 134883 h 343111"/>
                    <a:gd name="connsiteX78" fmla="*/ 485052 w 633760"/>
                    <a:gd name="connsiteY78" fmla="*/ 134883 h 343111"/>
                    <a:gd name="connsiteX79" fmla="*/ 485052 w 633760"/>
                    <a:gd name="connsiteY79" fmla="*/ 157459 h 343111"/>
                    <a:gd name="connsiteX80" fmla="*/ 432265 w 633760"/>
                    <a:gd name="connsiteY80" fmla="*/ 157459 h 343111"/>
                    <a:gd name="connsiteX81" fmla="*/ 432265 w 633760"/>
                    <a:gd name="connsiteY81" fmla="*/ 162680 h 343111"/>
                    <a:gd name="connsiteX82" fmla="*/ 483071 w 633760"/>
                    <a:gd name="connsiteY82" fmla="*/ 162680 h 343111"/>
                    <a:gd name="connsiteX83" fmla="*/ 483071 w 633760"/>
                    <a:gd name="connsiteY83" fmla="*/ 180144 h 343111"/>
                    <a:gd name="connsiteX84" fmla="*/ 432265 w 633760"/>
                    <a:gd name="connsiteY84" fmla="*/ 180144 h 343111"/>
                    <a:gd name="connsiteX85" fmla="*/ 432265 w 633760"/>
                    <a:gd name="connsiteY85" fmla="*/ 185364 h 343111"/>
                    <a:gd name="connsiteX86" fmla="*/ 485052 w 633760"/>
                    <a:gd name="connsiteY86" fmla="*/ 185364 h 343111"/>
                    <a:gd name="connsiteX87" fmla="*/ 485052 w 633760"/>
                    <a:gd name="connsiteY87" fmla="*/ 207941 h 343111"/>
                    <a:gd name="connsiteX88" fmla="*/ 285608 w 633760"/>
                    <a:gd name="connsiteY88" fmla="*/ 173050 h 343111"/>
                    <a:gd name="connsiteX89" fmla="*/ 285608 w 633760"/>
                    <a:gd name="connsiteY89" fmla="*/ 134883 h 343111"/>
                    <a:gd name="connsiteX90" fmla="*/ 323236 w 633760"/>
                    <a:gd name="connsiteY90" fmla="*/ 134883 h 343111"/>
                    <a:gd name="connsiteX91" fmla="*/ 323236 w 633760"/>
                    <a:gd name="connsiteY91" fmla="*/ 165417 h 343111"/>
                    <a:gd name="connsiteX92" fmla="*/ 337422 w 633760"/>
                    <a:gd name="connsiteY92" fmla="*/ 180900 h 343111"/>
                    <a:gd name="connsiteX93" fmla="*/ 351609 w 633760"/>
                    <a:gd name="connsiteY93" fmla="*/ 165417 h 343111"/>
                    <a:gd name="connsiteX94" fmla="*/ 351609 w 633760"/>
                    <a:gd name="connsiteY94" fmla="*/ 134883 h 343111"/>
                    <a:gd name="connsiteX95" fmla="*/ 389237 w 633760"/>
                    <a:gd name="connsiteY95" fmla="*/ 134883 h 343111"/>
                    <a:gd name="connsiteX96" fmla="*/ 389237 w 633760"/>
                    <a:gd name="connsiteY96" fmla="*/ 173050 h 343111"/>
                    <a:gd name="connsiteX97" fmla="*/ 337422 w 633760"/>
                    <a:gd name="connsiteY97" fmla="*/ 210137 h 343111"/>
                    <a:gd name="connsiteX98" fmla="*/ 285608 w 633760"/>
                    <a:gd name="connsiteY98" fmla="*/ 173050 h 343111"/>
                    <a:gd name="connsiteX99" fmla="*/ 60312 w 633760"/>
                    <a:gd name="connsiteY99" fmla="*/ 207941 h 343111"/>
                    <a:gd name="connsiteX100" fmla="*/ 22648 w 633760"/>
                    <a:gd name="connsiteY100" fmla="*/ 207941 h 343111"/>
                    <a:gd name="connsiteX101" fmla="*/ 22648 w 633760"/>
                    <a:gd name="connsiteY101" fmla="*/ 134883 h 343111"/>
                    <a:gd name="connsiteX102" fmla="*/ 60276 w 633760"/>
                    <a:gd name="connsiteY102" fmla="*/ 134883 h 343111"/>
                    <a:gd name="connsiteX103" fmla="*/ 60276 w 633760"/>
                    <a:gd name="connsiteY103" fmla="*/ 207941 h 343111"/>
                    <a:gd name="connsiteX104" fmla="*/ 507700 w 633760"/>
                    <a:gd name="connsiteY104" fmla="*/ 222308 h 343111"/>
                    <a:gd name="connsiteX105" fmla="*/ 507700 w 633760"/>
                    <a:gd name="connsiteY105" fmla="*/ 111046 h 343111"/>
                    <a:gd name="connsiteX106" fmla="*/ 307609 w 633760"/>
                    <a:gd name="connsiteY106" fmla="*/ 111046 h 343111"/>
                    <a:gd name="connsiteX107" fmla="*/ 307609 w 633760"/>
                    <a:gd name="connsiteY107" fmla="*/ 0 h 343111"/>
                    <a:gd name="connsiteX108" fmla="*/ 0 w 633760"/>
                    <a:gd name="connsiteY108" fmla="*/ 0 h 343111"/>
                    <a:gd name="connsiteX109" fmla="*/ 0 w 633760"/>
                    <a:gd name="connsiteY109" fmla="*/ 343112 h 343111"/>
                    <a:gd name="connsiteX110" fmla="*/ 633761 w 633760"/>
                    <a:gd name="connsiteY110" fmla="*/ 343112 h 343111"/>
                    <a:gd name="connsiteX111" fmla="*/ 633761 w 633760"/>
                    <a:gd name="connsiteY111" fmla="*/ 222308 h 343111"/>
                    <a:gd name="connsiteX112" fmla="*/ 507700 w 633760"/>
                    <a:gd name="connsiteY112" fmla="*/ 222308 h 343111"/>
                    <a:gd name="connsiteX113" fmla="*/ 9470 w 633760"/>
                    <a:gd name="connsiteY113" fmla="*/ 9470 h 343111"/>
                    <a:gd name="connsiteX114" fmla="*/ 298139 w 633760"/>
                    <a:gd name="connsiteY114" fmla="*/ 9470 h 343111"/>
                    <a:gd name="connsiteX115" fmla="*/ 298139 w 633760"/>
                    <a:gd name="connsiteY115" fmla="*/ 111046 h 343111"/>
                    <a:gd name="connsiteX116" fmla="*/ 9470 w 633760"/>
                    <a:gd name="connsiteY116" fmla="*/ 111046 h 343111"/>
                    <a:gd name="connsiteX117" fmla="*/ 9470 w 633760"/>
                    <a:gd name="connsiteY117" fmla="*/ 9470 h 343111"/>
                    <a:gd name="connsiteX118" fmla="*/ 9470 w 633760"/>
                    <a:gd name="connsiteY118" fmla="*/ 120516 h 343111"/>
                    <a:gd name="connsiteX119" fmla="*/ 498230 w 633760"/>
                    <a:gd name="connsiteY119" fmla="*/ 120516 h 343111"/>
                    <a:gd name="connsiteX120" fmla="*/ 498230 w 633760"/>
                    <a:gd name="connsiteY120" fmla="*/ 222308 h 343111"/>
                    <a:gd name="connsiteX121" fmla="*/ 9470 w 633760"/>
                    <a:gd name="connsiteY121" fmla="*/ 222308 h 343111"/>
                    <a:gd name="connsiteX122" fmla="*/ 9470 w 633760"/>
                    <a:gd name="connsiteY122" fmla="*/ 120516 h 343111"/>
                    <a:gd name="connsiteX123" fmla="*/ 624291 w 633760"/>
                    <a:gd name="connsiteY123" fmla="*/ 333678 h 343111"/>
                    <a:gd name="connsiteX124" fmla="*/ 9470 w 633760"/>
                    <a:gd name="connsiteY124" fmla="*/ 333678 h 343111"/>
                    <a:gd name="connsiteX125" fmla="*/ 9470 w 633760"/>
                    <a:gd name="connsiteY125" fmla="*/ 231778 h 343111"/>
                    <a:gd name="connsiteX126" fmla="*/ 624291 w 633760"/>
                    <a:gd name="connsiteY126" fmla="*/ 231778 h 343111"/>
                    <a:gd name="connsiteX127" fmla="*/ 624291 w 633760"/>
                    <a:gd name="connsiteY127" fmla="*/ 333678 h 34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633760" h="343111">
                      <a:moveTo>
                        <a:pt x="108921" y="58620"/>
                      </a:moveTo>
                      <a:cubicBezTo>
                        <a:pt x="118859" y="56423"/>
                        <a:pt x="123216" y="51310"/>
                        <a:pt x="123216" y="41733"/>
                      </a:cubicBezTo>
                      <a:cubicBezTo>
                        <a:pt x="123216" y="29634"/>
                        <a:pt x="114395" y="23621"/>
                        <a:pt x="96391" y="23621"/>
                      </a:cubicBezTo>
                      <a:lnTo>
                        <a:pt x="22648" y="23621"/>
                      </a:lnTo>
                      <a:lnTo>
                        <a:pt x="22648" y="96679"/>
                      </a:lnTo>
                      <a:lnTo>
                        <a:pt x="96391" y="96679"/>
                      </a:lnTo>
                      <a:cubicBezTo>
                        <a:pt x="116123" y="96679"/>
                        <a:pt x="125629" y="89910"/>
                        <a:pt x="125629" y="75975"/>
                      </a:cubicBezTo>
                      <a:cubicBezTo>
                        <a:pt x="125629" y="65713"/>
                        <a:pt x="120624" y="60492"/>
                        <a:pt x="108957" y="58620"/>
                      </a:cubicBezTo>
                      <a:close/>
                      <a:moveTo>
                        <a:pt x="83176" y="77055"/>
                      </a:moveTo>
                      <a:lnTo>
                        <a:pt x="59196" y="77055"/>
                      </a:lnTo>
                      <a:lnTo>
                        <a:pt x="59196" y="68773"/>
                      </a:lnTo>
                      <a:lnTo>
                        <a:pt x="83176" y="68773"/>
                      </a:lnTo>
                      <a:cubicBezTo>
                        <a:pt x="86237" y="68773"/>
                        <a:pt x="88181" y="70286"/>
                        <a:pt x="88181" y="72914"/>
                      </a:cubicBezTo>
                      <a:cubicBezTo>
                        <a:pt x="88181" y="75543"/>
                        <a:pt x="86201" y="77055"/>
                        <a:pt x="83176" y="77055"/>
                      </a:cubicBezTo>
                      <a:close/>
                      <a:moveTo>
                        <a:pt x="83068" y="51526"/>
                      </a:moveTo>
                      <a:lnTo>
                        <a:pt x="59196" y="51526"/>
                      </a:lnTo>
                      <a:lnTo>
                        <a:pt x="59196" y="43245"/>
                      </a:lnTo>
                      <a:lnTo>
                        <a:pt x="83068" y="43245"/>
                      </a:lnTo>
                      <a:cubicBezTo>
                        <a:pt x="86237" y="43245"/>
                        <a:pt x="88181" y="44757"/>
                        <a:pt x="88181" y="47385"/>
                      </a:cubicBezTo>
                      <a:cubicBezTo>
                        <a:pt x="88181" y="50014"/>
                        <a:pt x="86201" y="51526"/>
                        <a:pt x="83068" y="51526"/>
                      </a:cubicBezTo>
                      <a:close/>
                      <a:moveTo>
                        <a:pt x="219607" y="55235"/>
                      </a:moveTo>
                      <a:lnTo>
                        <a:pt x="284924" y="55235"/>
                      </a:lnTo>
                      <a:lnTo>
                        <a:pt x="284924" y="96679"/>
                      </a:lnTo>
                      <a:lnTo>
                        <a:pt x="254390" y="96679"/>
                      </a:lnTo>
                      <a:lnTo>
                        <a:pt x="252770" y="89478"/>
                      </a:lnTo>
                      <a:cubicBezTo>
                        <a:pt x="245892" y="95599"/>
                        <a:pt x="236098" y="98840"/>
                        <a:pt x="222992" y="98840"/>
                      </a:cubicBezTo>
                      <a:cubicBezTo>
                        <a:pt x="188425" y="98840"/>
                        <a:pt x="172618" y="83897"/>
                        <a:pt x="172618" y="61428"/>
                      </a:cubicBezTo>
                      <a:cubicBezTo>
                        <a:pt x="172618" y="34603"/>
                        <a:pt x="192566" y="21424"/>
                        <a:pt x="229113" y="21424"/>
                      </a:cubicBezTo>
                      <a:cubicBezTo>
                        <a:pt x="265660" y="21424"/>
                        <a:pt x="283088" y="33307"/>
                        <a:pt x="284852" y="51526"/>
                      </a:cubicBezTo>
                      <a:lnTo>
                        <a:pt x="245172" y="51526"/>
                      </a:lnTo>
                      <a:cubicBezTo>
                        <a:pt x="244200" y="48250"/>
                        <a:pt x="240383" y="45873"/>
                        <a:pt x="229149" y="45873"/>
                      </a:cubicBezTo>
                      <a:cubicBezTo>
                        <a:pt x="216835" y="45873"/>
                        <a:pt x="210822" y="50230"/>
                        <a:pt x="210822" y="60384"/>
                      </a:cubicBezTo>
                      <a:cubicBezTo>
                        <a:pt x="210822" y="70538"/>
                        <a:pt x="216835" y="75651"/>
                        <a:pt x="229689" y="75651"/>
                      </a:cubicBezTo>
                      <a:cubicBezTo>
                        <a:pt x="237755" y="75651"/>
                        <a:pt x="242652" y="74031"/>
                        <a:pt x="245496" y="70214"/>
                      </a:cubicBezTo>
                      <a:lnTo>
                        <a:pt x="219643" y="70214"/>
                      </a:lnTo>
                      <a:lnTo>
                        <a:pt x="219643" y="55271"/>
                      </a:lnTo>
                      <a:close/>
                      <a:moveTo>
                        <a:pt x="130418" y="23621"/>
                      </a:moveTo>
                      <a:lnTo>
                        <a:pt x="168045" y="23621"/>
                      </a:lnTo>
                      <a:lnTo>
                        <a:pt x="168045" y="96679"/>
                      </a:lnTo>
                      <a:lnTo>
                        <a:pt x="130418" y="96679"/>
                      </a:lnTo>
                      <a:lnTo>
                        <a:pt x="130418" y="23621"/>
                      </a:lnTo>
                      <a:close/>
                      <a:moveTo>
                        <a:pt x="243624" y="184284"/>
                      </a:moveTo>
                      <a:cubicBezTo>
                        <a:pt x="243624" y="181440"/>
                        <a:pt x="241788" y="180684"/>
                        <a:pt x="233794" y="180468"/>
                      </a:cubicBezTo>
                      <a:lnTo>
                        <a:pt x="216007" y="180035"/>
                      </a:lnTo>
                      <a:cubicBezTo>
                        <a:pt x="187669" y="179388"/>
                        <a:pt x="174886" y="171538"/>
                        <a:pt x="174886" y="157567"/>
                      </a:cubicBezTo>
                      <a:cubicBezTo>
                        <a:pt x="174886" y="140104"/>
                        <a:pt x="190694" y="132686"/>
                        <a:pt x="227781" y="132686"/>
                      </a:cubicBezTo>
                      <a:cubicBezTo>
                        <a:pt x="264868" y="132686"/>
                        <a:pt x="279487" y="140536"/>
                        <a:pt x="280027" y="159620"/>
                      </a:cubicBezTo>
                      <a:lnTo>
                        <a:pt x="242400" y="159620"/>
                      </a:lnTo>
                      <a:cubicBezTo>
                        <a:pt x="242076" y="155587"/>
                        <a:pt x="237827" y="154290"/>
                        <a:pt x="227673" y="154290"/>
                      </a:cubicBezTo>
                      <a:cubicBezTo>
                        <a:pt x="217519" y="154290"/>
                        <a:pt x="213594" y="155263"/>
                        <a:pt x="213594" y="158431"/>
                      </a:cubicBezTo>
                      <a:cubicBezTo>
                        <a:pt x="213594" y="161276"/>
                        <a:pt x="215430" y="162032"/>
                        <a:pt x="222848" y="162248"/>
                      </a:cubicBezTo>
                      <a:lnTo>
                        <a:pt x="241608" y="162788"/>
                      </a:lnTo>
                      <a:cubicBezTo>
                        <a:pt x="272466" y="163652"/>
                        <a:pt x="282296" y="169990"/>
                        <a:pt x="282296" y="184825"/>
                      </a:cubicBezTo>
                      <a:cubicBezTo>
                        <a:pt x="282296" y="201388"/>
                        <a:pt x="263644" y="210137"/>
                        <a:pt x="228321" y="210137"/>
                      </a:cubicBezTo>
                      <a:cubicBezTo>
                        <a:pt x="192998" y="210137"/>
                        <a:pt x="175319" y="201532"/>
                        <a:pt x="174778" y="182988"/>
                      </a:cubicBezTo>
                      <a:lnTo>
                        <a:pt x="212406" y="182988"/>
                      </a:lnTo>
                      <a:cubicBezTo>
                        <a:pt x="212730" y="187129"/>
                        <a:pt x="217519" y="188533"/>
                        <a:pt x="228429" y="188533"/>
                      </a:cubicBezTo>
                      <a:cubicBezTo>
                        <a:pt x="238691" y="188533"/>
                        <a:pt x="243588" y="187453"/>
                        <a:pt x="243588" y="184284"/>
                      </a:cubicBezTo>
                      <a:close/>
                      <a:moveTo>
                        <a:pt x="133046" y="184284"/>
                      </a:moveTo>
                      <a:cubicBezTo>
                        <a:pt x="133046" y="181440"/>
                        <a:pt x="131210" y="180684"/>
                        <a:pt x="123216" y="180468"/>
                      </a:cubicBezTo>
                      <a:lnTo>
                        <a:pt x="105429" y="180035"/>
                      </a:lnTo>
                      <a:cubicBezTo>
                        <a:pt x="77091" y="179388"/>
                        <a:pt x="64309" y="171538"/>
                        <a:pt x="64309" y="157567"/>
                      </a:cubicBezTo>
                      <a:cubicBezTo>
                        <a:pt x="64309" y="140104"/>
                        <a:pt x="80116" y="132686"/>
                        <a:pt x="117203" y="132686"/>
                      </a:cubicBezTo>
                      <a:cubicBezTo>
                        <a:pt x="154290" y="132686"/>
                        <a:pt x="168909" y="140536"/>
                        <a:pt x="169449" y="159620"/>
                      </a:cubicBezTo>
                      <a:lnTo>
                        <a:pt x="131822" y="159620"/>
                      </a:lnTo>
                      <a:cubicBezTo>
                        <a:pt x="131498" y="155587"/>
                        <a:pt x="127249" y="154290"/>
                        <a:pt x="117095" y="154290"/>
                      </a:cubicBezTo>
                      <a:cubicBezTo>
                        <a:pt x="106941" y="154290"/>
                        <a:pt x="103016" y="155263"/>
                        <a:pt x="103016" y="158431"/>
                      </a:cubicBezTo>
                      <a:cubicBezTo>
                        <a:pt x="103016" y="161276"/>
                        <a:pt x="104853" y="162032"/>
                        <a:pt x="112270" y="162248"/>
                      </a:cubicBezTo>
                      <a:lnTo>
                        <a:pt x="131030" y="162788"/>
                      </a:lnTo>
                      <a:cubicBezTo>
                        <a:pt x="161888" y="163652"/>
                        <a:pt x="171718" y="169990"/>
                        <a:pt x="171718" y="184825"/>
                      </a:cubicBezTo>
                      <a:cubicBezTo>
                        <a:pt x="171718" y="201388"/>
                        <a:pt x="153066" y="210137"/>
                        <a:pt x="117743" y="210137"/>
                      </a:cubicBezTo>
                      <a:cubicBezTo>
                        <a:pt x="82420" y="210137"/>
                        <a:pt x="64741" y="201532"/>
                        <a:pt x="64201" y="182988"/>
                      </a:cubicBezTo>
                      <a:lnTo>
                        <a:pt x="101828" y="182988"/>
                      </a:lnTo>
                      <a:cubicBezTo>
                        <a:pt x="102152" y="187129"/>
                        <a:pt x="106941" y="188533"/>
                        <a:pt x="117851" y="188533"/>
                      </a:cubicBezTo>
                      <a:cubicBezTo>
                        <a:pt x="128113" y="188533"/>
                        <a:pt x="133010" y="187453"/>
                        <a:pt x="133010" y="184284"/>
                      </a:cubicBezTo>
                      <a:close/>
                      <a:moveTo>
                        <a:pt x="485052" y="207941"/>
                      </a:moveTo>
                      <a:lnTo>
                        <a:pt x="394638" y="207941"/>
                      </a:lnTo>
                      <a:lnTo>
                        <a:pt x="394638" y="134883"/>
                      </a:lnTo>
                      <a:lnTo>
                        <a:pt x="485052" y="134883"/>
                      </a:lnTo>
                      <a:lnTo>
                        <a:pt x="485052" y="157459"/>
                      </a:lnTo>
                      <a:lnTo>
                        <a:pt x="432265" y="157459"/>
                      </a:lnTo>
                      <a:lnTo>
                        <a:pt x="432265" y="162680"/>
                      </a:lnTo>
                      <a:lnTo>
                        <a:pt x="483071" y="162680"/>
                      </a:lnTo>
                      <a:lnTo>
                        <a:pt x="483071" y="180144"/>
                      </a:lnTo>
                      <a:lnTo>
                        <a:pt x="432265" y="180144"/>
                      </a:lnTo>
                      <a:lnTo>
                        <a:pt x="432265" y="185364"/>
                      </a:lnTo>
                      <a:lnTo>
                        <a:pt x="485052" y="185364"/>
                      </a:lnTo>
                      <a:lnTo>
                        <a:pt x="485052" y="207941"/>
                      </a:lnTo>
                      <a:close/>
                      <a:moveTo>
                        <a:pt x="285608" y="173050"/>
                      </a:moveTo>
                      <a:lnTo>
                        <a:pt x="285608" y="134883"/>
                      </a:lnTo>
                      <a:lnTo>
                        <a:pt x="323236" y="134883"/>
                      </a:lnTo>
                      <a:lnTo>
                        <a:pt x="323236" y="165417"/>
                      </a:lnTo>
                      <a:cubicBezTo>
                        <a:pt x="323236" y="176327"/>
                        <a:pt x="326080" y="180900"/>
                        <a:pt x="337422" y="180900"/>
                      </a:cubicBezTo>
                      <a:cubicBezTo>
                        <a:pt x="348765" y="180900"/>
                        <a:pt x="351609" y="176327"/>
                        <a:pt x="351609" y="165417"/>
                      </a:cubicBezTo>
                      <a:lnTo>
                        <a:pt x="351609" y="134883"/>
                      </a:lnTo>
                      <a:lnTo>
                        <a:pt x="389237" y="134883"/>
                      </a:lnTo>
                      <a:lnTo>
                        <a:pt x="389237" y="173050"/>
                      </a:lnTo>
                      <a:cubicBezTo>
                        <a:pt x="389237" y="198147"/>
                        <a:pt x="372241" y="210137"/>
                        <a:pt x="337422" y="210137"/>
                      </a:cubicBezTo>
                      <a:cubicBezTo>
                        <a:pt x="302604" y="210137"/>
                        <a:pt x="285608" y="198147"/>
                        <a:pt x="285608" y="173050"/>
                      </a:cubicBezTo>
                      <a:close/>
                      <a:moveTo>
                        <a:pt x="60312" y="207941"/>
                      </a:moveTo>
                      <a:lnTo>
                        <a:pt x="22648" y="207941"/>
                      </a:lnTo>
                      <a:lnTo>
                        <a:pt x="22648" y="134883"/>
                      </a:lnTo>
                      <a:lnTo>
                        <a:pt x="60276" y="134883"/>
                      </a:lnTo>
                      <a:lnTo>
                        <a:pt x="60276" y="207941"/>
                      </a:lnTo>
                      <a:close/>
                      <a:moveTo>
                        <a:pt x="507700" y="222308"/>
                      </a:moveTo>
                      <a:lnTo>
                        <a:pt x="507700" y="111046"/>
                      </a:lnTo>
                      <a:lnTo>
                        <a:pt x="307609" y="111046"/>
                      </a:lnTo>
                      <a:lnTo>
                        <a:pt x="307609" y="0"/>
                      </a:lnTo>
                      <a:lnTo>
                        <a:pt x="0" y="0"/>
                      </a:lnTo>
                      <a:lnTo>
                        <a:pt x="0" y="343112"/>
                      </a:lnTo>
                      <a:lnTo>
                        <a:pt x="633761" y="343112"/>
                      </a:lnTo>
                      <a:lnTo>
                        <a:pt x="633761" y="222308"/>
                      </a:lnTo>
                      <a:lnTo>
                        <a:pt x="507700" y="222308"/>
                      </a:lnTo>
                      <a:close/>
                      <a:moveTo>
                        <a:pt x="9470" y="9470"/>
                      </a:moveTo>
                      <a:lnTo>
                        <a:pt x="298139" y="9470"/>
                      </a:lnTo>
                      <a:lnTo>
                        <a:pt x="298139" y="111046"/>
                      </a:lnTo>
                      <a:lnTo>
                        <a:pt x="9470" y="111046"/>
                      </a:lnTo>
                      <a:lnTo>
                        <a:pt x="9470" y="9470"/>
                      </a:lnTo>
                      <a:close/>
                      <a:moveTo>
                        <a:pt x="9470" y="120516"/>
                      </a:moveTo>
                      <a:lnTo>
                        <a:pt x="498230" y="120516"/>
                      </a:lnTo>
                      <a:cubicBezTo>
                        <a:pt x="498230" y="120516"/>
                        <a:pt x="498230" y="222308"/>
                        <a:pt x="498230" y="222308"/>
                      </a:cubicBezTo>
                      <a:lnTo>
                        <a:pt x="9470" y="222308"/>
                      </a:lnTo>
                      <a:lnTo>
                        <a:pt x="9470" y="120516"/>
                      </a:lnTo>
                      <a:close/>
                      <a:moveTo>
                        <a:pt x="624291" y="333678"/>
                      </a:moveTo>
                      <a:lnTo>
                        <a:pt x="9470" y="333678"/>
                      </a:lnTo>
                      <a:lnTo>
                        <a:pt x="9470" y="231778"/>
                      </a:lnTo>
                      <a:lnTo>
                        <a:pt x="624291" y="231778"/>
                      </a:lnTo>
                      <a:lnTo>
                        <a:pt x="624291" y="333678"/>
                      </a:lnTo>
                      <a:close/>
                    </a:path>
                  </a:pathLst>
                </a:custGeom>
                <a:grpFill/>
                <a:ln w="3601" cap="flat">
                  <a:noFill/>
                  <a:prstDash val="solid"/>
                  <a:miter/>
                </a:ln>
              </p:spPr>
              <p:txBody>
                <a:bodyPr rtlCol="0" anchor="ctr"/>
                <a:lstStyle/>
                <a:p>
                  <a:endParaRPr lang="en-US"/>
                </a:p>
              </p:txBody>
            </p:sp>
          </p:grpSp>
          <p:grpSp>
            <p:nvGrpSpPr>
              <p:cNvPr id="12" name="Graphic 4">
                <a:extLst>
                  <a:ext uri="{FF2B5EF4-FFF2-40B4-BE49-F238E27FC236}">
                    <a16:creationId xmlns:a16="http://schemas.microsoft.com/office/drawing/2014/main" id="{67BFFD0E-F359-6A3C-ACEC-3D144654BB91}"/>
                  </a:ext>
                </a:extLst>
              </p:cNvPr>
              <p:cNvGrpSpPr/>
              <p:nvPr/>
            </p:nvGrpSpPr>
            <p:grpSpPr>
              <a:xfrm>
                <a:off x="2520" y="5866030"/>
                <a:ext cx="1070310" cy="54767"/>
                <a:chOff x="2520" y="5866030"/>
                <a:chExt cx="1070310" cy="54767"/>
              </a:xfrm>
              <a:grpFill/>
            </p:grpSpPr>
            <p:sp>
              <p:nvSpPr>
                <p:cNvPr id="13" name="Freeform: Shape 12">
                  <a:extLst>
                    <a:ext uri="{FF2B5EF4-FFF2-40B4-BE49-F238E27FC236}">
                      <a16:creationId xmlns:a16="http://schemas.microsoft.com/office/drawing/2014/main" id="{4381B9CD-B93B-E77A-BEE4-34426544A412}"/>
                    </a:ext>
                  </a:extLst>
                </p:cNvPr>
                <p:cNvSpPr/>
                <p:nvPr/>
              </p:nvSpPr>
              <p:spPr>
                <a:xfrm>
                  <a:off x="2520" y="5868263"/>
                  <a:ext cx="49977" cy="41192"/>
                </a:xfrm>
                <a:custGeom>
                  <a:avLst/>
                  <a:gdLst>
                    <a:gd name="connsiteX0" fmla="*/ 33703 w 49977"/>
                    <a:gd name="connsiteY0" fmla="*/ 0 h 41192"/>
                    <a:gd name="connsiteX1" fmla="*/ 43100 w 49977"/>
                    <a:gd name="connsiteY1" fmla="*/ 1512 h 41192"/>
                    <a:gd name="connsiteX2" fmla="*/ 48322 w 49977"/>
                    <a:gd name="connsiteY2" fmla="*/ 6085 h 41192"/>
                    <a:gd name="connsiteX3" fmla="*/ 49978 w 49977"/>
                    <a:gd name="connsiteY3" fmla="*/ 13935 h 41192"/>
                    <a:gd name="connsiteX4" fmla="*/ 48322 w 49977"/>
                    <a:gd name="connsiteY4" fmla="*/ 21712 h 41192"/>
                    <a:gd name="connsiteX5" fmla="*/ 43100 w 49977"/>
                    <a:gd name="connsiteY5" fmla="*/ 26285 h 41192"/>
                    <a:gd name="connsiteX6" fmla="*/ 33703 w 49977"/>
                    <a:gd name="connsiteY6" fmla="*/ 27798 h 41192"/>
                    <a:gd name="connsiteX7" fmla="*/ 13107 w 49977"/>
                    <a:gd name="connsiteY7" fmla="*/ 27798 h 41192"/>
                    <a:gd name="connsiteX8" fmla="*/ 13107 w 49977"/>
                    <a:gd name="connsiteY8" fmla="*/ 41192 h 41192"/>
                    <a:gd name="connsiteX9" fmla="*/ 0 w 49977"/>
                    <a:gd name="connsiteY9" fmla="*/ 41192 h 41192"/>
                    <a:gd name="connsiteX10" fmla="*/ 0 w 49977"/>
                    <a:gd name="connsiteY10" fmla="*/ 0 h 41192"/>
                    <a:gd name="connsiteX11" fmla="*/ 33703 w 49977"/>
                    <a:gd name="connsiteY11" fmla="*/ 0 h 41192"/>
                    <a:gd name="connsiteX12" fmla="*/ 30354 w 49977"/>
                    <a:gd name="connsiteY12" fmla="*/ 18688 h 41192"/>
                    <a:gd name="connsiteX13" fmla="*/ 34279 w 49977"/>
                    <a:gd name="connsiteY13" fmla="*/ 17608 h 41192"/>
                    <a:gd name="connsiteX14" fmla="*/ 35503 w 49977"/>
                    <a:gd name="connsiteY14" fmla="*/ 14259 h 41192"/>
                    <a:gd name="connsiteX15" fmla="*/ 34279 w 49977"/>
                    <a:gd name="connsiteY15" fmla="*/ 10874 h 41192"/>
                    <a:gd name="connsiteX16" fmla="*/ 30354 w 49977"/>
                    <a:gd name="connsiteY16" fmla="*/ 9794 h 41192"/>
                    <a:gd name="connsiteX17" fmla="*/ 13107 w 49977"/>
                    <a:gd name="connsiteY17" fmla="*/ 9794 h 41192"/>
                    <a:gd name="connsiteX18" fmla="*/ 13107 w 49977"/>
                    <a:gd name="connsiteY18" fmla="*/ 18688 h 41192"/>
                    <a:gd name="connsiteX19" fmla="*/ 30354 w 49977"/>
                    <a:gd name="connsiteY19" fmla="*/ 18688 h 4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977" h="41192">
                      <a:moveTo>
                        <a:pt x="33703" y="0"/>
                      </a:moveTo>
                      <a:cubicBezTo>
                        <a:pt x="37591" y="0"/>
                        <a:pt x="40724" y="504"/>
                        <a:pt x="43100" y="1512"/>
                      </a:cubicBezTo>
                      <a:cubicBezTo>
                        <a:pt x="45477" y="2521"/>
                        <a:pt x="47241" y="4033"/>
                        <a:pt x="48322" y="6085"/>
                      </a:cubicBezTo>
                      <a:cubicBezTo>
                        <a:pt x="49402" y="8138"/>
                        <a:pt x="49978" y="10730"/>
                        <a:pt x="49978" y="13935"/>
                      </a:cubicBezTo>
                      <a:cubicBezTo>
                        <a:pt x="49978" y="17139"/>
                        <a:pt x="49438" y="19696"/>
                        <a:pt x="48322" y="21712"/>
                      </a:cubicBezTo>
                      <a:cubicBezTo>
                        <a:pt x="47241" y="23765"/>
                        <a:pt x="45477" y="25277"/>
                        <a:pt x="43100" y="26285"/>
                      </a:cubicBezTo>
                      <a:cubicBezTo>
                        <a:pt x="40724" y="27294"/>
                        <a:pt x="37591" y="27798"/>
                        <a:pt x="33703" y="27798"/>
                      </a:cubicBezTo>
                      <a:lnTo>
                        <a:pt x="13107" y="27798"/>
                      </a:lnTo>
                      <a:lnTo>
                        <a:pt x="13107" y="41192"/>
                      </a:lnTo>
                      <a:lnTo>
                        <a:pt x="0" y="41192"/>
                      </a:lnTo>
                      <a:lnTo>
                        <a:pt x="0" y="0"/>
                      </a:lnTo>
                      <a:lnTo>
                        <a:pt x="33703" y="0"/>
                      </a:lnTo>
                      <a:close/>
                      <a:moveTo>
                        <a:pt x="30354" y="18688"/>
                      </a:moveTo>
                      <a:cubicBezTo>
                        <a:pt x="32154" y="18688"/>
                        <a:pt x="33487" y="18328"/>
                        <a:pt x="34279" y="17608"/>
                      </a:cubicBezTo>
                      <a:cubicBezTo>
                        <a:pt x="35071" y="16888"/>
                        <a:pt x="35503" y="15771"/>
                        <a:pt x="35503" y="14259"/>
                      </a:cubicBezTo>
                      <a:cubicBezTo>
                        <a:pt x="35503" y="12747"/>
                        <a:pt x="35107" y="11595"/>
                        <a:pt x="34279" y="10874"/>
                      </a:cubicBezTo>
                      <a:cubicBezTo>
                        <a:pt x="33487" y="10154"/>
                        <a:pt x="32154" y="9794"/>
                        <a:pt x="30354" y="9794"/>
                      </a:cubicBezTo>
                      <a:lnTo>
                        <a:pt x="13107" y="9794"/>
                      </a:lnTo>
                      <a:lnTo>
                        <a:pt x="13107" y="18688"/>
                      </a:lnTo>
                      <a:lnTo>
                        <a:pt x="30354" y="18688"/>
                      </a:lnTo>
                      <a:close/>
                    </a:path>
                  </a:pathLst>
                </a:custGeom>
                <a:grpFill/>
                <a:ln w="360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99F2E35B-647E-CE9B-CD4F-8ACDD3E8F0B5}"/>
                    </a:ext>
                  </a:extLst>
                </p:cNvPr>
                <p:cNvSpPr/>
                <p:nvPr/>
              </p:nvSpPr>
              <p:spPr>
                <a:xfrm>
                  <a:off x="54514" y="5877013"/>
                  <a:ext cx="44864" cy="33774"/>
                </a:xfrm>
                <a:custGeom>
                  <a:avLst/>
                  <a:gdLst>
                    <a:gd name="connsiteX0" fmla="*/ 44001 w 44864"/>
                    <a:gd name="connsiteY0" fmla="*/ 27401 h 33774"/>
                    <a:gd name="connsiteX1" fmla="*/ 44181 w 44864"/>
                    <a:gd name="connsiteY1" fmla="*/ 30246 h 33774"/>
                    <a:gd name="connsiteX2" fmla="*/ 44865 w 44864"/>
                    <a:gd name="connsiteY2" fmla="*/ 32082 h 33774"/>
                    <a:gd name="connsiteX3" fmla="*/ 44865 w 44864"/>
                    <a:gd name="connsiteY3" fmla="*/ 32442 h 33774"/>
                    <a:gd name="connsiteX4" fmla="*/ 32190 w 44864"/>
                    <a:gd name="connsiteY4" fmla="*/ 32442 h 33774"/>
                    <a:gd name="connsiteX5" fmla="*/ 31542 w 44864"/>
                    <a:gd name="connsiteY5" fmla="*/ 31218 h 33774"/>
                    <a:gd name="connsiteX6" fmla="*/ 31326 w 44864"/>
                    <a:gd name="connsiteY6" fmla="*/ 29274 h 33774"/>
                    <a:gd name="connsiteX7" fmla="*/ 31326 w 44864"/>
                    <a:gd name="connsiteY7" fmla="*/ 28229 h 33774"/>
                    <a:gd name="connsiteX8" fmla="*/ 24917 w 44864"/>
                    <a:gd name="connsiteY8" fmla="*/ 32370 h 33774"/>
                    <a:gd name="connsiteX9" fmla="*/ 15123 w 44864"/>
                    <a:gd name="connsiteY9" fmla="*/ 33775 h 33774"/>
                    <a:gd name="connsiteX10" fmla="*/ 4213 w 44864"/>
                    <a:gd name="connsiteY10" fmla="*/ 31218 h 33774"/>
                    <a:gd name="connsiteX11" fmla="*/ 0 w 44864"/>
                    <a:gd name="connsiteY11" fmla="*/ 23441 h 33774"/>
                    <a:gd name="connsiteX12" fmla="*/ 1332 w 44864"/>
                    <a:gd name="connsiteY12" fmla="*/ 17968 h 33774"/>
                    <a:gd name="connsiteX13" fmla="*/ 5005 w 44864"/>
                    <a:gd name="connsiteY13" fmla="*/ 14799 h 33774"/>
                    <a:gd name="connsiteX14" fmla="*/ 10730 w 44864"/>
                    <a:gd name="connsiteY14" fmla="*/ 13467 h 33774"/>
                    <a:gd name="connsiteX15" fmla="*/ 27185 w 44864"/>
                    <a:gd name="connsiteY15" fmla="*/ 12098 h 33774"/>
                    <a:gd name="connsiteX16" fmla="*/ 29706 w 44864"/>
                    <a:gd name="connsiteY16" fmla="*/ 11486 h 33774"/>
                    <a:gd name="connsiteX17" fmla="*/ 30498 w 44864"/>
                    <a:gd name="connsiteY17" fmla="*/ 9974 h 33774"/>
                    <a:gd name="connsiteX18" fmla="*/ 28986 w 44864"/>
                    <a:gd name="connsiteY18" fmla="*/ 8210 h 33774"/>
                    <a:gd name="connsiteX19" fmla="*/ 23945 w 44864"/>
                    <a:gd name="connsiteY19" fmla="*/ 7597 h 33774"/>
                    <a:gd name="connsiteX20" fmla="*/ 18616 w 44864"/>
                    <a:gd name="connsiteY20" fmla="*/ 8282 h 33774"/>
                    <a:gd name="connsiteX21" fmla="*/ 16203 w 44864"/>
                    <a:gd name="connsiteY21" fmla="*/ 10694 h 33774"/>
                    <a:gd name="connsiteX22" fmla="*/ 2232 w 44864"/>
                    <a:gd name="connsiteY22" fmla="*/ 10694 h 33774"/>
                    <a:gd name="connsiteX23" fmla="*/ 5041 w 44864"/>
                    <a:gd name="connsiteY23" fmla="*/ 4141 h 33774"/>
                    <a:gd name="connsiteX24" fmla="*/ 12206 w 44864"/>
                    <a:gd name="connsiteY24" fmla="*/ 900 h 33774"/>
                    <a:gd name="connsiteX25" fmla="*/ 23369 w 44864"/>
                    <a:gd name="connsiteY25" fmla="*/ 0 h 33774"/>
                    <a:gd name="connsiteX26" fmla="*/ 34819 w 44864"/>
                    <a:gd name="connsiteY26" fmla="*/ 756 h 33774"/>
                    <a:gd name="connsiteX27" fmla="*/ 41660 w 44864"/>
                    <a:gd name="connsiteY27" fmla="*/ 3673 h 33774"/>
                    <a:gd name="connsiteX28" fmla="*/ 44073 w 44864"/>
                    <a:gd name="connsiteY28" fmla="*/ 9938 h 33774"/>
                    <a:gd name="connsiteX29" fmla="*/ 44073 w 44864"/>
                    <a:gd name="connsiteY29" fmla="*/ 27401 h 33774"/>
                    <a:gd name="connsiteX30" fmla="*/ 31074 w 44864"/>
                    <a:gd name="connsiteY30" fmla="*/ 17823 h 33774"/>
                    <a:gd name="connsiteX31" fmla="*/ 29850 w 44864"/>
                    <a:gd name="connsiteY31" fmla="*/ 18291 h 33774"/>
                    <a:gd name="connsiteX32" fmla="*/ 28266 w 44864"/>
                    <a:gd name="connsiteY32" fmla="*/ 18580 h 33774"/>
                    <a:gd name="connsiteX33" fmla="*/ 28158 w 44864"/>
                    <a:gd name="connsiteY33" fmla="*/ 18652 h 33774"/>
                    <a:gd name="connsiteX34" fmla="*/ 28050 w 44864"/>
                    <a:gd name="connsiteY34" fmla="*/ 18652 h 33774"/>
                    <a:gd name="connsiteX35" fmla="*/ 17968 w 44864"/>
                    <a:gd name="connsiteY35" fmla="*/ 19876 h 33774"/>
                    <a:gd name="connsiteX36" fmla="*/ 14619 w 44864"/>
                    <a:gd name="connsiteY36" fmla="*/ 20956 h 33774"/>
                    <a:gd name="connsiteX37" fmla="*/ 13539 w 44864"/>
                    <a:gd name="connsiteY37" fmla="*/ 23189 h 33774"/>
                    <a:gd name="connsiteX38" fmla="*/ 14943 w 44864"/>
                    <a:gd name="connsiteY38" fmla="*/ 25601 h 33774"/>
                    <a:gd name="connsiteX39" fmla="*/ 19300 w 44864"/>
                    <a:gd name="connsiteY39" fmla="*/ 26285 h 33774"/>
                    <a:gd name="connsiteX40" fmla="*/ 27653 w 44864"/>
                    <a:gd name="connsiteY40" fmla="*/ 24485 h 33774"/>
                    <a:gd name="connsiteX41" fmla="*/ 31110 w 44864"/>
                    <a:gd name="connsiteY41" fmla="*/ 18868 h 33774"/>
                    <a:gd name="connsiteX42" fmla="*/ 31110 w 44864"/>
                    <a:gd name="connsiteY42" fmla="*/ 17823 h 3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4864" h="33774">
                      <a:moveTo>
                        <a:pt x="44001" y="27401"/>
                      </a:moveTo>
                      <a:cubicBezTo>
                        <a:pt x="44001" y="28518"/>
                        <a:pt x="44073" y="29454"/>
                        <a:pt x="44181" y="30246"/>
                      </a:cubicBezTo>
                      <a:cubicBezTo>
                        <a:pt x="44289" y="31038"/>
                        <a:pt x="44541" y="31614"/>
                        <a:pt x="44865" y="32082"/>
                      </a:cubicBezTo>
                      <a:lnTo>
                        <a:pt x="44865" y="32442"/>
                      </a:lnTo>
                      <a:lnTo>
                        <a:pt x="32190" y="32442"/>
                      </a:lnTo>
                      <a:cubicBezTo>
                        <a:pt x="31938" y="32155"/>
                        <a:pt x="31722" y="31758"/>
                        <a:pt x="31542" y="31218"/>
                      </a:cubicBezTo>
                      <a:cubicBezTo>
                        <a:pt x="31398" y="30678"/>
                        <a:pt x="31326" y="30030"/>
                        <a:pt x="31326" y="29274"/>
                      </a:cubicBezTo>
                      <a:lnTo>
                        <a:pt x="31326" y="28229"/>
                      </a:lnTo>
                      <a:cubicBezTo>
                        <a:pt x="29742" y="30030"/>
                        <a:pt x="27617" y="31398"/>
                        <a:pt x="24917" y="32370"/>
                      </a:cubicBezTo>
                      <a:cubicBezTo>
                        <a:pt x="22216" y="33307"/>
                        <a:pt x="18940" y="33775"/>
                        <a:pt x="15123" y="33775"/>
                      </a:cubicBezTo>
                      <a:cubicBezTo>
                        <a:pt x="10658" y="33775"/>
                        <a:pt x="7021" y="32947"/>
                        <a:pt x="4213" y="31218"/>
                      </a:cubicBezTo>
                      <a:cubicBezTo>
                        <a:pt x="1404" y="29526"/>
                        <a:pt x="0" y="26933"/>
                        <a:pt x="0" y="23441"/>
                      </a:cubicBezTo>
                      <a:cubicBezTo>
                        <a:pt x="0" y="21208"/>
                        <a:pt x="432" y="19372"/>
                        <a:pt x="1332" y="17968"/>
                      </a:cubicBezTo>
                      <a:cubicBezTo>
                        <a:pt x="2232" y="16563"/>
                        <a:pt x="3421" y="15483"/>
                        <a:pt x="5005" y="14799"/>
                      </a:cubicBezTo>
                      <a:cubicBezTo>
                        <a:pt x="6589" y="14115"/>
                        <a:pt x="8462" y="13683"/>
                        <a:pt x="10730" y="13467"/>
                      </a:cubicBezTo>
                      <a:lnTo>
                        <a:pt x="27185" y="12098"/>
                      </a:lnTo>
                      <a:cubicBezTo>
                        <a:pt x="28338" y="12026"/>
                        <a:pt x="29166" y="11810"/>
                        <a:pt x="29706" y="11486"/>
                      </a:cubicBezTo>
                      <a:cubicBezTo>
                        <a:pt x="30210" y="11162"/>
                        <a:pt x="30498" y="10658"/>
                        <a:pt x="30498" y="9974"/>
                      </a:cubicBezTo>
                      <a:cubicBezTo>
                        <a:pt x="30498" y="9218"/>
                        <a:pt x="29994" y="8606"/>
                        <a:pt x="28986" y="8210"/>
                      </a:cubicBezTo>
                      <a:cubicBezTo>
                        <a:pt x="27978" y="7814"/>
                        <a:pt x="26285" y="7597"/>
                        <a:pt x="23945" y="7597"/>
                      </a:cubicBezTo>
                      <a:cubicBezTo>
                        <a:pt x="21604" y="7597"/>
                        <a:pt x="19840" y="7814"/>
                        <a:pt x="18616" y="8282"/>
                      </a:cubicBezTo>
                      <a:cubicBezTo>
                        <a:pt x="17355" y="8750"/>
                        <a:pt x="16563" y="9542"/>
                        <a:pt x="16203" y="10694"/>
                      </a:cubicBezTo>
                      <a:lnTo>
                        <a:pt x="2232" y="10694"/>
                      </a:lnTo>
                      <a:cubicBezTo>
                        <a:pt x="2340" y="7886"/>
                        <a:pt x="3277" y="5689"/>
                        <a:pt x="5041" y="4141"/>
                      </a:cubicBezTo>
                      <a:cubicBezTo>
                        <a:pt x="6805" y="2592"/>
                        <a:pt x="9182" y="1512"/>
                        <a:pt x="12206" y="900"/>
                      </a:cubicBezTo>
                      <a:cubicBezTo>
                        <a:pt x="15231" y="288"/>
                        <a:pt x="18940" y="0"/>
                        <a:pt x="23369" y="0"/>
                      </a:cubicBezTo>
                      <a:cubicBezTo>
                        <a:pt x="28050" y="0"/>
                        <a:pt x="31866" y="252"/>
                        <a:pt x="34819" y="756"/>
                      </a:cubicBezTo>
                      <a:cubicBezTo>
                        <a:pt x="37771" y="1260"/>
                        <a:pt x="40040" y="2232"/>
                        <a:pt x="41660" y="3673"/>
                      </a:cubicBezTo>
                      <a:cubicBezTo>
                        <a:pt x="43281" y="5113"/>
                        <a:pt x="44073" y="7201"/>
                        <a:pt x="44073" y="9938"/>
                      </a:cubicBezTo>
                      <a:lnTo>
                        <a:pt x="44073" y="27401"/>
                      </a:lnTo>
                      <a:close/>
                      <a:moveTo>
                        <a:pt x="31074" y="17823"/>
                      </a:moveTo>
                      <a:cubicBezTo>
                        <a:pt x="30750" y="18004"/>
                        <a:pt x="30354" y="18184"/>
                        <a:pt x="29850" y="18291"/>
                      </a:cubicBezTo>
                      <a:cubicBezTo>
                        <a:pt x="29346" y="18400"/>
                        <a:pt x="28806" y="18508"/>
                        <a:pt x="28266" y="18580"/>
                      </a:cubicBezTo>
                      <a:cubicBezTo>
                        <a:pt x="28230" y="18616"/>
                        <a:pt x="28194" y="18652"/>
                        <a:pt x="28158" y="18652"/>
                      </a:cubicBezTo>
                      <a:lnTo>
                        <a:pt x="28050" y="18652"/>
                      </a:lnTo>
                      <a:lnTo>
                        <a:pt x="17968" y="19876"/>
                      </a:lnTo>
                      <a:cubicBezTo>
                        <a:pt x="16455" y="20092"/>
                        <a:pt x="15339" y="20488"/>
                        <a:pt x="14619" y="20956"/>
                      </a:cubicBezTo>
                      <a:cubicBezTo>
                        <a:pt x="13899" y="21460"/>
                        <a:pt x="13539" y="22217"/>
                        <a:pt x="13539" y="23189"/>
                      </a:cubicBezTo>
                      <a:cubicBezTo>
                        <a:pt x="13539" y="24341"/>
                        <a:pt x="14007" y="25133"/>
                        <a:pt x="14943" y="25601"/>
                      </a:cubicBezTo>
                      <a:cubicBezTo>
                        <a:pt x="15879" y="26069"/>
                        <a:pt x="17355" y="26285"/>
                        <a:pt x="19300" y="26285"/>
                      </a:cubicBezTo>
                      <a:cubicBezTo>
                        <a:pt x="22576" y="26285"/>
                        <a:pt x="25349" y="25673"/>
                        <a:pt x="27653" y="24485"/>
                      </a:cubicBezTo>
                      <a:cubicBezTo>
                        <a:pt x="29958" y="23260"/>
                        <a:pt x="31110" y="21388"/>
                        <a:pt x="31110" y="18868"/>
                      </a:cubicBezTo>
                      <a:lnTo>
                        <a:pt x="31110" y="17823"/>
                      </a:lnTo>
                      <a:close/>
                    </a:path>
                  </a:pathLst>
                </a:custGeom>
                <a:grpFill/>
                <a:ln w="360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6D5AD18-4B25-AEC2-89BF-1D909D8ED77D}"/>
                    </a:ext>
                  </a:extLst>
                </p:cNvPr>
                <p:cNvSpPr/>
                <p:nvPr/>
              </p:nvSpPr>
              <p:spPr>
                <a:xfrm>
                  <a:off x="104204" y="5877481"/>
                  <a:ext cx="32658" cy="31974"/>
                </a:xfrm>
                <a:custGeom>
                  <a:avLst/>
                  <a:gdLst>
                    <a:gd name="connsiteX0" fmla="*/ 12674 w 32658"/>
                    <a:gd name="connsiteY0" fmla="*/ 792 h 31974"/>
                    <a:gd name="connsiteX1" fmla="*/ 12674 w 32658"/>
                    <a:gd name="connsiteY1" fmla="*/ 5005 h 31974"/>
                    <a:gd name="connsiteX2" fmla="*/ 13035 w 32658"/>
                    <a:gd name="connsiteY2" fmla="*/ 5005 h 31974"/>
                    <a:gd name="connsiteX3" fmla="*/ 17175 w 32658"/>
                    <a:gd name="connsiteY3" fmla="*/ 2160 h 31974"/>
                    <a:gd name="connsiteX4" fmla="*/ 22360 w 32658"/>
                    <a:gd name="connsiteY4" fmla="*/ 504 h 31974"/>
                    <a:gd name="connsiteX5" fmla="*/ 28950 w 32658"/>
                    <a:gd name="connsiteY5" fmla="*/ 0 h 31974"/>
                    <a:gd name="connsiteX6" fmla="*/ 32658 w 32658"/>
                    <a:gd name="connsiteY6" fmla="*/ 180 h 31974"/>
                    <a:gd name="connsiteX7" fmla="*/ 32658 w 32658"/>
                    <a:gd name="connsiteY7" fmla="*/ 12351 h 31974"/>
                    <a:gd name="connsiteX8" fmla="*/ 32370 w 32658"/>
                    <a:gd name="connsiteY8" fmla="*/ 12279 h 31974"/>
                    <a:gd name="connsiteX9" fmla="*/ 26501 w 32658"/>
                    <a:gd name="connsiteY9" fmla="*/ 11774 h 31974"/>
                    <a:gd name="connsiteX10" fmla="*/ 16707 w 32658"/>
                    <a:gd name="connsiteY10" fmla="*/ 13827 h 31974"/>
                    <a:gd name="connsiteX11" fmla="*/ 12927 w 32658"/>
                    <a:gd name="connsiteY11" fmla="*/ 21640 h 31974"/>
                    <a:gd name="connsiteX12" fmla="*/ 12927 w 32658"/>
                    <a:gd name="connsiteY12" fmla="*/ 31974 h 31974"/>
                    <a:gd name="connsiteX13" fmla="*/ 0 w 32658"/>
                    <a:gd name="connsiteY13" fmla="*/ 31974 h 31974"/>
                    <a:gd name="connsiteX14" fmla="*/ 0 w 32658"/>
                    <a:gd name="connsiteY14" fmla="*/ 828 h 31974"/>
                    <a:gd name="connsiteX15" fmla="*/ 12674 w 32658"/>
                    <a:gd name="connsiteY15" fmla="*/ 828 h 3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658" h="31974">
                      <a:moveTo>
                        <a:pt x="12674" y="792"/>
                      </a:moveTo>
                      <a:lnTo>
                        <a:pt x="12674" y="5005"/>
                      </a:lnTo>
                      <a:lnTo>
                        <a:pt x="13035" y="5005"/>
                      </a:lnTo>
                      <a:cubicBezTo>
                        <a:pt x="14259" y="3853"/>
                        <a:pt x="15663" y="2917"/>
                        <a:pt x="17175" y="2160"/>
                      </a:cubicBezTo>
                      <a:cubicBezTo>
                        <a:pt x="18724" y="1404"/>
                        <a:pt x="20452" y="864"/>
                        <a:pt x="22360" y="504"/>
                      </a:cubicBezTo>
                      <a:cubicBezTo>
                        <a:pt x="24269" y="144"/>
                        <a:pt x="26465" y="0"/>
                        <a:pt x="28950" y="0"/>
                      </a:cubicBezTo>
                      <a:cubicBezTo>
                        <a:pt x="30174" y="0"/>
                        <a:pt x="31398" y="72"/>
                        <a:pt x="32658" y="180"/>
                      </a:cubicBezTo>
                      <a:lnTo>
                        <a:pt x="32658" y="12351"/>
                      </a:lnTo>
                      <a:lnTo>
                        <a:pt x="32370" y="12279"/>
                      </a:lnTo>
                      <a:cubicBezTo>
                        <a:pt x="30642" y="11919"/>
                        <a:pt x="28662" y="11774"/>
                        <a:pt x="26501" y="11774"/>
                      </a:cubicBezTo>
                      <a:cubicBezTo>
                        <a:pt x="22504" y="11774"/>
                        <a:pt x="19228" y="12458"/>
                        <a:pt x="16707" y="13827"/>
                      </a:cubicBezTo>
                      <a:cubicBezTo>
                        <a:pt x="14187" y="15195"/>
                        <a:pt x="12927" y="17787"/>
                        <a:pt x="12927" y="21640"/>
                      </a:cubicBezTo>
                      <a:lnTo>
                        <a:pt x="12927" y="31974"/>
                      </a:lnTo>
                      <a:lnTo>
                        <a:pt x="0" y="31974"/>
                      </a:lnTo>
                      <a:lnTo>
                        <a:pt x="0" y="828"/>
                      </a:lnTo>
                      <a:lnTo>
                        <a:pt x="12674" y="828"/>
                      </a:lnTo>
                      <a:close/>
                    </a:path>
                  </a:pathLst>
                </a:custGeom>
                <a:grpFill/>
                <a:ln w="3601"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393FAF17-2EE5-F03F-DE6B-BF8CA89DABC0}"/>
                    </a:ext>
                  </a:extLst>
                </p:cNvPr>
                <p:cNvSpPr/>
                <p:nvPr/>
              </p:nvSpPr>
              <p:spPr>
                <a:xfrm>
                  <a:off x="138087" y="5869955"/>
                  <a:ext cx="29057" cy="40039"/>
                </a:xfrm>
                <a:custGeom>
                  <a:avLst/>
                  <a:gdLst>
                    <a:gd name="connsiteX0" fmla="*/ 23549 w 29057"/>
                    <a:gd name="connsiteY0" fmla="*/ 29958 h 40039"/>
                    <a:gd name="connsiteX1" fmla="*/ 26177 w 29057"/>
                    <a:gd name="connsiteY1" fmla="*/ 29958 h 40039"/>
                    <a:gd name="connsiteX2" fmla="*/ 28986 w 29057"/>
                    <a:gd name="connsiteY2" fmla="*/ 29814 h 40039"/>
                    <a:gd name="connsiteX3" fmla="*/ 28986 w 29057"/>
                    <a:gd name="connsiteY3" fmla="*/ 39500 h 40039"/>
                    <a:gd name="connsiteX4" fmla="*/ 25241 w 29057"/>
                    <a:gd name="connsiteY4" fmla="*/ 39860 h 40039"/>
                    <a:gd name="connsiteX5" fmla="*/ 20812 w 29057"/>
                    <a:gd name="connsiteY5" fmla="*/ 40040 h 40039"/>
                    <a:gd name="connsiteX6" fmla="*/ 11882 w 29057"/>
                    <a:gd name="connsiteY6" fmla="*/ 39068 h 40039"/>
                    <a:gd name="connsiteX7" fmla="*/ 7489 w 29057"/>
                    <a:gd name="connsiteY7" fmla="*/ 35935 h 40039"/>
                    <a:gd name="connsiteX8" fmla="*/ 6229 w 29057"/>
                    <a:gd name="connsiteY8" fmla="*/ 29922 h 40039"/>
                    <a:gd name="connsiteX9" fmla="*/ 6229 w 29057"/>
                    <a:gd name="connsiteY9" fmla="*/ 15915 h 40039"/>
                    <a:gd name="connsiteX10" fmla="*/ 0 w 29057"/>
                    <a:gd name="connsiteY10" fmla="*/ 15915 h 40039"/>
                    <a:gd name="connsiteX11" fmla="*/ 0 w 29057"/>
                    <a:gd name="connsiteY11" fmla="*/ 8426 h 40039"/>
                    <a:gd name="connsiteX12" fmla="*/ 6229 w 29057"/>
                    <a:gd name="connsiteY12" fmla="*/ 8426 h 40039"/>
                    <a:gd name="connsiteX13" fmla="*/ 6229 w 29057"/>
                    <a:gd name="connsiteY13" fmla="*/ 0 h 40039"/>
                    <a:gd name="connsiteX14" fmla="*/ 19084 w 29057"/>
                    <a:gd name="connsiteY14" fmla="*/ 0 h 40039"/>
                    <a:gd name="connsiteX15" fmla="*/ 19084 w 29057"/>
                    <a:gd name="connsiteY15" fmla="*/ 8426 h 40039"/>
                    <a:gd name="connsiteX16" fmla="*/ 29058 w 29057"/>
                    <a:gd name="connsiteY16" fmla="*/ 8426 h 40039"/>
                    <a:gd name="connsiteX17" fmla="*/ 29058 w 29057"/>
                    <a:gd name="connsiteY17" fmla="*/ 15915 h 40039"/>
                    <a:gd name="connsiteX18" fmla="*/ 19084 w 29057"/>
                    <a:gd name="connsiteY18" fmla="*/ 15915 h 40039"/>
                    <a:gd name="connsiteX19" fmla="*/ 19084 w 29057"/>
                    <a:gd name="connsiteY19" fmla="*/ 27581 h 40039"/>
                    <a:gd name="connsiteX20" fmla="*/ 20128 w 29057"/>
                    <a:gd name="connsiteY20" fmla="*/ 29526 h 40039"/>
                    <a:gd name="connsiteX21" fmla="*/ 23585 w 29057"/>
                    <a:gd name="connsiteY21" fmla="*/ 30030 h 4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057" h="40039">
                      <a:moveTo>
                        <a:pt x="23549" y="29958"/>
                      </a:moveTo>
                      <a:cubicBezTo>
                        <a:pt x="24341" y="29958"/>
                        <a:pt x="25241" y="29958"/>
                        <a:pt x="26177" y="29958"/>
                      </a:cubicBezTo>
                      <a:cubicBezTo>
                        <a:pt x="27113" y="29958"/>
                        <a:pt x="28050" y="29886"/>
                        <a:pt x="28986" y="29814"/>
                      </a:cubicBezTo>
                      <a:lnTo>
                        <a:pt x="28986" y="39500"/>
                      </a:lnTo>
                      <a:cubicBezTo>
                        <a:pt x="28050" y="39608"/>
                        <a:pt x="26825" y="39715"/>
                        <a:pt x="25241" y="39860"/>
                      </a:cubicBezTo>
                      <a:cubicBezTo>
                        <a:pt x="23657" y="40004"/>
                        <a:pt x="22180" y="40040"/>
                        <a:pt x="20812" y="40040"/>
                      </a:cubicBezTo>
                      <a:cubicBezTo>
                        <a:pt x="16923" y="40040"/>
                        <a:pt x="13935" y="39715"/>
                        <a:pt x="11882" y="39068"/>
                      </a:cubicBezTo>
                      <a:cubicBezTo>
                        <a:pt x="9794" y="38419"/>
                        <a:pt x="8354" y="37375"/>
                        <a:pt x="7489" y="35935"/>
                      </a:cubicBezTo>
                      <a:cubicBezTo>
                        <a:pt x="6625" y="34495"/>
                        <a:pt x="6229" y="32478"/>
                        <a:pt x="6229" y="29922"/>
                      </a:cubicBezTo>
                      <a:lnTo>
                        <a:pt x="6229" y="15915"/>
                      </a:lnTo>
                      <a:lnTo>
                        <a:pt x="0" y="15915"/>
                      </a:lnTo>
                      <a:lnTo>
                        <a:pt x="0" y="8426"/>
                      </a:lnTo>
                      <a:lnTo>
                        <a:pt x="6229" y="8426"/>
                      </a:lnTo>
                      <a:lnTo>
                        <a:pt x="6229" y="0"/>
                      </a:lnTo>
                      <a:lnTo>
                        <a:pt x="19084" y="0"/>
                      </a:lnTo>
                      <a:lnTo>
                        <a:pt x="19084" y="8426"/>
                      </a:lnTo>
                      <a:lnTo>
                        <a:pt x="29058" y="8426"/>
                      </a:lnTo>
                      <a:lnTo>
                        <a:pt x="29058" y="15915"/>
                      </a:lnTo>
                      <a:lnTo>
                        <a:pt x="19084" y="15915"/>
                      </a:lnTo>
                      <a:lnTo>
                        <a:pt x="19084" y="27581"/>
                      </a:lnTo>
                      <a:cubicBezTo>
                        <a:pt x="19084" y="28553"/>
                        <a:pt x="19444" y="29202"/>
                        <a:pt x="20128" y="29526"/>
                      </a:cubicBezTo>
                      <a:cubicBezTo>
                        <a:pt x="20812" y="29850"/>
                        <a:pt x="21964" y="30030"/>
                        <a:pt x="23585" y="30030"/>
                      </a:cubicBezTo>
                      <a:close/>
                    </a:path>
                  </a:pathLst>
                </a:custGeom>
                <a:grpFill/>
                <a:ln w="3601"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645DBC3-6871-91D7-9F05-1290B5FA5F1A}"/>
                    </a:ext>
                  </a:extLst>
                </p:cNvPr>
                <p:cNvSpPr/>
                <p:nvPr/>
              </p:nvSpPr>
              <p:spPr>
                <a:xfrm>
                  <a:off x="191629" y="5877013"/>
                  <a:ext cx="46593" cy="33738"/>
                </a:xfrm>
                <a:custGeom>
                  <a:avLst/>
                  <a:gdLst>
                    <a:gd name="connsiteX0" fmla="*/ 23297 w 46593"/>
                    <a:gd name="connsiteY0" fmla="*/ 0 h 33738"/>
                    <a:gd name="connsiteX1" fmla="*/ 36583 w 46593"/>
                    <a:gd name="connsiteY1" fmla="*/ 1945 h 33738"/>
                    <a:gd name="connsiteX2" fmla="*/ 44181 w 46593"/>
                    <a:gd name="connsiteY2" fmla="*/ 7633 h 33738"/>
                    <a:gd name="connsiteX3" fmla="*/ 46593 w 46593"/>
                    <a:gd name="connsiteY3" fmla="*/ 16852 h 33738"/>
                    <a:gd name="connsiteX4" fmla="*/ 44181 w 46593"/>
                    <a:gd name="connsiteY4" fmla="*/ 26069 h 33738"/>
                    <a:gd name="connsiteX5" fmla="*/ 36583 w 46593"/>
                    <a:gd name="connsiteY5" fmla="*/ 31794 h 33738"/>
                    <a:gd name="connsiteX6" fmla="*/ 23297 w 46593"/>
                    <a:gd name="connsiteY6" fmla="*/ 33739 h 33738"/>
                    <a:gd name="connsiteX7" fmla="*/ 10082 w 46593"/>
                    <a:gd name="connsiteY7" fmla="*/ 31794 h 33738"/>
                    <a:gd name="connsiteX8" fmla="*/ 2448 w 46593"/>
                    <a:gd name="connsiteY8" fmla="*/ 26069 h 33738"/>
                    <a:gd name="connsiteX9" fmla="*/ 0 w 46593"/>
                    <a:gd name="connsiteY9" fmla="*/ 16852 h 33738"/>
                    <a:gd name="connsiteX10" fmla="*/ 2448 w 46593"/>
                    <a:gd name="connsiteY10" fmla="*/ 7633 h 33738"/>
                    <a:gd name="connsiteX11" fmla="*/ 10082 w 46593"/>
                    <a:gd name="connsiteY11" fmla="*/ 1945 h 33738"/>
                    <a:gd name="connsiteX12" fmla="*/ 23297 w 46593"/>
                    <a:gd name="connsiteY12" fmla="*/ 0 h 33738"/>
                    <a:gd name="connsiteX13" fmla="*/ 23297 w 46593"/>
                    <a:gd name="connsiteY13" fmla="*/ 24737 h 33738"/>
                    <a:gd name="connsiteX14" fmla="*/ 30786 w 46593"/>
                    <a:gd name="connsiteY14" fmla="*/ 22685 h 33738"/>
                    <a:gd name="connsiteX15" fmla="*/ 33127 w 46593"/>
                    <a:gd name="connsiteY15" fmla="*/ 16815 h 33738"/>
                    <a:gd name="connsiteX16" fmla="*/ 30786 w 46593"/>
                    <a:gd name="connsiteY16" fmla="*/ 10946 h 33738"/>
                    <a:gd name="connsiteX17" fmla="*/ 23297 w 46593"/>
                    <a:gd name="connsiteY17" fmla="*/ 8858 h 33738"/>
                    <a:gd name="connsiteX18" fmla="*/ 15807 w 46593"/>
                    <a:gd name="connsiteY18" fmla="*/ 10946 h 33738"/>
                    <a:gd name="connsiteX19" fmla="*/ 13431 w 46593"/>
                    <a:gd name="connsiteY19" fmla="*/ 16815 h 33738"/>
                    <a:gd name="connsiteX20" fmla="*/ 15807 w 46593"/>
                    <a:gd name="connsiteY20" fmla="*/ 22685 h 33738"/>
                    <a:gd name="connsiteX21" fmla="*/ 23297 w 46593"/>
                    <a:gd name="connsiteY21" fmla="*/ 24737 h 3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593" h="33738">
                      <a:moveTo>
                        <a:pt x="23297" y="0"/>
                      </a:moveTo>
                      <a:cubicBezTo>
                        <a:pt x="28698" y="0"/>
                        <a:pt x="33091" y="648"/>
                        <a:pt x="36583" y="1945"/>
                      </a:cubicBezTo>
                      <a:cubicBezTo>
                        <a:pt x="40040" y="3241"/>
                        <a:pt x="42596" y="5149"/>
                        <a:pt x="44181" y="7633"/>
                      </a:cubicBezTo>
                      <a:cubicBezTo>
                        <a:pt x="45765" y="10118"/>
                        <a:pt x="46593" y="13179"/>
                        <a:pt x="46593" y="16852"/>
                      </a:cubicBezTo>
                      <a:cubicBezTo>
                        <a:pt x="46593" y="20524"/>
                        <a:pt x="45801" y="23549"/>
                        <a:pt x="44181" y="26069"/>
                      </a:cubicBezTo>
                      <a:cubicBezTo>
                        <a:pt x="42560" y="28590"/>
                        <a:pt x="40040" y="30498"/>
                        <a:pt x="36583" y="31794"/>
                      </a:cubicBezTo>
                      <a:cubicBezTo>
                        <a:pt x="33127" y="33091"/>
                        <a:pt x="28698" y="33739"/>
                        <a:pt x="23297" y="33739"/>
                      </a:cubicBezTo>
                      <a:cubicBezTo>
                        <a:pt x="17896" y="33739"/>
                        <a:pt x="13539" y="33091"/>
                        <a:pt x="10082" y="31794"/>
                      </a:cubicBezTo>
                      <a:cubicBezTo>
                        <a:pt x="6625" y="30498"/>
                        <a:pt x="4069" y="28590"/>
                        <a:pt x="2448" y="26069"/>
                      </a:cubicBezTo>
                      <a:cubicBezTo>
                        <a:pt x="828" y="23549"/>
                        <a:pt x="0" y="20488"/>
                        <a:pt x="0" y="16852"/>
                      </a:cubicBezTo>
                      <a:cubicBezTo>
                        <a:pt x="0" y="13215"/>
                        <a:pt x="828" y="10118"/>
                        <a:pt x="2448" y="7633"/>
                      </a:cubicBezTo>
                      <a:cubicBezTo>
                        <a:pt x="4069" y="5149"/>
                        <a:pt x="6625" y="3277"/>
                        <a:pt x="10082" y="1945"/>
                      </a:cubicBezTo>
                      <a:cubicBezTo>
                        <a:pt x="13539" y="648"/>
                        <a:pt x="17932" y="0"/>
                        <a:pt x="23297" y="0"/>
                      </a:cubicBezTo>
                      <a:close/>
                      <a:moveTo>
                        <a:pt x="23297" y="24737"/>
                      </a:moveTo>
                      <a:cubicBezTo>
                        <a:pt x="26717" y="24737"/>
                        <a:pt x="29202" y="24053"/>
                        <a:pt x="30786" y="22685"/>
                      </a:cubicBezTo>
                      <a:cubicBezTo>
                        <a:pt x="32370" y="21316"/>
                        <a:pt x="33127" y="19372"/>
                        <a:pt x="33127" y="16815"/>
                      </a:cubicBezTo>
                      <a:cubicBezTo>
                        <a:pt x="33127" y="14259"/>
                        <a:pt x="32334" y="12315"/>
                        <a:pt x="30786" y="10946"/>
                      </a:cubicBezTo>
                      <a:cubicBezTo>
                        <a:pt x="29238" y="9578"/>
                        <a:pt x="26753" y="8858"/>
                        <a:pt x="23297" y="8858"/>
                      </a:cubicBezTo>
                      <a:cubicBezTo>
                        <a:pt x="19840" y="8858"/>
                        <a:pt x="17355" y="9542"/>
                        <a:pt x="15807" y="10946"/>
                      </a:cubicBezTo>
                      <a:cubicBezTo>
                        <a:pt x="14223" y="12315"/>
                        <a:pt x="13431" y="14295"/>
                        <a:pt x="13431" y="16815"/>
                      </a:cubicBezTo>
                      <a:cubicBezTo>
                        <a:pt x="13431" y="19336"/>
                        <a:pt x="14223" y="21316"/>
                        <a:pt x="15807" y="22685"/>
                      </a:cubicBezTo>
                      <a:cubicBezTo>
                        <a:pt x="17391" y="24053"/>
                        <a:pt x="19876" y="24737"/>
                        <a:pt x="23297" y="24737"/>
                      </a:cubicBezTo>
                      <a:close/>
                    </a:path>
                  </a:pathLst>
                </a:custGeom>
                <a:grpFill/>
                <a:ln w="360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DA021B7E-E8D7-8738-A102-D898D149C640}"/>
                    </a:ext>
                  </a:extLst>
                </p:cNvPr>
                <p:cNvSpPr/>
                <p:nvPr/>
              </p:nvSpPr>
              <p:spPr>
                <a:xfrm>
                  <a:off x="239879" y="5866030"/>
                  <a:ext cx="29849" cy="43388"/>
                </a:xfrm>
                <a:custGeom>
                  <a:avLst/>
                  <a:gdLst>
                    <a:gd name="connsiteX0" fmla="*/ 25781 w 29849"/>
                    <a:gd name="connsiteY0" fmla="*/ 8174 h 43388"/>
                    <a:gd name="connsiteX1" fmla="*/ 21532 w 29849"/>
                    <a:gd name="connsiteY1" fmla="*/ 8570 h 43388"/>
                    <a:gd name="connsiteX2" fmla="*/ 19516 w 29849"/>
                    <a:gd name="connsiteY2" fmla="*/ 9794 h 43388"/>
                    <a:gd name="connsiteX3" fmla="*/ 19156 w 29849"/>
                    <a:gd name="connsiteY3" fmla="*/ 12242 h 43388"/>
                    <a:gd name="connsiteX4" fmla="*/ 29022 w 29849"/>
                    <a:gd name="connsiteY4" fmla="*/ 12242 h 43388"/>
                    <a:gd name="connsiteX5" fmla="*/ 29022 w 29849"/>
                    <a:gd name="connsiteY5" fmla="*/ 19732 h 43388"/>
                    <a:gd name="connsiteX6" fmla="*/ 19156 w 29849"/>
                    <a:gd name="connsiteY6" fmla="*/ 19732 h 43388"/>
                    <a:gd name="connsiteX7" fmla="*/ 19156 w 29849"/>
                    <a:gd name="connsiteY7" fmla="*/ 43389 h 43388"/>
                    <a:gd name="connsiteX8" fmla="*/ 6229 w 29849"/>
                    <a:gd name="connsiteY8" fmla="*/ 43389 h 43388"/>
                    <a:gd name="connsiteX9" fmla="*/ 6229 w 29849"/>
                    <a:gd name="connsiteY9" fmla="*/ 19732 h 43388"/>
                    <a:gd name="connsiteX10" fmla="*/ 0 w 29849"/>
                    <a:gd name="connsiteY10" fmla="*/ 19732 h 43388"/>
                    <a:gd name="connsiteX11" fmla="*/ 0 w 29849"/>
                    <a:gd name="connsiteY11" fmla="*/ 12242 h 43388"/>
                    <a:gd name="connsiteX12" fmla="*/ 6229 w 29849"/>
                    <a:gd name="connsiteY12" fmla="*/ 12242 h 43388"/>
                    <a:gd name="connsiteX13" fmla="*/ 6229 w 29849"/>
                    <a:gd name="connsiteY13" fmla="*/ 10118 h 43388"/>
                    <a:gd name="connsiteX14" fmla="*/ 8174 w 29849"/>
                    <a:gd name="connsiteY14" fmla="*/ 4033 h 43388"/>
                    <a:gd name="connsiteX15" fmla="*/ 13755 w 29849"/>
                    <a:gd name="connsiteY15" fmla="*/ 900 h 43388"/>
                    <a:gd name="connsiteX16" fmla="*/ 22973 w 29849"/>
                    <a:gd name="connsiteY16" fmla="*/ 0 h 43388"/>
                    <a:gd name="connsiteX17" fmla="*/ 26789 w 29849"/>
                    <a:gd name="connsiteY17" fmla="*/ 72 h 43388"/>
                    <a:gd name="connsiteX18" fmla="*/ 29454 w 29849"/>
                    <a:gd name="connsiteY18" fmla="*/ 324 h 43388"/>
                    <a:gd name="connsiteX19" fmla="*/ 29850 w 29849"/>
                    <a:gd name="connsiteY19" fmla="*/ 396 h 43388"/>
                    <a:gd name="connsiteX20" fmla="*/ 29850 w 29849"/>
                    <a:gd name="connsiteY20" fmla="*/ 8282 h 43388"/>
                    <a:gd name="connsiteX21" fmla="*/ 25817 w 29849"/>
                    <a:gd name="connsiteY21" fmla="*/ 8102 h 4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849" h="43388">
                      <a:moveTo>
                        <a:pt x="25781" y="8174"/>
                      </a:moveTo>
                      <a:cubicBezTo>
                        <a:pt x="23945" y="8174"/>
                        <a:pt x="22504" y="8318"/>
                        <a:pt x="21532" y="8570"/>
                      </a:cubicBezTo>
                      <a:cubicBezTo>
                        <a:pt x="20560" y="8822"/>
                        <a:pt x="19876" y="9254"/>
                        <a:pt x="19516" y="9794"/>
                      </a:cubicBezTo>
                      <a:cubicBezTo>
                        <a:pt x="19156" y="10334"/>
                        <a:pt x="19012" y="11163"/>
                        <a:pt x="19156" y="12242"/>
                      </a:cubicBezTo>
                      <a:lnTo>
                        <a:pt x="29022" y="12242"/>
                      </a:lnTo>
                      <a:lnTo>
                        <a:pt x="29022" y="19732"/>
                      </a:lnTo>
                      <a:lnTo>
                        <a:pt x="19156" y="19732"/>
                      </a:lnTo>
                      <a:lnTo>
                        <a:pt x="19156" y="43389"/>
                      </a:lnTo>
                      <a:lnTo>
                        <a:pt x="6229" y="43389"/>
                      </a:lnTo>
                      <a:lnTo>
                        <a:pt x="6229" y="19732"/>
                      </a:lnTo>
                      <a:lnTo>
                        <a:pt x="0" y="19732"/>
                      </a:lnTo>
                      <a:lnTo>
                        <a:pt x="0" y="12242"/>
                      </a:lnTo>
                      <a:lnTo>
                        <a:pt x="6229" y="12242"/>
                      </a:lnTo>
                      <a:lnTo>
                        <a:pt x="6229" y="10118"/>
                      </a:lnTo>
                      <a:cubicBezTo>
                        <a:pt x="6229" y="7526"/>
                        <a:pt x="6877" y="5509"/>
                        <a:pt x="8174" y="4033"/>
                      </a:cubicBezTo>
                      <a:cubicBezTo>
                        <a:pt x="9470" y="2557"/>
                        <a:pt x="11306" y="1512"/>
                        <a:pt x="13755" y="900"/>
                      </a:cubicBezTo>
                      <a:cubicBezTo>
                        <a:pt x="16167" y="288"/>
                        <a:pt x="19264" y="0"/>
                        <a:pt x="22973" y="0"/>
                      </a:cubicBezTo>
                      <a:cubicBezTo>
                        <a:pt x="24449" y="0"/>
                        <a:pt x="25709" y="0"/>
                        <a:pt x="26789" y="72"/>
                      </a:cubicBezTo>
                      <a:cubicBezTo>
                        <a:pt x="27869" y="144"/>
                        <a:pt x="28734" y="216"/>
                        <a:pt x="29454" y="324"/>
                      </a:cubicBezTo>
                      <a:lnTo>
                        <a:pt x="29850" y="396"/>
                      </a:lnTo>
                      <a:lnTo>
                        <a:pt x="29850" y="8282"/>
                      </a:lnTo>
                      <a:cubicBezTo>
                        <a:pt x="27833" y="8174"/>
                        <a:pt x="26501" y="8102"/>
                        <a:pt x="25817" y="8102"/>
                      </a:cubicBezTo>
                      <a:close/>
                    </a:path>
                  </a:pathLst>
                </a:custGeom>
                <a:grpFill/>
                <a:ln w="360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A329028-0617-67D5-C4AA-E9DCD89CD8DB}"/>
                    </a:ext>
                  </a:extLst>
                </p:cNvPr>
                <p:cNvSpPr/>
                <p:nvPr/>
              </p:nvSpPr>
              <p:spPr>
                <a:xfrm>
                  <a:off x="292233" y="5869955"/>
                  <a:ext cx="29057" cy="40039"/>
                </a:xfrm>
                <a:custGeom>
                  <a:avLst/>
                  <a:gdLst>
                    <a:gd name="connsiteX0" fmla="*/ 23549 w 29057"/>
                    <a:gd name="connsiteY0" fmla="*/ 29958 h 40039"/>
                    <a:gd name="connsiteX1" fmla="*/ 26177 w 29057"/>
                    <a:gd name="connsiteY1" fmla="*/ 29958 h 40039"/>
                    <a:gd name="connsiteX2" fmla="*/ 28986 w 29057"/>
                    <a:gd name="connsiteY2" fmla="*/ 29814 h 40039"/>
                    <a:gd name="connsiteX3" fmla="*/ 28986 w 29057"/>
                    <a:gd name="connsiteY3" fmla="*/ 39500 h 40039"/>
                    <a:gd name="connsiteX4" fmla="*/ 25241 w 29057"/>
                    <a:gd name="connsiteY4" fmla="*/ 39860 h 40039"/>
                    <a:gd name="connsiteX5" fmla="*/ 20812 w 29057"/>
                    <a:gd name="connsiteY5" fmla="*/ 40040 h 40039"/>
                    <a:gd name="connsiteX6" fmla="*/ 11882 w 29057"/>
                    <a:gd name="connsiteY6" fmla="*/ 39068 h 40039"/>
                    <a:gd name="connsiteX7" fmla="*/ 7489 w 29057"/>
                    <a:gd name="connsiteY7" fmla="*/ 35935 h 40039"/>
                    <a:gd name="connsiteX8" fmla="*/ 6229 w 29057"/>
                    <a:gd name="connsiteY8" fmla="*/ 29922 h 40039"/>
                    <a:gd name="connsiteX9" fmla="*/ 6229 w 29057"/>
                    <a:gd name="connsiteY9" fmla="*/ 15915 h 40039"/>
                    <a:gd name="connsiteX10" fmla="*/ 0 w 29057"/>
                    <a:gd name="connsiteY10" fmla="*/ 15915 h 40039"/>
                    <a:gd name="connsiteX11" fmla="*/ 0 w 29057"/>
                    <a:gd name="connsiteY11" fmla="*/ 8426 h 40039"/>
                    <a:gd name="connsiteX12" fmla="*/ 6229 w 29057"/>
                    <a:gd name="connsiteY12" fmla="*/ 8426 h 40039"/>
                    <a:gd name="connsiteX13" fmla="*/ 6229 w 29057"/>
                    <a:gd name="connsiteY13" fmla="*/ 0 h 40039"/>
                    <a:gd name="connsiteX14" fmla="*/ 19084 w 29057"/>
                    <a:gd name="connsiteY14" fmla="*/ 0 h 40039"/>
                    <a:gd name="connsiteX15" fmla="*/ 19084 w 29057"/>
                    <a:gd name="connsiteY15" fmla="*/ 8426 h 40039"/>
                    <a:gd name="connsiteX16" fmla="*/ 29058 w 29057"/>
                    <a:gd name="connsiteY16" fmla="*/ 8426 h 40039"/>
                    <a:gd name="connsiteX17" fmla="*/ 29058 w 29057"/>
                    <a:gd name="connsiteY17" fmla="*/ 15915 h 40039"/>
                    <a:gd name="connsiteX18" fmla="*/ 19084 w 29057"/>
                    <a:gd name="connsiteY18" fmla="*/ 15915 h 40039"/>
                    <a:gd name="connsiteX19" fmla="*/ 19084 w 29057"/>
                    <a:gd name="connsiteY19" fmla="*/ 27581 h 40039"/>
                    <a:gd name="connsiteX20" fmla="*/ 20128 w 29057"/>
                    <a:gd name="connsiteY20" fmla="*/ 29526 h 40039"/>
                    <a:gd name="connsiteX21" fmla="*/ 23585 w 29057"/>
                    <a:gd name="connsiteY21" fmla="*/ 30030 h 4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057" h="40039">
                      <a:moveTo>
                        <a:pt x="23549" y="29958"/>
                      </a:moveTo>
                      <a:cubicBezTo>
                        <a:pt x="24341" y="29958"/>
                        <a:pt x="25241" y="29958"/>
                        <a:pt x="26177" y="29958"/>
                      </a:cubicBezTo>
                      <a:cubicBezTo>
                        <a:pt x="27113" y="29958"/>
                        <a:pt x="28049" y="29886"/>
                        <a:pt x="28986" y="29814"/>
                      </a:cubicBezTo>
                      <a:lnTo>
                        <a:pt x="28986" y="39500"/>
                      </a:lnTo>
                      <a:cubicBezTo>
                        <a:pt x="28049" y="39608"/>
                        <a:pt x="26825" y="39715"/>
                        <a:pt x="25241" y="39860"/>
                      </a:cubicBezTo>
                      <a:cubicBezTo>
                        <a:pt x="23657" y="40004"/>
                        <a:pt x="22180" y="40040"/>
                        <a:pt x="20812" y="40040"/>
                      </a:cubicBezTo>
                      <a:cubicBezTo>
                        <a:pt x="16923" y="40040"/>
                        <a:pt x="13935" y="39715"/>
                        <a:pt x="11882" y="39068"/>
                      </a:cubicBezTo>
                      <a:cubicBezTo>
                        <a:pt x="9794" y="38419"/>
                        <a:pt x="8354" y="37375"/>
                        <a:pt x="7489" y="35935"/>
                      </a:cubicBezTo>
                      <a:cubicBezTo>
                        <a:pt x="6625" y="34495"/>
                        <a:pt x="6229" y="32478"/>
                        <a:pt x="6229" y="29922"/>
                      </a:cubicBezTo>
                      <a:lnTo>
                        <a:pt x="6229" y="15915"/>
                      </a:lnTo>
                      <a:lnTo>
                        <a:pt x="0" y="15915"/>
                      </a:lnTo>
                      <a:lnTo>
                        <a:pt x="0" y="8426"/>
                      </a:lnTo>
                      <a:lnTo>
                        <a:pt x="6229" y="8426"/>
                      </a:lnTo>
                      <a:lnTo>
                        <a:pt x="6229" y="0"/>
                      </a:lnTo>
                      <a:lnTo>
                        <a:pt x="19084" y="0"/>
                      </a:lnTo>
                      <a:lnTo>
                        <a:pt x="19084" y="8426"/>
                      </a:lnTo>
                      <a:lnTo>
                        <a:pt x="29058" y="8426"/>
                      </a:lnTo>
                      <a:lnTo>
                        <a:pt x="29058" y="15915"/>
                      </a:lnTo>
                      <a:lnTo>
                        <a:pt x="19084" y="15915"/>
                      </a:lnTo>
                      <a:lnTo>
                        <a:pt x="19084" y="27581"/>
                      </a:lnTo>
                      <a:cubicBezTo>
                        <a:pt x="19084" y="28553"/>
                        <a:pt x="19444" y="29202"/>
                        <a:pt x="20128" y="29526"/>
                      </a:cubicBezTo>
                      <a:cubicBezTo>
                        <a:pt x="20812" y="29850"/>
                        <a:pt x="21964" y="30030"/>
                        <a:pt x="23585" y="30030"/>
                      </a:cubicBezTo>
                      <a:close/>
                    </a:path>
                  </a:pathLst>
                </a:custGeom>
                <a:grpFill/>
                <a:ln w="360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A63E1CED-E584-90C3-6D83-7E0D470783CC}"/>
                    </a:ext>
                  </a:extLst>
                </p:cNvPr>
                <p:cNvSpPr/>
                <p:nvPr/>
              </p:nvSpPr>
              <p:spPr>
                <a:xfrm>
                  <a:off x="326044" y="5867687"/>
                  <a:ext cx="43532" cy="41768"/>
                </a:xfrm>
                <a:custGeom>
                  <a:avLst/>
                  <a:gdLst>
                    <a:gd name="connsiteX0" fmla="*/ 27941 w 43532"/>
                    <a:gd name="connsiteY0" fmla="*/ 9794 h 41768"/>
                    <a:gd name="connsiteX1" fmla="*/ 39320 w 43532"/>
                    <a:gd name="connsiteY1" fmla="*/ 12782 h 41768"/>
                    <a:gd name="connsiteX2" fmla="*/ 43533 w 43532"/>
                    <a:gd name="connsiteY2" fmla="*/ 21820 h 41768"/>
                    <a:gd name="connsiteX3" fmla="*/ 43533 w 43532"/>
                    <a:gd name="connsiteY3" fmla="*/ 41768 h 41768"/>
                    <a:gd name="connsiteX4" fmla="*/ 30534 w 43532"/>
                    <a:gd name="connsiteY4" fmla="*/ 41768 h 41768"/>
                    <a:gd name="connsiteX5" fmla="*/ 30534 w 43532"/>
                    <a:gd name="connsiteY5" fmla="*/ 25961 h 41768"/>
                    <a:gd name="connsiteX6" fmla="*/ 28482 w 43532"/>
                    <a:gd name="connsiteY6" fmla="*/ 21244 h 41768"/>
                    <a:gd name="connsiteX7" fmla="*/ 22504 w 43532"/>
                    <a:gd name="connsiteY7" fmla="*/ 19732 h 41768"/>
                    <a:gd name="connsiteX8" fmla="*/ 15771 w 43532"/>
                    <a:gd name="connsiteY8" fmla="*/ 21568 h 41768"/>
                    <a:gd name="connsiteX9" fmla="*/ 12927 w 43532"/>
                    <a:gd name="connsiteY9" fmla="*/ 27689 h 41768"/>
                    <a:gd name="connsiteX10" fmla="*/ 12927 w 43532"/>
                    <a:gd name="connsiteY10" fmla="*/ 41768 h 41768"/>
                    <a:gd name="connsiteX11" fmla="*/ 0 w 43532"/>
                    <a:gd name="connsiteY11" fmla="*/ 41768 h 41768"/>
                    <a:gd name="connsiteX12" fmla="*/ 0 w 43532"/>
                    <a:gd name="connsiteY12" fmla="*/ 0 h 41768"/>
                    <a:gd name="connsiteX13" fmla="*/ 12927 w 43532"/>
                    <a:gd name="connsiteY13" fmla="*/ 0 h 41768"/>
                    <a:gd name="connsiteX14" fmla="*/ 12927 w 43532"/>
                    <a:gd name="connsiteY14" fmla="*/ 14547 h 41768"/>
                    <a:gd name="connsiteX15" fmla="*/ 13287 w 43532"/>
                    <a:gd name="connsiteY15" fmla="*/ 14547 h 41768"/>
                    <a:gd name="connsiteX16" fmla="*/ 19588 w 43532"/>
                    <a:gd name="connsiteY16" fmla="*/ 10982 h 41768"/>
                    <a:gd name="connsiteX17" fmla="*/ 27941 w 43532"/>
                    <a:gd name="connsiteY17" fmla="*/ 9830 h 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532" h="41768">
                      <a:moveTo>
                        <a:pt x="27941" y="9794"/>
                      </a:moveTo>
                      <a:cubicBezTo>
                        <a:pt x="32694" y="9794"/>
                        <a:pt x="36511" y="10802"/>
                        <a:pt x="39320" y="12782"/>
                      </a:cubicBezTo>
                      <a:cubicBezTo>
                        <a:pt x="42128" y="14763"/>
                        <a:pt x="43533" y="17787"/>
                        <a:pt x="43533" y="21820"/>
                      </a:cubicBezTo>
                      <a:lnTo>
                        <a:pt x="43533" y="41768"/>
                      </a:lnTo>
                      <a:lnTo>
                        <a:pt x="30534" y="41768"/>
                      </a:lnTo>
                      <a:lnTo>
                        <a:pt x="30534" y="25961"/>
                      </a:lnTo>
                      <a:cubicBezTo>
                        <a:pt x="30534" y="23801"/>
                        <a:pt x="29850" y="22216"/>
                        <a:pt x="28482" y="21244"/>
                      </a:cubicBezTo>
                      <a:cubicBezTo>
                        <a:pt x="27113" y="20236"/>
                        <a:pt x="25133" y="19732"/>
                        <a:pt x="22504" y="19732"/>
                      </a:cubicBezTo>
                      <a:cubicBezTo>
                        <a:pt x="19876" y="19732"/>
                        <a:pt x="17643" y="20344"/>
                        <a:pt x="15771" y="21568"/>
                      </a:cubicBezTo>
                      <a:cubicBezTo>
                        <a:pt x="13899" y="22792"/>
                        <a:pt x="12927" y="24845"/>
                        <a:pt x="12927" y="27689"/>
                      </a:cubicBezTo>
                      <a:lnTo>
                        <a:pt x="12927" y="41768"/>
                      </a:lnTo>
                      <a:lnTo>
                        <a:pt x="0" y="41768"/>
                      </a:lnTo>
                      <a:lnTo>
                        <a:pt x="0" y="0"/>
                      </a:lnTo>
                      <a:lnTo>
                        <a:pt x="12927" y="0"/>
                      </a:lnTo>
                      <a:lnTo>
                        <a:pt x="12927" y="14547"/>
                      </a:lnTo>
                      <a:lnTo>
                        <a:pt x="13287" y="14547"/>
                      </a:lnTo>
                      <a:cubicBezTo>
                        <a:pt x="15087" y="12926"/>
                        <a:pt x="17211" y="11738"/>
                        <a:pt x="19588" y="10982"/>
                      </a:cubicBezTo>
                      <a:cubicBezTo>
                        <a:pt x="22000" y="10226"/>
                        <a:pt x="24773" y="9830"/>
                        <a:pt x="27941" y="9830"/>
                      </a:cubicBezTo>
                      <a:close/>
                    </a:path>
                  </a:pathLst>
                </a:custGeom>
                <a:grpFill/>
                <a:ln w="360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911E5487-6844-50DD-4C04-0D4640248971}"/>
                    </a:ext>
                  </a:extLst>
                </p:cNvPr>
                <p:cNvSpPr/>
                <p:nvPr/>
              </p:nvSpPr>
              <p:spPr>
                <a:xfrm>
                  <a:off x="374257" y="5877013"/>
                  <a:ext cx="46701" cy="33774"/>
                </a:xfrm>
                <a:custGeom>
                  <a:avLst/>
                  <a:gdLst>
                    <a:gd name="connsiteX0" fmla="*/ 23441 w 46701"/>
                    <a:gd name="connsiteY0" fmla="*/ 0 h 33774"/>
                    <a:gd name="connsiteX1" fmla="*/ 36583 w 46701"/>
                    <a:gd name="connsiteY1" fmla="*/ 1945 h 33774"/>
                    <a:gd name="connsiteX2" fmla="*/ 44217 w 46701"/>
                    <a:gd name="connsiteY2" fmla="*/ 7633 h 33774"/>
                    <a:gd name="connsiteX3" fmla="*/ 46701 w 46701"/>
                    <a:gd name="connsiteY3" fmla="*/ 16852 h 33774"/>
                    <a:gd name="connsiteX4" fmla="*/ 46593 w 46701"/>
                    <a:gd name="connsiteY4" fmla="*/ 19804 h 33774"/>
                    <a:gd name="connsiteX5" fmla="*/ 6193 w 46701"/>
                    <a:gd name="connsiteY5" fmla="*/ 19804 h 33774"/>
                    <a:gd name="connsiteX6" fmla="*/ 6301 w 46701"/>
                    <a:gd name="connsiteY6" fmla="*/ 12639 h 33774"/>
                    <a:gd name="connsiteX7" fmla="*/ 37735 w 46701"/>
                    <a:gd name="connsiteY7" fmla="*/ 12639 h 33774"/>
                    <a:gd name="connsiteX8" fmla="*/ 33235 w 46701"/>
                    <a:gd name="connsiteY8" fmla="*/ 15591 h 33774"/>
                    <a:gd name="connsiteX9" fmla="*/ 30894 w 46701"/>
                    <a:gd name="connsiteY9" fmla="*/ 9650 h 33774"/>
                    <a:gd name="connsiteX10" fmla="*/ 23405 w 46701"/>
                    <a:gd name="connsiteY10" fmla="*/ 7742 h 33774"/>
                    <a:gd name="connsiteX11" fmla="*/ 15807 w 46701"/>
                    <a:gd name="connsiteY11" fmla="*/ 9650 h 33774"/>
                    <a:gd name="connsiteX12" fmla="*/ 13503 w 46701"/>
                    <a:gd name="connsiteY12" fmla="*/ 15591 h 33774"/>
                    <a:gd name="connsiteX13" fmla="*/ 13503 w 46701"/>
                    <a:gd name="connsiteY13" fmla="*/ 18148 h 33774"/>
                    <a:gd name="connsiteX14" fmla="*/ 15843 w 46701"/>
                    <a:gd name="connsiteY14" fmla="*/ 24161 h 33774"/>
                    <a:gd name="connsiteX15" fmla="*/ 23477 w 46701"/>
                    <a:gd name="connsiteY15" fmla="*/ 26069 h 33774"/>
                    <a:gd name="connsiteX16" fmla="*/ 29634 w 46701"/>
                    <a:gd name="connsiteY16" fmla="*/ 24989 h 33774"/>
                    <a:gd name="connsiteX17" fmla="*/ 31938 w 46701"/>
                    <a:gd name="connsiteY17" fmla="*/ 22756 h 33774"/>
                    <a:gd name="connsiteX18" fmla="*/ 46233 w 46701"/>
                    <a:gd name="connsiteY18" fmla="*/ 22756 h 33774"/>
                    <a:gd name="connsiteX19" fmla="*/ 43929 w 46701"/>
                    <a:gd name="connsiteY19" fmla="*/ 28338 h 33774"/>
                    <a:gd name="connsiteX20" fmla="*/ 36979 w 46701"/>
                    <a:gd name="connsiteY20" fmla="*/ 32262 h 33774"/>
                    <a:gd name="connsiteX21" fmla="*/ 23441 w 46701"/>
                    <a:gd name="connsiteY21" fmla="*/ 33775 h 33774"/>
                    <a:gd name="connsiteX22" fmla="*/ 10154 w 46701"/>
                    <a:gd name="connsiteY22" fmla="*/ 31830 h 33774"/>
                    <a:gd name="connsiteX23" fmla="*/ 2484 w 46701"/>
                    <a:gd name="connsiteY23" fmla="*/ 26105 h 33774"/>
                    <a:gd name="connsiteX24" fmla="*/ 0 w 46701"/>
                    <a:gd name="connsiteY24" fmla="*/ 16888 h 33774"/>
                    <a:gd name="connsiteX25" fmla="*/ 2484 w 46701"/>
                    <a:gd name="connsiteY25" fmla="*/ 7670 h 33774"/>
                    <a:gd name="connsiteX26" fmla="*/ 10118 w 46701"/>
                    <a:gd name="connsiteY26" fmla="*/ 1981 h 33774"/>
                    <a:gd name="connsiteX27" fmla="*/ 23369 w 46701"/>
                    <a:gd name="connsiteY27" fmla="*/ 36 h 3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701" h="33774">
                      <a:moveTo>
                        <a:pt x="23441" y="0"/>
                      </a:moveTo>
                      <a:cubicBezTo>
                        <a:pt x="28734" y="0"/>
                        <a:pt x="33127" y="648"/>
                        <a:pt x="36583" y="1945"/>
                      </a:cubicBezTo>
                      <a:cubicBezTo>
                        <a:pt x="40040" y="3241"/>
                        <a:pt x="42560" y="5149"/>
                        <a:pt x="44217" y="7633"/>
                      </a:cubicBezTo>
                      <a:cubicBezTo>
                        <a:pt x="45873" y="10118"/>
                        <a:pt x="46701" y="13179"/>
                        <a:pt x="46701" y="16852"/>
                      </a:cubicBezTo>
                      <a:cubicBezTo>
                        <a:pt x="46701" y="17752"/>
                        <a:pt x="46665" y="18724"/>
                        <a:pt x="46593" y="19804"/>
                      </a:cubicBezTo>
                      <a:lnTo>
                        <a:pt x="6193" y="19804"/>
                      </a:lnTo>
                      <a:lnTo>
                        <a:pt x="6301" y="12639"/>
                      </a:lnTo>
                      <a:lnTo>
                        <a:pt x="37735" y="12639"/>
                      </a:lnTo>
                      <a:lnTo>
                        <a:pt x="33235" y="15591"/>
                      </a:lnTo>
                      <a:cubicBezTo>
                        <a:pt x="33235" y="12890"/>
                        <a:pt x="32442" y="10910"/>
                        <a:pt x="30894" y="9650"/>
                      </a:cubicBezTo>
                      <a:cubicBezTo>
                        <a:pt x="29346" y="8389"/>
                        <a:pt x="26861" y="7742"/>
                        <a:pt x="23405" y="7742"/>
                      </a:cubicBezTo>
                      <a:cubicBezTo>
                        <a:pt x="19948" y="7742"/>
                        <a:pt x="17319" y="8389"/>
                        <a:pt x="15807" y="9650"/>
                      </a:cubicBezTo>
                      <a:cubicBezTo>
                        <a:pt x="14295" y="10910"/>
                        <a:pt x="13503" y="12890"/>
                        <a:pt x="13503" y="15591"/>
                      </a:cubicBezTo>
                      <a:lnTo>
                        <a:pt x="13503" y="18148"/>
                      </a:lnTo>
                      <a:cubicBezTo>
                        <a:pt x="13503" y="20884"/>
                        <a:pt x="14295" y="22864"/>
                        <a:pt x="15843" y="24161"/>
                      </a:cubicBezTo>
                      <a:cubicBezTo>
                        <a:pt x="17391" y="25457"/>
                        <a:pt x="19948" y="26069"/>
                        <a:pt x="23477" y="26069"/>
                      </a:cubicBezTo>
                      <a:cubicBezTo>
                        <a:pt x="26357" y="26069"/>
                        <a:pt x="28410" y="25709"/>
                        <a:pt x="29634" y="24989"/>
                      </a:cubicBezTo>
                      <a:cubicBezTo>
                        <a:pt x="30858" y="24269"/>
                        <a:pt x="31650" y="23549"/>
                        <a:pt x="31938" y="22756"/>
                      </a:cubicBezTo>
                      <a:lnTo>
                        <a:pt x="46233" y="22756"/>
                      </a:lnTo>
                      <a:cubicBezTo>
                        <a:pt x="46053" y="24881"/>
                        <a:pt x="45261" y="26717"/>
                        <a:pt x="43929" y="28338"/>
                      </a:cubicBezTo>
                      <a:cubicBezTo>
                        <a:pt x="42596" y="29958"/>
                        <a:pt x="40256" y="31254"/>
                        <a:pt x="36979" y="32262"/>
                      </a:cubicBezTo>
                      <a:cubicBezTo>
                        <a:pt x="33703" y="33271"/>
                        <a:pt x="29166" y="33775"/>
                        <a:pt x="23441" y="33775"/>
                      </a:cubicBezTo>
                      <a:cubicBezTo>
                        <a:pt x="18040" y="33775"/>
                        <a:pt x="13647" y="33126"/>
                        <a:pt x="10154" y="31830"/>
                      </a:cubicBezTo>
                      <a:cubicBezTo>
                        <a:pt x="6697" y="30534"/>
                        <a:pt x="4141" y="28625"/>
                        <a:pt x="2484" y="26105"/>
                      </a:cubicBezTo>
                      <a:cubicBezTo>
                        <a:pt x="828" y="23585"/>
                        <a:pt x="0" y="20524"/>
                        <a:pt x="0" y="16888"/>
                      </a:cubicBezTo>
                      <a:cubicBezTo>
                        <a:pt x="0" y="13251"/>
                        <a:pt x="828" y="10154"/>
                        <a:pt x="2484" y="7670"/>
                      </a:cubicBezTo>
                      <a:cubicBezTo>
                        <a:pt x="4141" y="5185"/>
                        <a:pt x="6697" y="3313"/>
                        <a:pt x="10118" y="1981"/>
                      </a:cubicBezTo>
                      <a:cubicBezTo>
                        <a:pt x="13539" y="648"/>
                        <a:pt x="17968" y="36"/>
                        <a:pt x="23369" y="36"/>
                      </a:cubicBezTo>
                      <a:close/>
                    </a:path>
                  </a:pathLst>
                </a:custGeom>
                <a:grpFill/>
                <a:ln w="360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08AA7959-1237-FF55-3923-8AE53034CADF}"/>
                    </a:ext>
                  </a:extLst>
                </p:cNvPr>
                <p:cNvSpPr/>
                <p:nvPr/>
              </p:nvSpPr>
              <p:spPr>
                <a:xfrm>
                  <a:off x="446883" y="5868263"/>
                  <a:ext cx="51022" cy="41192"/>
                </a:xfrm>
                <a:custGeom>
                  <a:avLst/>
                  <a:gdLst>
                    <a:gd name="connsiteX0" fmla="*/ 43785 w 51022"/>
                    <a:gd name="connsiteY0" fmla="*/ 19084 h 41192"/>
                    <a:gd name="connsiteX1" fmla="*/ 49078 w 51022"/>
                    <a:gd name="connsiteY1" fmla="*/ 22217 h 41192"/>
                    <a:gd name="connsiteX2" fmla="*/ 51022 w 51022"/>
                    <a:gd name="connsiteY2" fmla="*/ 29094 h 41192"/>
                    <a:gd name="connsiteX3" fmla="*/ 47565 w 51022"/>
                    <a:gd name="connsiteY3" fmla="*/ 38168 h 41192"/>
                    <a:gd name="connsiteX4" fmla="*/ 36475 w 51022"/>
                    <a:gd name="connsiteY4" fmla="*/ 41192 h 41192"/>
                    <a:gd name="connsiteX5" fmla="*/ 0 w 51022"/>
                    <a:gd name="connsiteY5" fmla="*/ 41192 h 41192"/>
                    <a:gd name="connsiteX6" fmla="*/ 0 w 51022"/>
                    <a:gd name="connsiteY6" fmla="*/ 0 h 41192"/>
                    <a:gd name="connsiteX7" fmla="*/ 35539 w 51022"/>
                    <a:gd name="connsiteY7" fmla="*/ 0 h 41192"/>
                    <a:gd name="connsiteX8" fmla="*/ 46161 w 51022"/>
                    <a:gd name="connsiteY8" fmla="*/ 2809 h 41192"/>
                    <a:gd name="connsiteX9" fmla="*/ 49510 w 51022"/>
                    <a:gd name="connsiteY9" fmla="*/ 10694 h 41192"/>
                    <a:gd name="connsiteX10" fmla="*/ 47997 w 51022"/>
                    <a:gd name="connsiteY10" fmla="*/ 15951 h 41192"/>
                    <a:gd name="connsiteX11" fmla="*/ 43785 w 51022"/>
                    <a:gd name="connsiteY11" fmla="*/ 18796 h 41192"/>
                    <a:gd name="connsiteX12" fmla="*/ 43785 w 51022"/>
                    <a:gd name="connsiteY12" fmla="*/ 19156 h 41192"/>
                    <a:gd name="connsiteX13" fmla="*/ 31038 w 51022"/>
                    <a:gd name="connsiteY13" fmla="*/ 16203 h 41192"/>
                    <a:gd name="connsiteX14" fmla="*/ 34171 w 51022"/>
                    <a:gd name="connsiteY14" fmla="*/ 15375 h 41192"/>
                    <a:gd name="connsiteX15" fmla="*/ 35179 w 51022"/>
                    <a:gd name="connsiteY15" fmla="*/ 12567 h 41192"/>
                    <a:gd name="connsiteX16" fmla="*/ 34171 w 51022"/>
                    <a:gd name="connsiteY16" fmla="*/ 9866 h 41192"/>
                    <a:gd name="connsiteX17" fmla="*/ 31038 w 51022"/>
                    <a:gd name="connsiteY17" fmla="*/ 9038 h 41192"/>
                    <a:gd name="connsiteX18" fmla="*/ 13107 w 51022"/>
                    <a:gd name="connsiteY18" fmla="*/ 9038 h 41192"/>
                    <a:gd name="connsiteX19" fmla="*/ 13107 w 51022"/>
                    <a:gd name="connsiteY19" fmla="*/ 16203 h 41192"/>
                    <a:gd name="connsiteX20" fmla="*/ 31038 w 51022"/>
                    <a:gd name="connsiteY20" fmla="*/ 16203 h 41192"/>
                    <a:gd name="connsiteX21" fmla="*/ 31794 w 51022"/>
                    <a:gd name="connsiteY21" fmla="*/ 32299 h 41192"/>
                    <a:gd name="connsiteX22" fmla="*/ 35395 w 51022"/>
                    <a:gd name="connsiteY22" fmla="*/ 31326 h 41192"/>
                    <a:gd name="connsiteX23" fmla="*/ 36511 w 51022"/>
                    <a:gd name="connsiteY23" fmla="*/ 28194 h 41192"/>
                    <a:gd name="connsiteX24" fmla="*/ 35395 w 51022"/>
                    <a:gd name="connsiteY24" fmla="*/ 25061 h 41192"/>
                    <a:gd name="connsiteX25" fmla="*/ 31794 w 51022"/>
                    <a:gd name="connsiteY25" fmla="*/ 24089 h 41192"/>
                    <a:gd name="connsiteX26" fmla="*/ 13107 w 51022"/>
                    <a:gd name="connsiteY26" fmla="*/ 24089 h 41192"/>
                    <a:gd name="connsiteX27" fmla="*/ 13107 w 51022"/>
                    <a:gd name="connsiteY27" fmla="*/ 32299 h 41192"/>
                    <a:gd name="connsiteX28" fmla="*/ 31794 w 51022"/>
                    <a:gd name="connsiteY28" fmla="*/ 32299 h 4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1022" h="41192">
                      <a:moveTo>
                        <a:pt x="43785" y="19084"/>
                      </a:moveTo>
                      <a:cubicBezTo>
                        <a:pt x="46017" y="19624"/>
                        <a:pt x="47781" y="20668"/>
                        <a:pt x="49078" y="22217"/>
                      </a:cubicBezTo>
                      <a:cubicBezTo>
                        <a:pt x="50374" y="23765"/>
                        <a:pt x="51022" y="26033"/>
                        <a:pt x="51022" y="29094"/>
                      </a:cubicBezTo>
                      <a:cubicBezTo>
                        <a:pt x="51022" y="33127"/>
                        <a:pt x="49870" y="36151"/>
                        <a:pt x="47565" y="38168"/>
                      </a:cubicBezTo>
                      <a:cubicBezTo>
                        <a:pt x="45261" y="40184"/>
                        <a:pt x="41552" y="41192"/>
                        <a:pt x="36475" y="41192"/>
                      </a:cubicBezTo>
                      <a:lnTo>
                        <a:pt x="0" y="41192"/>
                      </a:lnTo>
                      <a:lnTo>
                        <a:pt x="0" y="0"/>
                      </a:lnTo>
                      <a:lnTo>
                        <a:pt x="35539" y="0"/>
                      </a:lnTo>
                      <a:cubicBezTo>
                        <a:pt x="40400" y="0"/>
                        <a:pt x="43929" y="936"/>
                        <a:pt x="46161" y="2809"/>
                      </a:cubicBezTo>
                      <a:cubicBezTo>
                        <a:pt x="48394" y="4681"/>
                        <a:pt x="49510" y="7310"/>
                        <a:pt x="49510" y="10694"/>
                      </a:cubicBezTo>
                      <a:cubicBezTo>
                        <a:pt x="49510" y="12855"/>
                        <a:pt x="49006" y="14583"/>
                        <a:pt x="47997" y="15951"/>
                      </a:cubicBezTo>
                      <a:cubicBezTo>
                        <a:pt x="46989" y="17320"/>
                        <a:pt x="45585" y="18256"/>
                        <a:pt x="43785" y="18796"/>
                      </a:cubicBezTo>
                      <a:lnTo>
                        <a:pt x="43785" y="19156"/>
                      </a:lnTo>
                      <a:close/>
                      <a:moveTo>
                        <a:pt x="31038" y="16203"/>
                      </a:moveTo>
                      <a:cubicBezTo>
                        <a:pt x="32442" y="16203"/>
                        <a:pt x="33523" y="15915"/>
                        <a:pt x="34171" y="15375"/>
                      </a:cubicBezTo>
                      <a:cubicBezTo>
                        <a:pt x="34855" y="14835"/>
                        <a:pt x="35179" y="13899"/>
                        <a:pt x="35179" y="12567"/>
                      </a:cubicBezTo>
                      <a:cubicBezTo>
                        <a:pt x="35179" y="11342"/>
                        <a:pt x="34855" y="10442"/>
                        <a:pt x="34171" y="9866"/>
                      </a:cubicBezTo>
                      <a:cubicBezTo>
                        <a:pt x="33487" y="9290"/>
                        <a:pt x="32442" y="9038"/>
                        <a:pt x="31038" y="9038"/>
                      </a:cubicBezTo>
                      <a:lnTo>
                        <a:pt x="13107" y="9038"/>
                      </a:lnTo>
                      <a:lnTo>
                        <a:pt x="13107" y="16203"/>
                      </a:lnTo>
                      <a:lnTo>
                        <a:pt x="31038" y="16203"/>
                      </a:lnTo>
                      <a:close/>
                      <a:moveTo>
                        <a:pt x="31794" y="32299"/>
                      </a:moveTo>
                      <a:cubicBezTo>
                        <a:pt x="33451" y="32299"/>
                        <a:pt x="34639" y="31974"/>
                        <a:pt x="35395" y="31326"/>
                      </a:cubicBezTo>
                      <a:cubicBezTo>
                        <a:pt x="36151" y="30678"/>
                        <a:pt x="36511" y="29634"/>
                        <a:pt x="36511" y="28194"/>
                      </a:cubicBezTo>
                      <a:cubicBezTo>
                        <a:pt x="36511" y="26753"/>
                        <a:pt x="36151" y="25745"/>
                        <a:pt x="35395" y="25061"/>
                      </a:cubicBezTo>
                      <a:cubicBezTo>
                        <a:pt x="34639" y="24413"/>
                        <a:pt x="33451" y="24089"/>
                        <a:pt x="31794" y="24089"/>
                      </a:cubicBezTo>
                      <a:lnTo>
                        <a:pt x="13107" y="24089"/>
                      </a:lnTo>
                      <a:lnTo>
                        <a:pt x="13107" y="32299"/>
                      </a:lnTo>
                      <a:lnTo>
                        <a:pt x="31794" y="32299"/>
                      </a:lnTo>
                      <a:close/>
                    </a:path>
                  </a:pathLst>
                </a:custGeom>
                <a:grpFill/>
                <a:ln w="360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959C3EB-D7BB-3A21-FB0A-EEFECDF10193}"/>
                    </a:ext>
                  </a:extLst>
                </p:cNvPr>
                <p:cNvSpPr/>
                <p:nvPr/>
              </p:nvSpPr>
              <p:spPr>
                <a:xfrm>
                  <a:off x="502694" y="5867435"/>
                  <a:ext cx="13142" cy="41984"/>
                </a:xfrm>
                <a:custGeom>
                  <a:avLst/>
                  <a:gdLst>
                    <a:gd name="connsiteX0" fmla="*/ 0 w 13142"/>
                    <a:gd name="connsiteY0" fmla="*/ 0 h 41984"/>
                    <a:gd name="connsiteX1" fmla="*/ 13143 w 13142"/>
                    <a:gd name="connsiteY1" fmla="*/ 0 h 41984"/>
                    <a:gd name="connsiteX2" fmla="*/ 13143 w 13142"/>
                    <a:gd name="connsiteY2" fmla="*/ 7165 h 41984"/>
                    <a:gd name="connsiteX3" fmla="*/ 0 w 13142"/>
                    <a:gd name="connsiteY3" fmla="*/ 7165 h 41984"/>
                    <a:gd name="connsiteX4" fmla="*/ 0 w 13142"/>
                    <a:gd name="connsiteY4" fmla="*/ 0 h 41984"/>
                    <a:gd name="connsiteX5" fmla="*/ 108 w 13142"/>
                    <a:gd name="connsiteY5" fmla="*/ 10838 h 41984"/>
                    <a:gd name="connsiteX6" fmla="*/ 13035 w 13142"/>
                    <a:gd name="connsiteY6" fmla="*/ 10838 h 41984"/>
                    <a:gd name="connsiteX7" fmla="*/ 13035 w 13142"/>
                    <a:gd name="connsiteY7" fmla="*/ 41984 h 41984"/>
                    <a:gd name="connsiteX8" fmla="*/ 108 w 13142"/>
                    <a:gd name="connsiteY8" fmla="*/ 41984 h 41984"/>
                    <a:gd name="connsiteX9" fmla="*/ 108 w 13142"/>
                    <a:gd name="connsiteY9" fmla="*/ 10838 h 41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42" h="41984">
                      <a:moveTo>
                        <a:pt x="0" y="0"/>
                      </a:moveTo>
                      <a:lnTo>
                        <a:pt x="13143" y="0"/>
                      </a:lnTo>
                      <a:lnTo>
                        <a:pt x="13143" y="7165"/>
                      </a:lnTo>
                      <a:lnTo>
                        <a:pt x="0" y="7165"/>
                      </a:lnTo>
                      <a:lnTo>
                        <a:pt x="0" y="0"/>
                      </a:lnTo>
                      <a:close/>
                      <a:moveTo>
                        <a:pt x="108" y="10838"/>
                      </a:moveTo>
                      <a:lnTo>
                        <a:pt x="13035" y="10838"/>
                      </a:lnTo>
                      <a:lnTo>
                        <a:pt x="13035" y="41984"/>
                      </a:lnTo>
                      <a:lnTo>
                        <a:pt x="108" y="41984"/>
                      </a:lnTo>
                      <a:lnTo>
                        <a:pt x="108" y="10838"/>
                      </a:lnTo>
                      <a:close/>
                    </a:path>
                  </a:pathLst>
                </a:custGeom>
                <a:grpFill/>
                <a:ln w="360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712BF990-0E4B-84C3-F66E-8C7BB1EFC750}"/>
                    </a:ext>
                  </a:extLst>
                </p:cNvPr>
                <p:cNvSpPr/>
                <p:nvPr/>
              </p:nvSpPr>
              <p:spPr>
                <a:xfrm>
                  <a:off x="520554" y="5877481"/>
                  <a:ext cx="45584" cy="43316"/>
                </a:xfrm>
                <a:custGeom>
                  <a:avLst/>
                  <a:gdLst>
                    <a:gd name="connsiteX0" fmla="*/ 45549 w 45584"/>
                    <a:gd name="connsiteY0" fmla="*/ 792 h 43316"/>
                    <a:gd name="connsiteX1" fmla="*/ 45549 w 45584"/>
                    <a:gd name="connsiteY1" fmla="*/ 30030 h 43316"/>
                    <a:gd name="connsiteX2" fmla="*/ 43965 w 45584"/>
                    <a:gd name="connsiteY2" fmla="*/ 37880 h 43316"/>
                    <a:gd name="connsiteX3" fmla="*/ 37627 w 45584"/>
                    <a:gd name="connsiteY3" fmla="*/ 41984 h 43316"/>
                    <a:gd name="connsiteX4" fmla="*/ 23297 w 45584"/>
                    <a:gd name="connsiteY4" fmla="*/ 43317 h 43316"/>
                    <a:gd name="connsiteX5" fmla="*/ 9290 w 45584"/>
                    <a:gd name="connsiteY5" fmla="*/ 41984 h 43316"/>
                    <a:gd name="connsiteX6" fmla="*/ 2737 w 45584"/>
                    <a:gd name="connsiteY6" fmla="*/ 38276 h 43316"/>
                    <a:gd name="connsiteX7" fmla="*/ 720 w 45584"/>
                    <a:gd name="connsiteY7" fmla="*/ 32118 h 43316"/>
                    <a:gd name="connsiteX8" fmla="*/ 15087 w 45584"/>
                    <a:gd name="connsiteY8" fmla="*/ 32118 h 43316"/>
                    <a:gd name="connsiteX9" fmla="*/ 16131 w 45584"/>
                    <a:gd name="connsiteY9" fmla="*/ 33955 h 43316"/>
                    <a:gd name="connsiteX10" fmla="*/ 18544 w 45584"/>
                    <a:gd name="connsiteY10" fmla="*/ 35107 h 43316"/>
                    <a:gd name="connsiteX11" fmla="*/ 23549 w 45584"/>
                    <a:gd name="connsiteY11" fmla="*/ 35575 h 43316"/>
                    <a:gd name="connsiteX12" fmla="*/ 29382 w 45584"/>
                    <a:gd name="connsiteY12" fmla="*/ 35035 h 43316"/>
                    <a:gd name="connsiteX13" fmla="*/ 31974 w 45584"/>
                    <a:gd name="connsiteY13" fmla="*/ 33343 h 43316"/>
                    <a:gd name="connsiteX14" fmla="*/ 32622 w 45584"/>
                    <a:gd name="connsiteY14" fmla="*/ 30066 h 43316"/>
                    <a:gd name="connsiteX15" fmla="*/ 32622 w 45584"/>
                    <a:gd name="connsiteY15" fmla="*/ 25349 h 43316"/>
                    <a:gd name="connsiteX16" fmla="*/ 32262 w 45584"/>
                    <a:gd name="connsiteY16" fmla="*/ 25349 h 43316"/>
                    <a:gd name="connsiteX17" fmla="*/ 26897 w 45584"/>
                    <a:gd name="connsiteY17" fmla="*/ 28482 h 43316"/>
                    <a:gd name="connsiteX18" fmla="*/ 19228 w 45584"/>
                    <a:gd name="connsiteY18" fmla="*/ 29562 h 43316"/>
                    <a:gd name="connsiteX19" fmla="*/ 8714 w 45584"/>
                    <a:gd name="connsiteY19" fmla="*/ 27905 h 43316"/>
                    <a:gd name="connsiteX20" fmla="*/ 2232 w 45584"/>
                    <a:gd name="connsiteY20" fmla="*/ 22936 h 43316"/>
                    <a:gd name="connsiteX21" fmla="*/ 0 w 45584"/>
                    <a:gd name="connsiteY21" fmla="*/ 14799 h 43316"/>
                    <a:gd name="connsiteX22" fmla="*/ 2232 w 45584"/>
                    <a:gd name="connsiteY22" fmla="*/ 6625 h 43316"/>
                    <a:gd name="connsiteX23" fmla="*/ 8714 w 45584"/>
                    <a:gd name="connsiteY23" fmla="*/ 1656 h 43316"/>
                    <a:gd name="connsiteX24" fmla="*/ 19228 w 45584"/>
                    <a:gd name="connsiteY24" fmla="*/ 0 h 43316"/>
                    <a:gd name="connsiteX25" fmla="*/ 27005 w 45584"/>
                    <a:gd name="connsiteY25" fmla="*/ 1152 h 43316"/>
                    <a:gd name="connsiteX26" fmla="*/ 32478 w 45584"/>
                    <a:gd name="connsiteY26" fmla="*/ 4429 h 43316"/>
                    <a:gd name="connsiteX27" fmla="*/ 32874 w 45584"/>
                    <a:gd name="connsiteY27" fmla="*/ 4429 h 43316"/>
                    <a:gd name="connsiteX28" fmla="*/ 32874 w 45584"/>
                    <a:gd name="connsiteY28" fmla="*/ 792 h 43316"/>
                    <a:gd name="connsiteX29" fmla="*/ 45585 w 45584"/>
                    <a:gd name="connsiteY29" fmla="*/ 792 h 43316"/>
                    <a:gd name="connsiteX30" fmla="*/ 23045 w 45584"/>
                    <a:gd name="connsiteY30" fmla="*/ 20884 h 43316"/>
                    <a:gd name="connsiteX31" fmla="*/ 30426 w 45584"/>
                    <a:gd name="connsiteY31" fmla="*/ 19264 h 43316"/>
                    <a:gd name="connsiteX32" fmla="*/ 32910 w 45584"/>
                    <a:gd name="connsiteY32" fmla="*/ 14763 h 43316"/>
                    <a:gd name="connsiteX33" fmla="*/ 30426 w 45584"/>
                    <a:gd name="connsiteY33" fmla="*/ 10226 h 43316"/>
                    <a:gd name="connsiteX34" fmla="*/ 23045 w 45584"/>
                    <a:gd name="connsiteY34" fmla="*/ 8570 h 43316"/>
                    <a:gd name="connsiteX35" fmla="*/ 15699 w 45584"/>
                    <a:gd name="connsiteY35" fmla="*/ 10118 h 43316"/>
                    <a:gd name="connsiteX36" fmla="*/ 13395 w 45584"/>
                    <a:gd name="connsiteY36" fmla="*/ 14727 h 43316"/>
                    <a:gd name="connsiteX37" fmla="*/ 15699 w 45584"/>
                    <a:gd name="connsiteY37" fmla="*/ 19300 h 43316"/>
                    <a:gd name="connsiteX38" fmla="*/ 23045 w 45584"/>
                    <a:gd name="connsiteY38" fmla="*/ 20848 h 43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5584" h="43316">
                      <a:moveTo>
                        <a:pt x="45549" y="792"/>
                      </a:moveTo>
                      <a:lnTo>
                        <a:pt x="45549" y="30030"/>
                      </a:lnTo>
                      <a:cubicBezTo>
                        <a:pt x="45549" y="33415"/>
                        <a:pt x="45009" y="36043"/>
                        <a:pt x="43965" y="37880"/>
                      </a:cubicBezTo>
                      <a:cubicBezTo>
                        <a:pt x="42920" y="39716"/>
                        <a:pt x="40796" y="41084"/>
                        <a:pt x="37627" y="41984"/>
                      </a:cubicBezTo>
                      <a:cubicBezTo>
                        <a:pt x="34459" y="42885"/>
                        <a:pt x="29670" y="43317"/>
                        <a:pt x="23297" y="43317"/>
                      </a:cubicBezTo>
                      <a:cubicBezTo>
                        <a:pt x="16923" y="43317"/>
                        <a:pt x="12530" y="42885"/>
                        <a:pt x="9290" y="41984"/>
                      </a:cubicBezTo>
                      <a:cubicBezTo>
                        <a:pt x="6085" y="41084"/>
                        <a:pt x="3889" y="39860"/>
                        <a:pt x="2737" y="38276"/>
                      </a:cubicBezTo>
                      <a:cubicBezTo>
                        <a:pt x="1584" y="36691"/>
                        <a:pt x="900" y="34639"/>
                        <a:pt x="720" y="32118"/>
                      </a:cubicBezTo>
                      <a:lnTo>
                        <a:pt x="15087" y="32118"/>
                      </a:lnTo>
                      <a:cubicBezTo>
                        <a:pt x="15339" y="32874"/>
                        <a:pt x="15699" y="33487"/>
                        <a:pt x="16131" y="33955"/>
                      </a:cubicBezTo>
                      <a:cubicBezTo>
                        <a:pt x="16563" y="34423"/>
                        <a:pt x="17355" y="34819"/>
                        <a:pt x="18544" y="35107"/>
                      </a:cubicBezTo>
                      <a:cubicBezTo>
                        <a:pt x="19732" y="35395"/>
                        <a:pt x="21388" y="35575"/>
                        <a:pt x="23549" y="35575"/>
                      </a:cubicBezTo>
                      <a:cubicBezTo>
                        <a:pt x="26141" y="35575"/>
                        <a:pt x="28049" y="35395"/>
                        <a:pt x="29382" y="35035"/>
                      </a:cubicBezTo>
                      <a:cubicBezTo>
                        <a:pt x="30714" y="34675"/>
                        <a:pt x="31542" y="34099"/>
                        <a:pt x="31974" y="33343"/>
                      </a:cubicBezTo>
                      <a:cubicBezTo>
                        <a:pt x="32406" y="32587"/>
                        <a:pt x="32622" y="31470"/>
                        <a:pt x="32622" y="30066"/>
                      </a:cubicBezTo>
                      <a:lnTo>
                        <a:pt x="32622" y="25349"/>
                      </a:lnTo>
                      <a:lnTo>
                        <a:pt x="32262" y="25349"/>
                      </a:lnTo>
                      <a:cubicBezTo>
                        <a:pt x="30786" y="26681"/>
                        <a:pt x="29022" y="27725"/>
                        <a:pt x="26897" y="28482"/>
                      </a:cubicBezTo>
                      <a:cubicBezTo>
                        <a:pt x="24773" y="29202"/>
                        <a:pt x="22216" y="29562"/>
                        <a:pt x="19228" y="29562"/>
                      </a:cubicBezTo>
                      <a:cubicBezTo>
                        <a:pt x="15087" y="29562"/>
                        <a:pt x="11558" y="28986"/>
                        <a:pt x="8714" y="27905"/>
                      </a:cubicBezTo>
                      <a:cubicBezTo>
                        <a:pt x="5869" y="26789"/>
                        <a:pt x="3709" y="25133"/>
                        <a:pt x="2232" y="22936"/>
                      </a:cubicBezTo>
                      <a:cubicBezTo>
                        <a:pt x="756" y="20740"/>
                        <a:pt x="0" y="18040"/>
                        <a:pt x="0" y="14799"/>
                      </a:cubicBezTo>
                      <a:cubicBezTo>
                        <a:pt x="0" y="11558"/>
                        <a:pt x="756" y="8858"/>
                        <a:pt x="2232" y="6625"/>
                      </a:cubicBezTo>
                      <a:cubicBezTo>
                        <a:pt x="3709" y="4393"/>
                        <a:pt x="5869" y="2773"/>
                        <a:pt x="8714" y="1656"/>
                      </a:cubicBezTo>
                      <a:cubicBezTo>
                        <a:pt x="11558" y="576"/>
                        <a:pt x="15051" y="0"/>
                        <a:pt x="19228" y="0"/>
                      </a:cubicBezTo>
                      <a:cubicBezTo>
                        <a:pt x="22216" y="0"/>
                        <a:pt x="24809" y="396"/>
                        <a:pt x="27005" y="1152"/>
                      </a:cubicBezTo>
                      <a:cubicBezTo>
                        <a:pt x="29202" y="1908"/>
                        <a:pt x="31038" y="3024"/>
                        <a:pt x="32478" y="4429"/>
                      </a:cubicBezTo>
                      <a:lnTo>
                        <a:pt x="32874" y="4429"/>
                      </a:lnTo>
                      <a:lnTo>
                        <a:pt x="32874" y="792"/>
                      </a:lnTo>
                      <a:lnTo>
                        <a:pt x="45585" y="792"/>
                      </a:lnTo>
                      <a:close/>
                      <a:moveTo>
                        <a:pt x="23045" y="20884"/>
                      </a:moveTo>
                      <a:cubicBezTo>
                        <a:pt x="26321" y="20884"/>
                        <a:pt x="28770" y="20344"/>
                        <a:pt x="30426" y="19264"/>
                      </a:cubicBezTo>
                      <a:cubicBezTo>
                        <a:pt x="32082" y="18184"/>
                        <a:pt x="32910" y="16671"/>
                        <a:pt x="32910" y="14763"/>
                      </a:cubicBezTo>
                      <a:cubicBezTo>
                        <a:pt x="32910" y="12854"/>
                        <a:pt x="32082" y="11342"/>
                        <a:pt x="30426" y="10226"/>
                      </a:cubicBezTo>
                      <a:cubicBezTo>
                        <a:pt x="28770" y="9146"/>
                        <a:pt x="26321" y="8570"/>
                        <a:pt x="23045" y="8570"/>
                      </a:cubicBezTo>
                      <a:cubicBezTo>
                        <a:pt x="19768" y="8570"/>
                        <a:pt x="17247" y="9074"/>
                        <a:pt x="15699" y="10118"/>
                      </a:cubicBezTo>
                      <a:cubicBezTo>
                        <a:pt x="14151" y="11162"/>
                        <a:pt x="13395" y="12711"/>
                        <a:pt x="13395" y="14727"/>
                      </a:cubicBezTo>
                      <a:cubicBezTo>
                        <a:pt x="13395" y="16743"/>
                        <a:pt x="14151" y="18255"/>
                        <a:pt x="15699" y="19300"/>
                      </a:cubicBezTo>
                      <a:cubicBezTo>
                        <a:pt x="17247" y="20344"/>
                        <a:pt x="19696" y="20848"/>
                        <a:pt x="23045" y="20848"/>
                      </a:cubicBezTo>
                      <a:close/>
                    </a:path>
                  </a:pathLst>
                </a:custGeom>
                <a:grpFill/>
                <a:ln w="3601"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C6E03D17-613D-F702-4741-1427882A2805}"/>
                    </a:ext>
                  </a:extLst>
                </p:cNvPr>
                <p:cNvSpPr/>
                <p:nvPr/>
              </p:nvSpPr>
              <p:spPr>
                <a:xfrm>
                  <a:off x="593036" y="5868263"/>
                  <a:ext cx="13106" cy="41192"/>
                </a:xfrm>
                <a:custGeom>
                  <a:avLst/>
                  <a:gdLst>
                    <a:gd name="connsiteX0" fmla="*/ 0 w 13106"/>
                    <a:gd name="connsiteY0" fmla="*/ 41192 h 41192"/>
                    <a:gd name="connsiteX1" fmla="*/ 0 w 13106"/>
                    <a:gd name="connsiteY1" fmla="*/ 0 h 41192"/>
                    <a:gd name="connsiteX2" fmla="*/ 13107 w 13106"/>
                    <a:gd name="connsiteY2" fmla="*/ 0 h 41192"/>
                    <a:gd name="connsiteX3" fmla="*/ 13107 w 13106"/>
                    <a:gd name="connsiteY3" fmla="*/ 41192 h 41192"/>
                    <a:gd name="connsiteX4" fmla="*/ 0 w 13106"/>
                    <a:gd name="connsiteY4" fmla="*/ 41192 h 41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6" h="41192">
                      <a:moveTo>
                        <a:pt x="0" y="41192"/>
                      </a:moveTo>
                      <a:lnTo>
                        <a:pt x="0" y="0"/>
                      </a:lnTo>
                      <a:lnTo>
                        <a:pt x="13107" y="0"/>
                      </a:lnTo>
                      <a:lnTo>
                        <a:pt x="13107" y="41192"/>
                      </a:lnTo>
                      <a:lnTo>
                        <a:pt x="0" y="41192"/>
                      </a:lnTo>
                      <a:close/>
                    </a:path>
                  </a:pathLst>
                </a:custGeom>
                <a:grpFill/>
                <a:ln w="3601"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BE9FAB3C-6CDC-338E-9A54-4A4A9836D4C9}"/>
                    </a:ext>
                  </a:extLst>
                </p:cNvPr>
                <p:cNvSpPr/>
                <p:nvPr/>
              </p:nvSpPr>
              <p:spPr>
                <a:xfrm>
                  <a:off x="610608" y="5877157"/>
                  <a:ext cx="45548" cy="33666"/>
                </a:xfrm>
                <a:custGeom>
                  <a:avLst/>
                  <a:gdLst>
                    <a:gd name="connsiteX0" fmla="*/ 30030 w 45548"/>
                    <a:gd name="connsiteY0" fmla="*/ 10262 h 33666"/>
                    <a:gd name="connsiteX1" fmla="*/ 27401 w 45548"/>
                    <a:gd name="connsiteY1" fmla="*/ 7813 h 33666"/>
                    <a:gd name="connsiteX2" fmla="*/ 21496 w 45548"/>
                    <a:gd name="connsiteY2" fmla="*/ 7093 h 33666"/>
                    <a:gd name="connsiteX3" fmla="*/ 16275 w 45548"/>
                    <a:gd name="connsiteY3" fmla="*/ 7706 h 33666"/>
                    <a:gd name="connsiteX4" fmla="*/ 14763 w 45548"/>
                    <a:gd name="connsiteY4" fmla="*/ 9506 h 33666"/>
                    <a:gd name="connsiteX5" fmla="*/ 15555 w 45548"/>
                    <a:gd name="connsiteY5" fmla="*/ 10874 h 33666"/>
                    <a:gd name="connsiteX6" fmla="*/ 18508 w 45548"/>
                    <a:gd name="connsiteY6" fmla="*/ 11486 h 33666"/>
                    <a:gd name="connsiteX7" fmla="*/ 33451 w 45548"/>
                    <a:gd name="connsiteY7" fmla="*/ 12710 h 33666"/>
                    <a:gd name="connsiteX8" fmla="*/ 40184 w 45548"/>
                    <a:gd name="connsiteY8" fmla="*/ 14043 h 33666"/>
                    <a:gd name="connsiteX9" fmla="*/ 44181 w 45548"/>
                    <a:gd name="connsiteY9" fmla="*/ 17211 h 33666"/>
                    <a:gd name="connsiteX10" fmla="*/ 45549 w 45548"/>
                    <a:gd name="connsiteY10" fmla="*/ 22864 h 33666"/>
                    <a:gd name="connsiteX11" fmla="*/ 43100 w 45548"/>
                    <a:gd name="connsiteY11" fmla="*/ 29598 h 33666"/>
                    <a:gd name="connsiteX12" fmla="*/ 35791 w 45548"/>
                    <a:gd name="connsiteY12" fmla="*/ 32766 h 33666"/>
                    <a:gd name="connsiteX13" fmla="*/ 22828 w 45548"/>
                    <a:gd name="connsiteY13" fmla="*/ 33667 h 33666"/>
                    <a:gd name="connsiteX14" fmla="*/ 10442 w 45548"/>
                    <a:gd name="connsiteY14" fmla="*/ 32766 h 33666"/>
                    <a:gd name="connsiteX15" fmla="*/ 2917 w 45548"/>
                    <a:gd name="connsiteY15" fmla="*/ 29418 h 33666"/>
                    <a:gd name="connsiteX16" fmla="*/ 0 w 45548"/>
                    <a:gd name="connsiteY16" fmla="*/ 22360 h 33666"/>
                    <a:gd name="connsiteX17" fmla="*/ 14583 w 45548"/>
                    <a:gd name="connsiteY17" fmla="*/ 22360 h 33666"/>
                    <a:gd name="connsiteX18" fmla="*/ 17139 w 45548"/>
                    <a:gd name="connsiteY18" fmla="*/ 25385 h 33666"/>
                    <a:gd name="connsiteX19" fmla="*/ 23585 w 45548"/>
                    <a:gd name="connsiteY19" fmla="*/ 26177 h 33666"/>
                    <a:gd name="connsiteX20" fmla="*/ 29598 w 45548"/>
                    <a:gd name="connsiteY20" fmla="*/ 25529 h 33666"/>
                    <a:gd name="connsiteX21" fmla="*/ 31254 w 45548"/>
                    <a:gd name="connsiteY21" fmla="*/ 23512 h 33666"/>
                    <a:gd name="connsiteX22" fmla="*/ 30426 w 45548"/>
                    <a:gd name="connsiteY22" fmla="*/ 21964 h 33666"/>
                    <a:gd name="connsiteX23" fmla="*/ 27617 w 45548"/>
                    <a:gd name="connsiteY23" fmla="*/ 21388 h 33666"/>
                    <a:gd name="connsiteX24" fmla="*/ 13719 w 45548"/>
                    <a:gd name="connsiteY24" fmla="*/ 19948 h 33666"/>
                    <a:gd name="connsiteX25" fmla="*/ 6697 w 45548"/>
                    <a:gd name="connsiteY25" fmla="*/ 18579 h 33666"/>
                    <a:gd name="connsiteX26" fmla="*/ 2448 w 45548"/>
                    <a:gd name="connsiteY26" fmla="*/ 15591 h 33666"/>
                    <a:gd name="connsiteX27" fmla="*/ 936 w 45548"/>
                    <a:gd name="connsiteY27" fmla="*/ 10298 h 33666"/>
                    <a:gd name="connsiteX28" fmla="*/ 3349 w 45548"/>
                    <a:gd name="connsiteY28" fmla="*/ 3817 h 33666"/>
                    <a:gd name="connsiteX29" fmla="*/ 10262 w 45548"/>
                    <a:gd name="connsiteY29" fmla="*/ 792 h 33666"/>
                    <a:gd name="connsiteX30" fmla="*/ 21928 w 45548"/>
                    <a:gd name="connsiteY30" fmla="*/ 0 h 33666"/>
                    <a:gd name="connsiteX31" fmla="*/ 33847 w 45548"/>
                    <a:gd name="connsiteY31" fmla="*/ 828 h 33666"/>
                    <a:gd name="connsiteX32" fmla="*/ 41336 w 45548"/>
                    <a:gd name="connsiteY32" fmla="*/ 3961 h 33666"/>
                    <a:gd name="connsiteX33" fmla="*/ 44289 w 45548"/>
                    <a:gd name="connsiteY33" fmla="*/ 10370 h 33666"/>
                    <a:gd name="connsiteX34" fmla="*/ 30030 w 45548"/>
                    <a:gd name="connsiteY34" fmla="*/ 10370 h 3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5548" h="33666">
                      <a:moveTo>
                        <a:pt x="30030" y="10262"/>
                      </a:moveTo>
                      <a:cubicBezTo>
                        <a:pt x="29634" y="9109"/>
                        <a:pt x="28770" y="8281"/>
                        <a:pt x="27401" y="7813"/>
                      </a:cubicBezTo>
                      <a:cubicBezTo>
                        <a:pt x="26033" y="7345"/>
                        <a:pt x="24053" y="7093"/>
                        <a:pt x="21496" y="7093"/>
                      </a:cubicBezTo>
                      <a:cubicBezTo>
                        <a:pt x="18940" y="7093"/>
                        <a:pt x="17283" y="7309"/>
                        <a:pt x="16275" y="7706"/>
                      </a:cubicBezTo>
                      <a:cubicBezTo>
                        <a:pt x="15267" y="8102"/>
                        <a:pt x="14763" y="8713"/>
                        <a:pt x="14763" y="9506"/>
                      </a:cubicBezTo>
                      <a:cubicBezTo>
                        <a:pt x="14763" y="10154"/>
                        <a:pt x="15051" y="10622"/>
                        <a:pt x="15555" y="10874"/>
                      </a:cubicBezTo>
                      <a:cubicBezTo>
                        <a:pt x="16095" y="11126"/>
                        <a:pt x="17067" y="11306"/>
                        <a:pt x="18508" y="11486"/>
                      </a:cubicBezTo>
                      <a:lnTo>
                        <a:pt x="33451" y="12710"/>
                      </a:lnTo>
                      <a:cubicBezTo>
                        <a:pt x="36187" y="12890"/>
                        <a:pt x="38420" y="13358"/>
                        <a:pt x="40184" y="14043"/>
                      </a:cubicBezTo>
                      <a:cubicBezTo>
                        <a:pt x="41948" y="14727"/>
                        <a:pt x="43281" y="15807"/>
                        <a:pt x="44181" y="17211"/>
                      </a:cubicBezTo>
                      <a:cubicBezTo>
                        <a:pt x="45117" y="18651"/>
                        <a:pt x="45549" y="20524"/>
                        <a:pt x="45549" y="22864"/>
                      </a:cubicBezTo>
                      <a:cubicBezTo>
                        <a:pt x="45549" y="25817"/>
                        <a:pt x="44721" y="28085"/>
                        <a:pt x="43100" y="29598"/>
                      </a:cubicBezTo>
                      <a:cubicBezTo>
                        <a:pt x="41480" y="31110"/>
                        <a:pt x="39032" y="32154"/>
                        <a:pt x="35791" y="32766"/>
                      </a:cubicBezTo>
                      <a:cubicBezTo>
                        <a:pt x="32550" y="33379"/>
                        <a:pt x="28230" y="33667"/>
                        <a:pt x="22828" y="33667"/>
                      </a:cubicBezTo>
                      <a:cubicBezTo>
                        <a:pt x="17751" y="33667"/>
                        <a:pt x="13611" y="33379"/>
                        <a:pt x="10442" y="32766"/>
                      </a:cubicBezTo>
                      <a:cubicBezTo>
                        <a:pt x="7237" y="32154"/>
                        <a:pt x="4753" y="31038"/>
                        <a:pt x="2917" y="29418"/>
                      </a:cubicBezTo>
                      <a:cubicBezTo>
                        <a:pt x="1080" y="27797"/>
                        <a:pt x="108" y="25421"/>
                        <a:pt x="0" y="22360"/>
                      </a:cubicBezTo>
                      <a:lnTo>
                        <a:pt x="14583" y="22360"/>
                      </a:lnTo>
                      <a:cubicBezTo>
                        <a:pt x="14979" y="23873"/>
                        <a:pt x="15807" y="24881"/>
                        <a:pt x="17139" y="25385"/>
                      </a:cubicBezTo>
                      <a:cubicBezTo>
                        <a:pt x="18436" y="25889"/>
                        <a:pt x="20596" y="26177"/>
                        <a:pt x="23585" y="26177"/>
                      </a:cubicBezTo>
                      <a:cubicBezTo>
                        <a:pt x="26573" y="26177"/>
                        <a:pt x="28482" y="25961"/>
                        <a:pt x="29598" y="25529"/>
                      </a:cubicBezTo>
                      <a:cubicBezTo>
                        <a:pt x="30714" y="25097"/>
                        <a:pt x="31254" y="24449"/>
                        <a:pt x="31254" y="23512"/>
                      </a:cubicBezTo>
                      <a:cubicBezTo>
                        <a:pt x="31254" y="22792"/>
                        <a:pt x="30966" y="22252"/>
                        <a:pt x="30426" y="21964"/>
                      </a:cubicBezTo>
                      <a:cubicBezTo>
                        <a:pt x="29850" y="21640"/>
                        <a:pt x="28950" y="21460"/>
                        <a:pt x="27617" y="21388"/>
                      </a:cubicBezTo>
                      <a:lnTo>
                        <a:pt x="13719" y="19948"/>
                      </a:lnTo>
                      <a:cubicBezTo>
                        <a:pt x="10874" y="19696"/>
                        <a:pt x="8534" y="19228"/>
                        <a:pt x="6697" y="18579"/>
                      </a:cubicBezTo>
                      <a:cubicBezTo>
                        <a:pt x="4861" y="17931"/>
                        <a:pt x="3457" y="16923"/>
                        <a:pt x="2448" y="15591"/>
                      </a:cubicBezTo>
                      <a:cubicBezTo>
                        <a:pt x="1440" y="14259"/>
                        <a:pt x="936" y="12458"/>
                        <a:pt x="936" y="10298"/>
                      </a:cubicBezTo>
                      <a:cubicBezTo>
                        <a:pt x="936" y="7453"/>
                        <a:pt x="1728" y="5293"/>
                        <a:pt x="3349" y="3817"/>
                      </a:cubicBezTo>
                      <a:cubicBezTo>
                        <a:pt x="4969" y="2341"/>
                        <a:pt x="7237" y="1332"/>
                        <a:pt x="10262" y="792"/>
                      </a:cubicBezTo>
                      <a:cubicBezTo>
                        <a:pt x="13287" y="252"/>
                        <a:pt x="17175" y="0"/>
                        <a:pt x="21928" y="0"/>
                      </a:cubicBezTo>
                      <a:cubicBezTo>
                        <a:pt x="26681" y="0"/>
                        <a:pt x="30678" y="288"/>
                        <a:pt x="33847" y="828"/>
                      </a:cubicBezTo>
                      <a:cubicBezTo>
                        <a:pt x="37015" y="1368"/>
                        <a:pt x="39500" y="2448"/>
                        <a:pt x="41336" y="3961"/>
                      </a:cubicBezTo>
                      <a:cubicBezTo>
                        <a:pt x="43136" y="5509"/>
                        <a:pt x="44109" y="7633"/>
                        <a:pt x="44289" y="10370"/>
                      </a:cubicBezTo>
                      <a:lnTo>
                        <a:pt x="30030" y="10370"/>
                      </a:lnTo>
                      <a:close/>
                    </a:path>
                  </a:pathLst>
                </a:custGeom>
                <a:grpFill/>
                <a:ln w="3601"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8A001D9F-8D8C-EE18-6B00-C91CC2C04119}"/>
                    </a:ext>
                  </a:extLst>
                </p:cNvPr>
                <p:cNvSpPr/>
                <p:nvPr/>
              </p:nvSpPr>
              <p:spPr>
                <a:xfrm>
                  <a:off x="659073" y="5877157"/>
                  <a:ext cx="45548" cy="33666"/>
                </a:xfrm>
                <a:custGeom>
                  <a:avLst/>
                  <a:gdLst>
                    <a:gd name="connsiteX0" fmla="*/ 30030 w 45548"/>
                    <a:gd name="connsiteY0" fmla="*/ 10262 h 33666"/>
                    <a:gd name="connsiteX1" fmla="*/ 27401 w 45548"/>
                    <a:gd name="connsiteY1" fmla="*/ 7813 h 33666"/>
                    <a:gd name="connsiteX2" fmla="*/ 21496 w 45548"/>
                    <a:gd name="connsiteY2" fmla="*/ 7093 h 33666"/>
                    <a:gd name="connsiteX3" fmla="*/ 16275 w 45548"/>
                    <a:gd name="connsiteY3" fmla="*/ 7706 h 33666"/>
                    <a:gd name="connsiteX4" fmla="*/ 14763 w 45548"/>
                    <a:gd name="connsiteY4" fmla="*/ 9506 h 33666"/>
                    <a:gd name="connsiteX5" fmla="*/ 15555 w 45548"/>
                    <a:gd name="connsiteY5" fmla="*/ 10874 h 33666"/>
                    <a:gd name="connsiteX6" fmla="*/ 18508 w 45548"/>
                    <a:gd name="connsiteY6" fmla="*/ 11486 h 33666"/>
                    <a:gd name="connsiteX7" fmla="*/ 33451 w 45548"/>
                    <a:gd name="connsiteY7" fmla="*/ 12710 h 33666"/>
                    <a:gd name="connsiteX8" fmla="*/ 40184 w 45548"/>
                    <a:gd name="connsiteY8" fmla="*/ 14043 h 33666"/>
                    <a:gd name="connsiteX9" fmla="*/ 44181 w 45548"/>
                    <a:gd name="connsiteY9" fmla="*/ 17211 h 33666"/>
                    <a:gd name="connsiteX10" fmla="*/ 45549 w 45548"/>
                    <a:gd name="connsiteY10" fmla="*/ 22864 h 33666"/>
                    <a:gd name="connsiteX11" fmla="*/ 43100 w 45548"/>
                    <a:gd name="connsiteY11" fmla="*/ 29598 h 33666"/>
                    <a:gd name="connsiteX12" fmla="*/ 35791 w 45548"/>
                    <a:gd name="connsiteY12" fmla="*/ 32766 h 33666"/>
                    <a:gd name="connsiteX13" fmla="*/ 22829 w 45548"/>
                    <a:gd name="connsiteY13" fmla="*/ 33667 h 33666"/>
                    <a:gd name="connsiteX14" fmla="*/ 10442 w 45548"/>
                    <a:gd name="connsiteY14" fmla="*/ 32766 h 33666"/>
                    <a:gd name="connsiteX15" fmla="*/ 2917 w 45548"/>
                    <a:gd name="connsiteY15" fmla="*/ 29418 h 33666"/>
                    <a:gd name="connsiteX16" fmla="*/ 0 w 45548"/>
                    <a:gd name="connsiteY16" fmla="*/ 22360 h 33666"/>
                    <a:gd name="connsiteX17" fmla="*/ 14583 w 45548"/>
                    <a:gd name="connsiteY17" fmla="*/ 22360 h 33666"/>
                    <a:gd name="connsiteX18" fmla="*/ 17139 w 45548"/>
                    <a:gd name="connsiteY18" fmla="*/ 25385 h 33666"/>
                    <a:gd name="connsiteX19" fmla="*/ 23585 w 45548"/>
                    <a:gd name="connsiteY19" fmla="*/ 26177 h 33666"/>
                    <a:gd name="connsiteX20" fmla="*/ 29598 w 45548"/>
                    <a:gd name="connsiteY20" fmla="*/ 25529 h 33666"/>
                    <a:gd name="connsiteX21" fmla="*/ 31254 w 45548"/>
                    <a:gd name="connsiteY21" fmla="*/ 23512 h 33666"/>
                    <a:gd name="connsiteX22" fmla="*/ 30426 w 45548"/>
                    <a:gd name="connsiteY22" fmla="*/ 21964 h 33666"/>
                    <a:gd name="connsiteX23" fmla="*/ 27617 w 45548"/>
                    <a:gd name="connsiteY23" fmla="*/ 21388 h 33666"/>
                    <a:gd name="connsiteX24" fmla="*/ 13719 w 45548"/>
                    <a:gd name="connsiteY24" fmla="*/ 19948 h 33666"/>
                    <a:gd name="connsiteX25" fmla="*/ 6697 w 45548"/>
                    <a:gd name="connsiteY25" fmla="*/ 18579 h 33666"/>
                    <a:gd name="connsiteX26" fmla="*/ 2449 w 45548"/>
                    <a:gd name="connsiteY26" fmla="*/ 15591 h 33666"/>
                    <a:gd name="connsiteX27" fmla="*/ 936 w 45548"/>
                    <a:gd name="connsiteY27" fmla="*/ 10298 h 33666"/>
                    <a:gd name="connsiteX28" fmla="*/ 3349 w 45548"/>
                    <a:gd name="connsiteY28" fmla="*/ 3817 h 33666"/>
                    <a:gd name="connsiteX29" fmla="*/ 10262 w 45548"/>
                    <a:gd name="connsiteY29" fmla="*/ 792 h 33666"/>
                    <a:gd name="connsiteX30" fmla="*/ 21928 w 45548"/>
                    <a:gd name="connsiteY30" fmla="*/ 0 h 33666"/>
                    <a:gd name="connsiteX31" fmla="*/ 33847 w 45548"/>
                    <a:gd name="connsiteY31" fmla="*/ 828 h 33666"/>
                    <a:gd name="connsiteX32" fmla="*/ 41336 w 45548"/>
                    <a:gd name="connsiteY32" fmla="*/ 3961 h 33666"/>
                    <a:gd name="connsiteX33" fmla="*/ 44289 w 45548"/>
                    <a:gd name="connsiteY33" fmla="*/ 10370 h 33666"/>
                    <a:gd name="connsiteX34" fmla="*/ 30030 w 45548"/>
                    <a:gd name="connsiteY34" fmla="*/ 10370 h 3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5548" h="33666">
                      <a:moveTo>
                        <a:pt x="30030" y="10262"/>
                      </a:moveTo>
                      <a:cubicBezTo>
                        <a:pt x="29634" y="9109"/>
                        <a:pt x="28770" y="8281"/>
                        <a:pt x="27401" y="7813"/>
                      </a:cubicBezTo>
                      <a:cubicBezTo>
                        <a:pt x="26033" y="7345"/>
                        <a:pt x="24053" y="7093"/>
                        <a:pt x="21496" y="7093"/>
                      </a:cubicBezTo>
                      <a:cubicBezTo>
                        <a:pt x="18940" y="7093"/>
                        <a:pt x="17283" y="7309"/>
                        <a:pt x="16275" y="7706"/>
                      </a:cubicBezTo>
                      <a:cubicBezTo>
                        <a:pt x="15267" y="8102"/>
                        <a:pt x="14763" y="8713"/>
                        <a:pt x="14763" y="9506"/>
                      </a:cubicBezTo>
                      <a:cubicBezTo>
                        <a:pt x="14763" y="10154"/>
                        <a:pt x="15051" y="10622"/>
                        <a:pt x="15555" y="10874"/>
                      </a:cubicBezTo>
                      <a:cubicBezTo>
                        <a:pt x="16095" y="11126"/>
                        <a:pt x="17067" y="11306"/>
                        <a:pt x="18508" y="11486"/>
                      </a:cubicBezTo>
                      <a:lnTo>
                        <a:pt x="33451" y="12710"/>
                      </a:lnTo>
                      <a:cubicBezTo>
                        <a:pt x="36187" y="12890"/>
                        <a:pt x="38420" y="13358"/>
                        <a:pt x="40184" y="14043"/>
                      </a:cubicBezTo>
                      <a:cubicBezTo>
                        <a:pt x="41948" y="14727"/>
                        <a:pt x="43281" y="15807"/>
                        <a:pt x="44181" y="17211"/>
                      </a:cubicBezTo>
                      <a:cubicBezTo>
                        <a:pt x="45117" y="18651"/>
                        <a:pt x="45549" y="20524"/>
                        <a:pt x="45549" y="22864"/>
                      </a:cubicBezTo>
                      <a:cubicBezTo>
                        <a:pt x="45549" y="25817"/>
                        <a:pt x="44721" y="28085"/>
                        <a:pt x="43100" y="29598"/>
                      </a:cubicBezTo>
                      <a:cubicBezTo>
                        <a:pt x="41480" y="31110"/>
                        <a:pt x="39032" y="32154"/>
                        <a:pt x="35791" y="32766"/>
                      </a:cubicBezTo>
                      <a:cubicBezTo>
                        <a:pt x="32550" y="33379"/>
                        <a:pt x="28230" y="33667"/>
                        <a:pt x="22829" y="33667"/>
                      </a:cubicBezTo>
                      <a:cubicBezTo>
                        <a:pt x="17752" y="33667"/>
                        <a:pt x="13611" y="33379"/>
                        <a:pt x="10442" y="32766"/>
                      </a:cubicBezTo>
                      <a:cubicBezTo>
                        <a:pt x="7237" y="32154"/>
                        <a:pt x="4753" y="31038"/>
                        <a:pt x="2917" y="29418"/>
                      </a:cubicBezTo>
                      <a:cubicBezTo>
                        <a:pt x="1080" y="27797"/>
                        <a:pt x="108" y="25421"/>
                        <a:pt x="0" y="22360"/>
                      </a:cubicBezTo>
                      <a:lnTo>
                        <a:pt x="14583" y="22360"/>
                      </a:lnTo>
                      <a:cubicBezTo>
                        <a:pt x="14979" y="23873"/>
                        <a:pt x="15807" y="24881"/>
                        <a:pt x="17139" y="25385"/>
                      </a:cubicBezTo>
                      <a:cubicBezTo>
                        <a:pt x="18436" y="25889"/>
                        <a:pt x="20596" y="26177"/>
                        <a:pt x="23585" y="26177"/>
                      </a:cubicBezTo>
                      <a:cubicBezTo>
                        <a:pt x="26573" y="26177"/>
                        <a:pt x="28482" y="25961"/>
                        <a:pt x="29598" y="25529"/>
                      </a:cubicBezTo>
                      <a:cubicBezTo>
                        <a:pt x="30714" y="25097"/>
                        <a:pt x="31254" y="24449"/>
                        <a:pt x="31254" y="23512"/>
                      </a:cubicBezTo>
                      <a:cubicBezTo>
                        <a:pt x="31254" y="22792"/>
                        <a:pt x="30966" y="22252"/>
                        <a:pt x="30426" y="21964"/>
                      </a:cubicBezTo>
                      <a:cubicBezTo>
                        <a:pt x="29850" y="21640"/>
                        <a:pt x="28950" y="21460"/>
                        <a:pt x="27617" y="21388"/>
                      </a:cubicBezTo>
                      <a:lnTo>
                        <a:pt x="13719" y="19948"/>
                      </a:lnTo>
                      <a:cubicBezTo>
                        <a:pt x="10874" y="19696"/>
                        <a:pt x="8534" y="19228"/>
                        <a:pt x="6697" y="18579"/>
                      </a:cubicBezTo>
                      <a:cubicBezTo>
                        <a:pt x="4861" y="17931"/>
                        <a:pt x="3457" y="16923"/>
                        <a:pt x="2449" y="15591"/>
                      </a:cubicBezTo>
                      <a:cubicBezTo>
                        <a:pt x="1440" y="14259"/>
                        <a:pt x="936" y="12458"/>
                        <a:pt x="936" y="10298"/>
                      </a:cubicBezTo>
                      <a:cubicBezTo>
                        <a:pt x="936" y="7453"/>
                        <a:pt x="1728" y="5293"/>
                        <a:pt x="3349" y="3817"/>
                      </a:cubicBezTo>
                      <a:cubicBezTo>
                        <a:pt x="4969" y="2341"/>
                        <a:pt x="7237" y="1332"/>
                        <a:pt x="10262" y="792"/>
                      </a:cubicBezTo>
                      <a:cubicBezTo>
                        <a:pt x="13287" y="252"/>
                        <a:pt x="17175" y="0"/>
                        <a:pt x="21928" y="0"/>
                      </a:cubicBezTo>
                      <a:cubicBezTo>
                        <a:pt x="26681" y="0"/>
                        <a:pt x="30678" y="288"/>
                        <a:pt x="33847" y="828"/>
                      </a:cubicBezTo>
                      <a:cubicBezTo>
                        <a:pt x="37015" y="1368"/>
                        <a:pt x="39500" y="2448"/>
                        <a:pt x="41336" y="3961"/>
                      </a:cubicBezTo>
                      <a:cubicBezTo>
                        <a:pt x="43137" y="5509"/>
                        <a:pt x="44109" y="7633"/>
                        <a:pt x="44289" y="10370"/>
                      </a:cubicBezTo>
                      <a:lnTo>
                        <a:pt x="30030" y="10370"/>
                      </a:lnTo>
                      <a:close/>
                    </a:path>
                  </a:pathLst>
                </a:custGeom>
                <a:grpFill/>
                <a:ln w="3601"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1670056A-E726-51AE-A4BB-8513A6992B68}"/>
                    </a:ext>
                  </a:extLst>
                </p:cNvPr>
                <p:cNvSpPr/>
                <p:nvPr/>
              </p:nvSpPr>
              <p:spPr>
                <a:xfrm>
                  <a:off x="709303" y="5878273"/>
                  <a:ext cx="43532" cy="31974"/>
                </a:xfrm>
                <a:custGeom>
                  <a:avLst/>
                  <a:gdLst>
                    <a:gd name="connsiteX0" fmla="*/ 30750 w 43532"/>
                    <a:gd name="connsiteY0" fmla="*/ 27258 h 31974"/>
                    <a:gd name="connsiteX1" fmla="*/ 30462 w 43532"/>
                    <a:gd name="connsiteY1" fmla="*/ 27258 h 31974"/>
                    <a:gd name="connsiteX2" fmla="*/ 23945 w 43532"/>
                    <a:gd name="connsiteY2" fmla="*/ 30822 h 31974"/>
                    <a:gd name="connsiteX3" fmla="*/ 15591 w 43532"/>
                    <a:gd name="connsiteY3" fmla="*/ 31974 h 31974"/>
                    <a:gd name="connsiteX4" fmla="*/ 4177 w 43532"/>
                    <a:gd name="connsiteY4" fmla="*/ 28986 h 31974"/>
                    <a:gd name="connsiteX5" fmla="*/ 0 w 43532"/>
                    <a:gd name="connsiteY5" fmla="*/ 19912 h 31974"/>
                    <a:gd name="connsiteX6" fmla="*/ 0 w 43532"/>
                    <a:gd name="connsiteY6" fmla="*/ 0 h 31974"/>
                    <a:gd name="connsiteX7" fmla="*/ 12927 w 43532"/>
                    <a:gd name="connsiteY7" fmla="*/ 0 h 31974"/>
                    <a:gd name="connsiteX8" fmla="*/ 12927 w 43532"/>
                    <a:gd name="connsiteY8" fmla="*/ 15807 h 31974"/>
                    <a:gd name="connsiteX9" fmla="*/ 14979 w 43532"/>
                    <a:gd name="connsiteY9" fmla="*/ 20524 h 31974"/>
                    <a:gd name="connsiteX10" fmla="*/ 20956 w 43532"/>
                    <a:gd name="connsiteY10" fmla="*/ 22000 h 31974"/>
                    <a:gd name="connsiteX11" fmla="*/ 27725 w 43532"/>
                    <a:gd name="connsiteY11" fmla="*/ 20164 h 31974"/>
                    <a:gd name="connsiteX12" fmla="*/ 30534 w 43532"/>
                    <a:gd name="connsiteY12" fmla="*/ 14115 h 31974"/>
                    <a:gd name="connsiteX13" fmla="*/ 30534 w 43532"/>
                    <a:gd name="connsiteY13" fmla="*/ 36 h 31974"/>
                    <a:gd name="connsiteX14" fmla="*/ 43533 w 43532"/>
                    <a:gd name="connsiteY14" fmla="*/ 36 h 31974"/>
                    <a:gd name="connsiteX15" fmla="*/ 43533 w 43532"/>
                    <a:gd name="connsiteY15" fmla="*/ 31182 h 31974"/>
                    <a:gd name="connsiteX16" fmla="*/ 30786 w 43532"/>
                    <a:gd name="connsiteY16" fmla="*/ 31182 h 31974"/>
                    <a:gd name="connsiteX17" fmla="*/ 30786 w 43532"/>
                    <a:gd name="connsiteY17" fmla="*/ 27258 h 3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532" h="31974">
                      <a:moveTo>
                        <a:pt x="30750" y="27258"/>
                      </a:moveTo>
                      <a:lnTo>
                        <a:pt x="30462" y="27258"/>
                      </a:lnTo>
                      <a:cubicBezTo>
                        <a:pt x="28518" y="28878"/>
                        <a:pt x="26357" y="30066"/>
                        <a:pt x="23945" y="30822"/>
                      </a:cubicBezTo>
                      <a:cubicBezTo>
                        <a:pt x="21532" y="31578"/>
                        <a:pt x="18724" y="31974"/>
                        <a:pt x="15591" y="31974"/>
                      </a:cubicBezTo>
                      <a:cubicBezTo>
                        <a:pt x="10766" y="31974"/>
                        <a:pt x="6985" y="30966"/>
                        <a:pt x="4177" y="28986"/>
                      </a:cubicBezTo>
                      <a:cubicBezTo>
                        <a:pt x="1404" y="27005"/>
                        <a:pt x="0" y="23981"/>
                        <a:pt x="0" y="19912"/>
                      </a:cubicBezTo>
                      <a:lnTo>
                        <a:pt x="0" y="0"/>
                      </a:lnTo>
                      <a:lnTo>
                        <a:pt x="12927" y="0"/>
                      </a:lnTo>
                      <a:lnTo>
                        <a:pt x="12927" y="15807"/>
                      </a:lnTo>
                      <a:cubicBezTo>
                        <a:pt x="12927" y="17968"/>
                        <a:pt x="13611" y="19516"/>
                        <a:pt x="14979" y="20524"/>
                      </a:cubicBezTo>
                      <a:cubicBezTo>
                        <a:pt x="16347" y="21496"/>
                        <a:pt x="18328" y="22000"/>
                        <a:pt x="20956" y="22000"/>
                      </a:cubicBezTo>
                      <a:cubicBezTo>
                        <a:pt x="23585" y="22000"/>
                        <a:pt x="25889" y="21388"/>
                        <a:pt x="27725" y="20164"/>
                      </a:cubicBezTo>
                      <a:cubicBezTo>
                        <a:pt x="29598" y="18940"/>
                        <a:pt x="30534" y="16924"/>
                        <a:pt x="30534" y="14115"/>
                      </a:cubicBezTo>
                      <a:lnTo>
                        <a:pt x="30534" y="36"/>
                      </a:lnTo>
                      <a:lnTo>
                        <a:pt x="43533" y="36"/>
                      </a:lnTo>
                      <a:lnTo>
                        <a:pt x="43533" y="31182"/>
                      </a:lnTo>
                      <a:lnTo>
                        <a:pt x="30786" y="31182"/>
                      </a:lnTo>
                      <a:lnTo>
                        <a:pt x="30786" y="27258"/>
                      </a:lnTo>
                      <a:close/>
                    </a:path>
                  </a:pathLst>
                </a:custGeom>
                <a:grpFill/>
                <a:ln w="3601"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6151D5D-5F64-AEA1-7449-76264C7AE721}"/>
                    </a:ext>
                  </a:extLst>
                </p:cNvPr>
                <p:cNvSpPr/>
                <p:nvPr/>
              </p:nvSpPr>
              <p:spPr>
                <a:xfrm>
                  <a:off x="757517" y="5877013"/>
                  <a:ext cx="46701" cy="33774"/>
                </a:xfrm>
                <a:custGeom>
                  <a:avLst/>
                  <a:gdLst>
                    <a:gd name="connsiteX0" fmla="*/ 23441 w 46701"/>
                    <a:gd name="connsiteY0" fmla="*/ 0 h 33774"/>
                    <a:gd name="connsiteX1" fmla="*/ 36583 w 46701"/>
                    <a:gd name="connsiteY1" fmla="*/ 1945 h 33774"/>
                    <a:gd name="connsiteX2" fmla="*/ 44217 w 46701"/>
                    <a:gd name="connsiteY2" fmla="*/ 7633 h 33774"/>
                    <a:gd name="connsiteX3" fmla="*/ 46701 w 46701"/>
                    <a:gd name="connsiteY3" fmla="*/ 16852 h 33774"/>
                    <a:gd name="connsiteX4" fmla="*/ 46593 w 46701"/>
                    <a:gd name="connsiteY4" fmla="*/ 19804 h 33774"/>
                    <a:gd name="connsiteX5" fmla="*/ 6193 w 46701"/>
                    <a:gd name="connsiteY5" fmla="*/ 19804 h 33774"/>
                    <a:gd name="connsiteX6" fmla="*/ 6301 w 46701"/>
                    <a:gd name="connsiteY6" fmla="*/ 12639 h 33774"/>
                    <a:gd name="connsiteX7" fmla="*/ 37735 w 46701"/>
                    <a:gd name="connsiteY7" fmla="*/ 12639 h 33774"/>
                    <a:gd name="connsiteX8" fmla="*/ 33235 w 46701"/>
                    <a:gd name="connsiteY8" fmla="*/ 15591 h 33774"/>
                    <a:gd name="connsiteX9" fmla="*/ 30894 w 46701"/>
                    <a:gd name="connsiteY9" fmla="*/ 9650 h 33774"/>
                    <a:gd name="connsiteX10" fmla="*/ 23405 w 46701"/>
                    <a:gd name="connsiteY10" fmla="*/ 7742 h 33774"/>
                    <a:gd name="connsiteX11" fmla="*/ 15771 w 46701"/>
                    <a:gd name="connsiteY11" fmla="*/ 9650 h 33774"/>
                    <a:gd name="connsiteX12" fmla="*/ 13467 w 46701"/>
                    <a:gd name="connsiteY12" fmla="*/ 15591 h 33774"/>
                    <a:gd name="connsiteX13" fmla="*/ 13467 w 46701"/>
                    <a:gd name="connsiteY13" fmla="*/ 18148 h 33774"/>
                    <a:gd name="connsiteX14" fmla="*/ 15807 w 46701"/>
                    <a:gd name="connsiteY14" fmla="*/ 24161 h 33774"/>
                    <a:gd name="connsiteX15" fmla="*/ 23441 w 46701"/>
                    <a:gd name="connsiteY15" fmla="*/ 26069 h 33774"/>
                    <a:gd name="connsiteX16" fmla="*/ 29598 w 46701"/>
                    <a:gd name="connsiteY16" fmla="*/ 24989 h 33774"/>
                    <a:gd name="connsiteX17" fmla="*/ 31902 w 46701"/>
                    <a:gd name="connsiteY17" fmla="*/ 22756 h 33774"/>
                    <a:gd name="connsiteX18" fmla="*/ 46197 w 46701"/>
                    <a:gd name="connsiteY18" fmla="*/ 22756 h 33774"/>
                    <a:gd name="connsiteX19" fmla="*/ 43893 w 46701"/>
                    <a:gd name="connsiteY19" fmla="*/ 28338 h 33774"/>
                    <a:gd name="connsiteX20" fmla="*/ 36943 w 46701"/>
                    <a:gd name="connsiteY20" fmla="*/ 32262 h 33774"/>
                    <a:gd name="connsiteX21" fmla="*/ 23405 w 46701"/>
                    <a:gd name="connsiteY21" fmla="*/ 33775 h 33774"/>
                    <a:gd name="connsiteX22" fmla="*/ 10154 w 46701"/>
                    <a:gd name="connsiteY22" fmla="*/ 31830 h 33774"/>
                    <a:gd name="connsiteX23" fmla="*/ 2484 w 46701"/>
                    <a:gd name="connsiteY23" fmla="*/ 26105 h 33774"/>
                    <a:gd name="connsiteX24" fmla="*/ 0 w 46701"/>
                    <a:gd name="connsiteY24" fmla="*/ 16888 h 33774"/>
                    <a:gd name="connsiteX25" fmla="*/ 2484 w 46701"/>
                    <a:gd name="connsiteY25" fmla="*/ 7670 h 33774"/>
                    <a:gd name="connsiteX26" fmla="*/ 10118 w 46701"/>
                    <a:gd name="connsiteY26" fmla="*/ 1981 h 33774"/>
                    <a:gd name="connsiteX27" fmla="*/ 23369 w 46701"/>
                    <a:gd name="connsiteY27" fmla="*/ 36 h 3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701" h="33774">
                      <a:moveTo>
                        <a:pt x="23441" y="0"/>
                      </a:moveTo>
                      <a:cubicBezTo>
                        <a:pt x="28734" y="0"/>
                        <a:pt x="33127" y="648"/>
                        <a:pt x="36583" y="1945"/>
                      </a:cubicBezTo>
                      <a:cubicBezTo>
                        <a:pt x="40040" y="3241"/>
                        <a:pt x="42560" y="5149"/>
                        <a:pt x="44217" y="7633"/>
                      </a:cubicBezTo>
                      <a:cubicBezTo>
                        <a:pt x="45873" y="10118"/>
                        <a:pt x="46701" y="13179"/>
                        <a:pt x="46701" y="16852"/>
                      </a:cubicBezTo>
                      <a:cubicBezTo>
                        <a:pt x="46701" y="17752"/>
                        <a:pt x="46665" y="18724"/>
                        <a:pt x="46593" y="19804"/>
                      </a:cubicBezTo>
                      <a:lnTo>
                        <a:pt x="6193" y="19804"/>
                      </a:lnTo>
                      <a:lnTo>
                        <a:pt x="6301" y="12639"/>
                      </a:lnTo>
                      <a:lnTo>
                        <a:pt x="37735" y="12639"/>
                      </a:lnTo>
                      <a:lnTo>
                        <a:pt x="33235" y="15591"/>
                      </a:lnTo>
                      <a:cubicBezTo>
                        <a:pt x="33235" y="12890"/>
                        <a:pt x="32442" y="10910"/>
                        <a:pt x="30894" y="9650"/>
                      </a:cubicBezTo>
                      <a:cubicBezTo>
                        <a:pt x="29346" y="8389"/>
                        <a:pt x="26861" y="7742"/>
                        <a:pt x="23405" y="7742"/>
                      </a:cubicBezTo>
                      <a:cubicBezTo>
                        <a:pt x="19948" y="7742"/>
                        <a:pt x="17319" y="8389"/>
                        <a:pt x="15771" y="9650"/>
                      </a:cubicBezTo>
                      <a:cubicBezTo>
                        <a:pt x="14223" y="10910"/>
                        <a:pt x="13467" y="12890"/>
                        <a:pt x="13467" y="15591"/>
                      </a:cubicBezTo>
                      <a:lnTo>
                        <a:pt x="13467" y="18148"/>
                      </a:lnTo>
                      <a:cubicBezTo>
                        <a:pt x="13467" y="20884"/>
                        <a:pt x="14259" y="22864"/>
                        <a:pt x="15807" y="24161"/>
                      </a:cubicBezTo>
                      <a:cubicBezTo>
                        <a:pt x="17355" y="25457"/>
                        <a:pt x="19912" y="26069"/>
                        <a:pt x="23441" y="26069"/>
                      </a:cubicBezTo>
                      <a:cubicBezTo>
                        <a:pt x="26321" y="26069"/>
                        <a:pt x="28374" y="25709"/>
                        <a:pt x="29598" y="24989"/>
                      </a:cubicBezTo>
                      <a:cubicBezTo>
                        <a:pt x="30822" y="24269"/>
                        <a:pt x="31614" y="23549"/>
                        <a:pt x="31902" y="22756"/>
                      </a:cubicBezTo>
                      <a:lnTo>
                        <a:pt x="46197" y="22756"/>
                      </a:lnTo>
                      <a:cubicBezTo>
                        <a:pt x="46017" y="24881"/>
                        <a:pt x="45225" y="26717"/>
                        <a:pt x="43893" y="28338"/>
                      </a:cubicBezTo>
                      <a:cubicBezTo>
                        <a:pt x="42560" y="29958"/>
                        <a:pt x="40220" y="31254"/>
                        <a:pt x="36943" y="32262"/>
                      </a:cubicBezTo>
                      <a:cubicBezTo>
                        <a:pt x="33667" y="33271"/>
                        <a:pt x="29130" y="33775"/>
                        <a:pt x="23405" y="33775"/>
                      </a:cubicBezTo>
                      <a:cubicBezTo>
                        <a:pt x="18004" y="33775"/>
                        <a:pt x="13611" y="33126"/>
                        <a:pt x="10154" y="31830"/>
                      </a:cubicBezTo>
                      <a:cubicBezTo>
                        <a:pt x="6697" y="30534"/>
                        <a:pt x="4141" y="28625"/>
                        <a:pt x="2484" y="26105"/>
                      </a:cubicBezTo>
                      <a:cubicBezTo>
                        <a:pt x="828" y="23585"/>
                        <a:pt x="0" y="20524"/>
                        <a:pt x="0" y="16888"/>
                      </a:cubicBezTo>
                      <a:cubicBezTo>
                        <a:pt x="0" y="13251"/>
                        <a:pt x="828" y="10154"/>
                        <a:pt x="2484" y="7670"/>
                      </a:cubicBezTo>
                      <a:cubicBezTo>
                        <a:pt x="4141" y="5185"/>
                        <a:pt x="6697" y="3313"/>
                        <a:pt x="10118" y="1981"/>
                      </a:cubicBezTo>
                      <a:cubicBezTo>
                        <a:pt x="13575" y="684"/>
                        <a:pt x="17968" y="36"/>
                        <a:pt x="23369" y="36"/>
                      </a:cubicBezTo>
                      <a:close/>
                    </a:path>
                  </a:pathLst>
                </a:custGeom>
                <a:grpFill/>
                <a:ln w="3601"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276C5EE-17E9-5D49-A0F7-94FBB429E1F8}"/>
                    </a:ext>
                  </a:extLst>
                </p:cNvPr>
                <p:cNvSpPr/>
                <p:nvPr/>
              </p:nvSpPr>
              <p:spPr>
                <a:xfrm>
                  <a:off x="828775" y="5866895"/>
                  <a:ext cx="55883" cy="43964"/>
                </a:xfrm>
                <a:custGeom>
                  <a:avLst/>
                  <a:gdLst>
                    <a:gd name="connsiteX0" fmla="*/ 55847 w 55883"/>
                    <a:gd name="connsiteY0" fmla="*/ 42560 h 43964"/>
                    <a:gd name="connsiteX1" fmla="*/ 46557 w 55883"/>
                    <a:gd name="connsiteY1" fmla="*/ 42560 h 43964"/>
                    <a:gd name="connsiteX2" fmla="*/ 46557 w 55883"/>
                    <a:gd name="connsiteY2" fmla="*/ 37843 h 43964"/>
                    <a:gd name="connsiteX3" fmla="*/ 39284 w 55883"/>
                    <a:gd name="connsiteY3" fmla="*/ 42452 h 43964"/>
                    <a:gd name="connsiteX4" fmla="*/ 29022 w 55883"/>
                    <a:gd name="connsiteY4" fmla="*/ 43965 h 43964"/>
                    <a:gd name="connsiteX5" fmla="*/ 13143 w 55883"/>
                    <a:gd name="connsiteY5" fmla="*/ 41588 h 43964"/>
                    <a:gd name="connsiteX6" fmla="*/ 3349 w 55883"/>
                    <a:gd name="connsiteY6" fmla="*/ 34314 h 43964"/>
                    <a:gd name="connsiteX7" fmla="*/ 0 w 55883"/>
                    <a:gd name="connsiteY7" fmla="*/ 22000 h 43964"/>
                    <a:gd name="connsiteX8" fmla="*/ 3349 w 55883"/>
                    <a:gd name="connsiteY8" fmla="*/ 9686 h 43964"/>
                    <a:gd name="connsiteX9" fmla="*/ 13071 w 55883"/>
                    <a:gd name="connsiteY9" fmla="*/ 2412 h 43964"/>
                    <a:gd name="connsiteX10" fmla="*/ 28662 w 55883"/>
                    <a:gd name="connsiteY10" fmla="*/ 0 h 43964"/>
                    <a:gd name="connsiteX11" fmla="*/ 43461 w 55883"/>
                    <a:gd name="connsiteY11" fmla="*/ 1944 h 43964"/>
                    <a:gd name="connsiteX12" fmla="*/ 52354 w 55883"/>
                    <a:gd name="connsiteY12" fmla="*/ 7417 h 43964"/>
                    <a:gd name="connsiteX13" fmla="*/ 55667 w 55883"/>
                    <a:gd name="connsiteY13" fmla="*/ 15735 h 43964"/>
                    <a:gd name="connsiteX14" fmla="*/ 39968 w 55883"/>
                    <a:gd name="connsiteY14" fmla="*/ 15735 h 43964"/>
                    <a:gd name="connsiteX15" fmla="*/ 38600 w 55883"/>
                    <a:gd name="connsiteY15" fmla="*/ 13467 h 43964"/>
                    <a:gd name="connsiteX16" fmla="*/ 35107 w 55883"/>
                    <a:gd name="connsiteY16" fmla="*/ 11378 h 43964"/>
                    <a:gd name="connsiteX17" fmla="*/ 28662 w 55883"/>
                    <a:gd name="connsiteY17" fmla="*/ 10442 h 43964"/>
                    <a:gd name="connsiteX18" fmla="*/ 18004 w 55883"/>
                    <a:gd name="connsiteY18" fmla="*/ 13395 h 43964"/>
                    <a:gd name="connsiteX19" fmla="*/ 14475 w 55883"/>
                    <a:gd name="connsiteY19" fmla="*/ 22000 h 43964"/>
                    <a:gd name="connsiteX20" fmla="*/ 18040 w 55883"/>
                    <a:gd name="connsiteY20" fmla="*/ 30930 h 43964"/>
                    <a:gd name="connsiteX21" fmla="*/ 29130 w 55883"/>
                    <a:gd name="connsiteY21" fmla="*/ 33990 h 43964"/>
                    <a:gd name="connsiteX22" fmla="*/ 35971 w 55883"/>
                    <a:gd name="connsiteY22" fmla="*/ 32982 h 43964"/>
                    <a:gd name="connsiteX23" fmla="*/ 39896 w 55883"/>
                    <a:gd name="connsiteY23" fmla="*/ 30606 h 43964"/>
                    <a:gd name="connsiteX24" fmla="*/ 41264 w 55883"/>
                    <a:gd name="connsiteY24" fmla="*/ 28085 h 43964"/>
                    <a:gd name="connsiteX25" fmla="*/ 30138 w 55883"/>
                    <a:gd name="connsiteY25" fmla="*/ 28085 h 43964"/>
                    <a:gd name="connsiteX26" fmla="*/ 30138 w 55883"/>
                    <a:gd name="connsiteY26" fmla="*/ 19624 h 43964"/>
                    <a:gd name="connsiteX27" fmla="*/ 55883 w 55883"/>
                    <a:gd name="connsiteY27" fmla="*/ 19624 h 43964"/>
                    <a:gd name="connsiteX28" fmla="*/ 55883 w 55883"/>
                    <a:gd name="connsiteY28" fmla="*/ 42596 h 43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883" h="43964">
                      <a:moveTo>
                        <a:pt x="55847" y="42560"/>
                      </a:moveTo>
                      <a:lnTo>
                        <a:pt x="46557" y="42560"/>
                      </a:lnTo>
                      <a:lnTo>
                        <a:pt x="46557" y="37843"/>
                      </a:lnTo>
                      <a:cubicBezTo>
                        <a:pt x="44613" y="39932"/>
                        <a:pt x="42164" y="41444"/>
                        <a:pt x="39284" y="42452"/>
                      </a:cubicBezTo>
                      <a:cubicBezTo>
                        <a:pt x="36403" y="43460"/>
                        <a:pt x="32983" y="43965"/>
                        <a:pt x="29022" y="43965"/>
                      </a:cubicBezTo>
                      <a:cubicBezTo>
                        <a:pt x="22757" y="43965"/>
                        <a:pt x="17463" y="43172"/>
                        <a:pt x="13143" y="41588"/>
                      </a:cubicBezTo>
                      <a:cubicBezTo>
                        <a:pt x="8822" y="40004"/>
                        <a:pt x="5581" y="37555"/>
                        <a:pt x="3349" y="34314"/>
                      </a:cubicBezTo>
                      <a:cubicBezTo>
                        <a:pt x="1116" y="31074"/>
                        <a:pt x="0" y="26969"/>
                        <a:pt x="0" y="22000"/>
                      </a:cubicBezTo>
                      <a:cubicBezTo>
                        <a:pt x="0" y="17031"/>
                        <a:pt x="1116" y="12926"/>
                        <a:pt x="3349" y="9686"/>
                      </a:cubicBezTo>
                      <a:cubicBezTo>
                        <a:pt x="5581" y="6445"/>
                        <a:pt x="8822" y="3997"/>
                        <a:pt x="13071" y="2412"/>
                      </a:cubicBezTo>
                      <a:cubicBezTo>
                        <a:pt x="17319" y="828"/>
                        <a:pt x="22504" y="0"/>
                        <a:pt x="28662" y="0"/>
                      </a:cubicBezTo>
                      <a:cubicBezTo>
                        <a:pt x="34819" y="0"/>
                        <a:pt x="39500" y="648"/>
                        <a:pt x="43461" y="1944"/>
                      </a:cubicBezTo>
                      <a:cubicBezTo>
                        <a:pt x="47385" y="3240"/>
                        <a:pt x="50374" y="5077"/>
                        <a:pt x="52354" y="7417"/>
                      </a:cubicBezTo>
                      <a:cubicBezTo>
                        <a:pt x="54335" y="9758"/>
                        <a:pt x="55451" y="12530"/>
                        <a:pt x="55667" y="15735"/>
                      </a:cubicBezTo>
                      <a:lnTo>
                        <a:pt x="39968" y="15735"/>
                      </a:lnTo>
                      <a:cubicBezTo>
                        <a:pt x="39752" y="15015"/>
                        <a:pt x="39284" y="14259"/>
                        <a:pt x="38600" y="13467"/>
                      </a:cubicBezTo>
                      <a:cubicBezTo>
                        <a:pt x="37915" y="12674"/>
                        <a:pt x="36727" y="11990"/>
                        <a:pt x="35107" y="11378"/>
                      </a:cubicBezTo>
                      <a:cubicBezTo>
                        <a:pt x="33487" y="10766"/>
                        <a:pt x="31326" y="10442"/>
                        <a:pt x="28662" y="10442"/>
                      </a:cubicBezTo>
                      <a:cubicBezTo>
                        <a:pt x="23909" y="10442"/>
                        <a:pt x="20344" y="11414"/>
                        <a:pt x="18004" y="13395"/>
                      </a:cubicBezTo>
                      <a:cubicBezTo>
                        <a:pt x="15663" y="15339"/>
                        <a:pt x="14475" y="18219"/>
                        <a:pt x="14475" y="22000"/>
                      </a:cubicBezTo>
                      <a:cubicBezTo>
                        <a:pt x="14475" y="25781"/>
                        <a:pt x="15663" y="28913"/>
                        <a:pt x="18040" y="30930"/>
                      </a:cubicBezTo>
                      <a:cubicBezTo>
                        <a:pt x="20416" y="32982"/>
                        <a:pt x="24125" y="33990"/>
                        <a:pt x="29130" y="33990"/>
                      </a:cubicBezTo>
                      <a:cubicBezTo>
                        <a:pt x="31902" y="33990"/>
                        <a:pt x="34171" y="33667"/>
                        <a:pt x="35971" y="32982"/>
                      </a:cubicBezTo>
                      <a:cubicBezTo>
                        <a:pt x="37771" y="32298"/>
                        <a:pt x="39068" y="31506"/>
                        <a:pt x="39896" y="30606"/>
                      </a:cubicBezTo>
                      <a:cubicBezTo>
                        <a:pt x="40724" y="29706"/>
                        <a:pt x="41156" y="28877"/>
                        <a:pt x="41264" y="28085"/>
                      </a:cubicBezTo>
                      <a:lnTo>
                        <a:pt x="30138" y="28085"/>
                      </a:lnTo>
                      <a:lnTo>
                        <a:pt x="30138" y="19624"/>
                      </a:lnTo>
                      <a:lnTo>
                        <a:pt x="55883" y="19624"/>
                      </a:lnTo>
                      <a:lnTo>
                        <a:pt x="55883" y="42596"/>
                      </a:lnTo>
                      <a:close/>
                    </a:path>
                  </a:pathLst>
                </a:custGeom>
                <a:grpFill/>
                <a:ln w="3601"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FA67BA12-555A-B513-9276-22587CAF8EBC}"/>
                    </a:ext>
                  </a:extLst>
                </p:cNvPr>
                <p:cNvSpPr/>
                <p:nvPr/>
              </p:nvSpPr>
              <p:spPr>
                <a:xfrm>
                  <a:off x="890707" y="5877481"/>
                  <a:ext cx="32658" cy="31974"/>
                </a:xfrm>
                <a:custGeom>
                  <a:avLst/>
                  <a:gdLst>
                    <a:gd name="connsiteX0" fmla="*/ 12675 w 32658"/>
                    <a:gd name="connsiteY0" fmla="*/ 792 h 31974"/>
                    <a:gd name="connsiteX1" fmla="*/ 12675 w 32658"/>
                    <a:gd name="connsiteY1" fmla="*/ 5005 h 31974"/>
                    <a:gd name="connsiteX2" fmla="*/ 13035 w 32658"/>
                    <a:gd name="connsiteY2" fmla="*/ 5005 h 31974"/>
                    <a:gd name="connsiteX3" fmla="*/ 17175 w 32658"/>
                    <a:gd name="connsiteY3" fmla="*/ 2160 h 31974"/>
                    <a:gd name="connsiteX4" fmla="*/ 22360 w 32658"/>
                    <a:gd name="connsiteY4" fmla="*/ 504 h 31974"/>
                    <a:gd name="connsiteX5" fmla="*/ 28950 w 32658"/>
                    <a:gd name="connsiteY5" fmla="*/ 0 h 31974"/>
                    <a:gd name="connsiteX6" fmla="*/ 32658 w 32658"/>
                    <a:gd name="connsiteY6" fmla="*/ 180 h 31974"/>
                    <a:gd name="connsiteX7" fmla="*/ 32658 w 32658"/>
                    <a:gd name="connsiteY7" fmla="*/ 12351 h 31974"/>
                    <a:gd name="connsiteX8" fmla="*/ 32370 w 32658"/>
                    <a:gd name="connsiteY8" fmla="*/ 12279 h 31974"/>
                    <a:gd name="connsiteX9" fmla="*/ 26501 w 32658"/>
                    <a:gd name="connsiteY9" fmla="*/ 11774 h 31974"/>
                    <a:gd name="connsiteX10" fmla="*/ 16707 w 32658"/>
                    <a:gd name="connsiteY10" fmla="*/ 13827 h 31974"/>
                    <a:gd name="connsiteX11" fmla="*/ 12927 w 32658"/>
                    <a:gd name="connsiteY11" fmla="*/ 21640 h 31974"/>
                    <a:gd name="connsiteX12" fmla="*/ 12927 w 32658"/>
                    <a:gd name="connsiteY12" fmla="*/ 31974 h 31974"/>
                    <a:gd name="connsiteX13" fmla="*/ 0 w 32658"/>
                    <a:gd name="connsiteY13" fmla="*/ 31974 h 31974"/>
                    <a:gd name="connsiteX14" fmla="*/ 0 w 32658"/>
                    <a:gd name="connsiteY14" fmla="*/ 828 h 31974"/>
                    <a:gd name="connsiteX15" fmla="*/ 12675 w 32658"/>
                    <a:gd name="connsiteY15" fmla="*/ 828 h 3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658" h="31974">
                      <a:moveTo>
                        <a:pt x="12675" y="792"/>
                      </a:moveTo>
                      <a:lnTo>
                        <a:pt x="12675" y="5005"/>
                      </a:lnTo>
                      <a:lnTo>
                        <a:pt x="13035" y="5005"/>
                      </a:lnTo>
                      <a:cubicBezTo>
                        <a:pt x="14259" y="3853"/>
                        <a:pt x="15663" y="2917"/>
                        <a:pt x="17175" y="2160"/>
                      </a:cubicBezTo>
                      <a:cubicBezTo>
                        <a:pt x="18724" y="1404"/>
                        <a:pt x="20452" y="864"/>
                        <a:pt x="22360" y="504"/>
                      </a:cubicBezTo>
                      <a:cubicBezTo>
                        <a:pt x="24269" y="144"/>
                        <a:pt x="26465" y="0"/>
                        <a:pt x="28950" y="0"/>
                      </a:cubicBezTo>
                      <a:cubicBezTo>
                        <a:pt x="30174" y="0"/>
                        <a:pt x="31398" y="72"/>
                        <a:pt x="32658" y="180"/>
                      </a:cubicBezTo>
                      <a:lnTo>
                        <a:pt x="32658" y="12351"/>
                      </a:lnTo>
                      <a:lnTo>
                        <a:pt x="32370" y="12279"/>
                      </a:lnTo>
                      <a:cubicBezTo>
                        <a:pt x="30642" y="11919"/>
                        <a:pt x="28662" y="11774"/>
                        <a:pt x="26501" y="11774"/>
                      </a:cubicBezTo>
                      <a:cubicBezTo>
                        <a:pt x="22504" y="11774"/>
                        <a:pt x="19228" y="12458"/>
                        <a:pt x="16707" y="13827"/>
                      </a:cubicBezTo>
                      <a:cubicBezTo>
                        <a:pt x="14187" y="15195"/>
                        <a:pt x="12927" y="17787"/>
                        <a:pt x="12927" y="21640"/>
                      </a:cubicBezTo>
                      <a:lnTo>
                        <a:pt x="12927" y="31974"/>
                      </a:lnTo>
                      <a:lnTo>
                        <a:pt x="0" y="31974"/>
                      </a:lnTo>
                      <a:lnTo>
                        <a:pt x="0" y="828"/>
                      </a:lnTo>
                      <a:lnTo>
                        <a:pt x="12675" y="828"/>
                      </a:lnTo>
                      <a:close/>
                    </a:path>
                  </a:pathLst>
                </a:custGeom>
                <a:grpFill/>
                <a:ln w="3601"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054AAF71-265B-E0EE-14DA-605775695E6E}"/>
                    </a:ext>
                  </a:extLst>
                </p:cNvPr>
                <p:cNvSpPr/>
                <p:nvPr/>
              </p:nvSpPr>
              <p:spPr>
                <a:xfrm>
                  <a:off x="926174" y="5877013"/>
                  <a:ext cx="46629" cy="33738"/>
                </a:xfrm>
                <a:custGeom>
                  <a:avLst/>
                  <a:gdLst>
                    <a:gd name="connsiteX0" fmla="*/ 23297 w 46629"/>
                    <a:gd name="connsiteY0" fmla="*/ 0 h 33738"/>
                    <a:gd name="connsiteX1" fmla="*/ 36583 w 46629"/>
                    <a:gd name="connsiteY1" fmla="*/ 1945 h 33738"/>
                    <a:gd name="connsiteX2" fmla="*/ 44217 w 46629"/>
                    <a:gd name="connsiteY2" fmla="*/ 7633 h 33738"/>
                    <a:gd name="connsiteX3" fmla="*/ 46629 w 46629"/>
                    <a:gd name="connsiteY3" fmla="*/ 16852 h 33738"/>
                    <a:gd name="connsiteX4" fmla="*/ 44217 w 46629"/>
                    <a:gd name="connsiteY4" fmla="*/ 26069 h 33738"/>
                    <a:gd name="connsiteX5" fmla="*/ 36583 w 46629"/>
                    <a:gd name="connsiteY5" fmla="*/ 31794 h 33738"/>
                    <a:gd name="connsiteX6" fmla="*/ 23297 w 46629"/>
                    <a:gd name="connsiteY6" fmla="*/ 33739 h 33738"/>
                    <a:gd name="connsiteX7" fmla="*/ 10082 w 46629"/>
                    <a:gd name="connsiteY7" fmla="*/ 31794 h 33738"/>
                    <a:gd name="connsiteX8" fmla="*/ 2448 w 46629"/>
                    <a:gd name="connsiteY8" fmla="*/ 26069 h 33738"/>
                    <a:gd name="connsiteX9" fmla="*/ 0 w 46629"/>
                    <a:gd name="connsiteY9" fmla="*/ 16852 h 33738"/>
                    <a:gd name="connsiteX10" fmla="*/ 2448 w 46629"/>
                    <a:gd name="connsiteY10" fmla="*/ 7633 h 33738"/>
                    <a:gd name="connsiteX11" fmla="*/ 10082 w 46629"/>
                    <a:gd name="connsiteY11" fmla="*/ 1945 h 33738"/>
                    <a:gd name="connsiteX12" fmla="*/ 23297 w 46629"/>
                    <a:gd name="connsiteY12" fmla="*/ 0 h 33738"/>
                    <a:gd name="connsiteX13" fmla="*/ 23297 w 46629"/>
                    <a:gd name="connsiteY13" fmla="*/ 24737 h 33738"/>
                    <a:gd name="connsiteX14" fmla="*/ 30786 w 46629"/>
                    <a:gd name="connsiteY14" fmla="*/ 22685 h 33738"/>
                    <a:gd name="connsiteX15" fmla="*/ 33127 w 46629"/>
                    <a:gd name="connsiteY15" fmla="*/ 16815 h 33738"/>
                    <a:gd name="connsiteX16" fmla="*/ 30786 w 46629"/>
                    <a:gd name="connsiteY16" fmla="*/ 10946 h 33738"/>
                    <a:gd name="connsiteX17" fmla="*/ 23297 w 46629"/>
                    <a:gd name="connsiteY17" fmla="*/ 8858 h 33738"/>
                    <a:gd name="connsiteX18" fmla="*/ 15807 w 46629"/>
                    <a:gd name="connsiteY18" fmla="*/ 10946 h 33738"/>
                    <a:gd name="connsiteX19" fmla="*/ 13431 w 46629"/>
                    <a:gd name="connsiteY19" fmla="*/ 16815 h 33738"/>
                    <a:gd name="connsiteX20" fmla="*/ 15807 w 46629"/>
                    <a:gd name="connsiteY20" fmla="*/ 22685 h 33738"/>
                    <a:gd name="connsiteX21" fmla="*/ 23297 w 46629"/>
                    <a:gd name="connsiteY21" fmla="*/ 24737 h 3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629" h="33738">
                      <a:moveTo>
                        <a:pt x="23297" y="0"/>
                      </a:moveTo>
                      <a:cubicBezTo>
                        <a:pt x="28698" y="0"/>
                        <a:pt x="33091" y="648"/>
                        <a:pt x="36583" y="1945"/>
                      </a:cubicBezTo>
                      <a:cubicBezTo>
                        <a:pt x="40040" y="3241"/>
                        <a:pt x="42596" y="5149"/>
                        <a:pt x="44217" y="7633"/>
                      </a:cubicBezTo>
                      <a:cubicBezTo>
                        <a:pt x="45837" y="10118"/>
                        <a:pt x="46629" y="13179"/>
                        <a:pt x="46629" y="16852"/>
                      </a:cubicBezTo>
                      <a:cubicBezTo>
                        <a:pt x="46629" y="20524"/>
                        <a:pt x="45837" y="23549"/>
                        <a:pt x="44217" y="26069"/>
                      </a:cubicBezTo>
                      <a:cubicBezTo>
                        <a:pt x="42596" y="28590"/>
                        <a:pt x="40076" y="30498"/>
                        <a:pt x="36583" y="31794"/>
                      </a:cubicBezTo>
                      <a:cubicBezTo>
                        <a:pt x="33127" y="33091"/>
                        <a:pt x="28698" y="33739"/>
                        <a:pt x="23297" y="33739"/>
                      </a:cubicBezTo>
                      <a:cubicBezTo>
                        <a:pt x="17896" y="33739"/>
                        <a:pt x="13539" y="33091"/>
                        <a:pt x="10082" y="31794"/>
                      </a:cubicBezTo>
                      <a:cubicBezTo>
                        <a:pt x="6625" y="30498"/>
                        <a:pt x="4069" y="28590"/>
                        <a:pt x="2448" y="26069"/>
                      </a:cubicBezTo>
                      <a:cubicBezTo>
                        <a:pt x="828" y="23549"/>
                        <a:pt x="0" y="20488"/>
                        <a:pt x="0" y="16852"/>
                      </a:cubicBezTo>
                      <a:cubicBezTo>
                        <a:pt x="0" y="13215"/>
                        <a:pt x="828" y="10118"/>
                        <a:pt x="2448" y="7633"/>
                      </a:cubicBezTo>
                      <a:cubicBezTo>
                        <a:pt x="4069" y="5149"/>
                        <a:pt x="6625" y="3277"/>
                        <a:pt x="10082" y="1945"/>
                      </a:cubicBezTo>
                      <a:cubicBezTo>
                        <a:pt x="13539" y="648"/>
                        <a:pt x="17932" y="0"/>
                        <a:pt x="23297" y="0"/>
                      </a:cubicBezTo>
                      <a:close/>
                      <a:moveTo>
                        <a:pt x="23297" y="24737"/>
                      </a:moveTo>
                      <a:cubicBezTo>
                        <a:pt x="26717" y="24737"/>
                        <a:pt x="29202" y="24053"/>
                        <a:pt x="30786" y="22685"/>
                      </a:cubicBezTo>
                      <a:cubicBezTo>
                        <a:pt x="32370" y="21316"/>
                        <a:pt x="33127" y="19372"/>
                        <a:pt x="33127" y="16815"/>
                      </a:cubicBezTo>
                      <a:cubicBezTo>
                        <a:pt x="33127" y="14259"/>
                        <a:pt x="32334" y="12315"/>
                        <a:pt x="30786" y="10946"/>
                      </a:cubicBezTo>
                      <a:cubicBezTo>
                        <a:pt x="29238" y="9578"/>
                        <a:pt x="26753" y="8858"/>
                        <a:pt x="23297" y="8858"/>
                      </a:cubicBezTo>
                      <a:cubicBezTo>
                        <a:pt x="19840" y="8858"/>
                        <a:pt x="17391" y="9542"/>
                        <a:pt x="15807" y="10946"/>
                      </a:cubicBezTo>
                      <a:cubicBezTo>
                        <a:pt x="14223" y="12315"/>
                        <a:pt x="13431" y="14295"/>
                        <a:pt x="13431" y="16815"/>
                      </a:cubicBezTo>
                      <a:cubicBezTo>
                        <a:pt x="13431" y="19336"/>
                        <a:pt x="14223" y="21316"/>
                        <a:pt x="15807" y="22685"/>
                      </a:cubicBezTo>
                      <a:cubicBezTo>
                        <a:pt x="17391" y="24053"/>
                        <a:pt x="19876" y="24737"/>
                        <a:pt x="23297" y="24737"/>
                      </a:cubicBezTo>
                      <a:close/>
                    </a:path>
                  </a:pathLst>
                </a:custGeom>
                <a:grpFill/>
                <a:ln w="3601"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BE0AD931-0CFF-63EC-8057-BA76C5B19AB6}"/>
                    </a:ext>
                  </a:extLst>
                </p:cNvPr>
                <p:cNvSpPr/>
                <p:nvPr/>
              </p:nvSpPr>
              <p:spPr>
                <a:xfrm>
                  <a:off x="977520" y="5878273"/>
                  <a:ext cx="43532" cy="31974"/>
                </a:xfrm>
                <a:custGeom>
                  <a:avLst/>
                  <a:gdLst>
                    <a:gd name="connsiteX0" fmla="*/ 30750 w 43532"/>
                    <a:gd name="connsiteY0" fmla="*/ 27258 h 31974"/>
                    <a:gd name="connsiteX1" fmla="*/ 30462 w 43532"/>
                    <a:gd name="connsiteY1" fmla="*/ 27258 h 31974"/>
                    <a:gd name="connsiteX2" fmla="*/ 23945 w 43532"/>
                    <a:gd name="connsiteY2" fmla="*/ 30822 h 31974"/>
                    <a:gd name="connsiteX3" fmla="*/ 15591 w 43532"/>
                    <a:gd name="connsiteY3" fmla="*/ 31974 h 31974"/>
                    <a:gd name="connsiteX4" fmla="*/ 4177 w 43532"/>
                    <a:gd name="connsiteY4" fmla="*/ 28986 h 31974"/>
                    <a:gd name="connsiteX5" fmla="*/ 0 w 43532"/>
                    <a:gd name="connsiteY5" fmla="*/ 19912 h 31974"/>
                    <a:gd name="connsiteX6" fmla="*/ 0 w 43532"/>
                    <a:gd name="connsiteY6" fmla="*/ 0 h 31974"/>
                    <a:gd name="connsiteX7" fmla="*/ 12927 w 43532"/>
                    <a:gd name="connsiteY7" fmla="*/ 0 h 31974"/>
                    <a:gd name="connsiteX8" fmla="*/ 12927 w 43532"/>
                    <a:gd name="connsiteY8" fmla="*/ 15807 h 31974"/>
                    <a:gd name="connsiteX9" fmla="*/ 14979 w 43532"/>
                    <a:gd name="connsiteY9" fmla="*/ 20524 h 31974"/>
                    <a:gd name="connsiteX10" fmla="*/ 20956 w 43532"/>
                    <a:gd name="connsiteY10" fmla="*/ 22000 h 31974"/>
                    <a:gd name="connsiteX11" fmla="*/ 27725 w 43532"/>
                    <a:gd name="connsiteY11" fmla="*/ 20164 h 31974"/>
                    <a:gd name="connsiteX12" fmla="*/ 30534 w 43532"/>
                    <a:gd name="connsiteY12" fmla="*/ 14115 h 31974"/>
                    <a:gd name="connsiteX13" fmla="*/ 30534 w 43532"/>
                    <a:gd name="connsiteY13" fmla="*/ 36 h 31974"/>
                    <a:gd name="connsiteX14" fmla="*/ 43533 w 43532"/>
                    <a:gd name="connsiteY14" fmla="*/ 36 h 31974"/>
                    <a:gd name="connsiteX15" fmla="*/ 43533 w 43532"/>
                    <a:gd name="connsiteY15" fmla="*/ 31182 h 31974"/>
                    <a:gd name="connsiteX16" fmla="*/ 30786 w 43532"/>
                    <a:gd name="connsiteY16" fmla="*/ 31182 h 31974"/>
                    <a:gd name="connsiteX17" fmla="*/ 30786 w 43532"/>
                    <a:gd name="connsiteY17" fmla="*/ 27258 h 3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532" h="31974">
                      <a:moveTo>
                        <a:pt x="30750" y="27258"/>
                      </a:moveTo>
                      <a:lnTo>
                        <a:pt x="30462" y="27258"/>
                      </a:lnTo>
                      <a:cubicBezTo>
                        <a:pt x="28518" y="28878"/>
                        <a:pt x="26357" y="30066"/>
                        <a:pt x="23945" y="30822"/>
                      </a:cubicBezTo>
                      <a:cubicBezTo>
                        <a:pt x="21532" y="31578"/>
                        <a:pt x="18724" y="31974"/>
                        <a:pt x="15591" y="31974"/>
                      </a:cubicBezTo>
                      <a:cubicBezTo>
                        <a:pt x="10766" y="31974"/>
                        <a:pt x="6985" y="30966"/>
                        <a:pt x="4177" y="28986"/>
                      </a:cubicBezTo>
                      <a:cubicBezTo>
                        <a:pt x="1404" y="27005"/>
                        <a:pt x="0" y="23981"/>
                        <a:pt x="0" y="19912"/>
                      </a:cubicBezTo>
                      <a:lnTo>
                        <a:pt x="0" y="0"/>
                      </a:lnTo>
                      <a:lnTo>
                        <a:pt x="12927" y="0"/>
                      </a:lnTo>
                      <a:lnTo>
                        <a:pt x="12927" y="15807"/>
                      </a:lnTo>
                      <a:cubicBezTo>
                        <a:pt x="12927" y="17968"/>
                        <a:pt x="13611" y="19516"/>
                        <a:pt x="14979" y="20524"/>
                      </a:cubicBezTo>
                      <a:cubicBezTo>
                        <a:pt x="16347" y="21496"/>
                        <a:pt x="18328" y="22000"/>
                        <a:pt x="20956" y="22000"/>
                      </a:cubicBezTo>
                      <a:cubicBezTo>
                        <a:pt x="23585" y="22000"/>
                        <a:pt x="25889" y="21388"/>
                        <a:pt x="27725" y="20164"/>
                      </a:cubicBezTo>
                      <a:cubicBezTo>
                        <a:pt x="29598" y="18940"/>
                        <a:pt x="30534" y="16924"/>
                        <a:pt x="30534" y="14115"/>
                      </a:cubicBezTo>
                      <a:lnTo>
                        <a:pt x="30534" y="36"/>
                      </a:lnTo>
                      <a:lnTo>
                        <a:pt x="43533" y="36"/>
                      </a:lnTo>
                      <a:lnTo>
                        <a:pt x="43533" y="31182"/>
                      </a:lnTo>
                      <a:lnTo>
                        <a:pt x="30786" y="31182"/>
                      </a:lnTo>
                      <a:lnTo>
                        <a:pt x="30786" y="27258"/>
                      </a:lnTo>
                      <a:close/>
                    </a:path>
                  </a:pathLst>
                </a:custGeom>
                <a:grpFill/>
                <a:ln w="3601"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4EA3E60A-43CD-2A41-952A-D5F15565D422}"/>
                    </a:ext>
                  </a:extLst>
                </p:cNvPr>
                <p:cNvSpPr/>
                <p:nvPr/>
              </p:nvSpPr>
              <p:spPr>
                <a:xfrm>
                  <a:off x="1026778" y="5877481"/>
                  <a:ext cx="46053" cy="42488"/>
                </a:xfrm>
                <a:custGeom>
                  <a:avLst/>
                  <a:gdLst>
                    <a:gd name="connsiteX0" fmla="*/ 12927 w 46053"/>
                    <a:gd name="connsiteY0" fmla="*/ 28914 h 42488"/>
                    <a:gd name="connsiteX1" fmla="*/ 12927 w 46053"/>
                    <a:gd name="connsiteY1" fmla="*/ 42489 h 42488"/>
                    <a:gd name="connsiteX2" fmla="*/ 0 w 46053"/>
                    <a:gd name="connsiteY2" fmla="*/ 42489 h 42488"/>
                    <a:gd name="connsiteX3" fmla="*/ 0 w 46053"/>
                    <a:gd name="connsiteY3" fmla="*/ 828 h 42488"/>
                    <a:gd name="connsiteX4" fmla="*/ 12710 w 46053"/>
                    <a:gd name="connsiteY4" fmla="*/ 828 h 42488"/>
                    <a:gd name="connsiteX5" fmla="*/ 12710 w 46053"/>
                    <a:gd name="connsiteY5" fmla="*/ 4753 h 42488"/>
                    <a:gd name="connsiteX6" fmla="*/ 13071 w 46053"/>
                    <a:gd name="connsiteY6" fmla="*/ 4753 h 42488"/>
                    <a:gd name="connsiteX7" fmla="*/ 18688 w 46053"/>
                    <a:gd name="connsiteY7" fmla="*/ 1224 h 42488"/>
                    <a:gd name="connsiteX8" fmla="*/ 26501 w 46053"/>
                    <a:gd name="connsiteY8" fmla="*/ 0 h 42488"/>
                    <a:gd name="connsiteX9" fmla="*/ 40976 w 46053"/>
                    <a:gd name="connsiteY9" fmla="*/ 4285 h 42488"/>
                    <a:gd name="connsiteX10" fmla="*/ 46053 w 46053"/>
                    <a:gd name="connsiteY10" fmla="*/ 16635 h 42488"/>
                    <a:gd name="connsiteX11" fmla="*/ 41012 w 46053"/>
                    <a:gd name="connsiteY11" fmla="*/ 29022 h 42488"/>
                    <a:gd name="connsiteX12" fmla="*/ 26501 w 46053"/>
                    <a:gd name="connsiteY12" fmla="*/ 33307 h 42488"/>
                    <a:gd name="connsiteX13" fmla="*/ 18868 w 46053"/>
                    <a:gd name="connsiteY13" fmla="*/ 32155 h 42488"/>
                    <a:gd name="connsiteX14" fmla="*/ 13287 w 46053"/>
                    <a:gd name="connsiteY14" fmla="*/ 28914 h 42488"/>
                    <a:gd name="connsiteX15" fmla="*/ 12927 w 46053"/>
                    <a:gd name="connsiteY15" fmla="*/ 28914 h 42488"/>
                    <a:gd name="connsiteX16" fmla="*/ 22684 w 46053"/>
                    <a:gd name="connsiteY16" fmla="*/ 8966 h 42488"/>
                    <a:gd name="connsiteX17" fmla="*/ 15123 w 46053"/>
                    <a:gd name="connsiteY17" fmla="*/ 10982 h 42488"/>
                    <a:gd name="connsiteX18" fmla="*/ 12566 w 46053"/>
                    <a:gd name="connsiteY18" fmla="*/ 16635 h 42488"/>
                    <a:gd name="connsiteX19" fmla="*/ 15123 w 46053"/>
                    <a:gd name="connsiteY19" fmla="*/ 22324 h 42488"/>
                    <a:gd name="connsiteX20" fmla="*/ 22684 w 46053"/>
                    <a:gd name="connsiteY20" fmla="*/ 24377 h 42488"/>
                    <a:gd name="connsiteX21" fmla="*/ 30210 w 46053"/>
                    <a:gd name="connsiteY21" fmla="*/ 22432 h 42488"/>
                    <a:gd name="connsiteX22" fmla="*/ 32550 w 46053"/>
                    <a:gd name="connsiteY22" fmla="*/ 16671 h 42488"/>
                    <a:gd name="connsiteX23" fmla="*/ 30210 w 46053"/>
                    <a:gd name="connsiteY23" fmla="*/ 10946 h 42488"/>
                    <a:gd name="connsiteX24" fmla="*/ 22684 w 46053"/>
                    <a:gd name="connsiteY24" fmla="*/ 9002 h 4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6053" h="42488">
                      <a:moveTo>
                        <a:pt x="12927" y="28914"/>
                      </a:moveTo>
                      <a:lnTo>
                        <a:pt x="12927" y="42489"/>
                      </a:lnTo>
                      <a:lnTo>
                        <a:pt x="0" y="42489"/>
                      </a:lnTo>
                      <a:lnTo>
                        <a:pt x="0" y="828"/>
                      </a:lnTo>
                      <a:lnTo>
                        <a:pt x="12710" y="828"/>
                      </a:lnTo>
                      <a:lnTo>
                        <a:pt x="12710" y="4753"/>
                      </a:lnTo>
                      <a:lnTo>
                        <a:pt x="13071" y="4753"/>
                      </a:lnTo>
                      <a:cubicBezTo>
                        <a:pt x="14655" y="3205"/>
                        <a:pt x="16527" y="2052"/>
                        <a:pt x="18688" y="1224"/>
                      </a:cubicBezTo>
                      <a:cubicBezTo>
                        <a:pt x="20848" y="396"/>
                        <a:pt x="23477" y="0"/>
                        <a:pt x="26501" y="0"/>
                      </a:cubicBezTo>
                      <a:cubicBezTo>
                        <a:pt x="32766" y="0"/>
                        <a:pt x="37591" y="1440"/>
                        <a:pt x="40976" y="4285"/>
                      </a:cubicBezTo>
                      <a:cubicBezTo>
                        <a:pt x="44361" y="7129"/>
                        <a:pt x="46053" y="11234"/>
                        <a:pt x="46053" y="16635"/>
                      </a:cubicBezTo>
                      <a:cubicBezTo>
                        <a:pt x="46053" y="22036"/>
                        <a:pt x="44361" y="26141"/>
                        <a:pt x="41012" y="29022"/>
                      </a:cubicBezTo>
                      <a:cubicBezTo>
                        <a:pt x="37663" y="31902"/>
                        <a:pt x="32802" y="33307"/>
                        <a:pt x="26501" y="33307"/>
                      </a:cubicBezTo>
                      <a:cubicBezTo>
                        <a:pt x="23549" y="33307"/>
                        <a:pt x="20992" y="32911"/>
                        <a:pt x="18868" y="32155"/>
                      </a:cubicBezTo>
                      <a:cubicBezTo>
                        <a:pt x="16743" y="31398"/>
                        <a:pt x="14871" y="30318"/>
                        <a:pt x="13287" y="28914"/>
                      </a:cubicBezTo>
                      <a:lnTo>
                        <a:pt x="12927" y="28914"/>
                      </a:lnTo>
                      <a:close/>
                      <a:moveTo>
                        <a:pt x="22684" y="8966"/>
                      </a:moveTo>
                      <a:cubicBezTo>
                        <a:pt x="19336" y="8966"/>
                        <a:pt x="16815" y="9650"/>
                        <a:pt x="15123" y="10982"/>
                      </a:cubicBezTo>
                      <a:cubicBezTo>
                        <a:pt x="13431" y="12351"/>
                        <a:pt x="12566" y="14223"/>
                        <a:pt x="12566" y="16635"/>
                      </a:cubicBezTo>
                      <a:cubicBezTo>
                        <a:pt x="12566" y="19048"/>
                        <a:pt x="13395" y="20956"/>
                        <a:pt x="15123" y="22324"/>
                      </a:cubicBezTo>
                      <a:cubicBezTo>
                        <a:pt x="16815" y="23693"/>
                        <a:pt x="19336" y="24377"/>
                        <a:pt x="22684" y="24377"/>
                      </a:cubicBezTo>
                      <a:cubicBezTo>
                        <a:pt x="26033" y="24377"/>
                        <a:pt x="28662" y="23729"/>
                        <a:pt x="30210" y="22432"/>
                      </a:cubicBezTo>
                      <a:cubicBezTo>
                        <a:pt x="31758" y="21136"/>
                        <a:pt x="32550" y="19192"/>
                        <a:pt x="32550" y="16671"/>
                      </a:cubicBezTo>
                      <a:cubicBezTo>
                        <a:pt x="32550" y="14151"/>
                        <a:pt x="31758" y="12206"/>
                        <a:pt x="30210" y="10946"/>
                      </a:cubicBezTo>
                      <a:cubicBezTo>
                        <a:pt x="28662" y="9686"/>
                        <a:pt x="26141" y="9002"/>
                        <a:pt x="22684" y="9002"/>
                      </a:cubicBezTo>
                      <a:close/>
                    </a:path>
                  </a:pathLst>
                </a:custGeom>
                <a:grpFill/>
                <a:ln w="3601"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1534554892"/>
      </p:ext>
    </p:extLst>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roceslinje 1 salvie">
    <p:spTree>
      <p:nvGrpSpPr>
        <p:cNvPr id="1" name=""/>
        <p:cNvGrpSpPr/>
        <p:nvPr/>
      </p:nvGrpSpPr>
      <p:grpSpPr>
        <a:xfrm>
          <a:off x="0" y="0"/>
          <a:ext cx="0" cy="0"/>
          <a:chOff x="0" y="0"/>
          <a:chExt cx="0" cy="0"/>
        </a:xfrm>
      </p:grpSpPr>
      <p:pic>
        <p:nvPicPr>
          <p:cNvPr id="3" name="Graphic 6">
            <a:extLst>
              <a:ext uri="{FF2B5EF4-FFF2-40B4-BE49-F238E27FC236}">
                <a16:creationId xmlns:a16="http://schemas.microsoft.com/office/drawing/2014/main" id="{25BCFB0E-8D07-DEFF-3941-2AAC709E19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2282" y="192328"/>
            <a:ext cx="2040712" cy="594094"/>
          </a:xfrm>
          <a:prstGeom prst="rect">
            <a:avLst/>
          </a:prstGeom>
        </p:spPr>
      </p:pic>
      <p:cxnSp>
        <p:nvCxnSpPr>
          <p:cNvPr id="6" name="Lige forbindelse 5"/>
          <p:cNvCxnSpPr/>
          <p:nvPr userDrawn="1"/>
        </p:nvCxnSpPr>
        <p:spPr>
          <a:xfrm>
            <a:off x="774357" y="3657605"/>
            <a:ext cx="10429102" cy="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 name="Lige forbindelse 7"/>
          <p:cNvCxnSpPr/>
          <p:nvPr userDrawn="1"/>
        </p:nvCxnSpPr>
        <p:spPr>
          <a:xfrm flipV="1">
            <a:off x="1309816" y="3311616"/>
            <a:ext cx="0" cy="354227"/>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Lige forbindelse 13"/>
          <p:cNvCxnSpPr/>
          <p:nvPr userDrawn="1"/>
        </p:nvCxnSpPr>
        <p:spPr>
          <a:xfrm flipV="1">
            <a:off x="4510216" y="3310245"/>
            <a:ext cx="0" cy="354227"/>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 name="Lige forbindelse 16"/>
          <p:cNvCxnSpPr/>
          <p:nvPr userDrawn="1"/>
        </p:nvCxnSpPr>
        <p:spPr>
          <a:xfrm flipV="1">
            <a:off x="8587948" y="3315426"/>
            <a:ext cx="0" cy="354227"/>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Lige forbindelse 19"/>
          <p:cNvCxnSpPr/>
          <p:nvPr userDrawn="1"/>
        </p:nvCxnSpPr>
        <p:spPr>
          <a:xfrm flipV="1">
            <a:off x="2663137" y="3639682"/>
            <a:ext cx="0" cy="354227"/>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 name="Lige forbindelse 22"/>
          <p:cNvCxnSpPr/>
          <p:nvPr userDrawn="1"/>
        </p:nvCxnSpPr>
        <p:spPr>
          <a:xfrm flipV="1">
            <a:off x="6282810" y="3641129"/>
            <a:ext cx="0" cy="354227"/>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Lige forbindelse 25"/>
          <p:cNvCxnSpPr/>
          <p:nvPr userDrawn="1"/>
        </p:nvCxnSpPr>
        <p:spPr>
          <a:xfrm flipV="1">
            <a:off x="10701681" y="3637010"/>
            <a:ext cx="0" cy="354227"/>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7" name="Pladsholder til tekst 10"/>
          <p:cNvSpPr>
            <a:spLocks noGrp="1"/>
          </p:cNvSpPr>
          <p:nvPr userDrawn="1">
            <p:ph type="body" sz="quarter" idx="16" hasCustomPrompt="1"/>
          </p:nvPr>
        </p:nvSpPr>
        <p:spPr>
          <a:xfrm>
            <a:off x="838799" y="1114772"/>
            <a:ext cx="9178411" cy="644525"/>
          </a:xfrm>
        </p:spPr>
        <p:txBody>
          <a:bodyPr/>
          <a:lstStyle>
            <a:lvl1pPr marL="7938" indent="0">
              <a:buNone/>
              <a:defRPr baseline="0">
                <a:latin typeface="Mulish Light" pitchFamily="2" charset="0"/>
              </a:defRPr>
            </a:lvl1pPr>
          </a:lstStyle>
          <a:p>
            <a:pPr lvl="0"/>
            <a:r>
              <a:rPr lang="da-DK" dirty="0"/>
              <a:t>Klik for at redigere i master</a:t>
            </a:r>
          </a:p>
        </p:txBody>
      </p:sp>
      <p:sp>
        <p:nvSpPr>
          <p:cNvPr id="34" name="Pladsholder til tekst 33"/>
          <p:cNvSpPr>
            <a:spLocks noGrp="1"/>
          </p:cNvSpPr>
          <p:nvPr userDrawn="1">
            <p:ph type="body" sz="quarter" idx="17" hasCustomPrompt="1"/>
          </p:nvPr>
        </p:nvSpPr>
        <p:spPr>
          <a:xfrm>
            <a:off x="830561" y="2448516"/>
            <a:ext cx="1565275" cy="492126"/>
          </a:xfrm>
        </p:spPr>
        <p:txBody>
          <a:bodyPr>
            <a:normAutofit/>
          </a:bodyPr>
          <a:lstStyle>
            <a:lvl1pPr marL="7938"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800" baseline="0">
                <a:solidFill>
                  <a:schemeClr val="accent1"/>
                </a:solidFill>
                <a:latin typeface="Mulish Light" pitchFamily="2" charset="0"/>
              </a:defRPr>
            </a:lvl1pPr>
          </a:lstStyle>
          <a:p>
            <a:pPr marL="7938"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da-DK" dirty="0"/>
              <a:t>Indsæt beskrivende tekst her</a:t>
            </a:r>
            <a:br>
              <a:rPr lang="da-DK" dirty="0"/>
            </a:br>
            <a:r>
              <a:rPr lang="da-DK" dirty="0"/>
              <a:t>Indsæt beskrivende tekst her</a:t>
            </a:r>
            <a:br>
              <a:rPr lang="da-DK" dirty="0"/>
            </a:br>
            <a:r>
              <a:rPr lang="da-DK" dirty="0"/>
              <a:t>Indsæt beskrivende tekst her</a:t>
            </a:r>
          </a:p>
        </p:txBody>
      </p:sp>
      <p:sp>
        <p:nvSpPr>
          <p:cNvPr id="38" name="Pladsholder til tekst 33"/>
          <p:cNvSpPr>
            <a:spLocks noGrp="1"/>
          </p:cNvSpPr>
          <p:nvPr userDrawn="1">
            <p:ph type="body" sz="quarter" idx="18" hasCustomPrompt="1"/>
          </p:nvPr>
        </p:nvSpPr>
        <p:spPr>
          <a:xfrm>
            <a:off x="4030961" y="2445749"/>
            <a:ext cx="1565275" cy="492126"/>
          </a:xfrm>
        </p:spPr>
        <p:txBody>
          <a:bodyPr>
            <a:normAutofit/>
          </a:bodyPr>
          <a:lstStyle>
            <a:lvl1pPr marL="7938"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800" baseline="0">
                <a:solidFill>
                  <a:schemeClr val="accent1"/>
                </a:solidFill>
                <a:latin typeface="Mulish Light" pitchFamily="2" charset="0"/>
              </a:defRPr>
            </a:lvl1pPr>
          </a:lstStyle>
          <a:p>
            <a:pPr marL="7938"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da-DK" dirty="0"/>
              <a:t>Indsæt beskrivende tekst her</a:t>
            </a:r>
            <a:br>
              <a:rPr lang="da-DK" dirty="0"/>
            </a:br>
            <a:r>
              <a:rPr lang="da-DK" dirty="0"/>
              <a:t>Indsæt beskrivende tekst her</a:t>
            </a:r>
            <a:br>
              <a:rPr lang="da-DK" dirty="0"/>
            </a:br>
            <a:r>
              <a:rPr lang="da-DK" dirty="0"/>
              <a:t>Indsæt beskrivende tekst her</a:t>
            </a:r>
          </a:p>
        </p:txBody>
      </p:sp>
      <p:sp>
        <p:nvSpPr>
          <p:cNvPr id="39" name="Pladsholder til tekst 33"/>
          <p:cNvSpPr>
            <a:spLocks noGrp="1"/>
          </p:cNvSpPr>
          <p:nvPr userDrawn="1">
            <p:ph type="body" sz="quarter" idx="19" hasCustomPrompt="1"/>
          </p:nvPr>
        </p:nvSpPr>
        <p:spPr>
          <a:xfrm>
            <a:off x="8108693" y="2444668"/>
            <a:ext cx="1565275" cy="492126"/>
          </a:xfrm>
        </p:spPr>
        <p:txBody>
          <a:bodyPr>
            <a:normAutofit/>
          </a:bodyPr>
          <a:lstStyle>
            <a:lvl1pPr marL="7938"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800" baseline="0">
                <a:solidFill>
                  <a:schemeClr val="accent1"/>
                </a:solidFill>
                <a:latin typeface="Mulish Light" pitchFamily="2" charset="0"/>
              </a:defRPr>
            </a:lvl1pPr>
          </a:lstStyle>
          <a:p>
            <a:pPr marL="7938"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da-DK" dirty="0"/>
              <a:t>Indsæt beskrivende tekst her</a:t>
            </a:r>
            <a:br>
              <a:rPr lang="da-DK" dirty="0"/>
            </a:br>
            <a:r>
              <a:rPr lang="da-DK" dirty="0"/>
              <a:t>Indsæt beskrivende tekst her</a:t>
            </a:r>
            <a:br>
              <a:rPr lang="da-DK" dirty="0"/>
            </a:br>
            <a:r>
              <a:rPr lang="da-DK" dirty="0"/>
              <a:t>Indsæt beskrivende tekst her</a:t>
            </a:r>
          </a:p>
        </p:txBody>
      </p:sp>
      <p:sp>
        <p:nvSpPr>
          <p:cNvPr id="40" name="Pladsholder til tekst 33"/>
          <p:cNvSpPr>
            <a:spLocks noGrp="1"/>
          </p:cNvSpPr>
          <p:nvPr userDrawn="1">
            <p:ph type="body" sz="quarter" idx="20" hasCustomPrompt="1"/>
          </p:nvPr>
        </p:nvSpPr>
        <p:spPr>
          <a:xfrm>
            <a:off x="2213488" y="4371938"/>
            <a:ext cx="1565275" cy="492126"/>
          </a:xfrm>
        </p:spPr>
        <p:txBody>
          <a:bodyPr>
            <a:normAutofit/>
          </a:bodyPr>
          <a:lstStyle>
            <a:lvl1pPr marL="7938"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800" baseline="0">
                <a:solidFill>
                  <a:schemeClr val="accent1"/>
                </a:solidFill>
                <a:latin typeface="Mulish Light" pitchFamily="2" charset="0"/>
              </a:defRPr>
            </a:lvl1pPr>
          </a:lstStyle>
          <a:p>
            <a:pPr marL="7938"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da-DK" dirty="0"/>
              <a:t>Indsæt beskrivende tekst her</a:t>
            </a:r>
            <a:br>
              <a:rPr lang="da-DK" dirty="0"/>
            </a:br>
            <a:r>
              <a:rPr lang="da-DK" dirty="0"/>
              <a:t>Indsæt beskrivende tekst her</a:t>
            </a:r>
            <a:br>
              <a:rPr lang="da-DK" dirty="0"/>
            </a:br>
            <a:r>
              <a:rPr lang="da-DK" dirty="0"/>
              <a:t>Indsæt beskrivende tekst her</a:t>
            </a:r>
          </a:p>
        </p:txBody>
      </p:sp>
      <p:sp>
        <p:nvSpPr>
          <p:cNvPr id="41" name="Pladsholder til tekst 33"/>
          <p:cNvSpPr>
            <a:spLocks noGrp="1"/>
          </p:cNvSpPr>
          <p:nvPr userDrawn="1">
            <p:ph type="body" sz="quarter" idx="21" hasCustomPrompt="1"/>
          </p:nvPr>
        </p:nvSpPr>
        <p:spPr>
          <a:xfrm>
            <a:off x="5835777" y="4371938"/>
            <a:ext cx="1565275" cy="492126"/>
          </a:xfrm>
        </p:spPr>
        <p:txBody>
          <a:bodyPr>
            <a:normAutofit/>
          </a:bodyPr>
          <a:lstStyle>
            <a:lvl1pPr marL="7938"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800" baseline="0">
                <a:solidFill>
                  <a:schemeClr val="accent1"/>
                </a:solidFill>
                <a:latin typeface="Mulish Light" pitchFamily="2" charset="0"/>
              </a:defRPr>
            </a:lvl1pPr>
          </a:lstStyle>
          <a:p>
            <a:pPr marL="7938"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da-DK" dirty="0"/>
              <a:t>Indsæt beskrivende tekst her</a:t>
            </a:r>
            <a:br>
              <a:rPr lang="da-DK" dirty="0"/>
            </a:br>
            <a:r>
              <a:rPr lang="da-DK" dirty="0"/>
              <a:t>Indsæt beskrivende tekst her</a:t>
            </a:r>
            <a:br>
              <a:rPr lang="da-DK" dirty="0"/>
            </a:br>
            <a:r>
              <a:rPr lang="da-DK" dirty="0"/>
              <a:t>Indsæt beskrivende tekst her</a:t>
            </a:r>
          </a:p>
        </p:txBody>
      </p:sp>
      <p:sp>
        <p:nvSpPr>
          <p:cNvPr id="42" name="Pladsholder til tekst 33"/>
          <p:cNvSpPr>
            <a:spLocks noGrp="1"/>
          </p:cNvSpPr>
          <p:nvPr>
            <p:ph type="body" sz="quarter" idx="22" hasCustomPrompt="1"/>
          </p:nvPr>
        </p:nvSpPr>
        <p:spPr>
          <a:xfrm>
            <a:off x="10254649" y="4371938"/>
            <a:ext cx="1565275" cy="492126"/>
          </a:xfrm>
        </p:spPr>
        <p:txBody>
          <a:bodyPr>
            <a:normAutofit/>
          </a:bodyPr>
          <a:lstStyle>
            <a:lvl1pPr marL="7938"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800" baseline="0">
                <a:solidFill>
                  <a:schemeClr val="accent1"/>
                </a:solidFill>
                <a:latin typeface="Mulish Light" pitchFamily="2" charset="0"/>
              </a:defRPr>
            </a:lvl1pPr>
          </a:lstStyle>
          <a:p>
            <a:pPr marL="7938"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da-DK" dirty="0"/>
              <a:t>Indsæt beskrivende tekst her</a:t>
            </a:r>
            <a:br>
              <a:rPr lang="da-DK" dirty="0"/>
            </a:br>
            <a:r>
              <a:rPr lang="da-DK" dirty="0"/>
              <a:t>Indsæt beskrivende tekst her</a:t>
            </a:r>
            <a:br>
              <a:rPr lang="da-DK" dirty="0"/>
            </a:br>
            <a:r>
              <a:rPr lang="da-DK" dirty="0"/>
              <a:t>Indsæt beskrivende tekst her</a:t>
            </a:r>
          </a:p>
        </p:txBody>
      </p:sp>
      <p:sp>
        <p:nvSpPr>
          <p:cNvPr id="44" name="Pladsholder til tekst 43"/>
          <p:cNvSpPr>
            <a:spLocks noGrp="1"/>
          </p:cNvSpPr>
          <p:nvPr>
            <p:ph type="body" sz="quarter" idx="23" hasCustomPrompt="1"/>
          </p:nvPr>
        </p:nvSpPr>
        <p:spPr>
          <a:xfrm>
            <a:off x="2216105" y="3987648"/>
            <a:ext cx="1144587" cy="396059"/>
          </a:xfrm>
          <a:prstGeom prst="homePlate">
            <a:avLst/>
          </a:prstGeom>
          <a:solidFill>
            <a:schemeClr val="bg2"/>
          </a:solidFill>
        </p:spPr>
        <p:txBody>
          <a:bodyPr anchor="ctr">
            <a:noAutofit/>
          </a:bodyPr>
          <a:lstStyle>
            <a:lvl1pPr marL="7938" indent="0">
              <a:buNone/>
              <a:defRPr sz="1000">
                <a:solidFill>
                  <a:schemeClr val="tx1"/>
                </a:solidFill>
                <a:latin typeface="Mulish Medium" pitchFamily="2" charset="0"/>
              </a:defRPr>
            </a:lvl1pPr>
          </a:lstStyle>
          <a:p>
            <a:pPr lvl="0"/>
            <a:r>
              <a:rPr lang="da-DK" dirty="0"/>
              <a:t>Indsæt tekst</a:t>
            </a:r>
          </a:p>
        </p:txBody>
      </p:sp>
      <p:sp>
        <p:nvSpPr>
          <p:cNvPr id="45" name="Pladsholder til tekst 43"/>
          <p:cNvSpPr>
            <a:spLocks noGrp="1"/>
          </p:cNvSpPr>
          <p:nvPr>
            <p:ph type="body" sz="quarter" idx="24" hasCustomPrompt="1"/>
          </p:nvPr>
        </p:nvSpPr>
        <p:spPr>
          <a:xfrm>
            <a:off x="5835776" y="3975879"/>
            <a:ext cx="1144587" cy="396059"/>
          </a:xfrm>
          <a:prstGeom prst="homePlate">
            <a:avLst/>
          </a:prstGeom>
          <a:solidFill>
            <a:schemeClr val="bg2"/>
          </a:solidFill>
        </p:spPr>
        <p:txBody>
          <a:bodyPr anchor="ctr">
            <a:noAutofit/>
          </a:bodyPr>
          <a:lstStyle>
            <a:lvl1pPr marL="7938" indent="0">
              <a:buNone/>
              <a:defRPr sz="1000">
                <a:solidFill>
                  <a:schemeClr val="tx1"/>
                </a:solidFill>
                <a:latin typeface="Mulish Medium" pitchFamily="2" charset="0"/>
              </a:defRPr>
            </a:lvl1pPr>
          </a:lstStyle>
          <a:p>
            <a:pPr lvl="0"/>
            <a:r>
              <a:rPr lang="da-DK" dirty="0"/>
              <a:t>Indsæt tekst</a:t>
            </a:r>
          </a:p>
        </p:txBody>
      </p:sp>
      <p:sp>
        <p:nvSpPr>
          <p:cNvPr id="46" name="Pladsholder til tekst 43"/>
          <p:cNvSpPr>
            <a:spLocks noGrp="1"/>
          </p:cNvSpPr>
          <p:nvPr>
            <p:ph type="body" sz="quarter" idx="25" hasCustomPrompt="1"/>
          </p:nvPr>
        </p:nvSpPr>
        <p:spPr>
          <a:xfrm>
            <a:off x="10254649" y="3987125"/>
            <a:ext cx="1144587" cy="396059"/>
          </a:xfrm>
          <a:prstGeom prst="homePlate">
            <a:avLst/>
          </a:prstGeom>
          <a:solidFill>
            <a:schemeClr val="bg2"/>
          </a:solidFill>
        </p:spPr>
        <p:txBody>
          <a:bodyPr anchor="ctr">
            <a:noAutofit/>
          </a:bodyPr>
          <a:lstStyle>
            <a:lvl1pPr marL="7938" indent="0">
              <a:buNone/>
              <a:defRPr sz="1000">
                <a:solidFill>
                  <a:schemeClr val="tx1"/>
                </a:solidFill>
                <a:latin typeface="Mulish Medium" pitchFamily="2" charset="0"/>
              </a:defRPr>
            </a:lvl1pPr>
          </a:lstStyle>
          <a:p>
            <a:pPr lvl="0"/>
            <a:r>
              <a:rPr lang="da-DK" dirty="0"/>
              <a:t>Indsæt tekst</a:t>
            </a:r>
          </a:p>
        </p:txBody>
      </p:sp>
      <p:sp>
        <p:nvSpPr>
          <p:cNvPr id="47" name="Pladsholder til tekst 43"/>
          <p:cNvSpPr>
            <a:spLocks noGrp="1"/>
          </p:cNvSpPr>
          <p:nvPr>
            <p:ph type="body" sz="quarter" idx="26" hasCustomPrompt="1"/>
          </p:nvPr>
        </p:nvSpPr>
        <p:spPr>
          <a:xfrm>
            <a:off x="838320" y="2937058"/>
            <a:ext cx="1144587" cy="396059"/>
          </a:xfrm>
          <a:prstGeom prst="homePlate">
            <a:avLst/>
          </a:prstGeom>
          <a:solidFill>
            <a:schemeClr val="bg2"/>
          </a:solidFill>
        </p:spPr>
        <p:txBody>
          <a:bodyPr anchor="ctr">
            <a:noAutofit/>
          </a:bodyPr>
          <a:lstStyle>
            <a:lvl1pPr marL="7938" indent="0">
              <a:buNone/>
              <a:defRPr sz="1000">
                <a:solidFill>
                  <a:schemeClr val="tx1"/>
                </a:solidFill>
                <a:latin typeface="Mulish Medium" pitchFamily="2" charset="0"/>
              </a:defRPr>
            </a:lvl1pPr>
          </a:lstStyle>
          <a:p>
            <a:pPr lvl="0"/>
            <a:r>
              <a:rPr lang="da-DK" dirty="0"/>
              <a:t>Indsæt tekst</a:t>
            </a:r>
          </a:p>
        </p:txBody>
      </p:sp>
      <p:sp>
        <p:nvSpPr>
          <p:cNvPr id="48" name="Pladsholder til tekst 43"/>
          <p:cNvSpPr>
            <a:spLocks noGrp="1"/>
          </p:cNvSpPr>
          <p:nvPr>
            <p:ph type="body" sz="quarter" idx="27" hasCustomPrompt="1"/>
          </p:nvPr>
        </p:nvSpPr>
        <p:spPr>
          <a:xfrm>
            <a:off x="4030961" y="2954351"/>
            <a:ext cx="1144587" cy="396059"/>
          </a:xfrm>
          <a:prstGeom prst="homePlate">
            <a:avLst/>
          </a:prstGeom>
          <a:solidFill>
            <a:schemeClr val="bg2"/>
          </a:solidFill>
        </p:spPr>
        <p:txBody>
          <a:bodyPr anchor="ctr">
            <a:noAutofit/>
          </a:bodyPr>
          <a:lstStyle>
            <a:lvl1pPr marL="7938" indent="0">
              <a:buNone/>
              <a:defRPr sz="1000">
                <a:solidFill>
                  <a:schemeClr val="tx1"/>
                </a:solidFill>
                <a:latin typeface="Mulish Medium" pitchFamily="2" charset="0"/>
              </a:defRPr>
            </a:lvl1pPr>
          </a:lstStyle>
          <a:p>
            <a:pPr lvl="0"/>
            <a:r>
              <a:rPr lang="da-DK" dirty="0"/>
              <a:t>Indsæt tekst</a:t>
            </a:r>
          </a:p>
        </p:txBody>
      </p:sp>
      <p:sp>
        <p:nvSpPr>
          <p:cNvPr id="49" name="Pladsholder til tekst 43"/>
          <p:cNvSpPr>
            <a:spLocks noGrp="1"/>
          </p:cNvSpPr>
          <p:nvPr>
            <p:ph type="body" sz="quarter" idx="28" hasCustomPrompt="1"/>
          </p:nvPr>
        </p:nvSpPr>
        <p:spPr>
          <a:xfrm>
            <a:off x="8108693" y="2937058"/>
            <a:ext cx="1144587" cy="396059"/>
          </a:xfrm>
          <a:prstGeom prst="homePlate">
            <a:avLst/>
          </a:prstGeom>
          <a:solidFill>
            <a:schemeClr val="bg2"/>
          </a:solidFill>
        </p:spPr>
        <p:txBody>
          <a:bodyPr anchor="ctr">
            <a:noAutofit/>
          </a:bodyPr>
          <a:lstStyle>
            <a:lvl1pPr marL="7938" indent="0">
              <a:buNone/>
              <a:defRPr sz="1000">
                <a:solidFill>
                  <a:schemeClr val="tx1"/>
                </a:solidFill>
                <a:latin typeface="Mulish Medium" pitchFamily="2" charset="0"/>
              </a:defRPr>
            </a:lvl1pPr>
          </a:lstStyle>
          <a:p>
            <a:pPr lvl="0"/>
            <a:r>
              <a:rPr lang="da-DK" dirty="0"/>
              <a:t>Indsæt tekst</a:t>
            </a:r>
          </a:p>
        </p:txBody>
      </p:sp>
      <p:sp>
        <p:nvSpPr>
          <p:cNvPr id="4" name="Pladsholder til tekst 3"/>
          <p:cNvSpPr>
            <a:spLocks noGrp="1"/>
          </p:cNvSpPr>
          <p:nvPr>
            <p:ph type="body" sz="quarter" idx="29" hasCustomPrompt="1"/>
          </p:nvPr>
        </p:nvSpPr>
        <p:spPr>
          <a:xfrm>
            <a:off x="472281" y="5322590"/>
            <a:ext cx="2526291" cy="1333584"/>
          </a:xfrm>
        </p:spPr>
        <p:txBody>
          <a:bodyPr>
            <a:normAutofit/>
          </a:bodyPr>
          <a:lstStyle>
            <a:lvl1pPr marL="7938" indent="0">
              <a:buNone/>
              <a:defRPr sz="1050" baseline="0"/>
            </a:lvl1pPr>
          </a:lstStyle>
          <a:p>
            <a:pPr lvl="0"/>
            <a:r>
              <a:rPr lang="da-DK" dirty="0"/>
              <a:t>Vejledning:</a:t>
            </a:r>
            <a:br>
              <a:rPr lang="da-DK" dirty="0"/>
            </a:br>
            <a:r>
              <a:rPr lang="da-DK" dirty="0"/>
              <a:t>Indsæt selv </a:t>
            </a:r>
            <a:r>
              <a:rPr lang="da-DK" dirty="0" err="1"/>
              <a:t>strej</a:t>
            </a:r>
            <a:r>
              <a:rPr lang="da-DK" dirty="0"/>
              <a:t> fra linje til boks ved at indsætte figur(stregen) og derefter klik formater -&gt; kontur.  </a:t>
            </a:r>
            <a:r>
              <a:rPr lang="da-DK" dirty="0" err="1"/>
              <a:t>Stiplingen</a:t>
            </a:r>
            <a:r>
              <a:rPr lang="da-DK" dirty="0"/>
              <a:t> er den øverste og tykkelsen er 1pkt. </a:t>
            </a:r>
          </a:p>
          <a:p>
            <a:pPr lvl="0"/>
            <a:r>
              <a:rPr lang="da-DK" dirty="0"/>
              <a:t>Denne boks kan slettes ved behov. </a:t>
            </a:r>
          </a:p>
        </p:txBody>
      </p:sp>
    </p:spTree>
    <p:extLst>
      <p:ext uri="{BB962C8B-B14F-4D97-AF65-F5344CB8AC3E}">
        <p14:creationId xmlns:p14="http://schemas.microsoft.com/office/powerpoint/2010/main" val="17839622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lide - 2 bokse havgrøn+salvie">
    <p:spTree>
      <p:nvGrpSpPr>
        <p:cNvPr id="1" name=""/>
        <p:cNvGrpSpPr/>
        <p:nvPr/>
      </p:nvGrpSpPr>
      <p:grpSpPr>
        <a:xfrm>
          <a:off x="0" y="0"/>
          <a:ext cx="0" cy="0"/>
          <a:chOff x="0" y="0"/>
          <a:chExt cx="0" cy="0"/>
        </a:xfrm>
      </p:grpSpPr>
      <p:pic>
        <p:nvPicPr>
          <p:cNvPr id="3" name="Graphic 6">
            <a:extLst>
              <a:ext uri="{FF2B5EF4-FFF2-40B4-BE49-F238E27FC236}">
                <a16:creationId xmlns:a16="http://schemas.microsoft.com/office/drawing/2014/main" id="{25BCFB0E-8D07-DEFF-3941-2AAC709E19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2282" y="192328"/>
            <a:ext cx="2040712" cy="594094"/>
          </a:xfrm>
          <a:prstGeom prst="rect">
            <a:avLst/>
          </a:prstGeom>
        </p:spPr>
      </p:pic>
      <p:sp>
        <p:nvSpPr>
          <p:cNvPr id="54" name="Pladsholder til tekst 53"/>
          <p:cNvSpPr>
            <a:spLocks noGrp="1"/>
          </p:cNvSpPr>
          <p:nvPr>
            <p:ph type="body" sz="quarter" idx="10" hasCustomPrompt="1"/>
          </p:nvPr>
        </p:nvSpPr>
        <p:spPr>
          <a:xfrm>
            <a:off x="2817341" y="2604101"/>
            <a:ext cx="2990335" cy="495300"/>
          </a:xfrm>
          <a:solidFill>
            <a:schemeClr val="tx1"/>
          </a:solidFill>
        </p:spPr>
        <p:txBody>
          <a:bodyPr>
            <a:noAutofit/>
          </a:bodyPr>
          <a:lstStyle>
            <a:lvl1pPr marL="7938" indent="0" algn="ctr">
              <a:buNone/>
              <a:defRPr sz="2400" baseline="0">
                <a:solidFill>
                  <a:schemeClr val="bg1"/>
                </a:solidFill>
                <a:latin typeface="Mulish Medium"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Indsæt tekst her</a:t>
            </a:r>
          </a:p>
        </p:txBody>
      </p:sp>
      <p:sp>
        <p:nvSpPr>
          <p:cNvPr id="56" name="Pladsholder til tekst 55"/>
          <p:cNvSpPr>
            <a:spLocks noGrp="1"/>
          </p:cNvSpPr>
          <p:nvPr>
            <p:ph type="body" sz="quarter" idx="11"/>
          </p:nvPr>
        </p:nvSpPr>
        <p:spPr>
          <a:xfrm>
            <a:off x="2816955" y="3254976"/>
            <a:ext cx="2990850" cy="2051050"/>
          </a:xfrm>
          <a:solidFill>
            <a:srgbClr val="D1DED8"/>
          </a:solidFill>
        </p:spPr>
        <p:txBody>
          <a:bodyPr>
            <a:noAutofit/>
          </a:bodyPr>
          <a:lstStyle>
            <a:lvl1pPr>
              <a:defRPr sz="1800"/>
            </a:lvl1pPr>
            <a:lvl2pPr>
              <a:defRPr sz="1400"/>
            </a:lvl2pPr>
            <a:lvl3pPr>
              <a:defRPr sz="1200"/>
            </a:lvl3pPr>
            <a:lvl4pPr>
              <a:defRPr sz="1050"/>
            </a:lvl4pPr>
            <a:lvl5pPr>
              <a:defRPr sz="1000"/>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8" name="Pladsholder til tekst 55"/>
          <p:cNvSpPr>
            <a:spLocks noGrp="1"/>
          </p:cNvSpPr>
          <p:nvPr>
            <p:ph type="body" sz="quarter" idx="12"/>
          </p:nvPr>
        </p:nvSpPr>
        <p:spPr>
          <a:xfrm>
            <a:off x="6280966" y="3254976"/>
            <a:ext cx="2990850" cy="2051050"/>
          </a:xfrm>
          <a:solidFill>
            <a:srgbClr val="D1DED8"/>
          </a:solidFill>
        </p:spPr>
        <p:txBody>
          <a:bodyPr>
            <a:noAutofit/>
          </a:bodyPr>
          <a:lstStyle>
            <a:lvl1pPr>
              <a:defRPr sz="1800"/>
            </a:lvl1pPr>
            <a:lvl2pPr>
              <a:defRPr sz="1400"/>
            </a:lvl2pPr>
            <a:lvl3pPr>
              <a:defRPr sz="1200"/>
            </a:lvl3pPr>
            <a:lvl4pPr>
              <a:defRPr sz="1050"/>
            </a:lvl4pPr>
            <a:lvl5pPr>
              <a:defRPr sz="1000"/>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9" name="Pladsholder til tekst 53"/>
          <p:cNvSpPr>
            <a:spLocks noGrp="1"/>
          </p:cNvSpPr>
          <p:nvPr>
            <p:ph type="body" sz="quarter" idx="13" hasCustomPrompt="1"/>
          </p:nvPr>
        </p:nvSpPr>
        <p:spPr>
          <a:xfrm>
            <a:off x="6280966" y="2604101"/>
            <a:ext cx="2990335" cy="495300"/>
          </a:xfrm>
          <a:solidFill>
            <a:schemeClr val="tx1"/>
          </a:solidFill>
        </p:spPr>
        <p:txBody>
          <a:bodyPr>
            <a:noAutofit/>
          </a:bodyPr>
          <a:lstStyle>
            <a:lvl1pPr marL="7938" indent="0" algn="ctr">
              <a:buNone/>
              <a:defRPr sz="2400" baseline="0">
                <a:solidFill>
                  <a:schemeClr val="bg1"/>
                </a:solidFill>
                <a:latin typeface="Mulish Medium"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Indsæt tekst her</a:t>
            </a:r>
          </a:p>
        </p:txBody>
      </p:sp>
      <p:sp>
        <p:nvSpPr>
          <p:cNvPr id="60" name="Pladsholder til tekst 10"/>
          <p:cNvSpPr>
            <a:spLocks noGrp="1"/>
          </p:cNvSpPr>
          <p:nvPr>
            <p:ph type="body" sz="quarter" idx="16" hasCustomPrompt="1"/>
          </p:nvPr>
        </p:nvSpPr>
        <p:spPr>
          <a:xfrm>
            <a:off x="838799" y="1114772"/>
            <a:ext cx="9178411" cy="644525"/>
          </a:xfrm>
        </p:spPr>
        <p:txBody>
          <a:bodyPr/>
          <a:lstStyle>
            <a:lvl1pPr marL="7938" indent="0">
              <a:buNone/>
              <a:defRPr baseline="0">
                <a:latin typeface="Mulish Light" pitchFamily="2" charset="0"/>
              </a:defRPr>
            </a:lvl1pPr>
          </a:lstStyle>
          <a:p>
            <a:pPr lvl="0"/>
            <a:r>
              <a:rPr lang="da-DK" dirty="0"/>
              <a:t>Klik for at redigere i master</a:t>
            </a:r>
          </a:p>
        </p:txBody>
      </p:sp>
    </p:spTree>
    <p:extLst>
      <p:ext uri="{BB962C8B-B14F-4D97-AF65-F5344CB8AC3E}">
        <p14:creationId xmlns:p14="http://schemas.microsoft.com/office/powerpoint/2010/main" val="26506762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lide - 2 bokse natblå+himmelblå">
    <p:spTree>
      <p:nvGrpSpPr>
        <p:cNvPr id="1" name=""/>
        <p:cNvGrpSpPr/>
        <p:nvPr/>
      </p:nvGrpSpPr>
      <p:grpSpPr>
        <a:xfrm>
          <a:off x="0" y="0"/>
          <a:ext cx="0" cy="0"/>
          <a:chOff x="0" y="0"/>
          <a:chExt cx="0" cy="0"/>
        </a:xfrm>
      </p:grpSpPr>
      <p:pic>
        <p:nvPicPr>
          <p:cNvPr id="3" name="Graphic 6">
            <a:extLst>
              <a:ext uri="{FF2B5EF4-FFF2-40B4-BE49-F238E27FC236}">
                <a16:creationId xmlns:a16="http://schemas.microsoft.com/office/drawing/2014/main" id="{25BCFB0E-8D07-DEFF-3941-2AAC709E19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2282" y="192328"/>
            <a:ext cx="2040712" cy="594094"/>
          </a:xfrm>
          <a:prstGeom prst="rect">
            <a:avLst/>
          </a:prstGeom>
        </p:spPr>
      </p:pic>
      <p:sp>
        <p:nvSpPr>
          <p:cNvPr id="54" name="Pladsholder til tekst 53"/>
          <p:cNvSpPr>
            <a:spLocks noGrp="1"/>
          </p:cNvSpPr>
          <p:nvPr>
            <p:ph type="body" sz="quarter" idx="10" hasCustomPrompt="1"/>
          </p:nvPr>
        </p:nvSpPr>
        <p:spPr>
          <a:xfrm>
            <a:off x="2817341" y="2604101"/>
            <a:ext cx="2990335" cy="495300"/>
          </a:xfrm>
          <a:solidFill>
            <a:schemeClr val="accent1"/>
          </a:solidFill>
        </p:spPr>
        <p:txBody>
          <a:bodyPr>
            <a:noAutofit/>
          </a:bodyPr>
          <a:lstStyle>
            <a:lvl1pPr marL="7938" indent="0" algn="ctr">
              <a:buNone/>
              <a:defRPr sz="2400" baseline="0">
                <a:solidFill>
                  <a:schemeClr val="bg1"/>
                </a:solidFill>
                <a:latin typeface="Mulish Medium"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Indsæt tekst her</a:t>
            </a:r>
          </a:p>
        </p:txBody>
      </p:sp>
      <p:sp>
        <p:nvSpPr>
          <p:cNvPr id="56" name="Pladsholder til tekst 55"/>
          <p:cNvSpPr>
            <a:spLocks noGrp="1"/>
          </p:cNvSpPr>
          <p:nvPr>
            <p:ph type="body" sz="quarter" idx="11"/>
          </p:nvPr>
        </p:nvSpPr>
        <p:spPr>
          <a:xfrm>
            <a:off x="2816955" y="3254976"/>
            <a:ext cx="2990850" cy="2051050"/>
          </a:xfrm>
          <a:solidFill>
            <a:schemeClr val="accent3"/>
          </a:solidFill>
        </p:spPr>
        <p:txBody>
          <a:bodyPr>
            <a:noAutofit/>
          </a:bodyPr>
          <a:lstStyle>
            <a:lvl1pPr>
              <a:defRPr sz="1800"/>
            </a:lvl1pPr>
            <a:lvl2pPr>
              <a:defRPr sz="1400"/>
            </a:lvl2pPr>
            <a:lvl3pPr>
              <a:defRPr sz="1200"/>
            </a:lvl3pPr>
            <a:lvl4pPr>
              <a:defRPr sz="1050"/>
            </a:lvl4pPr>
            <a:lvl5pPr>
              <a:defRPr sz="1000"/>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8" name="Pladsholder til tekst 55"/>
          <p:cNvSpPr>
            <a:spLocks noGrp="1"/>
          </p:cNvSpPr>
          <p:nvPr>
            <p:ph type="body" sz="quarter" idx="12"/>
          </p:nvPr>
        </p:nvSpPr>
        <p:spPr>
          <a:xfrm>
            <a:off x="6280966" y="3254976"/>
            <a:ext cx="2990850" cy="2051050"/>
          </a:xfrm>
          <a:solidFill>
            <a:schemeClr val="accent3"/>
          </a:solidFill>
        </p:spPr>
        <p:txBody>
          <a:bodyPr>
            <a:noAutofit/>
          </a:bodyPr>
          <a:lstStyle>
            <a:lvl1pPr>
              <a:defRPr sz="1800"/>
            </a:lvl1pPr>
            <a:lvl2pPr>
              <a:defRPr sz="1400"/>
            </a:lvl2pPr>
            <a:lvl3pPr>
              <a:defRPr sz="1200"/>
            </a:lvl3pPr>
            <a:lvl4pPr>
              <a:defRPr sz="1050"/>
            </a:lvl4pPr>
            <a:lvl5pPr>
              <a:defRPr sz="1000"/>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9" name="Pladsholder til tekst 53"/>
          <p:cNvSpPr>
            <a:spLocks noGrp="1"/>
          </p:cNvSpPr>
          <p:nvPr>
            <p:ph type="body" sz="quarter" idx="13" hasCustomPrompt="1"/>
          </p:nvPr>
        </p:nvSpPr>
        <p:spPr>
          <a:xfrm>
            <a:off x="6280966" y="2604101"/>
            <a:ext cx="2990335" cy="495300"/>
          </a:xfrm>
          <a:solidFill>
            <a:schemeClr val="accent1"/>
          </a:solidFill>
        </p:spPr>
        <p:txBody>
          <a:bodyPr>
            <a:noAutofit/>
          </a:bodyPr>
          <a:lstStyle>
            <a:lvl1pPr marL="7938" indent="0" algn="ctr">
              <a:buNone/>
              <a:defRPr sz="2400" baseline="0">
                <a:solidFill>
                  <a:schemeClr val="bg1"/>
                </a:solidFill>
                <a:latin typeface="Mulish Medium"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Indsæt tekst her</a:t>
            </a:r>
          </a:p>
        </p:txBody>
      </p:sp>
      <p:sp>
        <p:nvSpPr>
          <p:cNvPr id="8" name="Pladsholder til tekst 10"/>
          <p:cNvSpPr>
            <a:spLocks noGrp="1"/>
          </p:cNvSpPr>
          <p:nvPr>
            <p:ph type="body" sz="quarter" idx="16" hasCustomPrompt="1"/>
          </p:nvPr>
        </p:nvSpPr>
        <p:spPr>
          <a:xfrm>
            <a:off x="838799" y="1114772"/>
            <a:ext cx="9178411" cy="644525"/>
          </a:xfrm>
        </p:spPr>
        <p:txBody>
          <a:bodyPr/>
          <a:lstStyle>
            <a:lvl1pPr marL="7938" indent="0">
              <a:buNone/>
              <a:defRPr baseline="0">
                <a:latin typeface="Mulish Light" pitchFamily="2" charset="0"/>
              </a:defRPr>
            </a:lvl1pPr>
          </a:lstStyle>
          <a:p>
            <a:pPr lvl="0"/>
            <a:r>
              <a:rPr lang="da-DK" dirty="0"/>
              <a:t>Klik for at redigere i master</a:t>
            </a:r>
          </a:p>
        </p:txBody>
      </p:sp>
    </p:spTree>
    <p:extLst>
      <p:ext uri="{BB962C8B-B14F-4D97-AF65-F5344CB8AC3E}">
        <p14:creationId xmlns:p14="http://schemas.microsoft.com/office/powerpoint/2010/main" val="9301255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lide - 2 bokse natblå+sand">
    <p:spTree>
      <p:nvGrpSpPr>
        <p:cNvPr id="1" name=""/>
        <p:cNvGrpSpPr/>
        <p:nvPr/>
      </p:nvGrpSpPr>
      <p:grpSpPr>
        <a:xfrm>
          <a:off x="0" y="0"/>
          <a:ext cx="0" cy="0"/>
          <a:chOff x="0" y="0"/>
          <a:chExt cx="0" cy="0"/>
        </a:xfrm>
      </p:grpSpPr>
      <p:pic>
        <p:nvPicPr>
          <p:cNvPr id="3" name="Graphic 6">
            <a:extLst>
              <a:ext uri="{FF2B5EF4-FFF2-40B4-BE49-F238E27FC236}">
                <a16:creationId xmlns:a16="http://schemas.microsoft.com/office/drawing/2014/main" id="{25BCFB0E-8D07-DEFF-3941-2AAC709E19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2282" y="192328"/>
            <a:ext cx="2040712" cy="594094"/>
          </a:xfrm>
          <a:prstGeom prst="rect">
            <a:avLst/>
          </a:prstGeom>
        </p:spPr>
      </p:pic>
      <p:sp>
        <p:nvSpPr>
          <p:cNvPr id="54" name="Pladsholder til tekst 53"/>
          <p:cNvSpPr>
            <a:spLocks noGrp="1"/>
          </p:cNvSpPr>
          <p:nvPr>
            <p:ph type="body" sz="quarter" idx="10" hasCustomPrompt="1"/>
          </p:nvPr>
        </p:nvSpPr>
        <p:spPr>
          <a:xfrm>
            <a:off x="2817341" y="2604101"/>
            <a:ext cx="2990335" cy="495300"/>
          </a:xfrm>
          <a:solidFill>
            <a:schemeClr val="accent1"/>
          </a:solidFill>
        </p:spPr>
        <p:txBody>
          <a:bodyPr>
            <a:noAutofit/>
          </a:bodyPr>
          <a:lstStyle>
            <a:lvl1pPr marL="7938" indent="0" algn="ctr">
              <a:buNone/>
              <a:defRPr sz="2400" baseline="0">
                <a:solidFill>
                  <a:schemeClr val="bg1"/>
                </a:solidFill>
                <a:latin typeface="Mulish Medium"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Indsæt tekst her</a:t>
            </a:r>
          </a:p>
        </p:txBody>
      </p:sp>
      <p:sp>
        <p:nvSpPr>
          <p:cNvPr id="56" name="Pladsholder til tekst 55"/>
          <p:cNvSpPr>
            <a:spLocks noGrp="1"/>
          </p:cNvSpPr>
          <p:nvPr>
            <p:ph type="body" sz="quarter" idx="11"/>
          </p:nvPr>
        </p:nvSpPr>
        <p:spPr>
          <a:xfrm>
            <a:off x="2816955" y="3254976"/>
            <a:ext cx="2990850" cy="2051050"/>
          </a:xfrm>
          <a:solidFill>
            <a:schemeClr val="accent6"/>
          </a:solidFill>
        </p:spPr>
        <p:txBody>
          <a:bodyPr>
            <a:noAutofit/>
          </a:bodyPr>
          <a:lstStyle>
            <a:lvl1pPr>
              <a:defRPr sz="1800"/>
            </a:lvl1pPr>
            <a:lvl2pPr>
              <a:defRPr sz="1400"/>
            </a:lvl2pPr>
            <a:lvl3pPr>
              <a:defRPr sz="1200"/>
            </a:lvl3pPr>
            <a:lvl4pPr>
              <a:defRPr sz="1050"/>
            </a:lvl4pPr>
            <a:lvl5pPr>
              <a:defRPr sz="1000"/>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8" name="Pladsholder til tekst 55"/>
          <p:cNvSpPr>
            <a:spLocks noGrp="1"/>
          </p:cNvSpPr>
          <p:nvPr>
            <p:ph type="body" sz="quarter" idx="12"/>
          </p:nvPr>
        </p:nvSpPr>
        <p:spPr>
          <a:xfrm>
            <a:off x="6280966" y="3254976"/>
            <a:ext cx="2990850" cy="2051050"/>
          </a:xfrm>
          <a:solidFill>
            <a:schemeClr val="accent6"/>
          </a:solidFill>
        </p:spPr>
        <p:txBody>
          <a:bodyPr>
            <a:noAutofit/>
          </a:bodyPr>
          <a:lstStyle>
            <a:lvl1pPr>
              <a:defRPr sz="1800"/>
            </a:lvl1pPr>
            <a:lvl2pPr>
              <a:defRPr sz="1400"/>
            </a:lvl2pPr>
            <a:lvl3pPr>
              <a:defRPr sz="1200"/>
            </a:lvl3pPr>
            <a:lvl4pPr>
              <a:defRPr sz="1050"/>
            </a:lvl4pPr>
            <a:lvl5pPr>
              <a:defRPr sz="1000"/>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9" name="Pladsholder til tekst 53"/>
          <p:cNvSpPr>
            <a:spLocks noGrp="1"/>
          </p:cNvSpPr>
          <p:nvPr>
            <p:ph type="body" sz="quarter" idx="13" hasCustomPrompt="1"/>
          </p:nvPr>
        </p:nvSpPr>
        <p:spPr>
          <a:xfrm>
            <a:off x="6280966" y="2604101"/>
            <a:ext cx="2990335" cy="495300"/>
          </a:xfrm>
          <a:solidFill>
            <a:schemeClr val="accent1"/>
          </a:solidFill>
        </p:spPr>
        <p:txBody>
          <a:bodyPr>
            <a:noAutofit/>
          </a:bodyPr>
          <a:lstStyle>
            <a:lvl1pPr marL="7938" indent="0" algn="ctr">
              <a:buNone/>
              <a:defRPr sz="2400" baseline="0">
                <a:solidFill>
                  <a:schemeClr val="bg1"/>
                </a:solidFill>
                <a:latin typeface="Mulish Medium"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Indsæt tekst her</a:t>
            </a:r>
          </a:p>
        </p:txBody>
      </p:sp>
      <p:sp>
        <p:nvSpPr>
          <p:cNvPr id="8" name="Pladsholder til tekst 10"/>
          <p:cNvSpPr>
            <a:spLocks noGrp="1"/>
          </p:cNvSpPr>
          <p:nvPr>
            <p:ph type="body" sz="quarter" idx="16" hasCustomPrompt="1"/>
          </p:nvPr>
        </p:nvSpPr>
        <p:spPr>
          <a:xfrm>
            <a:off x="838799" y="1114772"/>
            <a:ext cx="9178411" cy="644525"/>
          </a:xfrm>
        </p:spPr>
        <p:txBody>
          <a:bodyPr/>
          <a:lstStyle>
            <a:lvl1pPr marL="7938" indent="0">
              <a:buNone/>
              <a:defRPr baseline="0">
                <a:latin typeface="Mulish Light" pitchFamily="2" charset="0"/>
              </a:defRPr>
            </a:lvl1pPr>
          </a:lstStyle>
          <a:p>
            <a:pPr lvl="0"/>
            <a:r>
              <a:rPr lang="da-DK" dirty="0"/>
              <a:t>Klik for at redigere i master</a:t>
            </a:r>
          </a:p>
        </p:txBody>
      </p:sp>
    </p:spTree>
    <p:extLst>
      <p:ext uri="{BB962C8B-B14F-4D97-AF65-F5344CB8AC3E}">
        <p14:creationId xmlns:p14="http://schemas.microsoft.com/office/powerpoint/2010/main" val="27487690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lide - 2 bokse salvie+himmelblå">
    <p:spTree>
      <p:nvGrpSpPr>
        <p:cNvPr id="1" name=""/>
        <p:cNvGrpSpPr/>
        <p:nvPr/>
      </p:nvGrpSpPr>
      <p:grpSpPr>
        <a:xfrm>
          <a:off x="0" y="0"/>
          <a:ext cx="0" cy="0"/>
          <a:chOff x="0" y="0"/>
          <a:chExt cx="0" cy="0"/>
        </a:xfrm>
      </p:grpSpPr>
      <p:pic>
        <p:nvPicPr>
          <p:cNvPr id="3" name="Graphic 6">
            <a:extLst>
              <a:ext uri="{FF2B5EF4-FFF2-40B4-BE49-F238E27FC236}">
                <a16:creationId xmlns:a16="http://schemas.microsoft.com/office/drawing/2014/main" id="{25BCFB0E-8D07-DEFF-3941-2AAC709E19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2282" y="192328"/>
            <a:ext cx="2040712" cy="594094"/>
          </a:xfrm>
          <a:prstGeom prst="rect">
            <a:avLst/>
          </a:prstGeom>
        </p:spPr>
      </p:pic>
      <p:sp>
        <p:nvSpPr>
          <p:cNvPr id="54" name="Pladsholder til tekst 53"/>
          <p:cNvSpPr>
            <a:spLocks noGrp="1"/>
          </p:cNvSpPr>
          <p:nvPr>
            <p:ph type="body" sz="quarter" idx="10" hasCustomPrompt="1"/>
          </p:nvPr>
        </p:nvSpPr>
        <p:spPr>
          <a:xfrm>
            <a:off x="2817341" y="2604101"/>
            <a:ext cx="2990335" cy="495300"/>
          </a:xfrm>
          <a:solidFill>
            <a:srgbClr val="D1DED8"/>
          </a:solidFill>
        </p:spPr>
        <p:txBody>
          <a:bodyPr>
            <a:noAutofit/>
          </a:bodyPr>
          <a:lstStyle>
            <a:lvl1pPr marL="7938" indent="0" algn="ctr">
              <a:buNone/>
              <a:defRPr sz="2400" baseline="0">
                <a:solidFill>
                  <a:schemeClr val="accent1"/>
                </a:solidFill>
                <a:latin typeface="Mulish Medium"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Indsæt tekst her</a:t>
            </a:r>
          </a:p>
        </p:txBody>
      </p:sp>
      <p:sp>
        <p:nvSpPr>
          <p:cNvPr id="56" name="Pladsholder til tekst 55"/>
          <p:cNvSpPr>
            <a:spLocks noGrp="1"/>
          </p:cNvSpPr>
          <p:nvPr>
            <p:ph type="body" sz="quarter" idx="11"/>
          </p:nvPr>
        </p:nvSpPr>
        <p:spPr>
          <a:xfrm>
            <a:off x="2816955" y="3254976"/>
            <a:ext cx="2990850" cy="2051050"/>
          </a:xfrm>
          <a:solidFill>
            <a:schemeClr val="accent3"/>
          </a:solidFill>
        </p:spPr>
        <p:txBody>
          <a:bodyPr>
            <a:noAutofit/>
          </a:bodyPr>
          <a:lstStyle>
            <a:lvl1pPr>
              <a:defRPr sz="1800"/>
            </a:lvl1pPr>
            <a:lvl2pPr>
              <a:defRPr sz="1400"/>
            </a:lvl2pPr>
            <a:lvl3pPr>
              <a:defRPr sz="1200"/>
            </a:lvl3pPr>
            <a:lvl4pPr>
              <a:defRPr sz="1050"/>
            </a:lvl4pPr>
            <a:lvl5pPr>
              <a:defRPr sz="1000"/>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8" name="Pladsholder til tekst 55"/>
          <p:cNvSpPr>
            <a:spLocks noGrp="1"/>
          </p:cNvSpPr>
          <p:nvPr>
            <p:ph type="body" sz="quarter" idx="12"/>
          </p:nvPr>
        </p:nvSpPr>
        <p:spPr>
          <a:xfrm>
            <a:off x="6280966" y="3254976"/>
            <a:ext cx="2990850" cy="2051050"/>
          </a:xfrm>
          <a:solidFill>
            <a:schemeClr val="accent3"/>
          </a:solidFill>
        </p:spPr>
        <p:txBody>
          <a:bodyPr>
            <a:noAutofit/>
          </a:bodyPr>
          <a:lstStyle>
            <a:lvl1pPr>
              <a:defRPr sz="1800"/>
            </a:lvl1pPr>
            <a:lvl2pPr>
              <a:defRPr sz="1400"/>
            </a:lvl2pPr>
            <a:lvl3pPr>
              <a:defRPr sz="1200"/>
            </a:lvl3pPr>
            <a:lvl4pPr>
              <a:defRPr sz="1050"/>
            </a:lvl4pPr>
            <a:lvl5pPr>
              <a:defRPr sz="1000"/>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9" name="Pladsholder til tekst 53"/>
          <p:cNvSpPr>
            <a:spLocks noGrp="1"/>
          </p:cNvSpPr>
          <p:nvPr>
            <p:ph type="body" sz="quarter" idx="13" hasCustomPrompt="1"/>
          </p:nvPr>
        </p:nvSpPr>
        <p:spPr>
          <a:xfrm>
            <a:off x="6280966" y="2604101"/>
            <a:ext cx="2990335" cy="495300"/>
          </a:xfrm>
          <a:solidFill>
            <a:srgbClr val="D1DED8"/>
          </a:solidFill>
        </p:spPr>
        <p:txBody>
          <a:bodyPr>
            <a:noAutofit/>
          </a:bodyPr>
          <a:lstStyle>
            <a:lvl1pPr marL="7938" indent="0" algn="ctr">
              <a:buNone/>
              <a:defRPr sz="2400" baseline="0">
                <a:solidFill>
                  <a:schemeClr val="accent1"/>
                </a:solidFill>
                <a:latin typeface="Mulish Medium"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Indsæt tekst her</a:t>
            </a:r>
          </a:p>
        </p:txBody>
      </p:sp>
      <p:sp>
        <p:nvSpPr>
          <p:cNvPr id="8" name="Pladsholder til tekst 10"/>
          <p:cNvSpPr>
            <a:spLocks noGrp="1"/>
          </p:cNvSpPr>
          <p:nvPr>
            <p:ph type="body" sz="quarter" idx="16" hasCustomPrompt="1"/>
          </p:nvPr>
        </p:nvSpPr>
        <p:spPr>
          <a:xfrm>
            <a:off x="838799" y="1114772"/>
            <a:ext cx="9178411" cy="644525"/>
          </a:xfrm>
        </p:spPr>
        <p:txBody>
          <a:bodyPr/>
          <a:lstStyle>
            <a:lvl1pPr marL="7938" indent="0">
              <a:buNone/>
              <a:defRPr baseline="0">
                <a:latin typeface="Mulish Light" pitchFamily="2" charset="0"/>
              </a:defRPr>
            </a:lvl1pPr>
          </a:lstStyle>
          <a:p>
            <a:pPr lvl="0"/>
            <a:r>
              <a:rPr lang="da-DK" dirty="0"/>
              <a:t>Klik for at redigere i master</a:t>
            </a:r>
          </a:p>
        </p:txBody>
      </p:sp>
    </p:spTree>
    <p:extLst>
      <p:ext uri="{BB962C8B-B14F-4D97-AF65-F5344CB8AC3E}">
        <p14:creationId xmlns:p14="http://schemas.microsoft.com/office/powerpoint/2010/main" val="5638188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lide - 3 bokse havgrøn+salvie">
    <p:spTree>
      <p:nvGrpSpPr>
        <p:cNvPr id="1" name=""/>
        <p:cNvGrpSpPr/>
        <p:nvPr/>
      </p:nvGrpSpPr>
      <p:grpSpPr>
        <a:xfrm>
          <a:off x="0" y="0"/>
          <a:ext cx="0" cy="0"/>
          <a:chOff x="0" y="0"/>
          <a:chExt cx="0" cy="0"/>
        </a:xfrm>
      </p:grpSpPr>
      <p:pic>
        <p:nvPicPr>
          <p:cNvPr id="3" name="Graphic 6">
            <a:extLst>
              <a:ext uri="{FF2B5EF4-FFF2-40B4-BE49-F238E27FC236}">
                <a16:creationId xmlns:a16="http://schemas.microsoft.com/office/drawing/2014/main" id="{25BCFB0E-8D07-DEFF-3941-2AAC709E19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2282" y="192328"/>
            <a:ext cx="2040712" cy="594094"/>
          </a:xfrm>
          <a:prstGeom prst="rect">
            <a:avLst/>
          </a:prstGeom>
        </p:spPr>
      </p:pic>
      <p:sp>
        <p:nvSpPr>
          <p:cNvPr id="5" name="Pladsholder til tekst 53"/>
          <p:cNvSpPr>
            <a:spLocks noGrp="1"/>
          </p:cNvSpPr>
          <p:nvPr>
            <p:ph type="body" sz="quarter" idx="10" hasCustomPrompt="1"/>
          </p:nvPr>
        </p:nvSpPr>
        <p:spPr>
          <a:xfrm>
            <a:off x="839186" y="2604101"/>
            <a:ext cx="2990335" cy="495300"/>
          </a:xfrm>
          <a:solidFill>
            <a:schemeClr val="tx1"/>
          </a:solidFill>
        </p:spPr>
        <p:txBody>
          <a:bodyPr>
            <a:noAutofit/>
          </a:bodyPr>
          <a:lstStyle>
            <a:lvl1pPr marL="7938" indent="0" algn="ctr">
              <a:buNone/>
              <a:defRPr sz="2400" baseline="0">
                <a:solidFill>
                  <a:schemeClr val="bg1"/>
                </a:solidFill>
                <a:latin typeface="Mulish Medium"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Indsæt tekst her</a:t>
            </a:r>
          </a:p>
        </p:txBody>
      </p:sp>
      <p:sp>
        <p:nvSpPr>
          <p:cNvPr id="6" name="Pladsholder til tekst 55"/>
          <p:cNvSpPr>
            <a:spLocks noGrp="1"/>
          </p:cNvSpPr>
          <p:nvPr>
            <p:ph type="body" sz="quarter" idx="11"/>
          </p:nvPr>
        </p:nvSpPr>
        <p:spPr>
          <a:xfrm>
            <a:off x="838800" y="3254976"/>
            <a:ext cx="2990850" cy="2051050"/>
          </a:xfrm>
          <a:solidFill>
            <a:srgbClr val="D1DED8"/>
          </a:solidFill>
        </p:spPr>
        <p:txBody>
          <a:bodyPr>
            <a:noAutofit/>
          </a:bodyPr>
          <a:lstStyle>
            <a:lvl1pPr>
              <a:defRPr sz="1800"/>
            </a:lvl1pPr>
            <a:lvl2pPr>
              <a:defRPr sz="1400"/>
            </a:lvl2pPr>
            <a:lvl3pPr>
              <a:defRPr sz="1200"/>
            </a:lvl3pPr>
            <a:lvl4pPr>
              <a:defRPr sz="1050"/>
            </a:lvl4pPr>
            <a:lvl5pPr>
              <a:defRPr sz="1000"/>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tekst 55"/>
          <p:cNvSpPr>
            <a:spLocks noGrp="1"/>
          </p:cNvSpPr>
          <p:nvPr>
            <p:ph type="body" sz="quarter" idx="12"/>
          </p:nvPr>
        </p:nvSpPr>
        <p:spPr>
          <a:xfrm>
            <a:off x="4302811" y="3254976"/>
            <a:ext cx="2990850" cy="2051050"/>
          </a:xfrm>
          <a:solidFill>
            <a:srgbClr val="D1DED8"/>
          </a:solidFill>
        </p:spPr>
        <p:txBody>
          <a:bodyPr>
            <a:noAutofit/>
          </a:bodyPr>
          <a:lstStyle>
            <a:lvl1pPr>
              <a:defRPr sz="1800"/>
            </a:lvl1pPr>
            <a:lvl2pPr>
              <a:defRPr sz="1400"/>
            </a:lvl2pPr>
            <a:lvl3pPr>
              <a:defRPr sz="1200"/>
            </a:lvl3pPr>
            <a:lvl4pPr>
              <a:defRPr sz="1050"/>
            </a:lvl4pPr>
            <a:lvl5pPr>
              <a:defRPr sz="1000"/>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Pladsholder til tekst 53"/>
          <p:cNvSpPr>
            <a:spLocks noGrp="1"/>
          </p:cNvSpPr>
          <p:nvPr>
            <p:ph type="body" sz="quarter" idx="13" hasCustomPrompt="1"/>
          </p:nvPr>
        </p:nvSpPr>
        <p:spPr>
          <a:xfrm>
            <a:off x="4302811" y="2604101"/>
            <a:ext cx="2990335" cy="495300"/>
          </a:xfrm>
          <a:solidFill>
            <a:schemeClr val="tx1"/>
          </a:solidFill>
        </p:spPr>
        <p:txBody>
          <a:bodyPr>
            <a:noAutofit/>
          </a:bodyPr>
          <a:lstStyle>
            <a:lvl1pPr marL="7938" indent="0" algn="ctr">
              <a:buNone/>
              <a:defRPr sz="2400" baseline="0">
                <a:solidFill>
                  <a:schemeClr val="bg1"/>
                </a:solidFill>
                <a:latin typeface="Mulish Medium"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Indsæt tekst her</a:t>
            </a:r>
          </a:p>
        </p:txBody>
      </p:sp>
      <p:sp>
        <p:nvSpPr>
          <p:cNvPr id="9" name="Pladsholder til tekst 55"/>
          <p:cNvSpPr>
            <a:spLocks noGrp="1"/>
          </p:cNvSpPr>
          <p:nvPr>
            <p:ph type="body" sz="quarter" idx="14"/>
          </p:nvPr>
        </p:nvSpPr>
        <p:spPr>
          <a:xfrm>
            <a:off x="7766822" y="3193192"/>
            <a:ext cx="2990850" cy="2051050"/>
          </a:xfrm>
          <a:solidFill>
            <a:srgbClr val="D1DED8"/>
          </a:solidFill>
        </p:spPr>
        <p:txBody>
          <a:bodyPr>
            <a:noAutofit/>
          </a:bodyPr>
          <a:lstStyle>
            <a:lvl1pPr>
              <a:defRPr sz="1800"/>
            </a:lvl1pPr>
            <a:lvl2pPr>
              <a:defRPr sz="1400"/>
            </a:lvl2pPr>
            <a:lvl3pPr>
              <a:defRPr sz="1200"/>
            </a:lvl3pPr>
            <a:lvl4pPr>
              <a:defRPr sz="1050"/>
            </a:lvl4pPr>
            <a:lvl5pPr>
              <a:defRPr sz="1000"/>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0" name="Pladsholder til tekst 53"/>
          <p:cNvSpPr>
            <a:spLocks noGrp="1"/>
          </p:cNvSpPr>
          <p:nvPr>
            <p:ph type="body" sz="quarter" idx="15" hasCustomPrompt="1"/>
          </p:nvPr>
        </p:nvSpPr>
        <p:spPr>
          <a:xfrm>
            <a:off x="7767337" y="2604101"/>
            <a:ext cx="2990335" cy="495300"/>
          </a:xfrm>
          <a:solidFill>
            <a:schemeClr val="tx1"/>
          </a:solidFill>
        </p:spPr>
        <p:txBody>
          <a:bodyPr>
            <a:noAutofit/>
          </a:bodyPr>
          <a:lstStyle>
            <a:lvl1pPr marL="7938" indent="0" algn="ctr">
              <a:buNone/>
              <a:defRPr sz="2400" baseline="0">
                <a:solidFill>
                  <a:schemeClr val="bg1"/>
                </a:solidFill>
                <a:latin typeface="Mulish Medium"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Indsæt tekst her</a:t>
            </a:r>
          </a:p>
        </p:txBody>
      </p:sp>
      <p:sp>
        <p:nvSpPr>
          <p:cNvPr id="12" name="Pladsholder til tekst 10"/>
          <p:cNvSpPr>
            <a:spLocks noGrp="1"/>
          </p:cNvSpPr>
          <p:nvPr>
            <p:ph type="body" sz="quarter" idx="16" hasCustomPrompt="1"/>
          </p:nvPr>
        </p:nvSpPr>
        <p:spPr>
          <a:xfrm>
            <a:off x="838799" y="1114772"/>
            <a:ext cx="9178411" cy="644525"/>
          </a:xfrm>
        </p:spPr>
        <p:txBody>
          <a:bodyPr/>
          <a:lstStyle>
            <a:lvl1pPr marL="7938" indent="0">
              <a:buNone/>
              <a:defRPr baseline="0">
                <a:latin typeface="Mulish Light" pitchFamily="2" charset="0"/>
              </a:defRPr>
            </a:lvl1pPr>
          </a:lstStyle>
          <a:p>
            <a:pPr lvl="0"/>
            <a:r>
              <a:rPr lang="da-DK" dirty="0"/>
              <a:t>Klik for at redigere i master</a:t>
            </a:r>
          </a:p>
        </p:txBody>
      </p:sp>
    </p:spTree>
    <p:extLst>
      <p:ext uri="{BB962C8B-B14F-4D97-AF65-F5344CB8AC3E}">
        <p14:creationId xmlns:p14="http://schemas.microsoft.com/office/powerpoint/2010/main" val="33939117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lide - 3 bokse natblå+himmelblå">
    <p:spTree>
      <p:nvGrpSpPr>
        <p:cNvPr id="1" name=""/>
        <p:cNvGrpSpPr/>
        <p:nvPr/>
      </p:nvGrpSpPr>
      <p:grpSpPr>
        <a:xfrm>
          <a:off x="0" y="0"/>
          <a:ext cx="0" cy="0"/>
          <a:chOff x="0" y="0"/>
          <a:chExt cx="0" cy="0"/>
        </a:xfrm>
      </p:grpSpPr>
      <p:pic>
        <p:nvPicPr>
          <p:cNvPr id="3" name="Graphic 6">
            <a:extLst>
              <a:ext uri="{FF2B5EF4-FFF2-40B4-BE49-F238E27FC236}">
                <a16:creationId xmlns:a16="http://schemas.microsoft.com/office/drawing/2014/main" id="{25BCFB0E-8D07-DEFF-3941-2AAC709E19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2282" y="192328"/>
            <a:ext cx="2040712" cy="594094"/>
          </a:xfrm>
          <a:prstGeom prst="rect">
            <a:avLst/>
          </a:prstGeom>
        </p:spPr>
      </p:pic>
      <p:sp>
        <p:nvSpPr>
          <p:cNvPr id="5" name="Pladsholder til tekst 53"/>
          <p:cNvSpPr>
            <a:spLocks noGrp="1"/>
          </p:cNvSpPr>
          <p:nvPr>
            <p:ph type="body" sz="quarter" idx="10" hasCustomPrompt="1"/>
          </p:nvPr>
        </p:nvSpPr>
        <p:spPr>
          <a:xfrm>
            <a:off x="839186" y="2604101"/>
            <a:ext cx="2990335" cy="495300"/>
          </a:xfrm>
          <a:solidFill>
            <a:schemeClr val="accent1"/>
          </a:solidFill>
        </p:spPr>
        <p:txBody>
          <a:bodyPr>
            <a:noAutofit/>
          </a:bodyPr>
          <a:lstStyle>
            <a:lvl1pPr marL="7938" indent="0" algn="ctr">
              <a:buNone/>
              <a:defRPr sz="2400" baseline="0">
                <a:solidFill>
                  <a:schemeClr val="bg1"/>
                </a:solidFill>
                <a:latin typeface="Mulish Medium"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Indsæt tekst her</a:t>
            </a:r>
          </a:p>
        </p:txBody>
      </p:sp>
      <p:sp>
        <p:nvSpPr>
          <p:cNvPr id="6" name="Pladsholder til tekst 55"/>
          <p:cNvSpPr>
            <a:spLocks noGrp="1"/>
          </p:cNvSpPr>
          <p:nvPr>
            <p:ph type="body" sz="quarter" idx="11"/>
          </p:nvPr>
        </p:nvSpPr>
        <p:spPr>
          <a:xfrm>
            <a:off x="838800" y="3254976"/>
            <a:ext cx="2990850" cy="2051050"/>
          </a:xfrm>
          <a:solidFill>
            <a:schemeClr val="accent3"/>
          </a:solidFill>
        </p:spPr>
        <p:txBody>
          <a:bodyPr>
            <a:noAutofit/>
          </a:bodyPr>
          <a:lstStyle>
            <a:lvl1pPr>
              <a:defRPr sz="1800"/>
            </a:lvl1pPr>
            <a:lvl2pPr>
              <a:defRPr sz="1400"/>
            </a:lvl2pPr>
            <a:lvl3pPr>
              <a:defRPr sz="1200"/>
            </a:lvl3pPr>
            <a:lvl4pPr>
              <a:defRPr sz="1050"/>
            </a:lvl4pPr>
            <a:lvl5pPr>
              <a:defRPr sz="1000"/>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tekst 55"/>
          <p:cNvSpPr>
            <a:spLocks noGrp="1"/>
          </p:cNvSpPr>
          <p:nvPr>
            <p:ph type="body" sz="quarter" idx="12"/>
          </p:nvPr>
        </p:nvSpPr>
        <p:spPr>
          <a:xfrm>
            <a:off x="4302811" y="3254976"/>
            <a:ext cx="2990850" cy="2051050"/>
          </a:xfrm>
          <a:solidFill>
            <a:schemeClr val="accent3"/>
          </a:solidFill>
        </p:spPr>
        <p:txBody>
          <a:bodyPr>
            <a:noAutofit/>
          </a:bodyPr>
          <a:lstStyle>
            <a:lvl1pPr>
              <a:defRPr sz="1800"/>
            </a:lvl1pPr>
            <a:lvl2pPr>
              <a:defRPr sz="1400"/>
            </a:lvl2pPr>
            <a:lvl3pPr>
              <a:defRPr sz="1200"/>
            </a:lvl3pPr>
            <a:lvl4pPr>
              <a:defRPr sz="1050"/>
            </a:lvl4pPr>
            <a:lvl5pPr>
              <a:defRPr sz="1000"/>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Pladsholder til tekst 53"/>
          <p:cNvSpPr>
            <a:spLocks noGrp="1"/>
          </p:cNvSpPr>
          <p:nvPr>
            <p:ph type="body" sz="quarter" idx="13" hasCustomPrompt="1"/>
          </p:nvPr>
        </p:nvSpPr>
        <p:spPr>
          <a:xfrm>
            <a:off x="4302811" y="2604101"/>
            <a:ext cx="2990335" cy="495300"/>
          </a:xfrm>
          <a:solidFill>
            <a:schemeClr val="accent1"/>
          </a:solidFill>
        </p:spPr>
        <p:txBody>
          <a:bodyPr>
            <a:noAutofit/>
          </a:bodyPr>
          <a:lstStyle>
            <a:lvl1pPr marL="7938" indent="0" algn="ctr">
              <a:buNone/>
              <a:defRPr sz="2400" baseline="0">
                <a:solidFill>
                  <a:schemeClr val="bg1"/>
                </a:solidFill>
                <a:latin typeface="Mulish Medium"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Indsæt tekst her</a:t>
            </a:r>
          </a:p>
        </p:txBody>
      </p:sp>
      <p:sp>
        <p:nvSpPr>
          <p:cNvPr id="9" name="Pladsholder til tekst 55"/>
          <p:cNvSpPr>
            <a:spLocks noGrp="1"/>
          </p:cNvSpPr>
          <p:nvPr>
            <p:ph type="body" sz="quarter" idx="14"/>
          </p:nvPr>
        </p:nvSpPr>
        <p:spPr>
          <a:xfrm>
            <a:off x="7766822" y="3193192"/>
            <a:ext cx="2990850" cy="2051050"/>
          </a:xfrm>
          <a:solidFill>
            <a:schemeClr val="accent3"/>
          </a:solidFill>
        </p:spPr>
        <p:txBody>
          <a:bodyPr>
            <a:noAutofit/>
          </a:bodyPr>
          <a:lstStyle>
            <a:lvl1pPr>
              <a:defRPr sz="1800"/>
            </a:lvl1pPr>
            <a:lvl2pPr>
              <a:defRPr sz="1400"/>
            </a:lvl2pPr>
            <a:lvl3pPr>
              <a:defRPr sz="1200"/>
            </a:lvl3pPr>
            <a:lvl4pPr>
              <a:defRPr sz="1050"/>
            </a:lvl4pPr>
            <a:lvl5pPr>
              <a:defRPr sz="1000"/>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0" name="Pladsholder til tekst 53"/>
          <p:cNvSpPr>
            <a:spLocks noGrp="1"/>
          </p:cNvSpPr>
          <p:nvPr>
            <p:ph type="body" sz="quarter" idx="15" hasCustomPrompt="1"/>
          </p:nvPr>
        </p:nvSpPr>
        <p:spPr>
          <a:xfrm>
            <a:off x="7767337" y="2604101"/>
            <a:ext cx="2990335" cy="495300"/>
          </a:xfrm>
          <a:solidFill>
            <a:schemeClr val="accent1"/>
          </a:solidFill>
        </p:spPr>
        <p:txBody>
          <a:bodyPr>
            <a:noAutofit/>
          </a:bodyPr>
          <a:lstStyle>
            <a:lvl1pPr marL="7938" indent="0" algn="ctr">
              <a:buNone/>
              <a:defRPr sz="2400" baseline="0">
                <a:solidFill>
                  <a:schemeClr val="bg1"/>
                </a:solidFill>
                <a:latin typeface="Mulish Medium"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Indsæt tekst her</a:t>
            </a:r>
          </a:p>
        </p:txBody>
      </p:sp>
      <p:sp>
        <p:nvSpPr>
          <p:cNvPr id="11" name="Pladsholder til tekst 10"/>
          <p:cNvSpPr>
            <a:spLocks noGrp="1"/>
          </p:cNvSpPr>
          <p:nvPr>
            <p:ph type="body" sz="quarter" idx="16" hasCustomPrompt="1"/>
          </p:nvPr>
        </p:nvSpPr>
        <p:spPr>
          <a:xfrm>
            <a:off x="838799" y="1114772"/>
            <a:ext cx="9178411" cy="644525"/>
          </a:xfrm>
        </p:spPr>
        <p:txBody>
          <a:bodyPr/>
          <a:lstStyle>
            <a:lvl1pPr marL="7938" indent="0">
              <a:buNone/>
              <a:defRPr baseline="0">
                <a:latin typeface="Mulish Light" pitchFamily="2" charset="0"/>
              </a:defRPr>
            </a:lvl1pPr>
          </a:lstStyle>
          <a:p>
            <a:pPr lvl="0"/>
            <a:r>
              <a:rPr lang="da-DK" dirty="0"/>
              <a:t>Klik for at redigere i master</a:t>
            </a:r>
          </a:p>
        </p:txBody>
      </p:sp>
    </p:spTree>
    <p:extLst>
      <p:ext uri="{BB962C8B-B14F-4D97-AF65-F5344CB8AC3E}">
        <p14:creationId xmlns:p14="http://schemas.microsoft.com/office/powerpoint/2010/main" val="12829268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lide - 3 bokse natblå+sand">
    <p:spTree>
      <p:nvGrpSpPr>
        <p:cNvPr id="1" name=""/>
        <p:cNvGrpSpPr/>
        <p:nvPr/>
      </p:nvGrpSpPr>
      <p:grpSpPr>
        <a:xfrm>
          <a:off x="0" y="0"/>
          <a:ext cx="0" cy="0"/>
          <a:chOff x="0" y="0"/>
          <a:chExt cx="0" cy="0"/>
        </a:xfrm>
      </p:grpSpPr>
      <p:pic>
        <p:nvPicPr>
          <p:cNvPr id="3" name="Graphic 6">
            <a:extLst>
              <a:ext uri="{FF2B5EF4-FFF2-40B4-BE49-F238E27FC236}">
                <a16:creationId xmlns:a16="http://schemas.microsoft.com/office/drawing/2014/main" id="{25BCFB0E-8D07-DEFF-3941-2AAC709E19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2282" y="192328"/>
            <a:ext cx="2040712" cy="594094"/>
          </a:xfrm>
          <a:prstGeom prst="rect">
            <a:avLst/>
          </a:prstGeom>
        </p:spPr>
      </p:pic>
      <p:sp>
        <p:nvSpPr>
          <p:cNvPr id="5" name="Pladsholder til tekst 53"/>
          <p:cNvSpPr>
            <a:spLocks noGrp="1"/>
          </p:cNvSpPr>
          <p:nvPr>
            <p:ph type="body" sz="quarter" idx="10" hasCustomPrompt="1"/>
          </p:nvPr>
        </p:nvSpPr>
        <p:spPr>
          <a:xfrm>
            <a:off x="839186" y="2604101"/>
            <a:ext cx="2990335" cy="495300"/>
          </a:xfrm>
          <a:solidFill>
            <a:schemeClr val="accent1"/>
          </a:solidFill>
        </p:spPr>
        <p:txBody>
          <a:bodyPr>
            <a:noAutofit/>
          </a:bodyPr>
          <a:lstStyle>
            <a:lvl1pPr marL="7938" indent="0" algn="ctr">
              <a:buNone/>
              <a:defRPr sz="2400" baseline="0">
                <a:solidFill>
                  <a:schemeClr val="bg1"/>
                </a:solidFill>
                <a:latin typeface="Mulish Medium"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Indsæt tekst her</a:t>
            </a:r>
          </a:p>
        </p:txBody>
      </p:sp>
      <p:sp>
        <p:nvSpPr>
          <p:cNvPr id="6" name="Pladsholder til tekst 55"/>
          <p:cNvSpPr>
            <a:spLocks noGrp="1"/>
          </p:cNvSpPr>
          <p:nvPr>
            <p:ph type="body" sz="quarter" idx="11"/>
          </p:nvPr>
        </p:nvSpPr>
        <p:spPr>
          <a:xfrm>
            <a:off x="838800" y="3254976"/>
            <a:ext cx="2990850" cy="2051050"/>
          </a:xfrm>
          <a:solidFill>
            <a:schemeClr val="accent6"/>
          </a:solidFill>
        </p:spPr>
        <p:txBody>
          <a:bodyPr>
            <a:noAutofit/>
          </a:bodyPr>
          <a:lstStyle>
            <a:lvl1pPr>
              <a:defRPr sz="1800"/>
            </a:lvl1pPr>
            <a:lvl2pPr>
              <a:defRPr sz="1400"/>
            </a:lvl2pPr>
            <a:lvl3pPr>
              <a:defRPr sz="1200"/>
            </a:lvl3pPr>
            <a:lvl4pPr>
              <a:defRPr sz="1050"/>
            </a:lvl4pPr>
            <a:lvl5pPr>
              <a:defRPr sz="1000"/>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tekst 55"/>
          <p:cNvSpPr>
            <a:spLocks noGrp="1"/>
          </p:cNvSpPr>
          <p:nvPr>
            <p:ph type="body" sz="quarter" idx="12"/>
          </p:nvPr>
        </p:nvSpPr>
        <p:spPr>
          <a:xfrm>
            <a:off x="4302811" y="3254976"/>
            <a:ext cx="2990850" cy="2051050"/>
          </a:xfrm>
          <a:solidFill>
            <a:schemeClr val="accent6"/>
          </a:solidFill>
        </p:spPr>
        <p:txBody>
          <a:bodyPr>
            <a:noAutofit/>
          </a:bodyPr>
          <a:lstStyle>
            <a:lvl1pPr>
              <a:defRPr sz="1800"/>
            </a:lvl1pPr>
            <a:lvl2pPr>
              <a:defRPr sz="1400"/>
            </a:lvl2pPr>
            <a:lvl3pPr>
              <a:defRPr sz="1200"/>
            </a:lvl3pPr>
            <a:lvl4pPr>
              <a:defRPr sz="1050"/>
            </a:lvl4pPr>
            <a:lvl5pPr>
              <a:defRPr sz="1000"/>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Pladsholder til tekst 53"/>
          <p:cNvSpPr>
            <a:spLocks noGrp="1"/>
          </p:cNvSpPr>
          <p:nvPr>
            <p:ph type="body" sz="quarter" idx="13" hasCustomPrompt="1"/>
          </p:nvPr>
        </p:nvSpPr>
        <p:spPr>
          <a:xfrm>
            <a:off x="4302811" y="2604101"/>
            <a:ext cx="2990335" cy="495300"/>
          </a:xfrm>
          <a:solidFill>
            <a:schemeClr val="accent1"/>
          </a:solidFill>
        </p:spPr>
        <p:txBody>
          <a:bodyPr>
            <a:noAutofit/>
          </a:bodyPr>
          <a:lstStyle>
            <a:lvl1pPr marL="7938" indent="0" algn="ctr">
              <a:buNone/>
              <a:defRPr sz="2400" baseline="0">
                <a:solidFill>
                  <a:schemeClr val="bg1"/>
                </a:solidFill>
                <a:latin typeface="Mulish Medium"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Indsæt tekst her</a:t>
            </a:r>
          </a:p>
        </p:txBody>
      </p:sp>
      <p:sp>
        <p:nvSpPr>
          <p:cNvPr id="9" name="Pladsholder til tekst 55"/>
          <p:cNvSpPr>
            <a:spLocks noGrp="1"/>
          </p:cNvSpPr>
          <p:nvPr>
            <p:ph type="body" sz="quarter" idx="14"/>
          </p:nvPr>
        </p:nvSpPr>
        <p:spPr>
          <a:xfrm>
            <a:off x="7766822" y="3193192"/>
            <a:ext cx="2990850" cy="2051050"/>
          </a:xfrm>
          <a:solidFill>
            <a:schemeClr val="accent6"/>
          </a:solidFill>
        </p:spPr>
        <p:txBody>
          <a:bodyPr>
            <a:noAutofit/>
          </a:bodyPr>
          <a:lstStyle>
            <a:lvl1pPr>
              <a:defRPr sz="1800"/>
            </a:lvl1pPr>
            <a:lvl2pPr>
              <a:defRPr sz="1400"/>
            </a:lvl2pPr>
            <a:lvl3pPr>
              <a:defRPr sz="1200"/>
            </a:lvl3pPr>
            <a:lvl4pPr>
              <a:defRPr sz="1050"/>
            </a:lvl4pPr>
            <a:lvl5pPr>
              <a:defRPr sz="1000"/>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0" name="Pladsholder til tekst 53"/>
          <p:cNvSpPr>
            <a:spLocks noGrp="1"/>
          </p:cNvSpPr>
          <p:nvPr>
            <p:ph type="body" sz="quarter" idx="15" hasCustomPrompt="1"/>
          </p:nvPr>
        </p:nvSpPr>
        <p:spPr>
          <a:xfrm>
            <a:off x="7767337" y="2604101"/>
            <a:ext cx="2990335" cy="495300"/>
          </a:xfrm>
          <a:solidFill>
            <a:schemeClr val="accent1"/>
          </a:solidFill>
        </p:spPr>
        <p:txBody>
          <a:bodyPr>
            <a:noAutofit/>
          </a:bodyPr>
          <a:lstStyle>
            <a:lvl1pPr marL="7938" indent="0" algn="ctr">
              <a:buNone/>
              <a:defRPr sz="2400" baseline="0">
                <a:solidFill>
                  <a:schemeClr val="bg1"/>
                </a:solidFill>
                <a:latin typeface="Mulish Medium"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Indsæt tekst her</a:t>
            </a:r>
          </a:p>
        </p:txBody>
      </p:sp>
      <p:sp>
        <p:nvSpPr>
          <p:cNvPr id="11" name="Pladsholder til tekst 10"/>
          <p:cNvSpPr>
            <a:spLocks noGrp="1"/>
          </p:cNvSpPr>
          <p:nvPr>
            <p:ph type="body" sz="quarter" idx="16" hasCustomPrompt="1"/>
          </p:nvPr>
        </p:nvSpPr>
        <p:spPr>
          <a:xfrm>
            <a:off x="838799" y="1114772"/>
            <a:ext cx="9178411" cy="644525"/>
          </a:xfrm>
        </p:spPr>
        <p:txBody>
          <a:bodyPr/>
          <a:lstStyle>
            <a:lvl1pPr marL="7938" indent="0">
              <a:buNone/>
              <a:defRPr baseline="0">
                <a:latin typeface="Mulish Light" pitchFamily="2" charset="0"/>
              </a:defRPr>
            </a:lvl1pPr>
          </a:lstStyle>
          <a:p>
            <a:pPr lvl="0"/>
            <a:r>
              <a:rPr lang="da-DK" dirty="0"/>
              <a:t>Klik for at redigere i master</a:t>
            </a:r>
          </a:p>
        </p:txBody>
      </p:sp>
    </p:spTree>
    <p:extLst>
      <p:ext uri="{BB962C8B-B14F-4D97-AF65-F5344CB8AC3E}">
        <p14:creationId xmlns:p14="http://schemas.microsoft.com/office/powerpoint/2010/main" val="42255102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lide - 3 bokse salvie+himmelblå">
    <p:spTree>
      <p:nvGrpSpPr>
        <p:cNvPr id="1" name=""/>
        <p:cNvGrpSpPr/>
        <p:nvPr/>
      </p:nvGrpSpPr>
      <p:grpSpPr>
        <a:xfrm>
          <a:off x="0" y="0"/>
          <a:ext cx="0" cy="0"/>
          <a:chOff x="0" y="0"/>
          <a:chExt cx="0" cy="0"/>
        </a:xfrm>
      </p:grpSpPr>
      <p:pic>
        <p:nvPicPr>
          <p:cNvPr id="3" name="Graphic 6">
            <a:extLst>
              <a:ext uri="{FF2B5EF4-FFF2-40B4-BE49-F238E27FC236}">
                <a16:creationId xmlns:a16="http://schemas.microsoft.com/office/drawing/2014/main" id="{25BCFB0E-8D07-DEFF-3941-2AAC709E19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2282" y="192328"/>
            <a:ext cx="2040712" cy="594094"/>
          </a:xfrm>
          <a:prstGeom prst="rect">
            <a:avLst/>
          </a:prstGeom>
        </p:spPr>
      </p:pic>
      <p:sp>
        <p:nvSpPr>
          <p:cNvPr id="5" name="Pladsholder til tekst 53"/>
          <p:cNvSpPr>
            <a:spLocks noGrp="1"/>
          </p:cNvSpPr>
          <p:nvPr>
            <p:ph type="body" sz="quarter" idx="10" hasCustomPrompt="1"/>
          </p:nvPr>
        </p:nvSpPr>
        <p:spPr>
          <a:xfrm>
            <a:off x="839186" y="2604101"/>
            <a:ext cx="2990335" cy="495300"/>
          </a:xfrm>
          <a:solidFill>
            <a:srgbClr val="D1DED8"/>
          </a:solidFill>
        </p:spPr>
        <p:txBody>
          <a:bodyPr>
            <a:noAutofit/>
          </a:bodyPr>
          <a:lstStyle>
            <a:lvl1pPr marL="7938" indent="0" algn="ctr">
              <a:buNone/>
              <a:defRPr sz="2400" baseline="0">
                <a:solidFill>
                  <a:schemeClr val="accent1"/>
                </a:solidFill>
                <a:latin typeface="Mulish Medium"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Indsæt tekst her</a:t>
            </a:r>
          </a:p>
        </p:txBody>
      </p:sp>
      <p:sp>
        <p:nvSpPr>
          <p:cNvPr id="6" name="Pladsholder til tekst 55"/>
          <p:cNvSpPr>
            <a:spLocks noGrp="1"/>
          </p:cNvSpPr>
          <p:nvPr>
            <p:ph type="body" sz="quarter" idx="11"/>
          </p:nvPr>
        </p:nvSpPr>
        <p:spPr>
          <a:xfrm>
            <a:off x="838800" y="3254976"/>
            <a:ext cx="2990850" cy="2051050"/>
          </a:xfrm>
          <a:solidFill>
            <a:schemeClr val="accent3"/>
          </a:solidFill>
        </p:spPr>
        <p:txBody>
          <a:bodyPr>
            <a:noAutofit/>
          </a:bodyPr>
          <a:lstStyle>
            <a:lvl1pPr>
              <a:defRPr sz="1800"/>
            </a:lvl1pPr>
            <a:lvl2pPr>
              <a:defRPr sz="1400"/>
            </a:lvl2pPr>
            <a:lvl3pPr>
              <a:defRPr sz="1200"/>
            </a:lvl3pPr>
            <a:lvl4pPr>
              <a:defRPr sz="1050"/>
            </a:lvl4pPr>
            <a:lvl5pPr>
              <a:defRPr sz="1000"/>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tekst 55"/>
          <p:cNvSpPr>
            <a:spLocks noGrp="1"/>
          </p:cNvSpPr>
          <p:nvPr>
            <p:ph type="body" sz="quarter" idx="12"/>
          </p:nvPr>
        </p:nvSpPr>
        <p:spPr>
          <a:xfrm>
            <a:off x="4302811" y="3254976"/>
            <a:ext cx="2990850" cy="2051050"/>
          </a:xfrm>
          <a:solidFill>
            <a:schemeClr val="accent3"/>
          </a:solidFill>
        </p:spPr>
        <p:txBody>
          <a:bodyPr>
            <a:noAutofit/>
          </a:bodyPr>
          <a:lstStyle>
            <a:lvl1pPr>
              <a:defRPr sz="1800"/>
            </a:lvl1pPr>
            <a:lvl2pPr>
              <a:defRPr sz="1400"/>
            </a:lvl2pPr>
            <a:lvl3pPr>
              <a:defRPr sz="1200"/>
            </a:lvl3pPr>
            <a:lvl4pPr>
              <a:defRPr sz="1050"/>
            </a:lvl4pPr>
            <a:lvl5pPr>
              <a:defRPr sz="1000"/>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Pladsholder til tekst 53"/>
          <p:cNvSpPr>
            <a:spLocks noGrp="1"/>
          </p:cNvSpPr>
          <p:nvPr>
            <p:ph type="body" sz="quarter" idx="13" hasCustomPrompt="1"/>
          </p:nvPr>
        </p:nvSpPr>
        <p:spPr>
          <a:xfrm>
            <a:off x="4302811" y="2604101"/>
            <a:ext cx="2990335" cy="495300"/>
          </a:xfrm>
          <a:solidFill>
            <a:srgbClr val="D1DED8"/>
          </a:solidFill>
        </p:spPr>
        <p:txBody>
          <a:bodyPr>
            <a:noAutofit/>
          </a:bodyPr>
          <a:lstStyle>
            <a:lvl1pPr marL="7938" indent="0" algn="ctr">
              <a:buNone/>
              <a:defRPr sz="2400" baseline="0">
                <a:solidFill>
                  <a:schemeClr val="accent1"/>
                </a:solidFill>
                <a:latin typeface="Mulish Medium"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Indsæt tekst her</a:t>
            </a:r>
          </a:p>
        </p:txBody>
      </p:sp>
      <p:sp>
        <p:nvSpPr>
          <p:cNvPr id="9" name="Pladsholder til tekst 55"/>
          <p:cNvSpPr>
            <a:spLocks noGrp="1"/>
          </p:cNvSpPr>
          <p:nvPr>
            <p:ph type="body" sz="quarter" idx="14"/>
          </p:nvPr>
        </p:nvSpPr>
        <p:spPr>
          <a:xfrm>
            <a:off x="7766822" y="3193192"/>
            <a:ext cx="2990850" cy="2051050"/>
          </a:xfrm>
          <a:solidFill>
            <a:schemeClr val="accent3"/>
          </a:solidFill>
        </p:spPr>
        <p:txBody>
          <a:bodyPr>
            <a:noAutofit/>
          </a:bodyPr>
          <a:lstStyle>
            <a:lvl1pPr>
              <a:defRPr sz="1800"/>
            </a:lvl1pPr>
            <a:lvl2pPr>
              <a:defRPr sz="1400"/>
            </a:lvl2pPr>
            <a:lvl3pPr>
              <a:defRPr sz="1200"/>
            </a:lvl3pPr>
            <a:lvl4pPr>
              <a:defRPr sz="1050"/>
            </a:lvl4pPr>
            <a:lvl5pPr>
              <a:defRPr sz="1000"/>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0" name="Pladsholder til tekst 53"/>
          <p:cNvSpPr>
            <a:spLocks noGrp="1"/>
          </p:cNvSpPr>
          <p:nvPr>
            <p:ph type="body" sz="quarter" idx="15" hasCustomPrompt="1"/>
          </p:nvPr>
        </p:nvSpPr>
        <p:spPr>
          <a:xfrm>
            <a:off x="7767337" y="2604101"/>
            <a:ext cx="2990335" cy="495300"/>
          </a:xfrm>
          <a:solidFill>
            <a:srgbClr val="D1DED8"/>
          </a:solidFill>
        </p:spPr>
        <p:txBody>
          <a:bodyPr>
            <a:noAutofit/>
          </a:bodyPr>
          <a:lstStyle>
            <a:lvl1pPr marL="7938" indent="0" algn="ctr">
              <a:buNone/>
              <a:defRPr sz="2400" baseline="0">
                <a:solidFill>
                  <a:schemeClr val="accent1"/>
                </a:solidFill>
                <a:latin typeface="Mulish Medium"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Indsæt tekst her</a:t>
            </a:r>
          </a:p>
        </p:txBody>
      </p:sp>
      <p:sp>
        <p:nvSpPr>
          <p:cNvPr id="11" name="Pladsholder til tekst 10"/>
          <p:cNvSpPr>
            <a:spLocks noGrp="1"/>
          </p:cNvSpPr>
          <p:nvPr>
            <p:ph type="body" sz="quarter" idx="16" hasCustomPrompt="1"/>
          </p:nvPr>
        </p:nvSpPr>
        <p:spPr>
          <a:xfrm>
            <a:off x="838799" y="1114772"/>
            <a:ext cx="9178411" cy="644525"/>
          </a:xfrm>
        </p:spPr>
        <p:txBody>
          <a:bodyPr/>
          <a:lstStyle>
            <a:lvl1pPr marL="7938" indent="0">
              <a:buNone/>
              <a:defRPr baseline="0">
                <a:latin typeface="Mulish Light" pitchFamily="2" charset="0"/>
              </a:defRPr>
            </a:lvl1pPr>
          </a:lstStyle>
          <a:p>
            <a:pPr lvl="0"/>
            <a:r>
              <a:rPr lang="da-DK" dirty="0"/>
              <a:t>Klik for at redigere i master</a:t>
            </a:r>
          </a:p>
        </p:txBody>
      </p:sp>
    </p:spTree>
    <p:extLst>
      <p:ext uri="{BB962C8B-B14F-4D97-AF65-F5344CB8AC3E}">
        <p14:creationId xmlns:p14="http://schemas.microsoft.com/office/powerpoint/2010/main" val="10293001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rocesslinje 2">
    <p:spTree>
      <p:nvGrpSpPr>
        <p:cNvPr id="1" name=""/>
        <p:cNvGrpSpPr/>
        <p:nvPr/>
      </p:nvGrpSpPr>
      <p:grpSpPr>
        <a:xfrm>
          <a:off x="0" y="0"/>
          <a:ext cx="0" cy="0"/>
          <a:chOff x="0" y="0"/>
          <a:chExt cx="0" cy="0"/>
        </a:xfrm>
      </p:grpSpPr>
      <p:sp>
        <p:nvSpPr>
          <p:cNvPr id="4" name="Pladsholder til SmartArt 3"/>
          <p:cNvSpPr>
            <a:spLocks noGrp="1"/>
          </p:cNvSpPr>
          <p:nvPr>
            <p:ph type="dgm" sz="quarter" idx="10" hasCustomPrompt="1"/>
          </p:nvPr>
        </p:nvSpPr>
        <p:spPr>
          <a:xfrm>
            <a:off x="338138" y="2907957"/>
            <a:ext cx="11120437" cy="1333843"/>
          </a:xfrm>
        </p:spPr>
        <p:txBody>
          <a:bodyPr/>
          <a:lstStyle>
            <a:lvl1pPr marL="7938" indent="0">
              <a:buNone/>
              <a:defRPr/>
            </a:lvl1pPr>
          </a:lstStyle>
          <a:p>
            <a:r>
              <a:rPr lang="da-DK" dirty="0"/>
              <a:t>Proceslinje</a:t>
            </a:r>
          </a:p>
        </p:txBody>
      </p:sp>
      <p:pic>
        <p:nvPicPr>
          <p:cNvPr id="5" name="Graphic 6">
            <a:extLst>
              <a:ext uri="{FF2B5EF4-FFF2-40B4-BE49-F238E27FC236}">
                <a16:creationId xmlns:a16="http://schemas.microsoft.com/office/drawing/2014/main" id="{25BCFB0E-8D07-DEFF-3941-2AAC709E19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2282" y="192328"/>
            <a:ext cx="2040712" cy="594094"/>
          </a:xfrm>
          <a:prstGeom prst="rect">
            <a:avLst/>
          </a:prstGeom>
        </p:spPr>
      </p:pic>
      <p:sp>
        <p:nvSpPr>
          <p:cNvPr id="9" name="Pladsholder til tekst 10"/>
          <p:cNvSpPr>
            <a:spLocks noGrp="1"/>
          </p:cNvSpPr>
          <p:nvPr>
            <p:ph type="body" sz="quarter" idx="16" hasCustomPrompt="1"/>
          </p:nvPr>
        </p:nvSpPr>
        <p:spPr>
          <a:xfrm>
            <a:off x="838799" y="1114772"/>
            <a:ext cx="9178411" cy="644525"/>
          </a:xfrm>
        </p:spPr>
        <p:txBody>
          <a:bodyPr/>
          <a:lstStyle>
            <a:lvl1pPr marL="7938" indent="0">
              <a:buNone/>
              <a:defRPr baseline="0">
                <a:latin typeface="Mulish Light" pitchFamily="2" charset="0"/>
              </a:defRPr>
            </a:lvl1pPr>
          </a:lstStyle>
          <a:p>
            <a:pPr lvl="0"/>
            <a:r>
              <a:rPr lang="da-DK" dirty="0"/>
              <a:t>Klik for at redigere i master</a:t>
            </a:r>
          </a:p>
        </p:txBody>
      </p:sp>
    </p:spTree>
    <p:extLst>
      <p:ext uri="{BB962C8B-B14F-4D97-AF65-F5344CB8AC3E}">
        <p14:creationId xmlns:p14="http://schemas.microsoft.com/office/powerpoint/2010/main" val="3645322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1_Section Header blac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F9EFE-E48A-9B53-C47B-AD88E8CF9A6D}"/>
              </a:ext>
            </a:extLst>
          </p:cNvPr>
          <p:cNvSpPr>
            <a:spLocks noGrp="1"/>
          </p:cNvSpPr>
          <p:nvPr>
            <p:ph type="title"/>
          </p:nvPr>
        </p:nvSpPr>
        <p:spPr>
          <a:xfrm>
            <a:off x="831850" y="1777472"/>
            <a:ext cx="10515600" cy="2852737"/>
          </a:xfrm>
        </p:spPr>
        <p:txBody>
          <a:bodyPr anchor="ctr" anchorCtr="0"/>
          <a:lstStyle>
            <a:lvl1pPr algn="ctr">
              <a:lnSpc>
                <a:spcPct val="80000"/>
              </a:lnSpc>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95752E90-F262-0928-22E2-BB1B1C730AC0}"/>
              </a:ext>
            </a:extLst>
          </p:cNvPr>
          <p:cNvSpPr>
            <a:spLocks noGrp="1"/>
          </p:cNvSpPr>
          <p:nvPr>
            <p:ph type="body" idx="1"/>
          </p:nvPr>
        </p:nvSpPr>
        <p:spPr>
          <a:xfrm>
            <a:off x="831850" y="4589463"/>
            <a:ext cx="10515600" cy="896937"/>
          </a:xfrm>
        </p:spPr>
        <p:txBody>
          <a:bodyPr>
            <a:normAutofit/>
          </a:bodyPr>
          <a:lstStyle>
            <a:lvl1pPr marL="0" indent="0" algn="ctr">
              <a:buNone/>
              <a:defRPr sz="1800" b="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Date Placeholder 7">
            <a:extLst>
              <a:ext uri="{FF2B5EF4-FFF2-40B4-BE49-F238E27FC236}">
                <a16:creationId xmlns:a16="http://schemas.microsoft.com/office/drawing/2014/main" id="{A830106E-75BF-D977-29E0-3AFC0962155F}"/>
              </a:ext>
            </a:extLst>
          </p:cNvPr>
          <p:cNvSpPr>
            <a:spLocks noGrp="1"/>
          </p:cNvSpPr>
          <p:nvPr>
            <p:ph type="dt" sz="half" idx="10"/>
          </p:nvPr>
        </p:nvSpPr>
        <p:spPr/>
        <p:txBody>
          <a:bodyPr/>
          <a:lstStyle>
            <a:lvl1pPr>
              <a:defRPr>
                <a:solidFill>
                  <a:schemeClr val="bg1"/>
                </a:solidFill>
              </a:defRPr>
            </a:lvl1pPr>
          </a:lstStyle>
          <a:p>
            <a:fld id="{E501F5D8-8967-4B5F-9E17-5FF75CCEDED7}" type="datetime1">
              <a:rPr lang="en-GB" smtClean="0"/>
              <a:t>11/01/2024</a:t>
            </a:fld>
            <a:endParaRPr lang="en-US"/>
          </a:p>
        </p:txBody>
      </p:sp>
      <p:sp>
        <p:nvSpPr>
          <p:cNvPr id="9" name="Footer Placeholder 8">
            <a:extLst>
              <a:ext uri="{FF2B5EF4-FFF2-40B4-BE49-F238E27FC236}">
                <a16:creationId xmlns:a16="http://schemas.microsoft.com/office/drawing/2014/main" id="{A9E4103D-3082-43AB-88C9-CA2B307775E1}"/>
              </a:ext>
            </a:extLst>
          </p:cNvPr>
          <p:cNvSpPr>
            <a:spLocks noGrp="1"/>
          </p:cNvSpPr>
          <p:nvPr>
            <p:ph type="ftr" sz="quarter" idx="11"/>
          </p:nvPr>
        </p:nvSpPr>
        <p:spPr/>
        <p:txBody>
          <a:bodyPr/>
          <a:lstStyle>
            <a:lvl1pPr>
              <a:defRPr>
                <a:solidFill>
                  <a:schemeClr val="bg1"/>
                </a:solidFill>
              </a:defRPr>
            </a:lvl1pPr>
          </a:lstStyle>
          <a:p>
            <a:endParaRPr lang="en-US"/>
          </a:p>
        </p:txBody>
      </p:sp>
      <p:sp>
        <p:nvSpPr>
          <p:cNvPr id="10" name="Slide Number Placeholder 9">
            <a:extLst>
              <a:ext uri="{FF2B5EF4-FFF2-40B4-BE49-F238E27FC236}">
                <a16:creationId xmlns:a16="http://schemas.microsoft.com/office/drawing/2014/main" id="{30A1AAD6-EC06-3DCB-054D-B8A9E4B2A771}"/>
              </a:ext>
            </a:extLst>
          </p:cNvPr>
          <p:cNvSpPr>
            <a:spLocks noGrp="1"/>
          </p:cNvSpPr>
          <p:nvPr>
            <p:ph type="sldNum" sz="quarter" idx="12"/>
          </p:nvPr>
        </p:nvSpPr>
        <p:spPr/>
        <p:txBody>
          <a:bodyPr/>
          <a:lstStyle>
            <a:lvl1pPr>
              <a:defRPr>
                <a:solidFill>
                  <a:schemeClr val="bg1"/>
                </a:solidFill>
              </a:defRPr>
            </a:lvl1pPr>
          </a:lstStyle>
          <a:p>
            <a:fld id="{F881ECC6-5F04-4368-92B5-31F8CB4BCAB8}" type="slidenum">
              <a:rPr lang="en-US" smtClean="0"/>
              <a:pPr/>
              <a:t>‹#›</a:t>
            </a:fld>
            <a:endParaRPr lang="en-US"/>
          </a:p>
        </p:txBody>
      </p:sp>
      <p:grpSp>
        <p:nvGrpSpPr>
          <p:cNvPr id="4" name="Group 3">
            <a:extLst>
              <a:ext uri="{FF2B5EF4-FFF2-40B4-BE49-F238E27FC236}">
                <a16:creationId xmlns:a16="http://schemas.microsoft.com/office/drawing/2014/main" id="{88A0779E-35C4-FF04-9F43-B5A2456377BD}"/>
              </a:ext>
            </a:extLst>
          </p:cNvPr>
          <p:cNvGrpSpPr>
            <a:grpSpLocks noChangeAspect="1"/>
          </p:cNvGrpSpPr>
          <p:nvPr userDrawn="1"/>
        </p:nvGrpSpPr>
        <p:grpSpPr>
          <a:xfrm>
            <a:off x="376238" y="362331"/>
            <a:ext cx="11444009" cy="6148800"/>
            <a:chOff x="0" y="2425986"/>
            <a:chExt cx="6504464" cy="3494811"/>
          </a:xfrm>
          <a:solidFill>
            <a:schemeClr val="tx2"/>
          </a:solidFill>
        </p:grpSpPr>
        <p:sp>
          <p:nvSpPr>
            <p:cNvPr id="5" name="Freeform: Shape 4">
              <a:extLst>
                <a:ext uri="{FF2B5EF4-FFF2-40B4-BE49-F238E27FC236}">
                  <a16:creationId xmlns:a16="http://schemas.microsoft.com/office/drawing/2014/main" id="{F428B006-8B8C-E1CE-0645-559E69A7A4C3}"/>
                </a:ext>
              </a:extLst>
            </p:cNvPr>
            <p:cNvSpPr/>
            <p:nvPr/>
          </p:nvSpPr>
          <p:spPr>
            <a:xfrm>
              <a:off x="0" y="2425986"/>
              <a:ext cx="6504464" cy="3085447"/>
            </a:xfrm>
            <a:custGeom>
              <a:avLst/>
              <a:gdLst>
                <a:gd name="connsiteX0" fmla="*/ 6495463 w 6504464"/>
                <a:gd name="connsiteY0" fmla="*/ 9002 h 3085447"/>
                <a:gd name="connsiteX1" fmla="*/ 6495463 w 6504464"/>
                <a:gd name="connsiteY1" fmla="*/ 3076445 h 3085447"/>
                <a:gd name="connsiteX2" fmla="*/ 9002 w 6504464"/>
                <a:gd name="connsiteY2" fmla="*/ 3076445 h 3085447"/>
                <a:gd name="connsiteX3" fmla="*/ 9002 w 6504464"/>
                <a:gd name="connsiteY3" fmla="*/ 9002 h 3085447"/>
                <a:gd name="connsiteX4" fmla="*/ 6495463 w 6504464"/>
                <a:gd name="connsiteY4" fmla="*/ 9002 h 3085447"/>
                <a:gd name="connsiteX5" fmla="*/ 6504464 w 6504464"/>
                <a:gd name="connsiteY5" fmla="*/ 0 h 3085447"/>
                <a:gd name="connsiteX6" fmla="*/ 0 w 6504464"/>
                <a:gd name="connsiteY6" fmla="*/ 0 h 3085447"/>
                <a:gd name="connsiteX7" fmla="*/ 0 w 6504464"/>
                <a:gd name="connsiteY7" fmla="*/ 3085447 h 3085447"/>
                <a:gd name="connsiteX8" fmla="*/ 6504464 w 6504464"/>
                <a:gd name="connsiteY8" fmla="*/ 3085447 h 3085447"/>
                <a:gd name="connsiteX9" fmla="*/ 6504464 w 6504464"/>
                <a:gd name="connsiteY9" fmla="*/ 0 h 3085447"/>
                <a:gd name="connsiteX10" fmla="*/ 6504464 w 6504464"/>
                <a:gd name="connsiteY10" fmla="*/ 0 h 308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04464" h="3085447">
                  <a:moveTo>
                    <a:pt x="6495463" y="9002"/>
                  </a:moveTo>
                  <a:lnTo>
                    <a:pt x="6495463" y="3076445"/>
                  </a:lnTo>
                  <a:lnTo>
                    <a:pt x="9002" y="3076445"/>
                  </a:lnTo>
                  <a:lnTo>
                    <a:pt x="9002" y="9002"/>
                  </a:lnTo>
                  <a:lnTo>
                    <a:pt x="6495463" y="9002"/>
                  </a:lnTo>
                  <a:moveTo>
                    <a:pt x="6504464" y="0"/>
                  </a:moveTo>
                  <a:lnTo>
                    <a:pt x="0" y="0"/>
                  </a:lnTo>
                  <a:lnTo>
                    <a:pt x="0" y="3085447"/>
                  </a:lnTo>
                  <a:lnTo>
                    <a:pt x="6504464" y="3085447"/>
                  </a:lnTo>
                  <a:lnTo>
                    <a:pt x="6504464" y="0"/>
                  </a:lnTo>
                  <a:lnTo>
                    <a:pt x="6504464" y="0"/>
                  </a:lnTo>
                  <a:close/>
                </a:path>
              </a:pathLst>
            </a:custGeom>
            <a:grpFill/>
            <a:ln w="3601" cap="flat">
              <a:noFill/>
              <a:prstDash val="solid"/>
              <a:miter/>
            </a:ln>
          </p:spPr>
          <p:txBody>
            <a:bodyPr rtlCol="0" anchor="ctr"/>
            <a:lstStyle/>
            <a:p>
              <a:endParaRPr lang="en-US"/>
            </a:p>
          </p:txBody>
        </p:sp>
        <p:grpSp>
          <p:nvGrpSpPr>
            <p:cNvPr id="6" name="Graphic 4">
              <a:extLst>
                <a:ext uri="{FF2B5EF4-FFF2-40B4-BE49-F238E27FC236}">
                  <a16:creationId xmlns:a16="http://schemas.microsoft.com/office/drawing/2014/main" id="{390763B3-13C1-DF02-92AD-24E016478648}"/>
                </a:ext>
              </a:extLst>
            </p:cNvPr>
            <p:cNvGrpSpPr/>
            <p:nvPr/>
          </p:nvGrpSpPr>
          <p:grpSpPr>
            <a:xfrm>
              <a:off x="0" y="5501999"/>
              <a:ext cx="1072831" cy="418798"/>
              <a:chOff x="0" y="5501999"/>
              <a:chExt cx="1072831" cy="418798"/>
            </a:xfrm>
            <a:grpFill/>
          </p:grpSpPr>
          <p:grpSp>
            <p:nvGrpSpPr>
              <p:cNvPr id="11" name="Graphic 4">
                <a:extLst>
                  <a:ext uri="{FF2B5EF4-FFF2-40B4-BE49-F238E27FC236}">
                    <a16:creationId xmlns:a16="http://schemas.microsoft.com/office/drawing/2014/main" id="{BCC77571-5DF8-4D52-B048-CE6D1ED2B213}"/>
                  </a:ext>
                </a:extLst>
              </p:cNvPr>
              <p:cNvGrpSpPr/>
              <p:nvPr/>
            </p:nvGrpSpPr>
            <p:grpSpPr>
              <a:xfrm>
                <a:off x="0" y="5501999"/>
                <a:ext cx="633760" cy="343111"/>
                <a:chOff x="0" y="5501999"/>
                <a:chExt cx="633760" cy="343111"/>
              </a:xfrm>
              <a:grpFill/>
            </p:grpSpPr>
            <p:grpSp>
              <p:nvGrpSpPr>
                <p:cNvPr id="35" name="Graphic 4">
                  <a:extLst>
                    <a:ext uri="{FF2B5EF4-FFF2-40B4-BE49-F238E27FC236}">
                      <a16:creationId xmlns:a16="http://schemas.microsoft.com/office/drawing/2014/main" id="{78A09B02-A72A-CA4E-4605-8BB4528ED4CC}"/>
                    </a:ext>
                  </a:extLst>
                </p:cNvPr>
                <p:cNvGrpSpPr/>
                <p:nvPr/>
              </p:nvGrpSpPr>
              <p:grpSpPr>
                <a:xfrm>
                  <a:off x="22648" y="5746091"/>
                  <a:ext cx="588427" cy="77415"/>
                  <a:chOff x="22648" y="5746091"/>
                  <a:chExt cx="588427" cy="77415"/>
                </a:xfrm>
                <a:grpFill/>
              </p:grpSpPr>
              <p:sp>
                <p:nvSpPr>
                  <p:cNvPr id="37" name="Freeform: Shape 36">
                    <a:extLst>
                      <a:ext uri="{FF2B5EF4-FFF2-40B4-BE49-F238E27FC236}">
                        <a16:creationId xmlns:a16="http://schemas.microsoft.com/office/drawing/2014/main" id="{D5E15C58-3E66-0A36-5ED0-B180BA68AD12}"/>
                      </a:ext>
                    </a:extLst>
                  </p:cNvPr>
                  <p:cNvSpPr/>
                  <p:nvPr/>
                </p:nvSpPr>
                <p:spPr>
                  <a:xfrm>
                    <a:off x="22648" y="5748215"/>
                    <a:ext cx="37627" cy="73058"/>
                  </a:xfrm>
                  <a:custGeom>
                    <a:avLst/>
                    <a:gdLst>
                      <a:gd name="connsiteX0" fmla="*/ 0 w 37627"/>
                      <a:gd name="connsiteY0" fmla="*/ 73059 h 73058"/>
                      <a:gd name="connsiteX1" fmla="*/ 0 w 37627"/>
                      <a:gd name="connsiteY1" fmla="*/ 0 h 73058"/>
                      <a:gd name="connsiteX2" fmla="*/ 37627 w 37627"/>
                      <a:gd name="connsiteY2" fmla="*/ 0 h 73058"/>
                      <a:gd name="connsiteX3" fmla="*/ 37627 w 37627"/>
                      <a:gd name="connsiteY3" fmla="*/ 73059 h 73058"/>
                      <a:gd name="connsiteX4" fmla="*/ 0 w 37627"/>
                      <a:gd name="connsiteY4" fmla="*/ 73059 h 7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7" h="73058">
                        <a:moveTo>
                          <a:pt x="0" y="73059"/>
                        </a:moveTo>
                        <a:lnTo>
                          <a:pt x="0" y="0"/>
                        </a:lnTo>
                        <a:lnTo>
                          <a:pt x="37627" y="0"/>
                        </a:lnTo>
                        <a:lnTo>
                          <a:pt x="37627" y="73059"/>
                        </a:lnTo>
                        <a:lnTo>
                          <a:pt x="0" y="73059"/>
                        </a:lnTo>
                        <a:close/>
                      </a:path>
                    </a:pathLst>
                  </a:custGeom>
                  <a:grpFill/>
                  <a:ln w="3601"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64C0154B-0C80-448B-A7AE-4A0BDE56F9A4}"/>
                      </a:ext>
                    </a:extLst>
                  </p:cNvPr>
                  <p:cNvSpPr/>
                  <p:nvPr/>
                </p:nvSpPr>
                <p:spPr>
                  <a:xfrm>
                    <a:off x="66397" y="5748215"/>
                    <a:ext cx="108633" cy="73058"/>
                  </a:xfrm>
                  <a:custGeom>
                    <a:avLst/>
                    <a:gdLst>
                      <a:gd name="connsiteX0" fmla="*/ 0 w 108633"/>
                      <a:gd name="connsiteY0" fmla="*/ 73059 h 73058"/>
                      <a:gd name="connsiteX1" fmla="*/ 0 w 108633"/>
                      <a:gd name="connsiteY1" fmla="*/ 0 h 73058"/>
                      <a:gd name="connsiteX2" fmla="*/ 38708 w 108633"/>
                      <a:gd name="connsiteY2" fmla="*/ 0 h 73058"/>
                      <a:gd name="connsiteX3" fmla="*/ 71546 w 108633"/>
                      <a:gd name="connsiteY3" fmla="*/ 27690 h 73058"/>
                      <a:gd name="connsiteX4" fmla="*/ 71546 w 108633"/>
                      <a:gd name="connsiteY4" fmla="*/ 0 h 73058"/>
                      <a:gd name="connsiteX5" fmla="*/ 108633 w 108633"/>
                      <a:gd name="connsiteY5" fmla="*/ 0 h 73058"/>
                      <a:gd name="connsiteX6" fmla="*/ 108633 w 108633"/>
                      <a:gd name="connsiteY6" fmla="*/ 73059 h 73058"/>
                      <a:gd name="connsiteX7" fmla="*/ 70466 w 108633"/>
                      <a:gd name="connsiteY7" fmla="*/ 73059 h 73058"/>
                      <a:gd name="connsiteX8" fmla="*/ 37087 w 108633"/>
                      <a:gd name="connsiteY8" fmla="*/ 45585 h 73058"/>
                      <a:gd name="connsiteX9" fmla="*/ 37087 w 108633"/>
                      <a:gd name="connsiteY9" fmla="*/ 73059 h 73058"/>
                      <a:gd name="connsiteX10" fmla="*/ 0 w 108633"/>
                      <a:gd name="connsiteY10" fmla="*/ 73059 h 7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633" h="73058">
                        <a:moveTo>
                          <a:pt x="0" y="73059"/>
                        </a:moveTo>
                        <a:lnTo>
                          <a:pt x="0" y="0"/>
                        </a:lnTo>
                        <a:lnTo>
                          <a:pt x="38708" y="0"/>
                        </a:lnTo>
                        <a:lnTo>
                          <a:pt x="71546" y="27690"/>
                        </a:lnTo>
                        <a:lnTo>
                          <a:pt x="71546" y="0"/>
                        </a:lnTo>
                        <a:lnTo>
                          <a:pt x="108633" y="0"/>
                        </a:lnTo>
                        <a:lnTo>
                          <a:pt x="108633" y="73059"/>
                        </a:lnTo>
                        <a:lnTo>
                          <a:pt x="70466" y="73059"/>
                        </a:lnTo>
                        <a:lnTo>
                          <a:pt x="37087" y="45585"/>
                        </a:lnTo>
                        <a:lnTo>
                          <a:pt x="37087" y="73059"/>
                        </a:lnTo>
                        <a:lnTo>
                          <a:pt x="0" y="73059"/>
                        </a:lnTo>
                        <a:close/>
                      </a:path>
                    </a:pathLst>
                  </a:custGeom>
                  <a:grpFill/>
                  <a:ln w="3601"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9FD08BD9-1DE6-3E8A-7604-FB0ED94E212C}"/>
                      </a:ext>
                    </a:extLst>
                  </p:cNvPr>
                  <p:cNvSpPr/>
                  <p:nvPr/>
                </p:nvSpPr>
                <p:spPr>
                  <a:xfrm>
                    <a:off x="178055" y="5748215"/>
                    <a:ext cx="122892" cy="73058"/>
                  </a:xfrm>
                  <a:custGeom>
                    <a:avLst/>
                    <a:gdLst>
                      <a:gd name="connsiteX0" fmla="*/ 0 w 122892"/>
                      <a:gd name="connsiteY0" fmla="*/ 0 h 73058"/>
                      <a:gd name="connsiteX1" fmla="*/ 42524 w 122892"/>
                      <a:gd name="connsiteY1" fmla="*/ 0 h 73058"/>
                      <a:gd name="connsiteX2" fmla="*/ 62040 w 122892"/>
                      <a:gd name="connsiteY2" fmla="*/ 38816 h 73058"/>
                      <a:gd name="connsiteX3" fmla="*/ 80584 w 122892"/>
                      <a:gd name="connsiteY3" fmla="*/ 0 h 73058"/>
                      <a:gd name="connsiteX4" fmla="*/ 122892 w 122892"/>
                      <a:gd name="connsiteY4" fmla="*/ 0 h 73058"/>
                      <a:gd name="connsiteX5" fmla="*/ 84509 w 122892"/>
                      <a:gd name="connsiteY5" fmla="*/ 73059 h 73058"/>
                      <a:gd name="connsiteX6" fmla="*/ 38384 w 122892"/>
                      <a:gd name="connsiteY6" fmla="*/ 73059 h 73058"/>
                      <a:gd name="connsiteX7" fmla="*/ 0 w 122892"/>
                      <a:gd name="connsiteY7" fmla="*/ 0 h 7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892" h="73058">
                        <a:moveTo>
                          <a:pt x="0" y="0"/>
                        </a:moveTo>
                        <a:lnTo>
                          <a:pt x="42524" y="0"/>
                        </a:lnTo>
                        <a:lnTo>
                          <a:pt x="62040" y="38816"/>
                        </a:lnTo>
                        <a:lnTo>
                          <a:pt x="80584" y="0"/>
                        </a:lnTo>
                        <a:lnTo>
                          <a:pt x="122892" y="0"/>
                        </a:lnTo>
                        <a:lnTo>
                          <a:pt x="84509" y="73059"/>
                        </a:lnTo>
                        <a:lnTo>
                          <a:pt x="38384" y="73059"/>
                        </a:lnTo>
                        <a:lnTo>
                          <a:pt x="0" y="0"/>
                        </a:lnTo>
                        <a:close/>
                      </a:path>
                    </a:pathLst>
                  </a:custGeom>
                  <a:grpFill/>
                  <a:ln w="3601"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8EA0265B-D9BC-DF5F-D1FA-344D69258138}"/>
                      </a:ext>
                    </a:extLst>
                  </p:cNvPr>
                  <p:cNvSpPr/>
                  <p:nvPr/>
                </p:nvSpPr>
                <p:spPr>
                  <a:xfrm>
                    <a:off x="304007" y="5748215"/>
                    <a:ext cx="90413" cy="73058"/>
                  </a:xfrm>
                  <a:custGeom>
                    <a:avLst/>
                    <a:gdLst>
                      <a:gd name="connsiteX0" fmla="*/ 90414 w 90413"/>
                      <a:gd name="connsiteY0" fmla="*/ 22577 h 73058"/>
                      <a:gd name="connsiteX1" fmla="*/ 37627 w 90413"/>
                      <a:gd name="connsiteY1" fmla="*/ 22577 h 73058"/>
                      <a:gd name="connsiteX2" fmla="*/ 37627 w 90413"/>
                      <a:gd name="connsiteY2" fmla="*/ 27797 h 73058"/>
                      <a:gd name="connsiteX3" fmla="*/ 88433 w 90413"/>
                      <a:gd name="connsiteY3" fmla="*/ 27797 h 73058"/>
                      <a:gd name="connsiteX4" fmla="*/ 88433 w 90413"/>
                      <a:gd name="connsiteY4" fmla="*/ 45261 h 73058"/>
                      <a:gd name="connsiteX5" fmla="*/ 37627 w 90413"/>
                      <a:gd name="connsiteY5" fmla="*/ 45261 h 73058"/>
                      <a:gd name="connsiteX6" fmla="*/ 37627 w 90413"/>
                      <a:gd name="connsiteY6" fmla="*/ 50482 h 73058"/>
                      <a:gd name="connsiteX7" fmla="*/ 90414 w 90413"/>
                      <a:gd name="connsiteY7" fmla="*/ 50482 h 73058"/>
                      <a:gd name="connsiteX8" fmla="*/ 90414 w 90413"/>
                      <a:gd name="connsiteY8" fmla="*/ 73059 h 73058"/>
                      <a:gd name="connsiteX9" fmla="*/ 0 w 90413"/>
                      <a:gd name="connsiteY9" fmla="*/ 73059 h 73058"/>
                      <a:gd name="connsiteX10" fmla="*/ 0 w 90413"/>
                      <a:gd name="connsiteY10" fmla="*/ 0 h 73058"/>
                      <a:gd name="connsiteX11" fmla="*/ 90414 w 90413"/>
                      <a:gd name="connsiteY11" fmla="*/ 0 h 73058"/>
                      <a:gd name="connsiteX12" fmla="*/ 90414 w 90413"/>
                      <a:gd name="connsiteY12" fmla="*/ 22577 h 7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413" h="73058">
                        <a:moveTo>
                          <a:pt x="90414" y="22577"/>
                        </a:moveTo>
                        <a:lnTo>
                          <a:pt x="37627" y="22577"/>
                        </a:lnTo>
                        <a:lnTo>
                          <a:pt x="37627" y="27797"/>
                        </a:lnTo>
                        <a:lnTo>
                          <a:pt x="88433" y="27797"/>
                        </a:lnTo>
                        <a:lnTo>
                          <a:pt x="88433" y="45261"/>
                        </a:lnTo>
                        <a:lnTo>
                          <a:pt x="37627" y="45261"/>
                        </a:lnTo>
                        <a:lnTo>
                          <a:pt x="37627" y="50482"/>
                        </a:lnTo>
                        <a:lnTo>
                          <a:pt x="90414" y="50482"/>
                        </a:lnTo>
                        <a:lnTo>
                          <a:pt x="90414" y="73059"/>
                        </a:lnTo>
                        <a:lnTo>
                          <a:pt x="0" y="73059"/>
                        </a:lnTo>
                        <a:lnTo>
                          <a:pt x="0" y="0"/>
                        </a:lnTo>
                        <a:lnTo>
                          <a:pt x="90414" y="0"/>
                        </a:lnTo>
                        <a:lnTo>
                          <a:pt x="90414" y="22577"/>
                        </a:lnTo>
                        <a:close/>
                      </a:path>
                    </a:pathLst>
                  </a:custGeom>
                  <a:grpFill/>
                  <a:ln w="3601"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5CB47BBE-14AD-8144-5835-E3FEACC035A0}"/>
                      </a:ext>
                    </a:extLst>
                  </p:cNvPr>
                  <p:cNvSpPr/>
                  <p:nvPr/>
                </p:nvSpPr>
                <p:spPr>
                  <a:xfrm>
                    <a:off x="398346" y="5746091"/>
                    <a:ext cx="107517" cy="77415"/>
                  </a:xfrm>
                  <a:custGeom>
                    <a:avLst/>
                    <a:gdLst>
                      <a:gd name="connsiteX0" fmla="*/ 38816 w 107517"/>
                      <a:gd name="connsiteY0" fmla="*/ 25709 h 77415"/>
                      <a:gd name="connsiteX1" fmla="*/ 48069 w 107517"/>
                      <a:gd name="connsiteY1" fmla="*/ 29526 h 77415"/>
                      <a:gd name="connsiteX2" fmla="*/ 66829 w 107517"/>
                      <a:gd name="connsiteY2" fmla="*/ 30066 h 77415"/>
                      <a:gd name="connsiteX3" fmla="*/ 107517 w 107517"/>
                      <a:gd name="connsiteY3" fmla="*/ 52102 h 77415"/>
                      <a:gd name="connsiteX4" fmla="*/ 53543 w 107517"/>
                      <a:gd name="connsiteY4" fmla="*/ 77415 h 77415"/>
                      <a:gd name="connsiteX5" fmla="*/ 0 w 107517"/>
                      <a:gd name="connsiteY5" fmla="*/ 50266 h 77415"/>
                      <a:gd name="connsiteX6" fmla="*/ 37627 w 107517"/>
                      <a:gd name="connsiteY6" fmla="*/ 50266 h 77415"/>
                      <a:gd name="connsiteX7" fmla="*/ 53651 w 107517"/>
                      <a:gd name="connsiteY7" fmla="*/ 55811 h 77415"/>
                      <a:gd name="connsiteX8" fmla="*/ 68810 w 107517"/>
                      <a:gd name="connsiteY8" fmla="*/ 51562 h 77415"/>
                      <a:gd name="connsiteX9" fmla="*/ 58980 w 107517"/>
                      <a:gd name="connsiteY9" fmla="*/ 47745 h 77415"/>
                      <a:gd name="connsiteX10" fmla="*/ 41192 w 107517"/>
                      <a:gd name="connsiteY10" fmla="*/ 47313 h 77415"/>
                      <a:gd name="connsiteX11" fmla="*/ 72 w 107517"/>
                      <a:gd name="connsiteY11" fmla="*/ 24845 h 77415"/>
                      <a:gd name="connsiteX12" fmla="*/ 52966 w 107517"/>
                      <a:gd name="connsiteY12" fmla="*/ 0 h 77415"/>
                      <a:gd name="connsiteX13" fmla="*/ 105213 w 107517"/>
                      <a:gd name="connsiteY13" fmla="*/ 26933 h 77415"/>
                      <a:gd name="connsiteX14" fmla="*/ 67585 w 107517"/>
                      <a:gd name="connsiteY14" fmla="*/ 26933 h 77415"/>
                      <a:gd name="connsiteX15" fmla="*/ 52858 w 107517"/>
                      <a:gd name="connsiteY15" fmla="*/ 21604 h 77415"/>
                      <a:gd name="connsiteX16" fmla="*/ 38780 w 107517"/>
                      <a:gd name="connsiteY16" fmla="*/ 25745 h 7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517" h="77415">
                        <a:moveTo>
                          <a:pt x="38816" y="25709"/>
                        </a:moveTo>
                        <a:cubicBezTo>
                          <a:pt x="38816" y="28553"/>
                          <a:pt x="40652" y="29310"/>
                          <a:pt x="48069" y="29526"/>
                        </a:cubicBezTo>
                        <a:lnTo>
                          <a:pt x="66829" y="30066"/>
                        </a:lnTo>
                        <a:cubicBezTo>
                          <a:pt x="97687" y="30930"/>
                          <a:pt x="107517" y="37267"/>
                          <a:pt x="107517" y="52102"/>
                        </a:cubicBezTo>
                        <a:cubicBezTo>
                          <a:pt x="107517" y="68665"/>
                          <a:pt x="88865" y="77415"/>
                          <a:pt x="53543" y="77415"/>
                        </a:cubicBezTo>
                        <a:cubicBezTo>
                          <a:pt x="18220" y="77415"/>
                          <a:pt x="540" y="68809"/>
                          <a:pt x="0" y="50266"/>
                        </a:cubicBezTo>
                        <a:lnTo>
                          <a:pt x="37627" y="50266"/>
                        </a:lnTo>
                        <a:cubicBezTo>
                          <a:pt x="37951" y="54407"/>
                          <a:pt x="42740" y="55811"/>
                          <a:pt x="53651" y="55811"/>
                        </a:cubicBezTo>
                        <a:cubicBezTo>
                          <a:pt x="63913" y="55811"/>
                          <a:pt x="68810" y="54731"/>
                          <a:pt x="68810" y="51562"/>
                        </a:cubicBezTo>
                        <a:cubicBezTo>
                          <a:pt x="68810" y="48718"/>
                          <a:pt x="66973" y="47961"/>
                          <a:pt x="58980" y="47745"/>
                        </a:cubicBezTo>
                        <a:lnTo>
                          <a:pt x="41192" y="47313"/>
                        </a:lnTo>
                        <a:cubicBezTo>
                          <a:pt x="12855" y="46665"/>
                          <a:pt x="72" y="38816"/>
                          <a:pt x="72" y="24845"/>
                        </a:cubicBezTo>
                        <a:cubicBezTo>
                          <a:pt x="72" y="7382"/>
                          <a:pt x="15879" y="0"/>
                          <a:pt x="52966" y="0"/>
                        </a:cubicBezTo>
                        <a:cubicBezTo>
                          <a:pt x="90054" y="0"/>
                          <a:pt x="104673" y="7849"/>
                          <a:pt x="105213" y="26933"/>
                        </a:cubicBezTo>
                        <a:lnTo>
                          <a:pt x="67585" y="26933"/>
                        </a:lnTo>
                        <a:cubicBezTo>
                          <a:pt x="67261" y="22900"/>
                          <a:pt x="63012" y="21604"/>
                          <a:pt x="52858" y="21604"/>
                        </a:cubicBezTo>
                        <a:cubicBezTo>
                          <a:pt x="42704" y="21604"/>
                          <a:pt x="38780" y="22577"/>
                          <a:pt x="38780" y="25745"/>
                        </a:cubicBezTo>
                        <a:close/>
                      </a:path>
                    </a:pathLst>
                  </a:custGeom>
                  <a:grpFill/>
                  <a:ln w="3601"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D5EC20DE-29DA-A1F3-22F8-B7AC2D0F1533}"/>
                      </a:ext>
                    </a:extLst>
                  </p:cNvPr>
                  <p:cNvSpPr/>
                  <p:nvPr/>
                </p:nvSpPr>
                <p:spPr>
                  <a:xfrm>
                    <a:off x="507591" y="5748215"/>
                    <a:ext cx="103484" cy="73058"/>
                  </a:xfrm>
                  <a:custGeom>
                    <a:avLst/>
                    <a:gdLst>
                      <a:gd name="connsiteX0" fmla="*/ 32946 w 103484"/>
                      <a:gd name="connsiteY0" fmla="*/ 73059 h 73058"/>
                      <a:gd name="connsiteX1" fmla="*/ 32946 w 103484"/>
                      <a:gd name="connsiteY1" fmla="*/ 30534 h 73058"/>
                      <a:gd name="connsiteX2" fmla="*/ 0 w 103484"/>
                      <a:gd name="connsiteY2" fmla="*/ 30534 h 73058"/>
                      <a:gd name="connsiteX3" fmla="*/ 0 w 103484"/>
                      <a:gd name="connsiteY3" fmla="*/ 0 h 73058"/>
                      <a:gd name="connsiteX4" fmla="*/ 103484 w 103484"/>
                      <a:gd name="connsiteY4" fmla="*/ 0 h 73058"/>
                      <a:gd name="connsiteX5" fmla="*/ 103484 w 103484"/>
                      <a:gd name="connsiteY5" fmla="*/ 30534 h 73058"/>
                      <a:gd name="connsiteX6" fmla="*/ 70538 w 103484"/>
                      <a:gd name="connsiteY6" fmla="*/ 30534 h 73058"/>
                      <a:gd name="connsiteX7" fmla="*/ 70538 w 103484"/>
                      <a:gd name="connsiteY7" fmla="*/ 73059 h 73058"/>
                      <a:gd name="connsiteX8" fmla="*/ 32910 w 103484"/>
                      <a:gd name="connsiteY8" fmla="*/ 73059 h 7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84" h="73058">
                        <a:moveTo>
                          <a:pt x="32946" y="73059"/>
                        </a:moveTo>
                        <a:lnTo>
                          <a:pt x="32946" y="30534"/>
                        </a:lnTo>
                        <a:lnTo>
                          <a:pt x="0" y="30534"/>
                        </a:lnTo>
                        <a:lnTo>
                          <a:pt x="0" y="0"/>
                        </a:lnTo>
                        <a:lnTo>
                          <a:pt x="103484" y="0"/>
                        </a:lnTo>
                        <a:lnTo>
                          <a:pt x="103484" y="30534"/>
                        </a:lnTo>
                        <a:lnTo>
                          <a:pt x="70538" y="30534"/>
                        </a:lnTo>
                        <a:lnTo>
                          <a:pt x="70538" y="73059"/>
                        </a:lnTo>
                        <a:lnTo>
                          <a:pt x="32910" y="73059"/>
                        </a:lnTo>
                        <a:close/>
                      </a:path>
                    </a:pathLst>
                  </a:custGeom>
                  <a:grpFill/>
                  <a:ln w="3601" cap="flat">
                    <a:noFill/>
                    <a:prstDash val="solid"/>
                    <a:miter/>
                  </a:ln>
                </p:spPr>
                <p:txBody>
                  <a:bodyPr rtlCol="0" anchor="ctr"/>
                  <a:lstStyle/>
                  <a:p>
                    <a:endParaRPr lang="en-US"/>
                  </a:p>
                </p:txBody>
              </p:sp>
            </p:grpSp>
            <p:sp>
              <p:nvSpPr>
                <p:cNvPr id="36" name="Freeform: Shape 35">
                  <a:extLst>
                    <a:ext uri="{FF2B5EF4-FFF2-40B4-BE49-F238E27FC236}">
                      <a16:creationId xmlns:a16="http://schemas.microsoft.com/office/drawing/2014/main" id="{307E1545-972B-7058-E24C-B7DC8E1D66FB}"/>
                    </a:ext>
                  </a:extLst>
                </p:cNvPr>
                <p:cNvSpPr/>
                <p:nvPr/>
              </p:nvSpPr>
              <p:spPr>
                <a:xfrm>
                  <a:off x="0" y="5501999"/>
                  <a:ext cx="633760" cy="343111"/>
                </a:xfrm>
                <a:custGeom>
                  <a:avLst/>
                  <a:gdLst>
                    <a:gd name="connsiteX0" fmla="*/ 108921 w 633760"/>
                    <a:gd name="connsiteY0" fmla="*/ 58620 h 343111"/>
                    <a:gd name="connsiteX1" fmla="*/ 123216 w 633760"/>
                    <a:gd name="connsiteY1" fmla="*/ 41733 h 343111"/>
                    <a:gd name="connsiteX2" fmla="*/ 96391 w 633760"/>
                    <a:gd name="connsiteY2" fmla="*/ 23621 h 343111"/>
                    <a:gd name="connsiteX3" fmla="*/ 22648 w 633760"/>
                    <a:gd name="connsiteY3" fmla="*/ 23621 h 343111"/>
                    <a:gd name="connsiteX4" fmla="*/ 22648 w 633760"/>
                    <a:gd name="connsiteY4" fmla="*/ 96679 h 343111"/>
                    <a:gd name="connsiteX5" fmla="*/ 96391 w 633760"/>
                    <a:gd name="connsiteY5" fmla="*/ 96679 h 343111"/>
                    <a:gd name="connsiteX6" fmla="*/ 125629 w 633760"/>
                    <a:gd name="connsiteY6" fmla="*/ 75975 h 343111"/>
                    <a:gd name="connsiteX7" fmla="*/ 108957 w 633760"/>
                    <a:gd name="connsiteY7" fmla="*/ 58620 h 343111"/>
                    <a:gd name="connsiteX8" fmla="*/ 83176 w 633760"/>
                    <a:gd name="connsiteY8" fmla="*/ 77055 h 343111"/>
                    <a:gd name="connsiteX9" fmla="*/ 59196 w 633760"/>
                    <a:gd name="connsiteY9" fmla="*/ 77055 h 343111"/>
                    <a:gd name="connsiteX10" fmla="*/ 59196 w 633760"/>
                    <a:gd name="connsiteY10" fmla="*/ 68773 h 343111"/>
                    <a:gd name="connsiteX11" fmla="*/ 83176 w 633760"/>
                    <a:gd name="connsiteY11" fmla="*/ 68773 h 343111"/>
                    <a:gd name="connsiteX12" fmla="*/ 88181 w 633760"/>
                    <a:gd name="connsiteY12" fmla="*/ 72914 h 343111"/>
                    <a:gd name="connsiteX13" fmla="*/ 83176 w 633760"/>
                    <a:gd name="connsiteY13" fmla="*/ 77055 h 343111"/>
                    <a:gd name="connsiteX14" fmla="*/ 83068 w 633760"/>
                    <a:gd name="connsiteY14" fmla="*/ 51526 h 343111"/>
                    <a:gd name="connsiteX15" fmla="*/ 59196 w 633760"/>
                    <a:gd name="connsiteY15" fmla="*/ 51526 h 343111"/>
                    <a:gd name="connsiteX16" fmla="*/ 59196 w 633760"/>
                    <a:gd name="connsiteY16" fmla="*/ 43245 h 343111"/>
                    <a:gd name="connsiteX17" fmla="*/ 83068 w 633760"/>
                    <a:gd name="connsiteY17" fmla="*/ 43245 h 343111"/>
                    <a:gd name="connsiteX18" fmla="*/ 88181 w 633760"/>
                    <a:gd name="connsiteY18" fmla="*/ 47385 h 343111"/>
                    <a:gd name="connsiteX19" fmla="*/ 83068 w 633760"/>
                    <a:gd name="connsiteY19" fmla="*/ 51526 h 343111"/>
                    <a:gd name="connsiteX20" fmla="*/ 219607 w 633760"/>
                    <a:gd name="connsiteY20" fmla="*/ 55235 h 343111"/>
                    <a:gd name="connsiteX21" fmla="*/ 284924 w 633760"/>
                    <a:gd name="connsiteY21" fmla="*/ 55235 h 343111"/>
                    <a:gd name="connsiteX22" fmla="*/ 284924 w 633760"/>
                    <a:gd name="connsiteY22" fmla="*/ 96679 h 343111"/>
                    <a:gd name="connsiteX23" fmla="*/ 254390 w 633760"/>
                    <a:gd name="connsiteY23" fmla="*/ 96679 h 343111"/>
                    <a:gd name="connsiteX24" fmla="*/ 252770 w 633760"/>
                    <a:gd name="connsiteY24" fmla="*/ 89478 h 343111"/>
                    <a:gd name="connsiteX25" fmla="*/ 222992 w 633760"/>
                    <a:gd name="connsiteY25" fmla="*/ 98840 h 343111"/>
                    <a:gd name="connsiteX26" fmla="*/ 172618 w 633760"/>
                    <a:gd name="connsiteY26" fmla="*/ 61428 h 343111"/>
                    <a:gd name="connsiteX27" fmla="*/ 229113 w 633760"/>
                    <a:gd name="connsiteY27" fmla="*/ 21424 h 343111"/>
                    <a:gd name="connsiteX28" fmla="*/ 284852 w 633760"/>
                    <a:gd name="connsiteY28" fmla="*/ 51526 h 343111"/>
                    <a:gd name="connsiteX29" fmla="*/ 245172 w 633760"/>
                    <a:gd name="connsiteY29" fmla="*/ 51526 h 343111"/>
                    <a:gd name="connsiteX30" fmla="*/ 229149 w 633760"/>
                    <a:gd name="connsiteY30" fmla="*/ 45873 h 343111"/>
                    <a:gd name="connsiteX31" fmla="*/ 210822 w 633760"/>
                    <a:gd name="connsiteY31" fmla="*/ 60384 h 343111"/>
                    <a:gd name="connsiteX32" fmla="*/ 229689 w 633760"/>
                    <a:gd name="connsiteY32" fmla="*/ 75651 h 343111"/>
                    <a:gd name="connsiteX33" fmla="*/ 245496 w 633760"/>
                    <a:gd name="connsiteY33" fmla="*/ 70214 h 343111"/>
                    <a:gd name="connsiteX34" fmla="*/ 219643 w 633760"/>
                    <a:gd name="connsiteY34" fmla="*/ 70214 h 343111"/>
                    <a:gd name="connsiteX35" fmla="*/ 219643 w 633760"/>
                    <a:gd name="connsiteY35" fmla="*/ 55271 h 343111"/>
                    <a:gd name="connsiteX36" fmla="*/ 130418 w 633760"/>
                    <a:gd name="connsiteY36" fmla="*/ 23621 h 343111"/>
                    <a:gd name="connsiteX37" fmla="*/ 168045 w 633760"/>
                    <a:gd name="connsiteY37" fmla="*/ 23621 h 343111"/>
                    <a:gd name="connsiteX38" fmla="*/ 168045 w 633760"/>
                    <a:gd name="connsiteY38" fmla="*/ 96679 h 343111"/>
                    <a:gd name="connsiteX39" fmla="*/ 130418 w 633760"/>
                    <a:gd name="connsiteY39" fmla="*/ 96679 h 343111"/>
                    <a:gd name="connsiteX40" fmla="*/ 130418 w 633760"/>
                    <a:gd name="connsiteY40" fmla="*/ 23621 h 343111"/>
                    <a:gd name="connsiteX41" fmla="*/ 243624 w 633760"/>
                    <a:gd name="connsiteY41" fmla="*/ 184284 h 343111"/>
                    <a:gd name="connsiteX42" fmla="*/ 233794 w 633760"/>
                    <a:gd name="connsiteY42" fmla="*/ 180468 h 343111"/>
                    <a:gd name="connsiteX43" fmla="*/ 216007 w 633760"/>
                    <a:gd name="connsiteY43" fmla="*/ 180035 h 343111"/>
                    <a:gd name="connsiteX44" fmla="*/ 174886 w 633760"/>
                    <a:gd name="connsiteY44" fmla="*/ 157567 h 343111"/>
                    <a:gd name="connsiteX45" fmla="*/ 227781 w 633760"/>
                    <a:gd name="connsiteY45" fmla="*/ 132686 h 343111"/>
                    <a:gd name="connsiteX46" fmla="*/ 280027 w 633760"/>
                    <a:gd name="connsiteY46" fmla="*/ 159620 h 343111"/>
                    <a:gd name="connsiteX47" fmla="*/ 242400 w 633760"/>
                    <a:gd name="connsiteY47" fmla="*/ 159620 h 343111"/>
                    <a:gd name="connsiteX48" fmla="*/ 227673 w 633760"/>
                    <a:gd name="connsiteY48" fmla="*/ 154290 h 343111"/>
                    <a:gd name="connsiteX49" fmla="*/ 213594 w 633760"/>
                    <a:gd name="connsiteY49" fmla="*/ 158431 h 343111"/>
                    <a:gd name="connsiteX50" fmla="*/ 222848 w 633760"/>
                    <a:gd name="connsiteY50" fmla="*/ 162248 h 343111"/>
                    <a:gd name="connsiteX51" fmla="*/ 241608 w 633760"/>
                    <a:gd name="connsiteY51" fmla="*/ 162788 h 343111"/>
                    <a:gd name="connsiteX52" fmla="*/ 282296 w 633760"/>
                    <a:gd name="connsiteY52" fmla="*/ 184825 h 343111"/>
                    <a:gd name="connsiteX53" fmla="*/ 228321 w 633760"/>
                    <a:gd name="connsiteY53" fmla="*/ 210137 h 343111"/>
                    <a:gd name="connsiteX54" fmla="*/ 174778 w 633760"/>
                    <a:gd name="connsiteY54" fmla="*/ 182988 h 343111"/>
                    <a:gd name="connsiteX55" fmla="*/ 212406 w 633760"/>
                    <a:gd name="connsiteY55" fmla="*/ 182988 h 343111"/>
                    <a:gd name="connsiteX56" fmla="*/ 228429 w 633760"/>
                    <a:gd name="connsiteY56" fmla="*/ 188533 h 343111"/>
                    <a:gd name="connsiteX57" fmla="*/ 243588 w 633760"/>
                    <a:gd name="connsiteY57" fmla="*/ 184284 h 343111"/>
                    <a:gd name="connsiteX58" fmla="*/ 133046 w 633760"/>
                    <a:gd name="connsiteY58" fmla="*/ 184284 h 343111"/>
                    <a:gd name="connsiteX59" fmla="*/ 123216 w 633760"/>
                    <a:gd name="connsiteY59" fmla="*/ 180468 h 343111"/>
                    <a:gd name="connsiteX60" fmla="*/ 105429 w 633760"/>
                    <a:gd name="connsiteY60" fmla="*/ 180035 h 343111"/>
                    <a:gd name="connsiteX61" fmla="*/ 64309 w 633760"/>
                    <a:gd name="connsiteY61" fmla="*/ 157567 h 343111"/>
                    <a:gd name="connsiteX62" fmla="*/ 117203 w 633760"/>
                    <a:gd name="connsiteY62" fmla="*/ 132686 h 343111"/>
                    <a:gd name="connsiteX63" fmla="*/ 169449 w 633760"/>
                    <a:gd name="connsiteY63" fmla="*/ 159620 h 343111"/>
                    <a:gd name="connsiteX64" fmla="*/ 131822 w 633760"/>
                    <a:gd name="connsiteY64" fmla="*/ 159620 h 343111"/>
                    <a:gd name="connsiteX65" fmla="*/ 117095 w 633760"/>
                    <a:gd name="connsiteY65" fmla="*/ 154290 h 343111"/>
                    <a:gd name="connsiteX66" fmla="*/ 103016 w 633760"/>
                    <a:gd name="connsiteY66" fmla="*/ 158431 h 343111"/>
                    <a:gd name="connsiteX67" fmla="*/ 112270 w 633760"/>
                    <a:gd name="connsiteY67" fmla="*/ 162248 h 343111"/>
                    <a:gd name="connsiteX68" fmla="*/ 131030 w 633760"/>
                    <a:gd name="connsiteY68" fmla="*/ 162788 h 343111"/>
                    <a:gd name="connsiteX69" fmla="*/ 171718 w 633760"/>
                    <a:gd name="connsiteY69" fmla="*/ 184825 h 343111"/>
                    <a:gd name="connsiteX70" fmla="*/ 117743 w 633760"/>
                    <a:gd name="connsiteY70" fmla="*/ 210137 h 343111"/>
                    <a:gd name="connsiteX71" fmla="*/ 64201 w 633760"/>
                    <a:gd name="connsiteY71" fmla="*/ 182988 h 343111"/>
                    <a:gd name="connsiteX72" fmla="*/ 101828 w 633760"/>
                    <a:gd name="connsiteY72" fmla="*/ 182988 h 343111"/>
                    <a:gd name="connsiteX73" fmla="*/ 117851 w 633760"/>
                    <a:gd name="connsiteY73" fmla="*/ 188533 h 343111"/>
                    <a:gd name="connsiteX74" fmla="*/ 133010 w 633760"/>
                    <a:gd name="connsiteY74" fmla="*/ 184284 h 343111"/>
                    <a:gd name="connsiteX75" fmla="*/ 485052 w 633760"/>
                    <a:gd name="connsiteY75" fmla="*/ 207941 h 343111"/>
                    <a:gd name="connsiteX76" fmla="*/ 394638 w 633760"/>
                    <a:gd name="connsiteY76" fmla="*/ 207941 h 343111"/>
                    <a:gd name="connsiteX77" fmla="*/ 394638 w 633760"/>
                    <a:gd name="connsiteY77" fmla="*/ 134883 h 343111"/>
                    <a:gd name="connsiteX78" fmla="*/ 485052 w 633760"/>
                    <a:gd name="connsiteY78" fmla="*/ 134883 h 343111"/>
                    <a:gd name="connsiteX79" fmla="*/ 485052 w 633760"/>
                    <a:gd name="connsiteY79" fmla="*/ 157459 h 343111"/>
                    <a:gd name="connsiteX80" fmla="*/ 432265 w 633760"/>
                    <a:gd name="connsiteY80" fmla="*/ 157459 h 343111"/>
                    <a:gd name="connsiteX81" fmla="*/ 432265 w 633760"/>
                    <a:gd name="connsiteY81" fmla="*/ 162680 h 343111"/>
                    <a:gd name="connsiteX82" fmla="*/ 483071 w 633760"/>
                    <a:gd name="connsiteY82" fmla="*/ 162680 h 343111"/>
                    <a:gd name="connsiteX83" fmla="*/ 483071 w 633760"/>
                    <a:gd name="connsiteY83" fmla="*/ 180144 h 343111"/>
                    <a:gd name="connsiteX84" fmla="*/ 432265 w 633760"/>
                    <a:gd name="connsiteY84" fmla="*/ 180144 h 343111"/>
                    <a:gd name="connsiteX85" fmla="*/ 432265 w 633760"/>
                    <a:gd name="connsiteY85" fmla="*/ 185364 h 343111"/>
                    <a:gd name="connsiteX86" fmla="*/ 485052 w 633760"/>
                    <a:gd name="connsiteY86" fmla="*/ 185364 h 343111"/>
                    <a:gd name="connsiteX87" fmla="*/ 485052 w 633760"/>
                    <a:gd name="connsiteY87" fmla="*/ 207941 h 343111"/>
                    <a:gd name="connsiteX88" fmla="*/ 285608 w 633760"/>
                    <a:gd name="connsiteY88" fmla="*/ 173050 h 343111"/>
                    <a:gd name="connsiteX89" fmla="*/ 285608 w 633760"/>
                    <a:gd name="connsiteY89" fmla="*/ 134883 h 343111"/>
                    <a:gd name="connsiteX90" fmla="*/ 323236 w 633760"/>
                    <a:gd name="connsiteY90" fmla="*/ 134883 h 343111"/>
                    <a:gd name="connsiteX91" fmla="*/ 323236 w 633760"/>
                    <a:gd name="connsiteY91" fmla="*/ 165417 h 343111"/>
                    <a:gd name="connsiteX92" fmla="*/ 337422 w 633760"/>
                    <a:gd name="connsiteY92" fmla="*/ 180900 h 343111"/>
                    <a:gd name="connsiteX93" fmla="*/ 351609 w 633760"/>
                    <a:gd name="connsiteY93" fmla="*/ 165417 h 343111"/>
                    <a:gd name="connsiteX94" fmla="*/ 351609 w 633760"/>
                    <a:gd name="connsiteY94" fmla="*/ 134883 h 343111"/>
                    <a:gd name="connsiteX95" fmla="*/ 389237 w 633760"/>
                    <a:gd name="connsiteY95" fmla="*/ 134883 h 343111"/>
                    <a:gd name="connsiteX96" fmla="*/ 389237 w 633760"/>
                    <a:gd name="connsiteY96" fmla="*/ 173050 h 343111"/>
                    <a:gd name="connsiteX97" fmla="*/ 337422 w 633760"/>
                    <a:gd name="connsiteY97" fmla="*/ 210137 h 343111"/>
                    <a:gd name="connsiteX98" fmla="*/ 285608 w 633760"/>
                    <a:gd name="connsiteY98" fmla="*/ 173050 h 343111"/>
                    <a:gd name="connsiteX99" fmla="*/ 60312 w 633760"/>
                    <a:gd name="connsiteY99" fmla="*/ 207941 h 343111"/>
                    <a:gd name="connsiteX100" fmla="*/ 22648 w 633760"/>
                    <a:gd name="connsiteY100" fmla="*/ 207941 h 343111"/>
                    <a:gd name="connsiteX101" fmla="*/ 22648 w 633760"/>
                    <a:gd name="connsiteY101" fmla="*/ 134883 h 343111"/>
                    <a:gd name="connsiteX102" fmla="*/ 60276 w 633760"/>
                    <a:gd name="connsiteY102" fmla="*/ 134883 h 343111"/>
                    <a:gd name="connsiteX103" fmla="*/ 60276 w 633760"/>
                    <a:gd name="connsiteY103" fmla="*/ 207941 h 343111"/>
                    <a:gd name="connsiteX104" fmla="*/ 507700 w 633760"/>
                    <a:gd name="connsiteY104" fmla="*/ 222308 h 343111"/>
                    <a:gd name="connsiteX105" fmla="*/ 507700 w 633760"/>
                    <a:gd name="connsiteY105" fmla="*/ 111046 h 343111"/>
                    <a:gd name="connsiteX106" fmla="*/ 307609 w 633760"/>
                    <a:gd name="connsiteY106" fmla="*/ 111046 h 343111"/>
                    <a:gd name="connsiteX107" fmla="*/ 307609 w 633760"/>
                    <a:gd name="connsiteY107" fmla="*/ 0 h 343111"/>
                    <a:gd name="connsiteX108" fmla="*/ 0 w 633760"/>
                    <a:gd name="connsiteY108" fmla="*/ 0 h 343111"/>
                    <a:gd name="connsiteX109" fmla="*/ 0 w 633760"/>
                    <a:gd name="connsiteY109" fmla="*/ 343112 h 343111"/>
                    <a:gd name="connsiteX110" fmla="*/ 633761 w 633760"/>
                    <a:gd name="connsiteY110" fmla="*/ 343112 h 343111"/>
                    <a:gd name="connsiteX111" fmla="*/ 633761 w 633760"/>
                    <a:gd name="connsiteY111" fmla="*/ 222308 h 343111"/>
                    <a:gd name="connsiteX112" fmla="*/ 507700 w 633760"/>
                    <a:gd name="connsiteY112" fmla="*/ 222308 h 343111"/>
                    <a:gd name="connsiteX113" fmla="*/ 9470 w 633760"/>
                    <a:gd name="connsiteY113" fmla="*/ 9470 h 343111"/>
                    <a:gd name="connsiteX114" fmla="*/ 298139 w 633760"/>
                    <a:gd name="connsiteY114" fmla="*/ 9470 h 343111"/>
                    <a:gd name="connsiteX115" fmla="*/ 298139 w 633760"/>
                    <a:gd name="connsiteY115" fmla="*/ 111046 h 343111"/>
                    <a:gd name="connsiteX116" fmla="*/ 9470 w 633760"/>
                    <a:gd name="connsiteY116" fmla="*/ 111046 h 343111"/>
                    <a:gd name="connsiteX117" fmla="*/ 9470 w 633760"/>
                    <a:gd name="connsiteY117" fmla="*/ 9470 h 343111"/>
                    <a:gd name="connsiteX118" fmla="*/ 9470 w 633760"/>
                    <a:gd name="connsiteY118" fmla="*/ 120516 h 343111"/>
                    <a:gd name="connsiteX119" fmla="*/ 498230 w 633760"/>
                    <a:gd name="connsiteY119" fmla="*/ 120516 h 343111"/>
                    <a:gd name="connsiteX120" fmla="*/ 498230 w 633760"/>
                    <a:gd name="connsiteY120" fmla="*/ 222308 h 343111"/>
                    <a:gd name="connsiteX121" fmla="*/ 9470 w 633760"/>
                    <a:gd name="connsiteY121" fmla="*/ 222308 h 343111"/>
                    <a:gd name="connsiteX122" fmla="*/ 9470 w 633760"/>
                    <a:gd name="connsiteY122" fmla="*/ 120516 h 343111"/>
                    <a:gd name="connsiteX123" fmla="*/ 624291 w 633760"/>
                    <a:gd name="connsiteY123" fmla="*/ 333678 h 343111"/>
                    <a:gd name="connsiteX124" fmla="*/ 9470 w 633760"/>
                    <a:gd name="connsiteY124" fmla="*/ 333678 h 343111"/>
                    <a:gd name="connsiteX125" fmla="*/ 9470 w 633760"/>
                    <a:gd name="connsiteY125" fmla="*/ 231778 h 343111"/>
                    <a:gd name="connsiteX126" fmla="*/ 624291 w 633760"/>
                    <a:gd name="connsiteY126" fmla="*/ 231778 h 343111"/>
                    <a:gd name="connsiteX127" fmla="*/ 624291 w 633760"/>
                    <a:gd name="connsiteY127" fmla="*/ 333678 h 34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633760" h="343111">
                      <a:moveTo>
                        <a:pt x="108921" y="58620"/>
                      </a:moveTo>
                      <a:cubicBezTo>
                        <a:pt x="118859" y="56423"/>
                        <a:pt x="123216" y="51310"/>
                        <a:pt x="123216" y="41733"/>
                      </a:cubicBezTo>
                      <a:cubicBezTo>
                        <a:pt x="123216" y="29634"/>
                        <a:pt x="114395" y="23621"/>
                        <a:pt x="96391" y="23621"/>
                      </a:cubicBezTo>
                      <a:lnTo>
                        <a:pt x="22648" y="23621"/>
                      </a:lnTo>
                      <a:lnTo>
                        <a:pt x="22648" y="96679"/>
                      </a:lnTo>
                      <a:lnTo>
                        <a:pt x="96391" y="96679"/>
                      </a:lnTo>
                      <a:cubicBezTo>
                        <a:pt x="116123" y="96679"/>
                        <a:pt x="125629" y="89910"/>
                        <a:pt x="125629" y="75975"/>
                      </a:cubicBezTo>
                      <a:cubicBezTo>
                        <a:pt x="125629" y="65713"/>
                        <a:pt x="120624" y="60492"/>
                        <a:pt x="108957" y="58620"/>
                      </a:cubicBezTo>
                      <a:close/>
                      <a:moveTo>
                        <a:pt x="83176" y="77055"/>
                      </a:moveTo>
                      <a:lnTo>
                        <a:pt x="59196" y="77055"/>
                      </a:lnTo>
                      <a:lnTo>
                        <a:pt x="59196" y="68773"/>
                      </a:lnTo>
                      <a:lnTo>
                        <a:pt x="83176" y="68773"/>
                      </a:lnTo>
                      <a:cubicBezTo>
                        <a:pt x="86237" y="68773"/>
                        <a:pt x="88181" y="70286"/>
                        <a:pt x="88181" y="72914"/>
                      </a:cubicBezTo>
                      <a:cubicBezTo>
                        <a:pt x="88181" y="75543"/>
                        <a:pt x="86201" y="77055"/>
                        <a:pt x="83176" y="77055"/>
                      </a:cubicBezTo>
                      <a:close/>
                      <a:moveTo>
                        <a:pt x="83068" y="51526"/>
                      </a:moveTo>
                      <a:lnTo>
                        <a:pt x="59196" y="51526"/>
                      </a:lnTo>
                      <a:lnTo>
                        <a:pt x="59196" y="43245"/>
                      </a:lnTo>
                      <a:lnTo>
                        <a:pt x="83068" y="43245"/>
                      </a:lnTo>
                      <a:cubicBezTo>
                        <a:pt x="86237" y="43245"/>
                        <a:pt x="88181" y="44757"/>
                        <a:pt x="88181" y="47385"/>
                      </a:cubicBezTo>
                      <a:cubicBezTo>
                        <a:pt x="88181" y="50014"/>
                        <a:pt x="86201" y="51526"/>
                        <a:pt x="83068" y="51526"/>
                      </a:cubicBezTo>
                      <a:close/>
                      <a:moveTo>
                        <a:pt x="219607" y="55235"/>
                      </a:moveTo>
                      <a:lnTo>
                        <a:pt x="284924" y="55235"/>
                      </a:lnTo>
                      <a:lnTo>
                        <a:pt x="284924" y="96679"/>
                      </a:lnTo>
                      <a:lnTo>
                        <a:pt x="254390" y="96679"/>
                      </a:lnTo>
                      <a:lnTo>
                        <a:pt x="252770" y="89478"/>
                      </a:lnTo>
                      <a:cubicBezTo>
                        <a:pt x="245892" y="95599"/>
                        <a:pt x="236098" y="98840"/>
                        <a:pt x="222992" y="98840"/>
                      </a:cubicBezTo>
                      <a:cubicBezTo>
                        <a:pt x="188425" y="98840"/>
                        <a:pt x="172618" y="83897"/>
                        <a:pt x="172618" y="61428"/>
                      </a:cubicBezTo>
                      <a:cubicBezTo>
                        <a:pt x="172618" y="34603"/>
                        <a:pt x="192566" y="21424"/>
                        <a:pt x="229113" y="21424"/>
                      </a:cubicBezTo>
                      <a:cubicBezTo>
                        <a:pt x="265660" y="21424"/>
                        <a:pt x="283088" y="33307"/>
                        <a:pt x="284852" y="51526"/>
                      </a:cubicBezTo>
                      <a:lnTo>
                        <a:pt x="245172" y="51526"/>
                      </a:lnTo>
                      <a:cubicBezTo>
                        <a:pt x="244200" y="48250"/>
                        <a:pt x="240383" y="45873"/>
                        <a:pt x="229149" y="45873"/>
                      </a:cubicBezTo>
                      <a:cubicBezTo>
                        <a:pt x="216835" y="45873"/>
                        <a:pt x="210822" y="50230"/>
                        <a:pt x="210822" y="60384"/>
                      </a:cubicBezTo>
                      <a:cubicBezTo>
                        <a:pt x="210822" y="70538"/>
                        <a:pt x="216835" y="75651"/>
                        <a:pt x="229689" y="75651"/>
                      </a:cubicBezTo>
                      <a:cubicBezTo>
                        <a:pt x="237755" y="75651"/>
                        <a:pt x="242652" y="74031"/>
                        <a:pt x="245496" y="70214"/>
                      </a:cubicBezTo>
                      <a:lnTo>
                        <a:pt x="219643" y="70214"/>
                      </a:lnTo>
                      <a:lnTo>
                        <a:pt x="219643" y="55271"/>
                      </a:lnTo>
                      <a:close/>
                      <a:moveTo>
                        <a:pt x="130418" y="23621"/>
                      </a:moveTo>
                      <a:lnTo>
                        <a:pt x="168045" y="23621"/>
                      </a:lnTo>
                      <a:lnTo>
                        <a:pt x="168045" y="96679"/>
                      </a:lnTo>
                      <a:lnTo>
                        <a:pt x="130418" y="96679"/>
                      </a:lnTo>
                      <a:lnTo>
                        <a:pt x="130418" y="23621"/>
                      </a:lnTo>
                      <a:close/>
                      <a:moveTo>
                        <a:pt x="243624" y="184284"/>
                      </a:moveTo>
                      <a:cubicBezTo>
                        <a:pt x="243624" y="181440"/>
                        <a:pt x="241788" y="180684"/>
                        <a:pt x="233794" y="180468"/>
                      </a:cubicBezTo>
                      <a:lnTo>
                        <a:pt x="216007" y="180035"/>
                      </a:lnTo>
                      <a:cubicBezTo>
                        <a:pt x="187669" y="179388"/>
                        <a:pt x="174886" y="171538"/>
                        <a:pt x="174886" y="157567"/>
                      </a:cubicBezTo>
                      <a:cubicBezTo>
                        <a:pt x="174886" y="140104"/>
                        <a:pt x="190694" y="132686"/>
                        <a:pt x="227781" y="132686"/>
                      </a:cubicBezTo>
                      <a:cubicBezTo>
                        <a:pt x="264868" y="132686"/>
                        <a:pt x="279487" y="140536"/>
                        <a:pt x="280027" y="159620"/>
                      </a:cubicBezTo>
                      <a:lnTo>
                        <a:pt x="242400" y="159620"/>
                      </a:lnTo>
                      <a:cubicBezTo>
                        <a:pt x="242076" y="155587"/>
                        <a:pt x="237827" y="154290"/>
                        <a:pt x="227673" y="154290"/>
                      </a:cubicBezTo>
                      <a:cubicBezTo>
                        <a:pt x="217519" y="154290"/>
                        <a:pt x="213594" y="155263"/>
                        <a:pt x="213594" y="158431"/>
                      </a:cubicBezTo>
                      <a:cubicBezTo>
                        <a:pt x="213594" y="161276"/>
                        <a:pt x="215430" y="162032"/>
                        <a:pt x="222848" y="162248"/>
                      </a:cubicBezTo>
                      <a:lnTo>
                        <a:pt x="241608" y="162788"/>
                      </a:lnTo>
                      <a:cubicBezTo>
                        <a:pt x="272466" y="163652"/>
                        <a:pt x="282296" y="169990"/>
                        <a:pt x="282296" y="184825"/>
                      </a:cubicBezTo>
                      <a:cubicBezTo>
                        <a:pt x="282296" y="201388"/>
                        <a:pt x="263644" y="210137"/>
                        <a:pt x="228321" y="210137"/>
                      </a:cubicBezTo>
                      <a:cubicBezTo>
                        <a:pt x="192998" y="210137"/>
                        <a:pt x="175319" y="201532"/>
                        <a:pt x="174778" y="182988"/>
                      </a:cubicBezTo>
                      <a:lnTo>
                        <a:pt x="212406" y="182988"/>
                      </a:lnTo>
                      <a:cubicBezTo>
                        <a:pt x="212730" y="187129"/>
                        <a:pt x="217519" y="188533"/>
                        <a:pt x="228429" y="188533"/>
                      </a:cubicBezTo>
                      <a:cubicBezTo>
                        <a:pt x="238691" y="188533"/>
                        <a:pt x="243588" y="187453"/>
                        <a:pt x="243588" y="184284"/>
                      </a:cubicBezTo>
                      <a:close/>
                      <a:moveTo>
                        <a:pt x="133046" y="184284"/>
                      </a:moveTo>
                      <a:cubicBezTo>
                        <a:pt x="133046" y="181440"/>
                        <a:pt x="131210" y="180684"/>
                        <a:pt x="123216" y="180468"/>
                      </a:cubicBezTo>
                      <a:lnTo>
                        <a:pt x="105429" y="180035"/>
                      </a:lnTo>
                      <a:cubicBezTo>
                        <a:pt x="77091" y="179388"/>
                        <a:pt x="64309" y="171538"/>
                        <a:pt x="64309" y="157567"/>
                      </a:cubicBezTo>
                      <a:cubicBezTo>
                        <a:pt x="64309" y="140104"/>
                        <a:pt x="80116" y="132686"/>
                        <a:pt x="117203" y="132686"/>
                      </a:cubicBezTo>
                      <a:cubicBezTo>
                        <a:pt x="154290" y="132686"/>
                        <a:pt x="168909" y="140536"/>
                        <a:pt x="169449" y="159620"/>
                      </a:cubicBezTo>
                      <a:lnTo>
                        <a:pt x="131822" y="159620"/>
                      </a:lnTo>
                      <a:cubicBezTo>
                        <a:pt x="131498" y="155587"/>
                        <a:pt x="127249" y="154290"/>
                        <a:pt x="117095" y="154290"/>
                      </a:cubicBezTo>
                      <a:cubicBezTo>
                        <a:pt x="106941" y="154290"/>
                        <a:pt x="103016" y="155263"/>
                        <a:pt x="103016" y="158431"/>
                      </a:cubicBezTo>
                      <a:cubicBezTo>
                        <a:pt x="103016" y="161276"/>
                        <a:pt x="104853" y="162032"/>
                        <a:pt x="112270" y="162248"/>
                      </a:cubicBezTo>
                      <a:lnTo>
                        <a:pt x="131030" y="162788"/>
                      </a:lnTo>
                      <a:cubicBezTo>
                        <a:pt x="161888" y="163652"/>
                        <a:pt x="171718" y="169990"/>
                        <a:pt x="171718" y="184825"/>
                      </a:cubicBezTo>
                      <a:cubicBezTo>
                        <a:pt x="171718" y="201388"/>
                        <a:pt x="153066" y="210137"/>
                        <a:pt x="117743" y="210137"/>
                      </a:cubicBezTo>
                      <a:cubicBezTo>
                        <a:pt x="82420" y="210137"/>
                        <a:pt x="64741" y="201532"/>
                        <a:pt x="64201" y="182988"/>
                      </a:cubicBezTo>
                      <a:lnTo>
                        <a:pt x="101828" y="182988"/>
                      </a:lnTo>
                      <a:cubicBezTo>
                        <a:pt x="102152" y="187129"/>
                        <a:pt x="106941" y="188533"/>
                        <a:pt x="117851" y="188533"/>
                      </a:cubicBezTo>
                      <a:cubicBezTo>
                        <a:pt x="128113" y="188533"/>
                        <a:pt x="133010" y="187453"/>
                        <a:pt x="133010" y="184284"/>
                      </a:cubicBezTo>
                      <a:close/>
                      <a:moveTo>
                        <a:pt x="485052" y="207941"/>
                      </a:moveTo>
                      <a:lnTo>
                        <a:pt x="394638" y="207941"/>
                      </a:lnTo>
                      <a:lnTo>
                        <a:pt x="394638" y="134883"/>
                      </a:lnTo>
                      <a:lnTo>
                        <a:pt x="485052" y="134883"/>
                      </a:lnTo>
                      <a:lnTo>
                        <a:pt x="485052" y="157459"/>
                      </a:lnTo>
                      <a:lnTo>
                        <a:pt x="432265" y="157459"/>
                      </a:lnTo>
                      <a:lnTo>
                        <a:pt x="432265" y="162680"/>
                      </a:lnTo>
                      <a:lnTo>
                        <a:pt x="483071" y="162680"/>
                      </a:lnTo>
                      <a:lnTo>
                        <a:pt x="483071" y="180144"/>
                      </a:lnTo>
                      <a:lnTo>
                        <a:pt x="432265" y="180144"/>
                      </a:lnTo>
                      <a:lnTo>
                        <a:pt x="432265" y="185364"/>
                      </a:lnTo>
                      <a:lnTo>
                        <a:pt x="485052" y="185364"/>
                      </a:lnTo>
                      <a:lnTo>
                        <a:pt x="485052" y="207941"/>
                      </a:lnTo>
                      <a:close/>
                      <a:moveTo>
                        <a:pt x="285608" y="173050"/>
                      </a:moveTo>
                      <a:lnTo>
                        <a:pt x="285608" y="134883"/>
                      </a:lnTo>
                      <a:lnTo>
                        <a:pt x="323236" y="134883"/>
                      </a:lnTo>
                      <a:lnTo>
                        <a:pt x="323236" y="165417"/>
                      </a:lnTo>
                      <a:cubicBezTo>
                        <a:pt x="323236" y="176327"/>
                        <a:pt x="326080" y="180900"/>
                        <a:pt x="337422" y="180900"/>
                      </a:cubicBezTo>
                      <a:cubicBezTo>
                        <a:pt x="348765" y="180900"/>
                        <a:pt x="351609" y="176327"/>
                        <a:pt x="351609" y="165417"/>
                      </a:cubicBezTo>
                      <a:lnTo>
                        <a:pt x="351609" y="134883"/>
                      </a:lnTo>
                      <a:lnTo>
                        <a:pt x="389237" y="134883"/>
                      </a:lnTo>
                      <a:lnTo>
                        <a:pt x="389237" y="173050"/>
                      </a:lnTo>
                      <a:cubicBezTo>
                        <a:pt x="389237" y="198147"/>
                        <a:pt x="372241" y="210137"/>
                        <a:pt x="337422" y="210137"/>
                      </a:cubicBezTo>
                      <a:cubicBezTo>
                        <a:pt x="302604" y="210137"/>
                        <a:pt x="285608" y="198147"/>
                        <a:pt x="285608" y="173050"/>
                      </a:cubicBezTo>
                      <a:close/>
                      <a:moveTo>
                        <a:pt x="60312" y="207941"/>
                      </a:moveTo>
                      <a:lnTo>
                        <a:pt x="22648" y="207941"/>
                      </a:lnTo>
                      <a:lnTo>
                        <a:pt x="22648" y="134883"/>
                      </a:lnTo>
                      <a:lnTo>
                        <a:pt x="60276" y="134883"/>
                      </a:lnTo>
                      <a:lnTo>
                        <a:pt x="60276" y="207941"/>
                      </a:lnTo>
                      <a:close/>
                      <a:moveTo>
                        <a:pt x="507700" y="222308"/>
                      </a:moveTo>
                      <a:lnTo>
                        <a:pt x="507700" y="111046"/>
                      </a:lnTo>
                      <a:lnTo>
                        <a:pt x="307609" y="111046"/>
                      </a:lnTo>
                      <a:lnTo>
                        <a:pt x="307609" y="0"/>
                      </a:lnTo>
                      <a:lnTo>
                        <a:pt x="0" y="0"/>
                      </a:lnTo>
                      <a:lnTo>
                        <a:pt x="0" y="343112"/>
                      </a:lnTo>
                      <a:lnTo>
                        <a:pt x="633761" y="343112"/>
                      </a:lnTo>
                      <a:lnTo>
                        <a:pt x="633761" y="222308"/>
                      </a:lnTo>
                      <a:lnTo>
                        <a:pt x="507700" y="222308"/>
                      </a:lnTo>
                      <a:close/>
                      <a:moveTo>
                        <a:pt x="9470" y="9470"/>
                      </a:moveTo>
                      <a:lnTo>
                        <a:pt x="298139" y="9470"/>
                      </a:lnTo>
                      <a:lnTo>
                        <a:pt x="298139" y="111046"/>
                      </a:lnTo>
                      <a:lnTo>
                        <a:pt x="9470" y="111046"/>
                      </a:lnTo>
                      <a:lnTo>
                        <a:pt x="9470" y="9470"/>
                      </a:lnTo>
                      <a:close/>
                      <a:moveTo>
                        <a:pt x="9470" y="120516"/>
                      </a:moveTo>
                      <a:lnTo>
                        <a:pt x="498230" y="120516"/>
                      </a:lnTo>
                      <a:cubicBezTo>
                        <a:pt x="498230" y="120516"/>
                        <a:pt x="498230" y="222308"/>
                        <a:pt x="498230" y="222308"/>
                      </a:cubicBezTo>
                      <a:lnTo>
                        <a:pt x="9470" y="222308"/>
                      </a:lnTo>
                      <a:lnTo>
                        <a:pt x="9470" y="120516"/>
                      </a:lnTo>
                      <a:close/>
                      <a:moveTo>
                        <a:pt x="624291" y="333678"/>
                      </a:moveTo>
                      <a:lnTo>
                        <a:pt x="9470" y="333678"/>
                      </a:lnTo>
                      <a:lnTo>
                        <a:pt x="9470" y="231778"/>
                      </a:lnTo>
                      <a:lnTo>
                        <a:pt x="624291" y="231778"/>
                      </a:lnTo>
                      <a:lnTo>
                        <a:pt x="624291" y="333678"/>
                      </a:lnTo>
                      <a:close/>
                    </a:path>
                  </a:pathLst>
                </a:custGeom>
                <a:grpFill/>
                <a:ln w="3601" cap="flat">
                  <a:noFill/>
                  <a:prstDash val="solid"/>
                  <a:miter/>
                </a:ln>
              </p:spPr>
              <p:txBody>
                <a:bodyPr rtlCol="0" anchor="ctr"/>
                <a:lstStyle/>
                <a:p>
                  <a:endParaRPr lang="en-US"/>
                </a:p>
              </p:txBody>
            </p:sp>
          </p:grpSp>
          <p:grpSp>
            <p:nvGrpSpPr>
              <p:cNvPr id="12" name="Graphic 4">
                <a:extLst>
                  <a:ext uri="{FF2B5EF4-FFF2-40B4-BE49-F238E27FC236}">
                    <a16:creationId xmlns:a16="http://schemas.microsoft.com/office/drawing/2014/main" id="{C3C9DAA0-6C3C-25A8-84BC-7510270F824E}"/>
                  </a:ext>
                </a:extLst>
              </p:cNvPr>
              <p:cNvGrpSpPr/>
              <p:nvPr/>
            </p:nvGrpSpPr>
            <p:grpSpPr>
              <a:xfrm>
                <a:off x="2520" y="5866030"/>
                <a:ext cx="1070310" cy="54767"/>
                <a:chOff x="2520" y="5866030"/>
                <a:chExt cx="1070310" cy="54767"/>
              </a:xfrm>
              <a:grpFill/>
            </p:grpSpPr>
            <p:sp>
              <p:nvSpPr>
                <p:cNvPr id="13" name="Freeform: Shape 12">
                  <a:extLst>
                    <a:ext uri="{FF2B5EF4-FFF2-40B4-BE49-F238E27FC236}">
                      <a16:creationId xmlns:a16="http://schemas.microsoft.com/office/drawing/2014/main" id="{2F183D39-B1EC-6BF1-5DD2-1CFE84BC94D0}"/>
                    </a:ext>
                  </a:extLst>
                </p:cNvPr>
                <p:cNvSpPr/>
                <p:nvPr/>
              </p:nvSpPr>
              <p:spPr>
                <a:xfrm>
                  <a:off x="2520" y="5868263"/>
                  <a:ext cx="49977" cy="41192"/>
                </a:xfrm>
                <a:custGeom>
                  <a:avLst/>
                  <a:gdLst>
                    <a:gd name="connsiteX0" fmla="*/ 33703 w 49977"/>
                    <a:gd name="connsiteY0" fmla="*/ 0 h 41192"/>
                    <a:gd name="connsiteX1" fmla="*/ 43100 w 49977"/>
                    <a:gd name="connsiteY1" fmla="*/ 1512 h 41192"/>
                    <a:gd name="connsiteX2" fmla="*/ 48322 w 49977"/>
                    <a:gd name="connsiteY2" fmla="*/ 6085 h 41192"/>
                    <a:gd name="connsiteX3" fmla="*/ 49978 w 49977"/>
                    <a:gd name="connsiteY3" fmla="*/ 13935 h 41192"/>
                    <a:gd name="connsiteX4" fmla="*/ 48322 w 49977"/>
                    <a:gd name="connsiteY4" fmla="*/ 21712 h 41192"/>
                    <a:gd name="connsiteX5" fmla="*/ 43100 w 49977"/>
                    <a:gd name="connsiteY5" fmla="*/ 26285 h 41192"/>
                    <a:gd name="connsiteX6" fmla="*/ 33703 w 49977"/>
                    <a:gd name="connsiteY6" fmla="*/ 27798 h 41192"/>
                    <a:gd name="connsiteX7" fmla="*/ 13107 w 49977"/>
                    <a:gd name="connsiteY7" fmla="*/ 27798 h 41192"/>
                    <a:gd name="connsiteX8" fmla="*/ 13107 w 49977"/>
                    <a:gd name="connsiteY8" fmla="*/ 41192 h 41192"/>
                    <a:gd name="connsiteX9" fmla="*/ 0 w 49977"/>
                    <a:gd name="connsiteY9" fmla="*/ 41192 h 41192"/>
                    <a:gd name="connsiteX10" fmla="*/ 0 w 49977"/>
                    <a:gd name="connsiteY10" fmla="*/ 0 h 41192"/>
                    <a:gd name="connsiteX11" fmla="*/ 33703 w 49977"/>
                    <a:gd name="connsiteY11" fmla="*/ 0 h 41192"/>
                    <a:gd name="connsiteX12" fmla="*/ 30354 w 49977"/>
                    <a:gd name="connsiteY12" fmla="*/ 18688 h 41192"/>
                    <a:gd name="connsiteX13" fmla="*/ 34279 w 49977"/>
                    <a:gd name="connsiteY13" fmla="*/ 17608 h 41192"/>
                    <a:gd name="connsiteX14" fmla="*/ 35503 w 49977"/>
                    <a:gd name="connsiteY14" fmla="*/ 14259 h 41192"/>
                    <a:gd name="connsiteX15" fmla="*/ 34279 w 49977"/>
                    <a:gd name="connsiteY15" fmla="*/ 10874 h 41192"/>
                    <a:gd name="connsiteX16" fmla="*/ 30354 w 49977"/>
                    <a:gd name="connsiteY16" fmla="*/ 9794 h 41192"/>
                    <a:gd name="connsiteX17" fmla="*/ 13107 w 49977"/>
                    <a:gd name="connsiteY17" fmla="*/ 9794 h 41192"/>
                    <a:gd name="connsiteX18" fmla="*/ 13107 w 49977"/>
                    <a:gd name="connsiteY18" fmla="*/ 18688 h 41192"/>
                    <a:gd name="connsiteX19" fmla="*/ 30354 w 49977"/>
                    <a:gd name="connsiteY19" fmla="*/ 18688 h 4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977" h="41192">
                      <a:moveTo>
                        <a:pt x="33703" y="0"/>
                      </a:moveTo>
                      <a:cubicBezTo>
                        <a:pt x="37591" y="0"/>
                        <a:pt x="40724" y="504"/>
                        <a:pt x="43100" y="1512"/>
                      </a:cubicBezTo>
                      <a:cubicBezTo>
                        <a:pt x="45477" y="2521"/>
                        <a:pt x="47241" y="4033"/>
                        <a:pt x="48322" y="6085"/>
                      </a:cubicBezTo>
                      <a:cubicBezTo>
                        <a:pt x="49402" y="8138"/>
                        <a:pt x="49978" y="10730"/>
                        <a:pt x="49978" y="13935"/>
                      </a:cubicBezTo>
                      <a:cubicBezTo>
                        <a:pt x="49978" y="17139"/>
                        <a:pt x="49438" y="19696"/>
                        <a:pt x="48322" y="21712"/>
                      </a:cubicBezTo>
                      <a:cubicBezTo>
                        <a:pt x="47241" y="23765"/>
                        <a:pt x="45477" y="25277"/>
                        <a:pt x="43100" y="26285"/>
                      </a:cubicBezTo>
                      <a:cubicBezTo>
                        <a:pt x="40724" y="27294"/>
                        <a:pt x="37591" y="27798"/>
                        <a:pt x="33703" y="27798"/>
                      </a:cubicBezTo>
                      <a:lnTo>
                        <a:pt x="13107" y="27798"/>
                      </a:lnTo>
                      <a:lnTo>
                        <a:pt x="13107" y="41192"/>
                      </a:lnTo>
                      <a:lnTo>
                        <a:pt x="0" y="41192"/>
                      </a:lnTo>
                      <a:lnTo>
                        <a:pt x="0" y="0"/>
                      </a:lnTo>
                      <a:lnTo>
                        <a:pt x="33703" y="0"/>
                      </a:lnTo>
                      <a:close/>
                      <a:moveTo>
                        <a:pt x="30354" y="18688"/>
                      </a:moveTo>
                      <a:cubicBezTo>
                        <a:pt x="32154" y="18688"/>
                        <a:pt x="33487" y="18328"/>
                        <a:pt x="34279" y="17608"/>
                      </a:cubicBezTo>
                      <a:cubicBezTo>
                        <a:pt x="35071" y="16888"/>
                        <a:pt x="35503" y="15771"/>
                        <a:pt x="35503" y="14259"/>
                      </a:cubicBezTo>
                      <a:cubicBezTo>
                        <a:pt x="35503" y="12747"/>
                        <a:pt x="35107" y="11595"/>
                        <a:pt x="34279" y="10874"/>
                      </a:cubicBezTo>
                      <a:cubicBezTo>
                        <a:pt x="33487" y="10154"/>
                        <a:pt x="32154" y="9794"/>
                        <a:pt x="30354" y="9794"/>
                      </a:cubicBezTo>
                      <a:lnTo>
                        <a:pt x="13107" y="9794"/>
                      </a:lnTo>
                      <a:lnTo>
                        <a:pt x="13107" y="18688"/>
                      </a:lnTo>
                      <a:lnTo>
                        <a:pt x="30354" y="18688"/>
                      </a:lnTo>
                      <a:close/>
                    </a:path>
                  </a:pathLst>
                </a:custGeom>
                <a:grpFill/>
                <a:ln w="360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72FD0DF8-8A1D-36CE-21A3-D332F250FED5}"/>
                    </a:ext>
                  </a:extLst>
                </p:cNvPr>
                <p:cNvSpPr/>
                <p:nvPr/>
              </p:nvSpPr>
              <p:spPr>
                <a:xfrm>
                  <a:off x="54514" y="5877013"/>
                  <a:ext cx="44864" cy="33774"/>
                </a:xfrm>
                <a:custGeom>
                  <a:avLst/>
                  <a:gdLst>
                    <a:gd name="connsiteX0" fmla="*/ 44001 w 44864"/>
                    <a:gd name="connsiteY0" fmla="*/ 27401 h 33774"/>
                    <a:gd name="connsiteX1" fmla="*/ 44181 w 44864"/>
                    <a:gd name="connsiteY1" fmla="*/ 30246 h 33774"/>
                    <a:gd name="connsiteX2" fmla="*/ 44865 w 44864"/>
                    <a:gd name="connsiteY2" fmla="*/ 32082 h 33774"/>
                    <a:gd name="connsiteX3" fmla="*/ 44865 w 44864"/>
                    <a:gd name="connsiteY3" fmla="*/ 32442 h 33774"/>
                    <a:gd name="connsiteX4" fmla="*/ 32190 w 44864"/>
                    <a:gd name="connsiteY4" fmla="*/ 32442 h 33774"/>
                    <a:gd name="connsiteX5" fmla="*/ 31542 w 44864"/>
                    <a:gd name="connsiteY5" fmla="*/ 31218 h 33774"/>
                    <a:gd name="connsiteX6" fmla="*/ 31326 w 44864"/>
                    <a:gd name="connsiteY6" fmla="*/ 29274 h 33774"/>
                    <a:gd name="connsiteX7" fmla="*/ 31326 w 44864"/>
                    <a:gd name="connsiteY7" fmla="*/ 28229 h 33774"/>
                    <a:gd name="connsiteX8" fmla="*/ 24917 w 44864"/>
                    <a:gd name="connsiteY8" fmla="*/ 32370 h 33774"/>
                    <a:gd name="connsiteX9" fmla="*/ 15123 w 44864"/>
                    <a:gd name="connsiteY9" fmla="*/ 33775 h 33774"/>
                    <a:gd name="connsiteX10" fmla="*/ 4213 w 44864"/>
                    <a:gd name="connsiteY10" fmla="*/ 31218 h 33774"/>
                    <a:gd name="connsiteX11" fmla="*/ 0 w 44864"/>
                    <a:gd name="connsiteY11" fmla="*/ 23441 h 33774"/>
                    <a:gd name="connsiteX12" fmla="*/ 1332 w 44864"/>
                    <a:gd name="connsiteY12" fmla="*/ 17968 h 33774"/>
                    <a:gd name="connsiteX13" fmla="*/ 5005 w 44864"/>
                    <a:gd name="connsiteY13" fmla="*/ 14799 h 33774"/>
                    <a:gd name="connsiteX14" fmla="*/ 10730 w 44864"/>
                    <a:gd name="connsiteY14" fmla="*/ 13467 h 33774"/>
                    <a:gd name="connsiteX15" fmla="*/ 27185 w 44864"/>
                    <a:gd name="connsiteY15" fmla="*/ 12098 h 33774"/>
                    <a:gd name="connsiteX16" fmla="*/ 29706 w 44864"/>
                    <a:gd name="connsiteY16" fmla="*/ 11486 h 33774"/>
                    <a:gd name="connsiteX17" fmla="*/ 30498 w 44864"/>
                    <a:gd name="connsiteY17" fmla="*/ 9974 h 33774"/>
                    <a:gd name="connsiteX18" fmla="*/ 28986 w 44864"/>
                    <a:gd name="connsiteY18" fmla="*/ 8210 h 33774"/>
                    <a:gd name="connsiteX19" fmla="*/ 23945 w 44864"/>
                    <a:gd name="connsiteY19" fmla="*/ 7597 h 33774"/>
                    <a:gd name="connsiteX20" fmla="*/ 18616 w 44864"/>
                    <a:gd name="connsiteY20" fmla="*/ 8282 h 33774"/>
                    <a:gd name="connsiteX21" fmla="*/ 16203 w 44864"/>
                    <a:gd name="connsiteY21" fmla="*/ 10694 h 33774"/>
                    <a:gd name="connsiteX22" fmla="*/ 2232 w 44864"/>
                    <a:gd name="connsiteY22" fmla="*/ 10694 h 33774"/>
                    <a:gd name="connsiteX23" fmla="*/ 5041 w 44864"/>
                    <a:gd name="connsiteY23" fmla="*/ 4141 h 33774"/>
                    <a:gd name="connsiteX24" fmla="*/ 12206 w 44864"/>
                    <a:gd name="connsiteY24" fmla="*/ 900 h 33774"/>
                    <a:gd name="connsiteX25" fmla="*/ 23369 w 44864"/>
                    <a:gd name="connsiteY25" fmla="*/ 0 h 33774"/>
                    <a:gd name="connsiteX26" fmla="*/ 34819 w 44864"/>
                    <a:gd name="connsiteY26" fmla="*/ 756 h 33774"/>
                    <a:gd name="connsiteX27" fmla="*/ 41660 w 44864"/>
                    <a:gd name="connsiteY27" fmla="*/ 3673 h 33774"/>
                    <a:gd name="connsiteX28" fmla="*/ 44073 w 44864"/>
                    <a:gd name="connsiteY28" fmla="*/ 9938 h 33774"/>
                    <a:gd name="connsiteX29" fmla="*/ 44073 w 44864"/>
                    <a:gd name="connsiteY29" fmla="*/ 27401 h 33774"/>
                    <a:gd name="connsiteX30" fmla="*/ 31074 w 44864"/>
                    <a:gd name="connsiteY30" fmla="*/ 17823 h 33774"/>
                    <a:gd name="connsiteX31" fmla="*/ 29850 w 44864"/>
                    <a:gd name="connsiteY31" fmla="*/ 18291 h 33774"/>
                    <a:gd name="connsiteX32" fmla="*/ 28266 w 44864"/>
                    <a:gd name="connsiteY32" fmla="*/ 18580 h 33774"/>
                    <a:gd name="connsiteX33" fmla="*/ 28158 w 44864"/>
                    <a:gd name="connsiteY33" fmla="*/ 18652 h 33774"/>
                    <a:gd name="connsiteX34" fmla="*/ 28050 w 44864"/>
                    <a:gd name="connsiteY34" fmla="*/ 18652 h 33774"/>
                    <a:gd name="connsiteX35" fmla="*/ 17968 w 44864"/>
                    <a:gd name="connsiteY35" fmla="*/ 19876 h 33774"/>
                    <a:gd name="connsiteX36" fmla="*/ 14619 w 44864"/>
                    <a:gd name="connsiteY36" fmla="*/ 20956 h 33774"/>
                    <a:gd name="connsiteX37" fmla="*/ 13539 w 44864"/>
                    <a:gd name="connsiteY37" fmla="*/ 23189 h 33774"/>
                    <a:gd name="connsiteX38" fmla="*/ 14943 w 44864"/>
                    <a:gd name="connsiteY38" fmla="*/ 25601 h 33774"/>
                    <a:gd name="connsiteX39" fmla="*/ 19300 w 44864"/>
                    <a:gd name="connsiteY39" fmla="*/ 26285 h 33774"/>
                    <a:gd name="connsiteX40" fmla="*/ 27653 w 44864"/>
                    <a:gd name="connsiteY40" fmla="*/ 24485 h 33774"/>
                    <a:gd name="connsiteX41" fmla="*/ 31110 w 44864"/>
                    <a:gd name="connsiteY41" fmla="*/ 18868 h 33774"/>
                    <a:gd name="connsiteX42" fmla="*/ 31110 w 44864"/>
                    <a:gd name="connsiteY42" fmla="*/ 17823 h 3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4864" h="33774">
                      <a:moveTo>
                        <a:pt x="44001" y="27401"/>
                      </a:moveTo>
                      <a:cubicBezTo>
                        <a:pt x="44001" y="28518"/>
                        <a:pt x="44073" y="29454"/>
                        <a:pt x="44181" y="30246"/>
                      </a:cubicBezTo>
                      <a:cubicBezTo>
                        <a:pt x="44289" y="31038"/>
                        <a:pt x="44541" y="31614"/>
                        <a:pt x="44865" y="32082"/>
                      </a:cubicBezTo>
                      <a:lnTo>
                        <a:pt x="44865" y="32442"/>
                      </a:lnTo>
                      <a:lnTo>
                        <a:pt x="32190" y="32442"/>
                      </a:lnTo>
                      <a:cubicBezTo>
                        <a:pt x="31938" y="32155"/>
                        <a:pt x="31722" y="31758"/>
                        <a:pt x="31542" y="31218"/>
                      </a:cubicBezTo>
                      <a:cubicBezTo>
                        <a:pt x="31398" y="30678"/>
                        <a:pt x="31326" y="30030"/>
                        <a:pt x="31326" y="29274"/>
                      </a:cubicBezTo>
                      <a:lnTo>
                        <a:pt x="31326" y="28229"/>
                      </a:lnTo>
                      <a:cubicBezTo>
                        <a:pt x="29742" y="30030"/>
                        <a:pt x="27617" y="31398"/>
                        <a:pt x="24917" y="32370"/>
                      </a:cubicBezTo>
                      <a:cubicBezTo>
                        <a:pt x="22216" y="33307"/>
                        <a:pt x="18940" y="33775"/>
                        <a:pt x="15123" y="33775"/>
                      </a:cubicBezTo>
                      <a:cubicBezTo>
                        <a:pt x="10658" y="33775"/>
                        <a:pt x="7021" y="32947"/>
                        <a:pt x="4213" y="31218"/>
                      </a:cubicBezTo>
                      <a:cubicBezTo>
                        <a:pt x="1404" y="29526"/>
                        <a:pt x="0" y="26933"/>
                        <a:pt x="0" y="23441"/>
                      </a:cubicBezTo>
                      <a:cubicBezTo>
                        <a:pt x="0" y="21208"/>
                        <a:pt x="432" y="19372"/>
                        <a:pt x="1332" y="17968"/>
                      </a:cubicBezTo>
                      <a:cubicBezTo>
                        <a:pt x="2232" y="16563"/>
                        <a:pt x="3421" y="15483"/>
                        <a:pt x="5005" y="14799"/>
                      </a:cubicBezTo>
                      <a:cubicBezTo>
                        <a:pt x="6589" y="14115"/>
                        <a:pt x="8462" y="13683"/>
                        <a:pt x="10730" y="13467"/>
                      </a:cubicBezTo>
                      <a:lnTo>
                        <a:pt x="27185" y="12098"/>
                      </a:lnTo>
                      <a:cubicBezTo>
                        <a:pt x="28338" y="12026"/>
                        <a:pt x="29166" y="11810"/>
                        <a:pt x="29706" y="11486"/>
                      </a:cubicBezTo>
                      <a:cubicBezTo>
                        <a:pt x="30210" y="11162"/>
                        <a:pt x="30498" y="10658"/>
                        <a:pt x="30498" y="9974"/>
                      </a:cubicBezTo>
                      <a:cubicBezTo>
                        <a:pt x="30498" y="9218"/>
                        <a:pt x="29994" y="8606"/>
                        <a:pt x="28986" y="8210"/>
                      </a:cubicBezTo>
                      <a:cubicBezTo>
                        <a:pt x="27978" y="7814"/>
                        <a:pt x="26285" y="7597"/>
                        <a:pt x="23945" y="7597"/>
                      </a:cubicBezTo>
                      <a:cubicBezTo>
                        <a:pt x="21604" y="7597"/>
                        <a:pt x="19840" y="7814"/>
                        <a:pt x="18616" y="8282"/>
                      </a:cubicBezTo>
                      <a:cubicBezTo>
                        <a:pt x="17355" y="8750"/>
                        <a:pt x="16563" y="9542"/>
                        <a:pt x="16203" y="10694"/>
                      </a:cubicBezTo>
                      <a:lnTo>
                        <a:pt x="2232" y="10694"/>
                      </a:lnTo>
                      <a:cubicBezTo>
                        <a:pt x="2340" y="7886"/>
                        <a:pt x="3277" y="5689"/>
                        <a:pt x="5041" y="4141"/>
                      </a:cubicBezTo>
                      <a:cubicBezTo>
                        <a:pt x="6805" y="2592"/>
                        <a:pt x="9182" y="1512"/>
                        <a:pt x="12206" y="900"/>
                      </a:cubicBezTo>
                      <a:cubicBezTo>
                        <a:pt x="15231" y="288"/>
                        <a:pt x="18940" y="0"/>
                        <a:pt x="23369" y="0"/>
                      </a:cubicBezTo>
                      <a:cubicBezTo>
                        <a:pt x="28050" y="0"/>
                        <a:pt x="31866" y="252"/>
                        <a:pt x="34819" y="756"/>
                      </a:cubicBezTo>
                      <a:cubicBezTo>
                        <a:pt x="37771" y="1260"/>
                        <a:pt x="40040" y="2232"/>
                        <a:pt x="41660" y="3673"/>
                      </a:cubicBezTo>
                      <a:cubicBezTo>
                        <a:pt x="43281" y="5113"/>
                        <a:pt x="44073" y="7201"/>
                        <a:pt x="44073" y="9938"/>
                      </a:cubicBezTo>
                      <a:lnTo>
                        <a:pt x="44073" y="27401"/>
                      </a:lnTo>
                      <a:close/>
                      <a:moveTo>
                        <a:pt x="31074" y="17823"/>
                      </a:moveTo>
                      <a:cubicBezTo>
                        <a:pt x="30750" y="18004"/>
                        <a:pt x="30354" y="18184"/>
                        <a:pt x="29850" y="18291"/>
                      </a:cubicBezTo>
                      <a:cubicBezTo>
                        <a:pt x="29346" y="18400"/>
                        <a:pt x="28806" y="18508"/>
                        <a:pt x="28266" y="18580"/>
                      </a:cubicBezTo>
                      <a:cubicBezTo>
                        <a:pt x="28230" y="18616"/>
                        <a:pt x="28194" y="18652"/>
                        <a:pt x="28158" y="18652"/>
                      </a:cubicBezTo>
                      <a:lnTo>
                        <a:pt x="28050" y="18652"/>
                      </a:lnTo>
                      <a:lnTo>
                        <a:pt x="17968" y="19876"/>
                      </a:lnTo>
                      <a:cubicBezTo>
                        <a:pt x="16455" y="20092"/>
                        <a:pt x="15339" y="20488"/>
                        <a:pt x="14619" y="20956"/>
                      </a:cubicBezTo>
                      <a:cubicBezTo>
                        <a:pt x="13899" y="21460"/>
                        <a:pt x="13539" y="22217"/>
                        <a:pt x="13539" y="23189"/>
                      </a:cubicBezTo>
                      <a:cubicBezTo>
                        <a:pt x="13539" y="24341"/>
                        <a:pt x="14007" y="25133"/>
                        <a:pt x="14943" y="25601"/>
                      </a:cubicBezTo>
                      <a:cubicBezTo>
                        <a:pt x="15879" y="26069"/>
                        <a:pt x="17355" y="26285"/>
                        <a:pt x="19300" y="26285"/>
                      </a:cubicBezTo>
                      <a:cubicBezTo>
                        <a:pt x="22576" y="26285"/>
                        <a:pt x="25349" y="25673"/>
                        <a:pt x="27653" y="24485"/>
                      </a:cubicBezTo>
                      <a:cubicBezTo>
                        <a:pt x="29958" y="23260"/>
                        <a:pt x="31110" y="21388"/>
                        <a:pt x="31110" y="18868"/>
                      </a:cubicBezTo>
                      <a:lnTo>
                        <a:pt x="31110" y="17823"/>
                      </a:lnTo>
                      <a:close/>
                    </a:path>
                  </a:pathLst>
                </a:custGeom>
                <a:grpFill/>
                <a:ln w="360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3CD82691-0D41-30DF-8667-A92E92136E9F}"/>
                    </a:ext>
                  </a:extLst>
                </p:cNvPr>
                <p:cNvSpPr/>
                <p:nvPr/>
              </p:nvSpPr>
              <p:spPr>
                <a:xfrm>
                  <a:off x="104204" y="5877481"/>
                  <a:ext cx="32658" cy="31974"/>
                </a:xfrm>
                <a:custGeom>
                  <a:avLst/>
                  <a:gdLst>
                    <a:gd name="connsiteX0" fmla="*/ 12674 w 32658"/>
                    <a:gd name="connsiteY0" fmla="*/ 792 h 31974"/>
                    <a:gd name="connsiteX1" fmla="*/ 12674 w 32658"/>
                    <a:gd name="connsiteY1" fmla="*/ 5005 h 31974"/>
                    <a:gd name="connsiteX2" fmla="*/ 13035 w 32658"/>
                    <a:gd name="connsiteY2" fmla="*/ 5005 h 31974"/>
                    <a:gd name="connsiteX3" fmla="*/ 17175 w 32658"/>
                    <a:gd name="connsiteY3" fmla="*/ 2160 h 31974"/>
                    <a:gd name="connsiteX4" fmla="*/ 22360 w 32658"/>
                    <a:gd name="connsiteY4" fmla="*/ 504 h 31974"/>
                    <a:gd name="connsiteX5" fmla="*/ 28950 w 32658"/>
                    <a:gd name="connsiteY5" fmla="*/ 0 h 31974"/>
                    <a:gd name="connsiteX6" fmla="*/ 32658 w 32658"/>
                    <a:gd name="connsiteY6" fmla="*/ 180 h 31974"/>
                    <a:gd name="connsiteX7" fmla="*/ 32658 w 32658"/>
                    <a:gd name="connsiteY7" fmla="*/ 12351 h 31974"/>
                    <a:gd name="connsiteX8" fmla="*/ 32370 w 32658"/>
                    <a:gd name="connsiteY8" fmla="*/ 12279 h 31974"/>
                    <a:gd name="connsiteX9" fmla="*/ 26501 w 32658"/>
                    <a:gd name="connsiteY9" fmla="*/ 11774 h 31974"/>
                    <a:gd name="connsiteX10" fmla="*/ 16707 w 32658"/>
                    <a:gd name="connsiteY10" fmla="*/ 13827 h 31974"/>
                    <a:gd name="connsiteX11" fmla="*/ 12927 w 32658"/>
                    <a:gd name="connsiteY11" fmla="*/ 21640 h 31974"/>
                    <a:gd name="connsiteX12" fmla="*/ 12927 w 32658"/>
                    <a:gd name="connsiteY12" fmla="*/ 31974 h 31974"/>
                    <a:gd name="connsiteX13" fmla="*/ 0 w 32658"/>
                    <a:gd name="connsiteY13" fmla="*/ 31974 h 31974"/>
                    <a:gd name="connsiteX14" fmla="*/ 0 w 32658"/>
                    <a:gd name="connsiteY14" fmla="*/ 828 h 31974"/>
                    <a:gd name="connsiteX15" fmla="*/ 12674 w 32658"/>
                    <a:gd name="connsiteY15" fmla="*/ 828 h 3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658" h="31974">
                      <a:moveTo>
                        <a:pt x="12674" y="792"/>
                      </a:moveTo>
                      <a:lnTo>
                        <a:pt x="12674" y="5005"/>
                      </a:lnTo>
                      <a:lnTo>
                        <a:pt x="13035" y="5005"/>
                      </a:lnTo>
                      <a:cubicBezTo>
                        <a:pt x="14259" y="3853"/>
                        <a:pt x="15663" y="2917"/>
                        <a:pt x="17175" y="2160"/>
                      </a:cubicBezTo>
                      <a:cubicBezTo>
                        <a:pt x="18724" y="1404"/>
                        <a:pt x="20452" y="864"/>
                        <a:pt x="22360" y="504"/>
                      </a:cubicBezTo>
                      <a:cubicBezTo>
                        <a:pt x="24269" y="144"/>
                        <a:pt x="26465" y="0"/>
                        <a:pt x="28950" y="0"/>
                      </a:cubicBezTo>
                      <a:cubicBezTo>
                        <a:pt x="30174" y="0"/>
                        <a:pt x="31398" y="72"/>
                        <a:pt x="32658" y="180"/>
                      </a:cubicBezTo>
                      <a:lnTo>
                        <a:pt x="32658" y="12351"/>
                      </a:lnTo>
                      <a:lnTo>
                        <a:pt x="32370" y="12279"/>
                      </a:lnTo>
                      <a:cubicBezTo>
                        <a:pt x="30642" y="11919"/>
                        <a:pt x="28662" y="11774"/>
                        <a:pt x="26501" y="11774"/>
                      </a:cubicBezTo>
                      <a:cubicBezTo>
                        <a:pt x="22504" y="11774"/>
                        <a:pt x="19228" y="12458"/>
                        <a:pt x="16707" y="13827"/>
                      </a:cubicBezTo>
                      <a:cubicBezTo>
                        <a:pt x="14187" y="15195"/>
                        <a:pt x="12927" y="17787"/>
                        <a:pt x="12927" y="21640"/>
                      </a:cubicBezTo>
                      <a:lnTo>
                        <a:pt x="12927" y="31974"/>
                      </a:lnTo>
                      <a:lnTo>
                        <a:pt x="0" y="31974"/>
                      </a:lnTo>
                      <a:lnTo>
                        <a:pt x="0" y="828"/>
                      </a:lnTo>
                      <a:lnTo>
                        <a:pt x="12674" y="828"/>
                      </a:lnTo>
                      <a:close/>
                    </a:path>
                  </a:pathLst>
                </a:custGeom>
                <a:grpFill/>
                <a:ln w="3601"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696CCB0B-3F99-DA1B-66C3-4AF354E3499C}"/>
                    </a:ext>
                  </a:extLst>
                </p:cNvPr>
                <p:cNvSpPr/>
                <p:nvPr/>
              </p:nvSpPr>
              <p:spPr>
                <a:xfrm>
                  <a:off x="138087" y="5869955"/>
                  <a:ext cx="29057" cy="40039"/>
                </a:xfrm>
                <a:custGeom>
                  <a:avLst/>
                  <a:gdLst>
                    <a:gd name="connsiteX0" fmla="*/ 23549 w 29057"/>
                    <a:gd name="connsiteY0" fmla="*/ 29958 h 40039"/>
                    <a:gd name="connsiteX1" fmla="*/ 26177 w 29057"/>
                    <a:gd name="connsiteY1" fmla="*/ 29958 h 40039"/>
                    <a:gd name="connsiteX2" fmla="*/ 28986 w 29057"/>
                    <a:gd name="connsiteY2" fmla="*/ 29814 h 40039"/>
                    <a:gd name="connsiteX3" fmla="*/ 28986 w 29057"/>
                    <a:gd name="connsiteY3" fmla="*/ 39500 h 40039"/>
                    <a:gd name="connsiteX4" fmla="*/ 25241 w 29057"/>
                    <a:gd name="connsiteY4" fmla="*/ 39860 h 40039"/>
                    <a:gd name="connsiteX5" fmla="*/ 20812 w 29057"/>
                    <a:gd name="connsiteY5" fmla="*/ 40040 h 40039"/>
                    <a:gd name="connsiteX6" fmla="*/ 11882 w 29057"/>
                    <a:gd name="connsiteY6" fmla="*/ 39068 h 40039"/>
                    <a:gd name="connsiteX7" fmla="*/ 7489 w 29057"/>
                    <a:gd name="connsiteY7" fmla="*/ 35935 h 40039"/>
                    <a:gd name="connsiteX8" fmla="*/ 6229 w 29057"/>
                    <a:gd name="connsiteY8" fmla="*/ 29922 h 40039"/>
                    <a:gd name="connsiteX9" fmla="*/ 6229 w 29057"/>
                    <a:gd name="connsiteY9" fmla="*/ 15915 h 40039"/>
                    <a:gd name="connsiteX10" fmla="*/ 0 w 29057"/>
                    <a:gd name="connsiteY10" fmla="*/ 15915 h 40039"/>
                    <a:gd name="connsiteX11" fmla="*/ 0 w 29057"/>
                    <a:gd name="connsiteY11" fmla="*/ 8426 h 40039"/>
                    <a:gd name="connsiteX12" fmla="*/ 6229 w 29057"/>
                    <a:gd name="connsiteY12" fmla="*/ 8426 h 40039"/>
                    <a:gd name="connsiteX13" fmla="*/ 6229 w 29057"/>
                    <a:gd name="connsiteY13" fmla="*/ 0 h 40039"/>
                    <a:gd name="connsiteX14" fmla="*/ 19084 w 29057"/>
                    <a:gd name="connsiteY14" fmla="*/ 0 h 40039"/>
                    <a:gd name="connsiteX15" fmla="*/ 19084 w 29057"/>
                    <a:gd name="connsiteY15" fmla="*/ 8426 h 40039"/>
                    <a:gd name="connsiteX16" fmla="*/ 29058 w 29057"/>
                    <a:gd name="connsiteY16" fmla="*/ 8426 h 40039"/>
                    <a:gd name="connsiteX17" fmla="*/ 29058 w 29057"/>
                    <a:gd name="connsiteY17" fmla="*/ 15915 h 40039"/>
                    <a:gd name="connsiteX18" fmla="*/ 19084 w 29057"/>
                    <a:gd name="connsiteY18" fmla="*/ 15915 h 40039"/>
                    <a:gd name="connsiteX19" fmla="*/ 19084 w 29057"/>
                    <a:gd name="connsiteY19" fmla="*/ 27581 h 40039"/>
                    <a:gd name="connsiteX20" fmla="*/ 20128 w 29057"/>
                    <a:gd name="connsiteY20" fmla="*/ 29526 h 40039"/>
                    <a:gd name="connsiteX21" fmla="*/ 23585 w 29057"/>
                    <a:gd name="connsiteY21" fmla="*/ 30030 h 4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057" h="40039">
                      <a:moveTo>
                        <a:pt x="23549" y="29958"/>
                      </a:moveTo>
                      <a:cubicBezTo>
                        <a:pt x="24341" y="29958"/>
                        <a:pt x="25241" y="29958"/>
                        <a:pt x="26177" y="29958"/>
                      </a:cubicBezTo>
                      <a:cubicBezTo>
                        <a:pt x="27113" y="29958"/>
                        <a:pt x="28050" y="29886"/>
                        <a:pt x="28986" y="29814"/>
                      </a:cubicBezTo>
                      <a:lnTo>
                        <a:pt x="28986" y="39500"/>
                      </a:lnTo>
                      <a:cubicBezTo>
                        <a:pt x="28050" y="39608"/>
                        <a:pt x="26825" y="39715"/>
                        <a:pt x="25241" y="39860"/>
                      </a:cubicBezTo>
                      <a:cubicBezTo>
                        <a:pt x="23657" y="40004"/>
                        <a:pt x="22180" y="40040"/>
                        <a:pt x="20812" y="40040"/>
                      </a:cubicBezTo>
                      <a:cubicBezTo>
                        <a:pt x="16923" y="40040"/>
                        <a:pt x="13935" y="39715"/>
                        <a:pt x="11882" y="39068"/>
                      </a:cubicBezTo>
                      <a:cubicBezTo>
                        <a:pt x="9794" y="38419"/>
                        <a:pt x="8354" y="37375"/>
                        <a:pt x="7489" y="35935"/>
                      </a:cubicBezTo>
                      <a:cubicBezTo>
                        <a:pt x="6625" y="34495"/>
                        <a:pt x="6229" y="32478"/>
                        <a:pt x="6229" y="29922"/>
                      </a:cubicBezTo>
                      <a:lnTo>
                        <a:pt x="6229" y="15915"/>
                      </a:lnTo>
                      <a:lnTo>
                        <a:pt x="0" y="15915"/>
                      </a:lnTo>
                      <a:lnTo>
                        <a:pt x="0" y="8426"/>
                      </a:lnTo>
                      <a:lnTo>
                        <a:pt x="6229" y="8426"/>
                      </a:lnTo>
                      <a:lnTo>
                        <a:pt x="6229" y="0"/>
                      </a:lnTo>
                      <a:lnTo>
                        <a:pt x="19084" y="0"/>
                      </a:lnTo>
                      <a:lnTo>
                        <a:pt x="19084" y="8426"/>
                      </a:lnTo>
                      <a:lnTo>
                        <a:pt x="29058" y="8426"/>
                      </a:lnTo>
                      <a:lnTo>
                        <a:pt x="29058" y="15915"/>
                      </a:lnTo>
                      <a:lnTo>
                        <a:pt x="19084" y="15915"/>
                      </a:lnTo>
                      <a:lnTo>
                        <a:pt x="19084" y="27581"/>
                      </a:lnTo>
                      <a:cubicBezTo>
                        <a:pt x="19084" y="28553"/>
                        <a:pt x="19444" y="29202"/>
                        <a:pt x="20128" y="29526"/>
                      </a:cubicBezTo>
                      <a:cubicBezTo>
                        <a:pt x="20812" y="29850"/>
                        <a:pt x="21964" y="30030"/>
                        <a:pt x="23585" y="30030"/>
                      </a:cubicBezTo>
                      <a:close/>
                    </a:path>
                  </a:pathLst>
                </a:custGeom>
                <a:grpFill/>
                <a:ln w="3601"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8F8992DB-27A4-913D-B5B8-032A4DDC80FE}"/>
                    </a:ext>
                  </a:extLst>
                </p:cNvPr>
                <p:cNvSpPr/>
                <p:nvPr/>
              </p:nvSpPr>
              <p:spPr>
                <a:xfrm>
                  <a:off x="191629" y="5877013"/>
                  <a:ext cx="46593" cy="33738"/>
                </a:xfrm>
                <a:custGeom>
                  <a:avLst/>
                  <a:gdLst>
                    <a:gd name="connsiteX0" fmla="*/ 23297 w 46593"/>
                    <a:gd name="connsiteY0" fmla="*/ 0 h 33738"/>
                    <a:gd name="connsiteX1" fmla="*/ 36583 w 46593"/>
                    <a:gd name="connsiteY1" fmla="*/ 1945 h 33738"/>
                    <a:gd name="connsiteX2" fmla="*/ 44181 w 46593"/>
                    <a:gd name="connsiteY2" fmla="*/ 7633 h 33738"/>
                    <a:gd name="connsiteX3" fmla="*/ 46593 w 46593"/>
                    <a:gd name="connsiteY3" fmla="*/ 16852 h 33738"/>
                    <a:gd name="connsiteX4" fmla="*/ 44181 w 46593"/>
                    <a:gd name="connsiteY4" fmla="*/ 26069 h 33738"/>
                    <a:gd name="connsiteX5" fmla="*/ 36583 w 46593"/>
                    <a:gd name="connsiteY5" fmla="*/ 31794 h 33738"/>
                    <a:gd name="connsiteX6" fmla="*/ 23297 w 46593"/>
                    <a:gd name="connsiteY6" fmla="*/ 33739 h 33738"/>
                    <a:gd name="connsiteX7" fmla="*/ 10082 w 46593"/>
                    <a:gd name="connsiteY7" fmla="*/ 31794 h 33738"/>
                    <a:gd name="connsiteX8" fmla="*/ 2448 w 46593"/>
                    <a:gd name="connsiteY8" fmla="*/ 26069 h 33738"/>
                    <a:gd name="connsiteX9" fmla="*/ 0 w 46593"/>
                    <a:gd name="connsiteY9" fmla="*/ 16852 h 33738"/>
                    <a:gd name="connsiteX10" fmla="*/ 2448 w 46593"/>
                    <a:gd name="connsiteY10" fmla="*/ 7633 h 33738"/>
                    <a:gd name="connsiteX11" fmla="*/ 10082 w 46593"/>
                    <a:gd name="connsiteY11" fmla="*/ 1945 h 33738"/>
                    <a:gd name="connsiteX12" fmla="*/ 23297 w 46593"/>
                    <a:gd name="connsiteY12" fmla="*/ 0 h 33738"/>
                    <a:gd name="connsiteX13" fmla="*/ 23297 w 46593"/>
                    <a:gd name="connsiteY13" fmla="*/ 24737 h 33738"/>
                    <a:gd name="connsiteX14" fmla="*/ 30786 w 46593"/>
                    <a:gd name="connsiteY14" fmla="*/ 22685 h 33738"/>
                    <a:gd name="connsiteX15" fmla="*/ 33127 w 46593"/>
                    <a:gd name="connsiteY15" fmla="*/ 16815 h 33738"/>
                    <a:gd name="connsiteX16" fmla="*/ 30786 w 46593"/>
                    <a:gd name="connsiteY16" fmla="*/ 10946 h 33738"/>
                    <a:gd name="connsiteX17" fmla="*/ 23297 w 46593"/>
                    <a:gd name="connsiteY17" fmla="*/ 8858 h 33738"/>
                    <a:gd name="connsiteX18" fmla="*/ 15807 w 46593"/>
                    <a:gd name="connsiteY18" fmla="*/ 10946 h 33738"/>
                    <a:gd name="connsiteX19" fmla="*/ 13431 w 46593"/>
                    <a:gd name="connsiteY19" fmla="*/ 16815 h 33738"/>
                    <a:gd name="connsiteX20" fmla="*/ 15807 w 46593"/>
                    <a:gd name="connsiteY20" fmla="*/ 22685 h 33738"/>
                    <a:gd name="connsiteX21" fmla="*/ 23297 w 46593"/>
                    <a:gd name="connsiteY21" fmla="*/ 24737 h 3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593" h="33738">
                      <a:moveTo>
                        <a:pt x="23297" y="0"/>
                      </a:moveTo>
                      <a:cubicBezTo>
                        <a:pt x="28698" y="0"/>
                        <a:pt x="33091" y="648"/>
                        <a:pt x="36583" y="1945"/>
                      </a:cubicBezTo>
                      <a:cubicBezTo>
                        <a:pt x="40040" y="3241"/>
                        <a:pt x="42596" y="5149"/>
                        <a:pt x="44181" y="7633"/>
                      </a:cubicBezTo>
                      <a:cubicBezTo>
                        <a:pt x="45765" y="10118"/>
                        <a:pt x="46593" y="13179"/>
                        <a:pt x="46593" y="16852"/>
                      </a:cubicBezTo>
                      <a:cubicBezTo>
                        <a:pt x="46593" y="20524"/>
                        <a:pt x="45801" y="23549"/>
                        <a:pt x="44181" y="26069"/>
                      </a:cubicBezTo>
                      <a:cubicBezTo>
                        <a:pt x="42560" y="28590"/>
                        <a:pt x="40040" y="30498"/>
                        <a:pt x="36583" y="31794"/>
                      </a:cubicBezTo>
                      <a:cubicBezTo>
                        <a:pt x="33127" y="33091"/>
                        <a:pt x="28698" y="33739"/>
                        <a:pt x="23297" y="33739"/>
                      </a:cubicBezTo>
                      <a:cubicBezTo>
                        <a:pt x="17896" y="33739"/>
                        <a:pt x="13539" y="33091"/>
                        <a:pt x="10082" y="31794"/>
                      </a:cubicBezTo>
                      <a:cubicBezTo>
                        <a:pt x="6625" y="30498"/>
                        <a:pt x="4069" y="28590"/>
                        <a:pt x="2448" y="26069"/>
                      </a:cubicBezTo>
                      <a:cubicBezTo>
                        <a:pt x="828" y="23549"/>
                        <a:pt x="0" y="20488"/>
                        <a:pt x="0" y="16852"/>
                      </a:cubicBezTo>
                      <a:cubicBezTo>
                        <a:pt x="0" y="13215"/>
                        <a:pt x="828" y="10118"/>
                        <a:pt x="2448" y="7633"/>
                      </a:cubicBezTo>
                      <a:cubicBezTo>
                        <a:pt x="4069" y="5149"/>
                        <a:pt x="6625" y="3277"/>
                        <a:pt x="10082" y="1945"/>
                      </a:cubicBezTo>
                      <a:cubicBezTo>
                        <a:pt x="13539" y="648"/>
                        <a:pt x="17932" y="0"/>
                        <a:pt x="23297" y="0"/>
                      </a:cubicBezTo>
                      <a:close/>
                      <a:moveTo>
                        <a:pt x="23297" y="24737"/>
                      </a:moveTo>
                      <a:cubicBezTo>
                        <a:pt x="26717" y="24737"/>
                        <a:pt x="29202" y="24053"/>
                        <a:pt x="30786" y="22685"/>
                      </a:cubicBezTo>
                      <a:cubicBezTo>
                        <a:pt x="32370" y="21316"/>
                        <a:pt x="33127" y="19372"/>
                        <a:pt x="33127" y="16815"/>
                      </a:cubicBezTo>
                      <a:cubicBezTo>
                        <a:pt x="33127" y="14259"/>
                        <a:pt x="32334" y="12315"/>
                        <a:pt x="30786" y="10946"/>
                      </a:cubicBezTo>
                      <a:cubicBezTo>
                        <a:pt x="29238" y="9578"/>
                        <a:pt x="26753" y="8858"/>
                        <a:pt x="23297" y="8858"/>
                      </a:cubicBezTo>
                      <a:cubicBezTo>
                        <a:pt x="19840" y="8858"/>
                        <a:pt x="17355" y="9542"/>
                        <a:pt x="15807" y="10946"/>
                      </a:cubicBezTo>
                      <a:cubicBezTo>
                        <a:pt x="14223" y="12315"/>
                        <a:pt x="13431" y="14295"/>
                        <a:pt x="13431" y="16815"/>
                      </a:cubicBezTo>
                      <a:cubicBezTo>
                        <a:pt x="13431" y="19336"/>
                        <a:pt x="14223" y="21316"/>
                        <a:pt x="15807" y="22685"/>
                      </a:cubicBezTo>
                      <a:cubicBezTo>
                        <a:pt x="17391" y="24053"/>
                        <a:pt x="19876" y="24737"/>
                        <a:pt x="23297" y="24737"/>
                      </a:cubicBezTo>
                      <a:close/>
                    </a:path>
                  </a:pathLst>
                </a:custGeom>
                <a:grpFill/>
                <a:ln w="360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3614F814-3834-D64F-556C-5B4F44D4D1F9}"/>
                    </a:ext>
                  </a:extLst>
                </p:cNvPr>
                <p:cNvSpPr/>
                <p:nvPr/>
              </p:nvSpPr>
              <p:spPr>
                <a:xfrm>
                  <a:off x="239879" y="5866030"/>
                  <a:ext cx="29849" cy="43388"/>
                </a:xfrm>
                <a:custGeom>
                  <a:avLst/>
                  <a:gdLst>
                    <a:gd name="connsiteX0" fmla="*/ 25781 w 29849"/>
                    <a:gd name="connsiteY0" fmla="*/ 8174 h 43388"/>
                    <a:gd name="connsiteX1" fmla="*/ 21532 w 29849"/>
                    <a:gd name="connsiteY1" fmla="*/ 8570 h 43388"/>
                    <a:gd name="connsiteX2" fmla="*/ 19516 w 29849"/>
                    <a:gd name="connsiteY2" fmla="*/ 9794 h 43388"/>
                    <a:gd name="connsiteX3" fmla="*/ 19156 w 29849"/>
                    <a:gd name="connsiteY3" fmla="*/ 12242 h 43388"/>
                    <a:gd name="connsiteX4" fmla="*/ 29022 w 29849"/>
                    <a:gd name="connsiteY4" fmla="*/ 12242 h 43388"/>
                    <a:gd name="connsiteX5" fmla="*/ 29022 w 29849"/>
                    <a:gd name="connsiteY5" fmla="*/ 19732 h 43388"/>
                    <a:gd name="connsiteX6" fmla="*/ 19156 w 29849"/>
                    <a:gd name="connsiteY6" fmla="*/ 19732 h 43388"/>
                    <a:gd name="connsiteX7" fmla="*/ 19156 w 29849"/>
                    <a:gd name="connsiteY7" fmla="*/ 43389 h 43388"/>
                    <a:gd name="connsiteX8" fmla="*/ 6229 w 29849"/>
                    <a:gd name="connsiteY8" fmla="*/ 43389 h 43388"/>
                    <a:gd name="connsiteX9" fmla="*/ 6229 w 29849"/>
                    <a:gd name="connsiteY9" fmla="*/ 19732 h 43388"/>
                    <a:gd name="connsiteX10" fmla="*/ 0 w 29849"/>
                    <a:gd name="connsiteY10" fmla="*/ 19732 h 43388"/>
                    <a:gd name="connsiteX11" fmla="*/ 0 w 29849"/>
                    <a:gd name="connsiteY11" fmla="*/ 12242 h 43388"/>
                    <a:gd name="connsiteX12" fmla="*/ 6229 w 29849"/>
                    <a:gd name="connsiteY12" fmla="*/ 12242 h 43388"/>
                    <a:gd name="connsiteX13" fmla="*/ 6229 w 29849"/>
                    <a:gd name="connsiteY13" fmla="*/ 10118 h 43388"/>
                    <a:gd name="connsiteX14" fmla="*/ 8174 w 29849"/>
                    <a:gd name="connsiteY14" fmla="*/ 4033 h 43388"/>
                    <a:gd name="connsiteX15" fmla="*/ 13755 w 29849"/>
                    <a:gd name="connsiteY15" fmla="*/ 900 h 43388"/>
                    <a:gd name="connsiteX16" fmla="*/ 22973 w 29849"/>
                    <a:gd name="connsiteY16" fmla="*/ 0 h 43388"/>
                    <a:gd name="connsiteX17" fmla="*/ 26789 w 29849"/>
                    <a:gd name="connsiteY17" fmla="*/ 72 h 43388"/>
                    <a:gd name="connsiteX18" fmla="*/ 29454 w 29849"/>
                    <a:gd name="connsiteY18" fmla="*/ 324 h 43388"/>
                    <a:gd name="connsiteX19" fmla="*/ 29850 w 29849"/>
                    <a:gd name="connsiteY19" fmla="*/ 396 h 43388"/>
                    <a:gd name="connsiteX20" fmla="*/ 29850 w 29849"/>
                    <a:gd name="connsiteY20" fmla="*/ 8282 h 43388"/>
                    <a:gd name="connsiteX21" fmla="*/ 25817 w 29849"/>
                    <a:gd name="connsiteY21" fmla="*/ 8102 h 4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849" h="43388">
                      <a:moveTo>
                        <a:pt x="25781" y="8174"/>
                      </a:moveTo>
                      <a:cubicBezTo>
                        <a:pt x="23945" y="8174"/>
                        <a:pt x="22504" y="8318"/>
                        <a:pt x="21532" y="8570"/>
                      </a:cubicBezTo>
                      <a:cubicBezTo>
                        <a:pt x="20560" y="8822"/>
                        <a:pt x="19876" y="9254"/>
                        <a:pt x="19516" y="9794"/>
                      </a:cubicBezTo>
                      <a:cubicBezTo>
                        <a:pt x="19156" y="10334"/>
                        <a:pt x="19012" y="11163"/>
                        <a:pt x="19156" y="12242"/>
                      </a:cubicBezTo>
                      <a:lnTo>
                        <a:pt x="29022" y="12242"/>
                      </a:lnTo>
                      <a:lnTo>
                        <a:pt x="29022" y="19732"/>
                      </a:lnTo>
                      <a:lnTo>
                        <a:pt x="19156" y="19732"/>
                      </a:lnTo>
                      <a:lnTo>
                        <a:pt x="19156" y="43389"/>
                      </a:lnTo>
                      <a:lnTo>
                        <a:pt x="6229" y="43389"/>
                      </a:lnTo>
                      <a:lnTo>
                        <a:pt x="6229" y="19732"/>
                      </a:lnTo>
                      <a:lnTo>
                        <a:pt x="0" y="19732"/>
                      </a:lnTo>
                      <a:lnTo>
                        <a:pt x="0" y="12242"/>
                      </a:lnTo>
                      <a:lnTo>
                        <a:pt x="6229" y="12242"/>
                      </a:lnTo>
                      <a:lnTo>
                        <a:pt x="6229" y="10118"/>
                      </a:lnTo>
                      <a:cubicBezTo>
                        <a:pt x="6229" y="7526"/>
                        <a:pt x="6877" y="5509"/>
                        <a:pt x="8174" y="4033"/>
                      </a:cubicBezTo>
                      <a:cubicBezTo>
                        <a:pt x="9470" y="2557"/>
                        <a:pt x="11306" y="1512"/>
                        <a:pt x="13755" y="900"/>
                      </a:cubicBezTo>
                      <a:cubicBezTo>
                        <a:pt x="16167" y="288"/>
                        <a:pt x="19264" y="0"/>
                        <a:pt x="22973" y="0"/>
                      </a:cubicBezTo>
                      <a:cubicBezTo>
                        <a:pt x="24449" y="0"/>
                        <a:pt x="25709" y="0"/>
                        <a:pt x="26789" y="72"/>
                      </a:cubicBezTo>
                      <a:cubicBezTo>
                        <a:pt x="27869" y="144"/>
                        <a:pt x="28734" y="216"/>
                        <a:pt x="29454" y="324"/>
                      </a:cubicBezTo>
                      <a:lnTo>
                        <a:pt x="29850" y="396"/>
                      </a:lnTo>
                      <a:lnTo>
                        <a:pt x="29850" y="8282"/>
                      </a:lnTo>
                      <a:cubicBezTo>
                        <a:pt x="27833" y="8174"/>
                        <a:pt x="26501" y="8102"/>
                        <a:pt x="25817" y="8102"/>
                      </a:cubicBezTo>
                      <a:close/>
                    </a:path>
                  </a:pathLst>
                </a:custGeom>
                <a:grpFill/>
                <a:ln w="360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8B9D9E83-D864-3AE4-2BDE-6DF58F0257D7}"/>
                    </a:ext>
                  </a:extLst>
                </p:cNvPr>
                <p:cNvSpPr/>
                <p:nvPr/>
              </p:nvSpPr>
              <p:spPr>
                <a:xfrm>
                  <a:off x="292233" y="5869955"/>
                  <a:ext cx="29057" cy="40039"/>
                </a:xfrm>
                <a:custGeom>
                  <a:avLst/>
                  <a:gdLst>
                    <a:gd name="connsiteX0" fmla="*/ 23549 w 29057"/>
                    <a:gd name="connsiteY0" fmla="*/ 29958 h 40039"/>
                    <a:gd name="connsiteX1" fmla="*/ 26177 w 29057"/>
                    <a:gd name="connsiteY1" fmla="*/ 29958 h 40039"/>
                    <a:gd name="connsiteX2" fmla="*/ 28986 w 29057"/>
                    <a:gd name="connsiteY2" fmla="*/ 29814 h 40039"/>
                    <a:gd name="connsiteX3" fmla="*/ 28986 w 29057"/>
                    <a:gd name="connsiteY3" fmla="*/ 39500 h 40039"/>
                    <a:gd name="connsiteX4" fmla="*/ 25241 w 29057"/>
                    <a:gd name="connsiteY4" fmla="*/ 39860 h 40039"/>
                    <a:gd name="connsiteX5" fmla="*/ 20812 w 29057"/>
                    <a:gd name="connsiteY5" fmla="*/ 40040 h 40039"/>
                    <a:gd name="connsiteX6" fmla="*/ 11882 w 29057"/>
                    <a:gd name="connsiteY6" fmla="*/ 39068 h 40039"/>
                    <a:gd name="connsiteX7" fmla="*/ 7489 w 29057"/>
                    <a:gd name="connsiteY7" fmla="*/ 35935 h 40039"/>
                    <a:gd name="connsiteX8" fmla="*/ 6229 w 29057"/>
                    <a:gd name="connsiteY8" fmla="*/ 29922 h 40039"/>
                    <a:gd name="connsiteX9" fmla="*/ 6229 w 29057"/>
                    <a:gd name="connsiteY9" fmla="*/ 15915 h 40039"/>
                    <a:gd name="connsiteX10" fmla="*/ 0 w 29057"/>
                    <a:gd name="connsiteY10" fmla="*/ 15915 h 40039"/>
                    <a:gd name="connsiteX11" fmla="*/ 0 w 29057"/>
                    <a:gd name="connsiteY11" fmla="*/ 8426 h 40039"/>
                    <a:gd name="connsiteX12" fmla="*/ 6229 w 29057"/>
                    <a:gd name="connsiteY12" fmla="*/ 8426 h 40039"/>
                    <a:gd name="connsiteX13" fmla="*/ 6229 w 29057"/>
                    <a:gd name="connsiteY13" fmla="*/ 0 h 40039"/>
                    <a:gd name="connsiteX14" fmla="*/ 19084 w 29057"/>
                    <a:gd name="connsiteY14" fmla="*/ 0 h 40039"/>
                    <a:gd name="connsiteX15" fmla="*/ 19084 w 29057"/>
                    <a:gd name="connsiteY15" fmla="*/ 8426 h 40039"/>
                    <a:gd name="connsiteX16" fmla="*/ 29058 w 29057"/>
                    <a:gd name="connsiteY16" fmla="*/ 8426 h 40039"/>
                    <a:gd name="connsiteX17" fmla="*/ 29058 w 29057"/>
                    <a:gd name="connsiteY17" fmla="*/ 15915 h 40039"/>
                    <a:gd name="connsiteX18" fmla="*/ 19084 w 29057"/>
                    <a:gd name="connsiteY18" fmla="*/ 15915 h 40039"/>
                    <a:gd name="connsiteX19" fmla="*/ 19084 w 29057"/>
                    <a:gd name="connsiteY19" fmla="*/ 27581 h 40039"/>
                    <a:gd name="connsiteX20" fmla="*/ 20128 w 29057"/>
                    <a:gd name="connsiteY20" fmla="*/ 29526 h 40039"/>
                    <a:gd name="connsiteX21" fmla="*/ 23585 w 29057"/>
                    <a:gd name="connsiteY21" fmla="*/ 30030 h 4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057" h="40039">
                      <a:moveTo>
                        <a:pt x="23549" y="29958"/>
                      </a:moveTo>
                      <a:cubicBezTo>
                        <a:pt x="24341" y="29958"/>
                        <a:pt x="25241" y="29958"/>
                        <a:pt x="26177" y="29958"/>
                      </a:cubicBezTo>
                      <a:cubicBezTo>
                        <a:pt x="27113" y="29958"/>
                        <a:pt x="28049" y="29886"/>
                        <a:pt x="28986" y="29814"/>
                      </a:cubicBezTo>
                      <a:lnTo>
                        <a:pt x="28986" y="39500"/>
                      </a:lnTo>
                      <a:cubicBezTo>
                        <a:pt x="28049" y="39608"/>
                        <a:pt x="26825" y="39715"/>
                        <a:pt x="25241" y="39860"/>
                      </a:cubicBezTo>
                      <a:cubicBezTo>
                        <a:pt x="23657" y="40004"/>
                        <a:pt x="22180" y="40040"/>
                        <a:pt x="20812" y="40040"/>
                      </a:cubicBezTo>
                      <a:cubicBezTo>
                        <a:pt x="16923" y="40040"/>
                        <a:pt x="13935" y="39715"/>
                        <a:pt x="11882" y="39068"/>
                      </a:cubicBezTo>
                      <a:cubicBezTo>
                        <a:pt x="9794" y="38419"/>
                        <a:pt x="8354" y="37375"/>
                        <a:pt x="7489" y="35935"/>
                      </a:cubicBezTo>
                      <a:cubicBezTo>
                        <a:pt x="6625" y="34495"/>
                        <a:pt x="6229" y="32478"/>
                        <a:pt x="6229" y="29922"/>
                      </a:cubicBezTo>
                      <a:lnTo>
                        <a:pt x="6229" y="15915"/>
                      </a:lnTo>
                      <a:lnTo>
                        <a:pt x="0" y="15915"/>
                      </a:lnTo>
                      <a:lnTo>
                        <a:pt x="0" y="8426"/>
                      </a:lnTo>
                      <a:lnTo>
                        <a:pt x="6229" y="8426"/>
                      </a:lnTo>
                      <a:lnTo>
                        <a:pt x="6229" y="0"/>
                      </a:lnTo>
                      <a:lnTo>
                        <a:pt x="19084" y="0"/>
                      </a:lnTo>
                      <a:lnTo>
                        <a:pt x="19084" y="8426"/>
                      </a:lnTo>
                      <a:lnTo>
                        <a:pt x="29058" y="8426"/>
                      </a:lnTo>
                      <a:lnTo>
                        <a:pt x="29058" y="15915"/>
                      </a:lnTo>
                      <a:lnTo>
                        <a:pt x="19084" y="15915"/>
                      </a:lnTo>
                      <a:lnTo>
                        <a:pt x="19084" y="27581"/>
                      </a:lnTo>
                      <a:cubicBezTo>
                        <a:pt x="19084" y="28553"/>
                        <a:pt x="19444" y="29202"/>
                        <a:pt x="20128" y="29526"/>
                      </a:cubicBezTo>
                      <a:cubicBezTo>
                        <a:pt x="20812" y="29850"/>
                        <a:pt x="21964" y="30030"/>
                        <a:pt x="23585" y="30030"/>
                      </a:cubicBezTo>
                      <a:close/>
                    </a:path>
                  </a:pathLst>
                </a:custGeom>
                <a:grpFill/>
                <a:ln w="360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0DFCA4C0-BDA2-03D6-DB06-1C1487F4F371}"/>
                    </a:ext>
                  </a:extLst>
                </p:cNvPr>
                <p:cNvSpPr/>
                <p:nvPr/>
              </p:nvSpPr>
              <p:spPr>
                <a:xfrm>
                  <a:off x="326044" y="5867687"/>
                  <a:ext cx="43532" cy="41768"/>
                </a:xfrm>
                <a:custGeom>
                  <a:avLst/>
                  <a:gdLst>
                    <a:gd name="connsiteX0" fmla="*/ 27941 w 43532"/>
                    <a:gd name="connsiteY0" fmla="*/ 9794 h 41768"/>
                    <a:gd name="connsiteX1" fmla="*/ 39320 w 43532"/>
                    <a:gd name="connsiteY1" fmla="*/ 12782 h 41768"/>
                    <a:gd name="connsiteX2" fmla="*/ 43533 w 43532"/>
                    <a:gd name="connsiteY2" fmla="*/ 21820 h 41768"/>
                    <a:gd name="connsiteX3" fmla="*/ 43533 w 43532"/>
                    <a:gd name="connsiteY3" fmla="*/ 41768 h 41768"/>
                    <a:gd name="connsiteX4" fmla="*/ 30534 w 43532"/>
                    <a:gd name="connsiteY4" fmla="*/ 41768 h 41768"/>
                    <a:gd name="connsiteX5" fmla="*/ 30534 w 43532"/>
                    <a:gd name="connsiteY5" fmla="*/ 25961 h 41768"/>
                    <a:gd name="connsiteX6" fmla="*/ 28482 w 43532"/>
                    <a:gd name="connsiteY6" fmla="*/ 21244 h 41768"/>
                    <a:gd name="connsiteX7" fmla="*/ 22504 w 43532"/>
                    <a:gd name="connsiteY7" fmla="*/ 19732 h 41768"/>
                    <a:gd name="connsiteX8" fmla="*/ 15771 w 43532"/>
                    <a:gd name="connsiteY8" fmla="*/ 21568 h 41768"/>
                    <a:gd name="connsiteX9" fmla="*/ 12927 w 43532"/>
                    <a:gd name="connsiteY9" fmla="*/ 27689 h 41768"/>
                    <a:gd name="connsiteX10" fmla="*/ 12927 w 43532"/>
                    <a:gd name="connsiteY10" fmla="*/ 41768 h 41768"/>
                    <a:gd name="connsiteX11" fmla="*/ 0 w 43532"/>
                    <a:gd name="connsiteY11" fmla="*/ 41768 h 41768"/>
                    <a:gd name="connsiteX12" fmla="*/ 0 w 43532"/>
                    <a:gd name="connsiteY12" fmla="*/ 0 h 41768"/>
                    <a:gd name="connsiteX13" fmla="*/ 12927 w 43532"/>
                    <a:gd name="connsiteY13" fmla="*/ 0 h 41768"/>
                    <a:gd name="connsiteX14" fmla="*/ 12927 w 43532"/>
                    <a:gd name="connsiteY14" fmla="*/ 14547 h 41768"/>
                    <a:gd name="connsiteX15" fmla="*/ 13287 w 43532"/>
                    <a:gd name="connsiteY15" fmla="*/ 14547 h 41768"/>
                    <a:gd name="connsiteX16" fmla="*/ 19588 w 43532"/>
                    <a:gd name="connsiteY16" fmla="*/ 10982 h 41768"/>
                    <a:gd name="connsiteX17" fmla="*/ 27941 w 43532"/>
                    <a:gd name="connsiteY17" fmla="*/ 9830 h 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532" h="41768">
                      <a:moveTo>
                        <a:pt x="27941" y="9794"/>
                      </a:moveTo>
                      <a:cubicBezTo>
                        <a:pt x="32694" y="9794"/>
                        <a:pt x="36511" y="10802"/>
                        <a:pt x="39320" y="12782"/>
                      </a:cubicBezTo>
                      <a:cubicBezTo>
                        <a:pt x="42128" y="14763"/>
                        <a:pt x="43533" y="17787"/>
                        <a:pt x="43533" y="21820"/>
                      </a:cubicBezTo>
                      <a:lnTo>
                        <a:pt x="43533" y="41768"/>
                      </a:lnTo>
                      <a:lnTo>
                        <a:pt x="30534" y="41768"/>
                      </a:lnTo>
                      <a:lnTo>
                        <a:pt x="30534" y="25961"/>
                      </a:lnTo>
                      <a:cubicBezTo>
                        <a:pt x="30534" y="23801"/>
                        <a:pt x="29850" y="22216"/>
                        <a:pt x="28482" y="21244"/>
                      </a:cubicBezTo>
                      <a:cubicBezTo>
                        <a:pt x="27113" y="20236"/>
                        <a:pt x="25133" y="19732"/>
                        <a:pt x="22504" y="19732"/>
                      </a:cubicBezTo>
                      <a:cubicBezTo>
                        <a:pt x="19876" y="19732"/>
                        <a:pt x="17643" y="20344"/>
                        <a:pt x="15771" y="21568"/>
                      </a:cubicBezTo>
                      <a:cubicBezTo>
                        <a:pt x="13899" y="22792"/>
                        <a:pt x="12927" y="24845"/>
                        <a:pt x="12927" y="27689"/>
                      </a:cubicBezTo>
                      <a:lnTo>
                        <a:pt x="12927" y="41768"/>
                      </a:lnTo>
                      <a:lnTo>
                        <a:pt x="0" y="41768"/>
                      </a:lnTo>
                      <a:lnTo>
                        <a:pt x="0" y="0"/>
                      </a:lnTo>
                      <a:lnTo>
                        <a:pt x="12927" y="0"/>
                      </a:lnTo>
                      <a:lnTo>
                        <a:pt x="12927" y="14547"/>
                      </a:lnTo>
                      <a:lnTo>
                        <a:pt x="13287" y="14547"/>
                      </a:lnTo>
                      <a:cubicBezTo>
                        <a:pt x="15087" y="12926"/>
                        <a:pt x="17211" y="11738"/>
                        <a:pt x="19588" y="10982"/>
                      </a:cubicBezTo>
                      <a:cubicBezTo>
                        <a:pt x="22000" y="10226"/>
                        <a:pt x="24773" y="9830"/>
                        <a:pt x="27941" y="9830"/>
                      </a:cubicBezTo>
                      <a:close/>
                    </a:path>
                  </a:pathLst>
                </a:custGeom>
                <a:grpFill/>
                <a:ln w="360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18BE3711-81A7-8E85-1BF1-99953B03AB10}"/>
                    </a:ext>
                  </a:extLst>
                </p:cNvPr>
                <p:cNvSpPr/>
                <p:nvPr/>
              </p:nvSpPr>
              <p:spPr>
                <a:xfrm>
                  <a:off x="374257" y="5877013"/>
                  <a:ext cx="46701" cy="33774"/>
                </a:xfrm>
                <a:custGeom>
                  <a:avLst/>
                  <a:gdLst>
                    <a:gd name="connsiteX0" fmla="*/ 23441 w 46701"/>
                    <a:gd name="connsiteY0" fmla="*/ 0 h 33774"/>
                    <a:gd name="connsiteX1" fmla="*/ 36583 w 46701"/>
                    <a:gd name="connsiteY1" fmla="*/ 1945 h 33774"/>
                    <a:gd name="connsiteX2" fmla="*/ 44217 w 46701"/>
                    <a:gd name="connsiteY2" fmla="*/ 7633 h 33774"/>
                    <a:gd name="connsiteX3" fmla="*/ 46701 w 46701"/>
                    <a:gd name="connsiteY3" fmla="*/ 16852 h 33774"/>
                    <a:gd name="connsiteX4" fmla="*/ 46593 w 46701"/>
                    <a:gd name="connsiteY4" fmla="*/ 19804 h 33774"/>
                    <a:gd name="connsiteX5" fmla="*/ 6193 w 46701"/>
                    <a:gd name="connsiteY5" fmla="*/ 19804 h 33774"/>
                    <a:gd name="connsiteX6" fmla="*/ 6301 w 46701"/>
                    <a:gd name="connsiteY6" fmla="*/ 12639 h 33774"/>
                    <a:gd name="connsiteX7" fmla="*/ 37735 w 46701"/>
                    <a:gd name="connsiteY7" fmla="*/ 12639 h 33774"/>
                    <a:gd name="connsiteX8" fmla="*/ 33235 w 46701"/>
                    <a:gd name="connsiteY8" fmla="*/ 15591 h 33774"/>
                    <a:gd name="connsiteX9" fmla="*/ 30894 w 46701"/>
                    <a:gd name="connsiteY9" fmla="*/ 9650 h 33774"/>
                    <a:gd name="connsiteX10" fmla="*/ 23405 w 46701"/>
                    <a:gd name="connsiteY10" fmla="*/ 7742 h 33774"/>
                    <a:gd name="connsiteX11" fmla="*/ 15807 w 46701"/>
                    <a:gd name="connsiteY11" fmla="*/ 9650 h 33774"/>
                    <a:gd name="connsiteX12" fmla="*/ 13503 w 46701"/>
                    <a:gd name="connsiteY12" fmla="*/ 15591 h 33774"/>
                    <a:gd name="connsiteX13" fmla="*/ 13503 w 46701"/>
                    <a:gd name="connsiteY13" fmla="*/ 18148 h 33774"/>
                    <a:gd name="connsiteX14" fmla="*/ 15843 w 46701"/>
                    <a:gd name="connsiteY14" fmla="*/ 24161 h 33774"/>
                    <a:gd name="connsiteX15" fmla="*/ 23477 w 46701"/>
                    <a:gd name="connsiteY15" fmla="*/ 26069 h 33774"/>
                    <a:gd name="connsiteX16" fmla="*/ 29634 w 46701"/>
                    <a:gd name="connsiteY16" fmla="*/ 24989 h 33774"/>
                    <a:gd name="connsiteX17" fmla="*/ 31938 w 46701"/>
                    <a:gd name="connsiteY17" fmla="*/ 22756 h 33774"/>
                    <a:gd name="connsiteX18" fmla="*/ 46233 w 46701"/>
                    <a:gd name="connsiteY18" fmla="*/ 22756 h 33774"/>
                    <a:gd name="connsiteX19" fmla="*/ 43929 w 46701"/>
                    <a:gd name="connsiteY19" fmla="*/ 28338 h 33774"/>
                    <a:gd name="connsiteX20" fmla="*/ 36979 w 46701"/>
                    <a:gd name="connsiteY20" fmla="*/ 32262 h 33774"/>
                    <a:gd name="connsiteX21" fmla="*/ 23441 w 46701"/>
                    <a:gd name="connsiteY21" fmla="*/ 33775 h 33774"/>
                    <a:gd name="connsiteX22" fmla="*/ 10154 w 46701"/>
                    <a:gd name="connsiteY22" fmla="*/ 31830 h 33774"/>
                    <a:gd name="connsiteX23" fmla="*/ 2484 w 46701"/>
                    <a:gd name="connsiteY23" fmla="*/ 26105 h 33774"/>
                    <a:gd name="connsiteX24" fmla="*/ 0 w 46701"/>
                    <a:gd name="connsiteY24" fmla="*/ 16888 h 33774"/>
                    <a:gd name="connsiteX25" fmla="*/ 2484 w 46701"/>
                    <a:gd name="connsiteY25" fmla="*/ 7670 h 33774"/>
                    <a:gd name="connsiteX26" fmla="*/ 10118 w 46701"/>
                    <a:gd name="connsiteY26" fmla="*/ 1981 h 33774"/>
                    <a:gd name="connsiteX27" fmla="*/ 23369 w 46701"/>
                    <a:gd name="connsiteY27" fmla="*/ 36 h 3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701" h="33774">
                      <a:moveTo>
                        <a:pt x="23441" y="0"/>
                      </a:moveTo>
                      <a:cubicBezTo>
                        <a:pt x="28734" y="0"/>
                        <a:pt x="33127" y="648"/>
                        <a:pt x="36583" y="1945"/>
                      </a:cubicBezTo>
                      <a:cubicBezTo>
                        <a:pt x="40040" y="3241"/>
                        <a:pt x="42560" y="5149"/>
                        <a:pt x="44217" y="7633"/>
                      </a:cubicBezTo>
                      <a:cubicBezTo>
                        <a:pt x="45873" y="10118"/>
                        <a:pt x="46701" y="13179"/>
                        <a:pt x="46701" y="16852"/>
                      </a:cubicBezTo>
                      <a:cubicBezTo>
                        <a:pt x="46701" y="17752"/>
                        <a:pt x="46665" y="18724"/>
                        <a:pt x="46593" y="19804"/>
                      </a:cubicBezTo>
                      <a:lnTo>
                        <a:pt x="6193" y="19804"/>
                      </a:lnTo>
                      <a:lnTo>
                        <a:pt x="6301" y="12639"/>
                      </a:lnTo>
                      <a:lnTo>
                        <a:pt x="37735" y="12639"/>
                      </a:lnTo>
                      <a:lnTo>
                        <a:pt x="33235" y="15591"/>
                      </a:lnTo>
                      <a:cubicBezTo>
                        <a:pt x="33235" y="12890"/>
                        <a:pt x="32442" y="10910"/>
                        <a:pt x="30894" y="9650"/>
                      </a:cubicBezTo>
                      <a:cubicBezTo>
                        <a:pt x="29346" y="8389"/>
                        <a:pt x="26861" y="7742"/>
                        <a:pt x="23405" y="7742"/>
                      </a:cubicBezTo>
                      <a:cubicBezTo>
                        <a:pt x="19948" y="7742"/>
                        <a:pt x="17319" y="8389"/>
                        <a:pt x="15807" y="9650"/>
                      </a:cubicBezTo>
                      <a:cubicBezTo>
                        <a:pt x="14295" y="10910"/>
                        <a:pt x="13503" y="12890"/>
                        <a:pt x="13503" y="15591"/>
                      </a:cubicBezTo>
                      <a:lnTo>
                        <a:pt x="13503" y="18148"/>
                      </a:lnTo>
                      <a:cubicBezTo>
                        <a:pt x="13503" y="20884"/>
                        <a:pt x="14295" y="22864"/>
                        <a:pt x="15843" y="24161"/>
                      </a:cubicBezTo>
                      <a:cubicBezTo>
                        <a:pt x="17391" y="25457"/>
                        <a:pt x="19948" y="26069"/>
                        <a:pt x="23477" y="26069"/>
                      </a:cubicBezTo>
                      <a:cubicBezTo>
                        <a:pt x="26357" y="26069"/>
                        <a:pt x="28410" y="25709"/>
                        <a:pt x="29634" y="24989"/>
                      </a:cubicBezTo>
                      <a:cubicBezTo>
                        <a:pt x="30858" y="24269"/>
                        <a:pt x="31650" y="23549"/>
                        <a:pt x="31938" y="22756"/>
                      </a:cubicBezTo>
                      <a:lnTo>
                        <a:pt x="46233" y="22756"/>
                      </a:lnTo>
                      <a:cubicBezTo>
                        <a:pt x="46053" y="24881"/>
                        <a:pt x="45261" y="26717"/>
                        <a:pt x="43929" y="28338"/>
                      </a:cubicBezTo>
                      <a:cubicBezTo>
                        <a:pt x="42596" y="29958"/>
                        <a:pt x="40256" y="31254"/>
                        <a:pt x="36979" y="32262"/>
                      </a:cubicBezTo>
                      <a:cubicBezTo>
                        <a:pt x="33703" y="33271"/>
                        <a:pt x="29166" y="33775"/>
                        <a:pt x="23441" y="33775"/>
                      </a:cubicBezTo>
                      <a:cubicBezTo>
                        <a:pt x="18040" y="33775"/>
                        <a:pt x="13647" y="33126"/>
                        <a:pt x="10154" y="31830"/>
                      </a:cubicBezTo>
                      <a:cubicBezTo>
                        <a:pt x="6697" y="30534"/>
                        <a:pt x="4141" y="28625"/>
                        <a:pt x="2484" y="26105"/>
                      </a:cubicBezTo>
                      <a:cubicBezTo>
                        <a:pt x="828" y="23585"/>
                        <a:pt x="0" y="20524"/>
                        <a:pt x="0" y="16888"/>
                      </a:cubicBezTo>
                      <a:cubicBezTo>
                        <a:pt x="0" y="13251"/>
                        <a:pt x="828" y="10154"/>
                        <a:pt x="2484" y="7670"/>
                      </a:cubicBezTo>
                      <a:cubicBezTo>
                        <a:pt x="4141" y="5185"/>
                        <a:pt x="6697" y="3313"/>
                        <a:pt x="10118" y="1981"/>
                      </a:cubicBezTo>
                      <a:cubicBezTo>
                        <a:pt x="13539" y="648"/>
                        <a:pt x="17968" y="36"/>
                        <a:pt x="23369" y="36"/>
                      </a:cubicBezTo>
                      <a:close/>
                    </a:path>
                  </a:pathLst>
                </a:custGeom>
                <a:grpFill/>
                <a:ln w="360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7B7AC3F0-DD9E-8838-8B16-E748EC8CDE78}"/>
                    </a:ext>
                  </a:extLst>
                </p:cNvPr>
                <p:cNvSpPr/>
                <p:nvPr/>
              </p:nvSpPr>
              <p:spPr>
                <a:xfrm>
                  <a:off x="446883" y="5868263"/>
                  <a:ext cx="51022" cy="41192"/>
                </a:xfrm>
                <a:custGeom>
                  <a:avLst/>
                  <a:gdLst>
                    <a:gd name="connsiteX0" fmla="*/ 43785 w 51022"/>
                    <a:gd name="connsiteY0" fmla="*/ 19084 h 41192"/>
                    <a:gd name="connsiteX1" fmla="*/ 49078 w 51022"/>
                    <a:gd name="connsiteY1" fmla="*/ 22217 h 41192"/>
                    <a:gd name="connsiteX2" fmla="*/ 51022 w 51022"/>
                    <a:gd name="connsiteY2" fmla="*/ 29094 h 41192"/>
                    <a:gd name="connsiteX3" fmla="*/ 47565 w 51022"/>
                    <a:gd name="connsiteY3" fmla="*/ 38168 h 41192"/>
                    <a:gd name="connsiteX4" fmla="*/ 36475 w 51022"/>
                    <a:gd name="connsiteY4" fmla="*/ 41192 h 41192"/>
                    <a:gd name="connsiteX5" fmla="*/ 0 w 51022"/>
                    <a:gd name="connsiteY5" fmla="*/ 41192 h 41192"/>
                    <a:gd name="connsiteX6" fmla="*/ 0 w 51022"/>
                    <a:gd name="connsiteY6" fmla="*/ 0 h 41192"/>
                    <a:gd name="connsiteX7" fmla="*/ 35539 w 51022"/>
                    <a:gd name="connsiteY7" fmla="*/ 0 h 41192"/>
                    <a:gd name="connsiteX8" fmla="*/ 46161 w 51022"/>
                    <a:gd name="connsiteY8" fmla="*/ 2809 h 41192"/>
                    <a:gd name="connsiteX9" fmla="*/ 49510 w 51022"/>
                    <a:gd name="connsiteY9" fmla="*/ 10694 h 41192"/>
                    <a:gd name="connsiteX10" fmla="*/ 47997 w 51022"/>
                    <a:gd name="connsiteY10" fmla="*/ 15951 h 41192"/>
                    <a:gd name="connsiteX11" fmla="*/ 43785 w 51022"/>
                    <a:gd name="connsiteY11" fmla="*/ 18796 h 41192"/>
                    <a:gd name="connsiteX12" fmla="*/ 43785 w 51022"/>
                    <a:gd name="connsiteY12" fmla="*/ 19156 h 41192"/>
                    <a:gd name="connsiteX13" fmla="*/ 31038 w 51022"/>
                    <a:gd name="connsiteY13" fmla="*/ 16203 h 41192"/>
                    <a:gd name="connsiteX14" fmla="*/ 34171 w 51022"/>
                    <a:gd name="connsiteY14" fmla="*/ 15375 h 41192"/>
                    <a:gd name="connsiteX15" fmla="*/ 35179 w 51022"/>
                    <a:gd name="connsiteY15" fmla="*/ 12567 h 41192"/>
                    <a:gd name="connsiteX16" fmla="*/ 34171 w 51022"/>
                    <a:gd name="connsiteY16" fmla="*/ 9866 h 41192"/>
                    <a:gd name="connsiteX17" fmla="*/ 31038 w 51022"/>
                    <a:gd name="connsiteY17" fmla="*/ 9038 h 41192"/>
                    <a:gd name="connsiteX18" fmla="*/ 13107 w 51022"/>
                    <a:gd name="connsiteY18" fmla="*/ 9038 h 41192"/>
                    <a:gd name="connsiteX19" fmla="*/ 13107 w 51022"/>
                    <a:gd name="connsiteY19" fmla="*/ 16203 h 41192"/>
                    <a:gd name="connsiteX20" fmla="*/ 31038 w 51022"/>
                    <a:gd name="connsiteY20" fmla="*/ 16203 h 41192"/>
                    <a:gd name="connsiteX21" fmla="*/ 31794 w 51022"/>
                    <a:gd name="connsiteY21" fmla="*/ 32299 h 41192"/>
                    <a:gd name="connsiteX22" fmla="*/ 35395 w 51022"/>
                    <a:gd name="connsiteY22" fmla="*/ 31326 h 41192"/>
                    <a:gd name="connsiteX23" fmla="*/ 36511 w 51022"/>
                    <a:gd name="connsiteY23" fmla="*/ 28194 h 41192"/>
                    <a:gd name="connsiteX24" fmla="*/ 35395 w 51022"/>
                    <a:gd name="connsiteY24" fmla="*/ 25061 h 41192"/>
                    <a:gd name="connsiteX25" fmla="*/ 31794 w 51022"/>
                    <a:gd name="connsiteY25" fmla="*/ 24089 h 41192"/>
                    <a:gd name="connsiteX26" fmla="*/ 13107 w 51022"/>
                    <a:gd name="connsiteY26" fmla="*/ 24089 h 41192"/>
                    <a:gd name="connsiteX27" fmla="*/ 13107 w 51022"/>
                    <a:gd name="connsiteY27" fmla="*/ 32299 h 41192"/>
                    <a:gd name="connsiteX28" fmla="*/ 31794 w 51022"/>
                    <a:gd name="connsiteY28" fmla="*/ 32299 h 4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1022" h="41192">
                      <a:moveTo>
                        <a:pt x="43785" y="19084"/>
                      </a:moveTo>
                      <a:cubicBezTo>
                        <a:pt x="46017" y="19624"/>
                        <a:pt x="47781" y="20668"/>
                        <a:pt x="49078" y="22217"/>
                      </a:cubicBezTo>
                      <a:cubicBezTo>
                        <a:pt x="50374" y="23765"/>
                        <a:pt x="51022" y="26033"/>
                        <a:pt x="51022" y="29094"/>
                      </a:cubicBezTo>
                      <a:cubicBezTo>
                        <a:pt x="51022" y="33127"/>
                        <a:pt x="49870" y="36151"/>
                        <a:pt x="47565" y="38168"/>
                      </a:cubicBezTo>
                      <a:cubicBezTo>
                        <a:pt x="45261" y="40184"/>
                        <a:pt x="41552" y="41192"/>
                        <a:pt x="36475" y="41192"/>
                      </a:cubicBezTo>
                      <a:lnTo>
                        <a:pt x="0" y="41192"/>
                      </a:lnTo>
                      <a:lnTo>
                        <a:pt x="0" y="0"/>
                      </a:lnTo>
                      <a:lnTo>
                        <a:pt x="35539" y="0"/>
                      </a:lnTo>
                      <a:cubicBezTo>
                        <a:pt x="40400" y="0"/>
                        <a:pt x="43929" y="936"/>
                        <a:pt x="46161" y="2809"/>
                      </a:cubicBezTo>
                      <a:cubicBezTo>
                        <a:pt x="48394" y="4681"/>
                        <a:pt x="49510" y="7310"/>
                        <a:pt x="49510" y="10694"/>
                      </a:cubicBezTo>
                      <a:cubicBezTo>
                        <a:pt x="49510" y="12855"/>
                        <a:pt x="49006" y="14583"/>
                        <a:pt x="47997" y="15951"/>
                      </a:cubicBezTo>
                      <a:cubicBezTo>
                        <a:pt x="46989" y="17320"/>
                        <a:pt x="45585" y="18256"/>
                        <a:pt x="43785" y="18796"/>
                      </a:cubicBezTo>
                      <a:lnTo>
                        <a:pt x="43785" y="19156"/>
                      </a:lnTo>
                      <a:close/>
                      <a:moveTo>
                        <a:pt x="31038" y="16203"/>
                      </a:moveTo>
                      <a:cubicBezTo>
                        <a:pt x="32442" y="16203"/>
                        <a:pt x="33523" y="15915"/>
                        <a:pt x="34171" y="15375"/>
                      </a:cubicBezTo>
                      <a:cubicBezTo>
                        <a:pt x="34855" y="14835"/>
                        <a:pt x="35179" y="13899"/>
                        <a:pt x="35179" y="12567"/>
                      </a:cubicBezTo>
                      <a:cubicBezTo>
                        <a:pt x="35179" y="11342"/>
                        <a:pt x="34855" y="10442"/>
                        <a:pt x="34171" y="9866"/>
                      </a:cubicBezTo>
                      <a:cubicBezTo>
                        <a:pt x="33487" y="9290"/>
                        <a:pt x="32442" y="9038"/>
                        <a:pt x="31038" y="9038"/>
                      </a:cubicBezTo>
                      <a:lnTo>
                        <a:pt x="13107" y="9038"/>
                      </a:lnTo>
                      <a:lnTo>
                        <a:pt x="13107" y="16203"/>
                      </a:lnTo>
                      <a:lnTo>
                        <a:pt x="31038" y="16203"/>
                      </a:lnTo>
                      <a:close/>
                      <a:moveTo>
                        <a:pt x="31794" y="32299"/>
                      </a:moveTo>
                      <a:cubicBezTo>
                        <a:pt x="33451" y="32299"/>
                        <a:pt x="34639" y="31974"/>
                        <a:pt x="35395" y="31326"/>
                      </a:cubicBezTo>
                      <a:cubicBezTo>
                        <a:pt x="36151" y="30678"/>
                        <a:pt x="36511" y="29634"/>
                        <a:pt x="36511" y="28194"/>
                      </a:cubicBezTo>
                      <a:cubicBezTo>
                        <a:pt x="36511" y="26753"/>
                        <a:pt x="36151" y="25745"/>
                        <a:pt x="35395" y="25061"/>
                      </a:cubicBezTo>
                      <a:cubicBezTo>
                        <a:pt x="34639" y="24413"/>
                        <a:pt x="33451" y="24089"/>
                        <a:pt x="31794" y="24089"/>
                      </a:cubicBezTo>
                      <a:lnTo>
                        <a:pt x="13107" y="24089"/>
                      </a:lnTo>
                      <a:lnTo>
                        <a:pt x="13107" y="32299"/>
                      </a:lnTo>
                      <a:lnTo>
                        <a:pt x="31794" y="32299"/>
                      </a:lnTo>
                      <a:close/>
                    </a:path>
                  </a:pathLst>
                </a:custGeom>
                <a:grpFill/>
                <a:ln w="360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14F7452F-B8D4-F77F-65DA-60CFF7A77897}"/>
                    </a:ext>
                  </a:extLst>
                </p:cNvPr>
                <p:cNvSpPr/>
                <p:nvPr/>
              </p:nvSpPr>
              <p:spPr>
                <a:xfrm>
                  <a:off x="502694" y="5867435"/>
                  <a:ext cx="13142" cy="41984"/>
                </a:xfrm>
                <a:custGeom>
                  <a:avLst/>
                  <a:gdLst>
                    <a:gd name="connsiteX0" fmla="*/ 0 w 13142"/>
                    <a:gd name="connsiteY0" fmla="*/ 0 h 41984"/>
                    <a:gd name="connsiteX1" fmla="*/ 13143 w 13142"/>
                    <a:gd name="connsiteY1" fmla="*/ 0 h 41984"/>
                    <a:gd name="connsiteX2" fmla="*/ 13143 w 13142"/>
                    <a:gd name="connsiteY2" fmla="*/ 7165 h 41984"/>
                    <a:gd name="connsiteX3" fmla="*/ 0 w 13142"/>
                    <a:gd name="connsiteY3" fmla="*/ 7165 h 41984"/>
                    <a:gd name="connsiteX4" fmla="*/ 0 w 13142"/>
                    <a:gd name="connsiteY4" fmla="*/ 0 h 41984"/>
                    <a:gd name="connsiteX5" fmla="*/ 108 w 13142"/>
                    <a:gd name="connsiteY5" fmla="*/ 10838 h 41984"/>
                    <a:gd name="connsiteX6" fmla="*/ 13035 w 13142"/>
                    <a:gd name="connsiteY6" fmla="*/ 10838 h 41984"/>
                    <a:gd name="connsiteX7" fmla="*/ 13035 w 13142"/>
                    <a:gd name="connsiteY7" fmla="*/ 41984 h 41984"/>
                    <a:gd name="connsiteX8" fmla="*/ 108 w 13142"/>
                    <a:gd name="connsiteY8" fmla="*/ 41984 h 41984"/>
                    <a:gd name="connsiteX9" fmla="*/ 108 w 13142"/>
                    <a:gd name="connsiteY9" fmla="*/ 10838 h 41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42" h="41984">
                      <a:moveTo>
                        <a:pt x="0" y="0"/>
                      </a:moveTo>
                      <a:lnTo>
                        <a:pt x="13143" y="0"/>
                      </a:lnTo>
                      <a:lnTo>
                        <a:pt x="13143" y="7165"/>
                      </a:lnTo>
                      <a:lnTo>
                        <a:pt x="0" y="7165"/>
                      </a:lnTo>
                      <a:lnTo>
                        <a:pt x="0" y="0"/>
                      </a:lnTo>
                      <a:close/>
                      <a:moveTo>
                        <a:pt x="108" y="10838"/>
                      </a:moveTo>
                      <a:lnTo>
                        <a:pt x="13035" y="10838"/>
                      </a:lnTo>
                      <a:lnTo>
                        <a:pt x="13035" y="41984"/>
                      </a:lnTo>
                      <a:lnTo>
                        <a:pt x="108" y="41984"/>
                      </a:lnTo>
                      <a:lnTo>
                        <a:pt x="108" y="10838"/>
                      </a:lnTo>
                      <a:close/>
                    </a:path>
                  </a:pathLst>
                </a:custGeom>
                <a:grpFill/>
                <a:ln w="360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7F882587-9303-3900-AA91-CE11E84F7EC8}"/>
                    </a:ext>
                  </a:extLst>
                </p:cNvPr>
                <p:cNvSpPr/>
                <p:nvPr/>
              </p:nvSpPr>
              <p:spPr>
                <a:xfrm>
                  <a:off x="520554" y="5877481"/>
                  <a:ext cx="45584" cy="43316"/>
                </a:xfrm>
                <a:custGeom>
                  <a:avLst/>
                  <a:gdLst>
                    <a:gd name="connsiteX0" fmla="*/ 45549 w 45584"/>
                    <a:gd name="connsiteY0" fmla="*/ 792 h 43316"/>
                    <a:gd name="connsiteX1" fmla="*/ 45549 w 45584"/>
                    <a:gd name="connsiteY1" fmla="*/ 30030 h 43316"/>
                    <a:gd name="connsiteX2" fmla="*/ 43965 w 45584"/>
                    <a:gd name="connsiteY2" fmla="*/ 37880 h 43316"/>
                    <a:gd name="connsiteX3" fmla="*/ 37627 w 45584"/>
                    <a:gd name="connsiteY3" fmla="*/ 41984 h 43316"/>
                    <a:gd name="connsiteX4" fmla="*/ 23297 w 45584"/>
                    <a:gd name="connsiteY4" fmla="*/ 43317 h 43316"/>
                    <a:gd name="connsiteX5" fmla="*/ 9290 w 45584"/>
                    <a:gd name="connsiteY5" fmla="*/ 41984 h 43316"/>
                    <a:gd name="connsiteX6" fmla="*/ 2737 w 45584"/>
                    <a:gd name="connsiteY6" fmla="*/ 38276 h 43316"/>
                    <a:gd name="connsiteX7" fmla="*/ 720 w 45584"/>
                    <a:gd name="connsiteY7" fmla="*/ 32118 h 43316"/>
                    <a:gd name="connsiteX8" fmla="*/ 15087 w 45584"/>
                    <a:gd name="connsiteY8" fmla="*/ 32118 h 43316"/>
                    <a:gd name="connsiteX9" fmla="*/ 16131 w 45584"/>
                    <a:gd name="connsiteY9" fmla="*/ 33955 h 43316"/>
                    <a:gd name="connsiteX10" fmla="*/ 18544 w 45584"/>
                    <a:gd name="connsiteY10" fmla="*/ 35107 h 43316"/>
                    <a:gd name="connsiteX11" fmla="*/ 23549 w 45584"/>
                    <a:gd name="connsiteY11" fmla="*/ 35575 h 43316"/>
                    <a:gd name="connsiteX12" fmla="*/ 29382 w 45584"/>
                    <a:gd name="connsiteY12" fmla="*/ 35035 h 43316"/>
                    <a:gd name="connsiteX13" fmla="*/ 31974 w 45584"/>
                    <a:gd name="connsiteY13" fmla="*/ 33343 h 43316"/>
                    <a:gd name="connsiteX14" fmla="*/ 32622 w 45584"/>
                    <a:gd name="connsiteY14" fmla="*/ 30066 h 43316"/>
                    <a:gd name="connsiteX15" fmla="*/ 32622 w 45584"/>
                    <a:gd name="connsiteY15" fmla="*/ 25349 h 43316"/>
                    <a:gd name="connsiteX16" fmla="*/ 32262 w 45584"/>
                    <a:gd name="connsiteY16" fmla="*/ 25349 h 43316"/>
                    <a:gd name="connsiteX17" fmla="*/ 26897 w 45584"/>
                    <a:gd name="connsiteY17" fmla="*/ 28482 h 43316"/>
                    <a:gd name="connsiteX18" fmla="*/ 19228 w 45584"/>
                    <a:gd name="connsiteY18" fmla="*/ 29562 h 43316"/>
                    <a:gd name="connsiteX19" fmla="*/ 8714 w 45584"/>
                    <a:gd name="connsiteY19" fmla="*/ 27905 h 43316"/>
                    <a:gd name="connsiteX20" fmla="*/ 2232 w 45584"/>
                    <a:gd name="connsiteY20" fmla="*/ 22936 h 43316"/>
                    <a:gd name="connsiteX21" fmla="*/ 0 w 45584"/>
                    <a:gd name="connsiteY21" fmla="*/ 14799 h 43316"/>
                    <a:gd name="connsiteX22" fmla="*/ 2232 w 45584"/>
                    <a:gd name="connsiteY22" fmla="*/ 6625 h 43316"/>
                    <a:gd name="connsiteX23" fmla="*/ 8714 w 45584"/>
                    <a:gd name="connsiteY23" fmla="*/ 1656 h 43316"/>
                    <a:gd name="connsiteX24" fmla="*/ 19228 w 45584"/>
                    <a:gd name="connsiteY24" fmla="*/ 0 h 43316"/>
                    <a:gd name="connsiteX25" fmla="*/ 27005 w 45584"/>
                    <a:gd name="connsiteY25" fmla="*/ 1152 h 43316"/>
                    <a:gd name="connsiteX26" fmla="*/ 32478 w 45584"/>
                    <a:gd name="connsiteY26" fmla="*/ 4429 h 43316"/>
                    <a:gd name="connsiteX27" fmla="*/ 32874 w 45584"/>
                    <a:gd name="connsiteY27" fmla="*/ 4429 h 43316"/>
                    <a:gd name="connsiteX28" fmla="*/ 32874 w 45584"/>
                    <a:gd name="connsiteY28" fmla="*/ 792 h 43316"/>
                    <a:gd name="connsiteX29" fmla="*/ 45585 w 45584"/>
                    <a:gd name="connsiteY29" fmla="*/ 792 h 43316"/>
                    <a:gd name="connsiteX30" fmla="*/ 23045 w 45584"/>
                    <a:gd name="connsiteY30" fmla="*/ 20884 h 43316"/>
                    <a:gd name="connsiteX31" fmla="*/ 30426 w 45584"/>
                    <a:gd name="connsiteY31" fmla="*/ 19264 h 43316"/>
                    <a:gd name="connsiteX32" fmla="*/ 32910 w 45584"/>
                    <a:gd name="connsiteY32" fmla="*/ 14763 h 43316"/>
                    <a:gd name="connsiteX33" fmla="*/ 30426 w 45584"/>
                    <a:gd name="connsiteY33" fmla="*/ 10226 h 43316"/>
                    <a:gd name="connsiteX34" fmla="*/ 23045 w 45584"/>
                    <a:gd name="connsiteY34" fmla="*/ 8570 h 43316"/>
                    <a:gd name="connsiteX35" fmla="*/ 15699 w 45584"/>
                    <a:gd name="connsiteY35" fmla="*/ 10118 h 43316"/>
                    <a:gd name="connsiteX36" fmla="*/ 13395 w 45584"/>
                    <a:gd name="connsiteY36" fmla="*/ 14727 h 43316"/>
                    <a:gd name="connsiteX37" fmla="*/ 15699 w 45584"/>
                    <a:gd name="connsiteY37" fmla="*/ 19300 h 43316"/>
                    <a:gd name="connsiteX38" fmla="*/ 23045 w 45584"/>
                    <a:gd name="connsiteY38" fmla="*/ 20848 h 43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5584" h="43316">
                      <a:moveTo>
                        <a:pt x="45549" y="792"/>
                      </a:moveTo>
                      <a:lnTo>
                        <a:pt x="45549" y="30030"/>
                      </a:lnTo>
                      <a:cubicBezTo>
                        <a:pt x="45549" y="33415"/>
                        <a:pt x="45009" y="36043"/>
                        <a:pt x="43965" y="37880"/>
                      </a:cubicBezTo>
                      <a:cubicBezTo>
                        <a:pt x="42920" y="39716"/>
                        <a:pt x="40796" y="41084"/>
                        <a:pt x="37627" y="41984"/>
                      </a:cubicBezTo>
                      <a:cubicBezTo>
                        <a:pt x="34459" y="42885"/>
                        <a:pt x="29670" y="43317"/>
                        <a:pt x="23297" y="43317"/>
                      </a:cubicBezTo>
                      <a:cubicBezTo>
                        <a:pt x="16923" y="43317"/>
                        <a:pt x="12530" y="42885"/>
                        <a:pt x="9290" y="41984"/>
                      </a:cubicBezTo>
                      <a:cubicBezTo>
                        <a:pt x="6085" y="41084"/>
                        <a:pt x="3889" y="39860"/>
                        <a:pt x="2737" y="38276"/>
                      </a:cubicBezTo>
                      <a:cubicBezTo>
                        <a:pt x="1584" y="36691"/>
                        <a:pt x="900" y="34639"/>
                        <a:pt x="720" y="32118"/>
                      </a:cubicBezTo>
                      <a:lnTo>
                        <a:pt x="15087" y="32118"/>
                      </a:lnTo>
                      <a:cubicBezTo>
                        <a:pt x="15339" y="32874"/>
                        <a:pt x="15699" y="33487"/>
                        <a:pt x="16131" y="33955"/>
                      </a:cubicBezTo>
                      <a:cubicBezTo>
                        <a:pt x="16563" y="34423"/>
                        <a:pt x="17355" y="34819"/>
                        <a:pt x="18544" y="35107"/>
                      </a:cubicBezTo>
                      <a:cubicBezTo>
                        <a:pt x="19732" y="35395"/>
                        <a:pt x="21388" y="35575"/>
                        <a:pt x="23549" y="35575"/>
                      </a:cubicBezTo>
                      <a:cubicBezTo>
                        <a:pt x="26141" y="35575"/>
                        <a:pt x="28049" y="35395"/>
                        <a:pt x="29382" y="35035"/>
                      </a:cubicBezTo>
                      <a:cubicBezTo>
                        <a:pt x="30714" y="34675"/>
                        <a:pt x="31542" y="34099"/>
                        <a:pt x="31974" y="33343"/>
                      </a:cubicBezTo>
                      <a:cubicBezTo>
                        <a:pt x="32406" y="32587"/>
                        <a:pt x="32622" y="31470"/>
                        <a:pt x="32622" y="30066"/>
                      </a:cubicBezTo>
                      <a:lnTo>
                        <a:pt x="32622" y="25349"/>
                      </a:lnTo>
                      <a:lnTo>
                        <a:pt x="32262" y="25349"/>
                      </a:lnTo>
                      <a:cubicBezTo>
                        <a:pt x="30786" y="26681"/>
                        <a:pt x="29022" y="27725"/>
                        <a:pt x="26897" y="28482"/>
                      </a:cubicBezTo>
                      <a:cubicBezTo>
                        <a:pt x="24773" y="29202"/>
                        <a:pt x="22216" y="29562"/>
                        <a:pt x="19228" y="29562"/>
                      </a:cubicBezTo>
                      <a:cubicBezTo>
                        <a:pt x="15087" y="29562"/>
                        <a:pt x="11558" y="28986"/>
                        <a:pt x="8714" y="27905"/>
                      </a:cubicBezTo>
                      <a:cubicBezTo>
                        <a:pt x="5869" y="26789"/>
                        <a:pt x="3709" y="25133"/>
                        <a:pt x="2232" y="22936"/>
                      </a:cubicBezTo>
                      <a:cubicBezTo>
                        <a:pt x="756" y="20740"/>
                        <a:pt x="0" y="18040"/>
                        <a:pt x="0" y="14799"/>
                      </a:cubicBezTo>
                      <a:cubicBezTo>
                        <a:pt x="0" y="11558"/>
                        <a:pt x="756" y="8858"/>
                        <a:pt x="2232" y="6625"/>
                      </a:cubicBezTo>
                      <a:cubicBezTo>
                        <a:pt x="3709" y="4393"/>
                        <a:pt x="5869" y="2773"/>
                        <a:pt x="8714" y="1656"/>
                      </a:cubicBezTo>
                      <a:cubicBezTo>
                        <a:pt x="11558" y="576"/>
                        <a:pt x="15051" y="0"/>
                        <a:pt x="19228" y="0"/>
                      </a:cubicBezTo>
                      <a:cubicBezTo>
                        <a:pt x="22216" y="0"/>
                        <a:pt x="24809" y="396"/>
                        <a:pt x="27005" y="1152"/>
                      </a:cubicBezTo>
                      <a:cubicBezTo>
                        <a:pt x="29202" y="1908"/>
                        <a:pt x="31038" y="3024"/>
                        <a:pt x="32478" y="4429"/>
                      </a:cubicBezTo>
                      <a:lnTo>
                        <a:pt x="32874" y="4429"/>
                      </a:lnTo>
                      <a:lnTo>
                        <a:pt x="32874" y="792"/>
                      </a:lnTo>
                      <a:lnTo>
                        <a:pt x="45585" y="792"/>
                      </a:lnTo>
                      <a:close/>
                      <a:moveTo>
                        <a:pt x="23045" y="20884"/>
                      </a:moveTo>
                      <a:cubicBezTo>
                        <a:pt x="26321" y="20884"/>
                        <a:pt x="28770" y="20344"/>
                        <a:pt x="30426" y="19264"/>
                      </a:cubicBezTo>
                      <a:cubicBezTo>
                        <a:pt x="32082" y="18184"/>
                        <a:pt x="32910" y="16671"/>
                        <a:pt x="32910" y="14763"/>
                      </a:cubicBezTo>
                      <a:cubicBezTo>
                        <a:pt x="32910" y="12854"/>
                        <a:pt x="32082" y="11342"/>
                        <a:pt x="30426" y="10226"/>
                      </a:cubicBezTo>
                      <a:cubicBezTo>
                        <a:pt x="28770" y="9146"/>
                        <a:pt x="26321" y="8570"/>
                        <a:pt x="23045" y="8570"/>
                      </a:cubicBezTo>
                      <a:cubicBezTo>
                        <a:pt x="19768" y="8570"/>
                        <a:pt x="17247" y="9074"/>
                        <a:pt x="15699" y="10118"/>
                      </a:cubicBezTo>
                      <a:cubicBezTo>
                        <a:pt x="14151" y="11162"/>
                        <a:pt x="13395" y="12711"/>
                        <a:pt x="13395" y="14727"/>
                      </a:cubicBezTo>
                      <a:cubicBezTo>
                        <a:pt x="13395" y="16743"/>
                        <a:pt x="14151" y="18255"/>
                        <a:pt x="15699" y="19300"/>
                      </a:cubicBezTo>
                      <a:cubicBezTo>
                        <a:pt x="17247" y="20344"/>
                        <a:pt x="19696" y="20848"/>
                        <a:pt x="23045" y="20848"/>
                      </a:cubicBezTo>
                      <a:close/>
                    </a:path>
                  </a:pathLst>
                </a:custGeom>
                <a:grpFill/>
                <a:ln w="3601"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929E8D1D-806D-BD2E-9629-3CA2BB013452}"/>
                    </a:ext>
                  </a:extLst>
                </p:cNvPr>
                <p:cNvSpPr/>
                <p:nvPr/>
              </p:nvSpPr>
              <p:spPr>
                <a:xfrm>
                  <a:off x="593036" y="5868263"/>
                  <a:ext cx="13106" cy="41192"/>
                </a:xfrm>
                <a:custGeom>
                  <a:avLst/>
                  <a:gdLst>
                    <a:gd name="connsiteX0" fmla="*/ 0 w 13106"/>
                    <a:gd name="connsiteY0" fmla="*/ 41192 h 41192"/>
                    <a:gd name="connsiteX1" fmla="*/ 0 w 13106"/>
                    <a:gd name="connsiteY1" fmla="*/ 0 h 41192"/>
                    <a:gd name="connsiteX2" fmla="*/ 13107 w 13106"/>
                    <a:gd name="connsiteY2" fmla="*/ 0 h 41192"/>
                    <a:gd name="connsiteX3" fmla="*/ 13107 w 13106"/>
                    <a:gd name="connsiteY3" fmla="*/ 41192 h 41192"/>
                    <a:gd name="connsiteX4" fmla="*/ 0 w 13106"/>
                    <a:gd name="connsiteY4" fmla="*/ 41192 h 41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6" h="41192">
                      <a:moveTo>
                        <a:pt x="0" y="41192"/>
                      </a:moveTo>
                      <a:lnTo>
                        <a:pt x="0" y="0"/>
                      </a:lnTo>
                      <a:lnTo>
                        <a:pt x="13107" y="0"/>
                      </a:lnTo>
                      <a:lnTo>
                        <a:pt x="13107" y="41192"/>
                      </a:lnTo>
                      <a:lnTo>
                        <a:pt x="0" y="41192"/>
                      </a:lnTo>
                      <a:close/>
                    </a:path>
                  </a:pathLst>
                </a:custGeom>
                <a:grpFill/>
                <a:ln w="3601"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537CF8A-B6CC-7012-C7CF-F88E52A9B23B}"/>
                    </a:ext>
                  </a:extLst>
                </p:cNvPr>
                <p:cNvSpPr/>
                <p:nvPr/>
              </p:nvSpPr>
              <p:spPr>
                <a:xfrm>
                  <a:off x="610608" y="5877157"/>
                  <a:ext cx="45548" cy="33666"/>
                </a:xfrm>
                <a:custGeom>
                  <a:avLst/>
                  <a:gdLst>
                    <a:gd name="connsiteX0" fmla="*/ 30030 w 45548"/>
                    <a:gd name="connsiteY0" fmla="*/ 10262 h 33666"/>
                    <a:gd name="connsiteX1" fmla="*/ 27401 w 45548"/>
                    <a:gd name="connsiteY1" fmla="*/ 7813 h 33666"/>
                    <a:gd name="connsiteX2" fmla="*/ 21496 w 45548"/>
                    <a:gd name="connsiteY2" fmla="*/ 7093 h 33666"/>
                    <a:gd name="connsiteX3" fmla="*/ 16275 w 45548"/>
                    <a:gd name="connsiteY3" fmla="*/ 7706 h 33666"/>
                    <a:gd name="connsiteX4" fmla="*/ 14763 w 45548"/>
                    <a:gd name="connsiteY4" fmla="*/ 9506 h 33666"/>
                    <a:gd name="connsiteX5" fmla="*/ 15555 w 45548"/>
                    <a:gd name="connsiteY5" fmla="*/ 10874 h 33666"/>
                    <a:gd name="connsiteX6" fmla="*/ 18508 w 45548"/>
                    <a:gd name="connsiteY6" fmla="*/ 11486 h 33666"/>
                    <a:gd name="connsiteX7" fmla="*/ 33451 w 45548"/>
                    <a:gd name="connsiteY7" fmla="*/ 12710 h 33666"/>
                    <a:gd name="connsiteX8" fmla="*/ 40184 w 45548"/>
                    <a:gd name="connsiteY8" fmla="*/ 14043 h 33666"/>
                    <a:gd name="connsiteX9" fmla="*/ 44181 w 45548"/>
                    <a:gd name="connsiteY9" fmla="*/ 17211 h 33666"/>
                    <a:gd name="connsiteX10" fmla="*/ 45549 w 45548"/>
                    <a:gd name="connsiteY10" fmla="*/ 22864 h 33666"/>
                    <a:gd name="connsiteX11" fmla="*/ 43100 w 45548"/>
                    <a:gd name="connsiteY11" fmla="*/ 29598 h 33666"/>
                    <a:gd name="connsiteX12" fmla="*/ 35791 w 45548"/>
                    <a:gd name="connsiteY12" fmla="*/ 32766 h 33666"/>
                    <a:gd name="connsiteX13" fmla="*/ 22828 w 45548"/>
                    <a:gd name="connsiteY13" fmla="*/ 33667 h 33666"/>
                    <a:gd name="connsiteX14" fmla="*/ 10442 w 45548"/>
                    <a:gd name="connsiteY14" fmla="*/ 32766 h 33666"/>
                    <a:gd name="connsiteX15" fmla="*/ 2917 w 45548"/>
                    <a:gd name="connsiteY15" fmla="*/ 29418 h 33666"/>
                    <a:gd name="connsiteX16" fmla="*/ 0 w 45548"/>
                    <a:gd name="connsiteY16" fmla="*/ 22360 h 33666"/>
                    <a:gd name="connsiteX17" fmla="*/ 14583 w 45548"/>
                    <a:gd name="connsiteY17" fmla="*/ 22360 h 33666"/>
                    <a:gd name="connsiteX18" fmla="*/ 17139 w 45548"/>
                    <a:gd name="connsiteY18" fmla="*/ 25385 h 33666"/>
                    <a:gd name="connsiteX19" fmla="*/ 23585 w 45548"/>
                    <a:gd name="connsiteY19" fmla="*/ 26177 h 33666"/>
                    <a:gd name="connsiteX20" fmla="*/ 29598 w 45548"/>
                    <a:gd name="connsiteY20" fmla="*/ 25529 h 33666"/>
                    <a:gd name="connsiteX21" fmla="*/ 31254 w 45548"/>
                    <a:gd name="connsiteY21" fmla="*/ 23512 h 33666"/>
                    <a:gd name="connsiteX22" fmla="*/ 30426 w 45548"/>
                    <a:gd name="connsiteY22" fmla="*/ 21964 h 33666"/>
                    <a:gd name="connsiteX23" fmla="*/ 27617 w 45548"/>
                    <a:gd name="connsiteY23" fmla="*/ 21388 h 33666"/>
                    <a:gd name="connsiteX24" fmla="*/ 13719 w 45548"/>
                    <a:gd name="connsiteY24" fmla="*/ 19948 h 33666"/>
                    <a:gd name="connsiteX25" fmla="*/ 6697 w 45548"/>
                    <a:gd name="connsiteY25" fmla="*/ 18579 h 33666"/>
                    <a:gd name="connsiteX26" fmla="*/ 2448 w 45548"/>
                    <a:gd name="connsiteY26" fmla="*/ 15591 h 33666"/>
                    <a:gd name="connsiteX27" fmla="*/ 936 w 45548"/>
                    <a:gd name="connsiteY27" fmla="*/ 10298 h 33666"/>
                    <a:gd name="connsiteX28" fmla="*/ 3349 w 45548"/>
                    <a:gd name="connsiteY28" fmla="*/ 3817 h 33666"/>
                    <a:gd name="connsiteX29" fmla="*/ 10262 w 45548"/>
                    <a:gd name="connsiteY29" fmla="*/ 792 h 33666"/>
                    <a:gd name="connsiteX30" fmla="*/ 21928 w 45548"/>
                    <a:gd name="connsiteY30" fmla="*/ 0 h 33666"/>
                    <a:gd name="connsiteX31" fmla="*/ 33847 w 45548"/>
                    <a:gd name="connsiteY31" fmla="*/ 828 h 33666"/>
                    <a:gd name="connsiteX32" fmla="*/ 41336 w 45548"/>
                    <a:gd name="connsiteY32" fmla="*/ 3961 h 33666"/>
                    <a:gd name="connsiteX33" fmla="*/ 44289 w 45548"/>
                    <a:gd name="connsiteY33" fmla="*/ 10370 h 33666"/>
                    <a:gd name="connsiteX34" fmla="*/ 30030 w 45548"/>
                    <a:gd name="connsiteY34" fmla="*/ 10370 h 3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5548" h="33666">
                      <a:moveTo>
                        <a:pt x="30030" y="10262"/>
                      </a:moveTo>
                      <a:cubicBezTo>
                        <a:pt x="29634" y="9109"/>
                        <a:pt x="28770" y="8281"/>
                        <a:pt x="27401" y="7813"/>
                      </a:cubicBezTo>
                      <a:cubicBezTo>
                        <a:pt x="26033" y="7345"/>
                        <a:pt x="24053" y="7093"/>
                        <a:pt x="21496" y="7093"/>
                      </a:cubicBezTo>
                      <a:cubicBezTo>
                        <a:pt x="18940" y="7093"/>
                        <a:pt x="17283" y="7309"/>
                        <a:pt x="16275" y="7706"/>
                      </a:cubicBezTo>
                      <a:cubicBezTo>
                        <a:pt x="15267" y="8102"/>
                        <a:pt x="14763" y="8713"/>
                        <a:pt x="14763" y="9506"/>
                      </a:cubicBezTo>
                      <a:cubicBezTo>
                        <a:pt x="14763" y="10154"/>
                        <a:pt x="15051" y="10622"/>
                        <a:pt x="15555" y="10874"/>
                      </a:cubicBezTo>
                      <a:cubicBezTo>
                        <a:pt x="16095" y="11126"/>
                        <a:pt x="17067" y="11306"/>
                        <a:pt x="18508" y="11486"/>
                      </a:cubicBezTo>
                      <a:lnTo>
                        <a:pt x="33451" y="12710"/>
                      </a:lnTo>
                      <a:cubicBezTo>
                        <a:pt x="36187" y="12890"/>
                        <a:pt x="38420" y="13358"/>
                        <a:pt x="40184" y="14043"/>
                      </a:cubicBezTo>
                      <a:cubicBezTo>
                        <a:pt x="41948" y="14727"/>
                        <a:pt x="43281" y="15807"/>
                        <a:pt x="44181" y="17211"/>
                      </a:cubicBezTo>
                      <a:cubicBezTo>
                        <a:pt x="45117" y="18651"/>
                        <a:pt x="45549" y="20524"/>
                        <a:pt x="45549" y="22864"/>
                      </a:cubicBezTo>
                      <a:cubicBezTo>
                        <a:pt x="45549" y="25817"/>
                        <a:pt x="44721" y="28085"/>
                        <a:pt x="43100" y="29598"/>
                      </a:cubicBezTo>
                      <a:cubicBezTo>
                        <a:pt x="41480" y="31110"/>
                        <a:pt x="39032" y="32154"/>
                        <a:pt x="35791" y="32766"/>
                      </a:cubicBezTo>
                      <a:cubicBezTo>
                        <a:pt x="32550" y="33379"/>
                        <a:pt x="28230" y="33667"/>
                        <a:pt x="22828" y="33667"/>
                      </a:cubicBezTo>
                      <a:cubicBezTo>
                        <a:pt x="17751" y="33667"/>
                        <a:pt x="13611" y="33379"/>
                        <a:pt x="10442" y="32766"/>
                      </a:cubicBezTo>
                      <a:cubicBezTo>
                        <a:pt x="7237" y="32154"/>
                        <a:pt x="4753" y="31038"/>
                        <a:pt x="2917" y="29418"/>
                      </a:cubicBezTo>
                      <a:cubicBezTo>
                        <a:pt x="1080" y="27797"/>
                        <a:pt x="108" y="25421"/>
                        <a:pt x="0" y="22360"/>
                      </a:cubicBezTo>
                      <a:lnTo>
                        <a:pt x="14583" y="22360"/>
                      </a:lnTo>
                      <a:cubicBezTo>
                        <a:pt x="14979" y="23873"/>
                        <a:pt x="15807" y="24881"/>
                        <a:pt x="17139" y="25385"/>
                      </a:cubicBezTo>
                      <a:cubicBezTo>
                        <a:pt x="18436" y="25889"/>
                        <a:pt x="20596" y="26177"/>
                        <a:pt x="23585" y="26177"/>
                      </a:cubicBezTo>
                      <a:cubicBezTo>
                        <a:pt x="26573" y="26177"/>
                        <a:pt x="28482" y="25961"/>
                        <a:pt x="29598" y="25529"/>
                      </a:cubicBezTo>
                      <a:cubicBezTo>
                        <a:pt x="30714" y="25097"/>
                        <a:pt x="31254" y="24449"/>
                        <a:pt x="31254" y="23512"/>
                      </a:cubicBezTo>
                      <a:cubicBezTo>
                        <a:pt x="31254" y="22792"/>
                        <a:pt x="30966" y="22252"/>
                        <a:pt x="30426" y="21964"/>
                      </a:cubicBezTo>
                      <a:cubicBezTo>
                        <a:pt x="29850" y="21640"/>
                        <a:pt x="28950" y="21460"/>
                        <a:pt x="27617" y="21388"/>
                      </a:cubicBezTo>
                      <a:lnTo>
                        <a:pt x="13719" y="19948"/>
                      </a:lnTo>
                      <a:cubicBezTo>
                        <a:pt x="10874" y="19696"/>
                        <a:pt x="8534" y="19228"/>
                        <a:pt x="6697" y="18579"/>
                      </a:cubicBezTo>
                      <a:cubicBezTo>
                        <a:pt x="4861" y="17931"/>
                        <a:pt x="3457" y="16923"/>
                        <a:pt x="2448" y="15591"/>
                      </a:cubicBezTo>
                      <a:cubicBezTo>
                        <a:pt x="1440" y="14259"/>
                        <a:pt x="936" y="12458"/>
                        <a:pt x="936" y="10298"/>
                      </a:cubicBezTo>
                      <a:cubicBezTo>
                        <a:pt x="936" y="7453"/>
                        <a:pt x="1728" y="5293"/>
                        <a:pt x="3349" y="3817"/>
                      </a:cubicBezTo>
                      <a:cubicBezTo>
                        <a:pt x="4969" y="2341"/>
                        <a:pt x="7237" y="1332"/>
                        <a:pt x="10262" y="792"/>
                      </a:cubicBezTo>
                      <a:cubicBezTo>
                        <a:pt x="13287" y="252"/>
                        <a:pt x="17175" y="0"/>
                        <a:pt x="21928" y="0"/>
                      </a:cubicBezTo>
                      <a:cubicBezTo>
                        <a:pt x="26681" y="0"/>
                        <a:pt x="30678" y="288"/>
                        <a:pt x="33847" y="828"/>
                      </a:cubicBezTo>
                      <a:cubicBezTo>
                        <a:pt x="37015" y="1368"/>
                        <a:pt x="39500" y="2448"/>
                        <a:pt x="41336" y="3961"/>
                      </a:cubicBezTo>
                      <a:cubicBezTo>
                        <a:pt x="43136" y="5509"/>
                        <a:pt x="44109" y="7633"/>
                        <a:pt x="44289" y="10370"/>
                      </a:cubicBezTo>
                      <a:lnTo>
                        <a:pt x="30030" y="10370"/>
                      </a:lnTo>
                      <a:close/>
                    </a:path>
                  </a:pathLst>
                </a:custGeom>
                <a:grpFill/>
                <a:ln w="3601"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A3B4056-6351-B08F-3173-320F007B51E5}"/>
                    </a:ext>
                  </a:extLst>
                </p:cNvPr>
                <p:cNvSpPr/>
                <p:nvPr/>
              </p:nvSpPr>
              <p:spPr>
                <a:xfrm>
                  <a:off x="659073" y="5877157"/>
                  <a:ext cx="45548" cy="33666"/>
                </a:xfrm>
                <a:custGeom>
                  <a:avLst/>
                  <a:gdLst>
                    <a:gd name="connsiteX0" fmla="*/ 30030 w 45548"/>
                    <a:gd name="connsiteY0" fmla="*/ 10262 h 33666"/>
                    <a:gd name="connsiteX1" fmla="*/ 27401 w 45548"/>
                    <a:gd name="connsiteY1" fmla="*/ 7813 h 33666"/>
                    <a:gd name="connsiteX2" fmla="*/ 21496 w 45548"/>
                    <a:gd name="connsiteY2" fmla="*/ 7093 h 33666"/>
                    <a:gd name="connsiteX3" fmla="*/ 16275 w 45548"/>
                    <a:gd name="connsiteY3" fmla="*/ 7706 h 33666"/>
                    <a:gd name="connsiteX4" fmla="*/ 14763 w 45548"/>
                    <a:gd name="connsiteY4" fmla="*/ 9506 h 33666"/>
                    <a:gd name="connsiteX5" fmla="*/ 15555 w 45548"/>
                    <a:gd name="connsiteY5" fmla="*/ 10874 h 33666"/>
                    <a:gd name="connsiteX6" fmla="*/ 18508 w 45548"/>
                    <a:gd name="connsiteY6" fmla="*/ 11486 h 33666"/>
                    <a:gd name="connsiteX7" fmla="*/ 33451 w 45548"/>
                    <a:gd name="connsiteY7" fmla="*/ 12710 h 33666"/>
                    <a:gd name="connsiteX8" fmla="*/ 40184 w 45548"/>
                    <a:gd name="connsiteY8" fmla="*/ 14043 h 33666"/>
                    <a:gd name="connsiteX9" fmla="*/ 44181 w 45548"/>
                    <a:gd name="connsiteY9" fmla="*/ 17211 h 33666"/>
                    <a:gd name="connsiteX10" fmla="*/ 45549 w 45548"/>
                    <a:gd name="connsiteY10" fmla="*/ 22864 h 33666"/>
                    <a:gd name="connsiteX11" fmla="*/ 43100 w 45548"/>
                    <a:gd name="connsiteY11" fmla="*/ 29598 h 33666"/>
                    <a:gd name="connsiteX12" fmla="*/ 35791 w 45548"/>
                    <a:gd name="connsiteY12" fmla="*/ 32766 h 33666"/>
                    <a:gd name="connsiteX13" fmla="*/ 22829 w 45548"/>
                    <a:gd name="connsiteY13" fmla="*/ 33667 h 33666"/>
                    <a:gd name="connsiteX14" fmla="*/ 10442 w 45548"/>
                    <a:gd name="connsiteY14" fmla="*/ 32766 h 33666"/>
                    <a:gd name="connsiteX15" fmla="*/ 2917 w 45548"/>
                    <a:gd name="connsiteY15" fmla="*/ 29418 h 33666"/>
                    <a:gd name="connsiteX16" fmla="*/ 0 w 45548"/>
                    <a:gd name="connsiteY16" fmla="*/ 22360 h 33666"/>
                    <a:gd name="connsiteX17" fmla="*/ 14583 w 45548"/>
                    <a:gd name="connsiteY17" fmla="*/ 22360 h 33666"/>
                    <a:gd name="connsiteX18" fmla="*/ 17139 w 45548"/>
                    <a:gd name="connsiteY18" fmla="*/ 25385 h 33666"/>
                    <a:gd name="connsiteX19" fmla="*/ 23585 w 45548"/>
                    <a:gd name="connsiteY19" fmla="*/ 26177 h 33666"/>
                    <a:gd name="connsiteX20" fmla="*/ 29598 w 45548"/>
                    <a:gd name="connsiteY20" fmla="*/ 25529 h 33666"/>
                    <a:gd name="connsiteX21" fmla="*/ 31254 w 45548"/>
                    <a:gd name="connsiteY21" fmla="*/ 23512 h 33666"/>
                    <a:gd name="connsiteX22" fmla="*/ 30426 w 45548"/>
                    <a:gd name="connsiteY22" fmla="*/ 21964 h 33666"/>
                    <a:gd name="connsiteX23" fmla="*/ 27617 w 45548"/>
                    <a:gd name="connsiteY23" fmla="*/ 21388 h 33666"/>
                    <a:gd name="connsiteX24" fmla="*/ 13719 w 45548"/>
                    <a:gd name="connsiteY24" fmla="*/ 19948 h 33666"/>
                    <a:gd name="connsiteX25" fmla="*/ 6697 w 45548"/>
                    <a:gd name="connsiteY25" fmla="*/ 18579 h 33666"/>
                    <a:gd name="connsiteX26" fmla="*/ 2449 w 45548"/>
                    <a:gd name="connsiteY26" fmla="*/ 15591 h 33666"/>
                    <a:gd name="connsiteX27" fmla="*/ 936 w 45548"/>
                    <a:gd name="connsiteY27" fmla="*/ 10298 h 33666"/>
                    <a:gd name="connsiteX28" fmla="*/ 3349 w 45548"/>
                    <a:gd name="connsiteY28" fmla="*/ 3817 h 33666"/>
                    <a:gd name="connsiteX29" fmla="*/ 10262 w 45548"/>
                    <a:gd name="connsiteY29" fmla="*/ 792 h 33666"/>
                    <a:gd name="connsiteX30" fmla="*/ 21928 w 45548"/>
                    <a:gd name="connsiteY30" fmla="*/ 0 h 33666"/>
                    <a:gd name="connsiteX31" fmla="*/ 33847 w 45548"/>
                    <a:gd name="connsiteY31" fmla="*/ 828 h 33666"/>
                    <a:gd name="connsiteX32" fmla="*/ 41336 w 45548"/>
                    <a:gd name="connsiteY32" fmla="*/ 3961 h 33666"/>
                    <a:gd name="connsiteX33" fmla="*/ 44289 w 45548"/>
                    <a:gd name="connsiteY33" fmla="*/ 10370 h 33666"/>
                    <a:gd name="connsiteX34" fmla="*/ 30030 w 45548"/>
                    <a:gd name="connsiteY34" fmla="*/ 10370 h 3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5548" h="33666">
                      <a:moveTo>
                        <a:pt x="30030" y="10262"/>
                      </a:moveTo>
                      <a:cubicBezTo>
                        <a:pt x="29634" y="9109"/>
                        <a:pt x="28770" y="8281"/>
                        <a:pt x="27401" y="7813"/>
                      </a:cubicBezTo>
                      <a:cubicBezTo>
                        <a:pt x="26033" y="7345"/>
                        <a:pt x="24053" y="7093"/>
                        <a:pt x="21496" y="7093"/>
                      </a:cubicBezTo>
                      <a:cubicBezTo>
                        <a:pt x="18940" y="7093"/>
                        <a:pt x="17283" y="7309"/>
                        <a:pt x="16275" y="7706"/>
                      </a:cubicBezTo>
                      <a:cubicBezTo>
                        <a:pt x="15267" y="8102"/>
                        <a:pt x="14763" y="8713"/>
                        <a:pt x="14763" y="9506"/>
                      </a:cubicBezTo>
                      <a:cubicBezTo>
                        <a:pt x="14763" y="10154"/>
                        <a:pt x="15051" y="10622"/>
                        <a:pt x="15555" y="10874"/>
                      </a:cubicBezTo>
                      <a:cubicBezTo>
                        <a:pt x="16095" y="11126"/>
                        <a:pt x="17067" y="11306"/>
                        <a:pt x="18508" y="11486"/>
                      </a:cubicBezTo>
                      <a:lnTo>
                        <a:pt x="33451" y="12710"/>
                      </a:lnTo>
                      <a:cubicBezTo>
                        <a:pt x="36187" y="12890"/>
                        <a:pt x="38420" y="13358"/>
                        <a:pt x="40184" y="14043"/>
                      </a:cubicBezTo>
                      <a:cubicBezTo>
                        <a:pt x="41948" y="14727"/>
                        <a:pt x="43281" y="15807"/>
                        <a:pt x="44181" y="17211"/>
                      </a:cubicBezTo>
                      <a:cubicBezTo>
                        <a:pt x="45117" y="18651"/>
                        <a:pt x="45549" y="20524"/>
                        <a:pt x="45549" y="22864"/>
                      </a:cubicBezTo>
                      <a:cubicBezTo>
                        <a:pt x="45549" y="25817"/>
                        <a:pt x="44721" y="28085"/>
                        <a:pt x="43100" y="29598"/>
                      </a:cubicBezTo>
                      <a:cubicBezTo>
                        <a:pt x="41480" y="31110"/>
                        <a:pt x="39032" y="32154"/>
                        <a:pt x="35791" y="32766"/>
                      </a:cubicBezTo>
                      <a:cubicBezTo>
                        <a:pt x="32550" y="33379"/>
                        <a:pt x="28230" y="33667"/>
                        <a:pt x="22829" y="33667"/>
                      </a:cubicBezTo>
                      <a:cubicBezTo>
                        <a:pt x="17752" y="33667"/>
                        <a:pt x="13611" y="33379"/>
                        <a:pt x="10442" y="32766"/>
                      </a:cubicBezTo>
                      <a:cubicBezTo>
                        <a:pt x="7237" y="32154"/>
                        <a:pt x="4753" y="31038"/>
                        <a:pt x="2917" y="29418"/>
                      </a:cubicBezTo>
                      <a:cubicBezTo>
                        <a:pt x="1080" y="27797"/>
                        <a:pt x="108" y="25421"/>
                        <a:pt x="0" y="22360"/>
                      </a:cubicBezTo>
                      <a:lnTo>
                        <a:pt x="14583" y="22360"/>
                      </a:lnTo>
                      <a:cubicBezTo>
                        <a:pt x="14979" y="23873"/>
                        <a:pt x="15807" y="24881"/>
                        <a:pt x="17139" y="25385"/>
                      </a:cubicBezTo>
                      <a:cubicBezTo>
                        <a:pt x="18436" y="25889"/>
                        <a:pt x="20596" y="26177"/>
                        <a:pt x="23585" y="26177"/>
                      </a:cubicBezTo>
                      <a:cubicBezTo>
                        <a:pt x="26573" y="26177"/>
                        <a:pt x="28482" y="25961"/>
                        <a:pt x="29598" y="25529"/>
                      </a:cubicBezTo>
                      <a:cubicBezTo>
                        <a:pt x="30714" y="25097"/>
                        <a:pt x="31254" y="24449"/>
                        <a:pt x="31254" y="23512"/>
                      </a:cubicBezTo>
                      <a:cubicBezTo>
                        <a:pt x="31254" y="22792"/>
                        <a:pt x="30966" y="22252"/>
                        <a:pt x="30426" y="21964"/>
                      </a:cubicBezTo>
                      <a:cubicBezTo>
                        <a:pt x="29850" y="21640"/>
                        <a:pt x="28950" y="21460"/>
                        <a:pt x="27617" y="21388"/>
                      </a:cubicBezTo>
                      <a:lnTo>
                        <a:pt x="13719" y="19948"/>
                      </a:lnTo>
                      <a:cubicBezTo>
                        <a:pt x="10874" y="19696"/>
                        <a:pt x="8534" y="19228"/>
                        <a:pt x="6697" y="18579"/>
                      </a:cubicBezTo>
                      <a:cubicBezTo>
                        <a:pt x="4861" y="17931"/>
                        <a:pt x="3457" y="16923"/>
                        <a:pt x="2449" y="15591"/>
                      </a:cubicBezTo>
                      <a:cubicBezTo>
                        <a:pt x="1440" y="14259"/>
                        <a:pt x="936" y="12458"/>
                        <a:pt x="936" y="10298"/>
                      </a:cubicBezTo>
                      <a:cubicBezTo>
                        <a:pt x="936" y="7453"/>
                        <a:pt x="1728" y="5293"/>
                        <a:pt x="3349" y="3817"/>
                      </a:cubicBezTo>
                      <a:cubicBezTo>
                        <a:pt x="4969" y="2341"/>
                        <a:pt x="7237" y="1332"/>
                        <a:pt x="10262" y="792"/>
                      </a:cubicBezTo>
                      <a:cubicBezTo>
                        <a:pt x="13287" y="252"/>
                        <a:pt x="17175" y="0"/>
                        <a:pt x="21928" y="0"/>
                      </a:cubicBezTo>
                      <a:cubicBezTo>
                        <a:pt x="26681" y="0"/>
                        <a:pt x="30678" y="288"/>
                        <a:pt x="33847" y="828"/>
                      </a:cubicBezTo>
                      <a:cubicBezTo>
                        <a:pt x="37015" y="1368"/>
                        <a:pt x="39500" y="2448"/>
                        <a:pt x="41336" y="3961"/>
                      </a:cubicBezTo>
                      <a:cubicBezTo>
                        <a:pt x="43137" y="5509"/>
                        <a:pt x="44109" y="7633"/>
                        <a:pt x="44289" y="10370"/>
                      </a:cubicBezTo>
                      <a:lnTo>
                        <a:pt x="30030" y="10370"/>
                      </a:lnTo>
                      <a:close/>
                    </a:path>
                  </a:pathLst>
                </a:custGeom>
                <a:grpFill/>
                <a:ln w="3601"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9F8681B8-14AE-1FA4-26AE-31B2307B891B}"/>
                    </a:ext>
                  </a:extLst>
                </p:cNvPr>
                <p:cNvSpPr/>
                <p:nvPr/>
              </p:nvSpPr>
              <p:spPr>
                <a:xfrm>
                  <a:off x="709303" y="5878273"/>
                  <a:ext cx="43532" cy="31974"/>
                </a:xfrm>
                <a:custGeom>
                  <a:avLst/>
                  <a:gdLst>
                    <a:gd name="connsiteX0" fmla="*/ 30750 w 43532"/>
                    <a:gd name="connsiteY0" fmla="*/ 27258 h 31974"/>
                    <a:gd name="connsiteX1" fmla="*/ 30462 w 43532"/>
                    <a:gd name="connsiteY1" fmla="*/ 27258 h 31974"/>
                    <a:gd name="connsiteX2" fmla="*/ 23945 w 43532"/>
                    <a:gd name="connsiteY2" fmla="*/ 30822 h 31974"/>
                    <a:gd name="connsiteX3" fmla="*/ 15591 w 43532"/>
                    <a:gd name="connsiteY3" fmla="*/ 31974 h 31974"/>
                    <a:gd name="connsiteX4" fmla="*/ 4177 w 43532"/>
                    <a:gd name="connsiteY4" fmla="*/ 28986 h 31974"/>
                    <a:gd name="connsiteX5" fmla="*/ 0 w 43532"/>
                    <a:gd name="connsiteY5" fmla="*/ 19912 h 31974"/>
                    <a:gd name="connsiteX6" fmla="*/ 0 w 43532"/>
                    <a:gd name="connsiteY6" fmla="*/ 0 h 31974"/>
                    <a:gd name="connsiteX7" fmla="*/ 12927 w 43532"/>
                    <a:gd name="connsiteY7" fmla="*/ 0 h 31974"/>
                    <a:gd name="connsiteX8" fmla="*/ 12927 w 43532"/>
                    <a:gd name="connsiteY8" fmla="*/ 15807 h 31974"/>
                    <a:gd name="connsiteX9" fmla="*/ 14979 w 43532"/>
                    <a:gd name="connsiteY9" fmla="*/ 20524 h 31974"/>
                    <a:gd name="connsiteX10" fmla="*/ 20956 w 43532"/>
                    <a:gd name="connsiteY10" fmla="*/ 22000 h 31974"/>
                    <a:gd name="connsiteX11" fmla="*/ 27725 w 43532"/>
                    <a:gd name="connsiteY11" fmla="*/ 20164 h 31974"/>
                    <a:gd name="connsiteX12" fmla="*/ 30534 w 43532"/>
                    <a:gd name="connsiteY12" fmla="*/ 14115 h 31974"/>
                    <a:gd name="connsiteX13" fmla="*/ 30534 w 43532"/>
                    <a:gd name="connsiteY13" fmla="*/ 36 h 31974"/>
                    <a:gd name="connsiteX14" fmla="*/ 43533 w 43532"/>
                    <a:gd name="connsiteY14" fmla="*/ 36 h 31974"/>
                    <a:gd name="connsiteX15" fmla="*/ 43533 w 43532"/>
                    <a:gd name="connsiteY15" fmla="*/ 31182 h 31974"/>
                    <a:gd name="connsiteX16" fmla="*/ 30786 w 43532"/>
                    <a:gd name="connsiteY16" fmla="*/ 31182 h 31974"/>
                    <a:gd name="connsiteX17" fmla="*/ 30786 w 43532"/>
                    <a:gd name="connsiteY17" fmla="*/ 27258 h 3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532" h="31974">
                      <a:moveTo>
                        <a:pt x="30750" y="27258"/>
                      </a:moveTo>
                      <a:lnTo>
                        <a:pt x="30462" y="27258"/>
                      </a:lnTo>
                      <a:cubicBezTo>
                        <a:pt x="28518" y="28878"/>
                        <a:pt x="26357" y="30066"/>
                        <a:pt x="23945" y="30822"/>
                      </a:cubicBezTo>
                      <a:cubicBezTo>
                        <a:pt x="21532" y="31578"/>
                        <a:pt x="18724" y="31974"/>
                        <a:pt x="15591" y="31974"/>
                      </a:cubicBezTo>
                      <a:cubicBezTo>
                        <a:pt x="10766" y="31974"/>
                        <a:pt x="6985" y="30966"/>
                        <a:pt x="4177" y="28986"/>
                      </a:cubicBezTo>
                      <a:cubicBezTo>
                        <a:pt x="1404" y="27005"/>
                        <a:pt x="0" y="23981"/>
                        <a:pt x="0" y="19912"/>
                      </a:cubicBezTo>
                      <a:lnTo>
                        <a:pt x="0" y="0"/>
                      </a:lnTo>
                      <a:lnTo>
                        <a:pt x="12927" y="0"/>
                      </a:lnTo>
                      <a:lnTo>
                        <a:pt x="12927" y="15807"/>
                      </a:lnTo>
                      <a:cubicBezTo>
                        <a:pt x="12927" y="17968"/>
                        <a:pt x="13611" y="19516"/>
                        <a:pt x="14979" y="20524"/>
                      </a:cubicBezTo>
                      <a:cubicBezTo>
                        <a:pt x="16347" y="21496"/>
                        <a:pt x="18328" y="22000"/>
                        <a:pt x="20956" y="22000"/>
                      </a:cubicBezTo>
                      <a:cubicBezTo>
                        <a:pt x="23585" y="22000"/>
                        <a:pt x="25889" y="21388"/>
                        <a:pt x="27725" y="20164"/>
                      </a:cubicBezTo>
                      <a:cubicBezTo>
                        <a:pt x="29598" y="18940"/>
                        <a:pt x="30534" y="16924"/>
                        <a:pt x="30534" y="14115"/>
                      </a:cubicBezTo>
                      <a:lnTo>
                        <a:pt x="30534" y="36"/>
                      </a:lnTo>
                      <a:lnTo>
                        <a:pt x="43533" y="36"/>
                      </a:lnTo>
                      <a:lnTo>
                        <a:pt x="43533" y="31182"/>
                      </a:lnTo>
                      <a:lnTo>
                        <a:pt x="30786" y="31182"/>
                      </a:lnTo>
                      <a:lnTo>
                        <a:pt x="30786" y="27258"/>
                      </a:lnTo>
                      <a:close/>
                    </a:path>
                  </a:pathLst>
                </a:custGeom>
                <a:grpFill/>
                <a:ln w="3601"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5EEBFAF1-30DD-C0CC-19F2-3EE1E6662087}"/>
                    </a:ext>
                  </a:extLst>
                </p:cNvPr>
                <p:cNvSpPr/>
                <p:nvPr/>
              </p:nvSpPr>
              <p:spPr>
                <a:xfrm>
                  <a:off x="757517" y="5877013"/>
                  <a:ext cx="46701" cy="33774"/>
                </a:xfrm>
                <a:custGeom>
                  <a:avLst/>
                  <a:gdLst>
                    <a:gd name="connsiteX0" fmla="*/ 23441 w 46701"/>
                    <a:gd name="connsiteY0" fmla="*/ 0 h 33774"/>
                    <a:gd name="connsiteX1" fmla="*/ 36583 w 46701"/>
                    <a:gd name="connsiteY1" fmla="*/ 1945 h 33774"/>
                    <a:gd name="connsiteX2" fmla="*/ 44217 w 46701"/>
                    <a:gd name="connsiteY2" fmla="*/ 7633 h 33774"/>
                    <a:gd name="connsiteX3" fmla="*/ 46701 w 46701"/>
                    <a:gd name="connsiteY3" fmla="*/ 16852 h 33774"/>
                    <a:gd name="connsiteX4" fmla="*/ 46593 w 46701"/>
                    <a:gd name="connsiteY4" fmla="*/ 19804 h 33774"/>
                    <a:gd name="connsiteX5" fmla="*/ 6193 w 46701"/>
                    <a:gd name="connsiteY5" fmla="*/ 19804 h 33774"/>
                    <a:gd name="connsiteX6" fmla="*/ 6301 w 46701"/>
                    <a:gd name="connsiteY6" fmla="*/ 12639 h 33774"/>
                    <a:gd name="connsiteX7" fmla="*/ 37735 w 46701"/>
                    <a:gd name="connsiteY7" fmla="*/ 12639 h 33774"/>
                    <a:gd name="connsiteX8" fmla="*/ 33235 w 46701"/>
                    <a:gd name="connsiteY8" fmla="*/ 15591 h 33774"/>
                    <a:gd name="connsiteX9" fmla="*/ 30894 w 46701"/>
                    <a:gd name="connsiteY9" fmla="*/ 9650 h 33774"/>
                    <a:gd name="connsiteX10" fmla="*/ 23405 w 46701"/>
                    <a:gd name="connsiteY10" fmla="*/ 7742 h 33774"/>
                    <a:gd name="connsiteX11" fmla="*/ 15771 w 46701"/>
                    <a:gd name="connsiteY11" fmla="*/ 9650 h 33774"/>
                    <a:gd name="connsiteX12" fmla="*/ 13467 w 46701"/>
                    <a:gd name="connsiteY12" fmla="*/ 15591 h 33774"/>
                    <a:gd name="connsiteX13" fmla="*/ 13467 w 46701"/>
                    <a:gd name="connsiteY13" fmla="*/ 18148 h 33774"/>
                    <a:gd name="connsiteX14" fmla="*/ 15807 w 46701"/>
                    <a:gd name="connsiteY14" fmla="*/ 24161 h 33774"/>
                    <a:gd name="connsiteX15" fmla="*/ 23441 w 46701"/>
                    <a:gd name="connsiteY15" fmla="*/ 26069 h 33774"/>
                    <a:gd name="connsiteX16" fmla="*/ 29598 w 46701"/>
                    <a:gd name="connsiteY16" fmla="*/ 24989 h 33774"/>
                    <a:gd name="connsiteX17" fmla="*/ 31902 w 46701"/>
                    <a:gd name="connsiteY17" fmla="*/ 22756 h 33774"/>
                    <a:gd name="connsiteX18" fmla="*/ 46197 w 46701"/>
                    <a:gd name="connsiteY18" fmla="*/ 22756 h 33774"/>
                    <a:gd name="connsiteX19" fmla="*/ 43893 w 46701"/>
                    <a:gd name="connsiteY19" fmla="*/ 28338 h 33774"/>
                    <a:gd name="connsiteX20" fmla="*/ 36943 w 46701"/>
                    <a:gd name="connsiteY20" fmla="*/ 32262 h 33774"/>
                    <a:gd name="connsiteX21" fmla="*/ 23405 w 46701"/>
                    <a:gd name="connsiteY21" fmla="*/ 33775 h 33774"/>
                    <a:gd name="connsiteX22" fmla="*/ 10154 w 46701"/>
                    <a:gd name="connsiteY22" fmla="*/ 31830 h 33774"/>
                    <a:gd name="connsiteX23" fmla="*/ 2484 w 46701"/>
                    <a:gd name="connsiteY23" fmla="*/ 26105 h 33774"/>
                    <a:gd name="connsiteX24" fmla="*/ 0 w 46701"/>
                    <a:gd name="connsiteY24" fmla="*/ 16888 h 33774"/>
                    <a:gd name="connsiteX25" fmla="*/ 2484 w 46701"/>
                    <a:gd name="connsiteY25" fmla="*/ 7670 h 33774"/>
                    <a:gd name="connsiteX26" fmla="*/ 10118 w 46701"/>
                    <a:gd name="connsiteY26" fmla="*/ 1981 h 33774"/>
                    <a:gd name="connsiteX27" fmla="*/ 23369 w 46701"/>
                    <a:gd name="connsiteY27" fmla="*/ 36 h 3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701" h="33774">
                      <a:moveTo>
                        <a:pt x="23441" y="0"/>
                      </a:moveTo>
                      <a:cubicBezTo>
                        <a:pt x="28734" y="0"/>
                        <a:pt x="33127" y="648"/>
                        <a:pt x="36583" y="1945"/>
                      </a:cubicBezTo>
                      <a:cubicBezTo>
                        <a:pt x="40040" y="3241"/>
                        <a:pt x="42560" y="5149"/>
                        <a:pt x="44217" y="7633"/>
                      </a:cubicBezTo>
                      <a:cubicBezTo>
                        <a:pt x="45873" y="10118"/>
                        <a:pt x="46701" y="13179"/>
                        <a:pt x="46701" y="16852"/>
                      </a:cubicBezTo>
                      <a:cubicBezTo>
                        <a:pt x="46701" y="17752"/>
                        <a:pt x="46665" y="18724"/>
                        <a:pt x="46593" y="19804"/>
                      </a:cubicBezTo>
                      <a:lnTo>
                        <a:pt x="6193" y="19804"/>
                      </a:lnTo>
                      <a:lnTo>
                        <a:pt x="6301" y="12639"/>
                      </a:lnTo>
                      <a:lnTo>
                        <a:pt x="37735" y="12639"/>
                      </a:lnTo>
                      <a:lnTo>
                        <a:pt x="33235" y="15591"/>
                      </a:lnTo>
                      <a:cubicBezTo>
                        <a:pt x="33235" y="12890"/>
                        <a:pt x="32442" y="10910"/>
                        <a:pt x="30894" y="9650"/>
                      </a:cubicBezTo>
                      <a:cubicBezTo>
                        <a:pt x="29346" y="8389"/>
                        <a:pt x="26861" y="7742"/>
                        <a:pt x="23405" y="7742"/>
                      </a:cubicBezTo>
                      <a:cubicBezTo>
                        <a:pt x="19948" y="7742"/>
                        <a:pt x="17319" y="8389"/>
                        <a:pt x="15771" y="9650"/>
                      </a:cubicBezTo>
                      <a:cubicBezTo>
                        <a:pt x="14223" y="10910"/>
                        <a:pt x="13467" y="12890"/>
                        <a:pt x="13467" y="15591"/>
                      </a:cubicBezTo>
                      <a:lnTo>
                        <a:pt x="13467" y="18148"/>
                      </a:lnTo>
                      <a:cubicBezTo>
                        <a:pt x="13467" y="20884"/>
                        <a:pt x="14259" y="22864"/>
                        <a:pt x="15807" y="24161"/>
                      </a:cubicBezTo>
                      <a:cubicBezTo>
                        <a:pt x="17355" y="25457"/>
                        <a:pt x="19912" y="26069"/>
                        <a:pt x="23441" y="26069"/>
                      </a:cubicBezTo>
                      <a:cubicBezTo>
                        <a:pt x="26321" y="26069"/>
                        <a:pt x="28374" y="25709"/>
                        <a:pt x="29598" y="24989"/>
                      </a:cubicBezTo>
                      <a:cubicBezTo>
                        <a:pt x="30822" y="24269"/>
                        <a:pt x="31614" y="23549"/>
                        <a:pt x="31902" y="22756"/>
                      </a:cubicBezTo>
                      <a:lnTo>
                        <a:pt x="46197" y="22756"/>
                      </a:lnTo>
                      <a:cubicBezTo>
                        <a:pt x="46017" y="24881"/>
                        <a:pt x="45225" y="26717"/>
                        <a:pt x="43893" y="28338"/>
                      </a:cubicBezTo>
                      <a:cubicBezTo>
                        <a:pt x="42560" y="29958"/>
                        <a:pt x="40220" y="31254"/>
                        <a:pt x="36943" y="32262"/>
                      </a:cubicBezTo>
                      <a:cubicBezTo>
                        <a:pt x="33667" y="33271"/>
                        <a:pt x="29130" y="33775"/>
                        <a:pt x="23405" y="33775"/>
                      </a:cubicBezTo>
                      <a:cubicBezTo>
                        <a:pt x="18004" y="33775"/>
                        <a:pt x="13611" y="33126"/>
                        <a:pt x="10154" y="31830"/>
                      </a:cubicBezTo>
                      <a:cubicBezTo>
                        <a:pt x="6697" y="30534"/>
                        <a:pt x="4141" y="28625"/>
                        <a:pt x="2484" y="26105"/>
                      </a:cubicBezTo>
                      <a:cubicBezTo>
                        <a:pt x="828" y="23585"/>
                        <a:pt x="0" y="20524"/>
                        <a:pt x="0" y="16888"/>
                      </a:cubicBezTo>
                      <a:cubicBezTo>
                        <a:pt x="0" y="13251"/>
                        <a:pt x="828" y="10154"/>
                        <a:pt x="2484" y="7670"/>
                      </a:cubicBezTo>
                      <a:cubicBezTo>
                        <a:pt x="4141" y="5185"/>
                        <a:pt x="6697" y="3313"/>
                        <a:pt x="10118" y="1981"/>
                      </a:cubicBezTo>
                      <a:cubicBezTo>
                        <a:pt x="13575" y="684"/>
                        <a:pt x="17968" y="36"/>
                        <a:pt x="23369" y="36"/>
                      </a:cubicBezTo>
                      <a:close/>
                    </a:path>
                  </a:pathLst>
                </a:custGeom>
                <a:grpFill/>
                <a:ln w="3601"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4D46CD34-0075-DC0F-653B-7447F802C69E}"/>
                    </a:ext>
                  </a:extLst>
                </p:cNvPr>
                <p:cNvSpPr/>
                <p:nvPr/>
              </p:nvSpPr>
              <p:spPr>
                <a:xfrm>
                  <a:off x="828775" y="5866895"/>
                  <a:ext cx="55883" cy="43964"/>
                </a:xfrm>
                <a:custGeom>
                  <a:avLst/>
                  <a:gdLst>
                    <a:gd name="connsiteX0" fmla="*/ 55847 w 55883"/>
                    <a:gd name="connsiteY0" fmla="*/ 42560 h 43964"/>
                    <a:gd name="connsiteX1" fmla="*/ 46557 w 55883"/>
                    <a:gd name="connsiteY1" fmla="*/ 42560 h 43964"/>
                    <a:gd name="connsiteX2" fmla="*/ 46557 w 55883"/>
                    <a:gd name="connsiteY2" fmla="*/ 37843 h 43964"/>
                    <a:gd name="connsiteX3" fmla="*/ 39284 w 55883"/>
                    <a:gd name="connsiteY3" fmla="*/ 42452 h 43964"/>
                    <a:gd name="connsiteX4" fmla="*/ 29022 w 55883"/>
                    <a:gd name="connsiteY4" fmla="*/ 43965 h 43964"/>
                    <a:gd name="connsiteX5" fmla="*/ 13143 w 55883"/>
                    <a:gd name="connsiteY5" fmla="*/ 41588 h 43964"/>
                    <a:gd name="connsiteX6" fmla="*/ 3349 w 55883"/>
                    <a:gd name="connsiteY6" fmla="*/ 34314 h 43964"/>
                    <a:gd name="connsiteX7" fmla="*/ 0 w 55883"/>
                    <a:gd name="connsiteY7" fmla="*/ 22000 h 43964"/>
                    <a:gd name="connsiteX8" fmla="*/ 3349 w 55883"/>
                    <a:gd name="connsiteY8" fmla="*/ 9686 h 43964"/>
                    <a:gd name="connsiteX9" fmla="*/ 13071 w 55883"/>
                    <a:gd name="connsiteY9" fmla="*/ 2412 h 43964"/>
                    <a:gd name="connsiteX10" fmla="*/ 28662 w 55883"/>
                    <a:gd name="connsiteY10" fmla="*/ 0 h 43964"/>
                    <a:gd name="connsiteX11" fmla="*/ 43461 w 55883"/>
                    <a:gd name="connsiteY11" fmla="*/ 1944 h 43964"/>
                    <a:gd name="connsiteX12" fmla="*/ 52354 w 55883"/>
                    <a:gd name="connsiteY12" fmla="*/ 7417 h 43964"/>
                    <a:gd name="connsiteX13" fmla="*/ 55667 w 55883"/>
                    <a:gd name="connsiteY13" fmla="*/ 15735 h 43964"/>
                    <a:gd name="connsiteX14" fmla="*/ 39968 w 55883"/>
                    <a:gd name="connsiteY14" fmla="*/ 15735 h 43964"/>
                    <a:gd name="connsiteX15" fmla="*/ 38600 w 55883"/>
                    <a:gd name="connsiteY15" fmla="*/ 13467 h 43964"/>
                    <a:gd name="connsiteX16" fmla="*/ 35107 w 55883"/>
                    <a:gd name="connsiteY16" fmla="*/ 11378 h 43964"/>
                    <a:gd name="connsiteX17" fmla="*/ 28662 w 55883"/>
                    <a:gd name="connsiteY17" fmla="*/ 10442 h 43964"/>
                    <a:gd name="connsiteX18" fmla="*/ 18004 w 55883"/>
                    <a:gd name="connsiteY18" fmla="*/ 13395 h 43964"/>
                    <a:gd name="connsiteX19" fmla="*/ 14475 w 55883"/>
                    <a:gd name="connsiteY19" fmla="*/ 22000 h 43964"/>
                    <a:gd name="connsiteX20" fmla="*/ 18040 w 55883"/>
                    <a:gd name="connsiteY20" fmla="*/ 30930 h 43964"/>
                    <a:gd name="connsiteX21" fmla="*/ 29130 w 55883"/>
                    <a:gd name="connsiteY21" fmla="*/ 33990 h 43964"/>
                    <a:gd name="connsiteX22" fmla="*/ 35971 w 55883"/>
                    <a:gd name="connsiteY22" fmla="*/ 32982 h 43964"/>
                    <a:gd name="connsiteX23" fmla="*/ 39896 w 55883"/>
                    <a:gd name="connsiteY23" fmla="*/ 30606 h 43964"/>
                    <a:gd name="connsiteX24" fmla="*/ 41264 w 55883"/>
                    <a:gd name="connsiteY24" fmla="*/ 28085 h 43964"/>
                    <a:gd name="connsiteX25" fmla="*/ 30138 w 55883"/>
                    <a:gd name="connsiteY25" fmla="*/ 28085 h 43964"/>
                    <a:gd name="connsiteX26" fmla="*/ 30138 w 55883"/>
                    <a:gd name="connsiteY26" fmla="*/ 19624 h 43964"/>
                    <a:gd name="connsiteX27" fmla="*/ 55883 w 55883"/>
                    <a:gd name="connsiteY27" fmla="*/ 19624 h 43964"/>
                    <a:gd name="connsiteX28" fmla="*/ 55883 w 55883"/>
                    <a:gd name="connsiteY28" fmla="*/ 42596 h 43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883" h="43964">
                      <a:moveTo>
                        <a:pt x="55847" y="42560"/>
                      </a:moveTo>
                      <a:lnTo>
                        <a:pt x="46557" y="42560"/>
                      </a:lnTo>
                      <a:lnTo>
                        <a:pt x="46557" y="37843"/>
                      </a:lnTo>
                      <a:cubicBezTo>
                        <a:pt x="44613" y="39932"/>
                        <a:pt x="42164" y="41444"/>
                        <a:pt x="39284" y="42452"/>
                      </a:cubicBezTo>
                      <a:cubicBezTo>
                        <a:pt x="36403" y="43460"/>
                        <a:pt x="32983" y="43965"/>
                        <a:pt x="29022" y="43965"/>
                      </a:cubicBezTo>
                      <a:cubicBezTo>
                        <a:pt x="22757" y="43965"/>
                        <a:pt x="17463" y="43172"/>
                        <a:pt x="13143" y="41588"/>
                      </a:cubicBezTo>
                      <a:cubicBezTo>
                        <a:pt x="8822" y="40004"/>
                        <a:pt x="5581" y="37555"/>
                        <a:pt x="3349" y="34314"/>
                      </a:cubicBezTo>
                      <a:cubicBezTo>
                        <a:pt x="1116" y="31074"/>
                        <a:pt x="0" y="26969"/>
                        <a:pt x="0" y="22000"/>
                      </a:cubicBezTo>
                      <a:cubicBezTo>
                        <a:pt x="0" y="17031"/>
                        <a:pt x="1116" y="12926"/>
                        <a:pt x="3349" y="9686"/>
                      </a:cubicBezTo>
                      <a:cubicBezTo>
                        <a:pt x="5581" y="6445"/>
                        <a:pt x="8822" y="3997"/>
                        <a:pt x="13071" y="2412"/>
                      </a:cubicBezTo>
                      <a:cubicBezTo>
                        <a:pt x="17319" y="828"/>
                        <a:pt x="22504" y="0"/>
                        <a:pt x="28662" y="0"/>
                      </a:cubicBezTo>
                      <a:cubicBezTo>
                        <a:pt x="34819" y="0"/>
                        <a:pt x="39500" y="648"/>
                        <a:pt x="43461" y="1944"/>
                      </a:cubicBezTo>
                      <a:cubicBezTo>
                        <a:pt x="47385" y="3240"/>
                        <a:pt x="50374" y="5077"/>
                        <a:pt x="52354" y="7417"/>
                      </a:cubicBezTo>
                      <a:cubicBezTo>
                        <a:pt x="54335" y="9758"/>
                        <a:pt x="55451" y="12530"/>
                        <a:pt x="55667" y="15735"/>
                      </a:cubicBezTo>
                      <a:lnTo>
                        <a:pt x="39968" y="15735"/>
                      </a:lnTo>
                      <a:cubicBezTo>
                        <a:pt x="39752" y="15015"/>
                        <a:pt x="39284" y="14259"/>
                        <a:pt x="38600" y="13467"/>
                      </a:cubicBezTo>
                      <a:cubicBezTo>
                        <a:pt x="37915" y="12674"/>
                        <a:pt x="36727" y="11990"/>
                        <a:pt x="35107" y="11378"/>
                      </a:cubicBezTo>
                      <a:cubicBezTo>
                        <a:pt x="33487" y="10766"/>
                        <a:pt x="31326" y="10442"/>
                        <a:pt x="28662" y="10442"/>
                      </a:cubicBezTo>
                      <a:cubicBezTo>
                        <a:pt x="23909" y="10442"/>
                        <a:pt x="20344" y="11414"/>
                        <a:pt x="18004" y="13395"/>
                      </a:cubicBezTo>
                      <a:cubicBezTo>
                        <a:pt x="15663" y="15339"/>
                        <a:pt x="14475" y="18219"/>
                        <a:pt x="14475" y="22000"/>
                      </a:cubicBezTo>
                      <a:cubicBezTo>
                        <a:pt x="14475" y="25781"/>
                        <a:pt x="15663" y="28913"/>
                        <a:pt x="18040" y="30930"/>
                      </a:cubicBezTo>
                      <a:cubicBezTo>
                        <a:pt x="20416" y="32982"/>
                        <a:pt x="24125" y="33990"/>
                        <a:pt x="29130" y="33990"/>
                      </a:cubicBezTo>
                      <a:cubicBezTo>
                        <a:pt x="31902" y="33990"/>
                        <a:pt x="34171" y="33667"/>
                        <a:pt x="35971" y="32982"/>
                      </a:cubicBezTo>
                      <a:cubicBezTo>
                        <a:pt x="37771" y="32298"/>
                        <a:pt x="39068" y="31506"/>
                        <a:pt x="39896" y="30606"/>
                      </a:cubicBezTo>
                      <a:cubicBezTo>
                        <a:pt x="40724" y="29706"/>
                        <a:pt x="41156" y="28877"/>
                        <a:pt x="41264" y="28085"/>
                      </a:cubicBezTo>
                      <a:lnTo>
                        <a:pt x="30138" y="28085"/>
                      </a:lnTo>
                      <a:lnTo>
                        <a:pt x="30138" y="19624"/>
                      </a:lnTo>
                      <a:lnTo>
                        <a:pt x="55883" y="19624"/>
                      </a:lnTo>
                      <a:lnTo>
                        <a:pt x="55883" y="42596"/>
                      </a:lnTo>
                      <a:close/>
                    </a:path>
                  </a:pathLst>
                </a:custGeom>
                <a:grpFill/>
                <a:ln w="3601"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EA350D51-D905-7FEB-0C18-3BB2A9C6DBFA}"/>
                    </a:ext>
                  </a:extLst>
                </p:cNvPr>
                <p:cNvSpPr/>
                <p:nvPr/>
              </p:nvSpPr>
              <p:spPr>
                <a:xfrm>
                  <a:off x="890707" y="5877481"/>
                  <a:ext cx="32658" cy="31974"/>
                </a:xfrm>
                <a:custGeom>
                  <a:avLst/>
                  <a:gdLst>
                    <a:gd name="connsiteX0" fmla="*/ 12675 w 32658"/>
                    <a:gd name="connsiteY0" fmla="*/ 792 h 31974"/>
                    <a:gd name="connsiteX1" fmla="*/ 12675 w 32658"/>
                    <a:gd name="connsiteY1" fmla="*/ 5005 h 31974"/>
                    <a:gd name="connsiteX2" fmla="*/ 13035 w 32658"/>
                    <a:gd name="connsiteY2" fmla="*/ 5005 h 31974"/>
                    <a:gd name="connsiteX3" fmla="*/ 17175 w 32658"/>
                    <a:gd name="connsiteY3" fmla="*/ 2160 h 31974"/>
                    <a:gd name="connsiteX4" fmla="*/ 22360 w 32658"/>
                    <a:gd name="connsiteY4" fmla="*/ 504 h 31974"/>
                    <a:gd name="connsiteX5" fmla="*/ 28950 w 32658"/>
                    <a:gd name="connsiteY5" fmla="*/ 0 h 31974"/>
                    <a:gd name="connsiteX6" fmla="*/ 32658 w 32658"/>
                    <a:gd name="connsiteY6" fmla="*/ 180 h 31974"/>
                    <a:gd name="connsiteX7" fmla="*/ 32658 w 32658"/>
                    <a:gd name="connsiteY7" fmla="*/ 12351 h 31974"/>
                    <a:gd name="connsiteX8" fmla="*/ 32370 w 32658"/>
                    <a:gd name="connsiteY8" fmla="*/ 12279 h 31974"/>
                    <a:gd name="connsiteX9" fmla="*/ 26501 w 32658"/>
                    <a:gd name="connsiteY9" fmla="*/ 11774 h 31974"/>
                    <a:gd name="connsiteX10" fmla="*/ 16707 w 32658"/>
                    <a:gd name="connsiteY10" fmla="*/ 13827 h 31974"/>
                    <a:gd name="connsiteX11" fmla="*/ 12927 w 32658"/>
                    <a:gd name="connsiteY11" fmla="*/ 21640 h 31974"/>
                    <a:gd name="connsiteX12" fmla="*/ 12927 w 32658"/>
                    <a:gd name="connsiteY12" fmla="*/ 31974 h 31974"/>
                    <a:gd name="connsiteX13" fmla="*/ 0 w 32658"/>
                    <a:gd name="connsiteY13" fmla="*/ 31974 h 31974"/>
                    <a:gd name="connsiteX14" fmla="*/ 0 w 32658"/>
                    <a:gd name="connsiteY14" fmla="*/ 828 h 31974"/>
                    <a:gd name="connsiteX15" fmla="*/ 12675 w 32658"/>
                    <a:gd name="connsiteY15" fmla="*/ 828 h 3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658" h="31974">
                      <a:moveTo>
                        <a:pt x="12675" y="792"/>
                      </a:moveTo>
                      <a:lnTo>
                        <a:pt x="12675" y="5005"/>
                      </a:lnTo>
                      <a:lnTo>
                        <a:pt x="13035" y="5005"/>
                      </a:lnTo>
                      <a:cubicBezTo>
                        <a:pt x="14259" y="3853"/>
                        <a:pt x="15663" y="2917"/>
                        <a:pt x="17175" y="2160"/>
                      </a:cubicBezTo>
                      <a:cubicBezTo>
                        <a:pt x="18724" y="1404"/>
                        <a:pt x="20452" y="864"/>
                        <a:pt x="22360" y="504"/>
                      </a:cubicBezTo>
                      <a:cubicBezTo>
                        <a:pt x="24269" y="144"/>
                        <a:pt x="26465" y="0"/>
                        <a:pt x="28950" y="0"/>
                      </a:cubicBezTo>
                      <a:cubicBezTo>
                        <a:pt x="30174" y="0"/>
                        <a:pt x="31398" y="72"/>
                        <a:pt x="32658" y="180"/>
                      </a:cubicBezTo>
                      <a:lnTo>
                        <a:pt x="32658" y="12351"/>
                      </a:lnTo>
                      <a:lnTo>
                        <a:pt x="32370" y="12279"/>
                      </a:lnTo>
                      <a:cubicBezTo>
                        <a:pt x="30642" y="11919"/>
                        <a:pt x="28662" y="11774"/>
                        <a:pt x="26501" y="11774"/>
                      </a:cubicBezTo>
                      <a:cubicBezTo>
                        <a:pt x="22504" y="11774"/>
                        <a:pt x="19228" y="12458"/>
                        <a:pt x="16707" y="13827"/>
                      </a:cubicBezTo>
                      <a:cubicBezTo>
                        <a:pt x="14187" y="15195"/>
                        <a:pt x="12927" y="17787"/>
                        <a:pt x="12927" y="21640"/>
                      </a:cubicBezTo>
                      <a:lnTo>
                        <a:pt x="12927" y="31974"/>
                      </a:lnTo>
                      <a:lnTo>
                        <a:pt x="0" y="31974"/>
                      </a:lnTo>
                      <a:lnTo>
                        <a:pt x="0" y="828"/>
                      </a:lnTo>
                      <a:lnTo>
                        <a:pt x="12675" y="828"/>
                      </a:lnTo>
                      <a:close/>
                    </a:path>
                  </a:pathLst>
                </a:custGeom>
                <a:grpFill/>
                <a:ln w="3601"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154F4ED9-A0AA-FACE-BBCA-83C8D9963D29}"/>
                    </a:ext>
                  </a:extLst>
                </p:cNvPr>
                <p:cNvSpPr/>
                <p:nvPr/>
              </p:nvSpPr>
              <p:spPr>
                <a:xfrm>
                  <a:off x="926174" y="5877013"/>
                  <a:ext cx="46629" cy="33738"/>
                </a:xfrm>
                <a:custGeom>
                  <a:avLst/>
                  <a:gdLst>
                    <a:gd name="connsiteX0" fmla="*/ 23297 w 46629"/>
                    <a:gd name="connsiteY0" fmla="*/ 0 h 33738"/>
                    <a:gd name="connsiteX1" fmla="*/ 36583 w 46629"/>
                    <a:gd name="connsiteY1" fmla="*/ 1945 h 33738"/>
                    <a:gd name="connsiteX2" fmla="*/ 44217 w 46629"/>
                    <a:gd name="connsiteY2" fmla="*/ 7633 h 33738"/>
                    <a:gd name="connsiteX3" fmla="*/ 46629 w 46629"/>
                    <a:gd name="connsiteY3" fmla="*/ 16852 h 33738"/>
                    <a:gd name="connsiteX4" fmla="*/ 44217 w 46629"/>
                    <a:gd name="connsiteY4" fmla="*/ 26069 h 33738"/>
                    <a:gd name="connsiteX5" fmla="*/ 36583 w 46629"/>
                    <a:gd name="connsiteY5" fmla="*/ 31794 h 33738"/>
                    <a:gd name="connsiteX6" fmla="*/ 23297 w 46629"/>
                    <a:gd name="connsiteY6" fmla="*/ 33739 h 33738"/>
                    <a:gd name="connsiteX7" fmla="*/ 10082 w 46629"/>
                    <a:gd name="connsiteY7" fmla="*/ 31794 h 33738"/>
                    <a:gd name="connsiteX8" fmla="*/ 2448 w 46629"/>
                    <a:gd name="connsiteY8" fmla="*/ 26069 h 33738"/>
                    <a:gd name="connsiteX9" fmla="*/ 0 w 46629"/>
                    <a:gd name="connsiteY9" fmla="*/ 16852 h 33738"/>
                    <a:gd name="connsiteX10" fmla="*/ 2448 w 46629"/>
                    <a:gd name="connsiteY10" fmla="*/ 7633 h 33738"/>
                    <a:gd name="connsiteX11" fmla="*/ 10082 w 46629"/>
                    <a:gd name="connsiteY11" fmla="*/ 1945 h 33738"/>
                    <a:gd name="connsiteX12" fmla="*/ 23297 w 46629"/>
                    <a:gd name="connsiteY12" fmla="*/ 0 h 33738"/>
                    <a:gd name="connsiteX13" fmla="*/ 23297 w 46629"/>
                    <a:gd name="connsiteY13" fmla="*/ 24737 h 33738"/>
                    <a:gd name="connsiteX14" fmla="*/ 30786 w 46629"/>
                    <a:gd name="connsiteY14" fmla="*/ 22685 h 33738"/>
                    <a:gd name="connsiteX15" fmla="*/ 33127 w 46629"/>
                    <a:gd name="connsiteY15" fmla="*/ 16815 h 33738"/>
                    <a:gd name="connsiteX16" fmla="*/ 30786 w 46629"/>
                    <a:gd name="connsiteY16" fmla="*/ 10946 h 33738"/>
                    <a:gd name="connsiteX17" fmla="*/ 23297 w 46629"/>
                    <a:gd name="connsiteY17" fmla="*/ 8858 h 33738"/>
                    <a:gd name="connsiteX18" fmla="*/ 15807 w 46629"/>
                    <a:gd name="connsiteY18" fmla="*/ 10946 h 33738"/>
                    <a:gd name="connsiteX19" fmla="*/ 13431 w 46629"/>
                    <a:gd name="connsiteY19" fmla="*/ 16815 h 33738"/>
                    <a:gd name="connsiteX20" fmla="*/ 15807 w 46629"/>
                    <a:gd name="connsiteY20" fmla="*/ 22685 h 33738"/>
                    <a:gd name="connsiteX21" fmla="*/ 23297 w 46629"/>
                    <a:gd name="connsiteY21" fmla="*/ 24737 h 3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629" h="33738">
                      <a:moveTo>
                        <a:pt x="23297" y="0"/>
                      </a:moveTo>
                      <a:cubicBezTo>
                        <a:pt x="28698" y="0"/>
                        <a:pt x="33091" y="648"/>
                        <a:pt x="36583" y="1945"/>
                      </a:cubicBezTo>
                      <a:cubicBezTo>
                        <a:pt x="40040" y="3241"/>
                        <a:pt x="42596" y="5149"/>
                        <a:pt x="44217" y="7633"/>
                      </a:cubicBezTo>
                      <a:cubicBezTo>
                        <a:pt x="45837" y="10118"/>
                        <a:pt x="46629" y="13179"/>
                        <a:pt x="46629" y="16852"/>
                      </a:cubicBezTo>
                      <a:cubicBezTo>
                        <a:pt x="46629" y="20524"/>
                        <a:pt x="45837" y="23549"/>
                        <a:pt x="44217" y="26069"/>
                      </a:cubicBezTo>
                      <a:cubicBezTo>
                        <a:pt x="42596" y="28590"/>
                        <a:pt x="40076" y="30498"/>
                        <a:pt x="36583" y="31794"/>
                      </a:cubicBezTo>
                      <a:cubicBezTo>
                        <a:pt x="33127" y="33091"/>
                        <a:pt x="28698" y="33739"/>
                        <a:pt x="23297" y="33739"/>
                      </a:cubicBezTo>
                      <a:cubicBezTo>
                        <a:pt x="17896" y="33739"/>
                        <a:pt x="13539" y="33091"/>
                        <a:pt x="10082" y="31794"/>
                      </a:cubicBezTo>
                      <a:cubicBezTo>
                        <a:pt x="6625" y="30498"/>
                        <a:pt x="4069" y="28590"/>
                        <a:pt x="2448" y="26069"/>
                      </a:cubicBezTo>
                      <a:cubicBezTo>
                        <a:pt x="828" y="23549"/>
                        <a:pt x="0" y="20488"/>
                        <a:pt x="0" y="16852"/>
                      </a:cubicBezTo>
                      <a:cubicBezTo>
                        <a:pt x="0" y="13215"/>
                        <a:pt x="828" y="10118"/>
                        <a:pt x="2448" y="7633"/>
                      </a:cubicBezTo>
                      <a:cubicBezTo>
                        <a:pt x="4069" y="5149"/>
                        <a:pt x="6625" y="3277"/>
                        <a:pt x="10082" y="1945"/>
                      </a:cubicBezTo>
                      <a:cubicBezTo>
                        <a:pt x="13539" y="648"/>
                        <a:pt x="17932" y="0"/>
                        <a:pt x="23297" y="0"/>
                      </a:cubicBezTo>
                      <a:close/>
                      <a:moveTo>
                        <a:pt x="23297" y="24737"/>
                      </a:moveTo>
                      <a:cubicBezTo>
                        <a:pt x="26717" y="24737"/>
                        <a:pt x="29202" y="24053"/>
                        <a:pt x="30786" y="22685"/>
                      </a:cubicBezTo>
                      <a:cubicBezTo>
                        <a:pt x="32370" y="21316"/>
                        <a:pt x="33127" y="19372"/>
                        <a:pt x="33127" y="16815"/>
                      </a:cubicBezTo>
                      <a:cubicBezTo>
                        <a:pt x="33127" y="14259"/>
                        <a:pt x="32334" y="12315"/>
                        <a:pt x="30786" y="10946"/>
                      </a:cubicBezTo>
                      <a:cubicBezTo>
                        <a:pt x="29238" y="9578"/>
                        <a:pt x="26753" y="8858"/>
                        <a:pt x="23297" y="8858"/>
                      </a:cubicBezTo>
                      <a:cubicBezTo>
                        <a:pt x="19840" y="8858"/>
                        <a:pt x="17391" y="9542"/>
                        <a:pt x="15807" y="10946"/>
                      </a:cubicBezTo>
                      <a:cubicBezTo>
                        <a:pt x="14223" y="12315"/>
                        <a:pt x="13431" y="14295"/>
                        <a:pt x="13431" y="16815"/>
                      </a:cubicBezTo>
                      <a:cubicBezTo>
                        <a:pt x="13431" y="19336"/>
                        <a:pt x="14223" y="21316"/>
                        <a:pt x="15807" y="22685"/>
                      </a:cubicBezTo>
                      <a:cubicBezTo>
                        <a:pt x="17391" y="24053"/>
                        <a:pt x="19876" y="24737"/>
                        <a:pt x="23297" y="24737"/>
                      </a:cubicBezTo>
                      <a:close/>
                    </a:path>
                  </a:pathLst>
                </a:custGeom>
                <a:grpFill/>
                <a:ln w="3601"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E294001F-B42A-EF3F-F854-6A4DF4F466A0}"/>
                    </a:ext>
                  </a:extLst>
                </p:cNvPr>
                <p:cNvSpPr/>
                <p:nvPr/>
              </p:nvSpPr>
              <p:spPr>
                <a:xfrm>
                  <a:off x="977520" y="5878273"/>
                  <a:ext cx="43532" cy="31974"/>
                </a:xfrm>
                <a:custGeom>
                  <a:avLst/>
                  <a:gdLst>
                    <a:gd name="connsiteX0" fmla="*/ 30750 w 43532"/>
                    <a:gd name="connsiteY0" fmla="*/ 27258 h 31974"/>
                    <a:gd name="connsiteX1" fmla="*/ 30462 w 43532"/>
                    <a:gd name="connsiteY1" fmla="*/ 27258 h 31974"/>
                    <a:gd name="connsiteX2" fmla="*/ 23945 w 43532"/>
                    <a:gd name="connsiteY2" fmla="*/ 30822 h 31974"/>
                    <a:gd name="connsiteX3" fmla="*/ 15591 w 43532"/>
                    <a:gd name="connsiteY3" fmla="*/ 31974 h 31974"/>
                    <a:gd name="connsiteX4" fmla="*/ 4177 w 43532"/>
                    <a:gd name="connsiteY4" fmla="*/ 28986 h 31974"/>
                    <a:gd name="connsiteX5" fmla="*/ 0 w 43532"/>
                    <a:gd name="connsiteY5" fmla="*/ 19912 h 31974"/>
                    <a:gd name="connsiteX6" fmla="*/ 0 w 43532"/>
                    <a:gd name="connsiteY6" fmla="*/ 0 h 31974"/>
                    <a:gd name="connsiteX7" fmla="*/ 12927 w 43532"/>
                    <a:gd name="connsiteY7" fmla="*/ 0 h 31974"/>
                    <a:gd name="connsiteX8" fmla="*/ 12927 w 43532"/>
                    <a:gd name="connsiteY8" fmla="*/ 15807 h 31974"/>
                    <a:gd name="connsiteX9" fmla="*/ 14979 w 43532"/>
                    <a:gd name="connsiteY9" fmla="*/ 20524 h 31974"/>
                    <a:gd name="connsiteX10" fmla="*/ 20956 w 43532"/>
                    <a:gd name="connsiteY10" fmla="*/ 22000 h 31974"/>
                    <a:gd name="connsiteX11" fmla="*/ 27725 w 43532"/>
                    <a:gd name="connsiteY11" fmla="*/ 20164 h 31974"/>
                    <a:gd name="connsiteX12" fmla="*/ 30534 w 43532"/>
                    <a:gd name="connsiteY12" fmla="*/ 14115 h 31974"/>
                    <a:gd name="connsiteX13" fmla="*/ 30534 w 43532"/>
                    <a:gd name="connsiteY13" fmla="*/ 36 h 31974"/>
                    <a:gd name="connsiteX14" fmla="*/ 43533 w 43532"/>
                    <a:gd name="connsiteY14" fmla="*/ 36 h 31974"/>
                    <a:gd name="connsiteX15" fmla="*/ 43533 w 43532"/>
                    <a:gd name="connsiteY15" fmla="*/ 31182 h 31974"/>
                    <a:gd name="connsiteX16" fmla="*/ 30786 w 43532"/>
                    <a:gd name="connsiteY16" fmla="*/ 31182 h 31974"/>
                    <a:gd name="connsiteX17" fmla="*/ 30786 w 43532"/>
                    <a:gd name="connsiteY17" fmla="*/ 27258 h 3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532" h="31974">
                      <a:moveTo>
                        <a:pt x="30750" y="27258"/>
                      </a:moveTo>
                      <a:lnTo>
                        <a:pt x="30462" y="27258"/>
                      </a:lnTo>
                      <a:cubicBezTo>
                        <a:pt x="28518" y="28878"/>
                        <a:pt x="26357" y="30066"/>
                        <a:pt x="23945" y="30822"/>
                      </a:cubicBezTo>
                      <a:cubicBezTo>
                        <a:pt x="21532" y="31578"/>
                        <a:pt x="18724" y="31974"/>
                        <a:pt x="15591" y="31974"/>
                      </a:cubicBezTo>
                      <a:cubicBezTo>
                        <a:pt x="10766" y="31974"/>
                        <a:pt x="6985" y="30966"/>
                        <a:pt x="4177" y="28986"/>
                      </a:cubicBezTo>
                      <a:cubicBezTo>
                        <a:pt x="1404" y="27005"/>
                        <a:pt x="0" y="23981"/>
                        <a:pt x="0" y="19912"/>
                      </a:cubicBezTo>
                      <a:lnTo>
                        <a:pt x="0" y="0"/>
                      </a:lnTo>
                      <a:lnTo>
                        <a:pt x="12927" y="0"/>
                      </a:lnTo>
                      <a:lnTo>
                        <a:pt x="12927" y="15807"/>
                      </a:lnTo>
                      <a:cubicBezTo>
                        <a:pt x="12927" y="17968"/>
                        <a:pt x="13611" y="19516"/>
                        <a:pt x="14979" y="20524"/>
                      </a:cubicBezTo>
                      <a:cubicBezTo>
                        <a:pt x="16347" y="21496"/>
                        <a:pt x="18328" y="22000"/>
                        <a:pt x="20956" y="22000"/>
                      </a:cubicBezTo>
                      <a:cubicBezTo>
                        <a:pt x="23585" y="22000"/>
                        <a:pt x="25889" y="21388"/>
                        <a:pt x="27725" y="20164"/>
                      </a:cubicBezTo>
                      <a:cubicBezTo>
                        <a:pt x="29598" y="18940"/>
                        <a:pt x="30534" y="16924"/>
                        <a:pt x="30534" y="14115"/>
                      </a:cubicBezTo>
                      <a:lnTo>
                        <a:pt x="30534" y="36"/>
                      </a:lnTo>
                      <a:lnTo>
                        <a:pt x="43533" y="36"/>
                      </a:lnTo>
                      <a:lnTo>
                        <a:pt x="43533" y="31182"/>
                      </a:lnTo>
                      <a:lnTo>
                        <a:pt x="30786" y="31182"/>
                      </a:lnTo>
                      <a:lnTo>
                        <a:pt x="30786" y="27258"/>
                      </a:lnTo>
                      <a:close/>
                    </a:path>
                  </a:pathLst>
                </a:custGeom>
                <a:grpFill/>
                <a:ln w="3601"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692736E-92D3-6201-1D7F-F92463A27022}"/>
                    </a:ext>
                  </a:extLst>
                </p:cNvPr>
                <p:cNvSpPr/>
                <p:nvPr/>
              </p:nvSpPr>
              <p:spPr>
                <a:xfrm>
                  <a:off x="1026778" y="5877481"/>
                  <a:ext cx="46053" cy="42488"/>
                </a:xfrm>
                <a:custGeom>
                  <a:avLst/>
                  <a:gdLst>
                    <a:gd name="connsiteX0" fmla="*/ 12927 w 46053"/>
                    <a:gd name="connsiteY0" fmla="*/ 28914 h 42488"/>
                    <a:gd name="connsiteX1" fmla="*/ 12927 w 46053"/>
                    <a:gd name="connsiteY1" fmla="*/ 42489 h 42488"/>
                    <a:gd name="connsiteX2" fmla="*/ 0 w 46053"/>
                    <a:gd name="connsiteY2" fmla="*/ 42489 h 42488"/>
                    <a:gd name="connsiteX3" fmla="*/ 0 w 46053"/>
                    <a:gd name="connsiteY3" fmla="*/ 828 h 42488"/>
                    <a:gd name="connsiteX4" fmla="*/ 12710 w 46053"/>
                    <a:gd name="connsiteY4" fmla="*/ 828 h 42488"/>
                    <a:gd name="connsiteX5" fmla="*/ 12710 w 46053"/>
                    <a:gd name="connsiteY5" fmla="*/ 4753 h 42488"/>
                    <a:gd name="connsiteX6" fmla="*/ 13071 w 46053"/>
                    <a:gd name="connsiteY6" fmla="*/ 4753 h 42488"/>
                    <a:gd name="connsiteX7" fmla="*/ 18688 w 46053"/>
                    <a:gd name="connsiteY7" fmla="*/ 1224 h 42488"/>
                    <a:gd name="connsiteX8" fmla="*/ 26501 w 46053"/>
                    <a:gd name="connsiteY8" fmla="*/ 0 h 42488"/>
                    <a:gd name="connsiteX9" fmla="*/ 40976 w 46053"/>
                    <a:gd name="connsiteY9" fmla="*/ 4285 h 42488"/>
                    <a:gd name="connsiteX10" fmla="*/ 46053 w 46053"/>
                    <a:gd name="connsiteY10" fmla="*/ 16635 h 42488"/>
                    <a:gd name="connsiteX11" fmla="*/ 41012 w 46053"/>
                    <a:gd name="connsiteY11" fmla="*/ 29022 h 42488"/>
                    <a:gd name="connsiteX12" fmla="*/ 26501 w 46053"/>
                    <a:gd name="connsiteY12" fmla="*/ 33307 h 42488"/>
                    <a:gd name="connsiteX13" fmla="*/ 18868 w 46053"/>
                    <a:gd name="connsiteY13" fmla="*/ 32155 h 42488"/>
                    <a:gd name="connsiteX14" fmla="*/ 13287 w 46053"/>
                    <a:gd name="connsiteY14" fmla="*/ 28914 h 42488"/>
                    <a:gd name="connsiteX15" fmla="*/ 12927 w 46053"/>
                    <a:gd name="connsiteY15" fmla="*/ 28914 h 42488"/>
                    <a:gd name="connsiteX16" fmla="*/ 22684 w 46053"/>
                    <a:gd name="connsiteY16" fmla="*/ 8966 h 42488"/>
                    <a:gd name="connsiteX17" fmla="*/ 15123 w 46053"/>
                    <a:gd name="connsiteY17" fmla="*/ 10982 h 42488"/>
                    <a:gd name="connsiteX18" fmla="*/ 12566 w 46053"/>
                    <a:gd name="connsiteY18" fmla="*/ 16635 h 42488"/>
                    <a:gd name="connsiteX19" fmla="*/ 15123 w 46053"/>
                    <a:gd name="connsiteY19" fmla="*/ 22324 h 42488"/>
                    <a:gd name="connsiteX20" fmla="*/ 22684 w 46053"/>
                    <a:gd name="connsiteY20" fmla="*/ 24377 h 42488"/>
                    <a:gd name="connsiteX21" fmla="*/ 30210 w 46053"/>
                    <a:gd name="connsiteY21" fmla="*/ 22432 h 42488"/>
                    <a:gd name="connsiteX22" fmla="*/ 32550 w 46053"/>
                    <a:gd name="connsiteY22" fmla="*/ 16671 h 42488"/>
                    <a:gd name="connsiteX23" fmla="*/ 30210 w 46053"/>
                    <a:gd name="connsiteY23" fmla="*/ 10946 h 42488"/>
                    <a:gd name="connsiteX24" fmla="*/ 22684 w 46053"/>
                    <a:gd name="connsiteY24" fmla="*/ 9002 h 4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6053" h="42488">
                      <a:moveTo>
                        <a:pt x="12927" y="28914"/>
                      </a:moveTo>
                      <a:lnTo>
                        <a:pt x="12927" y="42489"/>
                      </a:lnTo>
                      <a:lnTo>
                        <a:pt x="0" y="42489"/>
                      </a:lnTo>
                      <a:lnTo>
                        <a:pt x="0" y="828"/>
                      </a:lnTo>
                      <a:lnTo>
                        <a:pt x="12710" y="828"/>
                      </a:lnTo>
                      <a:lnTo>
                        <a:pt x="12710" y="4753"/>
                      </a:lnTo>
                      <a:lnTo>
                        <a:pt x="13071" y="4753"/>
                      </a:lnTo>
                      <a:cubicBezTo>
                        <a:pt x="14655" y="3205"/>
                        <a:pt x="16527" y="2052"/>
                        <a:pt x="18688" y="1224"/>
                      </a:cubicBezTo>
                      <a:cubicBezTo>
                        <a:pt x="20848" y="396"/>
                        <a:pt x="23477" y="0"/>
                        <a:pt x="26501" y="0"/>
                      </a:cubicBezTo>
                      <a:cubicBezTo>
                        <a:pt x="32766" y="0"/>
                        <a:pt x="37591" y="1440"/>
                        <a:pt x="40976" y="4285"/>
                      </a:cubicBezTo>
                      <a:cubicBezTo>
                        <a:pt x="44361" y="7129"/>
                        <a:pt x="46053" y="11234"/>
                        <a:pt x="46053" y="16635"/>
                      </a:cubicBezTo>
                      <a:cubicBezTo>
                        <a:pt x="46053" y="22036"/>
                        <a:pt x="44361" y="26141"/>
                        <a:pt x="41012" y="29022"/>
                      </a:cubicBezTo>
                      <a:cubicBezTo>
                        <a:pt x="37663" y="31902"/>
                        <a:pt x="32802" y="33307"/>
                        <a:pt x="26501" y="33307"/>
                      </a:cubicBezTo>
                      <a:cubicBezTo>
                        <a:pt x="23549" y="33307"/>
                        <a:pt x="20992" y="32911"/>
                        <a:pt x="18868" y="32155"/>
                      </a:cubicBezTo>
                      <a:cubicBezTo>
                        <a:pt x="16743" y="31398"/>
                        <a:pt x="14871" y="30318"/>
                        <a:pt x="13287" y="28914"/>
                      </a:cubicBezTo>
                      <a:lnTo>
                        <a:pt x="12927" y="28914"/>
                      </a:lnTo>
                      <a:close/>
                      <a:moveTo>
                        <a:pt x="22684" y="8966"/>
                      </a:moveTo>
                      <a:cubicBezTo>
                        <a:pt x="19336" y="8966"/>
                        <a:pt x="16815" y="9650"/>
                        <a:pt x="15123" y="10982"/>
                      </a:cubicBezTo>
                      <a:cubicBezTo>
                        <a:pt x="13431" y="12351"/>
                        <a:pt x="12566" y="14223"/>
                        <a:pt x="12566" y="16635"/>
                      </a:cubicBezTo>
                      <a:cubicBezTo>
                        <a:pt x="12566" y="19048"/>
                        <a:pt x="13395" y="20956"/>
                        <a:pt x="15123" y="22324"/>
                      </a:cubicBezTo>
                      <a:cubicBezTo>
                        <a:pt x="16815" y="23693"/>
                        <a:pt x="19336" y="24377"/>
                        <a:pt x="22684" y="24377"/>
                      </a:cubicBezTo>
                      <a:cubicBezTo>
                        <a:pt x="26033" y="24377"/>
                        <a:pt x="28662" y="23729"/>
                        <a:pt x="30210" y="22432"/>
                      </a:cubicBezTo>
                      <a:cubicBezTo>
                        <a:pt x="31758" y="21136"/>
                        <a:pt x="32550" y="19192"/>
                        <a:pt x="32550" y="16671"/>
                      </a:cubicBezTo>
                      <a:cubicBezTo>
                        <a:pt x="32550" y="14151"/>
                        <a:pt x="31758" y="12206"/>
                        <a:pt x="30210" y="10946"/>
                      </a:cubicBezTo>
                      <a:cubicBezTo>
                        <a:pt x="28662" y="9686"/>
                        <a:pt x="26141" y="9002"/>
                        <a:pt x="22684" y="9002"/>
                      </a:cubicBezTo>
                      <a:close/>
                    </a:path>
                  </a:pathLst>
                </a:custGeom>
                <a:grpFill/>
                <a:ln w="3601"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428312752"/>
      </p:ext>
    </p:extLst>
  </p:cSld>
  <p:clrMapOvr>
    <a:overrideClrMapping bg1="dk1" tx1="lt1" bg2="dk2" tx2="lt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ondens organisering - uden tekst">
    <p:spTree>
      <p:nvGrpSpPr>
        <p:cNvPr id="1" name=""/>
        <p:cNvGrpSpPr/>
        <p:nvPr/>
      </p:nvGrpSpPr>
      <p:grpSpPr>
        <a:xfrm>
          <a:off x="0" y="0"/>
          <a:ext cx="0" cy="0"/>
          <a:chOff x="0" y="0"/>
          <a:chExt cx="0" cy="0"/>
        </a:xfrm>
      </p:grpSpPr>
      <p:cxnSp>
        <p:nvCxnSpPr>
          <p:cNvPr id="5" name="Vinklet forbindelse 4"/>
          <p:cNvCxnSpPr/>
          <p:nvPr userDrawn="1"/>
        </p:nvCxnSpPr>
        <p:spPr bwMode="auto">
          <a:xfrm rot="10800000" flipV="1">
            <a:off x="4310711" y="2854089"/>
            <a:ext cx="480584" cy="913693"/>
          </a:xfrm>
          <a:prstGeom prst="bentConnector2">
            <a:avLst/>
          </a:prstGeom>
          <a:solidFill>
            <a:schemeClr val="accent1"/>
          </a:solidFill>
          <a:ln w="28575" cap="flat" cmpd="sng" algn="ctr">
            <a:solidFill>
              <a:schemeClr val="accent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Vinklet forbindelse 5"/>
          <p:cNvCxnSpPr/>
          <p:nvPr userDrawn="1"/>
        </p:nvCxnSpPr>
        <p:spPr bwMode="auto">
          <a:xfrm>
            <a:off x="7287647" y="2892231"/>
            <a:ext cx="480584" cy="771477"/>
          </a:xfrm>
          <a:prstGeom prst="bentConnector2">
            <a:avLst/>
          </a:prstGeom>
          <a:solidFill>
            <a:schemeClr val="accent1"/>
          </a:solidFill>
          <a:ln w="28575" cap="flat" cmpd="sng" algn="ctr">
            <a:solidFill>
              <a:schemeClr val="accent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 name="Graphic 6">
            <a:extLst>
              <a:ext uri="{FF2B5EF4-FFF2-40B4-BE49-F238E27FC236}">
                <a16:creationId xmlns:a16="http://schemas.microsoft.com/office/drawing/2014/main" id="{25BCFB0E-8D07-DEFF-3941-2AAC709E19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2282" y="192328"/>
            <a:ext cx="2040712" cy="594094"/>
          </a:xfrm>
          <a:prstGeom prst="rect">
            <a:avLst/>
          </a:prstGeom>
        </p:spPr>
      </p:pic>
      <p:sp>
        <p:nvSpPr>
          <p:cNvPr id="10" name="Pladsholder til tekst 10"/>
          <p:cNvSpPr>
            <a:spLocks noGrp="1"/>
          </p:cNvSpPr>
          <p:nvPr>
            <p:ph type="body" sz="quarter" idx="16" hasCustomPrompt="1"/>
          </p:nvPr>
        </p:nvSpPr>
        <p:spPr>
          <a:xfrm>
            <a:off x="838799" y="1114772"/>
            <a:ext cx="9178411" cy="644525"/>
          </a:xfrm>
        </p:spPr>
        <p:txBody>
          <a:bodyPr/>
          <a:lstStyle>
            <a:lvl1pPr marL="7938" indent="0">
              <a:buNone/>
              <a:defRPr baseline="0">
                <a:latin typeface="Mulish Light" pitchFamily="2" charset="0"/>
              </a:defRPr>
            </a:lvl1pPr>
          </a:lstStyle>
          <a:p>
            <a:pPr lvl="0"/>
            <a:r>
              <a:rPr lang="da-DK" dirty="0"/>
              <a:t>Klik for at redigere i master</a:t>
            </a:r>
          </a:p>
        </p:txBody>
      </p:sp>
      <p:sp>
        <p:nvSpPr>
          <p:cNvPr id="12" name="Pladsholder til tekst 11"/>
          <p:cNvSpPr>
            <a:spLocks noGrp="1"/>
          </p:cNvSpPr>
          <p:nvPr>
            <p:ph type="body" sz="quarter" idx="17" hasCustomPrompt="1"/>
          </p:nvPr>
        </p:nvSpPr>
        <p:spPr>
          <a:xfrm>
            <a:off x="4799011" y="2472124"/>
            <a:ext cx="2492375" cy="979530"/>
          </a:xfrm>
          <a:prstGeom prst="roundRect">
            <a:avLst/>
          </a:prstGeom>
          <a:ln w="28575">
            <a:solidFill>
              <a:schemeClr val="tx1"/>
            </a:solidFill>
          </a:ln>
        </p:spPr>
        <p:style>
          <a:lnRef idx="2">
            <a:schemeClr val="dk1"/>
          </a:lnRef>
          <a:fillRef idx="1">
            <a:schemeClr val="lt1"/>
          </a:fillRef>
          <a:effectRef idx="0">
            <a:schemeClr val="dk1"/>
          </a:effectRef>
          <a:fontRef idx="none"/>
        </p:style>
        <p:txBody>
          <a:bodyPr anchor="ctr">
            <a:normAutofit/>
          </a:bodyPr>
          <a:lstStyle>
            <a:lvl1pPr marL="7938" indent="0" algn="ctr">
              <a:buNone/>
              <a:defRPr sz="2000" baseline="0">
                <a:latin typeface="Mulish Medium" pitchFamily="2" charset="0"/>
              </a:defRPr>
            </a:lvl1pPr>
          </a:lstStyle>
          <a:p>
            <a:pPr lvl="0"/>
            <a:r>
              <a:rPr lang="da-DK" dirty="0"/>
              <a:t>Indsæt tekst her</a:t>
            </a:r>
          </a:p>
        </p:txBody>
      </p:sp>
      <p:sp>
        <p:nvSpPr>
          <p:cNvPr id="14" name="Pladsholder til tekst 13"/>
          <p:cNvSpPr>
            <a:spLocks noGrp="1"/>
          </p:cNvSpPr>
          <p:nvPr>
            <p:ph type="body" sz="quarter" idx="18" hasCustomPrompt="1"/>
          </p:nvPr>
        </p:nvSpPr>
        <p:spPr>
          <a:xfrm>
            <a:off x="2825149" y="3887669"/>
            <a:ext cx="3139045" cy="692150"/>
          </a:xfrm>
          <a:prstGeom prst="roundRect">
            <a:avLst/>
          </a:prstGeom>
          <a:noFill/>
          <a:ln w="28575">
            <a:solidFill>
              <a:schemeClr val="tx1"/>
            </a:solidFill>
          </a:ln>
        </p:spPr>
        <p:txBody>
          <a:bodyPr anchor="ctr">
            <a:normAutofit/>
          </a:bodyPr>
          <a:lstStyle>
            <a:lvl1pPr marL="7938" indent="0" algn="ctr">
              <a:buNone/>
              <a:defRPr sz="1800" baseline="0">
                <a:latin typeface="Mulish Medium" pitchFamily="2" charset="0"/>
              </a:defRPr>
            </a:lvl1pPr>
          </a:lstStyle>
          <a:p>
            <a:pPr lvl="0"/>
            <a:r>
              <a:rPr lang="da-DK" dirty="0"/>
              <a:t>Indsæt tekst her</a:t>
            </a:r>
          </a:p>
        </p:txBody>
      </p:sp>
      <p:sp>
        <p:nvSpPr>
          <p:cNvPr id="15" name="Pladsholder til tekst 13"/>
          <p:cNvSpPr>
            <a:spLocks noGrp="1"/>
          </p:cNvSpPr>
          <p:nvPr>
            <p:ph type="body" sz="quarter" idx="19" hasCustomPrompt="1"/>
          </p:nvPr>
        </p:nvSpPr>
        <p:spPr>
          <a:xfrm>
            <a:off x="6198708" y="3887669"/>
            <a:ext cx="3139045" cy="692150"/>
          </a:xfrm>
          <a:prstGeom prst="roundRect">
            <a:avLst/>
          </a:prstGeom>
          <a:noFill/>
          <a:ln w="28575">
            <a:solidFill>
              <a:schemeClr val="tx1"/>
            </a:solidFill>
          </a:ln>
        </p:spPr>
        <p:txBody>
          <a:bodyPr anchor="ctr">
            <a:normAutofit/>
          </a:bodyPr>
          <a:lstStyle>
            <a:lvl1pPr marL="7938" indent="0" algn="ctr">
              <a:buNone/>
              <a:defRPr sz="1800" baseline="0">
                <a:latin typeface="Mulish Medium" pitchFamily="2" charset="0"/>
              </a:defRPr>
            </a:lvl1pPr>
          </a:lstStyle>
          <a:p>
            <a:pPr lvl="0"/>
            <a:r>
              <a:rPr lang="da-DK" dirty="0"/>
              <a:t>Indsæt tekst her</a:t>
            </a:r>
          </a:p>
        </p:txBody>
      </p:sp>
      <p:sp>
        <p:nvSpPr>
          <p:cNvPr id="17" name="Pladsholder til tekst 16"/>
          <p:cNvSpPr>
            <a:spLocks noGrp="1"/>
          </p:cNvSpPr>
          <p:nvPr>
            <p:ph type="body" sz="quarter" idx="20"/>
          </p:nvPr>
        </p:nvSpPr>
        <p:spPr>
          <a:xfrm>
            <a:off x="2825149" y="4699706"/>
            <a:ext cx="6512604" cy="2008486"/>
          </a:xfrm>
          <a:prstGeom prst="roundRect">
            <a:avLst/>
          </a:prstGeom>
          <a:ln w="28575">
            <a:solidFill>
              <a:schemeClr val="tx1"/>
            </a:solidFill>
            <a:prstDash val="sysDot"/>
          </a:ln>
        </p:spPr>
        <p:txBody>
          <a:bodyPr>
            <a:normAutofit/>
          </a:bodyPr>
          <a:lstStyle>
            <a:lvl1pPr>
              <a:defRPr sz="1800">
                <a:latin typeface="+mn-lt"/>
              </a:defRPr>
            </a:lvl1pPr>
            <a:lvl2pPr>
              <a:defRPr sz="1400">
                <a:latin typeface="+mn-lt"/>
              </a:defRPr>
            </a:lvl2pPr>
            <a:lvl3pPr>
              <a:defRPr sz="1200">
                <a:latin typeface="+mn-lt"/>
              </a:defRPr>
            </a:lvl3pPr>
            <a:lvl4pPr>
              <a:defRPr sz="1050">
                <a:latin typeface="+mn-lt"/>
              </a:defRPr>
            </a:lvl4pPr>
            <a:lvl5pPr>
              <a:defRPr sz="1000">
                <a:latin typeface="+mn-lt"/>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3042183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ondens organisering m. tekst">
    <p:spTree>
      <p:nvGrpSpPr>
        <p:cNvPr id="1" name=""/>
        <p:cNvGrpSpPr/>
        <p:nvPr/>
      </p:nvGrpSpPr>
      <p:grpSpPr>
        <a:xfrm>
          <a:off x="0" y="0"/>
          <a:ext cx="0" cy="0"/>
          <a:chOff x="0" y="0"/>
          <a:chExt cx="0" cy="0"/>
        </a:xfrm>
      </p:grpSpPr>
      <p:pic>
        <p:nvPicPr>
          <p:cNvPr id="9" name="Graphic 6">
            <a:extLst>
              <a:ext uri="{FF2B5EF4-FFF2-40B4-BE49-F238E27FC236}">
                <a16:creationId xmlns:a16="http://schemas.microsoft.com/office/drawing/2014/main" id="{25BCFB0E-8D07-DEFF-3941-2AAC709E19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2282" y="192328"/>
            <a:ext cx="2040712" cy="594094"/>
          </a:xfrm>
          <a:prstGeom prst="rect">
            <a:avLst/>
          </a:prstGeom>
        </p:spPr>
      </p:pic>
      <p:sp>
        <p:nvSpPr>
          <p:cNvPr id="10" name="Pladsholder til tekst 10"/>
          <p:cNvSpPr>
            <a:spLocks noGrp="1"/>
          </p:cNvSpPr>
          <p:nvPr>
            <p:ph type="body" sz="quarter" idx="16" hasCustomPrompt="1"/>
          </p:nvPr>
        </p:nvSpPr>
        <p:spPr>
          <a:xfrm>
            <a:off x="838799" y="1114772"/>
            <a:ext cx="9178411" cy="1035304"/>
          </a:xfrm>
        </p:spPr>
        <p:txBody>
          <a:bodyPr/>
          <a:lstStyle>
            <a:lvl1pPr marL="7938" indent="0">
              <a:buNone/>
              <a:defRPr baseline="0">
                <a:latin typeface="Mulish Light" pitchFamily="2" charset="0"/>
              </a:defRPr>
            </a:lvl1pPr>
          </a:lstStyle>
          <a:p>
            <a:pPr lvl="0"/>
            <a:r>
              <a:rPr lang="da-DK" dirty="0"/>
              <a:t>En statslig fond, der arbejder inden for fem investeringsområder</a:t>
            </a:r>
          </a:p>
          <a:p>
            <a:pPr lvl="0"/>
            <a:endParaRPr lang="da-DK" dirty="0"/>
          </a:p>
        </p:txBody>
      </p:sp>
      <p:sp>
        <p:nvSpPr>
          <p:cNvPr id="12" name="Pladsholder til tekst 11"/>
          <p:cNvSpPr>
            <a:spLocks noGrp="1"/>
          </p:cNvSpPr>
          <p:nvPr>
            <p:ph type="body" sz="quarter" idx="17" hasCustomPrompt="1"/>
          </p:nvPr>
        </p:nvSpPr>
        <p:spPr>
          <a:xfrm>
            <a:off x="4799011" y="2216749"/>
            <a:ext cx="2492375" cy="979530"/>
          </a:xfrm>
          <a:prstGeom prst="roundRect">
            <a:avLst/>
          </a:prstGeom>
          <a:ln w="28575">
            <a:solidFill>
              <a:schemeClr val="tx1"/>
            </a:solidFill>
          </a:ln>
        </p:spPr>
        <p:style>
          <a:lnRef idx="2">
            <a:schemeClr val="dk1"/>
          </a:lnRef>
          <a:fillRef idx="1">
            <a:schemeClr val="lt1"/>
          </a:fillRef>
          <a:effectRef idx="0">
            <a:schemeClr val="dk1"/>
          </a:effectRef>
          <a:fontRef idx="none"/>
        </p:style>
        <p:txBody>
          <a:bodyPr anchor="ctr">
            <a:normAutofit/>
          </a:bodyPr>
          <a:lstStyle>
            <a:lvl1pPr marL="7938" indent="0" algn="ctr">
              <a:buNone/>
              <a:defRPr sz="2000" baseline="0">
                <a:latin typeface="Mulish Medium" pitchFamily="2" charset="0"/>
              </a:defRPr>
            </a:lvl1pPr>
          </a:lstStyle>
          <a:p>
            <a:pPr lvl="0"/>
            <a:r>
              <a:rPr lang="da-DK" dirty="0"/>
              <a:t>Den sociale Investeringsfond</a:t>
            </a:r>
          </a:p>
        </p:txBody>
      </p:sp>
      <p:sp>
        <p:nvSpPr>
          <p:cNvPr id="14" name="Pladsholder til tekst 13"/>
          <p:cNvSpPr>
            <a:spLocks noGrp="1"/>
          </p:cNvSpPr>
          <p:nvPr>
            <p:ph type="body" sz="quarter" idx="18" hasCustomPrompt="1"/>
          </p:nvPr>
        </p:nvSpPr>
        <p:spPr>
          <a:xfrm>
            <a:off x="2825149" y="3632294"/>
            <a:ext cx="3139045" cy="692150"/>
          </a:xfrm>
          <a:prstGeom prst="roundRect">
            <a:avLst/>
          </a:prstGeom>
          <a:noFill/>
          <a:ln w="28575">
            <a:solidFill>
              <a:schemeClr val="tx1"/>
            </a:solidFill>
          </a:ln>
        </p:spPr>
        <p:txBody>
          <a:bodyPr anchor="ctr">
            <a:normAutofit/>
          </a:bodyPr>
          <a:lstStyle>
            <a:lvl1pPr marL="7938" indent="0" algn="ctr">
              <a:buNone/>
              <a:defRPr sz="1800" baseline="0">
                <a:latin typeface="Mulish Medium" pitchFamily="2" charset="0"/>
              </a:defRPr>
            </a:lvl1pPr>
          </a:lstStyle>
          <a:p>
            <a:pPr lvl="0"/>
            <a:r>
              <a:rPr lang="da-DK" dirty="0"/>
              <a:t>Udviklingsfond </a:t>
            </a:r>
            <a:br>
              <a:rPr lang="da-DK" dirty="0"/>
            </a:br>
            <a:r>
              <a:rPr lang="da-DK" dirty="0"/>
              <a:t>(28 mio. DKK)</a:t>
            </a:r>
          </a:p>
        </p:txBody>
      </p:sp>
      <p:sp>
        <p:nvSpPr>
          <p:cNvPr id="15" name="Pladsholder til tekst 13"/>
          <p:cNvSpPr>
            <a:spLocks noGrp="1"/>
          </p:cNvSpPr>
          <p:nvPr>
            <p:ph type="body" sz="quarter" idx="19" hasCustomPrompt="1"/>
          </p:nvPr>
        </p:nvSpPr>
        <p:spPr>
          <a:xfrm>
            <a:off x="6198708" y="3632294"/>
            <a:ext cx="3139045" cy="692150"/>
          </a:xfrm>
          <a:prstGeom prst="roundRect">
            <a:avLst/>
          </a:prstGeom>
          <a:noFill/>
          <a:ln w="28575">
            <a:solidFill>
              <a:schemeClr val="tx1"/>
            </a:solidFill>
          </a:ln>
        </p:spPr>
        <p:txBody>
          <a:bodyPr anchor="ctr">
            <a:normAutofit/>
          </a:bodyPr>
          <a:lstStyle>
            <a:lvl1pPr marL="7938" indent="0" algn="ctr">
              <a:buNone/>
              <a:defRPr sz="1800" baseline="0">
                <a:latin typeface="Mulish Medium" pitchFamily="2" charset="0"/>
              </a:defRPr>
            </a:lvl1pPr>
          </a:lstStyle>
          <a:p>
            <a:pPr lvl="0"/>
            <a:r>
              <a:rPr lang="da-DK" dirty="0"/>
              <a:t>Investeringsfond</a:t>
            </a:r>
            <a:br>
              <a:rPr lang="da-DK" dirty="0"/>
            </a:br>
            <a:r>
              <a:rPr lang="da-DK" dirty="0"/>
              <a:t>(50 mio. DKK)</a:t>
            </a:r>
          </a:p>
        </p:txBody>
      </p:sp>
      <p:sp>
        <p:nvSpPr>
          <p:cNvPr id="17" name="Pladsholder til tekst 16"/>
          <p:cNvSpPr>
            <a:spLocks noGrp="1"/>
          </p:cNvSpPr>
          <p:nvPr>
            <p:ph type="body" sz="quarter" idx="20" hasCustomPrompt="1"/>
          </p:nvPr>
        </p:nvSpPr>
        <p:spPr>
          <a:xfrm>
            <a:off x="2825149" y="4444331"/>
            <a:ext cx="6512604" cy="2008486"/>
          </a:xfrm>
          <a:prstGeom prst="roundRect">
            <a:avLst/>
          </a:prstGeom>
          <a:ln w="28575">
            <a:solidFill>
              <a:schemeClr val="tx1"/>
            </a:solidFill>
            <a:prstDash val="sysDot"/>
          </a:ln>
        </p:spPr>
        <p:txBody>
          <a:bodyPr>
            <a:noAutofit/>
          </a:bodyPr>
          <a:lstStyle>
            <a:lvl1pPr marL="7938" indent="0">
              <a:buNone/>
              <a:defRPr sz="1600">
                <a:latin typeface="+mn-lt"/>
              </a:defRPr>
            </a:lvl1pPr>
            <a:lvl2pPr>
              <a:defRPr sz="1400">
                <a:latin typeface="+mn-lt"/>
              </a:defRPr>
            </a:lvl2pPr>
            <a:lvl3pPr>
              <a:defRPr sz="1200">
                <a:latin typeface="+mn-lt"/>
              </a:defRPr>
            </a:lvl3pPr>
            <a:lvl4pPr>
              <a:defRPr sz="1050">
                <a:latin typeface="+mn-lt"/>
              </a:defRPr>
            </a:lvl4pPr>
            <a:lvl5pPr>
              <a:defRPr sz="1000">
                <a:latin typeface="+mn-lt"/>
              </a:defRPr>
            </a:lvl5pPr>
          </a:lstStyle>
          <a:p>
            <a:pPr lvl="0"/>
            <a:r>
              <a:rPr lang="da-DK" dirty="0"/>
              <a:t>Udsatte børn og unge</a:t>
            </a:r>
          </a:p>
          <a:p>
            <a:pPr lvl="0"/>
            <a:r>
              <a:rPr lang="da-DK" dirty="0"/>
              <a:t>Trivsel</a:t>
            </a:r>
          </a:p>
          <a:p>
            <a:pPr lvl="0"/>
            <a:r>
              <a:rPr lang="da-DK" dirty="0"/>
              <a:t>Borgere i risiko for livsstilssygdomme</a:t>
            </a:r>
          </a:p>
          <a:p>
            <a:pPr lvl="0"/>
            <a:r>
              <a:rPr lang="da-DK" dirty="0"/>
              <a:t>Arbejdsmiljø</a:t>
            </a:r>
          </a:p>
          <a:p>
            <a:pPr lvl="0"/>
            <a:r>
              <a:rPr lang="da-DK" dirty="0"/>
              <a:t>Ind på arbejdsmarkedet</a:t>
            </a:r>
          </a:p>
        </p:txBody>
      </p:sp>
    </p:spTree>
    <p:extLst>
      <p:ext uri="{BB962C8B-B14F-4D97-AF65-F5344CB8AC3E}">
        <p14:creationId xmlns:p14="http://schemas.microsoft.com/office/powerpoint/2010/main" val="38925796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pic>
        <p:nvPicPr>
          <p:cNvPr id="3" name="Graphic 6">
            <a:extLst>
              <a:ext uri="{FF2B5EF4-FFF2-40B4-BE49-F238E27FC236}">
                <a16:creationId xmlns:a16="http://schemas.microsoft.com/office/drawing/2014/main" id="{25BCFB0E-8D07-DEFF-3941-2AAC709E19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2282" y="192328"/>
            <a:ext cx="2040712" cy="594094"/>
          </a:xfrm>
          <a:prstGeom prst="rect">
            <a:avLst/>
          </a:prstGeom>
        </p:spPr>
      </p:pic>
      <p:sp>
        <p:nvSpPr>
          <p:cNvPr id="4" name="Pladsholder til tekst 10"/>
          <p:cNvSpPr>
            <a:spLocks noGrp="1"/>
          </p:cNvSpPr>
          <p:nvPr>
            <p:ph type="body" sz="quarter" idx="16" hasCustomPrompt="1"/>
          </p:nvPr>
        </p:nvSpPr>
        <p:spPr>
          <a:xfrm>
            <a:off x="838799" y="1114772"/>
            <a:ext cx="9178411" cy="644525"/>
          </a:xfrm>
        </p:spPr>
        <p:txBody>
          <a:bodyPr/>
          <a:lstStyle>
            <a:lvl1pPr marL="7938" indent="0">
              <a:buNone/>
              <a:defRPr baseline="0">
                <a:latin typeface="Mulish Light" pitchFamily="2" charset="0"/>
              </a:defRPr>
            </a:lvl1pPr>
          </a:lstStyle>
          <a:p>
            <a:pPr lvl="0"/>
            <a:r>
              <a:rPr lang="da-DK" dirty="0"/>
              <a:t>Hvad er sociale effektinvesteringer?</a:t>
            </a:r>
          </a:p>
        </p:txBody>
      </p:sp>
      <p:sp>
        <p:nvSpPr>
          <p:cNvPr id="6" name="Pladsholder til tekst 5"/>
          <p:cNvSpPr>
            <a:spLocks noGrp="1"/>
          </p:cNvSpPr>
          <p:nvPr>
            <p:ph type="body" sz="quarter" idx="17" hasCustomPrompt="1"/>
          </p:nvPr>
        </p:nvSpPr>
        <p:spPr>
          <a:xfrm>
            <a:off x="2688890" y="4095278"/>
            <a:ext cx="1938338" cy="1787611"/>
          </a:xfrm>
          <a:prstGeom prst="ellipse">
            <a:avLst/>
          </a:prstGeom>
          <a:ln w="28575">
            <a:solidFill>
              <a:schemeClr val="tx1"/>
            </a:solidFill>
          </a:ln>
        </p:spPr>
        <p:txBody>
          <a:bodyPr anchor="ctr">
            <a:noAutofit/>
          </a:bodyPr>
          <a:lstStyle>
            <a:lvl1pPr marL="7938" indent="0" algn="ctr">
              <a:buNone/>
              <a:defRPr sz="1200" baseline="0">
                <a:latin typeface="Mulish Medium" pitchFamily="2" charset="0"/>
              </a:defRPr>
            </a:lvl1pPr>
          </a:lstStyle>
          <a:p>
            <a:pPr lvl="0"/>
            <a:r>
              <a:rPr lang="da-DK" dirty="0"/>
              <a:t>Investor</a:t>
            </a:r>
            <a:br>
              <a:rPr lang="da-DK" dirty="0"/>
            </a:br>
            <a:r>
              <a:rPr lang="da-DK" dirty="0"/>
              <a:t>Stiller kapital til rådighed, så leverandør kan levere indsats</a:t>
            </a:r>
          </a:p>
        </p:txBody>
      </p:sp>
      <p:sp>
        <p:nvSpPr>
          <p:cNvPr id="12" name="Pladsholder til tekst 10"/>
          <p:cNvSpPr>
            <a:spLocks noGrp="1"/>
          </p:cNvSpPr>
          <p:nvPr>
            <p:ph type="body" sz="quarter" idx="19" hasCustomPrompt="1"/>
          </p:nvPr>
        </p:nvSpPr>
        <p:spPr>
          <a:xfrm>
            <a:off x="6980802" y="4086405"/>
            <a:ext cx="1938338" cy="1805355"/>
          </a:xfrm>
          <a:prstGeom prst="ellipse">
            <a:avLst/>
          </a:prstGeom>
          <a:ln w="28575">
            <a:solidFill>
              <a:schemeClr val="tx1"/>
            </a:solidFill>
          </a:ln>
        </p:spPr>
        <p:txBody>
          <a:bodyPr anchor="ctr">
            <a:normAutofit/>
          </a:bodyPr>
          <a:lstStyle>
            <a:lvl1pPr marL="7938" indent="0" algn="ctr">
              <a:buNone/>
              <a:defRPr sz="1200" baseline="0">
                <a:latin typeface="Mulish Medium" pitchFamily="2" charset="0"/>
              </a:defRPr>
            </a:lvl1pPr>
          </a:lstStyle>
          <a:p>
            <a:pPr lvl="0"/>
            <a:r>
              <a:rPr lang="da-DK" dirty="0"/>
              <a:t>Velfærds-</a:t>
            </a:r>
            <a:br>
              <a:rPr lang="da-DK" dirty="0"/>
            </a:br>
            <a:r>
              <a:rPr lang="da-DK" dirty="0"/>
              <a:t>leverandør Leverer indsats, der kan skabe social forandring</a:t>
            </a:r>
          </a:p>
        </p:txBody>
      </p:sp>
      <p:cxnSp>
        <p:nvCxnSpPr>
          <p:cNvPr id="13" name="Lige pilforbindelse 12"/>
          <p:cNvCxnSpPr/>
          <p:nvPr userDrawn="1"/>
        </p:nvCxnSpPr>
        <p:spPr>
          <a:xfrm flipH="1" flipV="1">
            <a:off x="6596263" y="3559817"/>
            <a:ext cx="630000" cy="630000"/>
          </a:xfrm>
          <a:prstGeom prst="straightConnector1">
            <a:avLst/>
          </a:prstGeom>
          <a:ln w="28575">
            <a:solidFill>
              <a:srgbClr val="EF6C3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Lige pilforbindelse 14"/>
          <p:cNvCxnSpPr/>
          <p:nvPr userDrawn="1"/>
        </p:nvCxnSpPr>
        <p:spPr>
          <a:xfrm flipV="1">
            <a:off x="4378034" y="3559819"/>
            <a:ext cx="633734" cy="6295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Lige pilforbindelse 18"/>
          <p:cNvCxnSpPr/>
          <p:nvPr userDrawn="1"/>
        </p:nvCxnSpPr>
        <p:spPr>
          <a:xfrm flipH="1">
            <a:off x="4470709" y="3687980"/>
            <a:ext cx="630000" cy="612000"/>
          </a:xfrm>
          <a:prstGeom prst="straightConnector1">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6" name="Pladsholder til tekst 5"/>
          <p:cNvSpPr>
            <a:spLocks noGrp="1"/>
          </p:cNvSpPr>
          <p:nvPr>
            <p:ph type="body" sz="quarter" idx="20" hasCustomPrompt="1"/>
          </p:nvPr>
        </p:nvSpPr>
        <p:spPr>
          <a:xfrm>
            <a:off x="4785709" y="1902324"/>
            <a:ext cx="1938338" cy="1787611"/>
          </a:xfrm>
          <a:prstGeom prst="ellipse">
            <a:avLst/>
          </a:prstGeom>
          <a:ln w="28575">
            <a:solidFill>
              <a:schemeClr val="tx1"/>
            </a:solidFill>
          </a:ln>
        </p:spPr>
        <p:txBody>
          <a:bodyPr anchor="ctr">
            <a:noAutofit/>
          </a:bodyPr>
          <a:lstStyle>
            <a:lvl1pPr marL="7938" indent="0" algn="ctr">
              <a:buNone/>
              <a:defRPr sz="1200" baseline="0">
                <a:latin typeface="Mulish Medium" pitchFamily="2" charset="0"/>
              </a:defRPr>
            </a:lvl1pPr>
          </a:lstStyle>
          <a:p>
            <a:pPr lvl="0"/>
            <a:r>
              <a:rPr lang="da-DK" dirty="0"/>
              <a:t>Myndighed</a:t>
            </a:r>
            <a:br>
              <a:rPr lang="da-DK" dirty="0"/>
            </a:br>
            <a:r>
              <a:rPr lang="da-DK" dirty="0"/>
              <a:t>Betaler investor, men kun hvis den aftalte forandring opnås</a:t>
            </a:r>
          </a:p>
        </p:txBody>
      </p:sp>
      <p:cxnSp>
        <p:nvCxnSpPr>
          <p:cNvPr id="28" name="Lige pilforbindelse 27"/>
          <p:cNvCxnSpPr/>
          <p:nvPr userDrawn="1"/>
        </p:nvCxnSpPr>
        <p:spPr>
          <a:xfrm flipH="1">
            <a:off x="8963304" y="2545923"/>
            <a:ext cx="104502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Lige pilforbindelse 28"/>
          <p:cNvCxnSpPr/>
          <p:nvPr userDrawn="1"/>
        </p:nvCxnSpPr>
        <p:spPr>
          <a:xfrm flipH="1">
            <a:off x="8981966" y="3021755"/>
            <a:ext cx="1045029" cy="0"/>
          </a:xfrm>
          <a:prstGeom prst="straightConnector1">
            <a:avLst/>
          </a:prstGeom>
          <a:ln w="28575">
            <a:solidFill>
              <a:srgbClr val="EF6C3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Lige pilforbindelse 29"/>
          <p:cNvCxnSpPr/>
          <p:nvPr userDrawn="1"/>
        </p:nvCxnSpPr>
        <p:spPr>
          <a:xfrm flipH="1">
            <a:off x="8972635" y="3482098"/>
            <a:ext cx="1045029" cy="0"/>
          </a:xfrm>
          <a:prstGeom prst="straightConnector1">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2" name="Pladsholder til tekst 31"/>
          <p:cNvSpPr>
            <a:spLocks noGrp="1"/>
          </p:cNvSpPr>
          <p:nvPr>
            <p:ph type="body" sz="quarter" idx="21" hasCustomPrompt="1"/>
          </p:nvPr>
        </p:nvSpPr>
        <p:spPr>
          <a:xfrm>
            <a:off x="8972537" y="2218835"/>
            <a:ext cx="1044575" cy="365125"/>
          </a:xfrm>
        </p:spPr>
        <p:txBody>
          <a:bodyPr>
            <a:noAutofit/>
          </a:bodyPr>
          <a:lstStyle>
            <a:lvl1pPr marL="7938" indent="0" algn="ctr">
              <a:buNone/>
              <a:defRPr sz="1600">
                <a:latin typeface="Mulish Medium" pitchFamily="2" charset="0"/>
              </a:defRPr>
            </a:lvl1pPr>
          </a:lstStyle>
          <a:p>
            <a:pPr lvl="0"/>
            <a:r>
              <a:rPr lang="da-DK" dirty="0"/>
              <a:t>Midler</a:t>
            </a:r>
          </a:p>
        </p:txBody>
      </p:sp>
      <p:sp>
        <p:nvSpPr>
          <p:cNvPr id="33" name="Pladsholder til tekst 31"/>
          <p:cNvSpPr>
            <a:spLocks noGrp="1"/>
          </p:cNvSpPr>
          <p:nvPr>
            <p:ph type="body" sz="quarter" idx="22" hasCustomPrompt="1"/>
          </p:nvPr>
        </p:nvSpPr>
        <p:spPr>
          <a:xfrm>
            <a:off x="8972635" y="2697419"/>
            <a:ext cx="1044575" cy="365125"/>
          </a:xfrm>
        </p:spPr>
        <p:txBody>
          <a:bodyPr>
            <a:noAutofit/>
          </a:bodyPr>
          <a:lstStyle>
            <a:lvl1pPr marL="7938" indent="0" algn="ctr">
              <a:buNone/>
              <a:defRPr sz="1600" baseline="0">
                <a:latin typeface="Mulish Medium" pitchFamily="2" charset="0"/>
              </a:defRPr>
            </a:lvl1pPr>
          </a:lstStyle>
          <a:p>
            <a:pPr lvl="0"/>
            <a:r>
              <a:rPr lang="da-DK" dirty="0"/>
              <a:t>Bedre liv</a:t>
            </a:r>
          </a:p>
        </p:txBody>
      </p:sp>
      <p:sp>
        <p:nvSpPr>
          <p:cNvPr id="34" name="Pladsholder til tekst 31"/>
          <p:cNvSpPr>
            <a:spLocks noGrp="1"/>
          </p:cNvSpPr>
          <p:nvPr>
            <p:ph type="body" sz="quarter" idx="23" hasCustomPrompt="1"/>
          </p:nvPr>
        </p:nvSpPr>
        <p:spPr>
          <a:xfrm>
            <a:off x="8973089" y="3176003"/>
            <a:ext cx="1486527" cy="365125"/>
          </a:xfrm>
        </p:spPr>
        <p:txBody>
          <a:bodyPr>
            <a:noAutofit/>
          </a:bodyPr>
          <a:lstStyle>
            <a:lvl1pPr marL="7938" indent="0" algn="ctr">
              <a:buNone/>
              <a:defRPr sz="1600" baseline="0">
                <a:latin typeface="Mulish Medium" pitchFamily="2" charset="0"/>
              </a:defRPr>
            </a:lvl1pPr>
          </a:lstStyle>
          <a:p>
            <a:pPr lvl="0"/>
            <a:r>
              <a:rPr lang="da-DK" dirty="0"/>
              <a:t>Indsæt tekst</a:t>
            </a:r>
          </a:p>
        </p:txBody>
      </p:sp>
    </p:spTree>
    <p:extLst>
      <p:ext uri="{BB962C8B-B14F-4D97-AF65-F5344CB8AC3E}">
        <p14:creationId xmlns:p14="http://schemas.microsoft.com/office/powerpoint/2010/main" val="28469255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Brugerdefineret layout">
    <p:spTree>
      <p:nvGrpSpPr>
        <p:cNvPr id="1" name=""/>
        <p:cNvGrpSpPr/>
        <p:nvPr/>
      </p:nvGrpSpPr>
      <p:grpSpPr>
        <a:xfrm>
          <a:off x="0" y="0"/>
          <a:ext cx="0" cy="0"/>
          <a:chOff x="0" y="0"/>
          <a:chExt cx="0" cy="0"/>
        </a:xfrm>
      </p:grpSpPr>
      <p:sp>
        <p:nvSpPr>
          <p:cNvPr id="3" name="Pladsholder til tekst 10"/>
          <p:cNvSpPr>
            <a:spLocks noGrp="1"/>
          </p:cNvSpPr>
          <p:nvPr>
            <p:ph type="body" sz="quarter" idx="16" hasCustomPrompt="1"/>
          </p:nvPr>
        </p:nvSpPr>
        <p:spPr>
          <a:xfrm>
            <a:off x="838799" y="1114772"/>
            <a:ext cx="9178411" cy="644525"/>
          </a:xfrm>
        </p:spPr>
        <p:txBody>
          <a:bodyPr/>
          <a:lstStyle>
            <a:lvl1pPr marL="7938" indent="0">
              <a:buNone/>
              <a:defRPr baseline="0">
                <a:latin typeface="Mulish Light" pitchFamily="2" charset="0"/>
              </a:defRPr>
            </a:lvl1pPr>
          </a:lstStyle>
          <a:p>
            <a:pPr lvl="0"/>
            <a:r>
              <a:rPr lang="da-DK" dirty="0"/>
              <a:t>Bestyrelsen</a:t>
            </a:r>
          </a:p>
        </p:txBody>
      </p:sp>
      <p:pic>
        <p:nvPicPr>
          <p:cNvPr id="4" name="Graphic 6">
            <a:extLst>
              <a:ext uri="{FF2B5EF4-FFF2-40B4-BE49-F238E27FC236}">
                <a16:creationId xmlns:a16="http://schemas.microsoft.com/office/drawing/2014/main" id="{25BCFB0E-8D07-DEFF-3941-2AAC709E19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2282" y="192328"/>
            <a:ext cx="2040712" cy="594094"/>
          </a:xfrm>
          <a:prstGeom prst="rect">
            <a:avLst/>
          </a:prstGeom>
        </p:spPr>
      </p:pic>
      <p:sp>
        <p:nvSpPr>
          <p:cNvPr id="6" name="Pladsholder til billede 5"/>
          <p:cNvSpPr>
            <a:spLocks noGrp="1"/>
          </p:cNvSpPr>
          <p:nvPr>
            <p:ph type="pic" sz="quarter" idx="17" hasCustomPrompt="1"/>
          </p:nvPr>
        </p:nvSpPr>
        <p:spPr>
          <a:xfrm>
            <a:off x="2514726" y="1971931"/>
            <a:ext cx="841720" cy="749397"/>
          </a:xfrm>
        </p:spPr>
        <p:txBody>
          <a:bodyPr>
            <a:normAutofit/>
          </a:bodyPr>
          <a:lstStyle>
            <a:lvl1pPr marL="7938" indent="0">
              <a:buNone/>
              <a:defRPr sz="1200"/>
            </a:lvl1pPr>
          </a:lstStyle>
          <a:p>
            <a:r>
              <a:rPr lang="da-DK" dirty="0"/>
              <a:t>Indsæt billede her</a:t>
            </a:r>
          </a:p>
        </p:txBody>
      </p:sp>
      <p:sp>
        <p:nvSpPr>
          <p:cNvPr id="15" name="Pladsholder til tekst 14"/>
          <p:cNvSpPr>
            <a:spLocks noGrp="1"/>
          </p:cNvSpPr>
          <p:nvPr>
            <p:ph type="body" sz="quarter" idx="25" hasCustomPrompt="1"/>
          </p:nvPr>
        </p:nvSpPr>
        <p:spPr>
          <a:xfrm>
            <a:off x="3560888" y="2040193"/>
            <a:ext cx="2117725" cy="684213"/>
          </a:xfrm>
        </p:spPr>
        <p:txBody>
          <a:bodyPr anchor="ctr">
            <a:normAutofit/>
          </a:bodyPr>
          <a:lstStyle>
            <a:lvl1pPr marL="7938" indent="0">
              <a:buNone/>
              <a:defRPr sz="1100"/>
            </a:lvl1pPr>
          </a:lstStyle>
          <a:p>
            <a:pPr lvl="0"/>
            <a:r>
              <a:rPr lang="da-DK" dirty="0"/>
              <a:t>Navn</a:t>
            </a:r>
            <a:br>
              <a:rPr lang="da-DK" dirty="0"/>
            </a:br>
            <a:r>
              <a:rPr lang="da-DK" dirty="0"/>
              <a:t>Titel</a:t>
            </a:r>
          </a:p>
        </p:txBody>
      </p:sp>
      <p:sp>
        <p:nvSpPr>
          <p:cNvPr id="24" name="Pladsholder til tekst 23"/>
          <p:cNvSpPr>
            <a:spLocks noGrp="1"/>
          </p:cNvSpPr>
          <p:nvPr>
            <p:ph type="body" sz="quarter" idx="33" hasCustomPrompt="1"/>
          </p:nvPr>
        </p:nvSpPr>
        <p:spPr>
          <a:xfrm>
            <a:off x="838798" y="5865813"/>
            <a:ext cx="10438801" cy="790575"/>
          </a:xfrm>
          <a:solidFill>
            <a:schemeClr val="accent6"/>
          </a:solidFill>
        </p:spPr>
        <p:txBody>
          <a:bodyPr>
            <a:normAutofit/>
          </a:bodyPr>
          <a:lstStyle>
            <a:lvl1pPr marL="7938" indent="0">
              <a:buNone/>
              <a:defRPr sz="1200"/>
            </a:lvl1pPr>
          </a:lstStyle>
          <a:p>
            <a:pPr lvl="0"/>
            <a:r>
              <a:rPr lang="da-DK" dirty="0"/>
              <a:t>Indsæt beskrivende tekst her</a:t>
            </a:r>
          </a:p>
        </p:txBody>
      </p:sp>
      <p:sp>
        <p:nvSpPr>
          <p:cNvPr id="25" name="Pladsholder til billede 5"/>
          <p:cNvSpPr>
            <a:spLocks noGrp="1"/>
          </p:cNvSpPr>
          <p:nvPr>
            <p:ph type="pic" sz="quarter" idx="34" hasCustomPrompt="1"/>
          </p:nvPr>
        </p:nvSpPr>
        <p:spPr>
          <a:xfrm>
            <a:off x="2520881" y="2875219"/>
            <a:ext cx="841720" cy="749397"/>
          </a:xfrm>
        </p:spPr>
        <p:txBody>
          <a:bodyPr>
            <a:normAutofit/>
          </a:bodyPr>
          <a:lstStyle>
            <a:lvl1pPr marL="7938" indent="0">
              <a:buNone/>
              <a:defRPr sz="1200"/>
            </a:lvl1pPr>
          </a:lstStyle>
          <a:p>
            <a:r>
              <a:rPr lang="da-DK" dirty="0"/>
              <a:t>Indsæt billede her</a:t>
            </a:r>
          </a:p>
        </p:txBody>
      </p:sp>
      <p:sp>
        <p:nvSpPr>
          <p:cNvPr id="26" name="Pladsholder til tekst 14"/>
          <p:cNvSpPr>
            <a:spLocks noGrp="1"/>
          </p:cNvSpPr>
          <p:nvPr>
            <p:ph type="body" sz="quarter" idx="35" hasCustomPrompt="1"/>
          </p:nvPr>
        </p:nvSpPr>
        <p:spPr>
          <a:xfrm>
            <a:off x="3567043" y="2943481"/>
            <a:ext cx="2117725" cy="684213"/>
          </a:xfrm>
        </p:spPr>
        <p:txBody>
          <a:bodyPr anchor="ctr">
            <a:normAutofit/>
          </a:bodyPr>
          <a:lstStyle>
            <a:lvl1pPr marL="7938" indent="0">
              <a:buNone/>
              <a:defRPr sz="1100"/>
            </a:lvl1pPr>
          </a:lstStyle>
          <a:p>
            <a:pPr lvl="0"/>
            <a:r>
              <a:rPr lang="da-DK" dirty="0"/>
              <a:t>Navn</a:t>
            </a:r>
            <a:br>
              <a:rPr lang="da-DK" dirty="0"/>
            </a:br>
            <a:r>
              <a:rPr lang="da-DK" dirty="0"/>
              <a:t>Titel</a:t>
            </a:r>
          </a:p>
        </p:txBody>
      </p:sp>
      <p:sp>
        <p:nvSpPr>
          <p:cNvPr id="27" name="Pladsholder til billede 5"/>
          <p:cNvSpPr>
            <a:spLocks noGrp="1"/>
          </p:cNvSpPr>
          <p:nvPr>
            <p:ph type="pic" sz="quarter" idx="36" hasCustomPrompt="1"/>
          </p:nvPr>
        </p:nvSpPr>
        <p:spPr>
          <a:xfrm>
            <a:off x="2514127" y="3775429"/>
            <a:ext cx="841720" cy="749397"/>
          </a:xfrm>
        </p:spPr>
        <p:txBody>
          <a:bodyPr>
            <a:normAutofit/>
          </a:bodyPr>
          <a:lstStyle>
            <a:lvl1pPr marL="7938" indent="0">
              <a:buNone/>
              <a:defRPr sz="1200"/>
            </a:lvl1pPr>
          </a:lstStyle>
          <a:p>
            <a:r>
              <a:rPr lang="da-DK" dirty="0"/>
              <a:t>Indsæt billede her</a:t>
            </a:r>
          </a:p>
        </p:txBody>
      </p:sp>
      <p:sp>
        <p:nvSpPr>
          <p:cNvPr id="28" name="Pladsholder til tekst 14"/>
          <p:cNvSpPr>
            <a:spLocks noGrp="1"/>
          </p:cNvSpPr>
          <p:nvPr>
            <p:ph type="body" sz="quarter" idx="37" hasCustomPrompt="1"/>
          </p:nvPr>
        </p:nvSpPr>
        <p:spPr>
          <a:xfrm>
            <a:off x="3560289" y="3843691"/>
            <a:ext cx="2117725" cy="684213"/>
          </a:xfrm>
        </p:spPr>
        <p:txBody>
          <a:bodyPr anchor="ctr">
            <a:normAutofit/>
          </a:bodyPr>
          <a:lstStyle>
            <a:lvl1pPr marL="7938" indent="0">
              <a:buNone/>
              <a:defRPr sz="1100"/>
            </a:lvl1pPr>
          </a:lstStyle>
          <a:p>
            <a:pPr lvl="0"/>
            <a:r>
              <a:rPr lang="da-DK" dirty="0"/>
              <a:t>Navn</a:t>
            </a:r>
            <a:br>
              <a:rPr lang="da-DK" dirty="0"/>
            </a:br>
            <a:r>
              <a:rPr lang="da-DK" dirty="0"/>
              <a:t>Titel</a:t>
            </a:r>
          </a:p>
        </p:txBody>
      </p:sp>
      <p:sp>
        <p:nvSpPr>
          <p:cNvPr id="29" name="Pladsholder til billede 5"/>
          <p:cNvSpPr>
            <a:spLocks noGrp="1"/>
          </p:cNvSpPr>
          <p:nvPr>
            <p:ph type="pic" sz="quarter" idx="38" hasCustomPrompt="1"/>
          </p:nvPr>
        </p:nvSpPr>
        <p:spPr>
          <a:xfrm>
            <a:off x="2520881" y="4738785"/>
            <a:ext cx="841720" cy="749397"/>
          </a:xfrm>
        </p:spPr>
        <p:txBody>
          <a:bodyPr>
            <a:normAutofit/>
          </a:bodyPr>
          <a:lstStyle>
            <a:lvl1pPr marL="7938" indent="0">
              <a:buNone/>
              <a:defRPr sz="1200"/>
            </a:lvl1pPr>
          </a:lstStyle>
          <a:p>
            <a:r>
              <a:rPr lang="da-DK" dirty="0"/>
              <a:t>Indsæt billede her</a:t>
            </a:r>
          </a:p>
        </p:txBody>
      </p:sp>
      <p:sp>
        <p:nvSpPr>
          <p:cNvPr id="30" name="Pladsholder til tekst 14"/>
          <p:cNvSpPr>
            <a:spLocks noGrp="1"/>
          </p:cNvSpPr>
          <p:nvPr>
            <p:ph type="body" sz="quarter" idx="39" hasCustomPrompt="1"/>
          </p:nvPr>
        </p:nvSpPr>
        <p:spPr>
          <a:xfrm>
            <a:off x="3567043" y="4807047"/>
            <a:ext cx="2117725" cy="684213"/>
          </a:xfrm>
        </p:spPr>
        <p:txBody>
          <a:bodyPr anchor="ctr">
            <a:normAutofit/>
          </a:bodyPr>
          <a:lstStyle>
            <a:lvl1pPr marL="7938" indent="0">
              <a:buNone/>
              <a:defRPr sz="1100"/>
            </a:lvl1pPr>
          </a:lstStyle>
          <a:p>
            <a:pPr lvl="0"/>
            <a:r>
              <a:rPr lang="da-DK" dirty="0"/>
              <a:t>Navn</a:t>
            </a:r>
            <a:br>
              <a:rPr lang="da-DK" dirty="0"/>
            </a:br>
            <a:r>
              <a:rPr lang="da-DK" dirty="0"/>
              <a:t>Titel</a:t>
            </a:r>
          </a:p>
        </p:txBody>
      </p:sp>
      <p:sp>
        <p:nvSpPr>
          <p:cNvPr id="31" name="Pladsholder til billede 5"/>
          <p:cNvSpPr>
            <a:spLocks noGrp="1"/>
          </p:cNvSpPr>
          <p:nvPr>
            <p:ph type="pic" sz="quarter" idx="40" hasCustomPrompt="1"/>
          </p:nvPr>
        </p:nvSpPr>
        <p:spPr>
          <a:xfrm>
            <a:off x="6423580" y="1971931"/>
            <a:ext cx="841720" cy="749397"/>
          </a:xfrm>
        </p:spPr>
        <p:txBody>
          <a:bodyPr>
            <a:normAutofit/>
          </a:bodyPr>
          <a:lstStyle>
            <a:lvl1pPr marL="7938" indent="0">
              <a:buNone/>
              <a:defRPr sz="1200"/>
            </a:lvl1pPr>
          </a:lstStyle>
          <a:p>
            <a:r>
              <a:rPr lang="da-DK" dirty="0"/>
              <a:t>Indsæt billede her</a:t>
            </a:r>
          </a:p>
        </p:txBody>
      </p:sp>
      <p:sp>
        <p:nvSpPr>
          <p:cNvPr id="32" name="Pladsholder til tekst 14"/>
          <p:cNvSpPr>
            <a:spLocks noGrp="1"/>
          </p:cNvSpPr>
          <p:nvPr>
            <p:ph type="body" sz="quarter" idx="41" hasCustomPrompt="1"/>
          </p:nvPr>
        </p:nvSpPr>
        <p:spPr>
          <a:xfrm>
            <a:off x="7469742" y="2040193"/>
            <a:ext cx="2117725" cy="684213"/>
          </a:xfrm>
        </p:spPr>
        <p:txBody>
          <a:bodyPr anchor="ctr">
            <a:normAutofit/>
          </a:bodyPr>
          <a:lstStyle>
            <a:lvl1pPr marL="7938" indent="0">
              <a:buNone/>
              <a:defRPr sz="1100"/>
            </a:lvl1pPr>
          </a:lstStyle>
          <a:p>
            <a:pPr lvl="0"/>
            <a:r>
              <a:rPr lang="da-DK" dirty="0"/>
              <a:t>Navn</a:t>
            </a:r>
            <a:br>
              <a:rPr lang="da-DK" dirty="0"/>
            </a:br>
            <a:r>
              <a:rPr lang="da-DK" dirty="0"/>
              <a:t>Titel</a:t>
            </a:r>
          </a:p>
        </p:txBody>
      </p:sp>
      <p:sp>
        <p:nvSpPr>
          <p:cNvPr id="33" name="Pladsholder til billede 5"/>
          <p:cNvSpPr>
            <a:spLocks noGrp="1"/>
          </p:cNvSpPr>
          <p:nvPr>
            <p:ph type="pic" sz="quarter" idx="42" hasCustomPrompt="1"/>
          </p:nvPr>
        </p:nvSpPr>
        <p:spPr>
          <a:xfrm>
            <a:off x="6429735" y="2875219"/>
            <a:ext cx="841720" cy="749397"/>
          </a:xfrm>
        </p:spPr>
        <p:txBody>
          <a:bodyPr>
            <a:normAutofit/>
          </a:bodyPr>
          <a:lstStyle>
            <a:lvl1pPr marL="7938" indent="0">
              <a:buNone/>
              <a:defRPr sz="1200"/>
            </a:lvl1pPr>
          </a:lstStyle>
          <a:p>
            <a:r>
              <a:rPr lang="da-DK" dirty="0"/>
              <a:t>Indsæt billede her</a:t>
            </a:r>
          </a:p>
        </p:txBody>
      </p:sp>
      <p:sp>
        <p:nvSpPr>
          <p:cNvPr id="34" name="Pladsholder til tekst 14"/>
          <p:cNvSpPr>
            <a:spLocks noGrp="1"/>
          </p:cNvSpPr>
          <p:nvPr>
            <p:ph type="body" sz="quarter" idx="43" hasCustomPrompt="1"/>
          </p:nvPr>
        </p:nvSpPr>
        <p:spPr>
          <a:xfrm>
            <a:off x="7475897" y="2943481"/>
            <a:ext cx="2117725" cy="684213"/>
          </a:xfrm>
        </p:spPr>
        <p:txBody>
          <a:bodyPr anchor="ctr">
            <a:normAutofit/>
          </a:bodyPr>
          <a:lstStyle>
            <a:lvl1pPr marL="7938" indent="0">
              <a:buNone/>
              <a:defRPr sz="1100"/>
            </a:lvl1pPr>
          </a:lstStyle>
          <a:p>
            <a:pPr lvl="0"/>
            <a:r>
              <a:rPr lang="da-DK" dirty="0"/>
              <a:t>Navn</a:t>
            </a:r>
            <a:br>
              <a:rPr lang="da-DK" dirty="0"/>
            </a:br>
            <a:r>
              <a:rPr lang="da-DK" dirty="0"/>
              <a:t>Titel</a:t>
            </a:r>
          </a:p>
        </p:txBody>
      </p:sp>
      <p:sp>
        <p:nvSpPr>
          <p:cNvPr id="35" name="Pladsholder til billede 5"/>
          <p:cNvSpPr>
            <a:spLocks noGrp="1"/>
          </p:cNvSpPr>
          <p:nvPr>
            <p:ph type="pic" sz="quarter" idx="44" hasCustomPrompt="1"/>
          </p:nvPr>
        </p:nvSpPr>
        <p:spPr>
          <a:xfrm>
            <a:off x="6422981" y="3775429"/>
            <a:ext cx="841720" cy="749397"/>
          </a:xfrm>
        </p:spPr>
        <p:txBody>
          <a:bodyPr>
            <a:normAutofit/>
          </a:bodyPr>
          <a:lstStyle>
            <a:lvl1pPr marL="7938" indent="0">
              <a:buNone/>
              <a:defRPr sz="1200"/>
            </a:lvl1pPr>
          </a:lstStyle>
          <a:p>
            <a:r>
              <a:rPr lang="da-DK" dirty="0"/>
              <a:t>Indsæt billede her</a:t>
            </a:r>
          </a:p>
        </p:txBody>
      </p:sp>
      <p:sp>
        <p:nvSpPr>
          <p:cNvPr id="36" name="Pladsholder til tekst 14"/>
          <p:cNvSpPr>
            <a:spLocks noGrp="1"/>
          </p:cNvSpPr>
          <p:nvPr>
            <p:ph type="body" sz="quarter" idx="45" hasCustomPrompt="1"/>
          </p:nvPr>
        </p:nvSpPr>
        <p:spPr>
          <a:xfrm>
            <a:off x="7469143" y="3843691"/>
            <a:ext cx="2117725" cy="684213"/>
          </a:xfrm>
        </p:spPr>
        <p:txBody>
          <a:bodyPr anchor="ctr">
            <a:normAutofit/>
          </a:bodyPr>
          <a:lstStyle>
            <a:lvl1pPr marL="7938" indent="0">
              <a:buNone/>
              <a:defRPr sz="1100"/>
            </a:lvl1pPr>
          </a:lstStyle>
          <a:p>
            <a:pPr lvl="0"/>
            <a:r>
              <a:rPr lang="da-DK" dirty="0"/>
              <a:t>Navn</a:t>
            </a:r>
            <a:br>
              <a:rPr lang="da-DK" dirty="0"/>
            </a:br>
            <a:r>
              <a:rPr lang="da-DK" dirty="0"/>
              <a:t>Titel</a:t>
            </a:r>
          </a:p>
        </p:txBody>
      </p:sp>
      <p:sp>
        <p:nvSpPr>
          <p:cNvPr id="37" name="Pladsholder til billede 5"/>
          <p:cNvSpPr>
            <a:spLocks noGrp="1"/>
          </p:cNvSpPr>
          <p:nvPr>
            <p:ph type="pic" sz="quarter" idx="46" hasCustomPrompt="1"/>
          </p:nvPr>
        </p:nvSpPr>
        <p:spPr>
          <a:xfrm>
            <a:off x="6429735" y="4738785"/>
            <a:ext cx="841720" cy="749397"/>
          </a:xfrm>
        </p:spPr>
        <p:txBody>
          <a:bodyPr>
            <a:normAutofit/>
          </a:bodyPr>
          <a:lstStyle>
            <a:lvl1pPr marL="7938" indent="0">
              <a:buNone/>
              <a:defRPr sz="1200"/>
            </a:lvl1pPr>
          </a:lstStyle>
          <a:p>
            <a:r>
              <a:rPr lang="da-DK" dirty="0"/>
              <a:t>Indsæt billede her</a:t>
            </a:r>
          </a:p>
        </p:txBody>
      </p:sp>
      <p:sp>
        <p:nvSpPr>
          <p:cNvPr id="38" name="Pladsholder til tekst 14"/>
          <p:cNvSpPr>
            <a:spLocks noGrp="1"/>
          </p:cNvSpPr>
          <p:nvPr>
            <p:ph type="body" sz="quarter" idx="47" hasCustomPrompt="1"/>
          </p:nvPr>
        </p:nvSpPr>
        <p:spPr>
          <a:xfrm>
            <a:off x="7475897" y="4807047"/>
            <a:ext cx="2117725" cy="684213"/>
          </a:xfrm>
        </p:spPr>
        <p:txBody>
          <a:bodyPr anchor="ctr">
            <a:normAutofit/>
          </a:bodyPr>
          <a:lstStyle>
            <a:lvl1pPr marL="7938" indent="0">
              <a:buNone/>
              <a:defRPr sz="1100"/>
            </a:lvl1pPr>
          </a:lstStyle>
          <a:p>
            <a:pPr lvl="0"/>
            <a:r>
              <a:rPr lang="da-DK" dirty="0"/>
              <a:t>Navn</a:t>
            </a:r>
            <a:br>
              <a:rPr lang="da-DK" dirty="0"/>
            </a:br>
            <a:r>
              <a:rPr lang="da-DK" dirty="0"/>
              <a:t>Titel</a:t>
            </a:r>
          </a:p>
        </p:txBody>
      </p:sp>
    </p:spTree>
    <p:extLst>
      <p:ext uri="{BB962C8B-B14F-4D97-AF65-F5344CB8AC3E}">
        <p14:creationId xmlns:p14="http://schemas.microsoft.com/office/powerpoint/2010/main" val="26815284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Overskrift og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Ins="1036800"/>
          <a:lstStyle>
            <a:lvl1pPr>
              <a:defRPr cap="none" baseline="0"/>
            </a:lvl1pPr>
          </a:lstStyle>
          <a:p>
            <a:r>
              <a:rPr lang="da-DK" dirty="0"/>
              <a:t>Klik her for at tilføje titel</a:t>
            </a:r>
          </a:p>
        </p:txBody>
      </p:sp>
      <p:sp>
        <p:nvSpPr>
          <p:cNvPr id="3" name="Content Placeholder 2"/>
          <p:cNvSpPr>
            <a:spLocks noGrp="1"/>
          </p:cNvSpPr>
          <p:nvPr>
            <p:ph idx="1" hasCustomPrompt="1"/>
          </p:nvPr>
        </p:nvSpPr>
        <p:spPr/>
        <p:txBody>
          <a:bodyPr rIns="1036800"/>
          <a:lstStyle>
            <a:lvl1pPr>
              <a:defRPr/>
            </a:lvl1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Date Placeholder 3"/>
          <p:cNvSpPr>
            <a:spLocks noGrp="1"/>
          </p:cNvSpPr>
          <p:nvPr>
            <p:ph type="dt" sz="half" idx="10"/>
          </p:nvPr>
        </p:nvSpPr>
        <p:spPr/>
        <p:txBody>
          <a:bodyPr/>
          <a:lstStyle/>
          <a:p>
            <a:fld id="{D709F18B-C64D-467D-95E0-03999A31A181}" type="datetime1">
              <a:rPr lang="da-DK" smtClean="0"/>
              <a:t>11-01-2024</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80AE25ED-097C-4BDC-A7CE-FA97BD9CA3B5}" type="slidenum">
              <a:rPr lang="da-DK" smtClean="0"/>
              <a:pPr/>
              <a:t>‹#›</a:t>
            </a:fld>
            <a:endParaRPr lang="da-DK" dirty="0"/>
          </a:p>
        </p:txBody>
      </p:sp>
      <p:sp>
        <p:nvSpPr>
          <p:cNvPr id="17" name="TextBox 16"/>
          <p:cNvSpPr txBox="1">
            <a:spLocks noChangeArrowheads="1"/>
          </p:cNvSpPr>
          <p:nvPr userDrawn="1"/>
        </p:nvSpPr>
        <p:spPr bwMode="auto">
          <a:xfrm>
            <a:off x="-1536848" y="1455600"/>
            <a:ext cx="1428898" cy="824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lnSpc>
                <a:spcPct val="108000"/>
              </a:lnSpc>
              <a:spcBef>
                <a:spcPts val="600"/>
              </a:spcBef>
            </a:pPr>
            <a:r>
              <a:rPr lang="da-DK" sz="900" b="1" noProof="1">
                <a:solidFill>
                  <a:schemeClr val="tx1">
                    <a:lumMod val="65000"/>
                    <a:lumOff val="35000"/>
                  </a:schemeClr>
                </a:solidFill>
                <a:cs typeface="Arial" charset="0"/>
              </a:rPr>
              <a:t>Lav bold underoverskrift</a:t>
            </a:r>
            <a:br>
              <a:rPr lang="da-DK" sz="900" noProof="1">
                <a:solidFill>
                  <a:schemeClr val="tx1">
                    <a:lumMod val="65000"/>
                    <a:lumOff val="35000"/>
                  </a:schemeClr>
                </a:solidFill>
                <a:cs typeface="Arial" charset="0"/>
              </a:rPr>
            </a:br>
            <a:r>
              <a:rPr lang="da-DK" sz="900" noProof="1">
                <a:solidFill>
                  <a:schemeClr val="tx1">
                    <a:lumMod val="65000"/>
                    <a:lumOff val="35000"/>
                  </a:schemeClr>
                </a:solidFill>
                <a:cs typeface="Arial" charset="0"/>
              </a:rPr>
              <a:t> Fjern bullet og </a:t>
            </a:r>
            <a:br>
              <a:rPr lang="da-DK" sz="900" noProof="1">
                <a:solidFill>
                  <a:schemeClr val="tx1">
                    <a:lumMod val="65000"/>
                    <a:lumOff val="35000"/>
                  </a:schemeClr>
                </a:solidFill>
                <a:cs typeface="Arial" charset="0"/>
              </a:rPr>
            </a:br>
            <a:r>
              <a:rPr lang="da-DK" sz="900" noProof="1">
                <a:solidFill>
                  <a:schemeClr val="tx1">
                    <a:lumMod val="65000"/>
                    <a:lumOff val="35000"/>
                  </a:schemeClr>
                </a:solidFill>
                <a:cs typeface="Arial" charset="0"/>
              </a:rPr>
              <a:t>lav</a:t>
            </a:r>
            <a:r>
              <a:rPr lang="da-DK" sz="900" baseline="0" noProof="1">
                <a:solidFill>
                  <a:schemeClr val="tx1">
                    <a:lumMod val="65000"/>
                    <a:lumOff val="35000"/>
                  </a:schemeClr>
                </a:solidFill>
                <a:cs typeface="Arial" charset="0"/>
              </a:rPr>
              <a:t> teksten bold</a:t>
            </a:r>
          </a:p>
          <a:p>
            <a:pPr algn="r" eaLnBrk="1" hangingPunct="1">
              <a:lnSpc>
                <a:spcPct val="108000"/>
              </a:lnSpc>
              <a:spcBef>
                <a:spcPts val="600"/>
              </a:spcBef>
            </a:pPr>
            <a:r>
              <a:rPr lang="da-DK" sz="900" baseline="0" noProof="1">
                <a:solidFill>
                  <a:schemeClr val="tx1">
                    <a:lumMod val="65000"/>
                    <a:lumOff val="35000"/>
                  </a:schemeClr>
                </a:solidFill>
                <a:cs typeface="Arial" charset="0"/>
              </a:rPr>
              <a:t>Ønsker du korrekt bullet, </a:t>
            </a:r>
            <a:br>
              <a:rPr lang="da-DK" sz="900" baseline="0" noProof="1">
                <a:solidFill>
                  <a:schemeClr val="tx1">
                    <a:lumMod val="65000"/>
                    <a:lumOff val="35000"/>
                  </a:schemeClr>
                </a:solidFill>
                <a:cs typeface="Arial" charset="0"/>
              </a:rPr>
            </a:br>
            <a:r>
              <a:rPr lang="da-DK" sz="900" baseline="0" noProof="1">
                <a:solidFill>
                  <a:schemeClr val="tx1">
                    <a:lumMod val="65000"/>
                    <a:lumOff val="35000"/>
                  </a:schemeClr>
                </a:solidFill>
                <a:cs typeface="Arial" charset="0"/>
              </a:rPr>
              <a:t>klik på </a:t>
            </a:r>
            <a:r>
              <a:rPr lang="da-DK" sz="900" b="1" baseline="0" noProof="1">
                <a:solidFill>
                  <a:schemeClr val="tx1">
                    <a:lumMod val="65000"/>
                    <a:lumOff val="35000"/>
                  </a:schemeClr>
                </a:solidFill>
                <a:cs typeface="Arial" charset="0"/>
              </a:rPr>
              <a:t>bullet-knappen</a:t>
            </a:r>
            <a:endParaRPr lang="da-DK" sz="900" b="1" noProof="1">
              <a:solidFill>
                <a:schemeClr val="tx1">
                  <a:lumMod val="65000"/>
                  <a:lumOff val="35000"/>
                </a:schemeClr>
              </a:solidFill>
              <a:cs typeface="Arial" charset="0"/>
            </a:endParaRPr>
          </a:p>
        </p:txBody>
      </p:sp>
    </p:spTree>
    <p:extLst>
      <p:ext uri="{BB962C8B-B14F-4D97-AF65-F5344CB8AC3E}">
        <p14:creationId xmlns:p14="http://schemas.microsoft.com/office/powerpoint/2010/main" val="20601503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3 pkt - himmelblå">
    <p:spTree>
      <p:nvGrpSpPr>
        <p:cNvPr id="1" name=""/>
        <p:cNvGrpSpPr/>
        <p:nvPr/>
      </p:nvGrpSpPr>
      <p:grpSpPr>
        <a:xfrm>
          <a:off x="0" y="0"/>
          <a:ext cx="0" cy="0"/>
          <a:chOff x="0" y="0"/>
          <a:chExt cx="0" cy="0"/>
        </a:xfrm>
      </p:grpSpPr>
      <p:pic>
        <p:nvPicPr>
          <p:cNvPr id="18" name="Graphic 6">
            <a:extLst>
              <a:ext uri="{FF2B5EF4-FFF2-40B4-BE49-F238E27FC236}">
                <a16:creationId xmlns:a16="http://schemas.microsoft.com/office/drawing/2014/main" id="{6B2D4BB5-407D-E2A6-672E-1A23A48F9C38}"/>
              </a:ext>
            </a:extLst>
          </p:cNvPr>
          <p:cNvPicPr>
            <a:picLocks noChangeAspect="1"/>
          </p:cNvPicPr>
          <p:nvPr userDrawn="1"/>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rcRect l="-18190" t="-24741"/>
          <a:stretch/>
        </p:blipFill>
        <p:spPr>
          <a:xfrm>
            <a:off x="8334795" y="4358820"/>
            <a:ext cx="3857205" cy="2499180"/>
          </a:xfrm>
          <a:prstGeom prst="rect">
            <a:avLst/>
          </a:prstGeom>
        </p:spPr>
      </p:pic>
      <p:pic>
        <p:nvPicPr>
          <p:cNvPr id="19" name="Graphic 14">
            <a:extLst>
              <a:ext uri="{FF2B5EF4-FFF2-40B4-BE49-F238E27FC236}">
                <a16:creationId xmlns:a16="http://schemas.microsoft.com/office/drawing/2014/main" id="{8B8ACF66-74CD-7F10-8AF4-88743751454A}"/>
              </a:ext>
            </a:extLst>
          </p:cNvPr>
          <p:cNvPicPr>
            <a:picLocks noChangeAspect="1"/>
          </p:cNvPicPr>
          <p:nvPr userDrawn="1"/>
        </p:nvPicPr>
        <p:blipFill rotWithShape="1">
          <a:blip r:embed="rId4" cstate="screen">
            <a:duotone>
              <a:schemeClr val="accent1">
                <a:shade val="45000"/>
                <a:satMod val="135000"/>
              </a:schemeClr>
              <a:prstClr val="white"/>
            </a:duotone>
            <a:extLst>
              <a:ext uri="{28A0092B-C50C-407E-A947-70E740481C1C}">
                <a14:useLocalDpi xmlns:a14="http://schemas.microsoft.com/office/drawing/2010/main" val="0"/>
              </a:ext>
            </a:extLst>
          </a:blip>
          <a:srcRect l="-3531" t="-20920"/>
          <a:stretch/>
        </p:blipFill>
        <p:spPr>
          <a:xfrm>
            <a:off x="1676399" y="5769947"/>
            <a:ext cx="1463408" cy="1088053"/>
          </a:xfrm>
          <a:prstGeom prst="rect">
            <a:avLst/>
          </a:prstGeom>
        </p:spPr>
      </p:pic>
      <p:pic>
        <p:nvPicPr>
          <p:cNvPr id="20" name="Graphic 14">
            <a:extLst>
              <a:ext uri="{FF2B5EF4-FFF2-40B4-BE49-F238E27FC236}">
                <a16:creationId xmlns:a16="http://schemas.microsoft.com/office/drawing/2014/main" id="{6F49D7C4-6DE3-8200-2A18-003E9A428811}"/>
              </a:ext>
            </a:extLst>
          </p:cNvPr>
          <p:cNvPicPr>
            <a:picLocks noChangeAspect="1"/>
          </p:cNvPicPr>
          <p:nvPr userDrawn="1"/>
        </p:nvPicPr>
        <p:blipFill rotWithShape="1">
          <a:blip r:embed="rId5" cstate="screen">
            <a:duotone>
              <a:schemeClr val="accent1">
                <a:shade val="45000"/>
                <a:satMod val="135000"/>
              </a:schemeClr>
              <a:prstClr val="white"/>
            </a:duotone>
            <a:extLst>
              <a:ext uri="{28A0092B-C50C-407E-A947-70E740481C1C}">
                <a14:useLocalDpi xmlns:a14="http://schemas.microsoft.com/office/drawing/2010/main" val="0"/>
              </a:ext>
            </a:extLst>
          </a:blip>
          <a:srcRect r="-10000" b="-3904"/>
          <a:stretch/>
        </p:blipFill>
        <p:spPr>
          <a:xfrm>
            <a:off x="2" y="5051290"/>
            <a:ext cx="678344" cy="1262683"/>
          </a:xfrm>
          <a:prstGeom prst="rect">
            <a:avLst/>
          </a:prstGeom>
        </p:spPr>
      </p:pic>
      <p:sp>
        <p:nvSpPr>
          <p:cNvPr id="17" name="Text Placeholder 2">
            <a:extLst>
              <a:ext uri="{FF2B5EF4-FFF2-40B4-BE49-F238E27FC236}">
                <a16:creationId xmlns:a16="http://schemas.microsoft.com/office/drawing/2014/main" id="{4AF81818-BC7F-8707-67F0-545F61E828F4}"/>
              </a:ext>
            </a:extLst>
          </p:cNvPr>
          <p:cNvSpPr>
            <a:spLocks noGrp="1"/>
          </p:cNvSpPr>
          <p:nvPr>
            <p:ph type="body" idx="11"/>
          </p:nvPr>
        </p:nvSpPr>
        <p:spPr>
          <a:xfrm>
            <a:off x="839788" y="2339999"/>
            <a:ext cx="2978679" cy="464331"/>
          </a:xfrm>
          <a:prstGeom prst="rect">
            <a:avLst/>
          </a:prstGeom>
          <a:solidFill>
            <a:schemeClr val="accent3"/>
          </a:solidFill>
        </p:spPr>
        <p:txBody>
          <a:bodyPr wrap="square" tIns="108000" bIns="108000" anchor="t">
            <a:spAutoFit/>
          </a:bodyPr>
          <a:lstStyle>
            <a:lvl1pPr marL="0" indent="0">
              <a:buNone/>
              <a:defRPr sz="1600" b="0" i="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21" name="Text Placeholder 2">
            <a:extLst>
              <a:ext uri="{FF2B5EF4-FFF2-40B4-BE49-F238E27FC236}">
                <a16:creationId xmlns:a16="http://schemas.microsoft.com/office/drawing/2014/main" id="{B1312B9E-52A4-FBDA-0783-FC50F4A5BACA}"/>
              </a:ext>
            </a:extLst>
          </p:cNvPr>
          <p:cNvSpPr>
            <a:spLocks noGrp="1"/>
          </p:cNvSpPr>
          <p:nvPr>
            <p:ph type="body" idx="13"/>
          </p:nvPr>
        </p:nvSpPr>
        <p:spPr>
          <a:xfrm>
            <a:off x="839788" y="3669266"/>
            <a:ext cx="2978679" cy="464331"/>
          </a:xfrm>
          <a:prstGeom prst="rect">
            <a:avLst/>
          </a:prstGeom>
          <a:solidFill>
            <a:schemeClr val="accent3"/>
          </a:solidFill>
        </p:spPr>
        <p:txBody>
          <a:bodyPr wrap="square" tIns="108000" bIns="108000" anchor="t">
            <a:spAutoFit/>
          </a:bodyPr>
          <a:lstStyle>
            <a:lvl1pPr marL="0" indent="0">
              <a:buNone/>
              <a:defRPr sz="1600" b="0" i="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23" name="Text Placeholder 2">
            <a:extLst>
              <a:ext uri="{FF2B5EF4-FFF2-40B4-BE49-F238E27FC236}">
                <a16:creationId xmlns:a16="http://schemas.microsoft.com/office/drawing/2014/main" id="{FEAE4244-52D6-9D2F-290C-B5D97512B46A}"/>
              </a:ext>
            </a:extLst>
          </p:cNvPr>
          <p:cNvSpPr>
            <a:spLocks noGrp="1"/>
          </p:cNvSpPr>
          <p:nvPr>
            <p:ph type="body" idx="15"/>
          </p:nvPr>
        </p:nvSpPr>
        <p:spPr>
          <a:xfrm>
            <a:off x="839788" y="4981599"/>
            <a:ext cx="2978679" cy="464331"/>
          </a:xfrm>
          <a:prstGeom prst="rect">
            <a:avLst/>
          </a:prstGeom>
          <a:solidFill>
            <a:schemeClr val="accent3"/>
          </a:solidFill>
        </p:spPr>
        <p:txBody>
          <a:bodyPr wrap="square" tIns="108000" bIns="108000" anchor="t">
            <a:spAutoFit/>
          </a:bodyPr>
          <a:lstStyle>
            <a:lvl1pPr marL="0" indent="0">
              <a:buNone/>
              <a:defRPr sz="1600" b="0" i="0">
                <a:latin typeface="Mulish Ligh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24" name="Title 1">
            <a:extLst>
              <a:ext uri="{FF2B5EF4-FFF2-40B4-BE49-F238E27FC236}">
                <a16:creationId xmlns:a16="http://schemas.microsoft.com/office/drawing/2014/main" id="{1B59172D-853F-BD4A-15CB-7030503C0C50}"/>
              </a:ext>
            </a:extLst>
          </p:cNvPr>
          <p:cNvSpPr>
            <a:spLocks noGrp="1"/>
          </p:cNvSpPr>
          <p:nvPr>
            <p:ph type="title"/>
          </p:nvPr>
        </p:nvSpPr>
        <p:spPr>
          <a:xfrm>
            <a:off x="839788" y="900000"/>
            <a:ext cx="10515600" cy="1325563"/>
          </a:xfrm>
          <a:prstGeom prst="rect">
            <a:avLst/>
          </a:prstGeom>
        </p:spPr>
        <p:txBody>
          <a:bodyPr vert="horz" lIns="91440" tIns="45720" rIns="91440" bIns="45720" rtlCol="0" anchor="t">
            <a:noAutofit/>
          </a:bodyPr>
          <a:lstStyle>
            <a:lvl1pPr>
              <a:defRPr lang="en-DK" sz="3000" dirty="0">
                <a:latin typeface="Mulish Light" pitchFamily="2" charset="0"/>
              </a:defRPr>
            </a:lvl1pPr>
          </a:lstStyle>
          <a:p>
            <a:pPr lvl="0"/>
            <a:r>
              <a:rPr lang="da-DK"/>
              <a:t>Klik for at redigere i master</a:t>
            </a:r>
            <a:endParaRPr lang="en-DK" dirty="0"/>
          </a:p>
        </p:txBody>
      </p:sp>
      <p:sp>
        <p:nvSpPr>
          <p:cNvPr id="25" name="Text Placeholder 3">
            <a:extLst>
              <a:ext uri="{FF2B5EF4-FFF2-40B4-BE49-F238E27FC236}">
                <a16:creationId xmlns:a16="http://schemas.microsoft.com/office/drawing/2014/main" id="{0700A8D2-C6ED-3F0C-3BAC-99D6F7019529}"/>
              </a:ext>
            </a:extLst>
          </p:cNvPr>
          <p:cNvSpPr>
            <a:spLocks noGrp="1"/>
          </p:cNvSpPr>
          <p:nvPr>
            <p:ph type="body" sz="half" idx="2"/>
          </p:nvPr>
        </p:nvSpPr>
        <p:spPr>
          <a:xfrm>
            <a:off x="3962400" y="2402948"/>
            <a:ext cx="7389811" cy="1196725"/>
          </a:xfrm>
          <a:prstGeom prst="rect">
            <a:avLst/>
          </a:prstGeom>
        </p:spPr>
        <p:txBody>
          <a:bodyPr>
            <a:normAutofit/>
          </a:bodyPr>
          <a:lstStyle>
            <a:lvl1pPr marL="0" indent="0">
              <a:buNone/>
              <a:defRPr sz="1600" b="0" i="0">
                <a:solidFill>
                  <a:schemeClr val="accent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26" name="Text Placeholder 3">
            <a:extLst>
              <a:ext uri="{FF2B5EF4-FFF2-40B4-BE49-F238E27FC236}">
                <a16:creationId xmlns:a16="http://schemas.microsoft.com/office/drawing/2014/main" id="{09E617EA-5C01-56FC-8435-D69D21BA2039}"/>
              </a:ext>
            </a:extLst>
          </p:cNvPr>
          <p:cNvSpPr>
            <a:spLocks noGrp="1"/>
          </p:cNvSpPr>
          <p:nvPr>
            <p:ph type="body" sz="half" idx="16"/>
          </p:nvPr>
        </p:nvSpPr>
        <p:spPr>
          <a:xfrm>
            <a:off x="3962400" y="3732214"/>
            <a:ext cx="7389811" cy="1196725"/>
          </a:xfrm>
          <a:prstGeom prst="rect">
            <a:avLst/>
          </a:prstGeom>
        </p:spPr>
        <p:txBody>
          <a:bodyPr>
            <a:normAutofit/>
          </a:bodyPr>
          <a:lstStyle>
            <a:lvl1pPr marL="0" indent="0">
              <a:buNone/>
              <a:defRPr sz="1600" b="0" i="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27" name="Text Placeholder 3">
            <a:extLst>
              <a:ext uri="{FF2B5EF4-FFF2-40B4-BE49-F238E27FC236}">
                <a16:creationId xmlns:a16="http://schemas.microsoft.com/office/drawing/2014/main" id="{E60EA0E4-D3C7-E82C-2A41-A4BA8E929D77}"/>
              </a:ext>
            </a:extLst>
          </p:cNvPr>
          <p:cNvSpPr>
            <a:spLocks noGrp="1"/>
          </p:cNvSpPr>
          <p:nvPr>
            <p:ph type="body" sz="half" idx="17"/>
          </p:nvPr>
        </p:nvSpPr>
        <p:spPr>
          <a:xfrm>
            <a:off x="3962400" y="5044547"/>
            <a:ext cx="7389811" cy="1196725"/>
          </a:xfrm>
          <a:prstGeom prst="rect">
            <a:avLst/>
          </a:prstGeom>
        </p:spPr>
        <p:txBody>
          <a:bodyPr>
            <a:normAutofit/>
          </a:bodyPr>
          <a:lstStyle>
            <a:lvl1pPr marL="0" indent="0">
              <a:buNone/>
              <a:defRPr sz="1600" b="0" i="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pic>
        <p:nvPicPr>
          <p:cNvPr id="28" name="Graphic 27">
            <a:extLst>
              <a:ext uri="{FF2B5EF4-FFF2-40B4-BE49-F238E27FC236}">
                <a16:creationId xmlns:a16="http://schemas.microsoft.com/office/drawing/2014/main" id="{3E96854E-1DF2-B664-09C0-7EAB864B8CC0}"/>
              </a:ext>
            </a:extLst>
          </p:cNvPr>
          <p:cNvPicPr>
            <a:picLocks noChangeAspect="1"/>
          </p:cNvPicPr>
          <p:nvPr userDrawn="1"/>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2282" y="192328"/>
            <a:ext cx="2040712" cy="594094"/>
          </a:xfrm>
          <a:prstGeom prst="rect">
            <a:avLst/>
          </a:prstGeom>
        </p:spPr>
      </p:pic>
      <p:cxnSp>
        <p:nvCxnSpPr>
          <p:cNvPr id="30" name="Straight Connector 29">
            <a:extLst>
              <a:ext uri="{FF2B5EF4-FFF2-40B4-BE49-F238E27FC236}">
                <a16:creationId xmlns:a16="http://schemas.microsoft.com/office/drawing/2014/main" id="{BA5C9AB6-26C1-A292-A7C6-D1372CEA3703}"/>
              </a:ext>
            </a:extLst>
          </p:cNvPr>
          <p:cNvCxnSpPr/>
          <p:nvPr userDrawn="1"/>
        </p:nvCxnSpPr>
        <p:spPr>
          <a:xfrm>
            <a:off x="3818467" y="2351290"/>
            <a:ext cx="7533744"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C3F7EC1-DE76-F203-97E9-B494E92AFF1A}"/>
              </a:ext>
            </a:extLst>
          </p:cNvPr>
          <p:cNvCxnSpPr/>
          <p:nvPr userDrawn="1"/>
        </p:nvCxnSpPr>
        <p:spPr>
          <a:xfrm>
            <a:off x="3818467" y="3677732"/>
            <a:ext cx="7533744"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3A06334-0125-78AA-D1EB-1FF78ABE3649}"/>
              </a:ext>
            </a:extLst>
          </p:cNvPr>
          <p:cNvCxnSpPr/>
          <p:nvPr userDrawn="1"/>
        </p:nvCxnSpPr>
        <p:spPr>
          <a:xfrm>
            <a:off x="3818467" y="4990066"/>
            <a:ext cx="7533744"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65172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Indhold - natblå streger">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6B2D4BB5-407D-E2A6-672E-1A23A48F9C38}"/>
              </a:ext>
            </a:extLst>
          </p:cNvPr>
          <p:cNvPicPr>
            <a:picLocks noChangeAspect="1"/>
          </p:cNvPicPr>
          <p:nvPr/>
        </p:nvPicPr>
        <p:blipFill rotWithShape="1">
          <a:blip r:embed="rId2" cstate="screen">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3"/>
              </a:ext>
            </a:extLst>
          </a:blip>
          <a:srcRect l="-18190" t="-24741"/>
          <a:stretch/>
        </p:blipFill>
        <p:spPr>
          <a:xfrm>
            <a:off x="8334795" y="4358820"/>
            <a:ext cx="3857205" cy="2499180"/>
          </a:xfrm>
          <a:prstGeom prst="rect">
            <a:avLst/>
          </a:prstGeom>
        </p:spPr>
      </p:pic>
      <p:pic>
        <p:nvPicPr>
          <p:cNvPr id="8" name="Graphic 14">
            <a:extLst>
              <a:ext uri="{FF2B5EF4-FFF2-40B4-BE49-F238E27FC236}">
                <a16:creationId xmlns:a16="http://schemas.microsoft.com/office/drawing/2014/main" id="{8B8ACF66-74CD-7F10-8AF4-88743751454A}"/>
              </a:ext>
            </a:extLst>
          </p:cNvPr>
          <p:cNvPicPr>
            <a:picLocks noChangeAspect="1"/>
          </p:cNvPicPr>
          <p:nvPr/>
        </p:nvPicPr>
        <p:blipFill rotWithShape="1">
          <a:blip r:embed="rId4" cstate="screen">
            <a:duotone>
              <a:prstClr val="black"/>
              <a:schemeClr val="accent1">
                <a:tint val="45000"/>
                <a:satMod val="400000"/>
              </a:schemeClr>
            </a:duotone>
            <a:extLst>
              <a:ext uri="{28A0092B-C50C-407E-A947-70E740481C1C}">
                <a14:useLocalDpi xmlns:a14="http://schemas.microsoft.com/office/drawing/2010/main" val="0"/>
              </a:ext>
            </a:extLst>
          </a:blip>
          <a:srcRect l="-3531" t="-20920"/>
          <a:stretch/>
        </p:blipFill>
        <p:spPr>
          <a:xfrm>
            <a:off x="1676399" y="5769947"/>
            <a:ext cx="1463408" cy="1088053"/>
          </a:xfrm>
          <a:prstGeom prst="rect">
            <a:avLst/>
          </a:prstGeom>
        </p:spPr>
      </p:pic>
      <p:pic>
        <p:nvPicPr>
          <p:cNvPr id="9" name="Graphic 14">
            <a:extLst>
              <a:ext uri="{FF2B5EF4-FFF2-40B4-BE49-F238E27FC236}">
                <a16:creationId xmlns:a16="http://schemas.microsoft.com/office/drawing/2014/main" id="{6F49D7C4-6DE3-8200-2A18-003E9A428811}"/>
              </a:ext>
            </a:extLst>
          </p:cNvPr>
          <p:cNvPicPr>
            <a:picLocks noChangeAspect="1"/>
          </p:cNvPicPr>
          <p:nvPr/>
        </p:nvPicPr>
        <p:blipFill rotWithShape="1">
          <a:blip r:embed="rId5" cstate="screen">
            <a:duotone>
              <a:prstClr val="black"/>
              <a:schemeClr val="accent1">
                <a:tint val="45000"/>
                <a:satMod val="400000"/>
              </a:schemeClr>
            </a:duotone>
            <a:extLst>
              <a:ext uri="{28A0092B-C50C-407E-A947-70E740481C1C}">
                <a14:useLocalDpi xmlns:a14="http://schemas.microsoft.com/office/drawing/2010/main" val="0"/>
              </a:ext>
            </a:extLst>
          </a:blip>
          <a:srcRect r="-10000" b="-3904"/>
          <a:stretch/>
        </p:blipFill>
        <p:spPr>
          <a:xfrm>
            <a:off x="2" y="5051290"/>
            <a:ext cx="678344" cy="1262683"/>
          </a:xfrm>
          <a:prstGeom prst="rect">
            <a:avLst/>
          </a:prstGeom>
        </p:spPr>
      </p:pic>
      <p:sp>
        <p:nvSpPr>
          <p:cNvPr id="10" name="Title 1">
            <a:extLst>
              <a:ext uri="{FF2B5EF4-FFF2-40B4-BE49-F238E27FC236}">
                <a16:creationId xmlns:a16="http://schemas.microsoft.com/office/drawing/2014/main" id="{2AB63AAB-93EC-3B76-D674-EA9304E46F6F}"/>
              </a:ext>
            </a:extLst>
          </p:cNvPr>
          <p:cNvSpPr>
            <a:spLocks noGrp="1"/>
          </p:cNvSpPr>
          <p:nvPr>
            <p:ph type="title"/>
          </p:nvPr>
        </p:nvSpPr>
        <p:spPr>
          <a:xfrm>
            <a:off x="839788" y="900000"/>
            <a:ext cx="10515600" cy="1325563"/>
          </a:xfrm>
          <a:prstGeom prst="rect">
            <a:avLst/>
          </a:prstGeom>
        </p:spPr>
        <p:txBody>
          <a:bodyPr vert="horz" lIns="91440" tIns="45720" rIns="91440" bIns="45720" rtlCol="0" anchor="t">
            <a:noAutofit/>
          </a:bodyPr>
          <a:lstStyle>
            <a:lvl1pPr>
              <a:defRPr lang="en-DK" sz="3000" dirty="0">
                <a:latin typeface="Mulish Light" pitchFamily="2" charset="0"/>
              </a:defRPr>
            </a:lvl1pPr>
          </a:lstStyle>
          <a:p>
            <a:pPr lvl="0"/>
            <a:r>
              <a:rPr lang="en-US"/>
              <a:t>Click to edit Master title style</a:t>
            </a:r>
            <a:endParaRPr lang="en-DK" dirty="0"/>
          </a:p>
        </p:txBody>
      </p:sp>
      <p:pic>
        <p:nvPicPr>
          <p:cNvPr id="11" name="Graphic 10">
            <a:extLst>
              <a:ext uri="{FF2B5EF4-FFF2-40B4-BE49-F238E27FC236}">
                <a16:creationId xmlns:a16="http://schemas.microsoft.com/office/drawing/2014/main" id="{312FBCEA-04A7-65B5-2FE7-20596F319E27}"/>
              </a:ext>
            </a:extLst>
          </p:cNvPr>
          <p:cNvPicPr>
            <a:picLocks noChangeAspect="1"/>
          </p:cNvPicPr>
          <p:nvPr userDrawn="1"/>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2282" y="192328"/>
            <a:ext cx="2040712" cy="594094"/>
          </a:xfrm>
          <a:prstGeom prst="rect">
            <a:avLst/>
          </a:prstGeom>
        </p:spPr>
      </p:pic>
      <p:sp>
        <p:nvSpPr>
          <p:cNvPr id="12" name="Content Placeholder 2">
            <a:extLst>
              <a:ext uri="{FF2B5EF4-FFF2-40B4-BE49-F238E27FC236}">
                <a16:creationId xmlns:a16="http://schemas.microsoft.com/office/drawing/2014/main" id="{F49DD0B4-D455-B323-F2CA-B5569289D5DB}"/>
              </a:ext>
            </a:extLst>
          </p:cNvPr>
          <p:cNvSpPr>
            <a:spLocks noGrp="1"/>
          </p:cNvSpPr>
          <p:nvPr>
            <p:ph sz="half" idx="1"/>
          </p:nvPr>
        </p:nvSpPr>
        <p:spPr>
          <a:xfrm>
            <a:off x="838199" y="2340000"/>
            <a:ext cx="10515599" cy="4351338"/>
          </a:xfrm>
          <a:prstGeom prst="rect">
            <a:avLst/>
          </a:prstGeom>
        </p:spPr>
        <p:txBody>
          <a:bodyPr/>
          <a:lstStyle>
            <a:lvl1pPr marL="7938" indent="0">
              <a:buFont typeface="Arial" panose="020B0604020202020204" pitchFamily="34" charset="0"/>
              <a:buNone/>
              <a:tabLst/>
              <a:defRPr/>
            </a:lvl1pPr>
            <a:lvl2pPr marL="223838" indent="0">
              <a:buFont typeface="Arial" panose="020B0604020202020204" pitchFamily="34" charset="0"/>
              <a:buNone/>
              <a:tabLst/>
              <a:defRPr/>
            </a:lvl2pPr>
            <a:lvl3pPr marL="401637" indent="0">
              <a:buFont typeface="Arial" panose="020B0604020202020204" pitchFamily="34" charset="0"/>
              <a:buNone/>
              <a:tabLst/>
              <a:defRPr/>
            </a:lvl3pPr>
            <a:lvl4pPr marL="577850" indent="0">
              <a:buFont typeface="Arial" panose="020B0604020202020204" pitchFamily="34" charset="0"/>
              <a:buNone/>
              <a:tabLst/>
              <a:defRPr/>
            </a:lvl4pPr>
            <a:lvl5pPr marL="714375" indent="0">
              <a:buFont typeface="Arial" panose="020B0604020202020204" pitchFamily="34" charse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DK" dirty="0"/>
          </a:p>
        </p:txBody>
      </p:sp>
    </p:spTree>
    <p:extLst>
      <p:ext uri="{BB962C8B-B14F-4D97-AF65-F5344CB8AC3E}">
        <p14:creationId xmlns:p14="http://schemas.microsoft.com/office/powerpoint/2010/main" val="31949709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13458"/>
        </a:solidFill>
        <a:effectLst/>
      </p:bgPr>
    </p:bg>
    <p:spTree>
      <p:nvGrpSpPr>
        <p:cNvPr id="1" name=""/>
        <p:cNvGrpSpPr/>
        <p:nvPr/>
      </p:nvGrpSpPr>
      <p:grpSpPr>
        <a:xfrm>
          <a:off x="0" y="0"/>
          <a:ext cx="0" cy="0"/>
          <a:chOff x="0" y="0"/>
          <a:chExt cx="0" cy="0"/>
        </a:xfrm>
      </p:grpSpPr>
      <p:pic>
        <p:nvPicPr>
          <p:cNvPr id="8" name="Picture 4" descr="E:\Pants Work\Current Work\Actuaries 2011\IFOA Rebrand 2012\PowerPoint\blue_crest.png"/>
          <p:cNvPicPr>
            <a:picLocks noChangeAspect="1" noChangeArrowheads="1"/>
          </p:cNvPicPr>
          <p:nvPr userDrawn="1"/>
        </p:nvPicPr>
        <p:blipFill>
          <a:blip r:embed="rId2">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6625740" y="1066802"/>
            <a:ext cx="5261461" cy="5538380"/>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2"/>
          <p:cNvSpPr>
            <a:spLocks noGrp="1" noChangeArrowheads="1"/>
          </p:cNvSpPr>
          <p:nvPr>
            <p:ph type="ctrTitle"/>
          </p:nvPr>
        </p:nvSpPr>
        <p:spPr>
          <a:xfrm>
            <a:off x="527056" y="2133610"/>
            <a:ext cx="10979144" cy="1295399"/>
          </a:xfrm>
        </p:spPr>
        <p:txBody>
          <a:bodyPr anchor="t"/>
          <a:lstStyle>
            <a:lvl1pPr>
              <a:defRPr sz="3600" b="1"/>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527056" y="2781301"/>
            <a:ext cx="9988545" cy="1007740"/>
          </a:xfrm>
        </p:spPr>
        <p:txBody>
          <a:bodyPr/>
          <a:lstStyle>
            <a:lvl1pPr marL="0" indent="0">
              <a:spcBef>
                <a:spcPts val="0"/>
              </a:spcBef>
              <a:buFontTx/>
              <a:buNone/>
              <a:defRPr sz="2667">
                <a:solidFill>
                  <a:schemeClr val="bg1"/>
                </a:solidFill>
              </a:defRPr>
            </a:lvl1pPr>
          </a:lstStyle>
          <a:p>
            <a:pPr lvl="0"/>
            <a:r>
              <a:rPr lang="en-US" noProof="0"/>
              <a:t>Click to edit Master subtitle style</a:t>
            </a:r>
            <a:endParaRPr lang="en-GB" noProof="0" dirty="0"/>
          </a:p>
        </p:txBody>
      </p:sp>
      <p:pic>
        <p:nvPicPr>
          <p:cNvPr id="7" name="Picture 4" descr="E:\Pants Work\Current Work\Actuaries 2011\Logos all\IFOA Logo\Lanscape - Standard\WMF logos\IFOA_logo_L_RGB_WO_text.wm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33400" y="260351"/>
            <a:ext cx="2560491"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407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3_Title Slide">
    <p:bg>
      <p:bgPr>
        <a:solidFill>
          <a:srgbClr val="113458"/>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7051" y="2133610"/>
            <a:ext cx="10902949" cy="1295399"/>
          </a:xfrm>
        </p:spPr>
        <p:txBody>
          <a:bodyPr anchor="t"/>
          <a:lstStyle>
            <a:lvl1pPr>
              <a:defRPr sz="3600" b="1"/>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527056" y="2781301"/>
            <a:ext cx="9531345" cy="1007740"/>
          </a:xfrm>
        </p:spPr>
        <p:txBody>
          <a:bodyPr/>
          <a:lstStyle>
            <a:lvl1pPr marL="0" indent="0">
              <a:spcBef>
                <a:spcPts val="0"/>
              </a:spcBef>
              <a:buFontTx/>
              <a:buNone/>
              <a:defRPr sz="2667">
                <a:solidFill>
                  <a:schemeClr val="bg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527056" y="6410326"/>
            <a:ext cx="2927349" cy="331788"/>
          </a:xfrm>
          <a:prstGeom prst="rect">
            <a:avLst/>
          </a:prstGeom>
        </p:spPr>
        <p:txBody>
          <a:bodyPr/>
          <a:lstStyle>
            <a:lvl1pPr>
              <a:defRPr>
                <a:solidFill>
                  <a:schemeClr val="bg1"/>
                </a:solidFill>
              </a:defRPr>
            </a:lvl1pPr>
          </a:lstStyle>
          <a:p>
            <a:fld id="{1744C141-B97D-4979-AB76-E8E6AB76C28B}" type="datetime4">
              <a:rPr lang="en-GB">
                <a:solidFill>
                  <a:prstClr val="white"/>
                </a:solidFill>
              </a:rPr>
              <a:pPr/>
              <a:t>11 January 2024</a:t>
            </a:fld>
            <a:endParaRPr lang="en-GB" dirty="0">
              <a:solidFill>
                <a:prstClr val="white"/>
              </a:solidFill>
            </a:endParaRPr>
          </a:p>
        </p:txBody>
      </p:sp>
      <p:pic>
        <p:nvPicPr>
          <p:cNvPr id="13" name="Picture 4" descr="E:\Pants Work\Current Work\Actuaries 2011\Logos all\IFOA Logo\Lanscape - Standard\WMF logos\IFOA_logo_L_RGB_WO_text.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3400" y="260351"/>
            <a:ext cx="2560491"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4506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rgbClr val="113458"/>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369443" y="5540870"/>
            <a:ext cx="12990394" cy="969717"/>
            <a:chOff x="-300177" y="5540873"/>
            <a:chExt cx="10554698" cy="969718"/>
          </a:xfrm>
        </p:grpSpPr>
        <p:sp>
          <p:nvSpPr>
            <p:cNvPr id="7" name="TextBox 6"/>
            <p:cNvSpPr txBox="1"/>
            <p:nvPr userDrawn="1"/>
          </p:nvSpPr>
          <p:spPr>
            <a:xfrm rot="18900000">
              <a:off x="944258" y="6069380"/>
              <a:ext cx="1095613" cy="441211"/>
            </a:xfrm>
            <a:prstGeom prst="rect">
              <a:avLst/>
            </a:prstGeom>
            <a:noFill/>
          </p:spPr>
          <p:txBody>
            <a:bodyPr wrap="none" rtlCol="0">
              <a:spAutoFit/>
            </a:bodyPr>
            <a:lstStyle/>
            <a:p>
              <a:r>
                <a:rPr lang="en-GB" sz="2267" dirty="0">
                  <a:solidFill>
                    <a:srgbClr val="7CB3E1">
                      <a:lumMod val="50000"/>
                    </a:srgbClr>
                  </a:solidFill>
                </a:rPr>
                <a:t>Progress</a:t>
              </a:r>
            </a:p>
          </p:txBody>
        </p:sp>
        <p:sp>
          <p:nvSpPr>
            <p:cNvPr id="8" name="TextBox 7"/>
            <p:cNvSpPr txBox="1"/>
            <p:nvPr userDrawn="1"/>
          </p:nvSpPr>
          <p:spPr>
            <a:xfrm rot="18900000">
              <a:off x="1341018" y="6019047"/>
              <a:ext cx="1344379" cy="441211"/>
            </a:xfrm>
            <a:prstGeom prst="rect">
              <a:avLst/>
            </a:prstGeom>
            <a:noFill/>
          </p:spPr>
          <p:txBody>
            <a:bodyPr wrap="none" rtlCol="0">
              <a:spAutoFit/>
            </a:bodyPr>
            <a:lstStyle/>
            <a:p>
              <a:r>
                <a:rPr lang="en-GB" sz="2267" dirty="0">
                  <a:solidFill>
                    <a:srgbClr val="7CB3E1">
                      <a:lumMod val="50000"/>
                    </a:srgbClr>
                  </a:solidFill>
                </a:rPr>
                <a:t>Community</a:t>
              </a:r>
            </a:p>
          </p:txBody>
        </p:sp>
        <p:sp>
          <p:nvSpPr>
            <p:cNvPr id="9" name="TextBox 8"/>
            <p:cNvSpPr txBox="1"/>
            <p:nvPr userDrawn="1"/>
          </p:nvSpPr>
          <p:spPr>
            <a:xfrm rot="18900000">
              <a:off x="1735376" y="5641540"/>
              <a:ext cx="2198780" cy="441211"/>
            </a:xfrm>
            <a:prstGeom prst="rect">
              <a:avLst/>
            </a:prstGeom>
            <a:noFill/>
          </p:spPr>
          <p:txBody>
            <a:bodyPr wrap="none" rtlCol="0">
              <a:spAutoFit/>
            </a:bodyPr>
            <a:lstStyle/>
            <a:p>
              <a:r>
                <a:rPr lang="en-GB" sz="2267" dirty="0">
                  <a:solidFill>
                    <a:srgbClr val="7CB3E1">
                      <a:lumMod val="50000"/>
                    </a:srgbClr>
                  </a:solidFill>
                </a:rPr>
                <a:t>Sessional Meetings</a:t>
              </a:r>
            </a:p>
          </p:txBody>
        </p:sp>
        <p:sp>
          <p:nvSpPr>
            <p:cNvPr id="11" name="TextBox 10"/>
            <p:cNvSpPr txBox="1"/>
            <p:nvPr userDrawn="1"/>
          </p:nvSpPr>
          <p:spPr>
            <a:xfrm rot="18900000">
              <a:off x="2475239" y="6019044"/>
              <a:ext cx="1201111" cy="441211"/>
            </a:xfrm>
            <a:prstGeom prst="rect">
              <a:avLst/>
            </a:prstGeom>
            <a:noFill/>
          </p:spPr>
          <p:txBody>
            <a:bodyPr wrap="none" rtlCol="0">
              <a:spAutoFit/>
            </a:bodyPr>
            <a:lstStyle/>
            <a:p>
              <a:r>
                <a:rPr lang="en-GB" sz="2267" dirty="0">
                  <a:solidFill>
                    <a:srgbClr val="7CB3E1">
                      <a:lumMod val="50000"/>
                    </a:srgbClr>
                  </a:solidFill>
                </a:rPr>
                <a:t>Education</a:t>
              </a:r>
            </a:p>
          </p:txBody>
        </p:sp>
        <p:sp>
          <p:nvSpPr>
            <p:cNvPr id="12" name="TextBox 11"/>
            <p:cNvSpPr txBox="1"/>
            <p:nvPr userDrawn="1"/>
          </p:nvSpPr>
          <p:spPr>
            <a:xfrm rot="18900000">
              <a:off x="2887838" y="5792543"/>
              <a:ext cx="1785542" cy="441211"/>
            </a:xfrm>
            <a:prstGeom prst="rect">
              <a:avLst/>
            </a:prstGeom>
            <a:noFill/>
          </p:spPr>
          <p:txBody>
            <a:bodyPr wrap="none" rtlCol="0">
              <a:spAutoFit/>
            </a:bodyPr>
            <a:lstStyle/>
            <a:p>
              <a:r>
                <a:rPr lang="en-GB" sz="2267" dirty="0">
                  <a:solidFill>
                    <a:srgbClr val="7CB3E1">
                      <a:lumMod val="50000"/>
                    </a:srgbClr>
                  </a:solidFill>
                </a:rPr>
                <a:t>Working parties</a:t>
              </a:r>
            </a:p>
          </p:txBody>
        </p:sp>
        <p:sp>
          <p:nvSpPr>
            <p:cNvPr id="13" name="TextBox 12"/>
            <p:cNvSpPr txBox="1"/>
            <p:nvPr userDrawn="1"/>
          </p:nvSpPr>
          <p:spPr>
            <a:xfrm rot="18900000">
              <a:off x="3487239" y="5943547"/>
              <a:ext cx="1462901" cy="441211"/>
            </a:xfrm>
            <a:prstGeom prst="rect">
              <a:avLst/>
            </a:prstGeom>
            <a:noFill/>
          </p:spPr>
          <p:txBody>
            <a:bodyPr wrap="none" rtlCol="0">
              <a:spAutoFit/>
            </a:bodyPr>
            <a:lstStyle/>
            <a:p>
              <a:r>
                <a:rPr lang="en-GB" sz="2267" dirty="0">
                  <a:solidFill>
                    <a:srgbClr val="7CB3E1">
                      <a:lumMod val="50000"/>
                    </a:srgbClr>
                  </a:solidFill>
                </a:rPr>
                <a:t>Volunteering</a:t>
              </a:r>
            </a:p>
          </p:txBody>
        </p:sp>
        <p:sp>
          <p:nvSpPr>
            <p:cNvPr id="14" name="TextBox 13"/>
            <p:cNvSpPr txBox="1"/>
            <p:nvPr userDrawn="1"/>
          </p:nvSpPr>
          <p:spPr>
            <a:xfrm rot="18900000">
              <a:off x="4095601" y="6035824"/>
              <a:ext cx="1162038" cy="441211"/>
            </a:xfrm>
            <a:prstGeom prst="rect">
              <a:avLst/>
            </a:prstGeom>
            <a:noFill/>
          </p:spPr>
          <p:txBody>
            <a:bodyPr wrap="none" rtlCol="0">
              <a:spAutoFit/>
            </a:bodyPr>
            <a:lstStyle/>
            <a:p>
              <a:r>
                <a:rPr lang="en-GB" sz="2267" dirty="0">
                  <a:solidFill>
                    <a:srgbClr val="7CB3E1">
                      <a:lumMod val="50000"/>
                    </a:srgbClr>
                  </a:solidFill>
                </a:rPr>
                <a:t>Research</a:t>
              </a:r>
            </a:p>
          </p:txBody>
        </p:sp>
        <p:sp>
          <p:nvSpPr>
            <p:cNvPr id="15" name="TextBox 14"/>
            <p:cNvSpPr txBox="1"/>
            <p:nvPr userDrawn="1"/>
          </p:nvSpPr>
          <p:spPr>
            <a:xfrm rot="18900000">
              <a:off x="4443879" y="5675095"/>
              <a:ext cx="2078956" cy="441211"/>
            </a:xfrm>
            <a:prstGeom prst="rect">
              <a:avLst/>
            </a:prstGeom>
            <a:noFill/>
          </p:spPr>
          <p:txBody>
            <a:bodyPr wrap="none" rtlCol="0">
              <a:spAutoFit/>
            </a:bodyPr>
            <a:lstStyle/>
            <a:p>
              <a:r>
                <a:rPr lang="en-GB" sz="2267" dirty="0">
                  <a:solidFill>
                    <a:srgbClr val="7CB3E1">
                      <a:lumMod val="50000"/>
                    </a:srgbClr>
                  </a:solidFill>
                </a:rPr>
                <a:t>Shaping the future</a:t>
              </a:r>
            </a:p>
          </p:txBody>
        </p:sp>
        <p:sp>
          <p:nvSpPr>
            <p:cNvPr id="16" name="TextBox 15"/>
            <p:cNvSpPr txBox="1"/>
            <p:nvPr userDrawn="1"/>
          </p:nvSpPr>
          <p:spPr>
            <a:xfrm rot="18900000">
              <a:off x="5179395" y="5954931"/>
              <a:ext cx="1331355" cy="441211"/>
            </a:xfrm>
            <a:prstGeom prst="rect">
              <a:avLst/>
            </a:prstGeom>
            <a:noFill/>
          </p:spPr>
          <p:txBody>
            <a:bodyPr wrap="none" rtlCol="0">
              <a:spAutoFit/>
            </a:bodyPr>
            <a:lstStyle/>
            <a:p>
              <a:r>
                <a:rPr lang="en-GB" sz="2267" dirty="0">
                  <a:solidFill>
                    <a:srgbClr val="7CB3E1">
                      <a:lumMod val="50000"/>
                    </a:srgbClr>
                  </a:solidFill>
                </a:rPr>
                <a:t>Networking</a:t>
              </a:r>
            </a:p>
          </p:txBody>
        </p:sp>
        <p:sp>
          <p:nvSpPr>
            <p:cNvPr id="17" name="TextBox 16"/>
            <p:cNvSpPr txBox="1"/>
            <p:nvPr userDrawn="1"/>
          </p:nvSpPr>
          <p:spPr>
            <a:xfrm rot="18900000">
              <a:off x="5547389" y="5560644"/>
              <a:ext cx="2302975" cy="441211"/>
            </a:xfrm>
            <a:prstGeom prst="rect">
              <a:avLst/>
            </a:prstGeom>
            <a:noFill/>
          </p:spPr>
          <p:txBody>
            <a:bodyPr wrap="none" rtlCol="0">
              <a:spAutoFit/>
            </a:bodyPr>
            <a:lstStyle/>
            <a:p>
              <a:r>
                <a:rPr lang="en-GB" sz="2267" dirty="0">
                  <a:solidFill>
                    <a:srgbClr val="7CB3E1">
                      <a:lumMod val="50000"/>
                    </a:srgbClr>
                  </a:solidFill>
                </a:rPr>
                <a:t>Professional support</a:t>
              </a:r>
            </a:p>
          </p:txBody>
        </p:sp>
        <p:sp>
          <p:nvSpPr>
            <p:cNvPr id="18" name="TextBox 17"/>
            <p:cNvSpPr txBox="1"/>
            <p:nvPr userDrawn="1"/>
          </p:nvSpPr>
          <p:spPr>
            <a:xfrm rot="18900000">
              <a:off x="6109333" y="5636147"/>
              <a:ext cx="2118029" cy="441211"/>
            </a:xfrm>
            <a:prstGeom prst="rect">
              <a:avLst/>
            </a:prstGeom>
            <a:noFill/>
          </p:spPr>
          <p:txBody>
            <a:bodyPr wrap="none" rtlCol="0">
              <a:spAutoFit/>
            </a:bodyPr>
            <a:lstStyle/>
            <a:p>
              <a:r>
                <a:rPr lang="en-GB" sz="2267" dirty="0">
                  <a:solidFill>
                    <a:srgbClr val="7CB3E1">
                      <a:lumMod val="50000"/>
                    </a:srgbClr>
                  </a:solidFill>
                </a:rPr>
                <a:t>Enterprise and risk</a:t>
              </a:r>
            </a:p>
          </p:txBody>
        </p:sp>
        <p:sp>
          <p:nvSpPr>
            <p:cNvPr id="19" name="TextBox 18"/>
            <p:cNvSpPr txBox="1"/>
            <p:nvPr userDrawn="1"/>
          </p:nvSpPr>
          <p:spPr>
            <a:xfrm rot="18900000">
              <a:off x="6712719" y="5761980"/>
              <a:ext cx="1818467" cy="441211"/>
            </a:xfrm>
            <a:prstGeom prst="rect">
              <a:avLst/>
            </a:prstGeom>
            <a:noFill/>
          </p:spPr>
          <p:txBody>
            <a:bodyPr wrap="none" rtlCol="0">
              <a:spAutoFit/>
            </a:bodyPr>
            <a:lstStyle/>
            <a:p>
              <a:r>
                <a:rPr lang="en-GB" sz="2267" dirty="0">
                  <a:solidFill>
                    <a:srgbClr val="7CB3E1">
                      <a:lumMod val="50000"/>
                    </a:srgbClr>
                  </a:solidFill>
                </a:rPr>
                <a:t>Learned society</a:t>
              </a:r>
            </a:p>
          </p:txBody>
        </p:sp>
        <p:sp>
          <p:nvSpPr>
            <p:cNvPr id="20" name="TextBox 19"/>
            <p:cNvSpPr txBox="1"/>
            <p:nvPr userDrawn="1"/>
          </p:nvSpPr>
          <p:spPr>
            <a:xfrm rot="18900000">
              <a:off x="7340609" y="5988484"/>
              <a:ext cx="1370428" cy="441211"/>
            </a:xfrm>
            <a:prstGeom prst="rect">
              <a:avLst/>
            </a:prstGeom>
            <a:noFill/>
          </p:spPr>
          <p:txBody>
            <a:bodyPr wrap="none" rtlCol="0">
              <a:spAutoFit/>
            </a:bodyPr>
            <a:lstStyle/>
            <a:p>
              <a:r>
                <a:rPr lang="en-GB" sz="2267" dirty="0">
                  <a:solidFill>
                    <a:srgbClr val="7CB3E1">
                      <a:lumMod val="50000"/>
                    </a:srgbClr>
                  </a:solidFill>
                </a:rPr>
                <a:t>Opportunity</a:t>
              </a:r>
            </a:p>
          </p:txBody>
        </p:sp>
        <p:sp>
          <p:nvSpPr>
            <p:cNvPr id="21" name="TextBox 20"/>
            <p:cNvSpPr txBox="1"/>
            <p:nvPr userDrawn="1"/>
          </p:nvSpPr>
          <p:spPr>
            <a:xfrm rot="18900000">
              <a:off x="7775900" y="5602591"/>
              <a:ext cx="2155799" cy="441211"/>
            </a:xfrm>
            <a:prstGeom prst="rect">
              <a:avLst/>
            </a:prstGeom>
            <a:noFill/>
          </p:spPr>
          <p:txBody>
            <a:bodyPr wrap="none" rtlCol="0">
              <a:spAutoFit/>
            </a:bodyPr>
            <a:lstStyle/>
            <a:p>
              <a:r>
                <a:rPr lang="en-GB" sz="2267" dirty="0">
                  <a:solidFill>
                    <a:srgbClr val="7CB3E1">
                      <a:lumMod val="50000"/>
                    </a:srgbClr>
                  </a:solidFill>
                </a:rPr>
                <a:t>International profile</a:t>
              </a:r>
            </a:p>
          </p:txBody>
        </p:sp>
        <p:sp>
          <p:nvSpPr>
            <p:cNvPr id="22" name="TextBox 21"/>
            <p:cNvSpPr txBox="1"/>
            <p:nvPr userDrawn="1"/>
          </p:nvSpPr>
          <p:spPr>
            <a:xfrm rot="18900000">
              <a:off x="8505673" y="6047208"/>
              <a:ext cx="1043515" cy="441211"/>
            </a:xfrm>
            <a:prstGeom prst="rect">
              <a:avLst/>
            </a:prstGeom>
            <a:noFill/>
          </p:spPr>
          <p:txBody>
            <a:bodyPr wrap="none" rtlCol="0">
              <a:spAutoFit/>
            </a:bodyPr>
            <a:lstStyle/>
            <a:p>
              <a:r>
                <a:rPr lang="en-GB" sz="2267" dirty="0">
                  <a:solidFill>
                    <a:srgbClr val="7CB3E1">
                      <a:lumMod val="50000"/>
                    </a:srgbClr>
                  </a:solidFill>
                </a:rPr>
                <a:t>Journals</a:t>
              </a:r>
            </a:p>
          </p:txBody>
        </p:sp>
        <p:sp>
          <p:nvSpPr>
            <p:cNvPr id="23" name="TextBox 22"/>
            <p:cNvSpPr txBox="1"/>
            <p:nvPr userDrawn="1"/>
          </p:nvSpPr>
          <p:spPr>
            <a:xfrm rot="18900000">
              <a:off x="8962239" y="5996875"/>
              <a:ext cx="1292282" cy="441211"/>
            </a:xfrm>
            <a:prstGeom prst="rect">
              <a:avLst/>
            </a:prstGeom>
            <a:noFill/>
          </p:spPr>
          <p:txBody>
            <a:bodyPr wrap="none" rtlCol="0">
              <a:spAutoFit/>
            </a:bodyPr>
            <a:lstStyle/>
            <a:p>
              <a:r>
                <a:rPr lang="en-GB" sz="2267" dirty="0">
                  <a:solidFill>
                    <a:srgbClr val="7CB3E1">
                      <a:lumMod val="50000"/>
                    </a:srgbClr>
                  </a:solidFill>
                </a:rPr>
                <a:t>Supporting</a:t>
              </a:r>
            </a:p>
          </p:txBody>
        </p:sp>
        <p:sp>
          <p:nvSpPr>
            <p:cNvPr id="24" name="TextBox 23"/>
            <p:cNvSpPr txBox="1"/>
            <p:nvPr userDrawn="1"/>
          </p:nvSpPr>
          <p:spPr>
            <a:xfrm rot="18900000">
              <a:off x="-300177" y="5540873"/>
              <a:ext cx="1134686" cy="441211"/>
            </a:xfrm>
            <a:prstGeom prst="rect">
              <a:avLst/>
            </a:prstGeom>
            <a:noFill/>
          </p:spPr>
          <p:txBody>
            <a:bodyPr wrap="none" rtlCol="0">
              <a:spAutoFit/>
            </a:bodyPr>
            <a:lstStyle/>
            <a:p>
              <a:r>
                <a:rPr lang="en-GB" sz="2267" dirty="0">
                  <a:solidFill>
                    <a:srgbClr val="7CB3E1">
                      <a:lumMod val="50000"/>
                    </a:srgbClr>
                  </a:solidFill>
                </a:rPr>
                <a:t>Expertise</a:t>
              </a:r>
            </a:p>
          </p:txBody>
        </p:sp>
        <p:sp>
          <p:nvSpPr>
            <p:cNvPr id="25" name="TextBox 24"/>
            <p:cNvSpPr txBox="1"/>
            <p:nvPr userDrawn="1"/>
          </p:nvSpPr>
          <p:spPr>
            <a:xfrm rot="18900000">
              <a:off x="-183405" y="5868044"/>
              <a:ext cx="1464203" cy="441211"/>
            </a:xfrm>
            <a:prstGeom prst="rect">
              <a:avLst/>
            </a:prstGeom>
            <a:noFill/>
          </p:spPr>
          <p:txBody>
            <a:bodyPr wrap="none" rtlCol="0">
              <a:spAutoFit/>
            </a:bodyPr>
            <a:lstStyle/>
            <a:p>
              <a:r>
                <a:rPr lang="en-GB" sz="2267" dirty="0">
                  <a:solidFill>
                    <a:srgbClr val="7CB3E1">
                      <a:lumMod val="50000"/>
                    </a:srgbClr>
                  </a:solidFill>
                </a:rPr>
                <a:t>Sponsorship</a:t>
              </a:r>
            </a:p>
          </p:txBody>
        </p:sp>
        <p:sp>
          <p:nvSpPr>
            <p:cNvPr id="26" name="TextBox 25"/>
            <p:cNvSpPr txBox="1"/>
            <p:nvPr userDrawn="1"/>
          </p:nvSpPr>
          <p:spPr>
            <a:xfrm rot="18900000">
              <a:off x="208876" y="5649929"/>
              <a:ext cx="2172731" cy="441211"/>
            </a:xfrm>
            <a:prstGeom prst="rect">
              <a:avLst/>
            </a:prstGeom>
            <a:noFill/>
          </p:spPr>
          <p:txBody>
            <a:bodyPr wrap="none" rtlCol="0">
              <a:spAutoFit/>
            </a:bodyPr>
            <a:lstStyle/>
            <a:p>
              <a:r>
                <a:rPr lang="en-GB" sz="2267" dirty="0">
                  <a:solidFill>
                    <a:srgbClr val="7CB3E1">
                      <a:lumMod val="50000"/>
                    </a:srgbClr>
                  </a:solidFill>
                </a:rPr>
                <a:t>Thought leadership</a:t>
              </a:r>
            </a:p>
          </p:txBody>
        </p:sp>
      </p:grpSp>
      <p:sp>
        <p:nvSpPr>
          <p:cNvPr id="3074" name="Rectangle 2"/>
          <p:cNvSpPr>
            <a:spLocks noGrp="1" noChangeArrowheads="1"/>
          </p:cNvSpPr>
          <p:nvPr>
            <p:ph type="ctrTitle"/>
          </p:nvPr>
        </p:nvSpPr>
        <p:spPr>
          <a:xfrm>
            <a:off x="527051" y="2133610"/>
            <a:ext cx="10902949" cy="1295399"/>
          </a:xfrm>
        </p:spPr>
        <p:txBody>
          <a:bodyPr anchor="t"/>
          <a:lstStyle>
            <a:lvl1pPr>
              <a:defRPr sz="3600"/>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527055" y="2781301"/>
            <a:ext cx="10128760" cy="1007740"/>
          </a:xfrm>
        </p:spPr>
        <p:txBody>
          <a:bodyPr/>
          <a:lstStyle>
            <a:lvl1pPr marL="0" indent="0">
              <a:spcBef>
                <a:spcPts val="0"/>
              </a:spcBef>
              <a:buFontTx/>
              <a:buNone/>
              <a:defRPr sz="2667">
                <a:solidFill>
                  <a:schemeClr val="bg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527056" y="6410326"/>
            <a:ext cx="2927349" cy="331788"/>
          </a:xfrm>
          <a:prstGeom prst="rect">
            <a:avLst/>
          </a:prstGeom>
        </p:spPr>
        <p:txBody>
          <a:bodyPr/>
          <a:lstStyle>
            <a:lvl1pPr>
              <a:defRPr>
                <a:solidFill>
                  <a:schemeClr val="bg1"/>
                </a:solidFill>
              </a:defRPr>
            </a:lvl1pPr>
          </a:lstStyle>
          <a:p>
            <a:fld id="{1744C141-B97D-4979-AB76-E8E6AB76C28B}" type="datetime4">
              <a:rPr lang="en-GB">
                <a:solidFill>
                  <a:prstClr val="white"/>
                </a:solidFill>
              </a:rPr>
              <a:pPr/>
              <a:t>11 January 2024</a:t>
            </a:fld>
            <a:endParaRPr lang="en-GB" dirty="0">
              <a:solidFill>
                <a:prstClr val="white"/>
              </a:solidFill>
            </a:endParaRPr>
          </a:p>
        </p:txBody>
      </p:sp>
      <p:pic>
        <p:nvPicPr>
          <p:cNvPr id="27" name="Picture 4" descr="E:\Pants Work\Current Work\Actuaries 2011\Logos all\IFOA Logo\Lanscape - Standard\WMF logos\IFOA_logo_L_RGB_WO_text.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3400" y="260351"/>
            <a:ext cx="2560491"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5839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Title and big image re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238C464-B6F3-1075-7AD1-DAE09E10F2FE}"/>
              </a:ext>
            </a:extLst>
          </p:cNvPr>
          <p:cNvGrpSpPr>
            <a:grpSpLocks noChangeAspect="1"/>
          </p:cNvGrpSpPr>
          <p:nvPr userDrawn="1"/>
        </p:nvGrpSpPr>
        <p:grpSpPr>
          <a:xfrm>
            <a:off x="376238" y="362331"/>
            <a:ext cx="11444009" cy="6148800"/>
            <a:chOff x="0" y="2425986"/>
            <a:chExt cx="6504464" cy="3494811"/>
          </a:xfrm>
          <a:solidFill>
            <a:schemeClr val="tx2"/>
          </a:solidFill>
        </p:grpSpPr>
        <p:sp>
          <p:nvSpPr>
            <p:cNvPr id="6" name="Freeform: Shape 5">
              <a:extLst>
                <a:ext uri="{FF2B5EF4-FFF2-40B4-BE49-F238E27FC236}">
                  <a16:creationId xmlns:a16="http://schemas.microsoft.com/office/drawing/2014/main" id="{92AE42F7-9B3E-0A4D-2322-3701CF340B94}"/>
                </a:ext>
              </a:extLst>
            </p:cNvPr>
            <p:cNvSpPr/>
            <p:nvPr/>
          </p:nvSpPr>
          <p:spPr>
            <a:xfrm>
              <a:off x="0" y="2425986"/>
              <a:ext cx="6504464" cy="3085447"/>
            </a:xfrm>
            <a:custGeom>
              <a:avLst/>
              <a:gdLst>
                <a:gd name="connsiteX0" fmla="*/ 6495463 w 6504464"/>
                <a:gd name="connsiteY0" fmla="*/ 9002 h 3085447"/>
                <a:gd name="connsiteX1" fmla="*/ 6495463 w 6504464"/>
                <a:gd name="connsiteY1" fmla="*/ 3076445 h 3085447"/>
                <a:gd name="connsiteX2" fmla="*/ 9002 w 6504464"/>
                <a:gd name="connsiteY2" fmla="*/ 3076445 h 3085447"/>
                <a:gd name="connsiteX3" fmla="*/ 9002 w 6504464"/>
                <a:gd name="connsiteY3" fmla="*/ 9002 h 3085447"/>
                <a:gd name="connsiteX4" fmla="*/ 6495463 w 6504464"/>
                <a:gd name="connsiteY4" fmla="*/ 9002 h 3085447"/>
                <a:gd name="connsiteX5" fmla="*/ 6504464 w 6504464"/>
                <a:gd name="connsiteY5" fmla="*/ 0 h 3085447"/>
                <a:gd name="connsiteX6" fmla="*/ 0 w 6504464"/>
                <a:gd name="connsiteY6" fmla="*/ 0 h 3085447"/>
                <a:gd name="connsiteX7" fmla="*/ 0 w 6504464"/>
                <a:gd name="connsiteY7" fmla="*/ 3085447 h 3085447"/>
                <a:gd name="connsiteX8" fmla="*/ 6504464 w 6504464"/>
                <a:gd name="connsiteY8" fmla="*/ 3085447 h 3085447"/>
                <a:gd name="connsiteX9" fmla="*/ 6504464 w 6504464"/>
                <a:gd name="connsiteY9" fmla="*/ 0 h 3085447"/>
                <a:gd name="connsiteX10" fmla="*/ 6504464 w 6504464"/>
                <a:gd name="connsiteY10" fmla="*/ 0 h 308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04464" h="3085447">
                  <a:moveTo>
                    <a:pt x="6495463" y="9002"/>
                  </a:moveTo>
                  <a:lnTo>
                    <a:pt x="6495463" y="3076445"/>
                  </a:lnTo>
                  <a:lnTo>
                    <a:pt x="9002" y="3076445"/>
                  </a:lnTo>
                  <a:lnTo>
                    <a:pt x="9002" y="9002"/>
                  </a:lnTo>
                  <a:lnTo>
                    <a:pt x="6495463" y="9002"/>
                  </a:lnTo>
                  <a:moveTo>
                    <a:pt x="6504464" y="0"/>
                  </a:moveTo>
                  <a:lnTo>
                    <a:pt x="0" y="0"/>
                  </a:lnTo>
                  <a:lnTo>
                    <a:pt x="0" y="3085447"/>
                  </a:lnTo>
                  <a:lnTo>
                    <a:pt x="6504464" y="3085447"/>
                  </a:lnTo>
                  <a:lnTo>
                    <a:pt x="6504464" y="0"/>
                  </a:lnTo>
                  <a:lnTo>
                    <a:pt x="6504464" y="0"/>
                  </a:lnTo>
                  <a:close/>
                </a:path>
              </a:pathLst>
            </a:custGeom>
            <a:grpFill/>
            <a:ln w="3601" cap="flat">
              <a:noFill/>
              <a:prstDash val="solid"/>
              <a:miter/>
            </a:ln>
          </p:spPr>
          <p:txBody>
            <a:bodyPr rtlCol="0" anchor="ctr"/>
            <a:lstStyle/>
            <a:p>
              <a:endParaRPr lang="en-US"/>
            </a:p>
          </p:txBody>
        </p:sp>
        <p:grpSp>
          <p:nvGrpSpPr>
            <p:cNvPr id="7" name="Graphic 4">
              <a:extLst>
                <a:ext uri="{FF2B5EF4-FFF2-40B4-BE49-F238E27FC236}">
                  <a16:creationId xmlns:a16="http://schemas.microsoft.com/office/drawing/2014/main" id="{C04F550F-079B-3AA6-7B18-8DADD7D03691}"/>
                </a:ext>
              </a:extLst>
            </p:cNvPr>
            <p:cNvGrpSpPr/>
            <p:nvPr/>
          </p:nvGrpSpPr>
          <p:grpSpPr>
            <a:xfrm>
              <a:off x="0" y="5501999"/>
              <a:ext cx="1072831" cy="418798"/>
              <a:chOff x="0" y="5501999"/>
              <a:chExt cx="1072831" cy="418798"/>
            </a:xfrm>
            <a:grpFill/>
          </p:grpSpPr>
          <p:grpSp>
            <p:nvGrpSpPr>
              <p:cNvPr id="11" name="Graphic 4">
                <a:extLst>
                  <a:ext uri="{FF2B5EF4-FFF2-40B4-BE49-F238E27FC236}">
                    <a16:creationId xmlns:a16="http://schemas.microsoft.com/office/drawing/2014/main" id="{BBD3A809-44FE-5FB2-1EE4-EC6E13F1349A}"/>
                  </a:ext>
                </a:extLst>
              </p:cNvPr>
              <p:cNvGrpSpPr/>
              <p:nvPr/>
            </p:nvGrpSpPr>
            <p:grpSpPr>
              <a:xfrm>
                <a:off x="0" y="5501999"/>
                <a:ext cx="633760" cy="343111"/>
                <a:chOff x="0" y="5501999"/>
                <a:chExt cx="633760" cy="343111"/>
              </a:xfrm>
              <a:grpFill/>
            </p:grpSpPr>
            <p:grpSp>
              <p:nvGrpSpPr>
                <p:cNvPr id="35" name="Graphic 4">
                  <a:extLst>
                    <a:ext uri="{FF2B5EF4-FFF2-40B4-BE49-F238E27FC236}">
                      <a16:creationId xmlns:a16="http://schemas.microsoft.com/office/drawing/2014/main" id="{3ABEDCE1-353C-003F-759C-5DA5A6BF5C9C}"/>
                    </a:ext>
                  </a:extLst>
                </p:cNvPr>
                <p:cNvGrpSpPr/>
                <p:nvPr/>
              </p:nvGrpSpPr>
              <p:grpSpPr>
                <a:xfrm>
                  <a:off x="22648" y="5746091"/>
                  <a:ext cx="588427" cy="77415"/>
                  <a:chOff x="22648" y="5746091"/>
                  <a:chExt cx="588427" cy="77415"/>
                </a:xfrm>
                <a:grpFill/>
              </p:grpSpPr>
              <p:sp>
                <p:nvSpPr>
                  <p:cNvPr id="37" name="Freeform: Shape 36">
                    <a:extLst>
                      <a:ext uri="{FF2B5EF4-FFF2-40B4-BE49-F238E27FC236}">
                        <a16:creationId xmlns:a16="http://schemas.microsoft.com/office/drawing/2014/main" id="{57749462-EF52-DAE8-CB85-C780047EB806}"/>
                      </a:ext>
                    </a:extLst>
                  </p:cNvPr>
                  <p:cNvSpPr/>
                  <p:nvPr/>
                </p:nvSpPr>
                <p:spPr>
                  <a:xfrm>
                    <a:off x="22648" y="5748215"/>
                    <a:ext cx="37627" cy="73058"/>
                  </a:xfrm>
                  <a:custGeom>
                    <a:avLst/>
                    <a:gdLst>
                      <a:gd name="connsiteX0" fmla="*/ 0 w 37627"/>
                      <a:gd name="connsiteY0" fmla="*/ 73059 h 73058"/>
                      <a:gd name="connsiteX1" fmla="*/ 0 w 37627"/>
                      <a:gd name="connsiteY1" fmla="*/ 0 h 73058"/>
                      <a:gd name="connsiteX2" fmla="*/ 37627 w 37627"/>
                      <a:gd name="connsiteY2" fmla="*/ 0 h 73058"/>
                      <a:gd name="connsiteX3" fmla="*/ 37627 w 37627"/>
                      <a:gd name="connsiteY3" fmla="*/ 73059 h 73058"/>
                      <a:gd name="connsiteX4" fmla="*/ 0 w 37627"/>
                      <a:gd name="connsiteY4" fmla="*/ 73059 h 7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7" h="73058">
                        <a:moveTo>
                          <a:pt x="0" y="73059"/>
                        </a:moveTo>
                        <a:lnTo>
                          <a:pt x="0" y="0"/>
                        </a:lnTo>
                        <a:lnTo>
                          <a:pt x="37627" y="0"/>
                        </a:lnTo>
                        <a:lnTo>
                          <a:pt x="37627" y="73059"/>
                        </a:lnTo>
                        <a:lnTo>
                          <a:pt x="0" y="73059"/>
                        </a:lnTo>
                        <a:close/>
                      </a:path>
                    </a:pathLst>
                  </a:custGeom>
                  <a:grpFill/>
                  <a:ln w="3601"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B5B917F4-7931-FC08-3772-AA64FA30A7F3}"/>
                      </a:ext>
                    </a:extLst>
                  </p:cNvPr>
                  <p:cNvSpPr/>
                  <p:nvPr/>
                </p:nvSpPr>
                <p:spPr>
                  <a:xfrm>
                    <a:off x="66397" y="5748215"/>
                    <a:ext cx="108633" cy="73058"/>
                  </a:xfrm>
                  <a:custGeom>
                    <a:avLst/>
                    <a:gdLst>
                      <a:gd name="connsiteX0" fmla="*/ 0 w 108633"/>
                      <a:gd name="connsiteY0" fmla="*/ 73059 h 73058"/>
                      <a:gd name="connsiteX1" fmla="*/ 0 w 108633"/>
                      <a:gd name="connsiteY1" fmla="*/ 0 h 73058"/>
                      <a:gd name="connsiteX2" fmla="*/ 38708 w 108633"/>
                      <a:gd name="connsiteY2" fmla="*/ 0 h 73058"/>
                      <a:gd name="connsiteX3" fmla="*/ 71546 w 108633"/>
                      <a:gd name="connsiteY3" fmla="*/ 27690 h 73058"/>
                      <a:gd name="connsiteX4" fmla="*/ 71546 w 108633"/>
                      <a:gd name="connsiteY4" fmla="*/ 0 h 73058"/>
                      <a:gd name="connsiteX5" fmla="*/ 108633 w 108633"/>
                      <a:gd name="connsiteY5" fmla="*/ 0 h 73058"/>
                      <a:gd name="connsiteX6" fmla="*/ 108633 w 108633"/>
                      <a:gd name="connsiteY6" fmla="*/ 73059 h 73058"/>
                      <a:gd name="connsiteX7" fmla="*/ 70466 w 108633"/>
                      <a:gd name="connsiteY7" fmla="*/ 73059 h 73058"/>
                      <a:gd name="connsiteX8" fmla="*/ 37087 w 108633"/>
                      <a:gd name="connsiteY8" fmla="*/ 45585 h 73058"/>
                      <a:gd name="connsiteX9" fmla="*/ 37087 w 108633"/>
                      <a:gd name="connsiteY9" fmla="*/ 73059 h 73058"/>
                      <a:gd name="connsiteX10" fmla="*/ 0 w 108633"/>
                      <a:gd name="connsiteY10" fmla="*/ 73059 h 7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633" h="73058">
                        <a:moveTo>
                          <a:pt x="0" y="73059"/>
                        </a:moveTo>
                        <a:lnTo>
                          <a:pt x="0" y="0"/>
                        </a:lnTo>
                        <a:lnTo>
                          <a:pt x="38708" y="0"/>
                        </a:lnTo>
                        <a:lnTo>
                          <a:pt x="71546" y="27690"/>
                        </a:lnTo>
                        <a:lnTo>
                          <a:pt x="71546" y="0"/>
                        </a:lnTo>
                        <a:lnTo>
                          <a:pt x="108633" y="0"/>
                        </a:lnTo>
                        <a:lnTo>
                          <a:pt x="108633" y="73059"/>
                        </a:lnTo>
                        <a:lnTo>
                          <a:pt x="70466" y="73059"/>
                        </a:lnTo>
                        <a:lnTo>
                          <a:pt x="37087" y="45585"/>
                        </a:lnTo>
                        <a:lnTo>
                          <a:pt x="37087" y="73059"/>
                        </a:lnTo>
                        <a:lnTo>
                          <a:pt x="0" y="73059"/>
                        </a:lnTo>
                        <a:close/>
                      </a:path>
                    </a:pathLst>
                  </a:custGeom>
                  <a:grpFill/>
                  <a:ln w="3601"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726A3AA-21C8-B765-06E3-EA08A23D11D8}"/>
                      </a:ext>
                    </a:extLst>
                  </p:cNvPr>
                  <p:cNvSpPr/>
                  <p:nvPr/>
                </p:nvSpPr>
                <p:spPr>
                  <a:xfrm>
                    <a:off x="178055" y="5748215"/>
                    <a:ext cx="122892" cy="73058"/>
                  </a:xfrm>
                  <a:custGeom>
                    <a:avLst/>
                    <a:gdLst>
                      <a:gd name="connsiteX0" fmla="*/ 0 w 122892"/>
                      <a:gd name="connsiteY0" fmla="*/ 0 h 73058"/>
                      <a:gd name="connsiteX1" fmla="*/ 42524 w 122892"/>
                      <a:gd name="connsiteY1" fmla="*/ 0 h 73058"/>
                      <a:gd name="connsiteX2" fmla="*/ 62040 w 122892"/>
                      <a:gd name="connsiteY2" fmla="*/ 38816 h 73058"/>
                      <a:gd name="connsiteX3" fmla="*/ 80584 w 122892"/>
                      <a:gd name="connsiteY3" fmla="*/ 0 h 73058"/>
                      <a:gd name="connsiteX4" fmla="*/ 122892 w 122892"/>
                      <a:gd name="connsiteY4" fmla="*/ 0 h 73058"/>
                      <a:gd name="connsiteX5" fmla="*/ 84509 w 122892"/>
                      <a:gd name="connsiteY5" fmla="*/ 73059 h 73058"/>
                      <a:gd name="connsiteX6" fmla="*/ 38384 w 122892"/>
                      <a:gd name="connsiteY6" fmla="*/ 73059 h 73058"/>
                      <a:gd name="connsiteX7" fmla="*/ 0 w 122892"/>
                      <a:gd name="connsiteY7" fmla="*/ 0 h 7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892" h="73058">
                        <a:moveTo>
                          <a:pt x="0" y="0"/>
                        </a:moveTo>
                        <a:lnTo>
                          <a:pt x="42524" y="0"/>
                        </a:lnTo>
                        <a:lnTo>
                          <a:pt x="62040" y="38816"/>
                        </a:lnTo>
                        <a:lnTo>
                          <a:pt x="80584" y="0"/>
                        </a:lnTo>
                        <a:lnTo>
                          <a:pt x="122892" y="0"/>
                        </a:lnTo>
                        <a:lnTo>
                          <a:pt x="84509" y="73059"/>
                        </a:lnTo>
                        <a:lnTo>
                          <a:pt x="38384" y="73059"/>
                        </a:lnTo>
                        <a:lnTo>
                          <a:pt x="0" y="0"/>
                        </a:lnTo>
                        <a:close/>
                      </a:path>
                    </a:pathLst>
                  </a:custGeom>
                  <a:grpFill/>
                  <a:ln w="3601"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2B19E1EF-1FFC-D254-D437-CDA219BC20DE}"/>
                      </a:ext>
                    </a:extLst>
                  </p:cNvPr>
                  <p:cNvSpPr/>
                  <p:nvPr/>
                </p:nvSpPr>
                <p:spPr>
                  <a:xfrm>
                    <a:off x="304007" y="5748215"/>
                    <a:ext cx="90413" cy="73058"/>
                  </a:xfrm>
                  <a:custGeom>
                    <a:avLst/>
                    <a:gdLst>
                      <a:gd name="connsiteX0" fmla="*/ 90414 w 90413"/>
                      <a:gd name="connsiteY0" fmla="*/ 22577 h 73058"/>
                      <a:gd name="connsiteX1" fmla="*/ 37627 w 90413"/>
                      <a:gd name="connsiteY1" fmla="*/ 22577 h 73058"/>
                      <a:gd name="connsiteX2" fmla="*/ 37627 w 90413"/>
                      <a:gd name="connsiteY2" fmla="*/ 27797 h 73058"/>
                      <a:gd name="connsiteX3" fmla="*/ 88433 w 90413"/>
                      <a:gd name="connsiteY3" fmla="*/ 27797 h 73058"/>
                      <a:gd name="connsiteX4" fmla="*/ 88433 w 90413"/>
                      <a:gd name="connsiteY4" fmla="*/ 45261 h 73058"/>
                      <a:gd name="connsiteX5" fmla="*/ 37627 w 90413"/>
                      <a:gd name="connsiteY5" fmla="*/ 45261 h 73058"/>
                      <a:gd name="connsiteX6" fmla="*/ 37627 w 90413"/>
                      <a:gd name="connsiteY6" fmla="*/ 50482 h 73058"/>
                      <a:gd name="connsiteX7" fmla="*/ 90414 w 90413"/>
                      <a:gd name="connsiteY7" fmla="*/ 50482 h 73058"/>
                      <a:gd name="connsiteX8" fmla="*/ 90414 w 90413"/>
                      <a:gd name="connsiteY8" fmla="*/ 73059 h 73058"/>
                      <a:gd name="connsiteX9" fmla="*/ 0 w 90413"/>
                      <a:gd name="connsiteY9" fmla="*/ 73059 h 73058"/>
                      <a:gd name="connsiteX10" fmla="*/ 0 w 90413"/>
                      <a:gd name="connsiteY10" fmla="*/ 0 h 73058"/>
                      <a:gd name="connsiteX11" fmla="*/ 90414 w 90413"/>
                      <a:gd name="connsiteY11" fmla="*/ 0 h 73058"/>
                      <a:gd name="connsiteX12" fmla="*/ 90414 w 90413"/>
                      <a:gd name="connsiteY12" fmla="*/ 22577 h 7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413" h="73058">
                        <a:moveTo>
                          <a:pt x="90414" y="22577"/>
                        </a:moveTo>
                        <a:lnTo>
                          <a:pt x="37627" y="22577"/>
                        </a:lnTo>
                        <a:lnTo>
                          <a:pt x="37627" y="27797"/>
                        </a:lnTo>
                        <a:lnTo>
                          <a:pt x="88433" y="27797"/>
                        </a:lnTo>
                        <a:lnTo>
                          <a:pt x="88433" y="45261"/>
                        </a:lnTo>
                        <a:lnTo>
                          <a:pt x="37627" y="45261"/>
                        </a:lnTo>
                        <a:lnTo>
                          <a:pt x="37627" y="50482"/>
                        </a:lnTo>
                        <a:lnTo>
                          <a:pt x="90414" y="50482"/>
                        </a:lnTo>
                        <a:lnTo>
                          <a:pt x="90414" y="73059"/>
                        </a:lnTo>
                        <a:lnTo>
                          <a:pt x="0" y="73059"/>
                        </a:lnTo>
                        <a:lnTo>
                          <a:pt x="0" y="0"/>
                        </a:lnTo>
                        <a:lnTo>
                          <a:pt x="90414" y="0"/>
                        </a:lnTo>
                        <a:lnTo>
                          <a:pt x="90414" y="22577"/>
                        </a:lnTo>
                        <a:close/>
                      </a:path>
                    </a:pathLst>
                  </a:custGeom>
                  <a:grpFill/>
                  <a:ln w="3601"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29438193-37F8-A830-3234-E87B948C7F6C}"/>
                      </a:ext>
                    </a:extLst>
                  </p:cNvPr>
                  <p:cNvSpPr/>
                  <p:nvPr/>
                </p:nvSpPr>
                <p:spPr>
                  <a:xfrm>
                    <a:off x="398346" y="5746091"/>
                    <a:ext cx="107517" cy="77415"/>
                  </a:xfrm>
                  <a:custGeom>
                    <a:avLst/>
                    <a:gdLst>
                      <a:gd name="connsiteX0" fmla="*/ 38816 w 107517"/>
                      <a:gd name="connsiteY0" fmla="*/ 25709 h 77415"/>
                      <a:gd name="connsiteX1" fmla="*/ 48069 w 107517"/>
                      <a:gd name="connsiteY1" fmla="*/ 29526 h 77415"/>
                      <a:gd name="connsiteX2" fmla="*/ 66829 w 107517"/>
                      <a:gd name="connsiteY2" fmla="*/ 30066 h 77415"/>
                      <a:gd name="connsiteX3" fmla="*/ 107517 w 107517"/>
                      <a:gd name="connsiteY3" fmla="*/ 52102 h 77415"/>
                      <a:gd name="connsiteX4" fmla="*/ 53543 w 107517"/>
                      <a:gd name="connsiteY4" fmla="*/ 77415 h 77415"/>
                      <a:gd name="connsiteX5" fmla="*/ 0 w 107517"/>
                      <a:gd name="connsiteY5" fmla="*/ 50266 h 77415"/>
                      <a:gd name="connsiteX6" fmla="*/ 37627 w 107517"/>
                      <a:gd name="connsiteY6" fmla="*/ 50266 h 77415"/>
                      <a:gd name="connsiteX7" fmla="*/ 53651 w 107517"/>
                      <a:gd name="connsiteY7" fmla="*/ 55811 h 77415"/>
                      <a:gd name="connsiteX8" fmla="*/ 68810 w 107517"/>
                      <a:gd name="connsiteY8" fmla="*/ 51562 h 77415"/>
                      <a:gd name="connsiteX9" fmla="*/ 58980 w 107517"/>
                      <a:gd name="connsiteY9" fmla="*/ 47745 h 77415"/>
                      <a:gd name="connsiteX10" fmla="*/ 41192 w 107517"/>
                      <a:gd name="connsiteY10" fmla="*/ 47313 h 77415"/>
                      <a:gd name="connsiteX11" fmla="*/ 72 w 107517"/>
                      <a:gd name="connsiteY11" fmla="*/ 24845 h 77415"/>
                      <a:gd name="connsiteX12" fmla="*/ 52966 w 107517"/>
                      <a:gd name="connsiteY12" fmla="*/ 0 h 77415"/>
                      <a:gd name="connsiteX13" fmla="*/ 105213 w 107517"/>
                      <a:gd name="connsiteY13" fmla="*/ 26933 h 77415"/>
                      <a:gd name="connsiteX14" fmla="*/ 67585 w 107517"/>
                      <a:gd name="connsiteY14" fmla="*/ 26933 h 77415"/>
                      <a:gd name="connsiteX15" fmla="*/ 52858 w 107517"/>
                      <a:gd name="connsiteY15" fmla="*/ 21604 h 77415"/>
                      <a:gd name="connsiteX16" fmla="*/ 38780 w 107517"/>
                      <a:gd name="connsiteY16" fmla="*/ 25745 h 7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517" h="77415">
                        <a:moveTo>
                          <a:pt x="38816" y="25709"/>
                        </a:moveTo>
                        <a:cubicBezTo>
                          <a:pt x="38816" y="28553"/>
                          <a:pt x="40652" y="29310"/>
                          <a:pt x="48069" y="29526"/>
                        </a:cubicBezTo>
                        <a:lnTo>
                          <a:pt x="66829" y="30066"/>
                        </a:lnTo>
                        <a:cubicBezTo>
                          <a:pt x="97687" y="30930"/>
                          <a:pt x="107517" y="37267"/>
                          <a:pt x="107517" y="52102"/>
                        </a:cubicBezTo>
                        <a:cubicBezTo>
                          <a:pt x="107517" y="68665"/>
                          <a:pt x="88865" y="77415"/>
                          <a:pt x="53543" y="77415"/>
                        </a:cubicBezTo>
                        <a:cubicBezTo>
                          <a:pt x="18220" y="77415"/>
                          <a:pt x="540" y="68809"/>
                          <a:pt x="0" y="50266"/>
                        </a:cubicBezTo>
                        <a:lnTo>
                          <a:pt x="37627" y="50266"/>
                        </a:lnTo>
                        <a:cubicBezTo>
                          <a:pt x="37951" y="54407"/>
                          <a:pt x="42740" y="55811"/>
                          <a:pt x="53651" y="55811"/>
                        </a:cubicBezTo>
                        <a:cubicBezTo>
                          <a:pt x="63913" y="55811"/>
                          <a:pt x="68810" y="54731"/>
                          <a:pt x="68810" y="51562"/>
                        </a:cubicBezTo>
                        <a:cubicBezTo>
                          <a:pt x="68810" y="48718"/>
                          <a:pt x="66973" y="47961"/>
                          <a:pt x="58980" y="47745"/>
                        </a:cubicBezTo>
                        <a:lnTo>
                          <a:pt x="41192" y="47313"/>
                        </a:lnTo>
                        <a:cubicBezTo>
                          <a:pt x="12855" y="46665"/>
                          <a:pt x="72" y="38816"/>
                          <a:pt x="72" y="24845"/>
                        </a:cubicBezTo>
                        <a:cubicBezTo>
                          <a:pt x="72" y="7382"/>
                          <a:pt x="15879" y="0"/>
                          <a:pt x="52966" y="0"/>
                        </a:cubicBezTo>
                        <a:cubicBezTo>
                          <a:pt x="90054" y="0"/>
                          <a:pt x="104673" y="7849"/>
                          <a:pt x="105213" y="26933"/>
                        </a:cubicBezTo>
                        <a:lnTo>
                          <a:pt x="67585" y="26933"/>
                        </a:lnTo>
                        <a:cubicBezTo>
                          <a:pt x="67261" y="22900"/>
                          <a:pt x="63012" y="21604"/>
                          <a:pt x="52858" y="21604"/>
                        </a:cubicBezTo>
                        <a:cubicBezTo>
                          <a:pt x="42704" y="21604"/>
                          <a:pt x="38780" y="22577"/>
                          <a:pt x="38780" y="25745"/>
                        </a:cubicBezTo>
                        <a:close/>
                      </a:path>
                    </a:pathLst>
                  </a:custGeom>
                  <a:grpFill/>
                  <a:ln w="3601"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BA873DA0-B4DA-288F-8639-80252BB9EC97}"/>
                      </a:ext>
                    </a:extLst>
                  </p:cNvPr>
                  <p:cNvSpPr/>
                  <p:nvPr/>
                </p:nvSpPr>
                <p:spPr>
                  <a:xfrm>
                    <a:off x="507591" y="5748215"/>
                    <a:ext cx="103484" cy="73058"/>
                  </a:xfrm>
                  <a:custGeom>
                    <a:avLst/>
                    <a:gdLst>
                      <a:gd name="connsiteX0" fmla="*/ 32946 w 103484"/>
                      <a:gd name="connsiteY0" fmla="*/ 73059 h 73058"/>
                      <a:gd name="connsiteX1" fmla="*/ 32946 w 103484"/>
                      <a:gd name="connsiteY1" fmla="*/ 30534 h 73058"/>
                      <a:gd name="connsiteX2" fmla="*/ 0 w 103484"/>
                      <a:gd name="connsiteY2" fmla="*/ 30534 h 73058"/>
                      <a:gd name="connsiteX3" fmla="*/ 0 w 103484"/>
                      <a:gd name="connsiteY3" fmla="*/ 0 h 73058"/>
                      <a:gd name="connsiteX4" fmla="*/ 103484 w 103484"/>
                      <a:gd name="connsiteY4" fmla="*/ 0 h 73058"/>
                      <a:gd name="connsiteX5" fmla="*/ 103484 w 103484"/>
                      <a:gd name="connsiteY5" fmla="*/ 30534 h 73058"/>
                      <a:gd name="connsiteX6" fmla="*/ 70538 w 103484"/>
                      <a:gd name="connsiteY6" fmla="*/ 30534 h 73058"/>
                      <a:gd name="connsiteX7" fmla="*/ 70538 w 103484"/>
                      <a:gd name="connsiteY7" fmla="*/ 73059 h 73058"/>
                      <a:gd name="connsiteX8" fmla="*/ 32910 w 103484"/>
                      <a:gd name="connsiteY8" fmla="*/ 73059 h 7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84" h="73058">
                        <a:moveTo>
                          <a:pt x="32946" y="73059"/>
                        </a:moveTo>
                        <a:lnTo>
                          <a:pt x="32946" y="30534"/>
                        </a:lnTo>
                        <a:lnTo>
                          <a:pt x="0" y="30534"/>
                        </a:lnTo>
                        <a:lnTo>
                          <a:pt x="0" y="0"/>
                        </a:lnTo>
                        <a:lnTo>
                          <a:pt x="103484" y="0"/>
                        </a:lnTo>
                        <a:lnTo>
                          <a:pt x="103484" y="30534"/>
                        </a:lnTo>
                        <a:lnTo>
                          <a:pt x="70538" y="30534"/>
                        </a:lnTo>
                        <a:lnTo>
                          <a:pt x="70538" y="73059"/>
                        </a:lnTo>
                        <a:lnTo>
                          <a:pt x="32910" y="73059"/>
                        </a:lnTo>
                        <a:close/>
                      </a:path>
                    </a:pathLst>
                  </a:custGeom>
                  <a:grpFill/>
                  <a:ln w="3601" cap="flat">
                    <a:noFill/>
                    <a:prstDash val="solid"/>
                    <a:miter/>
                  </a:ln>
                </p:spPr>
                <p:txBody>
                  <a:bodyPr rtlCol="0" anchor="ctr"/>
                  <a:lstStyle/>
                  <a:p>
                    <a:endParaRPr lang="en-US"/>
                  </a:p>
                </p:txBody>
              </p:sp>
            </p:grpSp>
            <p:sp>
              <p:nvSpPr>
                <p:cNvPr id="36" name="Freeform: Shape 35">
                  <a:extLst>
                    <a:ext uri="{FF2B5EF4-FFF2-40B4-BE49-F238E27FC236}">
                      <a16:creationId xmlns:a16="http://schemas.microsoft.com/office/drawing/2014/main" id="{12EF9F17-DE78-090D-E684-8E4A115A8EBE}"/>
                    </a:ext>
                  </a:extLst>
                </p:cNvPr>
                <p:cNvSpPr/>
                <p:nvPr/>
              </p:nvSpPr>
              <p:spPr>
                <a:xfrm>
                  <a:off x="0" y="5501999"/>
                  <a:ext cx="633760" cy="343111"/>
                </a:xfrm>
                <a:custGeom>
                  <a:avLst/>
                  <a:gdLst>
                    <a:gd name="connsiteX0" fmla="*/ 108921 w 633760"/>
                    <a:gd name="connsiteY0" fmla="*/ 58620 h 343111"/>
                    <a:gd name="connsiteX1" fmla="*/ 123216 w 633760"/>
                    <a:gd name="connsiteY1" fmla="*/ 41733 h 343111"/>
                    <a:gd name="connsiteX2" fmla="*/ 96391 w 633760"/>
                    <a:gd name="connsiteY2" fmla="*/ 23621 h 343111"/>
                    <a:gd name="connsiteX3" fmla="*/ 22648 w 633760"/>
                    <a:gd name="connsiteY3" fmla="*/ 23621 h 343111"/>
                    <a:gd name="connsiteX4" fmla="*/ 22648 w 633760"/>
                    <a:gd name="connsiteY4" fmla="*/ 96679 h 343111"/>
                    <a:gd name="connsiteX5" fmla="*/ 96391 w 633760"/>
                    <a:gd name="connsiteY5" fmla="*/ 96679 h 343111"/>
                    <a:gd name="connsiteX6" fmla="*/ 125629 w 633760"/>
                    <a:gd name="connsiteY6" fmla="*/ 75975 h 343111"/>
                    <a:gd name="connsiteX7" fmla="*/ 108957 w 633760"/>
                    <a:gd name="connsiteY7" fmla="*/ 58620 h 343111"/>
                    <a:gd name="connsiteX8" fmla="*/ 83176 w 633760"/>
                    <a:gd name="connsiteY8" fmla="*/ 77055 h 343111"/>
                    <a:gd name="connsiteX9" fmla="*/ 59196 w 633760"/>
                    <a:gd name="connsiteY9" fmla="*/ 77055 h 343111"/>
                    <a:gd name="connsiteX10" fmla="*/ 59196 w 633760"/>
                    <a:gd name="connsiteY10" fmla="*/ 68773 h 343111"/>
                    <a:gd name="connsiteX11" fmla="*/ 83176 w 633760"/>
                    <a:gd name="connsiteY11" fmla="*/ 68773 h 343111"/>
                    <a:gd name="connsiteX12" fmla="*/ 88181 w 633760"/>
                    <a:gd name="connsiteY12" fmla="*/ 72914 h 343111"/>
                    <a:gd name="connsiteX13" fmla="*/ 83176 w 633760"/>
                    <a:gd name="connsiteY13" fmla="*/ 77055 h 343111"/>
                    <a:gd name="connsiteX14" fmla="*/ 83068 w 633760"/>
                    <a:gd name="connsiteY14" fmla="*/ 51526 h 343111"/>
                    <a:gd name="connsiteX15" fmla="*/ 59196 w 633760"/>
                    <a:gd name="connsiteY15" fmla="*/ 51526 h 343111"/>
                    <a:gd name="connsiteX16" fmla="*/ 59196 w 633760"/>
                    <a:gd name="connsiteY16" fmla="*/ 43245 h 343111"/>
                    <a:gd name="connsiteX17" fmla="*/ 83068 w 633760"/>
                    <a:gd name="connsiteY17" fmla="*/ 43245 h 343111"/>
                    <a:gd name="connsiteX18" fmla="*/ 88181 w 633760"/>
                    <a:gd name="connsiteY18" fmla="*/ 47385 h 343111"/>
                    <a:gd name="connsiteX19" fmla="*/ 83068 w 633760"/>
                    <a:gd name="connsiteY19" fmla="*/ 51526 h 343111"/>
                    <a:gd name="connsiteX20" fmla="*/ 219607 w 633760"/>
                    <a:gd name="connsiteY20" fmla="*/ 55235 h 343111"/>
                    <a:gd name="connsiteX21" fmla="*/ 284924 w 633760"/>
                    <a:gd name="connsiteY21" fmla="*/ 55235 h 343111"/>
                    <a:gd name="connsiteX22" fmla="*/ 284924 w 633760"/>
                    <a:gd name="connsiteY22" fmla="*/ 96679 h 343111"/>
                    <a:gd name="connsiteX23" fmla="*/ 254390 w 633760"/>
                    <a:gd name="connsiteY23" fmla="*/ 96679 h 343111"/>
                    <a:gd name="connsiteX24" fmla="*/ 252770 w 633760"/>
                    <a:gd name="connsiteY24" fmla="*/ 89478 h 343111"/>
                    <a:gd name="connsiteX25" fmla="*/ 222992 w 633760"/>
                    <a:gd name="connsiteY25" fmla="*/ 98840 h 343111"/>
                    <a:gd name="connsiteX26" fmla="*/ 172618 w 633760"/>
                    <a:gd name="connsiteY26" fmla="*/ 61428 h 343111"/>
                    <a:gd name="connsiteX27" fmla="*/ 229113 w 633760"/>
                    <a:gd name="connsiteY27" fmla="*/ 21424 h 343111"/>
                    <a:gd name="connsiteX28" fmla="*/ 284852 w 633760"/>
                    <a:gd name="connsiteY28" fmla="*/ 51526 h 343111"/>
                    <a:gd name="connsiteX29" fmla="*/ 245172 w 633760"/>
                    <a:gd name="connsiteY29" fmla="*/ 51526 h 343111"/>
                    <a:gd name="connsiteX30" fmla="*/ 229149 w 633760"/>
                    <a:gd name="connsiteY30" fmla="*/ 45873 h 343111"/>
                    <a:gd name="connsiteX31" fmla="*/ 210822 w 633760"/>
                    <a:gd name="connsiteY31" fmla="*/ 60384 h 343111"/>
                    <a:gd name="connsiteX32" fmla="*/ 229689 w 633760"/>
                    <a:gd name="connsiteY32" fmla="*/ 75651 h 343111"/>
                    <a:gd name="connsiteX33" fmla="*/ 245496 w 633760"/>
                    <a:gd name="connsiteY33" fmla="*/ 70214 h 343111"/>
                    <a:gd name="connsiteX34" fmla="*/ 219643 w 633760"/>
                    <a:gd name="connsiteY34" fmla="*/ 70214 h 343111"/>
                    <a:gd name="connsiteX35" fmla="*/ 219643 w 633760"/>
                    <a:gd name="connsiteY35" fmla="*/ 55271 h 343111"/>
                    <a:gd name="connsiteX36" fmla="*/ 130418 w 633760"/>
                    <a:gd name="connsiteY36" fmla="*/ 23621 h 343111"/>
                    <a:gd name="connsiteX37" fmla="*/ 168045 w 633760"/>
                    <a:gd name="connsiteY37" fmla="*/ 23621 h 343111"/>
                    <a:gd name="connsiteX38" fmla="*/ 168045 w 633760"/>
                    <a:gd name="connsiteY38" fmla="*/ 96679 h 343111"/>
                    <a:gd name="connsiteX39" fmla="*/ 130418 w 633760"/>
                    <a:gd name="connsiteY39" fmla="*/ 96679 h 343111"/>
                    <a:gd name="connsiteX40" fmla="*/ 130418 w 633760"/>
                    <a:gd name="connsiteY40" fmla="*/ 23621 h 343111"/>
                    <a:gd name="connsiteX41" fmla="*/ 243624 w 633760"/>
                    <a:gd name="connsiteY41" fmla="*/ 184284 h 343111"/>
                    <a:gd name="connsiteX42" fmla="*/ 233794 w 633760"/>
                    <a:gd name="connsiteY42" fmla="*/ 180468 h 343111"/>
                    <a:gd name="connsiteX43" fmla="*/ 216007 w 633760"/>
                    <a:gd name="connsiteY43" fmla="*/ 180035 h 343111"/>
                    <a:gd name="connsiteX44" fmla="*/ 174886 w 633760"/>
                    <a:gd name="connsiteY44" fmla="*/ 157567 h 343111"/>
                    <a:gd name="connsiteX45" fmla="*/ 227781 w 633760"/>
                    <a:gd name="connsiteY45" fmla="*/ 132686 h 343111"/>
                    <a:gd name="connsiteX46" fmla="*/ 280027 w 633760"/>
                    <a:gd name="connsiteY46" fmla="*/ 159620 h 343111"/>
                    <a:gd name="connsiteX47" fmla="*/ 242400 w 633760"/>
                    <a:gd name="connsiteY47" fmla="*/ 159620 h 343111"/>
                    <a:gd name="connsiteX48" fmla="*/ 227673 w 633760"/>
                    <a:gd name="connsiteY48" fmla="*/ 154290 h 343111"/>
                    <a:gd name="connsiteX49" fmla="*/ 213594 w 633760"/>
                    <a:gd name="connsiteY49" fmla="*/ 158431 h 343111"/>
                    <a:gd name="connsiteX50" fmla="*/ 222848 w 633760"/>
                    <a:gd name="connsiteY50" fmla="*/ 162248 h 343111"/>
                    <a:gd name="connsiteX51" fmla="*/ 241608 w 633760"/>
                    <a:gd name="connsiteY51" fmla="*/ 162788 h 343111"/>
                    <a:gd name="connsiteX52" fmla="*/ 282296 w 633760"/>
                    <a:gd name="connsiteY52" fmla="*/ 184825 h 343111"/>
                    <a:gd name="connsiteX53" fmla="*/ 228321 w 633760"/>
                    <a:gd name="connsiteY53" fmla="*/ 210137 h 343111"/>
                    <a:gd name="connsiteX54" fmla="*/ 174778 w 633760"/>
                    <a:gd name="connsiteY54" fmla="*/ 182988 h 343111"/>
                    <a:gd name="connsiteX55" fmla="*/ 212406 w 633760"/>
                    <a:gd name="connsiteY55" fmla="*/ 182988 h 343111"/>
                    <a:gd name="connsiteX56" fmla="*/ 228429 w 633760"/>
                    <a:gd name="connsiteY56" fmla="*/ 188533 h 343111"/>
                    <a:gd name="connsiteX57" fmla="*/ 243588 w 633760"/>
                    <a:gd name="connsiteY57" fmla="*/ 184284 h 343111"/>
                    <a:gd name="connsiteX58" fmla="*/ 133046 w 633760"/>
                    <a:gd name="connsiteY58" fmla="*/ 184284 h 343111"/>
                    <a:gd name="connsiteX59" fmla="*/ 123216 w 633760"/>
                    <a:gd name="connsiteY59" fmla="*/ 180468 h 343111"/>
                    <a:gd name="connsiteX60" fmla="*/ 105429 w 633760"/>
                    <a:gd name="connsiteY60" fmla="*/ 180035 h 343111"/>
                    <a:gd name="connsiteX61" fmla="*/ 64309 w 633760"/>
                    <a:gd name="connsiteY61" fmla="*/ 157567 h 343111"/>
                    <a:gd name="connsiteX62" fmla="*/ 117203 w 633760"/>
                    <a:gd name="connsiteY62" fmla="*/ 132686 h 343111"/>
                    <a:gd name="connsiteX63" fmla="*/ 169449 w 633760"/>
                    <a:gd name="connsiteY63" fmla="*/ 159620 h 343111"/>
                    <a:gd name="connsiteX64" fmla="*/ 131822 w 633760"/>
                    <a:gd name="connsiteY64" fmla="*/ 159620 h 343111"/>
                    <a:gd name="connsiteX65" fmla="*/ 117095 w 633760"/>
                    <a:gd name="connsiteY65" fmla="*/ 154290 h 343111"/>
                    <a:gd name="connsiteX66" fmla="*/ 103016 w 633760"/>
                    <a:gd name="connsiteY66" fmla="*/ 158431 h 343111"/>
                    <a:gd name="connsiteX67" fmla="*/ 112270 w 633760"/>
                    <a:gd name="connsiteY67" fmla="*/ 162248 h 343111"/>
                    <a:gd name="connsiteX68" fmla="*/ 131030 w 633760"/>
                    <a:gd name="connsiteY68" fmla="*/ 162788 h 343111"/>
                    <a:gd name="connsiteX69" fmla="*/ 171718 w 633760"/>
                    <a:gd name="connsiteY69" fmla="*/ 184825 h 343111"/>
                    <a:gd name="connsiteX70" fmla="*/ 117743 w 633760"/>
                    <a:gd name="connsiteY70" fmla="*/ 210137 h 343111"/>
                    <a:gd name="connsiteX71" fmla="*/ 64201 w 633760"/>
                    <a:gd name="connsiteY71" fmla="*/ 182988 h 343111"/>
                    <a:gd name="connsiteX72" fmla="*/ 101828 w 633760"/>
                    <a:gd name="connsiteY72" fmla="*/ 182988 h 343111"/>
                    <a:gd name="connsiteX73" fmla="*/ 117851 w 633760"/>
                    <a:gd name="connsiteY73" fmla="*/ 188533 h 343111"/>
                    <a:gd name="connsiteX74" fmla="*/ 133010 w 633760"/>
                    <a:gd name="connsiteY74" fmla="*/ 184284 h 343111"/>
                    <a:gd name="connsiteX75" fmla="*/ 485052 w 633760"/>
                    <a:gd name="connsiteY75" fmla="*/ 207941 h 343111"/>
                    <a:gd name="connsiteX76" fmla="*/ 394638 w 633760"/>
                    <a:gd name="connsiteY76" fmla="*/ 207941 h 343111"/>
                    <a:gd name="connsiteX77" fmla="*/ 394638 w 633760"/>
                    <a:gd name="connsiteY77" fmla="*/ 134883 h 343111"/>
                    <a:gd name="connsiteX78" fmla="*/ 485052 w 633760"/>
                    <a:gd name="connsiteY78" fmla="*/ 134883 h 343111"/>
                    <a:gd name="connsiteX79" fmla="*/ 485052 w 633760"/>
                    <a:gd name="connsiteY79" fmla="*/ 157459 h 343111"/>
                    <a:gd name="connsiteX80" fmla="*/ 432265 w 633760"/>
                    <a:gd name="connsiteY80" fmla="*/ 157459 h 343111"/>
                    <a:gd name="connsiteX81" fmla="*/ 432265 w 633760"/>
                    <a:gd name="connsiteY81" fmla="*/ 162680 h 343111"/>
                    <a:gd name="connsiteX82" fmla="*/ 483071 w 633760"/>
                    <a:gd name="connsiteY82" fmla="*/ 162680 h 343111"/>
                    <a:gd name="connsiteX83" fmla="*/ 483071 w 633760"/>
                    <a:gd name="connsiteY83" fmla="*/ 180144 h 343111"/>
                    <a:gd name="connsiteX84" fmla="*/ 432265 w 633760"/>
                    <a:gd name="connsiteY84" fmla="*/ 180144 h 343111"/>
                    <a:gd name="connsiteX85" fmla="*/ 432265 w 633760"/>
                    <a:gd name="connsiteY85" fmla="*/ 185364 h 343111"/>
                    <a:gd name="connsiteX86" fmla="*/ 485052 w 633760"/>
                    <a:gd name="connsiteY86" fmla="*/ 185364 h 343111"/>
                    <a:gd name="connsiteX87" fmla="*/ 485052 w 633760"/>
                    <a:gd name="connsiteY87" fmla="*/ 207941 h 343111"/>
                    <a:gd name="connsiteX88" fmla="*/ 285608 w 633760"/>
                    <a:gd name="connsiteY88" fmla="*/ 173050 h 343111"/>
                    <a:gd name="connsiteX89" fmla="*/ 285608 w 633760"/>
                    <a:gd name="connsiteY89" fmla="*/ 134883 h 343111"/>
                    <a:gd name="connsiteX90" fmla="*/ 323236 w 633760"/>
                    <a:gd name="connsiteY90" fmla="*/ 134883 h 343111"/>
                    <a:gd name="connsiteX91" fmla="*/ 323236 w 633760"/>
                    <a:gd name="connsiteY91" fmla="*/ 165417 h 343111"/>
                    <a:gd name="connsiteX92" fmla="*/ 337422 w 633760"/>
                    <a:gd name="connsiteY92" fmla="*/ 180900 h 343111"/>
                    <a:gd name="connsiteX93" fmla="*/ 351609 w 633760"/>
                    <a:gd name="connsiteY93" fmla="*/ 165417 h 343111"/>
                    <a:gd name="connsiteX94" fmla="*/ 351609 w 633760"/>
                    <a:gd name="connsiteY94" fmla="*/ 134883 h 343111"/>
                    <a:gd name="connsiteX95" fmla="*/ 389237 w 633760"/>
                    <a:gd name="connsiteY95" fmla="*/ 134883 h 343111"/>
                    <a:gd name="connsiteX96" fmla="*/ 389237 w 633760"/>
                    <a:gd name="connsiteY96" fmla="*/ 173050 h 343111"/>
                    <a:gd name="connsiteX97" fmla="*/ 337422 w 633760"/>
                    <a:gd name="connsiteY97" fmla="*/ 210137 h 343111"/>
                    <a:gd name="connsiteX98" fmla="*/ 285608 w 633760"/>
                    <a:gd name="connsiteY98" fmla="*/ 173050 h 343111"/>
                    <a:gd name="connsiteX99" fmla="*/ 60312 w 633760"/>
                    <a:gd name="connsiteY99" fmla="*/ 207941 h 343111"/>
                    <a:gd name="connsiteX100" fmla="*/ 22648 w 633760"/>
                    <a:gd name="connsiteY100" fmla="*/ 207941 h 343111"/>
                    <a:gd name="connsiteX101" fmla="*/ 22648 w 633760"/>
                    <a:gd name="connsiteY101" fmla="*/ 134883 h 343111"/>
                    <a:gd name="connsiteX102" fmla="*/ 60276 w 633760"/>
                    <a:gd name="connsiteY102" fmla="*/ 134883 h 343111"/>
                    <a:gd name="connsiteX103" fmla="*/ 60276 w 633760"/>
                    <a:gd name="connsiteY103" fmla="*/ 207941 h 343111"/>
                    <a:gd name="connsiteX104" fmla="*/ 507700 w 633760"/>
                    <a:gd name="connsiteY104" fmla="*/ 222308 h 343111"/>
                    <a:gd name="connsiteX105" fmla="*/ 507700 w 633760"/>
                    <a:gd name="connsiteY105" fmla="*/ 111046 h 343111"/>
                    <a:gd name="connsiteX106" fmla="*/ 307609 w 633760"/>
                    <a:gd name="connsiteY106" fmla="*/ 111046 h 343111"/>
                    <a:gd name="connsiteX107" fmla="*/ 307609 w 633760"/>
                    <a:gd name="connsiteY107" fmla="*/ 0 h 343111"/>
                    <a:gd name="connsiteX108" fmla="*/ 0 w 633760"/>
                    <a:gd name="connsiteY108" fmla="*/ 0 h 343111"/>
                    <a:gd name="connsiteX109" fmla="*/ 0 w 633760"/>
                    <a:gd name="connsiteY109" fmla="*/ 343112 h 343111"/>
                    <a:gd name="connsiteX110" fmla="*/ 633761 w 633760"/>
                    <a:gd name="connsiteY110" fmla="*/ 343112 h 343111"/>
                    <a:gd name="connsiteX111" fmla="*/ 633761 w 633760"/>
                    <a:gd name="connsiteY111" fmla="*/ 222308 h 343111"/>
                    <a:gd name="connsiteX112" fmla="*/ 507700 w 633760"/>
                    <a:gd name="connsiteY112" fmla="*/ 222308 h 343111"/>
                    <a:gd name="connsiteX113" fmla="*/ 9470 w 633760"/>
                    <a:gd name="connsiteY113" fmla="*/ 9470 h 343111"/>
                    <a:gd name="connsiteX114" fmla="*/ 298139 w 633760"/>
                    <a:gd name="connsiteY114" fmla="*/ 9470 h 343111"/>
                    <a:gd name="connsiteX115" fmla="*/ 298139 w 633760"/>
                    <a:gd name="connsiteY115" fmla="*/ 111046 h 343111"/>
                    <a:gd name="connsiteX116" fmla="*/ 9470 w 633760"/>
                    <a:gd name="connsiteY116" fmla="*/ 111046 h 343111"/>
                    <a:gd name="connsiteX117" fmla="*/ 9470 w 633760"/>
                    <a:gd name="connsiteY117" fmla="*/ 9470 h 343111"/>
                    <a:gd name="connsiteX118" fmla="*/ 9470 w 633760"/>
                    <a:gd name="connsiteY118" fmla="*/ 120516 h 343111"/>
                    <a:gd name="connsiteX119" fmla="*/ 498230 w 633760"/>
                    <a:gd name="connsiteY119" fmla="*/ 120516 h 343111"/>
                    <a:gd name="connsiteX120" fmla="*/ 498230 w 633760"/>
                    <a:gd name="connsiteY120" fmla="*/ 222308 h 343111"/>
                    <a:gd name="connsiteX121" fmla="*/ 9470 w 633760"/>
                    <a:gd name="connsiteY121" fmla="*/ 222308 h 343111"/>
                    <a:gd name="connsiteX122" fmla="*/ 9470 w 633760"/>
                    <a:gd name="connsiteY122" fmla="*/ 120516 h 343111"/>
                    <a:gd name="connsiteX123" fmla="*/ 624291 w 633760"/>
                    <a:gd name="connsiteY123" fmla="*/ 333678 h 343111"/>
                    <a:gd name="connsiteX124" fmla="*/ 9470 w 633760"/>
                    <a:gd name="connsiteY124" fmla="*/ 333678 h 343111"/>
                    <a:gd name="connsiteX125" fmla="*/ 9470 w 633760"/>
                    <a:gd name="connsiteY125" fmla="*/ 231778 h 343111"/>
                    <a:gd name="connsiteX126" fmla="*/ 624291 w 633760"/>
                    <a:gd name="connsiteY126" fmla="*/ 231778 h 343111"/>
                    <a:gd name="connsiteX127" fmla="*/ 624291 w 633760"/>
                    <a:gd name="connsiteY127" fmla="*/ 333678 h 34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633760" h="343111">
                      <a:moveTo>
                        <a:pt x="108921" y="58620"/>
                      </a:moveTo>
                      <a:cubicBezTo>
                        <a:pt x="118859" y="56423"/>
                        <a:pt x="123216" y="51310"/>
                        <a:pt x="123216" y="41733"/>
                      </a:cubicBezTo>
                      <a:cubicBezTo>
                        <a:pt x="123216" y="29634"/>
                        <a:pt x="114395" y="23621"/>
                        <a:pt x="96391" y="23621"/>
                      </a:cubicBezTo>
                      <a:lnTo>
                        <a:pt x="22648" y="23621"/>
                      </a:lnTo>
                      <a:lnTo>
                        <a:pt x="22648" y="96679"/>
                      </a:lnTo>
                      <a:lnTo>
                        <a:pt x="96391" y="96679"/>
                      </a:lnTo>
                      <a:cubicBezTo>
                        <a:pt x="116123" y="96679"/>
                        <a:pt x="125629" y="89910"/>
                        <a:pt x="125629" y="75975"/>
                      </a:cubicBezTo>
                      <a:cubicBezTo>
                        <a:pt x="125629" y="65713"/>
                        <a:pt x="120624" y="60492"/>
                        <a:pt x="108957" y="58620"/>
                      </a:cubicBezTo>
                      <a:close/>
                      <a:moveTo>
                        <a:pt x="83176" y="77055"/>
                      </a:moveTo>
                      <a:lnTo>
                        <a:pt x="59196" y="77055"/>
                      </a:lnTo>
                      <a:lnTo>
                        <a:pt x="59196" y="68773"/>
                      </a:lnTo>
                      <a:lnTo>
                        <a:pt x="83176" y="68773"/>
                      </a:lnTo>
                      <a:cubicBezTo>
                        <a:pt x="86237" y="68773"/>
                        <a:pt x="88181" y="70286"/>
                        <a:pt x="88181" y="72914"/>
                      </a:cubicBezTo>
                      <a:cubicBezTo>
                        <a:pt x="88181" y="75543"/>
                        <a:pt x="86201" y="77055"/>
                        <a:pt x="83176" y="77055"/>
                      </a:cubicBezTo>
                      <a:close/>
                      <a:moveTo>
                        <a:pt x="83068" y="51526"/>
                      </a:moveTo>
                      <a:lnTo>
                        <a:pt x="59196" y="51526"/>
                      </a:lnTo>
                      <a:lnTo>
                        <a:pt x="59196" y="43245"/>
                      </a:lnTo>
                      <a:lnTo>
                        <a:pt x="83068" y="43245"/>
                      </a:lnTo>
                      <a:cubicBezTo>
                        <a:pt x="86237" y="43245"/>
                        <a:pt x="88181" y="44757"/>
                        <a:pt x="88181" y="47385"/>
                      </a:cubicBezTo>
                      <a:cubicBezTo>
                        <a:pt x="88181" y="50014"/>
                        <a:pt x="86201" y="51526"/>
                        <a:pt x="83068" y="51526"/>
                      </a:cubicBezTo>
                      <a:close/>
                      <a:moveTo>
                        <a:pt x="219607" y="55235"/>
                      </a:moveTo>
                      <a:lnTo>
                        <a:pt x="284924" y="55235"/>
                      </a:lnTo>
                      <a:lnTo>
                        <a:pt x="284924" y="96679"/>
                      </a:lnTo>
                      <a:lnTo>
                        <a:pt x="254390" y="96679"/>
                      </a:lnTo>
                      <a:lnTo>
                        <a:pt x="252770" y="89478"/>
                      </a:lnTo>
                      <a:cubicBezTo>
                        <a:pt x="245892" y="95599"/>
                        <a:pt x="236098" y="98840"/>
                        <a:pt x="222992" y="98840"/>
                      </a:cubicBezTo>
                      <a:cubicBezTo>
                        <a:pt x="188425" y="98840"/>
                        <a:pt x="172618" y="83897"/>
                        <a:pt x="172618" y="61428"/>
                      </a:cubicBezTo>
                      <a:cubicBezTo>
                        <a:pt x="172618" y="34603"/>
                        <a:pt x="192566" y="21424"/>
                        <a:pt x="229113" y="21424"/>
                      </a:cubicBezTo>
                      <a:cubicBezTo>
                        <a:pt x="265660" y="21424"/>
                        <a:pt x="283088" y="33307"/>
                        <a:pt x="284852" y="51526"/>
                      </a:cubicBezTo>
                      <a:lnTo>
                        <a:pt x="245172" y="51526"/>
                      </a:lnTo>
                      <a:cubicBezTo>
                        <a:pt x="244200" y="48250"/>
                        <a:pt x="240383" y="45873"/>
                        <a:pt x="229149" y="45873"/>
                      </a:cubicBezTo>
                      <a:cubicBezTo>
                        <a:pt x="216835" y="45873"/>
                        <a:pt x="210822" y="50230"/>
                        <a:pt x="210822" y="60384"/>
                      </a:cubicBezTo>
                      <a:cubicBezTo>
                        <a:pt x="210822" y="70538"/>
                        <a:pt x="216835" y="75651"/>
                        <a:pt x="229689" y="75651"/>
                      </a:cubicBezTo>
                      <a:cubicBezTo>
                        <a:pt x="237755" y="75651"/>
                        <a:pt x="242652" y="74031"/>
                        <a:pt x="245496" y="70214"/>
                      </a:cubicBezTo>
                      <a:lnTo>
                        <a:pt x="219643" y="70214"/>
                      </a:lnTo>
                      <a:lnTo>
                        <a:pt x="219643" y="55271"/>
                      </a:lnTo>
                      <a:close/>
                      <a:moveTo>
                        <a:pt x="130418" y="23621"/>
                      </a:moveTo>
                      <a:lnTo>
                        <a:pt x="168045" y="23621"/>
                      </a:lnTo>
                      <a:lnTo>
                        <a:pt x="168045" y="96679"/>
                      </a:lnTo>
                      <a:lnTo>
                        <a:pt x="130418" y="96679"/>
                      </a:lnTo>
                      <a:lnTo>
                        <a:pt x="130418" y="23621"/>
                      </a:lnTo>
                      <a:close/>
                      <a:moveTo>
                        <a:pt x="243624" y="184284"/>
                      </a:moveTo>
                      <a:cubicBezTo>
                        <a:pt x="243624" y="181440"/>
                        <a:pt x="241788" y="180684"/>
                        <a:pt x="233794" y="180468"/>
                      </a:cubicBezTo>
                      <a:lnTo>
                        <a:pt x="216007" y="180035"/>
                      </a:lnTo>
                      <a:cubicBezTo>
                        <a:pt x="187669" y="179388"/>
                        <a:pt x="174886" y="171538"/>
                        <a:pt x="174886" y="157567"/>
                      </a:cubicBezTo>
                      <a:cubicBezTo>
                        <a:pt x="174886" y="140104"/>
                        <a:pt x="190694" y="132686"/>
                        <a:pt x="227781" y="132686"/>
                      </a:cubicBezTo>
                      <a:cubicBezTo>
                        <a:pt x="264868" y="132686"/>
                        <a:pt x="279487" y="140536"/>
                        <a:pt x="280027" y="159620"/>
                      </a:cubicBezTo>
                      <a:lnTo>
                        <a:pt x="242400" y="159620"/>
                      </a:lnTo>
                      <a:cubicBezTo>
                        <a:pt x="242076" y="155587"/>
                        <a:pt x="237827" y="154290"/>
                        <a:pt x="227673" y="154290"/>
                      </a:cubicBezTo>
                      <a:cubicBezTo>
                        <a:pt x="217519" y="154290"/>
                        <a:pt x="213594" y="155263"/>
                        <a:pt x="213594" y="158431"/>
                      </a:cubicBezTo>
                      <a:cubicBezTo>
                        <a:pt x="213594" y="161276"/>
                        <a:pt x="215430" y="162032"/>
                        <a:pt x="222848" y="162248"/>
                      </a:cubicBezTo>
                      <a:lnTo>
                        <a:pt x="241608" y="162788"/>
                      </a:lnTo>
                      <a:cubicBezTo>
                        <a:pt x="272466" y="163652"/>
                        <a:pt x="282296" y="169990"/>
                        <a:pt x="282296" y="184825"/>
                      </a:cubicBezTo>
                      <a:cubicBezTo>
                        <a:pt x="282296" y="201388"/>
                        <a:pt x="263644" y="210137"/>
                        <a:pt x="228321" y="210137"/>
                      </a:cubicBezTo>
                      <a:cubicBezTo>
                        <a:pt x="192998" y="210137"/>
                        <a:pt x="175319" y="201532"/>
                        <a:pt x="174778" y="182988"/>
                      </a:cubicBezTo>
                      <a:lnTo>
                        <a:pt x="212406" y="182988"/>
                      </a:lnTo>
                      <a:cubicBezTo>
                        <a:pt x="212730" y="187129"/>
                        <a:pt x="217519" y="188533"/>
                        <a:pt x="228429" y="188533"/>
                      </a:cubicBezTo>
                      <a:cubicBezTo>
                        <a:pt x="238691" y="188533"/>
                        <a:pt x="243588" y="187453"/>
                        <a:pt x="243588" y="184284"/>
                      </a:cubicBezTo>
                      <a:close/>
                      <a:moveTo>
                        <a:pt x="133046" y="184284"/>
                      </a:moveTo>
                      <a:cubicBezTo>
                        <a:pt x="133046" y="181440"/>
                        <a:pt x="131210" y="180684"/>
                        <a:pt x="123216" y="180468"/>
                      </a:cubicBezTo>
                      <a:lnTo>
                        <a:pt x="105429" y="180035"/>
                      </a:lnTo>
                      <a:cubicBezTo>
                        <a:pt x="77091" y="179388"/>
                        <a:pt x="64309" y="171538"/>
                        <a:pt x="64309" y="157567"/>
                      </a:cubicBezTo>
                      <a:cubicBezTo>
                        <a:pt x="64309" y="140104"/>
                        <a:pt x="80116" y="132686"/>
                        <a:pt x="117203" y="132686"/>
                      </a:cubicBezTo>
                      <a:cubicBezTo>
                        <a:pt x="154290" y="132686"/>
                        <a:pt x="168909" y="140536"/>
                        <a:pt x="169449" y="159620"/>
                      </a:cubicBezTo>
                      <a:lnTo>
                        <a:pt x="131822" y="159620"/>
                      </a:lnTo>
                      <a:cubicBezTo>
                        <a:pt x="131498" y="155587"/>
                        <a:pt x="127249" y="154290"/>
                        <a:pt x="117095" y="154290"/>
                      </a:cubicBezTo>
                      <a:cubicBezTo>
                        <a:pt x="106941" y="154290"/>
                        <a:pt x="103016" y="155263"/>
                        <a:pt x="103016" y="158431"/>
                      </a:cubicBezTo>
                      <a:cubicBezTo>
                        <a:pt x="103016" y="161276"/>
                        <a:pt x="104853" y="162032"/>
                        <a:pt x="112270" y="162248"/>
                      </a:cubicBezTo>
                      <a:lnTo>
                        <a:pt x="131030" y="162788"/>
                      </a:lnTo>
                      <a:cubicBezTo>
                        <a:pt x="161888" y="163652"/>
                        <a:pt x="171718" y="169990"/>
                        <a:pt x="171718" y="184825"/>
                      </a:cubicBezTo>
                      <a:cubicBezTo>
                        <a:pt x="171718" y="201388"/>
                        <a:pt x="153066" y="210137"/>
                        <a:pt x="117743" y="210137"/>
                      </a:cubicBezTo>
                      <a:cubicBezTo>
                        <a:pt x="82420" y="210137"/>
                        <a:pt x="64741" y="201532"/>
                        <a:pt x="64201" y="182988"/>
                      </a:cubicBezTo>
                      <a:lnTo>
                        <a:pt x="101828" y="182988"/>
                      </a:lnTo>
                      <a:cubicBezTo>
                        <a:pt x="102152" y="187129"/>
                        <a:pt x="106941" y="188533"/>
                        <a:pt x="117851" y="188533"/>
                      </a:cubicBezTo>
                      <a:cubicBezTo>
                        <a:pt x="128113" y="188533"/>
                        <a:pt x="133010" y="187453"/>
                        <a:pt x="133010" y="184284"/>
                      </a:cubicBezTo>
                      <a:close/>
                      <a:moveTo>
                        <a:pt x="485052" y="207941"/>
                      </a:moveTo>
                      <a:lnTo>
                        <a:pt x="394638" y="207941"/>
                      </a:lnTo>
                      <a:lnTo>
                        <a:pt x="394638" y="134883"/>
                      </a:lnTo>
                      <a:lnTo>
                        <a:pt x="485052" y="134883"/>
                      </a:lnTo>
                      <a:lnTo>
                        <a:pt x="485052" y="157459"/>
                      </a:lnTo>
                      <a:lnTo>
                        <a:pt x="432265" y="157459"/>
                      </a:lnTo>
                      <a:lnTo>
                        <a:pt x="432265" y="162680"/>
                      </a:lnTo>
                      <a:lnTo>
                        <a:pt x="483071" y="162680"/>
                      </a:lnTo>
                      <a:lnTo>
                        <a:pt x="483071" y="180144"/>
                      </a:lnTo>
                      <a:lnTo>
                        <a:pt x="432265" y="180144"/>
                      </a:lnTo>
                      <a:lnTo>
                        <a:pt x="432265" y="185364"/>
                      </a:lnTo>
                      <a:lnTo>
                        <a:pt x="485052" y="185364"/>
                      </a:lnTo>
                      <a:lnTo>
                        <a:pt x="485052" y="207941"/>
                      </a:lnTo>
                      <a:close/>
                      <a:moveTo>
                        <a:pt x="285608" y="173050"/>
                      </a:moveTo>
                      <a:lnTo>
                        <a:pt x="285608" y="134883"/>
                      </a:lnTo>
                      <a:lnTo>
                        <a:pt x="323236" y="134883"/>
                      </a:lnTo>
                      <a:lnTo>
                        <a:pt x="323236" y="165417"/>
                      </a:lnTo>
                      <a:cubicBezTo>
                        <a:pt x="323236" y="176327"/>
                        <a:pt x="326080" y="180900"/>
                        <a:pt x="337422" y="180900"/>
                      </a:cubicBezTo>
                      <a:cubicBezTo>
                        <a:pt x="348765" y="180900"/>
                        <a:pt x="351609" y="176327"/>
                        <a:pt x="351609" y="165417"/>
                      </a:cubicBezTo>
                      <a:lnTo>
                        <a:pt x="351609" y="134883"/>
                      </a:lnTo>
                      <a:lnTo>
                        <a:pt x="389237" y="134883"/>
                      </a:lnTo>
                      <a:lnTo>
                        <a:pt x="389237" y="173050"/>
                      </a:lnTo>
                      <a:cubicBezTo>
                        <a:pt x="389237" y="198147"/>
                        <a:pt x="372241" y="210137"/>
                        <a:pt x="337422" y="210137"/>
                      </a:cubicBezTo>
                      <a:cubicBezTo>
                        <a:pt x="302604" y="210137"/>
                        <a:pt x="285608" y="198147"/>
                        <a:pt x="285608" y="173050"/>
                      </a:cubicBezTo>
                      <a:close/>
                      <a:moveTo>
                        <a:pt x="60312" y="207941"/>
                      </a:moveTo>
                      <a:lnTo>
                        <a:pt x="22648" y="207941"/>
                      </a:lnTo>
                      <a:lnTo>
                        <a:pt x="22648" y="134883"/>
                      </a:lnTo>
                      <a:lnTo>
                        <a:pt x="60276" y="134883"/>
                      </a:lnTo>
                      <a:lnTo>
                        <a:pt x="60276" y="207941"/>
                      </a:lnTo>
                      <a:close/>
                      <a:moveTo>
                        <a:pt x="507700" y="222308"/>
                      </a:moveTo>
                      <a:lnTo>
                        <a:pt x="507700" y="111046"/>
                      </a:lnTo>
                      <a:lnTo>
                        <a:pt x="307609" y="111046"/>
                      </a:lnTo>
                      <a:lnTo>
                        <a:pt x="307609" y="0"/>
                      </a:lnTo>
                      <a:lnTo>
                        <a:pt x="0" y="0"/>
                      </a:lnTo>
                      <a:lnTo>
                        <a:pt x="0" y="343112"/>
                      </a:lnTo>
                      <a:lnTo>
                        <a:pt x="633761" y="343112"/>
                      </a:lnTo>
                      <a:lnTo>
                        <a:pt x="633761" y="222308"/>
                      </a:lnTo>
                      <a:lnTo>
                        <a:pt x="507700" y="222308"/>
                      </a:lnTo>
                      <a:close/>
                      <a:moveTo>
                        <a:pt x="9470" y="9470"/>
                      </a:moveTo>
                      <a:lnTo>
                        <a:pt x="298139" y="9470"/>
                      </a:lnTo>
                      <a:lnTo>
                        <a:pt x="298139" y="111046"/>
                      </a:lnTo>
                      <a:lnTo>
                        <a:pt x="9470" y="111046"/>
                      </a:lnTo>
                      <a:lnTo>
                        <a:pt x="9470" y="9470"/>
                      </a:lnTo>
                      <a:close/>
                      <a:moveTo>
                        <a:pt x="9470" y="120516"/>
                      </a:moveTo>
                      <a:lnTo>
                        <a:pt x="498230" y="120516"/>
                      </a:lnTo>
                      <a:cubicBezTo>
                        <a:pt x="498230" y="120516"/>
                        <a:pt x="498230" y="222308"/>
                        <a:pt x="498230" y="222308"/>
                      </a:cubicBezTo>
                      <a:lnTo>
                        <a:pt x="9470" y="222308"/>
                      </a:lnTo>
                      <a:lnTo>
                        <a:pt x="9470" y="120516"/>
                      </a:lnTo>
                      <a:close/>
                      <a:moveTo>
                        <a:pt x="624291" y="333678"/>
                      </a:moveTo>
                      <a:lnTo>
                        <a:pt x="9470" y="333678"/>
                      </a:lnTo>
                      <a:lnTo>
                        <a:pt x="9470" y="231778"/>
                      </a:lnTo>
                      <a:lnTo>
                        <a:pt x="624291" y="231778"/>
                      </a:lnTo>
                      <a:lnTo>
                        <a:pt x="624291" y="333678"/>
                      </a:lnTo>
                      <a:close/>
                    </a:path>
                  </a:pathLst>
                </a:custGeom>
                <a:grpFill/>
                <a:ln w="3601" cap="flat">
                  <a:noFill/>
                  <a:prstDash val="solid"/>
                  <a:miter/>
                </a:ln>
              </p:spPr>
              <p:txBody>
                <a:bodyPr rtlCol="0" anchor="ctr"/>
                <a:lstStyle/>
                <a:p>
                  <a:endParaRPr lang="en-US"/>
                </a:p>
              </p:txBody>
            </p:sp>
          </p:grpSp>
          <p:grpSp>
            <p:nvGrpSpPr>
              <p:cNvPr id="12" name="Graphic 4">
                <a:extLst>
                  <a:ext uri="{FF2B5EF4-FFF2-40B4-BE49-F238E27FC236}">
                    <a16:creationId xmlns:a16="http://schemas.microsoft.com/office/drawing/2014/main" id="{D1BAC354-FECE-7089-3DAC-37902D27A308}"/>
                  </a:ext>
                </a:extLst>
              </p:cNvPr>
              <p:cNvGrpSpPr/>
              <p:nvPr/>
            </p:nvGrpSpPr>
            <p:grpSpPr>
              <a:xfrm>
                <a:off x="2520" y="5866030"/>
                <a:ext cx="1070310" cy="54767"/>
                <a:chOff x="2520" y="5866030"/>
                <a:chExt cx="1070310" cy="54767"/>
              </a:xfrm>
              <a:grpFill/>
            </p:grpSpPr>
            <p:sp>
              <p:nvSpPr>
                <p:cNvPr id="13" name="Freeform: Shape 12">
                  <a:extLst>
                    <a:ext uri="{FF2B5EF4-FFF2-40B4-BE49-F238E27FC236}">
                      <a16:creationId xmlns:a16="http://schemas.microsoft.com/office/drawing/2014/main" id="{B83D1F9B-31FF-CA4F-C217-FB6543481BD2}"/>
                    </a:ext>
                  </a:extLst>
                </p:cNvPr>
                <p:cNvSpPr/>
                <p:nvPr/>
              </p:nvSpPr>
              <p:spPr>
                <a:xfrm>
                  <a:off x="2520" y="5868263"/>
                  <a:ext cx="49977" cy="41192"/>
                </a:xfrm>
                <a:custGeom>
                  <a:avLst/>
                  <a:gdLst>
                    <a:gd name="connsiteX0" fmla="*/ 33703 w 49977"/>
                    <a:gd name="connsiteY0" fmla="*/ 0 h 41192"/>
                    <a:gd name="connsiteX1" fmla="*/ 43100 w 49977"/>
                    <a:gd name="connsiteY1" fmla="*/ 1512 h 41192"/>
                    <a:gd name="connsiteX2" fmla="*/ 48322 w 49977"/>
                    <a:gd name="connsiteY2" fmla="*/ 6085 h 41192"/>
                    <a:gd name="connsiteX3" fmla="*/ 49978 w 49977"/>
                    <a:gd name="connsiteY3" fmla="*/ 13935 h 41192"/>
                    <a:gd name="connsiteX4" fmla="*/ 48322 w 49977"/>
                    <a:gd name="connsiteY4" fmla="*/ 21712 h 41192"/>
                    <a:gd name="connsiteX5" fmla="*/ 43100 w 49977"/>
                    <a:gd name="connsiteY5" fmla="*/ 26285 h 41192"/>
                    <a:gd name="connsiteX6" fmla="*/ 33703 w 49977"/>
                    <a:gd name="connsiteY6" fmla="*/ 27798 h 41192"/>
                    <a:gd name="connsiteX7" fmla="*/ 13107 w 49977"/>
                    <a:gd name="connsiteY7" fmla="*/ 27798 h 41192"/>
                    <a:gd name="connsiteX8" fmla="*/ 13107 w 49977"/>
                    <a:gd name="connsiteY8" fmla="*/ 41192 h 41192"/>
                    <a:gd name="connsiteX9" fmla="*/ 0 w 49977"/>
                    <a:gd name="connsiteY9" fmla="*/ 41192 h 41192"/>
                    <a:gd name="connsiteX10" fmla="*/ 0 w 49977"/>
                    <a:gd name="connsiteY10" fmla="*/ 0 h 41192"/>
                    <a:gd name="connsiteX11" fmla="*/ 33703 w 49977"/>
                    <a:gd name="connsiteY11" fmla="*/ 0 h 41192"/>
                    <a:gd name="connsiteX12" fmla="*/ 30354 w 49977"/>
                    <a:gd name="connsiteY12" fmla="*/ 18688 h 41192"/>
                    <a:gd name="connsiteX13" fmla="*/ 34279 w 49977"/>
                    <a:gd name="connsiteY13" fmla="*/ 17608 h 41192"/>
                    <a:gd name="connsiteX14" fmla="*/ 35503 w 49977"/>
                    <a:gd name="connsiteY14" fmla="*/ 14259 h 41192"/>
                    <a:gd name="connsiteX15" fmla="*/ 34279 w 49977"/>
                    <a:gd name="connsiteY15" fmla="*/ 10874 h 41192"/>
                    <a:gd name="connsiteX16" fmla="*/ 30354 w 49977"/>
                    <a:gd name="connsiteY16" fmla="*/ 9794 h 41192"/>
                    <a:gd name="connsiteX17" fmla="*/ 13107 w 49977"/>
                    <a:gd name="connsiteY17" fmla="*/ 9794 h 41192"/>
                    <a:gd name="connsiteX18" fmla="*/ 13107 w 49977"/>
                    <a:gd name="connsiteY18" fmla="*/ 18688 h 41192"/>
                    <a:gd name="connsiteX19" fmla="*/ 30354 w 49977"/>
                    <a:gd name="connsiteY19" fmla="*/ 18688 h 4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977" h="41192">
                      <a:moveTo>
                        <a:pt x="33703" y="0"/>
                      </a:moveTo>
                      <a:cubicBezTo>
                        <a:pt x="37591" y="0"/>
                        <a:pt x="40724" y="504"/>
                        <a:pt x="43100" y="1512"/>
                      </a:cubicBezTo>
                      <a:cubicBezTo>
                        <a:pt x="45477" y="2521"/>
                        <a:pt x="47241" y="4033"/>
                        <a:pt x="48322" y="6085"/>
                      </a:cubicBezTo>
                      <a:cubicBezTo>
                        <a:pt x="49402" y="8138"/>
                        <a:pt x="49978" y="10730"/>
                        <a:pt x="49978" y="13935"/>
                      </a:cubicBezTo>
                      <a:cubicBezTo>
                        <a:pt x="49978" y="17139"/>
                        <a:pt x="49438" y="19696"/>
                        <a:pt x="48322" y="21712"/>
                      </a:cubicBezTo>
                      <a:cubicBezTo>
                        <a:pt x="47241" y="23765"/>
                        <a:pt x="45477" y="25277"/>
                        <a:pt x="43100" y="26285"/>
                      </a:cubicBezTo>
                      <a:cubicBezTo>
                        <a:pt x="40724" y="27294"/>
                        <a:pt x="37591" y="27798"/>
                        <a:pt x="33703" y="27798"/>
                      </a:cubicBezTo>
                      <a:lnTo>
                        <a:pt x="13107" y="27798"/>
                      </a:lnTo>
                      <a:lnTo>
                        <a:pt x="13107" y="41192"/>
                      </a:lnTo>
                      <a:lnTo>
                        <a:pt x="0" y="41192"/>
                      </a:lnTo>
                      <a:lnTo>
                        <a:pt x="0" y="0"/>
                      </a:lnTo>
                      <a:lnTo>
                        <a:pt x="33703" y="0"/>
                      </a:lnTo>
                      <a:close/>
                      <a:moveTo>
                        <a:pt x="30354" y="18688"/>
                      </a:moveTo>
                      <a:cubicBezTo>
                        <a:pt x="32154" y="18688"/>
                        <a:pt x="33487" y="18328"/>
                        <a:pt x="34279" y="17608"/>
                      </a:cubicBezTo>
                      <a:cubicBezTo>
                        <a:pt x="35071" y="16888"/>
                        <a:pt x="35503" y="15771"/>
                        <a:pt x="35503" y="14259"/>
                      </a:cubicBezTo>
                      <a:cubicBezTo>
                        <a:pt x="35503" y="12747"/>
                        <a:pt x="35107" y="11595"/>
                        <a:pt x="34279" y="10874"/>
                      </a:cubicBezTo>
                      <a:cubicBezTo>
                        <a:pt x="33487" y="10154"/>
                        <a:pt x="32154" y="9794"/>
                        <a:pt x="30354" y="9794"/>
                      </a:cubicBezTo>
                      <a:lnTo>
                        <a:pt x="13107" y="9794"/>
                      </a:lnTo>
                      <a:lnTo>
                        <a:pt x="13107" y="18688"/>
                      </a:lnTo>
                      <a:lnTo>
                        <a:pt x="30354" y="18688"/>
                      </a:lnTo>
                      <a:close/>
                    </a:path>
                  </a:pathLst>
                </a:custGeom>
                <a:grpFill/>
                <a:ln w="360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D762014C-7657-B2EB-B2F9-79FC5A9BDA42}"/>
                    </a:ext>
                  </a:extLst>
                </p:cNvPr>
                <p:cNvSpPr/>
                <p:nvPr/>
              </p:nvSpPr>
              <p:spPr>
                <a:xfrm>
                  <a:off x="54514" y="5877013"/>
                  <a:ext cx="44864" cy="33774"/>
                </a:xfrm>
                <a:custGeom>
                  <a:avLst/>
                  <a:gdLst>
                    <a:gd name="connsiteX0" fmla="*/ 44001 w 44864"/>
                    <a:gd name="connsiteY0" fmla="*/ 27401 h 33774"/>
                    <a:gd name="connsiteX1" fmla="*/ 44181 w 44864"/>
                    <a:gd name="connsiteY1" fmla="*/ 30246 h 33774"/>
                    <a:gd name="connsiteX2" fmla="*/ 44865 w 44864"/>
                    <a:gd name="connsiteY2" fmla="*/ 32082 h 33774"/>
                    <a:gd name="connsiteX3" fmla="*/ 44865 w 44864"/>
                    <a:gd name="connsiteY3" fmla="*/ 32442 h 33774"/>
                    <a:gd name="connsiteX4" fmla="*/ 32190 w 44864"/>
                    <a:gd name="connsiteY4" fmla="*/ 32442 h 33774"/>
                    <a:gd name="connsiteX5" fmla="*/ 31542 w 44864"/>
                    <a:gd name="connsiteY5" fmla="*/ 31218 h 33774"/>
                    <a:gd name="connsiteX6" fmla="*/ 31326 w 44864"/>
                    <a:gd name="connsiteY6" fmla="*/ 29274 h 33774"/>
                    <a:gd name="connsiteX7" fmla="*/ 31326 w 44864"/>
                    <a:gd name="connsiteY7" fmla="*/ 28229 h 33774"/>
                    <a:gd name="connsiteX8" fmla="*/ 24917 w 44864"/>
                    <a:gd name="connsiteY8" fmla="*/ 32370 h 33774"/>
                    <a:gd name="connsiteX9" fmla="*/ 15123 w 44864"/>
                    <a:gd name="connsiteY9" fmla="*/ 33775 h 33774"/>
                    <a:gd name="connsiteX10" fmla="*/ 4213 w 44864"/>
                    <a:gd name="connsiteY10" fmla="*/ 31218 h 33774"/>
                    <a:gd name="connsiteX11" fmla="*/ 0 w 44864"/>
                    <a:gd name="connsiteY11" fmla="*/ 23441 h 33774"/>
                    <a:gd name="connsiteX12" fmla="*/ 1332 w 44864"/>
                    <a:gd name="connsiteY12" fmla="*/ 17968 h 33774"/>
                    <a:gd name="connsiteX13" fmla="*/ 5005 w 44864"/>
                    <a:gd name="connsiteY13" fmla="*/ 14799 h 33774"/>
                    <a:gd name="connsiteX14" fmla="*/ 10730 w 44864"/>
                    <a:gd name="connsiteY14" fmla="*/ 13467 h 33774"/>
                    <a:gd name="connsiteX15" fmla="*/ 27185 w 44864"/>
                    <a:gd name="connsiteY15" fmla="*/ 12098 h 33774"/>
                    <a:gd name="connsiteX16" fmla="*/ 29706 w 44864"/>
                    <a:gd name="connsiteY16" fmla="*/ 11486 h 33774"/>
                    <a:gd name="connsiteX17" fmla="*/ 30498 w 44864"/>
                    <a:gd name="connsiteY17" fmla="*/ 9974 h 33774"/>
                    <a:gd name="connsiteX18" fmla="*/ 28986 w 44864"/>
                    <a:gd name="connsiteY18" fmla="*/ 8210 h 33774"/>
                    <a:gd name="connsiteX19" fmla="*/ 23945 w 44864"/>
                    <a:gd name="connsiteY19" fmla="*/ 7597 h 33774"/>
                    <a:gd name="connsiteX20" fmla="*/ 18616 w 44864"/>
                    <a:gd name="connsiteY20" fmla="*/ 8282 h 33774"/>
                    <a:gd name="connsiteX21" fmla="*/ 16203 w 44864"/>
                    <a:gd name="connsiteY21" fmla="*/ 10694 h 33774"/>
                    <a:gd name="connsiteX22" fmla="*/ 2232 w 44864"/>
                    <a:gd name="connsiteY22" fmla="*/ 10694 h 33774"/>
                    <a:gd name="connsiteX23" fmla="*/ 5041 w 44864"/>
                    <a:gd name="connsiteY23" fmla="*/ 4141 h 33774"/>
                    <a:gd name="connsiteX24" fmla="*/ 12206 w 44864"/>
                    <a:gd name="connsiteY24" fmla="*/ 900 h 33774"/>
                    <a:gd name="connsiteX25" fmla="*/ 23369 w 44864"/>
                    <a:gd name="connsiteY25" fmla="*/ 0 h 33774"/>
                    <a:gd name="connsiteX26" fmla="*/ 34819 w 44864"/>
                    <a:gd name="connsiteY26" fmla="*/ 756 h 33774"/>
                    <a:gd name="connsiteX27" fmla="*/ 41660 w 44864"/>
                    <a:gd name="connsiteY27" fmla="*/ 3673 h 33774"/>
                    <a:gd name="connsiteX28" fmla="*/ 44073 w 44864"/>
                    <a:gd name="connsiteY28" fmla="*/ 9938 h 33774"/>
                    <a:gd name="connsiteX29" fmla="*/ 44073 w 44864"/>
                    <a:gd name="connsiteY29" fmla="*/ 27401 h 33774"/>
                    <a:gd name="connsiteX30" fmla="*/ 31074 w 44864"/>
                    <a:gd name="connsiteY30" fmla="*/ 17823 h 33774"/>
                    <a:gd name="connsiteX31" fmla="*/ 29850 w 44864"/>
                    <a:gd name="connsiteY31" fmla="*/ 18291 h 33774"/>
                    <a:gd name="connsiteX32" fmla="*/ 28266 w 44864"/>
                    <a:gd name="connsiteY32" fmla="*/ 18580 h 33774"/>
                    <a:gd name="connsiteX33" fmla="*/ 28158 w 44864"/>
                    <a:gd name="connsiteY33" fmla="*/ 18652 h 33774"/>
                    <a:gd name="connsiteX34" fmla="*/ 28050 w 44864"/>
                    <a:gd name="connsiteY34" fmla="*/ 18652 h 33774"/>
                    <a:gd name="connsiteX35" fmla="*/ 17968 w 44864"/>
                    <a:gd name="connsiteY35" fmla="*/ 19876 h 33774"/>
                    <a:gd name="connsiteX36" fmla="*/ 14619 w 44864"/>
                    <a:gd name="connsiteY36" fmla="*/ 20956 h 33774"/>
                    <a:gd name="connsiteX37" fmla="*/ 13539 w 44864"/>
                    <a:gd name="connsiteY37" fmla="*/ 23189 h 33774"/>
                    <a:gd name="connsiteX38" fmla="*/ 14943 w 44864"/>
                    <a:gd name="connsiteY38" fmla="*/ 25601 h 33774"/>
                    <a:gd name="connsiteX39" fmla="*/ 19300 w 44864"/>
                    <a:gd name="connsiteY39" fmla="*/ 26285 h 33774"/>
                    <a:gd name="connsiteX40" fmla="*/ 27653 w 44864"/>
                    <a:gd name="connsiteY40" fmla="*/ 24485 h 33774"/>
                    <a:gd name="connsiteX41" fmla="*/ 31110 w 44864"/>
                    <a:gd name="connsiteY41" fmla="*/ 18868 h 33774"/>
                    <a:gd name="connsiteX42" fmla="*/ 31110 w 44864"/>
                    <a:gd name="connsiteY42" fmla="*/ 17823 h 3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4864" h="33774">
                      <a:moveTo>
                        <a:pt x="44001" y="27401"/>
                      </a:moveTo>
                      <a:cubicBezTo>
                        <a:pt x="44001" y="28518"/>
                        <a:pt x="44073" y="29454"/>
                        <a:pt x="44181" y="30246"/>
                      </a:cubicBezTo>
                      <a:cubicBezTo>
                        <a:pt x="44289" y="31038"/>
                        <a:pt x="44541" y="31614"/>
                        <a:pt x="44865" y="32082"/>
                      </a:cubicBezTo>
                      <a:lnTo>
                        <a:pt x="44865" y="32442"/>
                      </a:lnTo>
                      <a:lnTo>
                        <a:pt x="32190" y="32442"/>
                      </a:lnTo>
                      <a:cubicBezTo>
                        <a:pt x="31938" y="32155"/>
                        <a:pt x="31722" y="31758"/>
                        <a:pt x="31542" y="31218"/>
                      </a:cubicBezTo>
                      <a:cubicBezTo>
                        <a:pt x="31398" y="30678"/>
                        <a:pt x="31326" y="30030"/>
                        <a:pt x="31326" y="29274"/>
                      </a:cubicBezTo>
                      <a:lnTo>
                        <a:pt x="31326" y="28229"/>
                      </a:lnTo>
                      <a:cubicBezTo>
                        <a:pt x="29742" y="30030"/>
                        <a:pt x="27617" y="31398"/>
                        <a:pt x="24917" y="32370"/>
                      </a:cubicBezTo>
                      <a:cubicBezTo>
                        <a:pt x="22216" y="33307"/>
                        <a:pt x="18940" y="33775"/>
                        <a:pt x="15123" y="33775"/>
                      </a:cubicBezTo>
                      <a:cubicBezTo>
                        <a:pt x="10658" y="33775"/>
                        <a:pt x="7021" y="32947"/>
                        <a:pt x="4213" y="31218"/>
                      </a:cubicBezTo>
                      <a:cubicBezTo>
                        <a:pt x="1404" y="29526"/>
                        <a:pt x="0" y="26933"/>
                        <a:pt x="0" y="23441"/>
                      </a:cubicBezTo>
                      <a:cubicBezTo>
                        <a:pt x="0" y="21208"/>
                        <a:pt x="432" y="19372"/>
                        <a:pt x="1332" y="17968"/>
                      </a:cubicBezTo>
                      <a:cubicBezTo>
                        <a:pt x="2232" y="16563"/>
                        <a:pt x="3421" y="15483"/>
                        <a:pt x="5005" y="14799"/>
                      </a:cubicBezTo>
                      <a:cubicBezTo>
                        <a:pt x="6589" y="14115"/>
                        <a:pt x="8462" y="13683"/>
                        <a:pt x="10730" y="13467"/>
                      </a:cubicBezTo>
                      <a:lnTo>
                        <a:pt x="27185" y="12098"/>
                      </a:lnTo>
                      <a:cubicBezTo>
                        <a:pt x="28338" y="12026"/>
                        <a:pt x="29166" y="11810"/>
                        <a:pt x="29706" y="11486"/>
                      </a:cubicBezTo>
                      <a:cubicBezTo>
                        <a:pt x="30210" y="11162"/>
                        <a:pt x="30498" y="10658"/>
                        <a:pt x="30498" y="9974"/>
                      </a:cubicBezTo>
                      <a:cubicBezTo>
                        <a:pt x="30498" y="9218"/>
                        <a:pt x="29994" y="8606"/>
                        <a:pt x="28986" y="8210"/>
                      </a:cubicBezTo>
                      <a:cubicBezTo>
                        <a:pt x="27978" y="7814"/>
                        <a:pt x="26285" y="7597"/>
                        <a:pt x="23945" y="7597"/>
                      </a:cubicBezTo>
                      <a:cubicBezTo>
                        <a:pt x="21604" y="7597"/>
                        <a:pt x="19840" y="7814"/>
                        <a:pt x="18616" y="8282"/>
                      </a:cubicBezTo>
                      <a:cubicBezTo>
                        <a:pt x="17355" y="8750"/>
                        <a:pt x="16563" y="9542"/>
                        <a:pt x="16203" y="10694"/>
                      </a:cubicBezTo>
                      <a:lnTo>
                        <a:pt x="2232" y="10694"/>
                      </a:lnTo>
                      <a:cubicBezTo>
                        <a:pt x="2340" y="7886"/>
                        <a:pt x="3277" y="5689"/>
                        <a:pt x="5041" y="4141"/>
                      </a:cubicBezTo>
                      <a:cubicBezTo>
                        <a:pt x="6805" y="2592"/>
                        <a:pt x="9182" y="1512"/>
                        <a:pt x="12206" y="900"/>
                      </a:cubicBezTo>
                      <a:cubicBezTo>
                        <a:pt x="15231" y="288"/>
                        <a:pt x="18940" y="0"/>
                        <a:pt x="23369" y="0"/>
                      </a:cubicBezTo>
                      <a:cubicBezTo>
                        <a:pt x="28050" y="0"/>
                        <a:pt x="31866" y="252"/>
                        <a:pt x="34819" y="756"/>
                      </a:cubicBezTo>
                      <a:cubicBezTo>
                        <a:pt x="37771" y="1260"/>
                        <a:pt x="40040" y="2232"/>
                        <a:pt x="41660" y="3673"/>
                      </a:cubicBezTo>
                      <a:cubicBezTo>
                        <a:pt x="43281" y="5113"/>
                        <a:pt x="44073" y="7201"/>
                        <a:pt x="44073" y="9938"/>
                      </a:cubicBezTo>
                      <a:lnTo>
                        <a:pt x="44073" y="27401"/>
                      </a:lnTo>
                      <a:close/>
                      <a:moveTo>
                        <a:pt x="31074" y="17823"/>
                      </a:moveTo>
                      <a:cubicBezTo>
                        <a:pt x="30750" y="18004"/>
                        <a:pt x="30354" y="18184"/>
                        <a:pt x="29850" y="18291"/>
                      </a:cubicBezTo>
                      <a:cubicBezTo>
                        <a:pt x="29346" y="18400"/>
                        <a:pt x="28806" y="18508"/>
                        <a:pt x="28266" y="18580"/>
                      </a:cubicBezTo>
                      <a:cubicBezTo>
                        <a:pt x="28230" y="18616"/>
                        <a:pt x="28194" y="18652"/>
                        <a:pt x="28158" y="18652"/>
                      </a:cubicBezTo>
                      <a:lnTo>
                        <a:pt x="28050" y="18652"/>
                      </a:lnTo>
                      <a:lnTo>
                        <a:pt x="17968" y="19876"/>
                      </a:lnTo>
                      <a:cubicBezTo>
                        <a:pt x="16455" y="20092"/>
                        <a:pt x="15339" y="20488"/>
                        <a:pt x="14619" y="20956"/>
                      </a:cubicBezTo>
                      <a:cubicBezTo>
                        <a:pt x="13899" y="21460"/>
                        <a:pt x="13539" y="22217"/>
                        <a:pt x="13539" y="23189"/>
                      </a:cubicBezTo>
                      <a:cubicBezTo>
                        <a:pt x="13539" y="24341"/>
                        <a:pt x="14007" y="25133"/>
                        <a:pt x="14943" y="25601"/>
                      </a:cubicBezTo>
                      <a:cubicBezTo>
                        <a:pt x="15879" y="26069"/>
                        <a:pt x="17355" y="26285"/>
                        <a:pt x="19300" y="26285"/>
                      </a:cubicBezTo>
                      <a:cubicBezTo>
                        <a:pt x="22576" y="26285"/>
                        <a:pt x="25349" y="25673"/>
                        <a:pt x="27653" y="24485"/>
                      </a:cubicBezTo>
                      <a:cubicBezTo>
                        <a:pt x="29958" y="23260"/>
                        <a:pt x="31110" y="21388"/>
                        <a:pt x="31110" y="18868"/>
                      </a:cubicBezTo>
                      <a:lnTo>
                        <a:pt x="31110" y="17823"/>
                      </a:lnTo>
                      <a:close/>
                    </a:path>
                  </a:pathLst>
                </a:custGeom>
                <a:grpFill/>
                <a:ln w="360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E727C8FE-B0CE-80AA-17AE-AB16829A0926}"/>
                    </a:ext>
                  </a:extLst>
                </p:cNvPr>
                <p:cNvSpPr/>
                <p:nvPr/>
              </p:nvSpPr>
              <p:spPr>
                <a:xfrm>
                  <a:off x="104204" y="5877481"/>
                  <a:ext cx="32658" cy="31974"/>
                </a:xfrm>
                <a:custGeom>
                  <a:avLst/>
                  <a:gdLst>
                    <a:gd name="connsiteX0" fmla="*/ 12674 w 32658"/>
                    <a:gd name="connsiteY0" fmla="*/ 792 h 31974"/>
                    <a:gd name="connsiteX1" fmla="*/ 12674 w 32658"/>
                    <a:gd name="connsiteY1" fmla="*/ 5005 h 31974"/>
                    <a:gd name="connsiteX2" fmla="*/ 13035 w 32658"/>
                    <a:gd name="connsiteY2" fmla="*/ 5005 h 31974"/>
                    <a:gd name="connsiteX3" fmla="*/ 17175 w 32658"/>
                    <a:gd name="connsiteY3" fmla="*/ 2160 h 31974"/>
                    <a:gd name="connsiteX4" fmla="*/ 22360 w 32658"/>
                    <a:gd name="connsiteY4" fmla="*/ 504 h 31974"/>
                    <a:gd name="connsiteX5" fmla="*/ 28950 w 32658"/>
                    <a:gd name="connsiteY5" fmla="*/ 0 h 31974"/>
                    <a:gd name="connsiteX6" fmla="*/ 32658 w 32658"/>
                    <a:gd name="connsiteY6" fmla="*/ 180 h 31974"/>
                    <a:gd name="connsiteX7" fmla="*/ 32658 w 32658"/>
                    <a:gd name="connsiteY7" fmla="*/ 12351 h 31974"/>
                    <a:gd name="connsiteX8" fmla="*/ 32370 w 32658"/>
                    <a:gd name="connsiteY8" fmla="*/ 12279 h 31974"/>
                    <a:gd name="connsiteX9" fmla="*/ 26501 w 32658"/>
                    <a:gd name="connsiteY9" fmla="*/ 11774 h 31974"/>
                    <a:gd name="connsiteX10" fmla="*/ 16707 w 32658"/>
                    <a:gd name="connsiteY10" fmla="*/ 13827 h 31974"/>
                    <a:gd name="connsiteX11" fmla="*/ 12927 w 32658"/>
                    <a:gd name="connsiteY11" fmla="*/ 21640 h 31974"/>
                    <a:gd name="connsiteX12" fmla="*/ 12927 w 32658"/>
                    <a:gd name="connsiteY12" fmla="*/ 31974 h 31974"/>
                    <a:gd name="connsiteX13" fmla="*/ 0 w 32658"/>
                    <a:gd name="connsiteY13" fmla="*/ 31974 h 31974"/>
                    <a:gd name="connsiteX14" fmla="*/ 0 w 32658"/>
                    <a:gd name="connsiteY14" fmla="*/ 828 h 31974"/>
                    <a:gd name="connsiteX15" fmla="*/ 12674 w 32658"/>
                    <a:gd name="connsiteY15" fmla="*/ 828 h 3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658" h="31974">
                      <a:moveTo>
                        <a:pt x="12674" y="792"/>
                      </a:moveTo>
                      <a:lnTo>
                        <a:pt x="12674" y="5005"/>
                      </a:lnTo>
                      <a:lnTo>
                        <a:pt x="13035" y="5005"/>
                      </a:lnTo>
                      <a:cubicBezTo>
                        <a:pt x="14259" y="3853"/>
                        <a:pt x="15663" y="2917"/>
                        <a:pt x="17175" y="2160"/>
                      </a:cubicBezTo>
                      <a:cubicBezTo>
                        <a:pt x="18724" y="1404"/>
                        <a:pt x="20452" y="864"/>
                        <a:pt x="22360" y="504"/>
                      </a:cubicBezTo>
                      <a:cubicBezTo>
                        <a:pt x="24269" y="144"/>
                        <a:pt x="26465" y="0"/>
                        <a:pt x="28950" y="0"/>
                      </a:cubicBezTo>
                      <a:cubicBezTo>
                        <a:pt x="30174" y="0"/>
                        <a:pt x="31398" y="72"/>
                        <a:pt x="32658" y="180"/>
                      </a:cubicBezTo>
                      <a:lnTo>
                        <a:pt x="32658" y="12351"/>
                      </a:lnTo>
                      <a:lnTo>
                        <a:pt x="32370" y="12279"/>
                      </a:lnTo>
                      <a:cubicBezTo>
                        <a:pt x="30642" y="11919"/>
                        <a:pt x="28662" y="11774"/>
                        <a:pt x="26501" y="11774"/>
                      </a:cubicBezTo>
                      <a:cubicBezTo>
                        <a:pt x="22504" y="11774"/>
                        <a:pt x="19228" y="12458"/>
                        <a:pt x="16707" y="13827"/>
                      </a:cubicBezTo>
                      <a:cubicBezTo>
                        <a:pt x="14187" y="15195"/>
                        <a:pt x="12927" y="17787"/>
                        <a:pt x="12927" y="21640"/>
                      </a:cubicBezTo>
                      <a:lnTo>
                        <a:pt x="12927" y="31974"/>
                      </a:lnTo>
                      <a:lnTo>
                        <a:pt x="0" y="31974"/>
                      </a:lnTo>
                      <a:lnTo>
                        <a:pt x="0" y="828"/>
                      </a:lnTo>
                      <a:lnTo>
                        <a:pt x="12674" y="828"/>
                      </a:lnTo>
                      <a:close/>
                    </a:path>
                  </a:pathLst>
                </a:custGeom>
                <a:grpFill/>
                <a:ln w="3601"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D2C3F2F-62B0-A4D9-9A21-243877D5E34E}"/>
                    </a:ext>
                  </a:extLst>
                </p:cNvPr>
                <p:cNvSpPr/>
                <p:nvPr/>
              </p:nvSpPr>
              <p:spPr>
                <a:xfrm>
                  <a:off x="138087" y="5869955"/>
                  <a:ext cx="29057" cy="40039"/>
                </a:xfrm>
                <a:custGeom>
                  <a:avLst/>
                  <a:gdLst>
                    <a:gd name="connsiteX0" fmla="*/ 23549 w 29057"/>
                    <a:gd name="connsiteY0" fmla="*/ 29958 h 40039"/>
                    <a:gd name="connsiteX1" fmla="*/ 26177 w 29057"/>
                    <a:gd name="connsiteY1" fmla="*/ 29958 h 40039"/>
                    <a:gd name="connsiteX2" fmla="*/ 28986 w 29057"/>
                    <a:gd name="connsiteY2" fmla="*/ 29814 h 40039"/>
                    <a:gd name="connsiteX3" fmla="*/ 28986 w 29057"/>
                    <a:gd name="connsiteY3" fmla="*/ 39500 h 40039"/>
                    <a:gd name="connsiteX4" fmla="*/ 25241 w 29057"/>
                    <a:gd name="connsiteY4" fmla="*/ 39860 h 40039"/>
                    <a:gd name="connsiteX5" fmla="*/ 20812 w 29057"/>
                    <a:gd name="connsiteY5" fmla="*/ 40040 h 40039"/>
                    <a:gd name="connsiteX6" fmla="*/ 11882 w 29057"/>
                    <a:gd name="connsiteY6" fmla="*/ 39068 h 40039"/>
                    <a:gd name="connsiteX7" fmla="*/ 7489 w 29057"/>
                    <a:gd name="connsiteY7" fmla="*/ 35935 h 40039"/>
                    <a:gd name="connsiteX8" fmla="*/ 6229 w 29057"/>
                    <a:gd name="connsiteY8" fmla="*/ 29922 h 40039"/>
                    <a:gd name="connsiteX9" fmla="*/ 6229 w 29057"/>
                    <a:gd name="connsiteY9" fmla="*/ 15915 h 40039"/>
                    <a:gd name="connsiteX10" fmla="*/ 0 w 29057"/>
                    <a:gd name="connsiteY10" fmla="*/ 15915 h 40039"/>
                    <a:gd name="connsiteX11" fmla="*/ 0 w 29057"/>
                    <a:gd name="connsiteY11" fmla="*/ 8426 h 40039"/>
                    <a:gd name="connsiteX12" fmla="*/ 6229 w 29057"/>
                    <a:gd name="connsiteY12" fmla="*/ 8426 h 40039"/>
                    <a:gd name="connsiteX13" fmla="*/ 6229 w 29057"/>
                    <a:gd name="connsiteY13" fmla="*/ 0 h 40039"/>
                    <a:gd name="connsiteX14" fmla="*/ 19084 w 29057"/>
                    <a:gd name="connsiteY14" fmla="*/ 0 h 40039"/>
                    <a:gd name="connsiteX15" fmla="*/ 19084 w 29057"/>
                    <a:gd name="connsiteY15" fmla="*/ 8426 h 40039"/>
                    <a:gd name="connsiteX16" fmla="*/ 29058 w 29057"/>
                    <a:gd name="connsiteY16" fmla="*/ 8426 h 40039"/>
                    <a:gd name="connsiteX17" fmla="*/ 29058 w 29057"/>
                    <a:gd name="connsiteY17" fmla="*/ 15915 h 40039"/>
                    <a:gd name="connsiteX18" fmla="*/ 19084 w 29057"/>
                    <a:gd name="connsiteY18" fmla="*/ 15915 h 40039"/>
                    <a:gd name="connsiteX19" fmla="*/ 19084 w 29057"/>
                    <a:gd name="connsiteY19" fmla="*/ 27581 h 40039"/>
                    <a:gd name="connsiteX20" fmla="*/ 20128 w 29057"/>
                    <a:gd name="connsiteY20" fmla="*/ 29526 h 40039"/>
                    <a:gd name="connsiteX21" fmla="*/ 23585 w 29057"/>
                    <a:gd name="connsiteY21" fmla="*/ 30030 h 4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057" h="40039">
                      <a:moveTo>
                        <a:pt x="23549" y="29958"/>
                      </a:moveTo>
                      <a:cubicBezTo>
                        <a:pt x="24341" y="29958"/>
                        <a:pt x="25241" y="29958"/>
                        <a:pt x="26177" y="29958"/>
                      </a:cubicBezTo>
                      <a:cubicBezTo>
                        <a:pt x="27113" y="29958"/>
                        <a:pt x="28050" y="29886"/>
                        <a:pt x="28986" y="29814"/>
                      </a:cubicBezTo>
                      <a:lnTo>
                        <a:pt x="28986" y="39500"/>
                      </a:lnTo>
                      <a:cubicBezTo>
                        <a:pt x="28050" y="39608"/>
                        <a:pt x="26825" y="39715"/>
                        <a:pt x="25241" y="39860"/>
                      </a:cubicBezTo>
                      <a:cubicBezTo>
                        <a:pt x="23657" y="40004"/>
                        <a:pt x="22180" y="40040"/>
                        <a:pt x="20812" y="40040"/>
                      </a:cubicBezTo>
                      <a:cubicBezTo>
                        <a:pt x="16923" y="40040"/>
                        <a:pt x="13935" y="39715"/>
                        <a:pt x="11882" y="39068"/>
                      </a:cubicBezTo>
                      <a:cubicBezTo>
                        <a:pt x="9794" y="38419"/>
                        <a:pt x="8354" y="37375"/>
                        <a:pt x="7489" y="35935"/>
                      </a:cubicBezTo>
                      <a:cubicBezTo>
                        <a:pt x="6625" y="34495"/>
                        <a:pt x="6229" y="32478"/>
                        <a:pt x="6229" y="29922"/>
                      </a:cubicBezTo>
                      <a:lnTo>
                        <a:pt x="6229" y="15915"/>
                      </a:lnTo>
                      <a:lnTo>
                        <a:pt x="0" y="15915"/>
                      </a:lnTo>
                      <a:lnTo>
                        <a:pt x="0" y="8426"/>
                      </a:lnTo>
                      <a:lnTo>
                        <a:pt x="6229" y="8426"/>
                      </a:lnTo>
                      <a:lnTo>
                        <a:pt x="6229" y="0"/>
                      </a:lnTo>
                      <a:lnTo>
                        <a:pt x="19084" y="0"/>
                      </a:lnTo>
                      <a:lnTo>
                        <a:pt x="19084" y="8426"/>
                      </a:lnTo>
                      <a:lnTo>
                        <a:pt x="29058" y="8426"/>
                      </a:lnTo>
                      <a:lnTo>
                        <a:pt x="29058" y="15915"/>
                      </a:lnTo>
                      <a:lnTo>
                        <a:pt x="19084" y="15915"/>
                      </a:lnTo>
                      <a:lnTo>
                        <a:pt x="19084" y="27581"/>
                      </a:lnTo>
                      <a:cubicBezTo>
                        <a:pt x="19084" y="28553"/>
                        <a:pt x="19444" y="29202"/>
                        <a:pt x="20128" y="29526"/>
                      </a:cubicBezTo>
                      <a:cubicBezTo>
                        <a:pt x="20812" y="29850"/>
                        <a:pt x="21964" y="30030"/>
                        <a:pt x="23585" y="30030"/>
                      </a:cubicBezTo>
                      <a:close/>
                    </a:path>
                  </a:pathLst>
                </a:custGeom>
                <a:grpFill/>
                <a:ln w="3601"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0F3DF0BB-A470-261F-D69B-DF3C4062F20A}"/>
                    </a:ext>
                  </a:extLst>
                </p:cNvPr>
                <p:cNvSpPr/>
                <p:nvPr/>
              </p:nvSpPr>
              <p:spPr>
                <a:xfrm>
                  <a:off x="191629" y="5877013"/>
                  <a:ext cx="46593" cy="33738"/>
                </a:xfrm>
                <a:custGeom>
                  <a:avLst/>
                  <a:gdLst>
                    <a:gd name="connsiteX0" fmla="*/ 23297 w 46593"/>
                    <a:gd name="connsiteY0" fmla="*/ 0 h 33738"/>
                    <a:gd name="connsiteX1" fmla="*/ 36583 w 46593"/>
                    <a:gd name="connsiteY1" fmla="*/ 1945 h 33738"/>
                    <a:gd name="connsiteX2" fmla="*/ 44181 w 46593"/>
                    <a:gd name="connsiteY2" fmla="*/ 7633 h 33738"/>
                    <a:gd name="connsiteX3" fmla="*/ 46593 w 46593"/>
                    <a:gd name="connsiteY3" fmla="*/ 16852 h 33738"/>
                    <a:gd name="connsiteX4" fmla="*/ 44181 w 46593"/>
                    <a:gd name="connsiteY4" fmla="*/ 26069 h 33738"/>
                    <a:gd name="connsiteX5" fmla="*/ 36583 w 46593"/>
                    <a:gd name="connsiteY5" fmla="*/ 31794 h 33738"/>
                    <a:gd name="connsiteX6" fmla="*/ 23297 w 46593"/>
                    <a:gd name="connsiteY6" fmla="*/ 33739 h 33738"/>
                    <a:gd name="connsiteX7" fmla="*/ 10082 w 46593"/>
                    <a:gd name="connsiteY7" fmla="*/ 31794 h 33738"/>
                    <a:gd name="connsiteX8" fmla="*/ 2448 w 46593"/>
                    <a:gd name="connsiteY8" fmla="*/ 26069 h 33738"/>
                    <a:gd name="connsiteX9" fmla="*/ 0 w 46593"/>
                    <a:gd name="connsiteY9" fmla="*/ 16852 h 33738"/>
                    <a:gd name="connsiteX10" fmla="*/ 2448 w 46593"/>
                    <a:gd name="connsiteY10" fmla="*/ 7633 h 33738"/>
                    <a:gd name="connsiteX11" fmla="*/ 10082 w 46593"/>
                    <a:gd name="connsiteY11" fmla="*/ 1945 h 33738"/>
                    <a:gd name="connsiteX12" fmla="*/ 23297 w 46593"/>
                    <a:gd name="connsiteY12" fmla="*/ 0 h 33738"/>
                    <a:gd name="connsiteX13" fmla="*/ 23297 w 46593"/>
                    <a:gd name="connsiteY13" fmla="*/ 24737 h 33738"/>
                    <a:gd name="connsiteX14" fmla="*/ 30786 w 46593"/>
                    <a:gd name="connsiteY14" fmla="*/ 22685 h 33738"/>
                    <a:gd name="connsiteX15" fmla="*/ 33127 w 46593"/>
                    <a:gd name="connsiteY15" fmla="*/ 16815 h 33738"/>
                    <a:gd name="connsiteX16" fmla="*/ 30786 w 46593"/>
                    <a:gd name="connsiteY16" fmla="*/ 10946 h 33738"/>
                    <a:gd name="connsiteX17" fmla="*/ 23297 w 46593"/>
                    <a:gd name="connsiteY17" fmla="*/ 8858 h 33738"/>
                    <a:gd name="connsiteX18" fmla="*/ 15807 w 46593"/>
                    <a:gd name="connsiteY18" fmla="*/ 10946 h 33738"/>
                    <a:gd name="connsiteX19" fmla="*/ 13431 w 46593"/>
                    <a:gd name="connsiteY19" fmla="*/ 16815 h 33738"/>
                    <a:gd name="connsiteX20" fmla="*/ 15807 w 46593"/>
                    <a:gd name="connsiteY20" fmla="*/ 22685 h 33738"/>
                    <a:gd name="connsiteX21" fmla="*/ 23297 w 46593"/>
                    <a:gd name="connsiteY21" fmla="*/ 24737 h 3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593" h="33738">
                      <a:moveTo>
                        <a:pt x="23297" y="0"/>
                      </a:moveTo>
                      <a:cubicBezTo>
                        <a:pt x="28698" y="0"/>
                        <a:pt x="33091" y="648"/>
                        <a:pt x="36583" y="1945"/>
                      </a:cubicBezTo>
                      <a:cubicBezTo>
                        <a:pt x="40040" y="3241"/>
                        <a:pt x="42596" y="5149"/>
                        <a:pt x="44181" y="7633"/>
                      </a:cubicBezTo>
                      <a:cubicBezTo>
                        <a:pt x="45765" y="10118"/>
                        <a:pt x="46593" y="13179"/>
                        <a:pt x="46593" y="16852"/>
                      </a:cubicBezTo>
                      <a:cubicBezTo>
                        <a:pt x="46593" y="20524"/>
                        <a:pt x="45801" y="23549"/>
                        <a:pt x="44181" y="26069"/>
                      </a:cubicBezTo>
                      <a:cubicBezTo>
                        <a:pt x="42560" y="28590"/>
                        <a:pt x="40040" y="30498"/>
                        <a:pt x="36583" y="31794"/>
                      </a:cubicBezTo>
                      <a:cubicBezTo>
                        <a:pt x="33127" y="33091"/>
                        <a:pt x="28698" y="33739"/>
                        <a:pt x="23297" y="33739"/>
                      </a:cubicBezTo>
                      <a:cubicBezTo>
                        <a:pt x="17896" y="33739"/>
                        <a:pt x="13539" y="33091"/>
                        <a:pt x="10082" y="31794"/>
                      </a:cubicBezTo>
                      <a:cubicBezTo>
                        <a:pt x="6625" y="30498"/>
                        <a:pt x="4069" y="28590"/>
                        <a:pt x="2448" y="26069"/>
                      </a:cubicBezTo>
                      <a:cubicBezTo>
                        <a:pt x="828" y="23549"/>
                        <a:pt x="0" y="20488"/>
                        <a:pt x="0" y="16852"/>
                      </a:cubicBezTo>
                      <a:cubicBezTo>
                        <a:pt x="0" y="13215"/>
                        <a:pt x="828" y="10118"/>
                        <a:pt x="2448" y="7633"/>
                      </a:cubicBezTo>
                      <a:cubicBezTo>
                        <a:pt x="4069" y="5149"/>
                        <a:pt x="6625" y="3277"/>
                        <a:pt x="10082" y="1945"/>
                      </a:cubicBezTo>
                      <a:cubicBezTo>
                        <a:pt x="13539" y="648"/>
                        <a:pt x="17932" y="0"/>
                        <a:pt x="23297" y="0"/>
                      </a:cubicBezTo>
                      <a:close/>
                      <a:moveTo>
                        <a:pt x="23297" y="24737"/>
                      </a:moveTo>
                      <a:cubicBezTo>
                        <a:pt x="26717" y="24737"/>
                        <a:pt x="29202" y="24053"/>
                        <a:pt x="30786" y="22685"/>
                      </a:cubicBezTo>
                      <a:cubicBezTo>
                        <a:pt x="32370" y="21316"/>
                        <a:pt x="33127" y="19372"/>
                        <a:pt x="33127" y="16815"/>
                      </a:cubicBezTo>
                      <a:cubicBezTo>
                        <a:pt x="33127" y="14259"/>
                        <a:pt x="32334" y="12315"/>
                        <a:pt x="30786" y="10946"/>
                      </a:cubicBezTo>
                      <a:cubicBezTo>
                        <a:pt x="29238" y="9578"/>
                        <a:pt x="26753" y="8858"/>
                        <a:pt x="23297" y="8858"/>
                      </a:cubicBezTo>
                      <a:cubicBezTo>
                        <a:pt x="19840" y="8858"/>
                        <a:pt x="17355" y="9542"/>
                        <a:pt x="15807" y="10946"/>
                      </a:cubicBezTo>
                      <a:cubicBezTo>
                        <a:pt x="14223" y="12315"/>
                        <a:pt x="13431" y="14295"/>
                        <a:pt x="13431" y="16815"/>
                      </a:cubicBezTo>
                      <a:cubicBezTo>
                        <a:pt x="13431" y="19336"/>
                        <a:pt x="14223" y="21316"/>
                        <a:pt x="15807" y="22685"/>
                      </a:cubicBezTo>
                      <a:cubicBezTo>
                        <a:pt x="17391" y="24053"/>
                        <a:pt x="19876" y="24737"/>
                        <a:pt x="23297" y="24737"/>
                      </a:cubicBezTo>
                      <a:close/>
                    </a:path>
                  </a:pathLst>
                </a:custGeom>
                <a:grpFill/>
                <a:ln w="360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ECF88039-234E-C00F-6468-CDACDDD32064}"/>
                    </a:ext>
                  </a:extLst>
                </p:cNvPr>
                <p:cNvSpPr/>
                <p:nvPr/>
              </p:nvSpPr>
              <p:spPr>
                <a:xfrm>
                  <a:off x="239879" y="5866030"/>
                  <a:ext cx="29849" cy="43388"/>
                </a:xfrm>
                <a:custGeom>
                  <a:avLst/>
                  <a:gdLst>
                    <a:gd name="connsiteX0" fmla="*/ 25781 w 29849"/>
                    <a:gd name="connsiteY0" fmla="*/ 8174 h 43388"/>
                    <a:gd name="connsiteX1" fmla="*/ 21532 w 29849"/>
                    <a:gd name="connsiteY1" fmla="*/ 8570 h 43388"/>
                    <a:gd name="connsiteX2" fmla="*/ 19516 w 29849"/>
                    <a:gd name="connsiteY2" fmla="*/ 9794 h 43388"/>
                    <a:gd name="connsiteX3" fmla="*/ 19156 w 29849"/>
                    <a:gd name="connsiteY3" fmla="*/ 12242 h 43388"/>
                    <a:gd name="connsiteX4" fmla="*/ 29022 w 29849"/>
                    <a:gd name="connsiteY4" fmla="*/ 12242 h 43388"/>
                    <a:gd name="connsiteX5" fmla="*/ 29022 w 29849"/>
                    <a:gd name="connsiteY5" fmla="*/ 19732 h 43388"/>
                    <a:gd name="connsiteX6" fmla="*/ 19156 w 29849"/>
                    <a:gd name="connsiteY6" fmla="*/ 19732 h 43388"/>
                    <a:gd name="connsiteX7" fmla="*/ 19156 w 29849"/>
                    <a:gd name="connsiteY7" fmla="*/ 43389 h 43388"/>
                    <a:gd name="connsiteX8" fmla="*/ 6229 w 29849"/>
                    <a:gd name="connsiteY8" fmla="*/ 43389 h 43388"/>
                    <a:gd name="connsiteX9" fmla="*/ 6229 w 29849"/>
                    <a:gd name="connsiteY9" fmla="*/ 19732 h 43388"/>
                    <a:gd name="connsiteX10" fmla="*/ 0 w 29849"/>
                    <a:gd name="connsiteY10" fmla="*/ 19732 h 43388"/>
                    <a:gd name="connsiteX11" fmla="*/ 0 w 29849"/>
                    <a:gd name="connsiteY11" fmla="*/ 12242 h 43388"/>
                    <a:gd name="connsiteX12" fmla="*/ 6229 w 29849"/>
                    <a:gd name="connsiteY12" fmla="*/ 12242 h 43388"/>
                    <a:gd name="connsiteX13" fmla="*/ 6229 w 29849"/>
                    <a:gd name="connsiteY13" fmla="*/ 10118 h 43388"/>
                    <a:gd name="connsiteX14" fmla="*/ 8174 w 29849"/>
                    <a:gd name="connsiteY14" fmla="*/ 4033 h 43388"/>
                    <a:gd name="connsiteX15" fmla="*/ 13755 w 29849"/>
                    <a:gd name="connsiteY15" fmla="*/ 900 h 43388"/>
                    <a:gd name="connsiteX16" fmla="*/ 22973 w 29849"/>
                    <a:gd name="connsiteY16" fmla="*/ 0 h 43388"/>
                    <a:gd name="connsiteX17" fmla="*/ 26789 w 29849"/>
                    <a:gd name="connsiteY17" fmla="*/ 72 h 43388"/>
                    <a:gd name="connsiteX18" fmla="*/ 29454 w 29849"/>
                    <a:gd name="connsiteY18" fmla="*/ 324 h 43388"/>
                    <a:gd name="connsiteX19" fmla="*/ 29850 w 29849"/>
                    <a:gd name="connsiteY19" fmla="*/ 396 h 43388"/>
                    <a:gd name="connsiteX20" fmla="*/ 29850 w 29849"/>
                    <a:gd name="connsiteY20" fmla="*/ 8282 h 43388"/>
                    <a:gd name="connsiteX21" fmla="*/ 25817 w 29849"/>
                    <a:gd name="connsiteY21" fmla="*/ 8102 h 4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849" h="43388">
                      <a:moveTo>
                        <a:pt x="25781" y="8174"/>
                      </a:moveTo>
                      <a:cubicBezTo>
                        <a:pt x="23945" y="8174"/>
                        <a:pt x="22504" y="8318"/>
                        <a:pt x="21532" y="8570"/>
                      </a:cubicBezTo>
                      <a:cubicBezTo>
                        <a:pt x="20560" y="8822"/>
                        <a:pt x="19876" y="9254"/>
                        <a:pt x="19516" y="9794"/>
                      </a:cubicBezTo>
                      <a:cubicBezTo>
                        <a:pt x="19156" y="10334"/>
                        <a:pt x="19012" y="11163"/>
                        <a:pt x="19156" y="12242"/>
                      </a:cubicBezTo>
                      <a:lnTo>
                        <a:pt x="29022" y="12242"/>
                      </a:lnTo>
                      <a:lnTo>
                        <a:pt x="29022" y="19732"/>
                      </a:lnTo>
                      <a:lnTo>
                        <a:pt x="19156" y="19732"/>
                      </a:lnTo>
                      <a:lnTo>
                        <a:pt x="19156" y="43389"/>
                      </a:lnTo>
                      <a:lnTo>
                        <a:pt x="6229" y="43389"/>
                      </a:lnTo>
                      <a:lnTo>
                        <a:pt x="6229" y="19732"/>
                      </a:lnTo>
                      <a:lnTo>
                        <a:pt x="0" y="19732"/>
                      </a:lnTo>
                      <a:lnTo>
                        <a:pt x="0" y="12242"/>
                      </a:lnTo>
                      <a:lnTo>
                        <a:pt x="6229" y="12242"/>
                      </a:lnTo>
                      <a:lnTo>
                        <a:pt x="6229" y="10118"/>
                      </a:lnTo>
                      <a:cubicBezTo>
                        <a:pt x="6229" y="7526"/>
                        <a:pt x="6877" y="5509"/>
                        <a:pt x="8174" y="4033"/>
                      </a:cubicBezTo>
                      <a:cubicBezTo>
                        <a:pt x="9470" y="2557"/>
                        <a:pt x="11306" y="1512"/>
                        <a:pt x="13755" y="900"/>
                      </a:cubicBezTo>
                      <a:cubicBezTo>
                        <a:pt x="16167" y="288"/>
                        <a:pt x="19264" y="0"/>
                        <a:pt x="22973" y="0"/>
                      </a:cubicBezTo>
                      <a:cubicBezTo>
                        <a:pt x="24449" y="0"/>
                        <a:pt x="25709" y="0"/>
                        <a:pt x="26789" y="72"/>
                      </a:cubicBezTo>
                      <a:cubicBezTo>
                        <a:pt x="27869" y="144"/>
                        <a:pt x="28734" y="216"/>
                        <a:pt x="29454" y="324"/>
                      </a:cubicBezTo>
                      <a:lnTo>
                        <a:pt x="29850" y="396"/>
                      </a:lnTo>
                      <a:lnTo>
                        <a:pt x="29850" y="8282"/>
                      </a:lnTo>
                      <a:cubicBezTo>
                        <a:pt x="27833" y="8174"/>
                        <a:pt x="26501" y="8102"/>
                        <a:pt x="25817" y="8102"/>
                      </a:cubicBezTo>
                      <a:close/>
                    </a:path>
                  </a:pathLst>
                </a:custGeom>
                <a:grpFill/>
                <a:ln w="360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84ACE171-CBF3-E525-2FC0-2ADCECCB8BA5}"/>
                    </a:ext>
                  </a:extLst>
                </p:cNvPr>
                <p:cNvSpPr/>
                <p:nvPr/>
              </p:nvSpPr>
              <p:spPr>
                <a:xfrm>
                  <a:off x="292233" y="5869955"/>
                  <a:ext cx="29057" cy="40039"/>
                </a:xfrm>
                <a:custGeom>
                  <a:avLst/>
                  <a:gdLst>
                    <a:gd name="connsiteX0" fmla="*/ 23549 w 29057"/>
                    <a:gd name="connsiteY0" fmla="*/ 29958 h 40039"/>
                    <a:gd name="connsiteX1" fmla="*/ 26177 w 29057"/>
                    <a:gd name="connsiteY1" fmla="*/ 29958 h 40039"/>
                    <a:gd name="connsiteX2" fmla="*/ 28986 w 29057"/>
                    <a:gd name="connsiteY2" fmla="*/ 29814 h 40039"/>
                    <a:gd name="connsiteX3" fmla="*/ 28986 w 29057"/>
                    <a:gd name="connsiteY3" fmla="*/ 39500 h 40039"/>
                    <a:gd name="connsiteX4" fmla="*/ 25241 w 29057"/>
                    <a:gd name="connsiteY4" fmla="*/ 39860 h 40039"/>
                    <a:gd name="connsiteX5" fmla="*/ 20812 w 29057"/>
                    <a:gd name="connsiteY5" fmla="*/ 40040 h 40039"/>
                    <a:gd name="connsiteX6" fmla="*/ 11882 w 29057"/>
                    <a:gd name="connsiteY6" fmla="*/ 39068 h 40039"/>
                    <a:gd name="connsiteX7" fmla="*/ 7489 w 29057"/>
                    <a:gd name="connsiteY7" fmla="*/ 35935 h 40039"/>
                    <a:gd name="connsiteX8" fmla="*/ 6229 w 29057"/>
                    <a:gd name="connsiteY8" fmla="*/ 29922 h 40039"/>
                    <a:gd name="connsiteX9" fmla="*/ 6229 w 29057"/>
                    <a:gd name="connsiteY9" fmla="*/ 15915 h 40039"/>
                    <a:gd name="connsiteX10" fmla="*/ 0 w 29057"/>
                    <a:gd name="connsiteY10" fmla="*/ 15915 h 40039"/>
                    <a:gd name="connsiteX11" fmla="*/ 0 w 29057"/>
                    <a:gd name="connsiteY11" fmla="*/ 8426 h 40039"/>
                    <a:gd name="connsiteX12" fmla="*/ 6229 w 29057"/>
                    <a:gd name="connsiteY12" fmla="*/ 8426 h 40039"/>
                    <a:gd name="connsiteX13" fmla="*/ 6229 w 29057"/>
                    <a:gd name="connsiteY13" fmla="*/ 0 h 40039"/>
                    <a:gd name="connsiteX14" fmla="*/ 19084 w 29057"/>
                    <a:gd name="connsiteY14" fmla="*/ 0 h 40039"/>
                    <a:gd name="connsiteX15" fmla="*/ 19084 w 29057"/>
                    <a:gd name="connsiteY15" fmla="*/ 8426 h 40039"/>
                    <a:gd name="connsiteX16" fmla="*/ 29058 w 29057"/>
                    <a:gd name="connsiteY16" fmla="*/ 8426 h 40039"/>
                    <a:gd name="connsiteX17" fmla="*/ 29058 w 29057"/>
                    <a:gd name="connsiteY17" fmla="*/ 15915 h 40039"/>
                    <a:gd name="connsiteX18" fmla="*/ 19084 w 29057"/>
                    <a:gd name="connsiteY18" fmla="*/ 15915 h 40039"/>
                    <a:gd name="connsiteX19" fmla="*/ 19084 w 29057"/>
                    <a:gd name="connsiteY19" fmla="*/ 27581 h 40039"/>
                    <a:gd name="connsiteX20" fmla="*/ 20128 w 29057"/>
                    <a:gd name="connsiteY20" fmla="*/ 29526 h 40039"/>
                    <a:gd name="connsiteX21" fmla="*/ 23585 w 29057"/>
                    <a:gd name="connsiteY21" fmla="*/ 30030 h 4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057" h="40039">
                      <a:moveTo>
                        <a:pt x="23549" y="29958"/>
                      </a:moveTo>
                      <a:cubicBezTo>
                        <a:pt x="24341" y="29958"/>
                        <a:pt x="25241" y="29958"/>
                        <a:pt x="26177" y="29958"/>
                      </a:cubicBezTo>
                      <a:cubicBezTo>
                        <a:pt x="27113" y="29958"/>
                        <a:pt x="28049" y="29886"/>
                        <a:pt x="28986" y="29814"/>
                      </a:cubicBezTo>
                      <a:lnTo>
                        <a:pt x="28986" y="39500"/>
                      </a:lnTo>
                      <a:cubicBezTo>
                        <a:pt x="28049" y="39608"/>
                        <a:pt x="26825" y="39715"/>
                        <a:pt x="25241" y="39860"/>
                      </a:cubicBezTo>
                      <a:cubicBezTo>
                        <a:pt x="23657" y="40004"/>
                        <a:pt x="22180" y="40040"/>
                        <a:pt x="20812" y="40040"/>
                      </a:cubicBezTo>
                      <a:cubicBezTo>
                        <a:pt x="16923" y="40040"/>
                        <a:pt x="13935" y="39715"/>
                        <a:pt x="11882" y="39068"/>
                      </a:cubicBezTo>
                      <a:cubicBezTo>
                        <a:pt x="9794" y="38419"/>
                        <a:pt x="8354" y="37375"/>
                        <a:pt x="7489" y="35935"/>
                      </a:cubicBezTo>
                      <a:cubicBezTo>
                        <a:pt x="6625" y="34495"/>
                        <a:pt x="6229" y="32478"/>
                        <a:pt x="6229" y="29922"/>
                      </a:cubicBezTo>
                      <a:lnTo>
                        <a:pt x="6229" y="15915"/>
                      </a:lnTo>
                      <a:lnTo>
                        <a:pt x="0" y="15915"/>
                      </a:lnTo>
                      <a:lnTo>
                        <a:pt x="0" y="8426"/>
                      </a:lnTo>
                      <a:lnTo>
                        <a:pt x="6229" y="8426"/>
                      </a:lnTo>
                      <a:lnTo>
                        <a:pt x="6229" y="0"/>
                      </a:lnTo>
                      <a:lnTo>
                        <a:pt x="19084" y="0"/>
                      </a:lnTo>
                      <a:lnTo>
                        <a:pt x="19084" y="8426"/>
                      </a:lnTo>
                      <a:lnTo>
                        <a:pt x="29058" y="8426"/>
                      </a:lnTo>
                      <a:lnTo>
                        <a:pt x="29058" y="15915"/>
                      </a:lnTo>
                      <a:lnTo>
                        <a:pt x="19084" y="15915"/>
                      </a:lnTo>
                      <a:lnTo>
                        <a:pt x="19084" y="27581"/>
                      </a:lnTo>
                      <a:cubicBezTo>
                        <a:pt x="19084" y="28553"/>
                        <a:pt x="19444" y="29202"/>
                        <a:pt x="20128" y="29526"/>
                      </a:cubicBezTo>
                      <a:cubicBezTo>
                        <a:pt x="20812" y="29850"/>
                        <a:pt x="21964" y="30030"/>
                        <a:pt x="23585" y="30030"/>
                      </a:cubicBezTo>
                      <a:close/>
                    </a:path>
                  </a:pathLst>
                </a:custGeom>
                <a:grpFill/>
                <a:ln w="360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D430354D-9F41-2203-81A9-60A8B58E90EC}"/>
                    </a:ext>
                  </a:extLst>
                </p:cNvPr>
                <p:cNvSpPr/>
                <p:nvPr/>
              </p:nvSpPr>
              <p:spPr>
                <a:xfrm>
                  <a:off x="326044" y="5867687"/>
                  <a:ext cx="43532" cy="41768"/>
                </a:xfrm>
                <a:custGeom>
                  <a:avLst/>
                  <a:gdLst>
                    <a:gd name="connsiteX0" fmla="*/ 27941 w 43532"/>
                    <a:gd name="connsiteY0" fmla="*/ 9794 h 41768"/>
                    <a:gd name="connsiteX1" fmla="*/ 39320 w 43532"/>
                    <a:gd name="connsiteY1" fmla="*/ 12782 h 41768"/>
                    <a:gd name="connsiteX2" fmla="*/ 43533 w 43532"/>
                    <a:gd name="connsiteY2" fmla="*/ 21820 h 41768"/>
                    <a:gd name="connsiteX3" fmla="*/ 43533 w 43532"/>
                    <a:gd name="connsiteY3" fmla="*/ 41768 h 41768"/>
                    <a:gd name="connsiteX4" fmla="*/ 30534 w 43532"/>
                    <a:gd name="connsiteY4" fmla="*/ 41768 h 41768"/>
                    <a:gd name="connsiteX5" fmla="*/ 30534 w 43532"/>
                    <a:gd name="connsiteY5" fmla="*/ 25961 h 41768"/>
                    <a:gd name="connsiteX6" fmla="*/ 28482 w 43532"/>
                    <a:gd name="connsiteY6" fmla="*/ 21244 h 41768"/>
                    <a:gd name="connsiteX7" fmla="*/ 22504 w 43532"/>
                    <a:gd name="connsiteY7" fmla="*/ 19732 h 41768"/>
                    <a:gd name="connsiteX8" fmla="*/ 15771 w 43532"/>
                    <a:gd name="connsiteY8" fmla="*/ 21568 h 41768"/>
                    <a:gd name="connsiteX9" fmla="*/ 12927 w 43532"/>
                    <a:gd name="connsiteY9" fmla="*/ 27689 h 41768"/>
                    <a:gd name="connsiteX10" fmla="*/ 12927 w 43532"/>
                    <a:gd name="connsiteY10" fmla="*/ 41768 h 41768"/>
                    <a:gd name="connsiteX11" fmla="*/ 0 w 43532"/>
                    <a:gd name="connsiteY11" fmla="*/ 41768 h 41768"/>
                    <a:gd name="connsiteX12" fmla="*/ 0 w 43532"/>
                    <a:gd name="connsiteY12" fmla="*/ 0 h 41768"/>
                    <a:gd name="connsiteX13" fmla="*/ 12927 w 43532"/>
                    <a:gd name="connsiteY13" fmla="*/ 0 h 41768"/>
                    <a:gd name="connsiteX14" fmla="*/ 12927 w 43532"/>
                    <a:gd name="connsiteY14" fmla="*/ 14547 h 41768"/>
                    <a:gd name="connsiteX15" fmla="*/ 13287 w 43532"/>
                    <a:gd name="connsiteY15" fmla="*/ 14547 h 41768"/>
                    <a:gd name="connsiteX16" fmla="*/ 19588 w 43532"/>
                    <a:gd name="connsiteY16" fmla="*/ 10982 h 41768"/>
                    <a:gd name="connsiteX17" fmla="*/ 27941 w 43532"/>
                    <a:gd name="connsiteY17" fmla="*/ 9830 h 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532" h="41768">
                      <a:moveTo>
                        <a:pt x="27941" y="9794"/>
                      </a:moveTo>
                      <a:cubicBezTo>
                        <a:pt x="32694" y="9794"/>
                        <a:pt x="36511" y="10802"/>
                        <a:pt x="39320" y="12782"/>
                      </a:cubicBezTo>
                      <a:cubicBezTo>
                        <a:pt x="42128" y="14763"/>
                        <a:pt x="43533" y="17787"/>
                        <a:pt x="43533" y="21820"/>
                      </a:cubicBezTo>
                      <a:lnTo>
                        <a:pt x="43533" y="41768"/>
                      </a:lnTo>
                      <a:lnTo>
                        <a:pt x="30534" y="41768"/>
                      </a:lnTo>
                      <a:lnTo>
                        <a:pt x="30534" y="25961"/>
                      </a:lnTo>
                      <a:cubicBezTo>
                        <a:pt x="30534" y="23801"/>
                        <a:pt x="29850" y="22216"/>
                        <a:pt x="28482" y="21244"/>
                      </a:cubicBezTo>
                      <a:cubicBezTo>
                        <a:pt x="27113" y="20236"/>
                        <a:pt x="25133" y="19732"/>
                        <a:pt x="22504" y="19732"/>
                      </a:cubicBezTo>
                      <a:cubicBezTo>
                        <a:pt x="19876" y="19732"/>
                        <a:pt x="17643" y="20344"/>
                        <a:pt x="15771" y="21568"/>
                      </a:cubicBezTo>
                      <a:cubicBezTo>
                        <a:pt x="13899" y="22792"/>
                        <a:pt x="12927" y="24845"/>
                        <a:pt x="12927" y="27689"/>
                      </a:cubicBezTo>
                      <a:lnTo>
                        <a:pt x="12927" y="41768"/>
                      </a:lnTo>
                      <a:lnTo>
                        <a:pt x="0" y="41768"/>
                      </a:lnTo>
                      <a:lnTo>
                        <a:pt x="0" y="0"/>
                      </a:lnTo>
                      <a:lnTo>
                        <a:pt x="12927" y="0"/>
                      </a:lnTo>
                      <a:lnTo>
                        <a:pt x="12927" y="14547"/>
                      </a:lnTo>
                      <a:lnTo>
                        <a:pt x="13287" y="14547"/>
                      </a:lnTo>
                      <a:cubicBezTo>
                        <a:pt x="15087" y="12926"/>
                        <a:pt x="17211" y="11738"/>
                        <a:pt x="19588" y="10982"/>
                      </a:cubicBezTo>
                      <a:cubicBezTo>
                        <a:pt x="22000" y="10226"/>
                        <a:pt x="24773" y="9830"/>
                        <a:pt x="27941" y="9830"/>
                      </a:cubicBezTo>
                      <a:close/>
                    </a:path>
                  </a:pathLst>
                </a:custGeom>
                <a:grpFill/>
                <a:ln w="360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E1DA4041-F283-303B-8999-C31FAAF89FCE}"/>
                    </a:ext>
                  </a:extLst>
                </p:cNvPr>
                <p:cNvSpPr/>
                <p:nvPr/>
              </p:nvSpPr>
              <p:spPr>
                <a:xfrm>
                  <a:off x="374257" y="5877013"/>
                  <a:ext cx="46701" cy="33774"/>
                </a:xfrm>
                <a:custGeom>
                  <a:avLst/>
                  <a:gdLst>
                    <a:gd name="connsiteX0" fmla="*/ 23441 w 46701"/>
                    <a:gd name="connsiteY0" fmla="*/ 0 h 33774"/>
                    <a:gd name="connsiteX1" fmla="*/ 36583 w 46701"/>
                    <a:gd name="connsiteY1" fmla="*/ 1945 h 33774"/>
                    <a:gd name="connsiteX2" fmla="*/ 44217 w 46701"/>
                    <a:gd name="connsiteY2" fmla="*/ 7633 h 33774"/>
                    <a:gd name="connsiteX3" fmla="*/ 46701 w 46701"/>
                    <a:gd name="connsiteY3" fmla="*/ 16852 h 33774"/>
                    <a:gd name="connsiteX4" fmla="*/ 46593 w 46701"/>
                    <a:gd name="connsiteY4" fmla="*/ 19804 h 33774"/>
                    <a:gd name="connsiteX5" fmla="*/ 6193 w 46701"/>
                    <a:gd name="connsiteY5" fmla="*/ 19804 h 33774"/>
                    <a:gd name="connsiteX6" fmla="*/ 6301 w 46701"/>
                    <a:gd name="connsiteY6" fmla="*/ 12639 h 33774"/>
                    <a:gd name="connsiteX7" fmla="*/ 37735 w 46701"/>
                    <a:gd name="connsiteY7" fmla="*/ 12639 h 33774"/>
                    <a:gd name="connsiteX8" fmla="*/ 33235 w 46701"/>
                    <a:gd name="connsiteY8" fmla="*/ 15591 h 33774"/>
                    <a:gd name="connsiteX9" fmla="*/ 30894 w 46701"/>
                    <a:gd name="connsiteY9" fmla="*/ 9650 h 33774"/>
                    <a:gd name="connsiteX10" fmla="*/ 23405 w 46701"/>
                    <a:gd name="connsiteY10" fmla="*/ 7742 h 33774"/>
                    <a:gd name="connsiteX11" fmla="*/ 15807 w 46701"/>
                    <a:gd name="connsiteY11" fmla="*/ 9650 h 33774"/>
                    <a:gd name="connsiteX12" fmla="*/ 13503 w 46701"/>
                    <a:gd name="connsiteY12" fmla="*/ 15591 h 33774"/>
                    <a:gd name="connsiteX13" fmla="*/ 13503 w 46701"/>
                    <a:gd name="connsiteY13" fmla="*/ 18148 h 33774"/>
                    <a:gd name="connsiteX14" fmla="*/ 15843 w 46701"/>
                    <a:gd name="connsiteY14" fmla="*/ 24161 h 33774"/>
                    <a:gd name="connsiteX15" fmla="*/ 23477 w 46701"/>
                    <a:gd name="connsiteY15" fmla="*/ 26069 h 33774"/>
                    <a:gd name="connsiteX16" fmla="*/ 29634 w 46701"/>
                    <a:gd name="connsiteY16" fmla="*/ 24989 h 33774"/>
                    <a:gd name="connsiteX17" fmla="*/ 31938 w 46701"/>
                    <a:gd name="connsiteY17" fmla="*/ 22756 h 33774"/>
                    <a:gd name="connsiteX18" fmla="*/ 46233 w 46701"/>
                    <a:gd name="connsiteY18" fmla="*/ 22756 h 33774"/>
                    <a:gd name="connsiteX19" fmla="*/ 43929 w 46701"/>
                    <a:gd name="connsiteY19" fmla="*/ 28338 h 33774"/>
                    <a:gd name="connsiteX20" fmla="*/ 36979 w 46701"/>
                    <a:gd name="connsiteY20" fmla="*/ 32262 h 33774"/>
                    <a:gd name="connsiteX21" fmla="*/ 23441 w 46701"/>
                    <a:gd name="connsiteY21" fmla="*/ 33775 h 33774"/>
                    <a:gd name="connsiteX22" fmla="*/ 10154 w 46701"/>
                    <a:gd name="connsiteY22" fmla="*/ 31830 h 33774"/>
                    <a:gd name="connsiteX23" fmla="*/ 2484 w 46701"/>
                    <a:gd name="connsiteY23" fmla="*/ 26105 h 33774"/>
                    <a:gd name="connsiteX24" fmla="*/ 0 w 46701"/>
                    <a:gd name="connsiteY24" fmla="*/ 16888 h 33774"/>
                    <a:gd name="connsiteX25" fmla="*/ 2484 w 46701"/>
                    <a:gd name="connsiteY25" fmla="*/ 7670 h 33774"/>
                    <a:gd name="connsiteX26" fmla="*/ 10118 w 46701"/>
                    <a:gd name="connsiteY26" fmla="*/ 1981 h 33774"/>
                    <a:gd name="connsiteX27" fmla="*/ 23369 w 46701"/>
                    <a:gd name="connsiteY27" fmla="*/ 36 h 3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701" h="33774">
                      <a:moveTo>
                        <a:pt x="23441" y="0"/>
                      </a:moveTo>
                      <a:cubicBezTo>
                        <a:pt x="28734" y="0"/>
                        <a:pt x="33127" y="648"/>
                        <a:pt x="36583" y="1945"/>
                      </a:cubicBezTo>
                      <a:cubicBezTo>
                        <a:pt x="40040" y="3241"/>
                        <a:pt x="42560" y="5149"/>
                        <a:pt x="44217" y="7633"/>
                      </a:cubicBezTo>
                      <a:cubicBezTo>
                        <a:pt x="45873" y="10118"/>
                        <a:pt x="46701" y="13179"/>
                        <a:pt x="46701" y="16852"/>
                      </a:cubicBezTo>
                      <a:cubicBezTo>
                        <a:pt x="46701" y="17752"/>
                        <a:pt x="46665" y="18724"/>
                        <a:pt x="46593" y="19804"/>
                      </a:cubicBezTo>
                      <a:lnTo>
                        <a:pt x="6193" y="19804"/>
                      </a:lnTo>
                      <a:lnTo>
                        <a:pt x="6301" y="12639"/>
                      </a:lnTo>
                      <a:lnTo>
                        <a:pt x="37735" y="12639"/>
                      </a:lnTo>
                      <a:lnTo>
                        <a:pt x="33235" y="15591"/>
                      </a:lnTo>
                      <a:cubicBezTo>
                        <a:pt x="33235" y="12890"/>
                        <a:pt x="32442" y="10910"/>
                        <a:pt x="30894" y="9650"/>
                      </a:cubicBezTo>
                      <a:cubicBezTo>
                        <a:pt x="29346" y="8389"/>
                        <a:pt x="26861" y="7742"/>
                        <a:pt x="23405" y="7742"/>
                      </a:cubicBezTo>
                      <a:cubicBezTo>
                        <a:pt x="19948" y="7742"/>
                        <a:pt x="17319" y="8389"/>
                        <a:pt x="15807" y="9650"/>
                      </a:cubicBezTo>
                      <a:cubicBezTo>
                        <a:pt x="14295" y="10910"/>
                        <a:pt x="13503" y="12890"/>
                        <a:pt x="13503" y="15591"/>
                      </a:cubicBezTo>
                      <a:lnTo>
                        <a:pt x="13503" y="18148"/>
                      </a:lnTo>
                      <a:cubicBezTo>
                        <a:pt x="13503" y="20884"/>
                        <a:pt x="14295" y="22864"/>
                        <a:pt x="15843" y="24161"/>
                      </a:cubicBezTo>
                      <a:cubicBezTo>
                        <a:pt x="17391" y="25457"/>
                        <a:pt x="19948" y="26069"/>
                        <a:pt x="23477" y="26069"/>
                      </a:cubicBezTo>
                      <a:cubicBezTo>
                        <a:pt x="26357" y="26069"/>
                        <a:pt x="28410" y="25709"/>
                        <a:pt x="29634" y="24989"/>
                      </a:cubicBezTo>
                      <a:cubicBezTo>
                        <a:pt x="30858" y="24269"/>
                        <a:pt x="31650" y="23549"/>
                        <a:pt x="31938" y="22756"/>
                      </a:cubicBezTo>
                      <a:lnTo>
                        <a:pt x="46233" y="22756"/>
                      </a:lnTo>
                      <a:cubicBezTo>
                        <a:pt x="46053" y="24881"/>
                        <a:pt x="45261" y="26717"/>
                        <a:pt x="43929" y="28338"/>
                      </a:cubicBezTo>
                      <a:cubicBezTo>
                        <a:pt x="42596" y="29958"/>
                        <a:pt x="40256" y="31254"/>
                        <a:pt x="36979" y="32262"/>
                      </a:cubicBezTo>
                      <a:cubicBezTo>
                        <a:pt x="33703" y="33271"/>
                        <a:pt x="29166" y="33775"/>
                        <a:pt x="23441" y="33775"/>
                      </a:cubicBezTo>
                      <a:cubicBezTo>
                        <a:pt x="18040" y="33775"/>
                        <a:pt x="13647" y="33126"/>
                        <a:pt x="10154" y="31830"/>
                      </a:cubicBezTo>
                      <a:cubicBezTo>
                        <a:pt x="6697" y="30534"/>
                        <a:pt x="4141" y="28625"/>
                        <a:pt x="2484" y="26105"/>
                      </a:cubicBezTo>
                      <a:cubicBezTo>
                        <a:pt x="828" y="23585"/>
                        <a:pt x="0" y="20524"/>
                        <a:pt x="0" y="16888"/>
                      </a:cubicBezTo>
                      <a:cubicBezTo>
                        <a:pt x="0" y="13251"/>
                        <a:pt x="828" y="10154"/>
                        <a:pt x="2484" y="7670"/>
                      </a:cubicBezTo>
                      <a:cubicBezTo>
                        <a:pt x="4141" y="5185"/>
                        <a:pt x="6697" y="3313"/>
                        <a:pt x="10118" y="1981"/>
                      </a:cubicBezTo>
                      <a:cubicBezTo>
                        <a:pt x="13539" y="648"/>
                        <a:pt x="17968" y="36"/>
                        <a:pt x="23369" y="36"/>
                      </a:cubicBezTo>
                      <a:close/>
                    </a:path>
                  </a:pathLst>
                </a:custGeom>
                <a:grpFill/>
                <a:ln w="360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BEF7C90D-F993-07A3-24EC-BA1C4DA9C28D}"/>
                    </a:ext>
                  </a:extLst>
                </p:cNvPr>
                <p:cNvSpPr/>
                <p:nvPr/>
              </p:nvSpPr>
              <p:spPr>
                <a:xfrm>
                  <a:off x="446883" y="5868263"/>
                  <a:ext cx="51022" cy="41192"/>
                </a:xfrm>
                <a:custGeom>
                  <a:avLst/>
                  <a:gdLst>
                    <a:gd name="connsiteX0" fmla="*/ 43785 w 51022"/>
                    <a:gd name="connsiteY0" fmla="*/ 19084 h 41192"/>
                    <a:gd name="connsiteX1" fmla="*/ 49078 w 51022"/>
                    <a:gd name="connsiteY1" fmla="*/ 22217 h 41192"/>
                    <a:gd name="connsiteX2" fmla="*/ 51022 w 51022"/>
                    <a:gd name="connsiteY2" fmla="*/ 29094 h 41192"/>
                    <a:gd name="connsiteX3" fmla="*/ 47565 w 51022"/>
                    <a:gd name="connsiteY3" fmla="*/ 38168 h 41192"/>
                    <a:gd name="connsiteX4" fmla="*/ 36475 w 51022"/>
                    <a:gd name="connsiteY4" fmla="*/ 41192 h 41192"/>
                    <a:gd name="connsiteX5" fmla="*/ 0 w 51022"/>
                    <a:gd name="connsiteY5" fmla="*/ 41192 h 41192"/>
                    <a:gd name="connsiteX6" fmla="*/ 0 w 51022"/>
                    <a:gd name="connsiteY6" fmla="*/ 0 h 41192"/>
                    <a:gd name="connsiteX7" fmla="*/ 35539 w 51022"/>
                    <a:gd name="connsiteY7" fmla="*/ 0 h 41192"/>
                    <a:gd name="connsiteX8" fmla="*/ 46161 w 51022"/>
                    <a:gd name="connsiteY8" fmla="*/ 2809 h 41192"/>
                    <a:gd name="connsiteX9" fmla="*/ 49510 w 51022"/>
                    <a:gd name="connsiteY9" fmla="*/ 10694 h 41192"/>
                    <a:gd name="connsiteX10" fmla="*/ 47997 w 51022"/>
                    <a:gd name="connsiteY10" fmla="*/ 15951 h 41192"/>
                    <a:gd name="connsiteX11" fmla="*/ 43785 w 51022"/>
                    <a:gd name="connsiteY11" fmla="*/ 18796 h 41192"/>
                    <a:gd name="connsiteX12" fmla="*/ 43785 w 51022"/>
                    <a:gd name="connsiteY12" fmla="*/ 19156 h 41192"/>
                    <a:gd name="connsiteX13" fmla="*/ 31038 w 51022"/>
                    <a:gd name="connsiteY13" fmla="*/ 16203 h 41192"/>
                    <a:gd name="connsiteX14" fmla="*/ 34171 w 51022"/>
                    <a:gd name="connsiteY14" fmla="*/ 15375 h 41192"/>
                    <a:gd name="connsiteX15" fmla="*/ 35179 w 51022"/>
                    <a:gd name="connsiteY15" fmla="*/ 12567 h 41192"/>
                    <a:gd name="connsiteX16" fmla="*/ 34171 w 51022"/>
                    <a:gd name="connsiteY16" fmla="*/ 9866 h 41192"/>
                    <a:gd name="connsiteX17" fmla="*/ 31038 w 51022"/>
                    <a:gd name="connsiteY17" fmla="*/ 9038 h 41192"/>
                    <a:gd name="connsiteX18" fmla="*/ 13107 w 51022"/>
                    <a:gd name="connsiteY18" fmla="*/ 9038 h 41192"/>
                    <a:gd name="connsiteX19" fmla="*/ 13107 w 51022"/>
                    <a:gd name="connsiteY19" fmla="*/ 16203 h 41192"/>
                    <a:gd name="connsiteX20" fmla="*/ 31038 w 51022"/>
                    <a:gd name="connsiteY20" fmla="*/ 16203 h 41192"/>
                    <a:gd name="connsiteX21" fmla="*/ 31794 w 51022"/>
                    <a:gd name="connsiteY21" fmla="*/ 32299 h 41192"/>
                    <a:gd name="connsiteX22" fmla="*/ 35395 w 51022"/>
                    <a:gd name="connsiteY22" fmla="*/ 31326 h 41192"/>
                    <a:gd name="connsiteX23" fmla="*/ 36511 w 51022"/>
                    <a:gd name="connsiteY23" fmla="*/ 28194 h 41192"/>
                    <a:gd name="connsiteX24" fmla="*/ 35395 w 51022"/>
                    <a:gd name="connsiteY24" fmla="*/ 25061 h 41192"/>
                    <a:gd name="connsiteX25" fmla="*/ 31794 w 51022"/>
                    <a:gd name="connsiteY25" fmla="*/ 24089 h 41192"/>
                    <a:gd name="connsiteX26" fmla="*/ 13107 w 51022"/>
                    <a:gd name="connsiteY26" fmla="*/ 24089 h 41192"/>
                    <a:gd name="connsiteX27" fmla="*/ 13107 w 51022"/>
                    <a:gd name="connsiteY27" fmla="*/ 32299 h 41192"/>
                    <a:gd name="connsiteX28" fmla="*/ 31794 w 51022"/>
                    <a:gd name="connsiteY28" fmla="*/ 32299 h 4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1022" h="41192">
                      <a:moveTo>
                        <a:pt x="43785" y="19084"/>
                      </a:moveTo>
                      <a:cubicBezTo>
                        <a:pt x="46017" y="19624"/>
                        <a:pt x="47781" y="20668"/>
                        <a:pt x="49078" y="22217"/>
                      </a:cubicBezTo>
                      <a:cubicBezTo>
                        <a:pt x="50374" y="23765"/>
                        <a:pt x="51022" y="26033"/>
                        <a:pt x="51022" y="29094"/>
                      </a:cubicBezTo>
                      <a:cubicBezTo>
                        <a:pt x="51022" y="33127"/>
                        <a:pt x="49870" y="36151"/>
                        <a:pt x="47565" y="38168"/>
                      </a:cubicBezTo>
                      <a:cubicBezTo>
                        <a:pt x="45261" y="40184"/>
                        <a:pt x="41552" y="41192"/>
                        <a:pt x="36475" y="41192"/>
                      </a:cubicBezTo>
                      <a:lnTo>
                        <a:pt x="0" y="41192"/>
                      </a:lnTo>
                      <a:lnTo>
                        <a:pt x="0" y="0"/>
                      </a:lnTo>
                      <a:lnTo>
                        <a:pt x="35539" y="0"/>
                      </a:lnTo>
                      <a:cubicBezTo>
                        <a:pt x="40400" y="0"/>
                        <a:pt x="43929" y="936"/>
                        <a:pt x="46161" y="2809"/>
                      </a:cubicBezTo>
                      <a:cubicBezTo>
                        <a:pt x="48394" y="4681"/>
                        <a:pt x="49510" y="7310"/>
                        <a:pt x="49510" y="10694"/>
                      </a:cubicBezTo>
                      <a:cubicBezTo>
                        <a:pt x="49510" y="12855"/>
                        <a:pt x="49006" y="14583"/>
                        <a:pt x="47997" y="15951"/>
                      </a:cubicBezTo>
                      <a:cubicBezTo>
                        <a:pt x="46989" y="17320"/>
                        <a:pt x="45585" y="18256"/>
                        <a:pt x="43785" y="18796"/>
                      </a:cubicBezTo>
                      <a:lnTo>
                        <a:pt x="43785" y="19156"/>
                      </a:lnTo>
                      <a:close/>
                      <a:moveTo>
                        <a:pt x="31038" y="16203"/>
                      </a:moveTo>
                      <a:cubicBezTo>
                        <a:pt x="32442" y="16203"/>
                        <a:pt x="33523" y="15915"/>
                        <a:pt x="34171" y="15375"/>
                      </a:cubicBezTo>
                      <a:cubicBezTo>
                        <a:pt x="34855" y="14835"/>
                        <a:pt x="35179" y="13899"/>
                        <a:pt x="35179" y="12567"/>
                      </a:cubicBezTo>
                      <a:cubicBezTo>
                        <a:pt x="35179" y="11342"/>
                        <a:pt x="34855" y="10442"/>
                        <a:pt x="34171" y="9866"/>
                      </a:cubicBezTo>
                      <a:cubicBezTo>
                        <a:pt x="33487" y="9290"/>
                        <a:pt x="32442" y="9038"/>
                        <a:pt x="31038" y="9038"/>
                      </a:cubicBezTo>
                      <a:lnTo>
                        <a:pt x="13107" y="9038"/>
                      </a:lnTo>
                      <a:lnTo>
                        <a:pt x="13107" y="16203"/>
                      </a:lnTo>
                      <a:lnTo>
                        <a:pt x="31038" y="16203"/>
                      </a:lnTo>
                      <a:close/>
                      <a:moveTo>
                        <a:pt x="31794" y="32299"/>
                      </a:moveTo>
                      <a:cubicBezTo>
                        <a:pt x="33451" y="32299"/>
                        <a:pt x="34639" y="31974"/>
                        <a:pt x="35395" y="31326"/>
                      </a:cubicBezTo>
                      <a:cubicBezTo>
                        <a:pt x="36151" y="30678"/>
                        <a:pt x="36511" y="29634"/>
                        <a:pt x="36511" y="28194"/>
                      </a:cubicBezTo>
                      <a:cubicBezTo>
                        <a:pt x="36511" y="26753"/>
                        <a:pt x="36151" y="25745"/>
                        <a:pt x="35395" y="25061"/>
                      </a:cubicBezTo>
                      <a:cubicBezTo>
                        <a:pt x="34639" y="24413"/>
                        <a:pt x="33451" y="24089"/>
                        <a:pt x="31794" y="24089"/>
                      </a:cubicBezTo>
                      <a:lnTo>
                        <a:pt x="13107" y="24089"/>
                      </a:lnTo>
                      <a:lnTo>
                        <a:pt x="13107" y="32299"/>
                      </a:lnTo>
                      <a:lnTo>
                        <a:pt x="31794" y="32299"/>
                      </a:lnTo>
                      <a:close/>
                    </a:path>
                  </a:pathLst>
                </a:custGeom>
                <a:grpFill/>
                <a:ln w="360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AD478BE-C2FA-E3AB-0061-2BC1D2EEB580}"/>
                    </a:ext>
                  </a:extLst>
                </p:cNvPr>
                <p:cNvSpPr/>
                <p:nvPr/>
              </p:nvSpPr>
              <p:spPr>
                <a:xfrm>
                  <a:off x="502694" y="5867435"/>
                  <a:ext cx="13142" cy="41984"/>
                </a:xfrm>
                <a:custGeom>
                  <a:avLst/>
                  <a:gdLst>
                    <a:gd name="connsiteX0" fmla="*/ 0 w 13142"/>
                    <a:gd name="connsiteY0" fmla="*/ 0 h 41984"/>
                    <a:gd name="connsiteX1" fmla="*/ 13143 w 13142"/>
                    <a:gd name="connsiteY1" fmla="*/ 0 h 41984"/>
                    <a:gd name="connsiteX2" fmla="*/ 13143 w 13142"/>
                    <a:gd name="connsiteY2" fmla="*/ 7165 h 41984"/>
                    <a:gd name="connsiteX3" fmla="*/ 0 w 13142"/>
                    <a:gd name="connsiteY3" fmla="*/ 7165 h 41984"/>
                    <a:gd name="connsiteX4" fmla="*/ 0 w 13142"/>
                    <a:gd name="connsiteY4" fmla="*/ 0 h 41984"/>
                    <a:gd name="connsiteX5" fmla="*/ 108 w 13142"/>
                    <a:gd name="connsiteY5" fmla="*/ 10838 h 41984"/>
                    <a:gd name="connsiteX6" fmla="*/ 13035 w 13142"/>
                    <a:gd name="connsiteY6" fmla="*/ 10838 h 41984"/>
                    <a:gd name="connsiteX7" fmla="*/ 13035 w 13142"/>
                    <a:gd name="connsiteY7" fmla="*/ 41984 h 41984"/>
                    <a:gd name="connsiteX8" fmla="*/ 108 w 13142"/>
                    <a:gd name="connsiteY8" fmla="*/ 41984 h 41984"/>
                    <a:gd name="connsiteX9" fmla="*/ 108 w 13142"/>
                    <a:gd name="connsiteY9" fmla="*/ 10838 h 41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42" h="41984">
                      <a:moveTo>
                        <a:pt x="0" y="0"/>
                      </a:moveTo>
                      <a:lnTo>
                        <a:pt x="13143" y="0"/>
                      </a:lnTo>
                      <a:lnTo>
                        <a:pt x="13143" y="7165"/>
                      </a:lnTo>
                      <a:lnTo>
                        <a:pt x="0" y="7165"/>
                      </a:lnTo>
                      <a:lnTo>
                        <a:pt x="0" y="0"/>
                      </a:lnTo>
                      <a:close/>
                      <a:moveTo>
                        <a:pt x="108" y="10838"/>
                      </a:moveTo>
                      <a:lnTo>
                        <a:pt x="13035" y="10838"/>
                      </a:lnTo>
                      <a:lnTo>
                        <a:pt x="13035" y="41984"/>
                      </a:lnTo>
                      <a:lnTo>
                        <a:pt x="108" y="41984"/>
                      </a:lnTo>
                      <a:lnTo>
                        <a:pt x="108" y="10838"/>
                      </a:lnTo>
                      <a:close/>
                    </a:path>
                  </a:pathLst>
                </a:custGeom>
                <a:grpFill/>
                <a:ln w="360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1EDB7FC8-4BE1-FB25-CF5A-5A1A9273ABC0}"/>
                    </a:ext>
                  </a:extLst>
                </p:cNvPr>
                <p:cNvSpPr/>
                <p:nvPr/>
              </p:nvSpPr>
              <p:spPr>
                <a:xfrm>
                  <a:off x="520554" y="5877481"/>
                  <a:ext cx="45584" cy="43316"/>
                </a:xfrm>
                <a:custGeom>
                  <a:avLst/>
                  <a:gdLst>
                    <a:gd name="connsiteX0" fmla="*/ 45549 w 45584"/>
                    <a:gd name="connsiteY0" fmla="*/ 792 h 43316"/>
                    <a:gd name="connsiteX1" fmla="*/ 45549 w 45584"/>
                    <a:gd name="connsiteY1" fmla="*/ 30030 h 43316"/>
                    <a:gd name="connsiteX2" fmla="*/ 43965 w 45584"/>
                    <a:gd name="connsiteY2" fmla="*/ 37880 h 43316"/>
                    <a:gd name="connsiteX3" fmla="*/ 37627 w 45584"/>
                    <a:gd name="connsiteY3" fmla="*/ 41984 h 43316"/>
                    <a:gd name="connsiteX4" fmla="*/ 23297 w 45584"/>
                    <a:gd name="connsiteY4" fmla="*/ 43317 h 43316"/>
                    <a:gd name="connsiteX5" fmla="*/ 9290 w 45584"/>
                    <a:gd name="connsiteY5" fmla="*/ 41984 h 43316"/>
                    <a:gd name="connsiteX6" fmla="*/ 2737 w 45584"/>
                    <a:gd name="connsiteY6" fmla="*/ 38276 h 43316"/>
                    <a:gd name="connsiteX7" fmla="*/ 720 w 45584"/>
                    <a:gd name="connsiteY7" fmla="*/ 32118 h 43316"/>
                    <a:gd name="connsiteX8" fmla="*/ 15087 w 45584"/>
                    <a:gd name="connsiteY8" fmla="*/ 32118 h 43316"/>
                    <a:gd name="connsiteX9" fmla="*/ 16131 w 45584"/>
                    <a:gd name="connsiteY9" fmla="*/ 33955 h 43316"/>
                    <a:gd name="connsiteX10" fmla="*/ 18544 w 45584"/>
                    <a:gd name="connsiteY10" fmla="*/ 35107 h 43316"/>
                    <a:gd name="connsiteX11" fmla="*/ 23549 w 45584"/>
                    <a:gd name="connsiteY11" fmla="*/ 35575 h 43316"/>
                    <a:gd name="connsiteX12" fmla="*/ 29382 w 45584"/>
                    <a:gd name="connsiteY12" fmla="*/ 35035 h 43316"/>
                    <a:gd name="connsiteX13" fmla="*/ 31974 w 45584"/>
                    <a:gd name="connsiteY13" fmla="*/ 33343 h 43316"/>
                    <a:gd name="connsiteX14" fmla="*/ 32622 w 45584"/>
                    <a:gd name="connsiteY14" fmla="*/ 30066 h 43316"/>
                    <a:gd name="connsiteX15" fmla="*/ 32622 w 45584"/>
                    <a:gd name="connsiteY15" fmla="*/ 25349 h 43316"/>
                    <a:gd name="connsiteX16" fmla="*/ 32262 w 45584"/>
                    <a:gd name="connsiteY16" fmla="*/ 25349 h 43316"/>
                    <a:gd name="connsiteX17" fmla="*/ 26897 w 45584"/>
                    <a:gd name="connsiteY17" fmla="*/ 28482 h 43316"/>
                    <a:gd name="connsiteX18" fmla="*/ 19228 w 45584"/>
                    <a:gd name="connsiteY18" fmla="*/ 29562 h 43316"/>
                    <a:gd name="connsiteX19" fmla="*/ 8714 w 45584"/>
                    <a:gd name="connsiteY19" fmla="*/ 27905 h 43316"/>
                    <a:gd name="connsiteX20" fmla="*/ 2232 w 45584"/>
                    <a:gd name="connsiteY20" fmla="*/ 22936 h 43316"/>
                    <a:gd name="connsiteX21" fmla="*/ 0 w 45584"/>
                    <a:gd name="connsiteY21" fmla="*/ 14799 h 43316"/>
                    <a:gd name="connsiteX22" fmla="*/ 2232 w 45584"/>
                    <a:gd name="connsiteY22" fmla="*/ 6625 h 43316"/>
                    <a:gd name="connsiteX23" fmla="*/ 8714 w 45584"/>
                    <a:gd name="connsiteY23" fmla="*/ 1656 h 43316"/>
                    <a:gd name="connsiteX24" fmla="*/ 19228 w 45584"/>
                    <a:gd name="connsiteY24" fmla="*/ 0 h 43316"/>
                    <a:gd name="connsiteX25" fmla="*/ 27005 w 45584"/>
                    <a:gd name="connsiteY25" fmla="*/ 1152 h 43316"/>
                    <a:gd name="connsiteX26" fmla="*/ 32478 w 45584"/>
                    <a:gd name="connsiteY26" fmla="*/ 4429 h 43316"/>
                    <a:gd name="connsiteX27" fmla="*/ 32874 w 45584"/>
                    <a:gd name="connsiteY27" fmla="*/ 4429 h 43316"/>
                    <a:gd name="connsiteX28" fmla="*/ 32874 w 45584"/>
                    <a:gd name="connsiteY28" fmla="*/ 792 h 43316"/>
                    <a:gd name="connsiteX29" fmla="*/ 45585 w 45584"/>
                    <a:gd name="connsiteY29" fmla="*/ 792 h 43316"/>
                    <a:gd name="connsiteX30" fmla="*/ 23045 w 45584"/>
                    <a:gd name="connsiteY30" fmla="*/ 20884 h 43316"/>
                    <a:gd name="connsiteX31" fmla="*/ 30426 w 45584"/>
                    <a:gd name="connsiteY31" fmla="*/ 19264 h 43316"/>
                    <a:gd name="connsiteX32" fmla="*/ 32910 w 45584"/>
                    <a:gd name="connsiteY32" fmla="*/ 14763 h 43316"/>
                    <a:gd name="connsiteX33" fmla="*/ 30426 w 45584"/>
                    <a:gd name="connsiteY33" fmla="*/ 10226 h 43316"/>
                    <a:gd name="connsiteX34" fmla="*/ 23045 w 45584"/>
                    <a:gd name="connsiteY34" fmla="*/ 8570 h 43316"/>
                    <a:gd name="connsiteX35" fmla="*/ 15699 w 45584"/>
                    <a:gd name="connsiteY35" fmla="*/ 10118 h 43316"/>
                    <a:gd name="connsiteX36" fmla="*/ 13395 w 45584"/>
                    <a:gd name="connsiteY36" fmla="*/ 14727 h 43316"/>
                    <a:gd name="connsiteX37" fmla="*/ 15699 w 45584"/>
                    <a:gd name="connsiteY37" fmla="*/ 19300 h 43316"/>
                    <a:gd name="connsiteX38" fmla="*/ 23045 w 45584"/>
                    <a:gd name="connsiteY38" fmla="*/ 20848 h 43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5584" h="43316">
                      <a:moveTo>
                        <a:pt x="45549" y="792"/>
                      </a:moveTo>
                      <a:lnTo>
                        <a:pt x="45549" y="30030"/>
                      </a:lnTo>
                      <a:cubicBezTo>
                        <a:pt x="45549" y="33415"/>
                        <a:pt x="45009" y="36043"/>
                        <a:pt x="43965" y="37880"/>
                      </a:cubicBezTo>
                      <a:cubicBezTo>
                        <a:pt x="42920" y="39716"/>
                        <a:pt x="40796" y="41084"/>
                        <a:pt x="37627" y="41984"/>
                      </a:cubicBezTo>
                      <a:cubicBezTo>
                        <a:pt x="34459" y="42885"/>
                        <a:pt x="29670" y="43317"/>
                        <a:pt x="23297" y="43317"/>
                      </a:cubicBezTo>
                      <a:cubicBezTo>
                        <a:pt x="16923" y="43317"/>
                        <a:pt x="12530" y="42885"/>
                        <a:pt x="9290" y="41984"/>
                      </a:cubicBezTo>
                      <a:cubicBezTo>
                        <a:pt x="6085" y="41084"/>
                        <a:pt x="3889" y="39860"/>
                        <a:pt x="2737" y="38276"/>
                      </a:cubicBezTo>
                      <a:cubicBezTo>
                        <a:pt x="1584" y="36691"/>
                        <a:pt x="900" y="34639"/>
                        <a:pt x="720" y="32118"/>
                      </a:cubicBezTo>
                      <a:lnTo>
                        <a:pt x="15087" y="32118"/>
                      </a:lnTo>
                      <a:cubicBezTo>
                        <a:pt x="15339" y="32874"/>
                        <a:pt x="15699" y="33487"/>
                        <a:pt x="16131" y="33955"/>
                      </a:cubicBezTo>
                      <a:cubicBezTo>
                        <a:pt x="16563" y="34423"/>
                        <a:pt x="17355" y="34819"/>
                        <a:pt x="18544" y="35107"/>
                      </a:cubicBezTo>
                      <a:cubicBezTo>
                        <a:pt x="19732" y="35395"/>
                        <a:pt x="21388" y="35575"/>
                        <a:pt x="23549" y="35575"/>
                      </a:cubicBezTo>
                      <a:cubicBezTo>
                        <a:pt x="26141" y="35575"/>
                        <a:pt x="28049" y="35395"/>
                        <a:pt x="29382" y="35035"/>
                      </a:cubicBezTo>
                      <a:cubicBezTo>
                        <a:pt x="30714" y="34675"/>
                        <a:pt x="31542" y="34099"/>
                        <a:pt x="31974" y="33343"/>
                      </a:cubicBezTo>
                      <a:cubicBezTo>
                        <a:pt x="32406" y="32587"/>
                        <a:pt x="32622" y="31470"/>
                        <a:pt x="32622" y="30066"/>
                      </a:cubicBezTo>
                      <a:lnTo>
                        <a:pt x="32622" y="25349"/>
                      </a:lnTo>
                      <a:lnTo>
                        <a:pt x="32262" y="25349"/>
                      </a:lnTo>
                      <a:cubicBezTo>
                        <a:pt x="30786" y="26681"/>
                        <a:pt x="29022" y="27725"/>
                        <a:pt x="26897" y="28482"/>
                      </a:cubicBezTo>
                      <a:cubicBezTo>
                        <a:pt x="24773" y="29202"/>
                        <a:pt x="22216" y="29562"/>
                        <a:pt x="19228" y="29562"/>
                      </a:cubicBezTo>
                      <a:cubicBezTo>
                        <a:pt x="15087" y="29562"/>
                        <a:pt x="11558" y="28986"/>
                        <a:pt x="8714" y="27905"/>
                      </a:cubicBezTo>
                      <a:cubicBezTo>
                        <a:pt x="5869" y="26789"/>
                        <a:pt x="3709" y="25133"/>
                        <a:pt x="2232" y="22936"/>
                      </a:cubicBezTo>
                      <a:cubicBezTo>
                        <a:pt x="756" y="20740"/>
                        <a:pt x="0" y="18040"/>
                        <a:pt x="0" y="14799"/>
                      </a:cubicBezTo>
                      <a:cubicBezTo>
                        <a:pt x="0" y="11558"/>
                        <a:pt x="756" y="8858"/>
                        <a:pt x="2232" y="6625"/>
                      </a:cubicBezTo>
                      <a:cubicBezTo>
                        <a:pt x="3709" y="4393"/>
                        <a:pt x="5869" y="2773"/>
                        <a:pt x="8714" y="1656"/>
                      </a:cubicBezTo>
                      <a:cubicBezTo>
                        <a:pt x="11558" y="576"/>
                        <a:pt x="15051" y="0"/>
                        <a:pt x="19228" y="0"/>
                      </a:cubicBezTo>
                      <a:cubicBezTo>
                        <a:pt x="22216" y="0"/>
                        <a:pt x="24809" y="396"/>
                        <a:pt x="27005" y="1152"/>
                      </a:cubicBezTo>
                      <a:cubicBezTo>
                        <a:pt x="29202" y="1908"/>
                        <a:pt x="31038" y="3024"/>
                        <a:pt x="32478" y="4429"/>
                      </a:cubicBezTo>
                      <a:lnTo>
                        <a:pt x="32874" y="4429"/>
                      </a:lnTo>
                      <a:lnTo>
                        <a:pt x="32874" y="792"/>
                      </a:lnTo>
                      <a:lnTo>
                        <a:pt x="45585" y="792"/>
                      </a:lnTo>
                      <a:close/>
                      <a:moveTo>
                        <a:pt x="23045" y="20884"/>
                      </a:moveTo>
                      <a:cubicBezTo>
                        <a:pt x="26321" y="20884"/>
                        <a:pt x="28770" y="20344"/>
                        <a:pt x="30426" y="19264"/>
                      </a:cubicBezTo>
                      <a:cubicBezTo>
                        <a:pt x="32082" y="18184"/>
                        <a:pt x="32910" y="16671"/>
                        <a:pt x="32910" y="14763"/>
                      </a:cubicBezTo>
                      <a:cubicBezTo>
                        <a:pt x="32910" y="12854"/>
                        <a:pt x="32082" y="11342"/>
                        <a:pt x="30426" y="10226"/>
                      </a:cubicBezTo>
                      <a:cubicBezTo>
                        <a:pt x="28770" y="9146"/>
                        <a:pt x="26321" y="8570"/>
                        <a:pt x="23045" y="8570"/>
                      </a:cubicBezTo>
                      <a:cubicBezTo>
                        <a:pt x="19768" y="8570"/>
                        <a:pt x="17247" y="9074"/>
                        <a:pt x="15699" y="10118"/>
                      </a:cubicBezTo>
                      <a:cubicBezTo>
                        <a:pt x="14151" y="11162"/>
                        <a:pt x="13395" y="12711"/>
                        <a:pt x="13395" y="14727"/>
                      </a:cubicBezTo>
                      <a:cubicBezTo>
                        <a:pt x="13395" y="16743"/>
                        <a:pt x="14151" y="18255"/>
                        <a:pt x="15699" y="19300"/>
                      </a:cubicBezTo>
                      <a:cubicBezTo>
                        <a:pt x="17247" y="20344"/>
                        <a:pt x="19696" y="20848"/>
                        <a:pt x="23045" y="20848"/>
                      </a:cubicBezTo>
                      <a:close/>
                    </a:path>
                  </a:pathLst>
                </a:custGeom>
                <a:grpFill/>
                <a:ln w="3601"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39C4E578-0AA5-4919-0E9E-A9CD6AC3E095}"/>
                    </a:ext>
                  </a:extLst>
                </p:cNvPr>
                <p:cNvSpPr/>
                <p:nvPr/>
              </p:nvSpPr>
              <p:spPr>
                <a:xfrm>
                  <a:off x="593036" y="5868263"/>
                  <a:ext cx="13106" cy="41192"/>
                </a:xfrm>
                <a:custGeom>
                  <a:avLst/>
                  <a:gdLst>
                    <a:gd name="connsiteX0" fmla="*/ 0 w 13106"/>
                    <a:gd name="connsiteY0" fmla="*/ 41192 h 41192"/>
                    <a:gd name="connsiteX1" fmla="*/ 0 w 13106"/>
                    <a:gd name="connsiteY1" fmla="*/ 0 h 41192"/>
                    <a:gd name="connsiteX2" fmla="*/ 13107 w 13106"/>
                    <a:gd name="connsiteY2" fmla="*/ 0 h 41192"/>
                    <a:gd name="connsiteX3" fmla="*/ 13107 w 13106"/>
                    <a:gd name="connsiteY3" fmla="*/ 41192 h 41192"/>
                    <a:gd name="connsiteX4" fmla="*/ 0 w 13106"/>
                    <a:gd name="connsiteY4" fmla="*/ 41192 h 41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6" h="41192">
                      <a:moveTo>
                        <a:pt x="0" y="41192"/>
                      </a:moveTo>
                      <a:lnTo>
                        <a:pt x="0" y="0"/>
                      </a:lnTo>
                      <a:lnTo>
                        <a:pt x="13107" y="0"/>
                      </a:lnTo>
                      <a:lnTo>
                        <a:pt x="13107" y="41192"/>
                      </a:lnTo>
                      <a:lnTo>
                        <a:pt x="0" y="41192"/>
                      </a:lnTo>
                      <a:close/>
                    </a:path>
                  </a:pathLst>
                </a:custGeom>
                <a:grpFill/>
                <a:ln w="3601"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A8D29F6-9456-90AE-7445-115B4E73D813}"/>
                    </a:ext>
                  </a:extLst>
                </p:cNvPr>
                <p:cNvSpPr/>
                <p:nvPr/>
              </p:nvSpPr>
              <p:spPr>
                <a:xfrm>
                  <a:off x="610608" y="5877157"/>
                  <a:ext cx="45548" cy="33666"/>
                </a:xfrm>
                <a:custGeom>
                  <a:avLst/>
                  <a:gdLst>
                    <a:gd name="connsiteX0" fmla="*/ 30030 w 45548"/>
                    <a:gd name="connsiteY0" fmla="*/ 10262 h 33666"/>
                    <a:gd name="connsiteX1" fmla="*/ 27401 w 45548"/>
                    <a:gd name="connsiteY1" fmla="*/ 7813 h 33666"/>
                    <a:gd name="connsiteX2" fmla="*/ 21496 w 45548"/>
                    <a:gd name="connsiteY2" fmla="*/ 7093 h 33666"/>
                    <a:gd name="connsiteX3" fmla="*/ 16275 w 45548"/>
                    <a:gd name="connsiteY3" fmla="*/ 7706 h 33666"/>
                    <a:gd name="connsiteX4" fmla="*/ 14763 w 45548"/>
                    <a:gd name="connsiteY4" fmla="*/ 9506 h 33666"/>
                    <a:gd name="connsiteX5" fmla="*/ 15555 w 45548"/>
                    <a:gd name="connsiteY5" fmla="*/ 10874 h 33666"/>
                    <a:gd name="connsiteX6" fmla="*/ 18508 w 45548"/>
                    <a:gd name="connsiteY6" fmla="*/ 11486 h 33666"/>
                    <a:gd name="connsiteX7" fmla="*/ 33451 w 45548"/>
                    <a:gd name="connsiteY7" fmla="*/ 12710 h 33666"/>
                    <a:gd name="connsiteX8" fmla="*/ 40184 w 45548"/>
                    <a:gd name="connsiteY8" fmla="*/ 14043 h 33666"/>
                    <a:gd name="connsiteX9" fmla="*/ 44181 w 45548"/>
                    <a:gd name="connsiteY9" fmla="*/ 17211 h 33666"/>
                    <a:gd name="connsiteX10" fmla="*/ 45549 w 45548"/>
                    <a:gd name="connsiteY10" fmla="*/ 22864 h 33666"/>
                    <a:gd name="connsiteX11" fmla="*/ 43100 w 45548"/>
                    <a:gd name="connsiteY11" fmla="*/ 29598 h 33666"/>
                    <a:gd name="connsiteX12" fmla="*/ 35791 w 45548"/>
                    <a:gd name="connsiteY12" fmla="*/ 32766 h 33666"/>
                    <a:gd name="connsiteX13" fmla="*/ 22828 w 45548"/>
                    <a:gd name="connsiteY13" fmla="*/ 33667 h 33666"/>
                    <a:gd name="connsiteX14" fmla="*/ 10442 w 45548"/>
                    <a:gd name="connsiteY14" fmla="*/ 32766 h 33666"/>
                    <a:gd name="connsiteX15" fmla="*/ 2917 w 45548"/>
                    <a:gd name="connsiteY15" fmla="*/ 29418 h 33666"/>
                    <a:gd name="connsiteX16" fmla="*/ 0 w 45548"/>
                    <a:gd name="connsiteY16" fmla="*/ 22360 h 33666"/>
                    <a:gd name="connsiteX17" fmla="*/ 14583 w 45548"/>
                    <a:gd name="connsiteY17" fmla="*/ 22360 h 33666"/>
                    <a:gd name="connsiteX18" fmla="*/ 17139 w 45548"/>
                    <a:gd name="connsiteY18" fmla="*/ 25385 h 33666"/>
                    <a:gd name="connsiteX19" fmla="*/ 23585 w 45548"/>
                    <a:gd name="connsiteY19" fmla="*/ 26177 h 33666"/>
                    <a:gd name="connsiteX20" fmla="*/ 29598 w 45548"/>
                    <a:gd name="connsiteY20" fmla="*/ 25529 h 33666"/>
                    <a:gd name="connsiteX21" fmla="*/ 31254 w 45548"/>
                    <a:gd name="connsiteY21" fmla="*/ 23512 h 33666"/>
                    <a:gd name="connsiteX22" fmla="*/ 30426 w 45548"/>
                    <a:gd name="connsiteY22" fmla="*/ 21964 h 33666"/>
                    <a:gd name="connsiteX23" fmla="*/ 27617 w 45548"/>
                    <a:gd name="connsiteY23" fmla="*/ 21388 h 33666"/>
                    <a:gd name="connsiteX24" fmla="*/ 13719 w 45548"/>
                    <a:gd name="connsiteY24" fmla="*/ 19948 h 33666"/>
                    <a:gd name="connsiteX25" fmla="*/ 6697 w 45548"/>
                    <a:gd name="connsiteY25" fmla="*/ 18579 h 33666"/>
                    <a:gd name="connsiteX26" fmla="*/ 2448 w 45548"/>
                    <a:gd name="connsiteY26" fmla="*/ 15591 h 33666"/>
                    <a:gd name="connsiteX27" fmla="*/ 936 w 45548"/>
                    <a:gd name="connsiteY27" fmla="*/ 10298 h 33666"/>
                    <a:gd name="connsiteX28" fmla="*/ 3349 w 45548"/>
                    <a:gd name="connsiteY28" fmla="*/ 3817 h 33666"/>
                    <a:gd name="connsiteX29" fmla="*/ 10262 w 45548"/>
                    <a:gd name="connsiteY29" fmla="*/ 792 h 33666"/>
                    <a:gd name="connsiteX30" fmla="*/ 21928 w 45548"/>
                    <a:gd name="connsiteY30" fmla="*/ 0 h 33666"/>
                    <a:gd name="connsiteX31" fmla="*/ 33847 w 45548"/>
                    <a:gd name="connsiteY31" fmla="*/ 828 h 33666"/>
                    <a:gd name="connsiteX32" fmla="*/ 41336 w 45548"/>
                    <a:gd name="connsiteY32" fmla="*/ 3961 h 33666"/>
                    <a:gd name="connsiteX33" fmla="*/ 44289 w 45548"/>
                    <a:gd name="connsiteY33" fmla="*/ 10370 h 33666"/>
                    <a:gd name="connsiteX34" fmla="*/ 30030 w 45548"/>
                    <a:gd name="connsiteY34" fmla="*/ 10370 h 3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5548" h="33666">
                      <a:moveTo>
                        <a:pt x="30030" y="10262"/>
                      </a:moveTo>
                      <a:cubicBezTo>
                        <a:pt x="29634" y="9109"/>
                        <a:pt x="28770" y="8281"/>
                        <a:pt x="27401" y="7813"/>
                      </a:cubicBezTo>
                      <a:cubicBezTo>
                        <a:pt x="26033" y="7345"/>
                        <a:pt x="24053" y="7093"/>
                        <a:pt x="21496" y="7093"/>
                      </a:cubicBezTo>
                      <a:cubicBezTo>
                        <a:pt x="18940" y="7093"/>
                        <a:pt x="17283" y="7309"/>
                        <a:pt x="16275" y="7706"/>
                      </a:cubicBezTo>
                      <a:cubicBezTo>
                        <a:pt x="15267" y="8102"/>
                        <a:pt x="14763" y="8713"/>
                        <a:pt x="14763" y="9506"/>
                      </a:cubicBezTo>
                      <a:cubicBezTo>
                        <a:pt x="14763" y="10154"/>
                        <a:pt x="15051" y="10622"/>
                        <a:pt x="15555" y="10874"/>
                      </a:cubicBezTo>
                      <a:cubicBezTo>
                        <a:pt x="16095" y="11126"/>
                        <a:pt x="17067" y="11306"/>
                        <a:pt x="18508" y="11486"/>
                      </a:cubicBezTo>
                      <a:lnTo>
                        <a:pt x="33451" y="12710"/>
                      </a:lnTo>
                      <a:cubicBezTo>
                        <a:pt x="36187" y="12890"/>
                        <a:pt x="38420" y="13358"/>
                        <a:pt x="40184" y="14043"/>
                      </a:cubicBezTo>
                      <a:cubicBezTo>
                        <a:pt x="41948" y="14727"/>
                        <a:pt x="43281" y="15807"/>
                        <a:pt x="44181" y="17211"/>
                      </a:cubicBezTo>
                      <a:cubicBezTo>
                        <a:pt x="45117" y="18651"/>
                        <a:pt x="45549" y="20524"/>
                        <a:pt x="45549" y="22864"/>
                      </a:cubicBezTo>
                      <a:cubicBezTo>
                        <a:pt x="45549" y="25817"/>
                        <a:pt x="44721" y="28085"/>
                        <a:pt x="43100" y="29598"/>
                      </a:cubicBezTo>
                      <a:cubicBezTo>
                        <a:pt x="41480" y="31110"/>
                        <a:pt x="39032" y="32154"/>
                        <a:pt x="35791" y="32766"/>
                      </a:cubicBezTo>
                      <a:cubicBezTo>
                        <a:pt x="32550" y="33379"/>
                        <a:pt x="28230" y="33667"/>
                        <a:pt x="22828" y="33667"/>
                      </a:cubicBezTo>
                      <a:cubicBezTo>
                        <a:pt x="17751" y="33667"/>
                        <a:pt x="13611" y="33379"/>
                        <a:pt x="10442" y="32766"/>
                      </a:cubicBezTo>
                      <a:cubicBezTo>
                        <a:pt x="7237" y="32154"/>
                        <a:pt x="4753" y="31038"/>
                        <a:pt x="2917" y="29418"/>
                      </a:cubicBezTo>
                      <a:cubicBezTo>
                        <a:pt x="1080" y="27797"/>
                        <a:pt x="108" y="25421"/>
                        <a:pt x="0" y="22360"/>
                      </a:cubicBezTo>
                      <a:lnTo>
                        <a:pt x="14583" y="22360"/>
                      </a:lnTo>
                      <a:cubicBezTo>
                        <a:pt x="14979" y="23873"/>
                        <a:pt x="15807" y="24881"/>
                        <a:pt x="17139" y="25385"/>
                      </a:cubicBezTo>
                      <a:cubicBezTo>
                        <a:pt x="18436" y="25889"/>
                        <a:pt x="20596" y="26177"/>
                        <a:pt x="23585" y="26177"/>
                      </a:cubicBezTo>
                      <a:cubicBezTo>
                        <a:pt x="26573" y="26177"/>
                        <a:pt x="28482" y="25961"/>
                        <a:pt x="29598" y="25529"/>
                      </a:cubicBezTo>
                      <a:cubicBezTo>
                        <a:pt x="30714" y="25097"/>
                        <a:pt x="31254" y="24449"/>
                        <a:pt x="31254" y="23512"/>
                      </a:cubicBezTo>
                      <a:cubicBezTo>
                        <a:pt x="31254" y="22792"/>
                        <a:pt x="30966" y="22252"/>
                        <a:pt x="30426" y="21964"/>
                      </a:cubicBezTo>
                      <a:cubicBezTo>
                        <a:pt x="29850" y="21640"/>
                        <a:pt x="28950" y="21460"/>
                        <a:pt x="27617" y="21388"/>
                      </a:cubicBezTo>
                      <a:lnTo>
                        <a:pt x="13719" y="19948"/>
                      </a:lnTo>
                      <a:cubicBezTo>
                        <a:pt x="10874" y="19696"/>
                        <a:pt x="8534" y="19228"/>
                        <a:pt x="6697" y="18579"/>
                      </a:cubicBezTo>
                      <a:cubicBezTo>
                        <a:pt x="4861" y="17931"/>
                        <a:pt x="3457" y="16923"/>
                        <a:pt x="2448" y="15591"/>
                      </a:cubicBezTo>
                      <a:cubicBezTo>
                        <a:pt x="1440" y="14259"/>
                        <a:pt x="936" y="12458"/>
                        <a:pt x="936" y="10298"/>
                      </a:cubicBezTo>
                      <a:cubicBezTo>
                        <a:pt x="936" y="7453"/>
                        <a:pt x="1728" y="5293"/>
                        <a:pt x="3349" y="3817"/>
                      </a:cubicBezTo>
                      <a:cubicBezTo>
                        <a:pt x="4969" y="2341"/>
                        <a:pt x="7237" y="1332"/>
                        <a:pt x="10262" y="792"/>
                      </a:cubicBezTo>
                      <a:cubicBezTo>
                        <a:pt x="13287" y="252"/>
                        <a:pt x="17175" y="0"/>
                        <a:pt x="21928" y="0"/>
                      </a:cubicBezTo>
                      <a:cubicBezTo>
                        <a:pt x="26681" y="0"/>
                        <a:pt x="30678" y="288"/>
                        <a:pt x="33847" y="828"/>
                      </a:cubicBezTo>
                      <a:cubicBezTo>
                        <a:pt x="37015" y="1368"/>
                        <a:pt x="39500" y="2448"/>
                        <a:pt x="41336" y="3961"/>
                      </a:cubicBezTo>
                      <a:cubicBezTo>
                        <a:pt x="43136" y="5509"/>
                        <a:pt x="44109" y="7633"/>
                        <a:pt x="44289" y="10370"/>
                      </a:cubicBezTo>
                      <a:lnTo>
                        <a:pt x="30030" y="10370"/>
                      </a:lnTo>
                      <a:close/>
                    </a:path>
                  </a:pathLst>
                </a:custGeom>
                <a:grpFill/>
                <a:ln w="3601"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FE37F53D-2BA3-CFB1-C461-89AFEB47D932}"/>
                    </a:ext>
                  </a:extLst>
                </p:cNvPr>
                <p:cNvSpPr/>
                <p:nvPr/>
              </p:nvSpPr>
              <p:spPr>
                <a:xfrm>
                  <a:off x="659073" y="5877157"/>
                  <a:ext cx="45548" cy="33666"/>
                </a:xfrm>
                <a:custGeom>
                  <a:avLst/>
                  <a:gdLst>
                    <a:gd name="connsiteX0" fmla="*/ 30030 w 45548"/>
                    <a:gd name="connsiteY0" fmla="*/ 10262 h 33666"/>
                    <a:gd name="connsiteX1" fmla="*/ 27401 w 45548"/>
                    <a:gd name="connsiteY1" fmla="*/ 7813 h 33666"/>
                    <a:gd name="connsiteX2" fmla="*/ 21496 w 45548"/>
                    <a:gd name="connsiteY2" fmla="*/ 7093 h 33666"/>
                    <a:gd name="connsiteX3" fmla="*/ 16275 w 45548"/>
                    <a:gd name="connsiteY3" fmla="*/ 7706 h 33666"/>
                    <a:gd name="connsiteX4" fmla="*/ 14763 w 45548"/>
                    <a:gd name="connsiteY4" fmla="*/ 9506 h 33666"/>
                    <a:gd name="connsiteX5" fmla="*/ 15555 w 45548"/>
                    <a:gd name="connsiteY5" fmla="*/ 10874 h 33666"/>
                    <a:gd name="connsiteX6" fmla="*/ 18508 w 45548"/>
                    <a:gd name="connsiteY6" fmla="*/ 11486 h 33666"/>
                    <a:gd name="connsiteX7" fmla="*/ 33451 w 45548"/>
                    <a:gd name="connsiteY7" fmla="*/ 12710 h 33666"/>
                    <a:gd name="connsiteX8" fmla="*/ 40184 w 45548"/>
                    <a:gd name="connsiteY8" fmla="*/ 14043 h 33666"/>
                    <a:gd name="connsiteX9" fmla="*/ 44181 w 45548"/>
                    <a:gd name="connsiteY9" fmla="*/ 17211 h 33666"/>
                    <a:gd name="connsiteX10" fmla="*/ 45549 w 45548"/>
                    <a:gd name="connsiteY10" fmla="*/ 22864 h 33666"/>
                    <a:gd name="connsiteX11" fmla="*/ 43100 w 45548"/>
                    <a:gd name="connsiteY11" fmla="*/ 29598 h 33666"/>
                    <a:gd name="connsiteX12" fmla="*/ 35791 w 45548"/>
                    <a:gd name="connsiteY12" fmla="*/ 32766 h 33666"/>
                    <a:gd name="connsiteX13" fmla="*/ 22829 w 45548"/>
                    <a:gd name="connsiteY13" fmla="*/ 33667 h 33666"/>
                    <a:gd name="connsiteX14" fmla="*/ 10442 w 45548"/>
                    <a:gd name="connsiteY14" fmla="*/ 32766 h 33666"/>
                    <a:gd name="connsiteX15" fmla="*/ 2917 w 45548"/>
                    <a:gd name="connsiteY15" fmla="*/ 29418 h 33666"/>
                    <a:gd name="connsiteX16" fmla="*/ 0 w 45548"/>
                    <a:gd name="connsiteY16" fmla="*/ 22360 h 33666"/>
                    <a:gd name="connsiteX17" fmla="*/ 14583 w 45548"/>
                    <a:gd name="connsiteY17" fmla="*/ 22360 h 33666"/>
                    <a:gd name="connsiteX18" fmla="*/ 17139 w 45548"/>
                    <a:gd name="connsiteY18" fmla="*/ 25385 h 33666"/>
                    <a:gd name="connsiteX19" fmla="*/ 23585 w 45548"/>
                    <a:gd name="connsiteY19" fmla="*/ 26177 h 33666"/>
                    <a:gd name="connsiteX20" fmla="*/ 29598 w 45548"/>
                    <a:gd name="connsiteY20" fmla="*/ 25529 h 33666"/>
                    <a:gd name="connsiteX21" fmla="*/ 31254 w 45548"/>
                    <a:gd name="connsiteY21" fmla="*/ 23512 h 33666"/>
                    <a:gd name="connsiteX22" fmla="*/ 30426 w 45548"/>
                    <a:gd name="connsiteY22" fmla="*/ 21964 h 33666"/>
                    <a:gd name="connsiteX23" fmla="*/ 27617 w 45548"/>
                    <a:gd name="connsiteY23" fmla="*/ 21388 h 33666"/>
                    <a:gd name="connsiteX24" fmla="*/ 13719 w 45548"/>
                    <a:gd name="connsiteY24" fmla="*/ 19948 h 33666"/>
                    <a:gd name="connsiteX25" fmla="*/ 6697 w 45548"/>
                    <a:gd name="connsiteY25" fmla="*/ 18579 h 33666"/>
                    <a:gd name="connsiteX26" fmla="*/ 2449 w 45548"/>
                    <a:gd name="connsiteY26" fmla="*/ 15591 h 33666"/>
                    <a:gd name="connsiteX27" fmla="*/ 936 w 45548"/>
                    <a:gd name="connsiteY27" fmla="*/ 10298 h 33666"/>
                    <a:gd name="connsiteX28" fmla="*/ 3349 w 45548"/>
                    <a:gd name="connsiteY28" fmla="*/ 3817 h 33666"/>
                    <a:gd name="connsiteX29" fmla="*/ 10262 w 45548"/>
                    <a:gd name="connsiteY29" fmla="*/ 792 h 33666"/>
                    <a:gd name="connsiteX30" fmla="*/ 21928 w 45548"/>
                    <a:gd name="connsiteY30" fmla="*/ 0 h 33666"/>
                    <a:gd name="connsiteX31" fmla="*/ 33847 w 45548"/>
                    <a:gd name="connsiteY31" fmla="*/ 828 h 33666"/>
                    <a:gd name="connsiteX32" fmla="*/ 41336 w 45548"/>
                    <a:gd name="connsiteY32" fmla="*/ 3961 h 33666"/>
                    <a:gd name="connsiteX33" fmla="*/ 44289 w 45548"/>
                    <a:gd name="connsiteY33" fmla="*/ 10370 h 33666"/>
                    <a:gd name="connsiteX34" fmla="*/ 30030 w 45548"/>
                    <a:gd name="connsiteY34" fmla="*/ 10370 h 3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5548" h="33666">
                      <a:moveTo>
                        <a:pt x="30030" y="10262"/>
                      </a:moveTo>
                      <a:cubicBezTo>
                        <a:pt x="29634" y="9109"/>
                        <a:pt x="28770" y="8281"/>
                        <a:pt x="27401" y="7813"/>
                      </a:cubicBezTo>
                      <a:cubicBezTo>
                        <a:pt x="26033" y="7345"/>
                        <a:pt x="24053" y="7093"/>
                        <a:pt x="21496" y="7093"/>
                      </a:cubicBezTo>
                      <a:cubicBezTo>
                        <a:pt x="18940" y="7093"/>
                        <a:pt x="17283" y="7309"/>
                        <a:pt x="16275" y="7706"/>
                      </a:cubicBezTo>
                      <a:cubicBezTo>
                        <a:pt x="15267" y="8102"/>
                        <a:pt x="14763" y="8713"/>
                        <a:pt x="14763" y="9506"/>
                      </a:cubicBezTo>
                      <a:cubicBezTo>
                        <a:pt x="14763" y="10154"/>
                        <a:pt x="15051" y="10622"/>
                        <a:pt x="15555" y="10874"/>
                      </a:cubicBezTo>
                      <a:cubicBezTo>
                        <a:pt x="16095" y="11126"/>
                        <a:pt x="17067" y="11306"/>
                        <a:pt x="18508" y="11486"/>
                      </a:cubicBezTo>
                      <a:lnTo>
                        <a:pt x="33451" y="12710"/>
                      </a:lnTo>
                      <a:cubicBezTo>
                        <a:pt x="36187" y="12890"/>
                        <a:pt x="38420" y="13358"/>
                        <a:pt x="40184" y="14043"/>
                      </a:cubicBezTo>
                      <a:cubicBezTo>
                        <a:pt x="41948" y="14727"/>
                        <a:pt x="43281" y="15807"/>
                        <a:pt x="44181" y="17211"/>
                      </a:cubicBezTo>
                      <a:cubicBezTo>
                        <a:pt x="45117" y="18651"/>
                        <a:pt x="45549" y="20524"/>
                        <a:pt x="45549" y="22864"/>
                      </a:cubicBezTo>
                      <a:cubicBezTo>
                        <a:pt x="45549" y="25817"/>
                        <a:pt x="44721" y="28085"/>
                        <a:pt x="43100" y="29598"/>
                      </a:cubicBezTo>
                      <a:cubicBezTo>
                        <a:pt x="41480" y="31110"/>
                        <a:pt x="39032" y="32154"/>
                        <a:pt x="35791" y="32766"/>
                      </a:cubicBezTo>
                      <a:cubicBezTo>
                        <a:pt x="32550" y="33379"/>
                        <a:pt x="28230" y="33667"/>
                        <a:pt x="22829" y="33667"/>
                      </a:cubicBezTo>
                      <a:cubicBezTo>
                        <a:pt x="17752" y="33667"/>
                        <a:pt x="13611" y="33379"/>
                        <a:pt x="10442" y="32766"/>
                      </a:cubicBezTo>
                      <a:cubicBezTo>
                        <a:pt x="7237" y="32154"/>
                        <a:pt x="4753" y="31038"/>
                        <a:pt x="2917" y="29418"/>
                      </a:cubicBezTo>
                      <a:cubicBezTo>
                        <a:pt x="1080" y="27797"/>
                        <a:pt x="108" y="25421"/>
                        <a:pt x="0" y="22360"/>
                      </a:cubicBezTo>
                      <a:lnTo>
                        <a:pt x="14583" y="22360"/>
                      </a:lnTo>
                      <a:cubicBezTo>
                        <a:pt x="14979" y="23873"/>
                        <a:pt x="15807" y="24881"/>
                        <a:pt x="17139" y="25385"/>
                      </a:cubicBezTo>
                      <a:cubicBezTo>
                        <a:pt x="18436" y="25889"/>
                        <a:pt x="20596" y="26177"/>
                        <a:pt x="23585" y="26177"/>
                      </a:cubicBezTo>
                      <a:cubicBezTo>
                        <a:pt x="26573" y="26177"/>
                        <a:pt x="28482" y="25961"/>
                        <a:pt x="29598" y="25529"/>
                      </a:cubicBezTo>
                      <a:cubicBezTo>
                        <a:pt x="30714" y="25097"/>
                        <a:pt x="31254" y="24449"/>
                        <a:pt x="31254" y="23512"/>
                      </a:cubicBezTo>
                      <a:cubicBezTo>
                        <a:pt x="31254" y="22792"/>
                        <a:pt x="30966" y="22252"/>
                        <a:pt x="30426" y="21964"/>
                      </a:cubicBezTo>
                      <a:cubicBezTo>
                        <a:pt x="29850" y="21640"/>
                        <a:pt x="28950" y="21460"/>
                        <a:pt x="27617" y="21388"/>
                      </a:cubicBezTo>
                      <a:lnTo>
                        <a:pt x="13719" y="19948"/>
                      </a:lnTo>
                      <a:cubicBezTo>
                        <a:pt x="10874" y="19696"/>
                        <a:pt x="8534" y="19228"/>
                        <a:pt x="6697" y="18579"/>
                      </a:cubicBezTo>
                      <a:cubicBezTo>
                        <a:pt x="4861" y="17931"/>
                        <a:pt x="3457" y="16923"/>
                        <a:pt x="2449" y="15591"/>
                      </a:cubicBezTo>
                      <a:cubicBezTo>
                        <a:pt x="1440" y="14259"/>
                        <a:pt x="936" y="12458"/>
                        <a:pt x="936" y="10298"/>
                      </a:cubicBezTo>
                      <a:cubicBezTo>
                        <a:pt x="936" y="7453"/>
                        <a:pt x="1728" y="5293"/>
                        <a:pt x="3349" y="3817"/>
                      </a:cubicBezTo>
                      <a:cubicBezTo>
                        <a:pt x="4969" y="2341"/>
                        <a:pt x="7237" y="1332"/>
                        <a:pt x="10262" y="792"/>
                      </a:cubicBezTo>
                      <a:cubicBezTo>
                        <a:pt x="13287" y="252"/>
                        <a:pt x="17175" y="0"/>
                        <a:pt x="21928" y="0"/>
                      </a:cubicBezTo>
                      <a:cubicBezTo>
                        <a:pt x="26681" y="0"/>
                        <a:pt x="30678" y="288"/>
                        <a:pt x="33847" y="828"/>
                      </a:cubicBezTo>
                      <a:cubicBezTo>
                        <a:pt x="37015" y="1368"/>
                        <a:pt x="39500" y="2448"/>
                        <a:pt x="41336" y="3961"/>
                      </a:cubicBezTo>
                      <a:cubicBezTo>
                        <a:pt x="43137" y="5509"/>
                        <a:pt x="44109" y="7633"/>
                        <a:pt x="44289" y="10370"/>
                      </a:cubicBezTo>
                      <a:lnTo>
                        <a:pt x="30030" y="10370"/>
                      </a:lnTo>
                      <a:close/>
                    </a:path>
                  </a:pathLst>
                </a:custGeom>
                <a:grpFill/>
                <a:ln w="3601"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6D46EED5-F7CA-5D22-B61B-140AA17F3CD4}"/>
                    </a:ext>
                  </a:extLst>
                </p:cNvPr>
                <p:cNvSpPr/>
                <p:nvPr/>
              </p:nvSpPr>
              <p:spPr>
                <a:xfrm>
                  <a:off x="709303" y="5878273"/>
                  <a:ext cx="43532" cy="31974"/>
                </a:xfrm>
                <a:custGeom>
                  <a:avLst/>
                  <a:gdLst>
                    <a:gd name="connsiteX0" fmla="*/ 30750 w 43532"/>
                    <a:gd name="connsiteY0" fmla="*/ 27258 h 31974"/>
                    <a:gd name="connsiteX1" fmla="*/ 30462 w 43532"/>
                    <a:gd name="connsiteY1" fmla="*/ 27258 h 31974"/>
                    <a:gd name="connsiteX2" fmla="*/ 23945 w 43532"/>
                    <a:gd name="connsiteY2" fmla="*/ 30822 h 31974"/>
                    <a:gd name="connsiteX3" fmla="*/ 15591 w 43532"/>
                    <a:gd name="connsiteY3" fmla="*/ 31974 h 31974"/>
                    <a:gd name="connsiteX4" fmla="*/ 4177 w 43532"/>
                    <a:gd name="connsiteY4" fmla="*/ 28986 h 31974"/>
                    <a:gd name="connsiteX5" fmla="*/ 0 w 43532"/>
                    <a:gd name="connsiteY5" fmla="*/ 19912 h 31974"/>
                    <a:gd name="connsiteX6" fmla="*/ 0 w 43532"/>
                    <a:gd name="connsiteY6" fmla="*/ 0 h 31974"/>
                    <a:gd name="connsiteX7" fmla="*/ 12927 w 43532"/>
                    <a:gd name="connsiteY7" fmla="*/ 0 h 31974"/>
                    <a:gd name="connsiteX8" fmla="*/ 12927 w 43532"/>
                    <a:gd name="connsiteY8" fmla="*/ 15807 h 31974"/>
                    <a:gd name="connsiteX9" fmla="*/ 14979 w 43532"/>
                    <a:gd name="connsiteY9" fmla="*/ 20524 h 31974"/>
                    <a:gd name="connsiteX10" fmla="*/ 20956 w 43532"/>
                    <a:gd name="connsiteY10" fmla="*/ 22000 h 31974"/>
                    <a:gd name="connsiteX11" fmla="*/ 27725 w 43532"/>
                    <a:gd name="connsiteY11" fmla="*/ 20164 h 31974"/>
                    <a:gd name="connsiteX12" fmla="*/ 30534 w 43532"/>
                    <a:gd name="connsiteY12" fmla="*/ 14115 h 31974"/>
                    <a:gd name="connsiteX13" fmla="*/ 30534 w 43532"/>
                    <a:gd name="connsiteY13" fmla="*/ 36 h 31974"/>
                    <a:gd name="connsiteX14" fmla="*/ 43533 w 43532"/>
                    <a:gd name="connsiteY14" fmla="*/ 36 h 31974"/>
                    <a:gd name="connsiteX15" fmla="*/ 43533 w 43532"/>
                    <a:gd name="connsiteY15" fmla="*/ 31182 h 31974"/>
                    <a:gd name="connsiteX16" fmla="*/ 30786 w 43532"/>
                    <a:gd name="connsiteY16" fmla="*/ 31182 h 31974"/>
                    <a:gd name="connsiteX17" fmla="*/ 30786 w 43532"/>
                    <a:gd name="connsiteY17" fmla="*/ 27258 h 3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532" h="31974">
                      <a:moveTo>
                        <a:pt x="30750" y="27258"/>
                      </a:moveTo>
                      <a:lnTo>
                        <a:pt x="30462" y="27258"/>
                      </a:lnTo>
                      <a:cubicBezTo>
                        <a:pt x="28518" y="28878"/>
                        <a:pt x="26357" y="30066"/>
                        <a:pt x="23945" y="30822"/>
                      </a:cubicBezTo>
                      <a:cubicBezTo>
                        <a:pt x="21532" y="31578"/>
                        <a:pt x="18724" y="31974"/>
                        <a:pt x="15591" y="31974"/>
                      </a:cubicBezTo>
                      <a:cubicBezTo>
                        <a:pt x="10766" y="31974"/>
                        <a:pt x="6985" y="30966"/>
                        <a:pt x="4177" y="28986"/>
                      </a:cubicBezTo>
                      <a:cubicBezTo>
                        <a:pt x="1404" y="27005"/>
                        <a:pt x="0" y="23981"/>
                        <a:pt x="0" y="19912"/>
                      </a:cubicBezTo>
                      <a:lnTo>
                        <a:pt x="0" y="0"/>
                      </a:lnTo>
                      <a:lnTo>
                        <a:pt x="12927" y="0"/>
                      </a:lnTo>
                      <a:lnTo>
                        <a:pt x="12927" y="15807"/>
                      </a:lnTo>
                      <a:cubicBezTo>
                        <a:pt x="12927" y="17968"/>
                        <a:pt x="13611" y="19516"/>
                        <a:pt x="14979" y="20524"/>
                      </a:cubicBezTo>
                      <a:cubicBezTo>
                        <a:pt x="16347" y="21496"/>
                        <a:pt x="18328" y="22000"/>
                        <a:pt x="20956" y="22000"/>
                      </a:cubicBezTo>
                      <a:cubicBezTo>
                        <a:pt x="23585" y="22000"/>
                        <a:pt x="25889" y="21388"/>
                        <a:pt x="27725" y="20164"/>
                      </a:cubicBezTo>
                      <a:cubicBezTo>
                        <a:pt x="29598" y="18940"/>
                        <a:pt x="30534" y="16924"/>
                        <a:pt x="30534" y="14115"/>
                      </a:cubicBezTo>
                      <a:lnTo>
                        <a:pt x="30534" y="36"/>
                      </a:lnTo>
                      <a:lnTo>
                        <a:pt x="43533" y="36"/>
                      </a:lnTo>
                      <a:lnTo>
                        <a:pt x="43533" y="31182"/>
                      </a:lnTo>
                      <a:lnTo>
                        <a:pt x="30786" y="31182"/>
                      </a:lnTo>
                      <a:lnTo>
                        <a:pt x="30786" y="27258"/>
                      </a:lnTo>
                      <a:close/>
                    </a:path>
                  </a:pathLst>
                </a:custGeom>
                <a:grpFill/>
                <a:ln w="3601"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5D17155F-F35F-E0E4-151E-CD11460F3B4B}"/>
                    </a:ext>
                  </a:extLst>
                </p:cNvPr>
                <p:cNvSpPr/>
                <p:nvPr/>
              </p:nvSpPr>
              <p:spPr>
                <a:xfrm>
                  <a:off x="757517" y="5877013"/>
                  <a:ext cx="46701" cy="33774"/>
                </a:xfrm>
                <a:custGeom>
                  <a:avLst/>
                  <a:gdLst>
                    <a:gd name="connsiteX0" fmla="*/ 23441 w 46701"/>
                    <a:gd name="connsiteY0" fmla="*/ 0 h 33774"/>
                    <a:gd name="connsiteX1" fmla="*/ 36583 w 46701"/>
                    <a:gd name="connsiteY1" fmla="*/ 1945 h 33774"/>
                    <a:gd name="connsiteX2" fmla="*/ 44217 w 46701"/>
                    <a:gd name="connsiteY2" fmla="*/ 7633 h 33774"/>
                    <a:gd name="connsiteX3" fmla="*/ 46701 w 46701"/>
                    <a:gd name="connsiteY3" fmla="*/ 16852 h 33774"/>
                    <a:gd name="connsiteX4" fmla="*/ 46593 w 46701"/>
                    <a:gd name="connsiteY4" fmla="*/ 19804 h 33774"/>
                    <a:gd name="connsiteX5" fmla="*/ 6193 w 46701"/>
                    <a:gd name="connsiteY5" fmla="*/ 19804 h 33774"/>
                    <a:gd name="connsiteX6" fmla="*/ 6301 w 46701"/>
                    <a:gd name="connsiteY6" fmla="*/ 12639 h 33774"/>
                    <a:gd name="connsiteX7" fmla="*/ 37735 w 46701"/>
                    <a:gd name="connsiteY7" fmla="*/ 12639 h 33774"/>
                    <a:gd name="connsiteX8" fmla="*/ 33235 w 46701"/>
                    <a:gd name="connsiteY8" fmla="*/ 15591 h 33774"/>
                    <a:gd name="connsiteX9" fmla="*/ 30894 w 46701"/>
                    <a:gd name="connsiteY9" fmla="*/ 9650 h 33774"/>
                    <a:gd name="connsiteX10" fmla="*/ 23405 w 46701"/>
                    <a:gd name="connsiteY10" fmla="*/ 7742 h 33774"/>
                    <a:gd name="connsiteX11" fmla="*/ 15771 w 46701"/>
                    <a:gd name="connsiteY11" fmla="*/ 9650 h 33774"/>
                    <a:gd name="connsiteX12" fmla="*/ 13467 w 46701"/>
                    <a:gd name="connsiteY12" fmla="*/ 15591 h 33774"/>
                    <a:gd name="connsiteX13" fmla="*/ 13467 w 46701"/>
                    <a:gd name="connsiteY13" fmla="*/ 18148 h 33774"/>
                    <a:gd name="connsiteX14" fmla="*/ 15807 w 46701"/>
                    <a:gd name="connsiteY14" fmla="*/ 24161 h 33774"/>
                    <a:gd name="connsiteX15" fmla="*/ 23441 w 46701"/>
                    <a:gd name="connsiteY15" fmla="*/ 26069 h 33774"/>
                    <a:gd name="connsiteX16" fmla="*/ 29598 w 46701"/>
                    <a:gd name="connsiteY16" fmla="*/ 24989 h 33774"/>
                    <a:gd name="connsiteX17" fmla="*/ 31902 w 46701"/>
                    <a:gd name="connsiteY17" fmla="*/ 22756 h 33774"/>
                    <a:gd name="connsiteX18" fmla="*/ 46197 w 46701"/>
                    <a:gd name="connsiteY18" fmla="*/ 22756 h 33774"/>
                    <a:gd name="connsiteX19" fmla="*/ 43893 w 46701"/>
                    <a:gd name="connsiteY19" fmla="*/ 28338 h 33774"/>
                    <a:gd name="connsiteX20" fmla="*/ 36943 w 46701"/>
                    <a:gd name="connsiteY20" fmla="*/ 32262 h 33774"/>
                    <a:gd name="connsiteX21" fmla="*/ 23405 w 46701"/>
                    <a:gd name="connsiteY21" fmla="*/ 33775 h 33774"/>
                    <a:gd name="connsiteX22" fmla="*/ 10154 w 46701"/>
                    <a:gd name="connsiteY22" fmla="*/ 31830 h 33774"/>
                    <a:gd name="connsiteX23" fmla="*/ 2484 w 46701"/>
                    <a:gd name="connsiteY23" fmla="*/ 26105 h 33774"/>
                    <a:gd name="connsiteX24" fmla="*/ 0 w 46701"/>
                    <a:gd name="connsiteY24" fmla="*/ 16888 h 33774"/>
                    <a:gd name="connsiteX25" fmla="*/ 2484 w 46701"/>
                    <a:gd name="connsiteY25" fmla="*/ 7670 h 33774"/>
                    <a:gd name="connsiteX26" fmla="*/ 10118 w 46701"/>
                    <a:gd name="connsiteY26" fmla="*/ 1981 h 33774"/>
                    <a:gd name="connsiteX27" fmla="*/ 23369 w 46701"/>
                    <a:gd name="connsiteY27" fmla="*/ 36 h 3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701" h="33774">
                      <a:moveTo>
                        <a:pt x="23441" y="0"/>
                      </a:moveTo>
                      <a:cubicBezTo>
                        <a:pt x="28734" y="0"/>
                        <a:pt x="33127" y="648"/>
                        <a:pt x="36583" y="1945"/>
                      </a:cubicBezTo>
                      <a:cubicBezTo>
                        <a:pt x="40040" y="3241"/>
                        <a:pt x="42560" y="5149"/>
                        <a:pt x="44217" y="7633"/>
                      </a:cubicBezTo>
                      <a:cubicBezTo>
                        <a:pt x="45873" y="10118"/>
                        <a:pt x="46701" y="13179"/>
                        <a:pt x="46701" y="16852"/>
                      </a:cubicBezTo>
                      <a:cubicBezTo>
                        <a:pt x="46701" y="17752"/>
                        <a:pt x="46665" y="18724"/>
                        <a:pt x="46593" y="19804"/>
                      </a:cubicBezTo>
                      <a:lnTo>
                        <a:pt x="6193" y="19804"/>
                      </a:lnTo>
                      <a:lnTo>
                        <a:pt x="6301" y="12639"/>
                      </a:lnTo>
                      <a:lnTo>
                        <a:pt x="37735" y="12639"/>
                      </a:lnTo>
                      <a:lnTo>
                        <a:pt x="33235" y="15591"/>
                      </a:lnTo>
                      <a:cubicBezTo>
                        <a:pt x="33235" y="12890"/>
                        <a:pt x="32442" y="10910"/>
                        <a:pt x="30894" y="9650"/>
                      </a:cubicBezTo>
                      <a:cubicBezTo>
                        <a:pt x="29346" y="8389"/>
                        <a:pt x="26861" y="7742"/>
                        <a:pt x="23405" y="7742"/>
                      </a:cubicBezTo>
                      <a:cubicBezTo>
                        <a:pt x="19948" y="7742"/>
                        <a:pt x="17319" y="8389"/>
                        <a:pt x="15771" y="9650"/>
                      </a:cubicBezTo>
                      <a:cubicBezTo>
                        <a:pt x="14223" y="10910"/>
                        <a:pt x="13467" y="12890"/>
                        <a:pt x="13467" y="15591"/>
                      </a:cubicBezTo>
                      <a:lnTo>
                        <a:pt x="13467" y="18148"/>
                      </a:lnTo>
                      <a:cubicBezTo>
                        <a:pt x="13467" y="20884"/>
                        <a:pt x="14259" y="22864"/>
                        <a:pt x="15807" y="24161"/>
                      </a:cubicBezTo>
                      <a:cubicBezTo>
                        <a:pt x="17355" y="25457"/>
                        <a:pt x="19912" y="26069"/>
                        <a:pt x="23441" y="26069"/>
                      </a:cubicBezTo>
                      <a:cubicBezTo>
                        <a:pt x="26321" y="26069"/>
                        <a:pt x="28374" y="25709"/>
                        <a:pt x="29598" y="24989"/>
                      </a:cubicBezTo>
                      <a:cubicBezTo>
                        <a:pt x="30822" y="24269"/>
                        <a:pt x="31614" y="23549"/>
                        <a:pt x="31902" y="22756"/>
                      </a:cubicBezTo>
                      <a:lnTo>
                        <a:pt x="46197" y="22756"/>
                      </a:lnTo>
                      <a:cubicBezTo>
                        <a:pt x="46017" y="24881"/>
                        <a:pt x="45225" y="26717"/>
                        <a:pt x="43893" y="28338"/>
                      </a:cubicBezTo>
                      <a:cubicBezTo>
                        <a:pt x="42560" y="29958"/>
                        <a:pt x="40220" y="31254"/>
                        <a:pt x="36943" y="32262"/>
                      </a:cubicBezTo>
                      <a:cubicBezTo>
                        <a:pt x="33667" y="33271"/>
                        <a:pt x="29130" y="33775"/>
                        <a:pt x="23405" y="33775"/>
                      </a:cubicBezTo>
                      <a:cubicBezTo>
                        <a:pt x="18004" y="33775"/>
                        <a:pt x="13611" y="33126"/>
                        <a:pt x="10154" y="31830"/>
                      </a:cubicBezTo>
                      <a:cubicBezTo>
                        <a:pt x="6697" y="30534"/>
                        <a:pt x="4141" y="28625"/>
                        <a:pt x="2484" y="26105"/>
                      </a:cubicBezTo>
                      <a:cubicBezTo>
                        <a:pt x="828" y="23585"/>
                        <a:pt x="0" y="20524"/>
                        <a:pt x="0" y="16888"/>
                      </a:cubicBezTo>
                      <a:cubicBezTo>
                        <a:pt x="0" y="13251"/>
                        <a:pt x="828" y="10154"/>
                        <a:pt x="2484" y="7670"/>
                      </a:cubicBezTo>
                      <a:cubicBezTo>
                        <a:pt x="4141" y="5185"/>
                        <a:pt x="6697" y="3313"/>
                        <a:pt x="10118" y="1981"/>
                      </a:cubicBezTo>
                      <a:cubicBezTo>
                        <a:pt x="13575" y="684"/>
                        <a:pt x="17968" y="36"/>
                        <a:pt x="23369" y="36"/>
                      </a:cubicBezTo>
                      <a:close/>
                    </a:path>
                  </a:pathLst>
                </a:custGeom>
                <a:grpFill/>
                <a:ln w="3601"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29E2C4C-E92A-31E6-5D71-DCEEC3CACAC5}"/>
                    </a:ext>
                  </a:extLst>
                </p:cNvPr>
                <p:cNvSpPr/>
                <p:nvPr/>
              </p:nvSpPr>
              <p:spPr>
                <a:xfrm>
                  <a:off x="828775" y="5866895"/>
                  <a:ext cx="55883" cy="43964"/>
                </a:xfrm>
                <a:custGeom>
                  <a:avLst/>
                  <a:gdLst>
                    <a:gd name="connsiteX0" fmla="*/ 55847 w 55883"/>
                    <a:gd name="connsiteY0" fmla="*/ 42560 h 43964"/>
                    <a:gd name="connsiteX1" fmla="*/ 46557 w 55883"/>
                    <a:gd name="connsiteY1" fmla="*/ 42560 h 43964"/>
                    <a:gd name="connsiteX2" fmla="*/ 46557 w 55883"/>
                    <a:gd name="connsiteY2" fmla="*/ 37843 h 43964"/>
                    <a:gd name="connsiteX3" fmla="*/ 39284 w 55883"/>
                    <a:gd name="connsiteY3" fmla="*/ 42452 h 43964"/>
                    <a:gd name="connsiteX4" fmla="*/ 29022 w 55883"/>
                    <a:gd name="connsiteY4" fmla="*/ 43965 h 43964"/>
                    <a:gd name="connsiteX5" fmla="*/ 13143 w 55883"/>
                    <a:gd name="connsiteY5" fmla="*/ 41588 h 43964"/>
                    <a:gd name="connsiteX6" fmla="*/ 3349 w 55883"/>
                    <a:gd name="connsiteY6" fmla="*/ 34314 h 43964"/>
                    <a:gd name="connsiteX7" fmla="*/ 0 w 55883"/>
                    <a:gd name="connsiteY7" fmla="*/ 22000 h 43964"/>
                    <a:gd name="connsiteX8" fmla="*/ 3349 w 55883"/>
                    <a:gd name="connsiteY8" fmla="*/ 9686 h 43964"/>
                    <a:gd name="connsiteX9" fmla="*/ 13071 w 55883"/>
                    <a:gd name="connsiteY9" fmla="*/ 2412 h 43964"/>
                    <a:gd name="connsiteX10" fmla="*/ 28662 w 55883"/>
                    <a:gd name="connsiteY10" fmla="*/ 0 h 43964"/>
                    <a:gd name="connsiteX11" fmla="*/ 43461 w 55883"/>
                    <a:gd name="connsiteY11" fmla="*/ 1944 h 43964"/>
                    <a:gd name="connsiteX12" fmla="*/ 52354 w 55883"/>
                    <a:gd name="connsiteY12" fmla="*/ 7417 h 43964"/>
                    <a:gd name="connsiteX13" fmla="*/ 55667 w 55883"/>
                    <a:gd name="connsiteY13" fmla="*/ 15735 h 43964"/>
                    <a:gd name="connsiteX14" fmla="*/ 39968 w 55883"/>
                    <a:gd name="connsiteY14" fmla="*/ 15735 h 43964"/>
                    <a:gd name="connsiteX15" fmla="*/ 38600 w 55883"/>
                    <a:gd name="connsiteY15" fmla="*/ 13467 h 43964"/>
                    <a:gd name="connsiteX16" fmla="*/ 35107 w 55883"/>
                    <a:gd name="connsiteY16" fmla="*/ 11378 h 43964"/>
                    <a:gd name="connsiteX17" fmla="*/ 28662 w 55883"/>
                    <a:gd name="connsiteY17" fmla="*/ 10442 h 43964"/>
                    <a:gd name="connsiteX18" fmla="*/ 18004 w 55883"/>
                    <a:gd name="connsiteY18" fmla="*/ 13395 h 43964"/>
                    <a:gd name="connsiteX19" fmla="*/ 14475 w 55883"/>
                    <a:gd name="connsiteY19" fmla="*/ 22000 h 43964"/>
                    <a:gd name="connsiteX20" fmla="*/ 18040 w 55883"/>
                    <a:gd name="connsiteY20" fmla="*/ 30930 h 43964"/>
                    <a:gd name="connsiteX21" fmla="*/ 29130 w 55883"/>
                    <a:gd name="connsiteY21" fmla="*/ 33990 h 43964"/>
                    <a:gd name="connsiteX22" fmla="*/ 35971 w 55883"/>
                    <a:gd name="connsiteY22" fmla="*/ 32982 h 43964"/>
                    <a:gd name="connsiteX23" fmla="*/ 39896 w 55883"/>
                    <a:gd name="connsiteY23" fmla="*/ 30606 h 43964"/>
                    <a:gd name="connsiteX24" fmla="*/ 41264 w 55883"/>
                    <a:gd name="connsiteY24" fmla="*/ 28085 h 43964"/>
                    <a:gd name="connsiteX25" fmla="*/ 30138 w 55883"/>
                    <a:gd name="connsiteY25" fmla="*/ 28085 h 43964"/>
                    <a:gd name="connsiteX26" fmla="*/ 30138 w 55883"/>
                    <a:gd name="connsiteY26" fmla="*/ 19624 h 43964"/>
                    <a:gd name="connsiteX27" fmla="*/ 55883 w 55883"/>
                    <a:gd name="connsiteY27" fmla="*/ 19624 h 43964"/>
                    <a:gd name="connsiteX28" fmla="*/ 55883 w 55883"/>
                    <a:gd name="connsiteY28" fmla="*/ 42596 h 43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883" h="43964">
                      <a:moveTo>
                        <a:pt x="55847" y="42560"/>
                      </a:moveTo>
                      <a:lnTo>
                        <a:pt x="46557" y="42560"/>
                      </a:lnTo>
                      <a:lnTo>
                        <a:pt x="46557" y="37843"/>
                      </a:lnTo>
                      <a:cubicBezTo>
                        <a:pt x="44613" y="39932"/>
                        <a:pt x="42164" y="41444"/>
                        <a:pt x="39284" y="42452"/>
                      </a:cubicBezTo>
                      <a:cubicBezTo>
                        <a:pt x="36403" y="43460"/>
                        <a:pt x="32983" y="43965"/>
                        <a:pt x="29022" y="43965"/>
                      </a:cubicBezTo>
                      <a:cubicBezTo>
                        <a:pt x="22757" y="43965"/>
                        <a:pt x="17463" y="43172"/>
                        <a:pt x="13143" y="41588"/>
                      </a:cubicBezTo>
                      <a:cubicBezTo>
                        <a:pt x="8822" y="40004"/>
                        <a:pt x="5581" y="37555"/>
                        <a:pt x="3349" y="34314"/>
                      </a:cubicBezTo>
                      <a:cubicBezTo>
                        <a:pt x="1116" y="31074"/>
                        <a:pt x="0" y="26969"/>
                        <a:pt x="0" y="22000"/>
                      </a:cubicBezTo>
                      <a:cubicBezTo>
                        <a:pt x="0" y="17031"/>
                        <a:pt x="1116" y="12926"/>
                        <a:pt x="3349" y="9686"/>
                      </a:cubicBezTo>
                      <a:cubicBezTo>
                        <a:pt x="5581" y="6445"/>
                        <a:pt x="8822" y="3997"/>
                        <a:pt x="13071" y="2412"/>
                      </a:cubicBezTo>
                      <a:cubicBezTo>
                        <a:pt x="17319" y="828"/>
                        <a:pt x="22504" y="0"/>
                        <a:pt x="28662" y="0"/>
                      </a:cubicBezTo>
                      <a:cubicBezTo>
                        <a:pt x="34819" y="0"/>
                        <a:pt x="39500" y="648"/>
                        <a:pt x="43461" y="1944"/>
                      </a:cubicBezTo>
                      <a:cubicBezTo>
                        <a:pt x="47385" y="3240"/>
                        <a:pt x="50374" y="5077"/>
                        <a:pt x="52354" y="7417"/>
                      </a:cubicBezTo>
                      <a:cubicBezTo>
                        <a:pt x="54335" y="9758"/>
                        <a:pt x="55451" y="12530"/>
                        <a:pt x="55667" y="15735"/>
                      </a:cubicBezTo>
                      <a:lnTo>
                        <a:pt x="39968" y="15735"/>
                      </a:lnTo>
                      <a:cubicBezTo>
                        <a:pt x="39752" y="15015"/>
                        <a:pt x="39284" y="14259"/>
                        <a:pt x="38600" y="13467"/>
                      </a:cubicBezTo>
                      <a:cubicBezTo>
                        <a:pt x="37915" y="12674"/>
                        <a:pt x="36727" y="11990"/>
                        <a:pt x="35107" y="11378"/>
                      </a:cubicBezTo>
                      <a:cubicBezTo>
                        <a:pt x="33487" y="10766"/>
                        <a:pt x="31326" y="10442"/>
                        <a:pt x="28662" y="10442"/>
                      </a:cubicBezTo>
                      <a:cubicBezTo>
                        <a:pt x="23909" y="10442"/>
                        <a:pt x="20344" y="11414"/>
                        <a:pt x="18004" y="13395"/>
                      </a:cubicBezTo>
                      <a:cubicBezTo>
                        <a:pt x="15663" y="15339"/>
                        <a:pt x="14475" y="18219"/>
                        <a:pt x="14475" y="22000"/>
                      </a:cubicBezTo>
                      <a:cubicBezTo>
                        <a:pt x="14475" y="25781"/>
                        <a:pt x="15663" y="28913"/>
                        <a:pt x="18040" y="30930"/>
                      </a:cubicBezTo>
                      <a:cubicBezTo>
                        <a:pt x="20416" y="32982"/>
                        <a:pt x="24125" y="33990"/>
                        <a:pt x="29130" y="33990"/>
                      </a:cubicBezTo>
                      <a:cubicBezTo>
                        <a:pt x="31902" y="33990"/>
                        <a:pt x="34171" y="33667"/>
                        <a:pt x="35971" y="32982"/>
                      </a:cubicBezTo>
                      <a:cubicBezTo>
                        <a:pt x="37771" y="32298"/>
                        <a:pt x="39068" y="31506"/>
                        <a:pt x="39896" y="30606"/>
                      </a:cubicBezTo>
                      <a:cubicBezTo>
                        <a:pt x="40724" y="29706"/>
                        <a:pt x="41156" y="28877"/>
                        <a:pt x="41264" y="28085"/>
                      </a:cubicBezTo>
                      <a:lnTo>
                        <a:pt x="30138" y="28085"/>
                      </a:lnTo>
                      <a:lnTo>
                        <a:pt x="30138" y="19624"/>
                      </a:lnTo>
                      <a:lnTo>
                        <a:pt x="55883" y="19624"/>
                      </a:lnTo>
                      <a:lnTo>
                        <a:pt x="55883" y="42596"/>
                      </a:lnTo>
                      <a:close/>
                    </a:path>
                  </a:pathLst>
                </a:custGeom>
                <a:grpFill/>
                <a:ln w="3601"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AFDCC61E-BD35-F47D-65E1-8DAC69A56D9C}"/>
                    </a:ext>
                  </a:extLst>
                </p:cNvPr>
                <p:cNvSpPr/>
                <p:nvPr/>
              </p:nvSpPr>
              <p:spPr>
                <a:xfrm>
                  <a:off x="890707" y="5877481"/>
                  <a:ext cx="32658" cy="31974"/>
                </a:xfrm>
                <a:custGeom>
                  <a:avLst/>
                  <a:gdLst>
                    <a:gd name="connsiteX0" fmla="*/ 12675 w 32658"/>
                    <a:gd name="connsiteY0" fmla="*/ 792 h 31974"/>
                    <a:gd name="connsiteX1" fmla="*/ 12675 w 32658"/>
                    <a:gd name="connsiteY1" fmla="*/ 5005 h 31974"/>
                    <a:gd name="connsiteX2" fmla="*/ 13035 w 32658"/>
                    <a:gd name="connsiteY2" fmla="*/ 5005 h 31974"/>
                    <a:gd name="connsiteX3" fmla="*/ 17175 w 32658"/>
                    <a:gd name="connsiteY3" fmla="*/ 2160 h 31974"/>
                    <a:gd name="connsiteX4" fmla="*/ 22360 w 32658"/>
                    <a:gd name="connsiteY4" fmla="*/ 504 h 31974"/>
                    <a:gd name="connsiteX5" fmla="*/ 28950 w 32658"/>
                    <a:gd name="connsiteY5" fmla="*/ 0 h 31974"/>
                    <a:gd name="connsiteX6" fmla="*/ 32658 w 32658"/>
                    <a:gd name="connsiteY6" fmla="*/ 180 h 31974"/>
                    <a:gd name="connsiteX7" fmla="*/ 32658 w 32658"/>
                    <a:gd name="connsiteY7" fmla="*/ 12351 h 31974"/>
                    <a:gd name="connsiteX8" fmla="*/ 32370 w 32658"/>
                    <a:gd name="connsiteY8" fmla="*/ 12279 h 31974"/>
                    <a:gd name="connsiteX9" fmla="*/ 26501 w 32658"/>
                    <a:gd name="connsiteY9" fmla="*/ 11774 h 31974"/>
                    <a:gd name="connsiteX10" fmla="*/ 16707 w 32658"/>
                    <a:gd name="connsiteY10" fmla="*/ 13827 h 31974"/>
                    <a:gd name="connsiteX11" fmla="*/ 12927 w 32658"/>
                    <a:gd name="connsiteY11" fmla="*/ 21640 h 31974"/>
                    <a:gd name="connsiteX12" fmla="*/ 12927 w 32658"/>
                    <a:gd name="connsiteY12" fmla="*/ 31974 h 31974"/>
                    <a:gd name="connsiteX13" fmla="*/ 0 w 32658"/>
                    <a:gd name="connsiteY13" fmla="*/ 31974 h 31974"/>
                    <a:gd name="connsiteX14" fmla="*/ 0 w 32658"/>
                    <a:gd name="connsiteY14" fmla="*/ 828 h 31974"/>
                    <a:gd name="connsiteX15" fmla="*/ 12675 w 32658"/>
                    <a:gd name="connsiteY15" fmla="*/ 828 h 3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658" h="31974">
                      <a:moveTo>
                        <a:pt x="12675" y="792"/>
                      </a:moveTo>
                      <a:lnTo>
                        <a:pt x="12675" y="5005"/>
                      </a:lnTo>
                      <a:lnTo>
                        <a:pt x="13035" y="5005"/>
                      </a:lnTo>
                      <a:cubicBezTo>
                        <a:pt x="14259" y="3853"/>
                        <a:pt x="15663" y="2917"/>
                        <a:pt x="17175" y="2160"/>
                      </a:cubicBezTo>
                      <a:cubicBezTo>
                        <a:pt x="18724" y="1404"/>
                        <a:pt x="20452" y="864"/>
                        <a:pt x="22360" y="504"/>
                      </a:cubicBezTo>
                      <a:cubicBezTo>
                        <a:pt x="24269" y="144"/>
                        <a:pt x="26465" y="0"/>
                        <a:pt x="28950" y="0"/>
                      </a:cubicBezTo>
                      <a:cubicBezTo>
                        <a:pt x="30174" y="0"/>
                        <a:pt x="31398" y="72"/>
                        <a:pt x="32658" y="180"/>
                      </a:cubicBezTo>
                      <a:lnTo>
                        <a:pt x="32658" y="12351"/>
                      </a:lnTo>
                      <a:lnTo>
                        <a:pt x="32370" y="12279"/>
                      </a:lnTo>
                      <a:cubicBezTo>
                        <a:pt x="30642" y="11919"/>
                        <a:pt x="28662" y="11774"/>
                        <a:pt x="26501" y="11774"/>
                      </a:cubicBezTo>
                      <a:cubicBezTo>
                        <a:pt x="22504" y="11774"/>
                        <a:pt x="19228" y="12458"/>
                        <a:pt x="16707" y="13827"/>
                      </a:cubicBezTo>
                      <a:cubicBezTo>
                        <a:pt x="14187" y="15195"/>
                        <a:pt x="12927" y="17787"/>
                        <a:pt x="12927" y="21640"/>
                      </a:cubicBezTo>
                      <a:lnTo>
                        <a:pt x="12927" y="31974"/>
                      </a:lnTo>
                      <a:lnTo>
                        <a:pt x="0" y="31974"/>
                      </a:lnTo>
                      <a:lnTo>
                        <a:pt x="0" y="828"/>
                      </a:lnTo>
                      <a:lnTo>
                        <a:pt x="12675" y="828"/>
                      </a:lnTo>
                      <a:close/>
                    </a:path>
                  </a:pathLst>
                </a:custGeom>
                <a:grpFill/>
                <a:ln w="3601"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AF8BB7F6-552B-EECC-B1F8-D82C9FD05FAC}"/>
                    </a:ext>
                  </a:extLst>
                </p:cNvPr>
                <p:cNvSpPr/>
                <p:nvPr/>
              </p:nvSpPr>
              <p:spPr>
                <a:xfrm>
                  <a:off x="926174" y="5877013"/>
                  <a:ext cx="46629" cy="33738"/>
                </a:xfrm>
                <a:custGeom>
                  <a:avLst/>
                  <a:gdLst>
                    <a:gd name="connsiteX0" fmla="*/ 23297 w 46629"/>
                    <a:gd name="connsiteY0" fmla="*/ 0 h 33738"/>
                    <a:gd name="connsiteX1" fmla="*/ 36583 w 46629"/>
                    <a:gd name="connsiteY1" fmla="*/ 1945 h 33738"/>
                    <a:gd name="connsiteX2" fmla="*/ 44217 w 46629"/>
                    <a:gd name="connsiteY2" fmla="*/ 7633 h 33738"/>
                    <a:gd name="connsiteX3" fmla="*/ 46629 w 46629"/>
                    <a:gd name="connsiteY3" fmla="*/ 16852 h 33738"/>
                    <a:gd name="connsiteX4" fmla="*/ 44217 w 46629"/>
                    <a:gd name="connsiteY4" fmla="*/ 26069 h 33738"/>
                    <a:gd name="connsiteX5" fmla="*/ 36583 w 46629"/>
                    <a:gd name="connsiteY5" fmla="*/ 31794 h 33738"/>
                    <a:gd name="connsiteX6" fmla="*/ 23297 w 46629"/>
                    <a:gd name="connsiteY6" fmla="*/ 33739 h 33738"/>
                    <a:gd name="connsiteX7" fmla="*/ 10082 w 46629"/>
                    <a:gd name="connsiteY7" fmla="*/ 31794 h 33738"/>
                    <a:gd name="connsiteX8" fmla="*/ 2448 w 46629"/>
                    <a:gd name="connsiteY8" fmla="*/ 26069 h 33738"/>
                    <a:gd name="connsiteX9" fmla="*/ 0 w 46629"/>
                    <a:gd name="connsiteY9" fmla="*/ 16852 h 33738"/>
                    <a:gd name="connsiteX10" fmla="*/ 2448 w 46629"/>
                    <a:gd name="connsiteY10" fmla="*/ 7633 h 33738"/>
                    <a:gd name="connsiteX11" fmla="*/ 10082 w 46629"/>
                    <a:gd name="connsiteY11" fmla="*/ 1945 h 33738"/>
                    <a:gd name="connsiteX12" fmla="*/ 23297 w 46629"/>
                    <a:gd name="connsiteY12" fmla="*/ 0 h 33738"/>
                    <a:gd name="connsiteX13" fmla="*/ 23297 w 46629"/>
                    <a:gd name="connsiteY13" fmla="*/ 24737 h 33738"/>
                    <a:gd name="connsiteX14" fmla="*/ 30786 w 46629"/>
                    <a:gd name="connsiteY14" fmla="*/ 22685 h 33738"/>
                    <a:gd name="connsiteX15" fmla="*/ 33127 w 46629"/>
                    <a:gd name="connsiteY15" fmla="*/ 16815 h 33738"/>
                    <a:gd name="connsiteX16" fmla="*/ 30786 w 46629"/>
                    <a:gd name="connsiteY16" fmla="*/ 10946 h 33738"/>
                    <a:gd name="connsiteX17" fmla="*/ 23297 w 46629"/>
                    <a:gd name="connsiteY17" fmla="*/ 8858 h 33738"/>
                    <a:gd name="connsiteX18" fmla="*/ 15807 w 46629"/>
                    <a:gd name="connsiteY18" fmla="*/ 10946 h 33738"/>
                    <a:gd name="connsiteX19" fmla="*/ 13431 w 46629"/>
                    <a:gd name="connsiteY19" fmla="*/ 16815 h 33738"/>
                    <a:gd name="connsiteX20" fmla="*/ 15807 w 46629"/>
                    <a:gd name="connsiteY20" fmla="*/ 22685 h 33738"/>
                    <a:gd name="connsiteX21" fmla="*/ 23297 w 46629"/>
                    <a:gd name="connsiteY21" fmla="*/ 24737 h 3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629" h="33738">
                      <a:moveTo>
                        <a:pt x="23297" y="0"/>
                      </a:moveTo>
                      <a:cubicBezTo>
                        <a:pt x="28698" y="0"/>
                        <a:pt x="33091" y="648"/>
                        <a:pt x="36583" y="1945"/>
                      </a:cubicBezTo>
                      <a:cubicBezTo>
                        <a:pt x="40040" y="3241"/>
                        <a:pt x="42596" y="5149"/>
                        <a:pt x="44217" y="7633"/>
                      </a:cubicBezTo>
                      <a:cubicBezTo>
                        <a:pt x="45837" y="10118"/>
                        <a:pt x="46629" y="13179"/>
                        <a:pt x="46629" y="16852"/>
                      </a:cubicBezTo>
                      <a:cubicBezTo>
                        <a:pt x="46629" y="20524"/>
                        <a:pt x="45837" y="23549"/>
                        <a:pt x="44217" y="26069"/>
                      </a:cubicBezTo>
                      <a:cubicBezTo>
                        <a:pt x="42596" y="28590"/>
                        <a:pt x="40076" y="30498"/>
                        <a:pt x="36583" y="31794"/>
                      </a:cubicBezTo>
                      <a:cubicBezTo>
                        <a:pt x="33127" y="33091"/>
                        <a:pt x="28698" y="33739"/>
                        <a:pt x="23297" y="33739"/>
                      </a:cubicBezTo>
                      <a:cubicBezTo>
                        <a:pt x="17896" y="33739"/>
                        <a:pt x="13539" y="33091"/>
                        <a:pt x="10082" y="31794"/>
                      </a:cubicBezTo>
                      <a:cubicBezTo>
                        <a:pt x="6625" y="30498"/>
                        <a:pt x="4069" y="28590"/>
                        <a:pt x="2448" y="26069"/>
                      </a:cubicBezTo>
                      <a:cubicBezTo>
                        <a:pt x="828" y="23549"/>
                        <a:pt x="0" y="20488"/>
                        <a:pt x="0" y="16852"/>
                      </a:cubicBezTo>
                      <a:cubicBezTo>
                        <a:pt x="0" y="13215"/>
                        <a:pt x="828" y="10118"/>
                        <a:pt x="2448" y="7633"/>
                      </a:cubicBezTo>
                      <a:cubicBezTo>
                        <a:pt x="4069" y="5149"/>
                        <a:pt x="6625" y="3277"/>
                        <a:pt x="10082" y="1945"/>
                      </a:cubicBezTo>
                      <a:cubicBezTo>
                        <a:pt x="13539" y="648"/>
                        <a:pt x="17932" y="0"/>
                        <a:pt x="23297" y="0"/>
                      </a:cubicBezTo>
                      <a:close/>
                      <a:moveTo>
                        <a:pt x="23297" y="24737"/>
                      </a:moveTo>
                      <a:cubicBezTo>
                        <a:pt x="26717" y="24737"/>
                        <a:pt x="29202" y="24053"/>
                        <a:pt x="30786" y="22685"/>
                      </a:cubicBezTo>
                      <a:cubicBezTo>
                        <a:pt x="32370" y="21316"/>
                        <a:pt x="33127" y="19372"/>
                        <a:pt x="33127" y="16815"/>
                      </a:cubicBezTo>
                      <a:cubicBezTo>
                        <a:pt x="33127" y="14259"/>
                        <a:pt x="32334" y="12315"/>
                        <a:pt x="30786" y="10946"/>
                      </a:cubicBezTo>
                      <a:cubicBezTo>
                        <a:pt x="29238" y="9578"/>
                        <a:pt x="26753" y="8858"/>
                        <a:pt x="23297" y="8858"/>
                      </a:cubicBezTo>
                      <a:cubicBezTo>
                        <a:pt x="19840" y="8858"/>
                        <a:pt x="17391" y="9542"/>
                        <a:pt x="15807" y="10946"/>
                      </a:cubicBezTo>
                      <a:cubicBezTo>
                        <a:pt x="14223" y="12315"/>
                        <a:pt x="13431" y="14295"/>
                        <a:pt x="13431" y="16815"/>
                      </a:cubicBezTo>
                      <a:cubicBezTo>
                        <a:pt x="13431" y="19336"/>
                        <a:pt x="14223" y="21316"/>
                        <a:pt x="15807" y="22685"/>
                      </a:cubicBezTo>
                      <a:cubicBezTo>
                        <a:pt x="17391" y="24053"/>
                        <a:pt x="19876" y="24737"/>
                        <a:pt x="23297" y="24737"/>
                      </a:cubicBezTo>
                      <a:close/>
                    </a:path>
                  </a:pathLst>
                </a:custGeom>
                <a:grpFill/>
                <a:ln w="3601"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71A9968B-EBE8-6D57-89AE-99A1AA0A5CF6}"/>
                    </a:ext>
                  </a:extLst>
                </p:cNvPr>
                <p:cNvSpPr/>
                <p:nvPr/>
              </p:nvSpPr>
              <p:spPr>
                <a:xfrm>
                  <a:off x="977520" y="5878273"/>
                  <a:ext cx="43532" cy="31974"/>
                </a:xfrm>
                <a:custGeom>
                  <a:avLst/>
                  <a:gdLst>
                    <a:gd name="connsiteX0" fmla="*/ 30750 w 43532"/>
                    <a:gd name="connsiteY0" fmla="*/ 27258 h 31974"/>
                    <a:gd name="connsiteX1" fmla="*/ 30462 w 43532"/>
                    <a:gd name="connsiteY1" fmla="*/ 27258 h 31974"/>
                    <a:gd name="connsiteX2" fmla="*/ 23945 w 43532"/>
                    <a:gd name="connsiteY2" fmla="*/ 30822 h 31974"/>
                    <a:gd name="connsiteX3" fmla="*/ 15591 w 43532"/>
                    <a:gd name="connsiteY3" fmla="*/ 31974 h 31974"/>
                    <a:gd name="connsiteX4" fmla="*/ 4177 w 43532"/>
                    <a:gd name="connsiteY4" fmla="*/ 28986 h 31974"/>
                    <a:gd name="connsiteX5" fmla="*/ 0 w 43532"/>
                    <a:gd name="connsiteY5" fmla="*/ 19912 h 31974"/>
                    <a:gd name="connsiteX6" fmla="*/ 0 w 43532"/>
                    <a:gd name="connsiteY6" fmla="*/ 0 h 31974"/>
                    <a:gd name="connsiteX7" fmla="*/ 12927 w 43532"/>
                    <a:gd name="connsiteY7" fmla="*/ 0 h 31974"/>
                    <a:gd name="connsiteX8" fmla="*/ 12927 w 43532"/>
                    <a:gd name="connsiteY8" fmla="*/ 15807 h 31974"/>
                    <a:gd name="connsiteX9" fmla="*/ 14979 w 43532"/>
                    <a:gd name="connsiteY9" fmla="*/ 20524 h 31974"/>
                    <a:gd name="connsiteX10" fmla="*/ 20956 w 43532"/>
                    <a:gd name="connsiteY10" fmla="*/ 22000 h 31974"/>
                    <a:gd name="connsiteX11" fmla="*/ 27725 w 43532"/>
                    <a:gd name="connsiteY11" fmla="*/ 20164 h 31974"/>
                    <a:gd name="connsiteX12" fmla="*/ 30534 w 43532"/>
                    <a:gd name="connsiteY12" fmla="*/ 14115 h 31974"/>
                    <a:gd name="connsiteX13" fmla="*/ 30534 w 43532"/>
                    <a:gd name="connsiteY13" fmla="*/ 36 h 31974"/>
                    <a:gd name="connsiteX14" fmla="*/ 43533 w 43532"/>
                    <a:gd name="connsiteY14" fmla="*/ 36 h 31974"/>
                    <a:gd name="connsiteX15" fmla="*/ 43533 w 43532"/>
                    <a:gd name="connsiteY15" fmla="*/ 31182 h 31974"/>
                    <a:gd name="connsiteX16" fmla="*/ 30786 w 43532"/>
                    <a:gd name="connsiteY16" fmla="*/ 31182 h 31974"/>
                    <a:gd name="connsiteX17" fmla="*/ 30786 w 43532"/>
                    <a:gd name="connsiteY17" fmla="*/ 27258 h 3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532" h="31974">
                      <a:moveTo>
                        <a:pt x="30750" y="27258"/>
                      </a:moveTo>
                      <a:lnTo>
                        <a:pt x="30462" y="27258"/>
                      </a:lnTo>
                      <a:cubicBezTo>
                        <a:pt x="28518" y="28878"/>
                        <a:pt x="26357" y="30066"/>
                        <a:pt x="23945" y="30822"/>
                      </a:cubicBezTo>
                      <a:cubicBezTo>
                        <a:pt x="21532" y="31578"/>
                        <a:pt x="18724" y="31974"/>
                        <a:pt x="15591" y="31974"/>
                      </a:cubicBezTo>
                      <a:cubicBezTo>
                        <a:pt x="10766" y="31974"/>
                        <a:pt x="6985" y="30966"/>
                        <a:pt x="4177" y="28986"/>
                      </a:cubicBezTo>
                      <a:cubicBezTo>
                        <a:pt x="1404" y="27005"/>
                        <a:pt x="0" y="23981"/>
                        <a:pt x="0" y="19912"/>
                      </a:cubicBezTo>
                      <a:lnTo>
                        <a:pt x="0" y="0"/>
                      </a:lnTo>
                      <a:lnTo>
                        <a:pt x="12927" y="0"/>
                      </a:lnTo>
                      <a:lnTo>
                        <a:pt x="12927" y="15807"/>
                      </a:lnTo>
                      <a:cubicBezTo>
                        <a:pt x="12927" y="17968"/>
                        <a:pt x="13611" y="19516"/>
                        <a:pt x="14979" y="20524"/>
                      </a:cubicBezTo>
                      <a:cubicBezTo>
                        <a:pt x="16347" y="21496"/>
                        <a:pt x="18328" y="22000"/>
                        <a:pt x="20956" y="22000"/>
                      </a:cubicBezTo>
                      <a:cubicBezTo>
                        <a:pt x="23585" y="22000"/>
                        <a:pt x="25889" y="21388"/>
                        <a:pt x="27725" y="20164"/>
                      </a:cubicBezTo>
                      <a:cubicBezTo>
                        <a:pt x="29598" y="18940"/>
                        <a:pt x="30534" y="16924"/>
                        <a:pt x="30534" y="14115"/>
                      </a:cubicBezTo>
                      <a:lnTo>
                        <a:pt x="30534" y="36"/>
                      </a:lnTo>
                      <a:lnTo>
                        <a:pt x="43533" y="36"/>
                      </a:lnTo>
                      <a:lnTo>
                        <a:pt x="43533" y="31182"/>
                      </a:lnTo>
                      <a:lnTo>
                        <a:pt x="30786" y="31182"/>
                      </a:lnTo>
                      <a:lnTo>
                        <a:pt x="30786" y="27258"/>
                      </a:lnTo>
                      <a:close/>
                    </a:path>
                  </a:pathLst>
                </a:custGeom>
                <a:grpFill/>
                <a:ln w="3601"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D61B4FEC-2584-D5F4-112C-D27AB9F676C8}"/>
                    </a:ext>
                  </a:extLst>
                </p:cNvPr>
                <p:cNvSpPr/>
                <p:nvPr/>
              </p:nvSpPr>
              <p:spPr>
                <a:xfrm>
                  <a:off x="1026778" y="5877481"/>
                  <a:ext cx="46053" cy="42488"/>
                </a:xfrm>
                <a:custGeom>
                  <a:avLst/>
                  <a:gdLst>
                    <a:gd name="connsiteX0" fmla="*/ 12927 w 46053"/>
                    <a:gd name="connsiteY0" fmla="*/ 28914 h 42488"/>
                    <a:gd name="connsiteX1" fmla="*/ 12927 w 46053"/>
                    <a:gd name="connsiteY1" fmla="*/ 42489 h 42488"/>
                    <a:gd name="connsiteX2" fmla="*/ 0 w 46053"/>
                    <a:gd name="connsiteY2" fmla="*/ 42489 h 42488"/>
                    <a:gd name="connsiteX3" fmla="*/ 0 w 46053"/>
                    <a:gd name="connsiteY3" fmla="*/ 828 h 42488"/>
                    <a:gd name="connsiteX4" fmla="*/ 12710 w 46053"/>
                    <a:gd name="connsiteY4" fmla="*/ 828 h 42488"/>
                    <a:gd name="connsiteX5" fmla="*/ 12710 w 46053"/>
                    <a:gd name="connsiteY5" fmla="*/ 4753 h 42488"/>
                    <a:gd name="connsiteX6" fmla="*/ 13071 w 46053"/>
                    <a:gd name="connsiteY6" fmla="*/ 4753 h 42488"/>
                    <a:gd name="connsiteX7" fmla="*/ 18688 w 46053"/>
                    <a:gd name="connsiteY7" fmla="*/ 1224 h 42488"/>
                    <a:gd name="connsiteX8" fmla="*/ 26501 w 46053"/>
                    <a:gd name="connsiteY8" fmla="*/ 0 h 42488"/>
                    <a:gd name="connsiteX9" fmla="*/ 40976 w 46053"/>
                    <a:gd name="connsiteY9" fmla="*/ 4285 h 42488"/>
                    <a:gd name="connsiteX10" fmla="*/ 46053 w 46053"/>
                    <a:gd name="connsiteY10" fmla="*/ 16635 h 42488"/>
                    <a:gd name="connsiteX11" fmla="*/ 41012 w 46053"/>
                    <a:gd name="connsiteY11" fmla="*/ 29022 h 42488"/>
                    <a:gd name="connsiteX12" fmla="*/ 26501 w 46053"/>
                    <a:gd name="connsiteY12" fmla="*/ 33307 h 42488"/>
                    <a:gd name="connsiteX13" fmla="*/ 18868 w 46053"/>
                    <a:gd name="connsiteY13" fmla="*/ 32155 h 42488"/>
                    <a:gd name="connsiteX14" fmla="*/ 13287 w 46053"/>
                    <a:gd name="connsiteY14" fmla="*/ 28914 h 42488"/>
                    <a:gd name="connsiteX15" fmla="*/ 12927 w 46053"/>
                    <a:gd name="connsiteY15" fmla="*/ 28914 h 42488"/>
                    <a:gd name="connsiteX16" fmla="*/ 22684 w 46053"/>
                    <a:gd name="connsiteY16" fmla="*/ 8966 h 42488"/>
                    <a:gd name="connsiteX17" fmla="*/ 15123 w 46053"/>
                    <a:gd name="connsiteY17" fmla="*/ 10982 h 42488"/>
                    <a:gd name="connsiteX18" fmla="*/ 12566 w 46053"/>
                    <a:gd name="connsiteY18" fmla="*/ 16635 h 42488"/>
                    <a:gd name="connsiteX19" fmla="*/ 15123 w 46053"/>
                    <a:gd name="connsiteY19" fmla="*/ 22324 h 42488"/>
                    <a:gd name="connsiteX20" fmla="*/ 22684 w 46053"/>
                    <a:gd name="connsiteY20" fmla="*/ 24377 h 42488"/>
                    <a:gd name="connsiteX21" fmla="*/ 30210 w 46053"/>
                    <a:gd name="connsiteY21" fmla="*/ 22432 h 42488"/>
                    <a:gd name="connsiteX22" fmla="*/ 32550 w 46053"/>
                    <a:gd name="connsiteY22" fmla="*/ 16671 h 42488"/>
                    <a:gd name="connsiteX23" fmla="*/ 30210 w 46053"/>
                    <a:gd name="connsiteY23" fmla="*/ 10946 h 42488"/>
                    <a:gd name="connsiteX24" fmla="*/ 22684 w 46053"/>
                    <a:gd name="connsiteY24" fmla="*/ 9002 h 4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6053" h="42488">
                      <a:moveTo>
                        <a:pt x="12927" y="28914"/>
                      </a:moveTo>
                      <a:lnTo>
                        <a:pt x="12927" y="42489"/>
                      </a:lnTo>
                      <a:lnTo>
                        <a:pt x="0" y="42489"/>
                      </a:lnTo>
                      <a:lnTo>
                        <a:pt x="0" y="828"/>
                      </a:lnTo>
                      <a:lnTo>
                        <a:pt x="12710" y="828"/>
                      </a:lnTo>
                      <a:lnTo>
                        <a:pt x="12710" y="4753"/>
                      </a:lnTo>
                      <a:lnTo>
                        <a:pt x="13071" y="4753"/>
                      </a:lnTo>
                      <a:cubicBezTo>
                        <a:pt x="14655" y="3205"/>
                        <a:pt x="16527" y="2052"/>
                        <a:pt x="18688" y="1224"/>
                      </a:cubicBezTo>
                      <a:cubicBezTo>
                        <a:pt x="20848" y="396"/>
                        <a:pt x="23477" y="0"/>
                        <a:pt x="26501" y="0"/>
                      </a:cubicBezTo>
                      <a:cubicBezTo>
                        <a:pt x="32766" y="0"/>
                        <a:pt x="37591" y="1440"/>
                        <a:pt x="40976" y="4285"/>
                      </a:cubicBezTo>
                      <a:cubicBezTo>
                        <a:pt x="44361" y="7129"/>
                        <a:pt x="46053" y="11234"/>
                        <a:pt x="46053" y="16635"/>
                      </a:cubicBezTo>
                      <a:cubicBezTo>
                        <a:pt x="46053" y="22036"/>
                        <a:pt x="44361" y="26141"/>
                        <a:pt x="41012" y="29022"/>
                      </a:cubicBezTo>
                      <a:cubicBezTo>
                        <a:pt x="37663" y="31902"/>
                        <a:pt x="32802" y="33307"/>
                        <a:pt x="26501" y="33307"/>
                      </a:cubicBezTo>
                      <a:cubicBezTo>
                        <a:pt x="23549" y="33307"/>
                        <a:pt x="20992" y="32911"/>
                        <a:pt x="18868" y="32155"/>
                      </a:cubicBezTo>
                      <a:cubicBezTo>
                        <a:pt x="16743" y="31398"/>
                        <a:pt x="14871" y="30318"/>
                        <a:pt x="13287" y="28914"/>
                      </a:cubicBezTo>
                      <a:lnTo>
                        <a:pt x="12927" y="28914"/>
                      </a:lnTo>
                      <a:close/>
                      <a:moveTo>
                        <a:pt x="22684" y="8966"/>
                      </a:moveTo>
                      <a:cubicBezTo>
                        <a:pt x="19336" y="8966"/>
                        <a:pt x="16815" y="9650"/>
                        <a:pt x="15123" y="10982"/>
                      </a:cubicBezTo>
                      <a:cubicBezTo>
                        <a:pt x="13431" y="12351"/>
                        <a:pt x="12566" y="14223"/>
                        <a:pt x="12566" y="16635"/>
                      </a:cubicBezTo>
                      <a:cubicBezTo>
                        <a:pt x="12566" y="19048"/>
                        <a:pt x="13395" y="20956"/>
                        <a:pt x="15123" y="22324"/>
                      </a:cubicBezTo>
                      <a:cubicBezTo>
                        <a:pt x="16815" y="23693"/>
                        <a:pt x="19336" y="24377"/>
                        <a:pt x="22684" y="24377"/>
                      </a:cubicBezTo>
                      <a:cubicBezTo>
                        <a:pt x="26033" y="24377"/>
                        <a:pt x="28662" y="23729"/>
                        <a:pt x="30210" y="22432"/>
                      </a:cubicBezTo>
                      <a:cubicBezTo>
                        <a:pt x="31758" y="21136"/>
                        <a:pt x="32550" y="19192"/>
                        <a:pt x="32550" y="16671"/>
                      </a:cubicBezTo>
                      <a:cubicBezTo>
                        <a:pt x="32550" y="14151"/>
                        <a:pt x="31758" y="12206"/>
                        <a:pt x="30210" y="10946"/>
                      </a:cubicBezTo>
                      <a:cubicBezTo>
                        <a:pt x="28662" y="9686"/>
                        <a:pt x="26141" y="9002"/>
                        <a:pt x="22684" y="9002"/>
                      </a:cubicBezTo>
                      <a:close/>
                    </a:path>
                  </a:pathLst>
                </a:custGeom>
                <a:grpFill/>
                <a:ln w="3601" cap="flat">
                  <a:noFill/>
                  <a:prstDash val="solid"/>
                  <a:miter/>
                </a:ln>
              </p:spPr>
              <p:txBody>
                <a:bodyPr rtlCol="0" anchor="ctr"/>
                <a:lstStyle/>
                <a:p>
                  <a:endParaRPr lang="en-US"/>
                </a:p>
              </p:txBody>
            </p:sp>
          </p:grpSp>
        </p:grpSp>
      </p:grpSp>
      <p:sp>
        <p:nvSpPr>
          <p:cNvPr id="43" name="Picture Placeholder 9">
            <a:extLst>
              <a:ext uri="{FF2B5EF4-FFF2-40B4-BE49-F238E27FC236}">
                <a16:creationId xmlns:a16="http://schemas.microsoft.com/office/drawing/2014/main" id="{999057C7-23C8-3A9C-BDE3-F516C104C197}"/>
              </a:ext>
            </a:extLst>
          </p:cNvPr>
          <p:cNvSpPr>
            <a:spLocks noGrp="1"/>
          </p:cNvSpPr>
          <p:nvPr>
            <p:ph type="pic" sz="quarter" idx="14"/>
          </p:nvPr>
        </p:nvSpPr>
        <p:spPr>
          <a:xfrm>
            <a:off x="393956" y="378786"/>
            <a:ext cx="11405138" cy="5392800"/>
          </a:xfrm>
          <a:ln w="17780">
            <a:noFill/>
          </a:ln>
        </p:spPr>
        <p:txBody>
          <a:bodyPr/>
          <a:lstStyle/>
          <a:p>
            <a:endParaRPr lang="en-GB"/>
          </a:p>
        </p:txBody>
      </p:sp>
      <p:sp>
        <p:nvSpPr>
          <p:cNvPr id="3" name="Date Placeholder 2">
            <a:extLst>
              <a:ext uri="{FF2B5EF4-FFF2-40B4-BE49-F238E27FC236}">
                <a16:creationId xmlns:a16="http://schemas.microsoft.com/office/drawing/2014/main" id="{656CFB74-BCFC-45B6-194D-8B820806C30A}"/>
              </a:ext>
            </a:extLst>
          </p:cNvPr>
          <p:cNvSpPr>
            <a:spLocks noGrp="1"/>
          </p:cNvSpPr>
          <p:nvPr>
            <p:ph type="dt" sz="half" idx="10"/>
          </p:nvPr>
        </p:nvSpPr>
        <p:spPr/>
        <p:txBody>
          <a:bodyPr/>
          <a:lstStyle>
            <a:lvl1pPr>
              <a:defRPr>
                <a:solidFill>
                  <a:schemeClr val="tx1"/>
                </a:solidFill>
              </a:defRPr>
            </a:lvl1pPr>
          </a:lstStyle>
          <a:p>
            <a:fld id="{36D5EC80-3A60-40EC-8094-C4E50C2A97FE}" type="datetime1">
              <a:rPr lang="en-GB" smtClean="0"/>
              <a:t>11/01/2024</a:t>
            </a:fld>
            <a:endParaRPr lang="en-US"/>
          </a:p>
        </p:txBody>
      </p:sp>
      <p:sp>
        <p:nvSpPr>
          <p:cNvPr id="4" name="Footer Placeholder 3">
            <a:extLst>
              <a:ext uri="{FF2B5EF4-FFF2-40B4-BE49-F238E27FC236}">
                <a16:creationId xmlns:a16="http://schemas.microsoft.com/office/drawing/2014/main" id="{E0CEEBFD-8633-B989-8024-2812A80919F4}"/>
              </a:ext>
            </a:extLst>
          </p:cNvPr>
          <p:cNvSpPr>
            <a:spLocks noGrp="1"/>
          </p:cNvSpPr>
          <p:nvPr>
            <p:ph type="ftr" sz="quarter" idx="11"/>
          </p:nvPr>
        </p:nvSpPr>
        <p:spPr/>
        <p:txBody>
          <a:bodyPr/>
          <a:lstStyle>
            <a:lvl1pPr>
              <a:defRPr>
                <a:solidFill>
                  <a:schemeClr val="tx1"/>
                </a:solidFill>
              </a:defRPr>
            </a:lvl1pPr>
          </a:lstStyle>
          <a:p>
            <a:endParaRPr lang="en-US"/>
          </a:p>
        </p:txBody>
      </p:sp>
      <p:sp>
        <p:nvSpPr>
          <p:cNvPr id="5" name="Slide Number Placeholder 4">
            <a:extLst>
              <a:ext uri="{FF2B5EF4-FFF2-40B4-BE49-F238E27FC236}">
                <a16:creationId xmlns:a16="http://schemas.microsoft.com/office/drawing/2014/main" id="{22491C5A-9FE6-E51E-997F-B1F393303A74}"/>
              </a:ext>
            </a:extLst>
          </p:cNvPr>
          <p:cNvSpPr>
            <a:spLocks noGrp="1"/>
          </p:cNvSpPr>
          <p:nvPr>
            <p:ph type="sldNum" sz="quarter" idx="12"/>
          </p:nvPr>
        </p:nvSpPr>
        <p:spPr/>
        <p:txBody>
          <a:bodyPr/>
          <a:lstStyle>
            <a:lvl1pPr>
              <a:defRPr>
                <a:solidFill>
                  <a:schemeClr val="tx1"/>
                </a:solidFill>
              </a:defRPr>
            </a:lvl1pPr>
          </a:lstStyle>
          <a:p>
            <a:fld id="{F881ECC6-5F04-4368-92B5-31F8CB4BCAB8}" type="slidenum">
              <a:rPr lang="en-US" smtClean="0"/>
              <a:pPr/>
              <a:t>‹#›</a:t>
            </a:fld>
            <a:endParaRPr lang="en-US"/>
          </a:p>
        </p:txBody>
      </p:sp>
      <p:sp>
        <p:nvSpPr>
          <p:cNvPr id="9" name="Title 1">
            <a:extLst>
              <a:ext uri="{FF2B5EF4-FFF2-40B4-BE49-F238E27FC236}">
                <a16:creationId xmlns:a16="http://schemas.microsoft.com/office/drawing/2014/main" id="{19489472-8534-3126-5856-D97DA156D35C}"/>
              </a:ext>
            </a:extLst>
          </p:cNvPr>
          <p:cNvSpPr>
            <a:spLocks noGrp="1"/>
          </p:cNvSpPr>
          <p:nvPr>
            <p:ph type="title"/>
          </p:nvPr>
        </p:nvSpPr>
        <p:spPr>
          <a:xfrm>
            <a:off x="680910" y="2365577"/>
            <a:ext cx="10835900" cy="1441048"/>
          </a:xfrm>
        </p:spPr>
        <p:txBody>
          <a:bodyPr anchor="ctr" anchorCtr="0"/>
          <a:lstStyle>
            <a:lvl1pPr algn="ctr">
              <a:defRPr sz="4400">
                <a:solidFill>
                  <a:schemeClr val="accent2"/>
                </a:solidFill>
              </a:defRPr>
            </a:lvl1pPr>
          </a:lstStyle>
          <a:p>
            <a:r>
              <a:rPr lang="en-US"/>
              <a:t>Click to edit Master title style</a:t>
            </a:r>
          </a:p>
        </p:txBody>
      </p:sp>
    </p:spTree>
    <p:extLst>
      <p:ext uri="{BB962C8B-B14F-4D97-AF65-F5344CB8AC3E}">
        <p14:creationId xmlns:p14="http://schemas.microsoft.com/office/powerpoint/2010/main" val="3705738845"/>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7053" y="2133610"/>
            <a:ext cx="9991439" cy="1295399"/>
          </a:xfrm>
        </p:spPr>
        <p:txBody>
          <a:bodyPr anchor="t"/>
          <a:lstStyle>
            <a:lvl1pPr>
              <a:defRPr sz="3600" b="1"/>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527056" y="2781301"/>
            <a:ext cx="8161867" cy="1007740"/>
          </a:xfrm>
        </p:spPr>
        <p:txBody>
          <a:bodyPr/>
          <a:lstStyle>
            <a:lvl1pPr marL="0" indent="0">
              <a:spcBef>
                <a:spcPts val="0"/>
              </a:spcBef>
              <a:buFontTx/>
              <a:buNone/>
              <a:defRPr sz="2667">
                <a:solidFill>
                  <a:schemeClr val="tx1"/>
                </a:solidFill>
              </a:defRPr>
            </a:lvl1pPr>
          </a:lstStyle>
          <a:p>
            <a:pPr lvl="0"/>
            <a:r>
              <a:rPr lang="en-US" noProof="0"/>
              <a:t>Click to edit Master subtitle style</a:t>
            </a:r>
            <a:endParaRPr lang="en-GB" noProof="0" dirty="0"/>
          </a:p>
        </p:txBody>
      </p:sp>
      <p:pic>
        <p:nvPicPr>
          <p:cNvPr id="31" name="Picture 2" descr="E:\Pants Work\Current Work\Actuaries 2011\Logos all\IFOA Logo\Lanscape - Standard\WMF logos\IFOA_logo_L_RGB.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3400" y="248907"/>
            <a:ext cx="2588603" cy="1053755"/>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userDrawn="1"/>
        </p:nvSpPr>
        <p:spPr>
          <a:xfrm rot="18900000">
            <a:off x="1162166" y="6069382"/>
            <a:ext cx="1348446" cy="441211"/>
          </a:xfrm>
          <a:prstGeom prst="rect">
            <a:avLst/>
          </a:prstGeom>
          <a:noFill/>
        </p:spPr>
        <p:txBody>
          <a:bodyPr wrap="none" lIns="91440" tIns="45720" rIns="91440" bIns="45720" rtlCol="0">
            <a:spAutoFit/>
          </a:bodyPr>
          <a:lstStyle/>
          <a:p>
            <a:r>
              <a:rPr lang="en-GB" sz="2267" dirty="0">
                <a:solidFill>
                  <a:prstClr val="white">
                    <a:lumMod val="75000"/>
                  </a:prstClr>
                </a:solidFill>
              </a:rPr>
              <a:t>Progress</a:t>
            </a:r>
          </a:p>
        </p:txBody>
      </p:sp>
      <p:sp>
        <p:nvSpPr>
          <p:cNvPr id="33" name="TextBox 32"/>
          <p:cNvSpPr txBox="1"/>
          <p:nvPr userDrawn="1"/>
        </p:nvSpPr>
        <p:spPr>
          <a:xfrm rot="18900000">
            <a:off x="1650487" y="6019049"/>
            <a:ext cx="1654620" cy="441211"/>
          </a:xfrm>
          <a:prstGeom prst="rect">
            <a:avLst/>
          </a:prstGeom>
          <a:noFill/>
        </p:spPr>
        <p:txBody>
          <a:bodyPr wrap="none" lIns="91440" tIns="45720" rIns="91440" bIns="45720" rtlCol="0">
            <a:spAutoFit/>
          </a:bodyPr>
          <a:lstStyle/>
          <a:p>
            <a:r>
              <a:rPr lang="en-GB" sz="2267" dirty="0">
                <a:solidFill>
                  <a:prstClr val="white">
                    <a:lumMod val="75000"/>
                  </a:prstClr>
                </a:solidFill>
              </a:rPr>
              <a:t>Community</a:t>
            </a:r>
          </a:p>
        </p:txBody>
      </p:sp>
      <p:sp>
        <p:nvSpPr>
          <p:cNvPr id="34" name="TextBox 33"/>
          <p:cNvSpPr txBox="1"/>
          <p:nvPr userDrawn="1"/>
        </p:nvSpPr>
        <p:spPr>
          <a:xfrm rot="18900000">
            <a:off x="2135851" y="5641543"/>
            <a:ext cx="2706190" cy="441211"/>
          </a:xfrm>
          <a:prstGeom prst="rect">
            <a:avLst/>
          </a:prstGeom>
          <a:noFill/>
        </p:spPr>
        <p:txBody>
          <a:bodyPr wrap="none" lIns="91440" tIns="45720" rIns="91440" bIns="45720" rtlCol="0">
            <a:spAutoFit/>
          </a:bodyPr>
          <a:lstStyle/>
          <a:p>
            <a:r>
              <a:rPr lang="en-GB" sz="2267" dirty="0">
                <a:solidFill>
                  <a:prstClr val="white">
                    <a:lumMod val="75000"/>
                  </a:prstClr>
                </a:solidFill>
              </a:rPr>
              <a:t>Sessional Meetings</a:t>
            </a:r>
          </a:p>
        </p:txBody>
      </p:sp>
      <p:sp>
        <p:nvSpPr>
          <p:cNvPr id="35" name="TextBox 34"/>
          <p:cNvSpPr txBox="1"/>
          <p:nvPr userDrawn="1"/>
        </p:nvSpPr>
        <p:spPr>
          <a:xfrm rot="18900000">
            <a:off x="3046451" y="6019047"/>
            <a:ext cx="1478290" cy="441211"/>
          </a:xfrm>
          <a:prstGeom prst="rect">
            <a:avLst/>
          </a:prstGeom>
          <a:noFill/>
        </p:spPr>
        <p:txBody>
          <a:bodyPr wrap="none" lIns="91440" tIns="45720" rIns="91440" bIns="45720" rtlCol="0">
            <a:spAutoFit/>
          </a:bodyPr>
          <a:lstStyle/>
          <a:p>
            <a:r>
              <a:rPr lang="en-GB" sz="2267" dirty="0">
                <a:solidFill>
                  <a:prstClr val="white">
                    <a:lumMod val="75000"/>
                  </a:prstClr>
                </a:solidFill>
              </a:rPr>
              <a:t>Education</a:t>
            </a:r>
          </a:p>
        </p:txBody>
      </p:sp>
      <p:sp>
        <p:nvSpPr>
          <p:cNvPr id="36" name="TextBox 35"/>
          <p:cNvSpPr txBox="1"/>
          <p:nvPr userDrawn="1"/>
        </p:nvSpPr>
        <p:spPr>
          <a:xfrm rot="18900000">
            <a:off x="3554268" y="5792546"/>
            <a:ext cx="2197589" cy="441211"/>
          </a:xfrm>
          <a:prstGeom prst="rect">
            <a:avLst/>
          </a:prstGeom>
          <a:noFill/>
        </p:spPr>
        <p:txBody>
          <a:bodyPr wrap="none" lIns="91440" tIns="45720" rIns="91440" bIns="45720" rtlCol="0">
            <a:spAutoFit/>
          </a:bodyPr>
          <a:lstStyle/>
          <a:p>
            <a:r>
              <a:rPr lang="en-GB" sz="2267" dirty="0">
                <a:solidFill>
                  <a:prstClr val="white">
                    <a:lumMod val="75000"/>
                  </a:prstClr>
                </a:solidFill>
              </a:rPr>
              <a:t>Working parties</a:t>
            </a:r>
          </a:p>
        </p:txBody>
      </p:sp>
      <p:sp>
        <p:nvSpPr>
          <p:cNvPr id="37" name="TextBox 36"/>
          <p:cNvSpPr txBox="1"/>
          <p:nvPr userDrawn="1"/>
        </p:nvSpPr>
        <p:spPr>
          <a:xfrm rot="18900000">
            <a:off x="4291991" y="5943550"/>
            <a:ext cx="1800493" cy="441211"/>
          </a:xfrm>
          <a:prstGeom prst="rect">
            <a:avLst/>
          </a:prstGeom>
          <a:noFill/>
        </p:spPr>
        <p:txBody>
          <a:bodyPr wrap="none" lIns="91440" tIns="45720" rIns="91440" bIns="45720" rtlCol="0">
            <a:spAutoFit/>
          </a:bodyPr>
          <a:lstStyle/>
          <a:p>
            <a:r>
              <a:rPr lang="en-GB" sz="2267" dirty="0">
                <a:solidFill>
                  <a:prstClr val="white">
                    <a:lumMod val="75000"/>
                  </a:prstClr>
                </a:solidFill>
              </a:rPr>
              <a:t>Volunteering</a:t>
            </a:r>
          </a:p>
        </p:txBody>
      </p:sp>
      <p:sp>
        <p:nvSpPr>
          <p:cNvPr id="38" name="TextBox 37"/>
          <p:cNvSpPr txBox="1"/>
          <p:nvPr userDrawn="1"/>
        </p:nvSpPr>
        <p:spPr>
          <a:xfrm rot="18900000">
            <a:off x="5040741" y="6035827"/>
            <a:ext cx="1430200" cy="441211"/>
          </a:xfrm>
          <a:prstGeom prst="rect">
            <a:avLst/>
          </a:prstGeom>
          <a:noFill/>
        </p:spPr>
        <p:txBody>
          <a:bodyPr wrap="none" lIns="91440" tIns="45720" rIns="91440" bIns="45720" rtlCol="0">
            <a:spAutoFit/>
          </a:bodyPr>
          <a:lstStyle/>
          <a:p>
            <a:r>
              <a:rPr lang="en-GB" sz="2267" dirty="0">
                <a:solidFill>
                  <a:prstClr val="white">
                    <a:lumMod val="75000"/>
                  </a:prstClr>
                </a:solidFill>
              </a:rPr>
              <a:t>Research</a:t>
            </a:r>
          </a:p>
        </p:txBody>
      </p:sp>
      <p:sp>
        <p:nvSpPr>
          <p:cNvPr id="39" name="TextBox 38"/>
          <p:cNvSpPr txBox="1"/>
          <p:nvPr userDrawn="1"/>
        </p:nvSpPr>
        <p:spPr>
          <a:xfrm rot="18900000">
            <a:off x="5469391" y="5675099"/>
            <a:ext cx="2558714" cy="441211"/>
          </a:xfrm>
          <a:prstGeom prst="rect">
            <a:avLst/>
          </a:prstGeom>
          <a:noFill/>
        </p:spPr>
        <p:txBody>
          <a:bodyPr wrap="none" lIns="91440" tIns="45720" rIns="91440" bIns="45720" rtlCol="0">
            <a:spAutoFit/>
          </a:bodyPr>
          <a:lstStyle/>
          <a:p>
            <a:r>
              <a:rPr lang="en-GB" sz="2267" dirty="0">
                <a:solidFill>
                  <a:prstClr val="white">
                    <a:lumMod val="75000"/>
                  </a:prstClr>
                </a:solidFill>
              </a:rPr>
              <a:t>Shaping the future</a:t>
            </a:r>
          </a:p>
        </p:txBody>
      </p:sp>
      <p:sp>
        <p:nvSpPr>
          <p:cNvPr id="40" name="TextBox 39"/>
          <p:cNvSpPr txBox="1"/>
          <p:nvPr userDrawn="1"/>
        </p:nvSpPr>
        <p:spPr>
          <a:xfrm rot="18900000">
            <a:off x="6374642" y="5954935"/>
            <a:ext cx="1638590" cy="441211"/>
          </a:xfrm>
          <a:prstGeom prst="rect">
            <a:avLst/>
          </a:prstGeom>
          <a:noFill/>
        </p:spPr>
        <p:txBody>
          <a:bodyPr wrap="none" lIns="91440" tIns="45720" rIns="91440" bIns="45720" rtlCol="0">
            <a:spAutoFit/>
          </a:bodyPr>
          <a:lstStyle/>
          <a:p>
            <a:r>
              <a:rPr lang="en-GB" sz="2267" dirty="0">
                <a:solidFill>
                  <a:prstClr val="white">
                    <a:lumMod val="75000"/>
                  </a:prstClr>
                </a:solidFill>
              </a:rPr>
              <a:t>Networking</a:t>
            </a:r>
          </a:p>
        </p:txBody>
      </p:sp>
      <p:sp>
        <p:nvSpPr>
          <p:cNvPr id="41" name="TextBox 40"/>
          <p:cNvSpPr txBox="1"/>
          <p:nvPr userDrawn="1"/>
        </p:nvSpPr>
        <p:spPr>
          <a:xfrm rot="18900000">
            <a:off x="6827558" y="5560647"/>
            <a:ext cx="2834430" cy="441211"/>
          </a:xfrm>
          <a:prstGeom prst="rect">
            <a:avLst/>
          </a:prstGeom>
          <a:noFill/>
        </p:spPr>
        <p:txBody>
          <a:bodyPr wrap="none" lIns="91440" tIns="45720" rIns="91440" bIns="45720" rtlCol="0">
            <a:spAutoFit/>
          </a:bodyPr>
          <a:lstStyle/>
          <a:p>
            <a:r>
              <a:rPr lang="en-GB" sz="2267" dirty="0">
                <a:solidFill>
                  <a:prstClr val="white">
                    <a:lumMod val="75000"/>
                  </a:prstClr>
                </a:solidFill>
              </a:rPr>
              <a:t>Professional support</a:t>
            </a:r>
          </a:p>
        </p:txBody>
      </p:sp>
      <p:sp>
        <p:nvSpPr>
          <p:cNvPr id="42" name="TextBox 41"/>
          <p:cNvSpPr txBox="1"/>
          <p:nvPr userDrawn="1"/>
        </p:nvSpPr>
        <p:spPr>
          <a:xfrm rot="18900000">
            <a:off x="7519182" y="5636150"/>
            <a:ext cx="2606804" cy="441211"/>
          </a:xfrm>
          <a:prstGeom prst="rect">
            <a:avLst/>
          </a:prstGeom>
          <a:noFill/>
        </p:spPr>
        <p:txBody>
          <a:bodyPr wrap="none" lIns="91440" tIns="45720" rIns="91440" bIns="45720" rtlCol="0">
            <a:spAutoFit/>
          </a:bodyPr>
          <a:lstStyle/>
          <a:p>
            <a:r>
              <a:rPr lang="en-GB" sz="2267" dirty="0">
                <a:solidFill>
                  <a:prstClr val="white">
                    <a:lumMod val="75000"/>
                  </a:prstClr>
                </a:solidFill>
              </a:rPr>
              <a:t>Enterprise and risk</a:t>
            </a:r>
          </a:p>
        </p:txBody>
      </p:sp>
      <p:sp>
        <p:nvSpPr>
          <p:cNvPr id="43" name="TextBox 42"/>
          <p:cNvSpPr txBox="1"/>
          <p:nvPr userDrawn="1"/>
        </p:nvSpPr>
        <p:spPr>
          <a:xfrm rot="18900000">
            <a:off x="8261810" y="5761983"/>
            <a:ext cx="2238113" cy="441211"/>
          </a:xfrm>
          <a:prstGeom prst="rect">
            <a:avLst/>
          </a:prstGeom>
          <a:noFill/>
        </p:spPr>
        <p:txBody>
          <a:bodyPr wrap="none" lIns="91440" tIns="45720" rIns="91440" bIns="45720" rtlCol="0">
            <a:spAutoFit/>
          </a:bodyPr>
          <a:lstStyle/>
          <a:p>
            <a:r>
              <a:rPr lang="en-GB" sz="2267" dirty="0">
                <a:solidFill>
                  <a:prstClr val="white">
                    <a:lumMod val="75000"/>
                  </a:prstClr>
                </a:solidFill>
              </a:rPr>
              <a:t>Learned society</a:t>
            </a:r>
          </a:p>
        </p:txBody>
      </p:sp>
      <p:sp>
        <p:nvSpPr>
          <p:cNvPr id="44" name="TextBox 43"/>
          <p:cNvSpPr txBox="1"/>
          <p:nvPr userDrawn="1"/>
        </p:nvSpPr>
        <p:spPr>
          <a:xfrm rot="18900000">
            <a:off x="9034600" y="5988487"/>
            <a:ext cx="1686680" cy="441211"/>
          </a:xfrm>
          <a:prstGeom prst="rect">
            <a:avLst/>
          </a:prstGeom>
          <a:noFill/>
        </p:spPr>
        <p:txBody>
          <a:bodyPr wrap="none" lIns="91440" tIns="45720" rIns="91440" bIns="45720" rtlCol="0">
            <a:spAutoFit/>
          </a:bodyPr>
          <a:lstStyle/>
          <a:p>
            <a:r>
              <a:rPr lang="en-GB" sz="2267" dirty="0">
                <a:solidFill>
                  <a:prstClr val="white">
                    <a:lumMod val="75000"/>
                  </a:prstClr>
                </a:solidFill>
              </a:rPr>
              <a:t>Opportunity</a:t>
            </a:r>
          </a:p>
        </p:txBody>
      </p:sp>
      <p:sp>
        <p:nvSpPr>
          <p:cNvPr id="45" name="TextBox 44"/>
          <p:cNvSpPr txBox="1"/>
          <p:nvPr userDrawn="1"/>
        </p:nvSpPr>
        <p:spPr>
          <a:xfrm rot="18900000">
            <a:off x="9570340" y="5602594"/>
            <a:ext cx="2653290" cy="441211"/>
          </a:xfrm>
          <a:prstGeom prst="rect">
            <a:avLst/>
          </a:prstGeom>
          <a:noFill/>
        </p:spPr>
        <p:txBody>
          <a:bodyPr wrap="none" lIns="91440" tIns="45720" rIns="91440" bIns="45720" rtlCol="0">
            <a:spAutoFit/>
          </a:bodyPr>
          <a:lstStyle/>
          <a:p>
            <a:r>
              <a:rPr lang="en-GB" sz="2267" dirty="0">
                <a:solidFill>
                  <a:prstClr val="white">
                    <a:lumMod val="75000"/>
                  </a:prstClr>
                </a:solidFill>
              </a:rPr>
              <a:t>International profile</a:t>
            </a:r>
          </a:p>
        </p:txBody>
      </p:sp>
      <p:sp>
        <p:nvSpPr>
          <p:cNvPr id="46" name="TextBox 45"/>
          <p:cNvSpPr txBox="1"/>
          <p:nvPr userDrawn="1"/>
        </p:nvSpPr>
        <p:spPr>
          <a:xfrm rot="18900000">
            <a:off x="10468523" y="6047210"/>
            <a:ext cx="1284326" cy="441211"/>
          </a:xfrm>
          <a:prstGeom prst="rect">
            <a:avLst/>
          </a:prstGeom>
          <a:noFill/>
        </p:spPr>
        <p:txBody>
          <a:bodyPr wrap="none" lIns="91440" tIns="45720" rIns="91440" bIns="45720" rtlCol="0">
            <a:spAutoFit/>
          </a:bodyPr>
          <a:lstStyle/>
          <a:p>
            <a:r>
              <a:rPr lang="en-GB" sz="2267" dirty="0">
                <a:solidFill>
                  <a:prstClr val="white">
                    <a:lumMod val="75000"/>
                  </a:prstClr>
                </a:solidFill>
              </a:rPr>
              <a:t>Journals</a:t>
            </a:r>
          </a:p>
        </p:txBody>
      </p:sp>
      <p:sp>
        <p:nvSpPr>
          <p:cNvPr id="47" name="TextBox 46"/>
          <p:cNvSpPr txBox="1"/>
          <p:nvPr userDrawn="1"/>
        </p:nvSpPr>
        <p:spPr>
          <a:xfrm rot="18900000">
            <a:off x="11030451" y="5996877"/>
            <a:ext cx="1590500" cy="441211"/>
          </a:xfrm>
          <a:prstGeom prst="rect">
            <a:avLst/>
          </a:prstGeom>
          <a:noFill/>
        </p:spPr>
        <p:txBody>
          <a:bodyPr wrap="none" lIns="91440" tIns="45720" rIns="91440" bIns="45720" rtlCol="0">
            <a:spAutoFit/>
          </a:bodyPr>
          <a:lstStyle/>
          <a:p>
            <a:r>
              <a:rPr lang="en-GB" sz="2267" dirty="0">
                <a:solidFill>
                  <a:prstClr val="white">
                    <a:lumMod val="75000"/>
                  </a:prstClr>
                </a:solidFill>
              </a:rPr>
              <a:t>Supporting</a:t>
            </a:r>
          </a:p>
        </p:txBody>
      </p:sp>
      <p:sp>
        <p:nvSpPr>
          <p:cNvPr id="48" name="TextBox 47"/>
          <p:cNvSpPr txBox="1"/>
          <p:nvPr userDrawn="1"/>
        </p:nvSpPr>
        <p:spPr>
          <a:xfrm rot="18900000">
            <a:off x="-369445" y="5540877"/>
            <a:ext cx="1396536" cy="441211"/>
          </a:xfrm>
          <a:prstGeom prst="rect">
            <a:avLst/>
          </a:prstGeom>
          <a:noFill/>
        </p:spPr>
        <p:txBody>
          <a:bodyPr wrap="none" lIns="91440" tIns="45720" rIns="91440" bIns="45720" rtlCol="0">
            <a:spAutoFit/>
          </a:bodyPr>
          <a:lstStyle/>
          <a:p>
            <a:r>
              <a:rPr lang="en-GB" sz="2267" dirty="0">
                <a:solidFill>
                  <a:prstClr val="white">
                    <a:lumMod val="75000"/>
                  </a:prstClr>
                </a:solidFill>
              </a:rPr>
              <a:t>Expertise</a:t>
            </a:r>
          </a:p>
        </p:txBody>
      </p:sp>
      <p:sp>
        <p:nvSpPr>
          <p:cNvPr id="49" name="TextBox 48"/>
          <p:cNvSpPr txBox="1"/>
          <p:nvPr userDrawn="1"/>
        </p:nvSpPr>
        <p:spPr>
          <a:xfrm rot="18900000">
            <a:off x="-225725" y="5868047"/>
            <a:ext cx="1802096" cy="441211"/>
          </a:xfrm>
          <a:prstGeom prst="rect">
            <a:avLst/>
          </a:prstGeom>
          <a:noFill/>
        </p:spPr>
        <p:txBody>
          <a:bodyPr wrap="none" lIns="91440" tIns="45720" rIns="91440" bIns="45720" rtlCol="0">
            <a:spAutoFit/>
          </a:bodyPr>
          <a:lstStyle/>
          <a:p>
            <a:r>
              <a:rPr lang="en-GB" sz="2267" dirty="0">
                <a:solidFill>
                  <a:prstClr val="white">
                    <a:lumMod val="75000"/>
                  </a:prstClr>
                </a:solidFill>
              </a:rPr>
              <a:t>Sponsorship</a:t>
            </a:r>
          </a:p>
        </p:txBody>
      </p:sp>
      <p:sp>
        <p:nvSpPr>
          <p:cNvPr id="50" name="TextBox 49"/>
          <p:cNvSpPr txBox="1"/>
          <p:nvPr userDrawn="1"/>
        </p:nvSpPr>
        <p:spPr>
          <a:xfrm rot="18900000">
            <a:off x="257083" y="5649933"/>
            <a:ext cx="2674130" cy="441211"/>
          </a:xfrm>
          <a:prstGeom prst="rect">
            <a:avLst/>
          </a:prstGeom>
          <a:noFill/>
        </p:spPr>
        <p:txBody>
          <a:bodyPr wrap="none" lIns="91440" tIns="45720" rIns="91440" bIns="45720" rtlCol="0">
            <a:spAutoFit/>
          </a:bodyPr>
          <a:lstStyle/>
          <a:p>
            <a:r>
              <a:rPr lang="en-GB" sz="2267" dirty="0">
                <a:solidFill>
                  <a:prstClr val="white">
                    <a:lumMod val="75000"/>
                  </a:prstClr>
                </a:solidFill>
              </a:rPr>
              <a:t>Thought leadership</a:t>
            </a:r>
          </a:p>
        </p:txBody>
      </p:sp>
      <p:sp>
        <p:nvSpPr>
          <p:cNvPr id="3076" name="Rectangle 4"/>
          <p:cNvSpPr>
            <a:spLocks noGrp="1" noChangeArrowheads="1"/>
          </p:cNvSpPr>
          <p:nvPr>
            <p:ph type="dt" sz="half" idx="2"/>
          </p:nvPr>
        </p:nvSpPr>
        <p:spPr>
          <a:xfrm>
            <a:off x="527056" y="6410326"/>
            <a:ext cx="2927349" cy="331788"/>
          </a:xfrm>
          <a:prstGeom prst="rect">
            <a:avLst/>
          </a:prstGeom>
        </p:spPr>
        <p:txBody>
          <a:bodyPr/>
          <a:lstStyle>
            <a:lvl1pPr>
              <a:defRPr>
                <a:solidFill>
                  <a:schemeClr val="tx1"/>
                </a:solidFill>
              </a:defRPr>
            </a:lvl1pPr>
          </a:lstStyle>
          <a:p>
            <a:fld id="{1744C141-B97D-4979-AB76-E8E6AB76C28B}" type="datetime4">
              <a:rPr lang="en-GB" smtClean="0">
                <a:solidFill>
                  <a:srgbClr val="3F4548"/>
                </a:solidFill>
              </a:rPr>
              <a:pPr/>
              <a:t>11 January 2024</a:t>
            </a:fld>
            <a:endParaRPr lang="en-GB" dirty="0">
              <a:solidFill>
                <a:srgbClr val="3F4548"/>
              </a:solidFill>
            </a:endParaRPr>
          </a:p>
        </p:txBody>
      </p:sp>
    </p:spTree>
    <p:extLst>
      <p:ext uri="{BB962C8B-B14F-4D97-AF65-F5344CB8AC3E}">
        <p14:creationId xmlns:p14="http://schemas.microsoft.com/office/powerpoint/2010/main" val="5816181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7051" y="2133610"/>
            <a:ext cx="11055349" cy="1295399"/>
          </a:xfrm>
        </p:spPr>
        <p:txBody>
          <a:bodyPr anchor="t"/>
          <a:lstStyle>
            <a:lvl1pPr>
              <a:defRPr sz="3600"/>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527056" y="2781301"/>
            <a:ext cx="8161867" cy="1007740"/>
          </a:xfrm>
        </p:spPr>
        <p:txBody>
          <a:bodyPr/>
          <a:lstStyle>
            <a:lvl1pPr marL="0" indent="0">
              <a:spcBef>
                <a:spcPts val="0"/>
              </a:spcBef>
              <a:buFontTx/>
              <a:buNone/>
              <a:defRPr sz="2667">
                <a:solidFill>
                  <a:schemeClr val="tx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527056" y="6410326"/>
            <a:ext cx="2927349" cy="331788"/>
          </a:xfrm>
          <a:prstGeom prst="rect">
            <a:avLst/>
          </a:prstGeom>
        </p:spPr>
        <p:txBody>
          <a:bodyPr/>
          <a:lstStyle>
            <a:lvl1pPr>
              <a:defRPr>
                <a:solidFill>
                  <a:schemeClr val="bg1"/>
                </a:solidFill>
              </a:defRPr>
            </a:lvl1pPr>
          </a:lstStyle>
          <a:p>
            <a:fld id="{1744C141-B97D-4979-AB76-E8E6AB76C28B}" type="datetime4">
              <a:rPr lang="en-GB" smtClean="0">
                <a:solidFill>
                  <a:prstClr val="white"/>
                </a:solidFill>
              </a:rPr>
              <a:pPr/>
              <a:t>11 January 2024</a:t>
            </a:fld>
            <a:endParaRPr lang="en-GB" dirty="0">
              <a:solidFill>
                <a:prstClr val="white"/>
              </a:solidFill>
            </a:endParaRPr>
          </a:p>
        </p:txBody>
      </p:sp>
      <p:pic>
        <p:nvPicPr>
          <p:cNvPr id="6" name="Picture 2" descr="E:\Pants Work\Current Work\Actuaries 2011\Logos all\IFOA Logo\Lanscape - Standard\WMF logos\IFOA_logo_L_RGB.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3400" y="248907"/>
            <a:ext cx="2588603" cy="1053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8719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7052" y="2133610"/>
            <a:ext cx="8464549" cy="1295399"/>
          </a:xfrm>
        </p:spPr>
        <p:txBody>
          <a:bodyPr anchor="t"/>
          <a:lstStyle>
            <a:lvl1pPr>
              <a:defRPr sz="3600"/>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527056" y="2781301"/>
            <a:ext cx="8161867" cy="1007740"/>
          </a:xfrm>
        </p:spPr>
        <p:txBody>
          <a:bodyPr/>
          <a:lstStyle>
            <a:lvl1pPr marL="0" indent="0">
              <a:spcBef>
                <a:spcPts val="0"/>
              </a:spcBef>
              <a:buFontTx/>
              <a:buNone/>
              <a:defRPr sz="2667">
                <a:solidFill>
                  <a:schemeClr val="tx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527056" y="6410326"/>
            <a:ext cx="2927349" cy="331788"/>
          </a:xfrm>
          <a:prstGeom prst="rect">
            <a:avLst/>
          </a:prstGeom>
        </p:spPr>
        <p:txBody>
          <a:bodyPr/>
          <a:lstStyle>
            <a:lvl1pPr>
              <a:defRPr>
                <a:solidFill>
                  <a:schemeClr val="tx1"/>
                </a:solidFill>
              </a:defRPr>
            </a:lvl1pPr>
          </a:lstStyle>
          <a:p>
            <a:fld id="{1744C141-B97D-4979-AB76-E8E6AB76C28B}" type="datetime4">
              <a:rPr lang="en-GB" smtClean="0">
                <a:solidFill>
                  <a:srgbClr val="3F4548"/>
                </a:solidFill>
              </a:rPr>
              <a:pPr/>
              <a:t>11 January 2024</a:t>
            </a:fld>
            <a:endParaRPr lang="en-GB" dirty="0">
              <a:solidFill>
                <a:srgbClr val="3F4548"/>
              </a:solidFill>
            </a:endParaRPr>
          </a:p>
        </p:txBody>
      </p:sp>
      <p:pic>
        <p:nvPicPr>
          <p:cNvPr id="6" name="Picture 2" descr="E:\Pants Work\Current Work\Actuaries 2011\Logos all\IFOA Logo\Lanscape - Standard\WMF logos\IFOA_logo_L_RGB.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3400" y="248907"/>
            <a:ext cx="2588603" cy="1053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8701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7051" y="2133610"/>
            <a:ext cx="8693149" cy="1295399"/>
          </a:xfrm>
        </p:spPr>
        <p:txBody>
          <a:bodyPr anchor="t"/>
          <a:lstStyle>
            <a:lvl1pPr>
              <a:defRPr sz="3600"/>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527056" y="2781301"/>
            <a:ext cx="8161867" cy="1007740"/>
          </a:xfrm>
        </p:spPr>
        <p:txBody>
          <a:bodyPr/>
          <a:lstStyle>
            <a:lvl1pPr marL="0" indent="0">
              <a:spcBef>
                <a:spcPts val="0"/>
              </a:spcBef>
              <a:buFontTx/>
              <a:buNone/>
              <a:defRPr sz="2667">
                <a:solidFill>
                  <a:schemeClr val="tx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527056" y="6410326"/>
            <a:ext cx="2927349" cy="331788"/>
          </a:xfrm>
          <a:prstGeom prst="rect">
            <a:avLst/>
          </a:prstGeom>
        </p:spPr>
        <p:txBody>
          <a:bodyPr/>
          <a:lstStyle>
            <a:lvl1pPr>
              <a:defRPr>
                <a:solidFill>
                  <a:schemeClr val="bg1"/>
                </a:solidFill>
              </a:defRPr>
            </a:lvl1pPr>
          </a:lstStyle>
          <a:p>
            <a:fld id="{1744C141-B97D-4979-AB76-E8E6AB76C28B}" type="datetime4">
              <a:rPr lang="en-GB" smtClean="0">
                <a:solidFill>
                  <a:prstClr val="white"/>
                </a:solidFill>
              </a:rPr>
              <a:pPr/>
              <a:t>11 January 2024</a:t>
            </a:fld>
            <a:endParaRPr lang="en-GB" dirty="0">
              <a:solidFill>
                <a:prstClr val="white"/>
              </a:solidFill>
            </a:endParaRPr>
          </a:p>
        </p:txBody>
      </p:sp>
      <p:pic>
        <p:nvPicPr>
          <p:cNvPr id="6" name="Picture 2" descr="E:\Pants Work\Current Work\Actuaries 2011\Logos all\IFOA Logo\Lanscape - Standard\WMF logos\IFOA_logo_L_RGB.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3400" y="248907"/>
            <a:ext cx="2588603" cy="1053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4805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7051" y="2133610"/>
            <a:ext cx="9505951" cy="1295399"/>
          </a:xfrm>
        </p:spPr>
        <p:txBody>
          <a:bodyPr anchor="t"/>
          <a:lstStyle>
            <a:lvl1pPr>
              <a:defRPr sz="3600"/>
            </a:lvl1pPr>
          </a:lstStyle>
          <a:p>
            <a:pPr lvl="0"/>
            <a:r>
              <a:rPr lang="en-US" noProof="0"/>
              <a:t>Click to edit Master title style</a:t>
            </a:r>
            <a:endParaRPr lang="en-GB" noProof="0" dirty="0"/>
          </a:p>
        </p:txBody>
      </p:sp>
      <p:sp>
        <p:nvSpPr>
          <p:cNvPr id="3075" name="Rectangle 3"/>
          <p:cNvSpPr>
            <a:spLocks noGrp="1" noChangeArrowheads="1"/>
          </p:cNvSpPr>
          <p:nvPr>
            <p:ph type="subTitle" idx="1"/>
          </p:nvPr>
        </p:nvSpPr>
        <p:spPr>
          <a:xfrm>
            <a:off x="527056" y="2781301"/>
            <a:ext cx="8161867" cy="1007740"/>
          </a:xfrm>
        </p:spPr>
        <p:txBody>
          <a:bodyPr/>
          <a:lstStyle>
            <a:lvl1pPr marL="0" indent="0">
              <a:spcBef>
                <a:spcPts val="0"/>
              </a:spcBef>
              <a:buFontTx/>
              <a:buNone/>
              <a:defRPr sz="2667">
                <a:solidFill>
                  <a:schemeClr val="tx1"/>
                </a:solidFill>
              </a:defRPr>
            </a:lvl1pPr>
          </a:lstStyle>
          <a:p>
            <a:pPr lvl="0"/>
            <a:r>
              <a:rPr lang="en-US" noProof="0"/>
              <a:t>Click to edit Master subtitle style</a:t>
            </a:r>
            <a:endParaRPr lang="en-GB" noProof="0" dirty="0"/>
          </a:p>
        </p:txBody>
      </p:sp>
      <p:sp>
        <p:nvSpPr>
          <p:cNvPr id="3076" name="Rectangle 4"/>
          <p:cNvSpPr>
            <a:spLocks noGrp="1" noChangeArrowheads="1"/>
          </p:cNvSpPr>
          <p:nvPr>
            <p:ph type="dt" sz="half" idx="2"/>
          </p:nvPr>
        </p:nvSpPr>
        <p:spPr>
          <a:xfrm>
            <a:off x="527057" y="6410333"/>
            <a:ext cx="1846689" cy="300075"/>
          </a:xfrm>
          <a:prstGeom prst="rect">
            <a:avLst/>
          </a:prstGeom>
          <a:gradFill>
            <a:gsLst>
              <a:gs pos="0">
                <a:schemeClr val="bg2">
                  <a:alpha val="53000"/>
                </a:schemeClr>
              </a:gs>
              <a:gs pos="100000">
                <a:schemeClr val="bg1">
                  <a:alpha val="54000"/>
                </a:schemeClr>
              </a:gs>
            </a:gsLst>
            <a:lin ang="5400000" scaled="0"/>
          </a:gradFill>
          <a:effectLst>
            <a:softEdge rad="31750"/>
          </a:effectLst>
        </p:spPr>
        <p:txBody>
          <a:bodyPr/>
          <a:lstStyle>
            <a:lvl1pPr>
              <a:defRPr>
                <a:solidFill>
                  <a:schemeClr val="tx1"/>
                </a:solidFill>
              </a:defRPr>
            </a:lvl1pPr>
          </a:lstStyle>
          <a:p>
            <a:fld id="{1744C141-B97D-4979-AB76-E8E6AB76C28B}" type="datetime4">
              <a:rPr lang="en-GB" smtClean="0">
                <a:solidFill>
                  <a:srgbClr val="3F4548"/>
                </a:solidFill>
              </a:rPr>
              <a:pPr/>
              <a:t>11 January 2024</a:t>
            </a:fld>
            <a:endParaRPr lang="en-GB" dirty="0">
              <a:solidFill>
                <a:srgbClr val="3F4548"/>
              </a:solidFill>
            </a:endParaRPr>
          </a:p>
        </p:txBody>
      </p:sp>
      <p:pic>
        <p:nvPicPr>
          <p:cNvPr id="6" name="Picture 2" descr="E:\Pants Work\Current Work\Actuaries 2011\Logos all\IFOA Logo\Lanscape - Standard\WMF logos\IFOA_logo_L_RGB.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3400" y="248907"/>
            <a:ext cx="2588603" cy="1053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8433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a:xfrm>
            <a:off x="527054" y="6410326"/>
            <a:ext cx="2688167" cy="331788"/>
          </a:xfrm>
          <a:prstGeom prst="rect">
            <a:avLst/>
          </a:prstGeom>
        </p:spPr>
        <p:txBody>
          <a:bodyPr/>
          <a:lstStyle>
            <a:lvl1pPr>
              <a:defRPr/>
            </a:lvl1pPr>
          </a:lstStyle>
          <a:p>
            <a:fld id="{BC1242CF-12C1-4411-B532-E91306108269}" type="datetime4">
              <a:rPr lang="en-GB">
                <a:solidFill>
                  <a:srgbClr val="3F4548"/>
                </a:solidFill>
              </a:rPr>
              <a:pPr/>
              <a:t>11 January 2024</a:t>
            </a:fld>
            <a:endParaRPr lang="en-GB" dirty="0">
              <a:solidFill>
                <a:srgbClr val="3F4548"/>
              </a:solidFill>
            </a:endParaRPr>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FE8DA6AF-1811-4E27-A96F-54109F1D0275}" type="slidenum">
              <a:rPr lang="en-GB"/>
              <a:pPr/>
              <a:t>‹#›</a:t>
            </a:fld>
            <a:endParaRPr lang="en-GB" dirty="0"/>
          </a:p>
        </p:txBody>
      </p:sp>
    </p:spTree>
    <p:extLst>
      <p:ext uri="{BB962C8B-B14F-4D97-AF65-F5344CB8AC3E}">
        <p14:creationId xmlns:p14="http://schemas.microsoft.com/office/powerpoint/2010/main" val="1393477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sz="half" idx="1"/>
          </p:nvPr>
        </p:nvSpPr>
        <p:spPr>
          <a:xfrm>
            <a:off x="527053" y="1557338"/>
            <a:ext cx="5425017" cy="4640263"/>
          </a:xfrm>
        </p:spPr>
        <p:txBody>
          <a:bodyPr/>
          <a:lstStyle>
            <a:lvl1pPr>
              <a:defRPr sz="2267"/>
            </a:lvl1pPr>
            <a:lvl2pPr>
              <a:defRPr sz="2000"/>
            </a:lvl2pPr>
            <a:lvl3pPr>
              <a:defRPr sz="1867"/>
            </a:lvl3pPr>
            <a:lvl4pPr>
              <a:defRPr sz="1600"/>
            </a:lvl4pPr>
            <a:lvl5pPr>
              <a:defRPr sz="14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155266" y="1557338"/>
            <a:ext cx="5427135" cy="4640263"/>
          </a:xfrm>
        </p:spPr>
        <p:txBody>
          <a:bodyPr/>
          <a:lstStyle>
            <a:lvl1pPr>
              <a:defRPr sz="2267"/>
            </a:lvl1pPr>
            <a:lvl2pPr>
              <a:defRPr sz="2000"/>
            </a:lvl2pPr>
            <a:lvl3pPr>
              <a:defRPr sz="1867"/>
            </a:lvl3pPr>
            <a:lvl4pPr>
              <a:defRPr sz="1600"/>
            </a:lvl4pPr>
            <a:lvl5pPr>
              <a:defRPr sz="14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a:xfrm>
            <a:off x="527054" y="6410326"/>
            <a:ext cx="2688167" cy="331788"/>
          </a:xfrm>
          <a:prstGeom prst="rect">
            <a:avLst/>
          </a:prstGeom>
        </p:spPr>
        <p:txBody>
          <a:bodyPr/>
          <a:lstStyle>
            <a:lvl1pPr>
              <a:defRPr/>
            </a:lvl1pPr>
          </a:lstStyle>
          <a:p>
            <a:fld id="{A978B6D0-AB09-4B3E-9118-B4659F37B303}" type="datetime4">
              <a:rPr lang="en-GB">
                <a:solidFill>
                  <a:srgbClr val="3F4548"/>
                </a:solidFill>
              </a:rPr>
              <a:pPr/>
              <a:t>11 January 2024</a:t>
            </a:fld>
            <a:endParaRPr lang="en-GB" dirty="0">
              <a:solidFill>
                <a:srgbClr val="3F4548"/>
              </a:solidFill>
            </a:endParaRPr>
          </a:p>
        </p:txBody>
      </p:sp>
      <p:sp>
        <p:nvSpPr>
          <p:cNvPr id="6" name="Footer Placeholder 5"/>
          <p:cNvSpPr>
            <a:spLocks noGrp="1"/>
          </p:cNvSpPr>
          <p:nvPr>
            <p:ph type="ftr" sz="quarter" idx="11"/>
          </p:nvPr>
        </p:nvSpPr>
        <p:spPr/>
        <p:txBody>
          <a:bodyPr/>
          <a:lstStyle>
            <a:lvl1pPr>
              <a:defRPr/>
            </a:lvl1pPr>
          </a:lstStyle>
          <a:p>
            <a:endParaRPr lang="en-GB" dirty="0"/>
          </a:p>
        </p:txBody>
      </p:sp>
      <p:sp>
        <p:nvSpPr>
          <p:cNvPr id="7" name="Slide Number Placeholder 6"/>
          <p:cNvSpPr>
            <a:spLocks noGrp="1"/>
          </p:cNvSpPr>
          <p:nvPr>
            <p:ph type="sldNum" sz="quarter" idx="12"/>
          </p:nvPr>
        </p:nvSpPr>
        <p:spPr/>
        <p:txBody>
          <a:bodyPr/>
          <a:lstStyle>
            <a:lvl1pPr>
              <a:defRPr/>
            </a:lvl1pPr>
          </a:lstStyle>
          <a:p>
            <a:fld id="{375E1C19-A04E-4390-A400-023E4FCB19F2}" type="slidenum">
              <a:rPr lang="en-GB"/>
              <a:pPr/>
              <a:t>‹#›</a:t>
            </a:fld>
            <a:endParaRPr lang="en-GB" dirty="0"/>
          </a:p>
        </p:txBody>
      </p:sp>
    </p:spTree>
    <p:extLst>
      <p:ext uri="{BB962C8B-B14F-4D97-AF65-F5344CB8AC3E}">
        <p14:creationId xmlns:p14="http://schemas.microsoft.com/office/powerpoint/2010/main" val="7780957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9339" y="404664"/>
            <a:ext cx="10972800" cy="1143000"/>
          </a:xfrm>
        </p:spPr>
        <p:txBody>
          <a:bodyPr/>
          <a:lstStyle>
            <a:lvl1pPr>
              <a:defRPr/>
            </a:lvl1pPr>
          </a:lstStyle>
          <a:p>
            <a:r>
              <a:rPr lang="en-US"/>
              <a:t>Click to edit Master title style</a:t>
            </a:r>
            <a:endParaRPr lang="en-GB" dirty="0"/>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267" b="1"/>
            </a:lvl1pPr>
            <a:lvl2pPr marL="457213" indent="0">
              <a:buNone/>
              <a:defRPr sz="2000" b="1"/>
            </a:lvl2pPr>
            <a:lvl3pPr marL="914424" indent="0">
              <a:buNone/>
              <a:defRPr sz="1867" b="1"/>
            </a:lvl3pPr>
            <a:lvl4pPr marL="1371634" indent="0">
              <a:buNone/>
              <a:defRPr sz="1600" b="1"/>
            </a:lvl4pPr>
            <a:lvl5pPr marL="1828846" indent="0">
              <a:buNone/>
              <a:defRPr sz="1600" b="1"/>
            </a:lvl5pPr>
            <a:lvl6pPr marL="2286058" indent="0">
              <a:buNone/>
              <a:defRPr sz="1600" b="1"/>
            </a:lvl6pPr>
            <a:lvl7pPr marL="2743269" indent="0">
              <a:buNone/>
              <a:defRPr sz="1600" b="1"/>
            </a:lvl7pPr>
            <a:lvl8pPr marL="3200480" indent="0">
              <a:buNone/>
              <a:defRPr sz="1600" b="1"/>
            </a:lvl8pPr>
            <a:lvl9pPr marL="3657691"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267"/>
            </a:lvl1pPr>
            <a:lvl2pPr>
              <a:defRPr sz="2000"/>
            </a:lvl2pPr>
            <a:lvl3pPr>
              <a:defRPr sz="1867"/>
            </a:lvl3pPr>
            <a:lvl4pPr>
              <a:defRPr sz="1600"/>
            </a:lvl4pPr>
            <a:lvl5pPr>
              <a:defRPr sz="1467"/>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6193367" y="1535113"/>
            <a:ext cx="5389035" cy="639763"/>
          </a:xfrm>
        </p:spPr>
        <p:txBody>
          <a:bodyPr anchor="b"/>
          <a:lstStyle>
            <a:lvl1pPr marL="0" indent="0">
              <a:buNone/>
              <a:defRPr sz="2267" b="1"/>
            </a:lvl1pPr>
            <a:lvl2pPr marL="457213" indent="0">
              <a:buNone/>
              <a:defRPr sz="2000" b="1"/>
            </a:lvl2pPr>
            <a:lvl3pPr marL="914424" indent="0">
              <a:buNone/>
              <a:defRPr sz="1867" b="1"/>
            </a:lvl3pPr>
            <a:lvl4pPr marL="1371634" indent="0">
              <a:buNone/>
              <a:defRPr sz="1600" b="1"/>
            </a:lvl4pPr>
            <a:lvl5pPr marL="1828846" indent="0">
              <a:buNone/>
              <a:defRPr sz="1600" b="1"/>
            </a:lvl5pPr>
            <a:lvl6pPr marL="2286058" indent="0">
              <a:buNone/>
              <a:defRPr sz="1600" b="1"/>
            </a:lvl6pPr>
            <a:lvl7pPr marL="2743269" indent="0">
              <a:buNone/>
              <a:defRPr sz="1600" b="1"/>
            </a:lvl7pPr>
            <a:lvl8pPr marL="3200480" indent="0">
              <a:buNone/>
              <a:defRPr sz="1600" b="1"/>
            </a:lvl8pPr>
            <a:lvl9pPr marL="36576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389035" cy="3951288"/>
          </a:xfrm>
        </p:spPr>
        <p:txBody>
          <a:bodyPr/>
          <a:lstStyle>
            <a:lvl1pPr>
              <a:defRPr sz="2267"/>
            </a:lvl1pPr>
            <a:lvl2pPr>
              <a:defRPr sz="2000"/>
            </a:lvl2pPr>
            <a:lvl3pPr>
              <a:defRPr sz="1867"/>
            </a:lvl3pPr>
            <a:lvl4pPr>
              <a:defRPr sz="1600"/>
            </a:lvl4pPr>
            <a:lvl5pPr>
              <a:defRPr sz="1467"/>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6"/>
          <p:cNvSpPr>
            <a:spLocks noGrp="1"/>
          </p:cNvSpPr>
          <p:nvPr>
            <p:ph type="dt" sz="half" idx="10"/>
          </p:nvPr>
        </p:nvSpPr>
        <p:spPr>
          <a:xfrm>
            <a:off x="527054" y="6410326"/>
            <a:ext cx="2688167" cy="331788"/>
          </a:xfrm>
          <a:prstGeom prst="rect">
            <a:avLst/>
          </a:prstGeom>
        </p:spPr>
        <p:txBody>
          <a:bodyPr/>
          <a:lstStyle>
            <a:lvl1pPr>
              <a:defRPr/>
            </a:lvl1pPr>
          </a:lstStyle>
          <a:p>
            <a:fld id="{F2D14434-9E7D-48B3-A0B1-B61FF5889F61}" type="datetime4">
              <a:rPr lang="en-GB">
                <a:solidFill>
                  <a:srgbClr val="3F4548"/>
                </a:solidFill>
              </a:rPr>
              <a:pPr/>
              <a:t>11 January 2024</a:t>
            </a:fld>
            <a:endParaRPr lang="en-GB" dirty="0">
              <a:solidFill>
                <a:srgbClr val="3F4548"/>
              </a:solidFill>
            </a:endParaRPr>
          </a:p>
        </p:txBody>
      </p:sp>
      <p:sp>
        <p:nvSpPr>
          <p:cNvPr id="8" name="Footer Placeholder 7"/>
          <p:cNvSpPr>
            <a:spLocks noGrp="1"/>
          </p:cNvSpPr>
          <p:nvPr>
            <p:ph type="ftr" sz="quarter" idx="11"/>
          </p:nvPr>
        </p:nvSpPr>
        <p:spPr/>
        <p:txBody>
          <a:bodyPr/>
          <a:lstStyle>
            <a:lvl1pPr>
              <a:defRPr/>
            </a:lvl1pPr>
          </a:lstStyle>
          <a:p>
            <a:endParaRPr lang="en-GB" dirty="0"/>
          </a:p>
        </p:txBody>
      </p:sp>
      <p:sp>
        <p:nvSpPr>
          <p:cNvPr id="9" name="Slide Number Placeholder 8"/>
          <p:cNvSpPr>
            <a:spLocks noGrp="1"/>
          </p:cNvSpPr>
          <p:nvPr>
            <p:ph type="sldNum" sz="quarter" idx="12"/>
          </p:nvPr>
        </p:nvSpPr>
        <p:spPr/>
        <p:txBody>
          <a:bodyPr/>
          <a:lstStyle>
            <a:lvl1pPr>
              <a:defRPr/>
            </a:lvl1pPr>
          </a:lstStyle>
          <a:p>
            <a:fld id="{1FB513AD-2D40-40B6-B454-91430654BAD4}" type="slidenum">
              <a:rPr lang="en-GB"/>
              <a:pPr/>
              <a:t>‹#›</a:t>
            </a:fld>
            <a:endParaRPr lang="en-GB" dirty="0"/>
          </a:p>
        </p:txBody>
      </p:sp>
    </p:spTree>
    <p:extLst>
      <p:ext uri="{BB962C8B-B14F-4D97-AF65-F5344CB8AC3E}">
        <p14:creationId xmlns:p14="http://schemas.microsoft.com/office/powerpoint/2010/main" val="4164321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527054" y="6410326"/>
            <a:ext cx="2688167" cy="331788"/>
          </a:xfrm>
          <a:prstGeom prst="rect">
            <a:avLst/>
          </a:prstGeom>
        </p:spPr>
        <p:txBody>
          <a:bodyPr/>
          <a:lstStyle>
            <a:lvl1pPr>
              <a:defRPr/>
            </a:lvl1pPr>
          </a:lstStyle>
          <a:p>
            <a:fld id="{00CB7BE8-6A98-487E-A0BA-75F334DA4484}" type="datetime4">
              <a:rPr lang="en-GB">
                <a:solidFill>
                  <a:srgbClr val="3F4548"/>
                </a:solidFill>
              </a:rPr>
              <a:pPr/>
              <a:t>11 January 2024</a:t>
            </a:fld>
            <a:endParaRPr lang="en-GB" dirty="0">
              <a:solidFill>
                <a:srgbClr val="3F4548"/>
              </a:solidFill>
            </a:endParaRPr>
          </a:p>
        </p:txBody>
      </p:sp>
      <p:sp>
        <p:nvSpPr>
          <p:cNvPr id="4" name="Footer Placeholder 3"/>
          <p:cNvSpPr>
            <a:spLocks noGrp="1"/>
          </p:cNvSpPr>
          <p:nvPr>
            <p:ph type="ftr" sz="quarter" idx="11"/>
          </p:nvPr>
        </p:nvSpPr>
        <p:spPr/>
        <p:txBody>
          <a:bodyPr/>
          <a:lstStyle>
            <a:lvl1pPr>
              <a:defRPr/>
            </a:lvl1pPr>
          </a:lstStyle>
          <a:p>
            <a:endParaRPr lang="en-GB" dirty="0"/>
          </a:p>
        </p:txBody>
      </p:sp>
      <p:sp>
        <p:nvSpPr>
          <p:cNvPr id="5" name="Slide Number Placeholder 4"/>
          <p:cNvSpPr>
            <a:spLocks noGrp="1"/>
          </p:cNvSpPr>
          <p:nvPr>
            <p:ph type="sldNum" sz="quarter" idx="12"/>
          </p:nvPr>
        </p:nvSpPr>
        <p:spPr/>
        <p:txBody>
          <a:bodyPr/>
          <a:lstStyle>
            <a:lvl1pPr>
              <a:defRPr/>
            </a:lvl1pPr>
          </a:lstStyle>
          <a:p>
            <a:fld id="{CCC5EDD3-CB13-45EB-8A5C-B486875EE4D2}" type="slidenum">
              <a:rPr lang="en-GB"/>
              <a:pPr/>
              <a:t>‹#›</a:t>
            </a:fld>
            <a:endParaRPr lang="en-GB" dirty="0"/>
          </a:p>
        </p:txBody>
      </p:sp>
    </p:spTree>
    <p:extLst>
      <p:ext uri="{BB962C8B-B14F-4D97-AF65-F5344CB8AC3E}">
        <p14:creationId xmlns:p14="http://schemas.microsoft.com/office/powerpoint/2010/main" val="100537184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27054" y="6410326"/>
            <a:ext cx="2688167" cy="331788"/>
          </a:xfrm>
          <a:prstGeom prst="rect">
            <a:avLst/>
          </a:prstGeom>
        </p:spPr>
        <p:txBody>
          <a:bodyPr/>
          <a:lstStyle>
            <a:lvl1pPr>
              <a:defRPr/>
            </a:lvl1pPr>
          </a:lstStyle>
          <a:p>
            <a:fld id="{57B165FE-1D5F-4086-A6F1-ADCC09BA4FF2}" type="datetime4">
              <a:rPr lang="en-GB">
                <a:solidFill>
                  <a:srgbClr val="3F4548"/>
                </a:solidFill>
              </a:rPr>
              <a:pPr/>
              <a:t>11 January 2024</a:t>
            </a:fld>
            <a:endParaRPr lang="en-GB" dirty="0">
              <a:solidFill>
                <a:srgbClr val="3F4548"/>
              </a:solidFill>
            </a:endParaRPr>
          </a:p>
        </p:txBody>
      </p:sp>
      <p:sp>
        <p:nvSpPr>
          <p:cNvPr id="3" name="Footer Placeholder 2"/>
          <p:cNvSpPr>
            <a:spLocks noGrp="1"/>
          </p:cNvSpPr>
          <p:nvPr>
            <p:ph type="ftr" sz="quarter" idx="11"/>
          </p:nvPr>
        </p:nvSpPr>
        <p:spPr/>
        <p:txBody>
          <a:bodyPr/>
          <a:lstStyle>
            <a:lvl1pPr>
              <a:defRPr/>
            </a:lvl1pPr>
          </a:lstStyle>
          <a:p>
            <a:endParaRPr lang="en-GB" dirty="0"/>
          </a:p>
        </p:txBody>
      </p:sp>
      <p:sp>
        <p:nvSpPr>
          <p:cNvPr id="4" name="Slide Number Placeholder 3"/>
          <p:cNvSpPr>
            <a:spLocks noGrp="1"/>
          </p:cNvSpPr>
          <p:nvPr>
            <p:ph type="sldNum" sz="quarter" idx="12"/>
          </p:nvPr>
        </p:nvSpPr>
        <p:spPr/>
        <p:txBody>
          <a:bodyPr/>
          <a:lstStyle>
            <a:lvl1pPr>
              <a:defRPr/>
            </a:lvl1pPr>
          </a:lstStyle>
          <a:p>
            <a:fld id="{22D29D89-28D6-400C-BE2E-4CB4EC7E1F86}" type="slidenum">
              <a:rPr lang="en-GB"/>
              <a:pPr/>
              <a:t>‹#›</a:t>
            </a:fld>
            <a:endParaRPr lang="en-GB" dirty="0"/>
          </a:p>
        </p:txBody>
      </p:sp>
    </p:spTree>
    <p:extLst>
      <p:ext uri="{BB962C8B-B14F-4D97-AF65-F5344CB8AC3E}">
        <p14:creationId xmlns:p14="http://schemas.microsoft.com/office/powerpoint/2010/main" val="3139560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Holder whit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C5BDE16-FA3C-3307-3510-BD426740C1A2}"/>
              </a:ext>
            </a:extLst>
          </p:cNvPr>
          <p:cNvGrpSpPr>
            <a:grpSpLocks noChangeAspect="1"/>
          </p:cNvGrpSpPr>
          <p:nvPr userDrawn="1"/>
        </p:nvGrpSpPr>
        <p:grpSpPr>
          <a:xfrm>
            <a:off x="376238" y="362331"/>
            <a:ext cx="11444009" cy="6148800"/>
            <a:chOff x="0" y="2425986"/>
            <a:chExt cx="6504464" cy="3494811"/>
          </a:xfrm>
          <a:solidFill>
            <a:schemeClr val="tx2"/>
          </a:solidFill>
        </p:grpSpPr>
        <p:sp>
          <p:nvSpPr>
            <p:cNvPr id="7" name="Freeform: Shape 6">
              <a:extLst>
                <a:ext uri="{FF2B5EF4-FFF2-40B4-BE49-F238E27FC236}">
                  <a16:creationId xmlns:a16="http://schemas.microsoft.com/office/drawing/2014/main" id="{CC90AC04-8C5F-7897-E85D-872DAD7BFA92}"/>
                </a:ext>
              </a:extLst>
            </p:cNvPr>
            <p:cNvSpPr/>
            <p:nvPr/>
          </p:nvSpPr>
          <p:spPr>
            <a:xfrm>
              <a:off x="0" y="2425986"/>
              <a:ext cx="6504464" cy="3085447"/>
            </a:xfrm>
            <a:custGeom>
              <a:avLst/>
              <a:gdLst>
                <a:gd name="connsiteX0" fmla="*/ 6495463 w 6504464"/>
                <a:gd name="connsiteY0" fmla="*/ 9002 h 3085447"/>
                <a:gd name="connsiteX1" fmla="*/ 6495463 w 6504464"/>
                <a:gd name="connsiteY1" fmla="*/ 3076445 h 3085447"/>
                <a:gd name="connsiteX2" fmla="*/ 9002 w 6504464"/>
                <a:gd name="connsiteY2" fmla="*/ 3076445 h 3085447"/>
                <a:gd name="connsiteX3" fmla="*/ 9002 w 6504464"/>
                <a:gd name="connsiteY3" fmla="*/ 9002 h 3085447"/>
                <a:gd name="connsiteX4" fmla="*/ 6495463 w 6504464"/>
                <a:gd name="connsiteY4" fmla="*/ 9002 h 3085447"/>
                <a:gd name="connsiteX5" fmla="*/ 6504464 w 6504464"/>
                <a:gd name="connsiteY5" fmla="*/ 0 h 3085447"/>
                <a:gd name="connsiteX6" fmla="*/ 0 w 6504464"/>
                <a:gd name="connsiteY6" fmla="*/ 0 h 3085447"/>
                <a:gd name="connsiteX7" fmla="*/ 0 w 6504464"/>
                <a:gd name="connsiteY7" fmla="*/ 3085447 h 3085447"/>
                <a:gd name="connsiteX8" fmla="*/ 6504464 w 6504464"/>
                <a:gd name="connsiteY8" fmla="*/ 3085447 h 3085447"/>
                <a:gd name="connsiteX9" fmla="*/ 6504464 w 6504464"/>
                <a:gd name="connsiteY9" fmla="*/ 0 h 3085447"/>
                <a:gd name="connsiteX10" fmla="*/ 6504464 w 6504464"/>
                <a:gd name="connsiteY10" fmla="*/ 0 h 308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04464" h="3085447">
                  <a:moveTo>
                    <a:pt x="6495463" y="9002"/>
                  </a:moveTo>
                  <a:lnTo>
                    <a:pt x="6495463" y="3076445"/>
                  </a:lnTo>
                  <a:lnTo>
                    <a:pt x="9002" y="3076445"/>
                  </a:lnTo>
                  <a:lnTo>
                    <a:pt x="9002" y="9002"/>
                  </a:lnTo>
                  <a:lnTo>
                    <a:pt x="6495463" y="9002"/>
                  </a:lnTo>
                  <a:moveTo>
                    <a:pt x="6504464" y="0"/>
                  </a:moveTo>
                  <a:lnTo>
                    <a:pt x="0" y="0"/>
                  </a:lnTo>
                  <a:lnTo>
                    <a:pt x="0" y="3085447"/>
                  </a:lnTo>
                  <a:lnTo>
                    <a:pt x="6504464" y="3085447"/>
                  </a:lnTo>
                  <a:lnTo>
                    <a:pt x="6504464" y="0"/>
                  </a:lnTo>
                  <a:lnTo>
                    <a:pt x="6504464" y="0"/>
                  </a:lnTo>
                  <a:close/>
                </a:path>
              </a:pathLst>
            </a:custGeom>
            <a:grpFill/>
            <a:ln w="3601" cap="flat">
              <a:noFill/>
              <a:prstDash val="solid"/>
              <a:miter/>
            </a:ln>
          </p:spPr>
          <p:txBody>
            <a:bodyPr rtlCol="0" anchor="ctr"/>
            <a:lstStyle/>
            <a:p>
              <a:endParaRPr lang="en-US"/>
            </a:p>
          </p:txBody>
        </p:sp>
        <p:grpSp>
          <p:nvGrpSpPr>
            <p:cNvPr id="8" name="Graphic 4">
              <a:extLst>
                <a:ext uri="{FF2B5EF4-FFF2-40B4-BE49-F238E27FC236}">
                  <a16:creationId xmlns:a16="http://schemas.microsoft.com/office/drawing/2014/main" id="{4DFA7989-2D85-E3E8-C12C-93BD22AE1559}"/>
                </a:ext>
              </a:extLst>
            </p:cNvPr>
            <p:cNvGrpSpPr/>
            <p:nvPr/>
          </p:nvGrpSpPr>
          <p:grpSpPr>
            <a:xfrm>
              <a:off x="0" y="5501999"/>
              <a:ext cx="1072831" cy="418798"/>
              <a:chOff x="0" y="5501999"/>
              <a:chExt cx="1072831" cy="418798"/>
            </a:xfrm>
            <a:grpFill/>
          </p:grpSpPr>
          <p:grpSp>
            <p:nvGrpSpPr>
              <p:cNvPr id="9" name="Graphic 4">
                <a:extLst>
                  <a:ext uri="{FF2B5EF4-FFF2-40B4-BE49-F238E27FC236}">
                    <a16:creationId xmlns:a16="http://schemas.microsoft.com/office/drawing/2014/main" id="{F986A951-86B8-6473-1A78-F35148142D1E}"/>
                  </a:ext>
                </a:extLst>
              </p:cNvPr>
              <p:cNvGrpSpPr/>
              <p:nvPr/>
            </p:nvGrpSpPr>
            <p:grpSpPr>
              <a:xfrm>
                <a:off x="0" y="5501999"/>
                <a:ext cx="633760" cy="343111"/>
                <a:chOff x="0" y="5501999"/>
                <a:chExt cx="633760" cy="343111"/>
              </a:xfrm>
              <a:grpFill/>
            </p:grpSpPr>
            <p:grpSp>
              <p:nvGrpSpPr>
                <p:cNvPr id="33" name="Graphic 4">
                  <a:extLst>
                    <a:ext uri="{FF2B5EF4-FFF2-40B4-BE49-F238E27FC236}">
                      <a16:creationId xmlns:a16="http://schemas.microsoft.com/office/drawing/2014/main" id="{BFE044E8-6674-32C2-D011-82A514BF8D02}"/>
                    </a:ext>
                  </a:extLst>
                </p:cNvPr>
                <p:cNvGrpSpPr/>
                <p:nvPr/>
              </p:nvGrpSpPr>
              <p:grpSpPr>
                <a:xfrm>
                  <a:off x="22648" y="5746091"/>
                  <a:ext cx="588427" cy="77415"/>
                  <a:chOff x="22648" y="5746091"/>
                  <a:chExt cx="588427" cy="77415"/>
                </a:xfrm>
                <a:grpFill/>
              </p:grpSpPr>
              <p:sp>
                <p:nvSpPr>
                  <p:cNvPr id="35" name="Freeform: Shape 34">
                    <a:extLst>
                      <a:ext uri="{FF2B5EF4-FFF2-40B4-BE49-F238E27FC236}">
                        <a16:creationId xmlns:a16="http://schemas.microsoft.com/office/drawing/2014/main" id="{6EC40C10-6808-B8A6-45D0-E0D0415C20F2}"/>
                      </a:ext>
                    </a:extLst>
                  </p:cNvPr>
                  <p:cNvSpPr/>
                  <p:nvPr/>
                </p:nvSpPr>
                <p:spPr>
                  <a:xfrm>
                    <a:off x="22648" y="5748215"/>
                    <a:ext cx="37627" cy="73058"/>
                  </a:xfrm>
                  <a:custGeom>
                    <a:avLst/>
                    <a:gdLst>
                      <a:gd name="connsiteX0" fmla="*/ 0 w 37627"/>
                      <a:gd name="connsiteY0" fmla="*/ 73059 h 73058"/>
                      <a:gd name="connsiteX1" fmla="*/ 0 w 37627"/>
                      <a:gd name="connsiteY1" fmla="*/ 0 h 73058"/>
                      <a:gd name="connsiteX2" fmla="*/ 37627 w 37627"/>
                      <a:gd name="connsiteY2" fmla="*/ 0 h 73058"/>
                      <a:gd name="connsiteX3" fmla="*/ 37627 w 37627"/>
                      <a:gd name="connsiteY3" fmla="*/ 73059 h 73058"/>
                      <a:gd name="connsiteX4" fmla="*/ 0 w 37627"/>
                      <a:gd name="connsiteY4" fmla="*/ 73059 h 7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7" h="73058">
                        <a:moveTo>
                          <a:pt x="0" y="73059"/>
                        </a:moveTo>
                        <a:lnTo>
                          <a:pt x="0" y="0"/>
                        </a:lnTo>
                        <a:lnTo>
                          <a:pt x="37627" y="0"/>
                        </a:lnTo>
                        <a:lnTo>
                          <a:pt x="37627" y="73059"/>
                        </a:lnTo>
                        <a:lnTo>
                          <a:pt x="0" y="73059"/>
                        </a:lnTo>
                        <a:close/>
                      </a:path>
                    </a:pathLst>
                  </a:custGeom>
                  <a:grpFill/>
                  <a:ln w="3601"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2CDEB6F8-FA5F-419E-FCA5-F10093D52AE3}"/>
                      </a:ext>
                    </a:extLst>
                  </p:cNvPr>
                  <p:cNvSpPr/>
                  <p:nvPr/>
                </p:nvSpPr>
                <p:spPr>
                  <a:xfrm>
                    <a:off x="66397" y="5748215"/>
                    <a:ext cx="108633" cy="73058"/>
                  </a:xfrm>
                  <a:custGeom>
                    <a:avLst/>
                    <a:gdLst>
                      <a:gd name="connsiteX0" fmla="*/ 0 w 108633"/>
                      <a:gd name="connsiteY0" fmla="*/ 73059 h 73058"/>
                      <a:gd name="connsiteX1" fmla="*/ 0 w 108633"/>
                      <a:gd name="connsiteY1" fmla="*/ 0 h 73058"/>
                      <a:gd name="connsiteX2" fmla="*/ 38708 w 108633"/>
                      <a:gd name="connsiteY2" fmla="*/ 0 h 73058"/>
                      <a:gd name="connsiteX3" fmla="*/ 71546 w 108633"/>
                      <a:gd name="connsiteY3" fmla="*/ 27690 h 73058"/>
                      <a:gd name="connsiteX4" fmla="*/ 71546 w 108633"/>
                      <a:gd name="connsiteY4" fmla="*/ 0 h 73058"/>
                      <a:gd name="connsiteX5" fmla="*/ 108633 w 108633"/>
                      <a:gd name="connsiteY5" fmla="*/ 0 h 73058"/>
                      <a:gd name="connsiteX6" fmla="*/ 108633 w 108633"/>
                      <a:gd name="connsiteY6" fmla="*/ 73059 h 73058"/>
                      <a:gd name="connsiteX7" fmla="*/ 70466 w 108633"/>
                      <a:gd name="connsiteY7" fmla="*/ 73059 h 73058"/>
                      <a:gd name="connsiteX8" fmla="*/ 37087 w 108633"/>
                      <a:gd name="connsiteY8" fmla="*/ 45585 h 73058"/>
                      <a:gd name="connsiteX9" fmla="*/ 37087 w 108633"/>
                      <a:gd name="connsiteY9" fmla="*/ 73059 h 73058"/>
                      <a:gd name="connsiteX10" fmla="*/ 0 w 108633"/>
                      <a:gd name="connsiteY10" fmla="*/ 73059 h 7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633" h="73058">
                        <a:moveTo>
                          <a:pt x="0" y="73059"/>
                        </a:moveTo>
                        <a:lnTo>
                          <a:pt x="0" y="0"/>
                        </a:lnTo>
                        <a:lnTo>
                          <a:pt x="38708" y="0"/>
                        </a:lnTo>
                        <a:lnTo>
                          <a:pt x="71546" y="27690"/>
                        </a:lnTo>
                        <a:lnTo>
                          <a:pt x="71546" y="0"/>
                        </a:lnTo>
                        <a:lnTo>
                          <a:pt x="108633" y="0"/>
                        </a:lnTo>
                        <a:lnTo>
                          <a:pt x="108633" y="73059"/>
                        </a:lnTo>
                        <a:lnTo>
                          <a:pt x="70466" y="73059"/>
                        </a:lnTo>
                        <a:lnTo>
                          <a:pt x="37087" y="45585"/>
                        </a:lnTo>
                        <a:lnTo>
                          <a:pt x="37087" y="73059"/>
                        </a:lnTo>
                        <a:lnTo>
                          <a:pt x="0" y="73059"/>
                        </a:lnTo>
                        <a:close/>
                      </a:path>
                    </a:pathLst>
                  </a:custGeom>
                  <a:grpFill/>
                  <a:ln w="3601"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25E554CD-2E00-F21B-D18B-8EE48DEA3C3A}"/>
                      </a:ext>
                    </a:extLst>
                  </p:cNvPr>
                  <p:cNvSpPr/>
                  <p:nvPr/>
                </p:nvSpPr>
                <p:spPr>
                  <a:xfrm>
                    <a:off x="178055" y="5748215"/>
                    <a:ext cx="122892" cy="73058"/>
                  </a:xfrm>
                  <a:custGeom>
                    <a:avLst/>
                    <a:gdLst>
                      <a:gd name="connsiteX0" fmla="*/ 0 w 122892"/>
                      <a:gd name="connsiteY0" fmla="*/ 0 h 73058"/>
                      <a:gd name="connsiteX1" fmla="*/ 42524 w 122892"/>
                      <a:gd name="connsiteY1" fmla="*/ 0 h 73058"/>
                      <a:gd name="connsiteX2" fmla="*/ 62040 w 122892"/>
                      <a:gd name="connsiteY2" fmla="*/ 38816 h 73058"/>
                      <a:gd name="connsiteX3" fmla="*/ 80584 w 122892"/>
                      <a:gd name="connsiteY3" fmla="*/ 0 h 73058"/>
                      <a:gd name="connsiteX4" fmla="*/ 122892 w 122892"/>
                      <a:gd name="connsiteY4" fmla="*/ 0 h 73058"/>
                      <a:gd name="connsiteX5" fmla="*/ 84509 w 122892"/>
                      <a:gd name="connsiteY5" fmla="*/ 73059 h 73058"/>
                      <a:gd name="connsiteX6" fmla="*/ 38384 w 122892"/>
                      <a:gd name="connsiteY6" fmla="*/ 73059 h 73058"/>
                      <a:gd name="connsiteX7" fmla="*/ 0 w 122892"/>
                      <a:gd name="connsiteY7" fmla="*/ 0 h 7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892" h="73058">
                        <a:moveTo>
                          <a:pt x="0" y="0"/>
                        </a:moveTo>
                        <a:lnTo>
                          <a:pt x="42524" y="0"/>
                        </a:lnTo>
                        <a:lnTo>
                          <a:pt x="62040" y="38816"/>
                        </a:lnTo>
                        <a:lnTo>
                          <a:pt x="80584" y="0"/>
                        </a:lnTo>
                        <a:lnTo>
                          <a:pt x="122892" y="0"/>
                        </a:lnTo>
                        <a:lnTo>
                          <a:pt x="84509" y="73059"/>
                        </a:lnTo>
                        <a:lnTo>
                          <a:pt x="38384" y="73059"/>
                        </a:lnTo>
                        <a:lnTo>
                          <a:pt x="0" y="0"/>
                        </a:lnTo>
                        <a:close/>
                      </a:path>
                    </a:pathLst>
                  </a:custGeom>
                  <a:grpFill/>
                  <a:ln w="3601"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C2805A0D-C7A2-1FC9-C528-EE2A734754B0}"/>
                      </a:ext>
                    </a:extLst>
                  </p:cNvPr>
                  <p:cNvSpPr/>
                  <p:nvPr/>
                </p:nvSpPr>
                <p:spPr>
                  <a:xfrm>
                    <a:off x="304007" y="5748215"/>
                    <a:ext cx="90413" cy="73058"/>
                  </a:xfrm>
                  <a:custGeom>
                    <a:avLst/>
                    <a:gdLst>
                      <a:gd name="connsiteX0" fmla="*/ 90414 w 90413"/>
                      <a:gd name="connsiteY0" fmla="*/ 22577 h 73058"/>
                      <a:gd name="connsiteX1" fmla="*/ 37627 w 90413"/>
                      <a:gd name="connsiteY1" fmla="*/ 22577 h 73058"/>
                      <a:gd name="connsiteX2" fmla="*/ 37627 w 90413"/>
                      <a:gd name="connsiteY2" fmla="*/ 27797 h 73058"/>
                      <a:gd name="connsiteX3" fmla="*/ 88433 w 90413"/>
                      <a:gd name="connsiteY3" fmla="*/ 27797 h 73058"/>
                      <a:gd name="connsiteX4" fmla="*/ 88433 w 90413"/>
                      <a:gd name="connsiteY4" fmla="*/ 45261 h 73058"/>
                      <a:gd name="connsiteX5" fmla="*/ 37627 w 90413"/>
                      <a:gd name="connsiteY5" fmla="*/ 45261 h 73058"/>
                      <a:gd name="connsiteX6" fmla="*/ 37627 w 90413"/>
                      <a:gd name="connsiteY6" fmla="*/ 50482 h 73058"/>
                      <a:gd name="connsiteX7" fmla="*/ 90414 w 90413"/>
                      <a:gd name="connsiteY7" fmla="*/ 50482 h 73058"/>
                      <a:gd name="connsiteX8" fmla="*/ 90414 w 90413"/>
                      <a:gd name="connsiteY8" fmla="*/ 73059 h 73058"/>
                      <a:gd name="connsiteX9" fmla="*/ 0 w 90413"/>
                      <a:gd name="connsiteY9" fmla="*/ 73059 h 73058"/>
                      <a:gd name="connsiteX10" fmla="*/ 0 w 90413"/>
                      <a:gd name="connsiteY10" fmla="*/ 0 h 73058"/>
                      <a:gd name="connsiteX11" fmla="*/ 90414 w 90413"/>
                      <a:gd name="connsiteY11" fmla="*/ 0 h 73058"/>
                      <a:gd name="connsiteX12" fmla="*/ 90414 w 90413"/>
                      <a:gd name="connsiteY12" fmla="*/ 22577 h 7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413" h="73058">
                        <a:moveTo>
                          <a:pt x="90414" y="22577"/>
                        </a:moveTo>
                        <a:lnTo>
                          <a:pt x="37627" y="22577"/>
                        </a:lnTo>
                        <a:lnTo>
                          <a:pt x="37627" y="27797"/>
                        </a:lnTo>
                        <a:lnTo>
                          <a:pt x="88433" y="27797"/>
                        </a:lnTo>
                        <a:lnTo>
                          <a:pt x="88433" y="45261"/>
                        </a:lnTo>
                        <a:lnTo>
                          <a:pt x="37627" y="45261"/>
                        </a:lnTo>
                        <a:lnTo>
                          <a:pt x="37627" y="50482"/>
                        </a:lnTo>
                        <a:lnTo>
                          <a:pt x="90414" y="50482"/>
                        </a:lnTo>
                        <a:lnTo>
                          <a:pt x="90414" y="73059"/>
                        </a:lnTo>
                        <a:lnTo>
                          <a:pt x="0" y="73059"/>
                        </a:lnTo>
                        <a:lnTo>
                          <a:pt x="0" y="0"/>
                        </a:lnTo>
                        <a:lnTo>
                          <a:pt x="90414" y="0"/>
                        </a:lnTo>
                        <a:lnTo>
                          <a:pt x="90414" y="22577"/>
                        </a:lnTo>
                        <a:close/>
                      </a:path>
                    </a:pathLst>
                  </a:custGeom>
                  <a:grpFill/>
                  <a:ln w="3601"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2AF4A868-654B-46D4-1CB5-22E115559B10}"/>
                      </a:ext>
                    </a:extLst>
                  </p:cNvPr>
                  <p:cNvSpPr/>
                  <p:nvPr/>
                </p:nvSpPr>
                <p:spPr>
                  <a:xfrm>
                    <a:off x="398346" y="5746091"/>
                    <a:ext cx="107517" cy="77415"/>
                  </a:xfrm>
                  <a:custGeom>
                    <a:avLst/>
                    <a:gdLst>
                      <a:gd name="connsiteX0" fmla="*/ 38816 w 107517"/>
                      <a:gd name="connsiteY0" fmla="*/ 25709 h 77415"/>
                      <a:gd name="connsiteX1" fmla="*/ 48069 w 107517"/>
                      <a:gd name="connsiteY1" fmla="*/ 29526 h 77415"/>
                      <a:gd name="connsiteX2" fmla="*/ 66829 w 107517"/>
                      <a:gd name="connsiteY2" fmla="*/ 30066 h 77415"/>
                      <a:gd name="connsiteX3" fmla="*/ 107517 w 107517"/>
                      <a:gd name="connsiteY3" fmla="*/ 52102 h 77415"/>
                      <a:gd name="connsiteX4" fmla="*/ 53543 w 107517"/>
                      <a:gd name="connsiteY4" fmla="*/ 77415 h 77415"/>
                      <a:gd name="connsiteX5" fmla="*/ 0 w 107517"/>
                      <a:gd name="connsiteY5" fmla="*/ 50266 h 77415"/>
                      <a:gd name="connsiteX6" fmla="*/ 37627 w 107517"/>
                      <a:gd name="connsiteY6" fmla="*/ 50266 h 77415"/>
                      <a:gd name="connsiteX7" fmla="*/ 53651 w 107517"/>
                      <a:gd name="connsiteY7" fmla="*/ 55811 h 77415"/>
                      <a:gd name="connsiteX8" fmla="*/ 68810 w 107517"/>
                      <a:gd name="connsiteY8" fmla="*/ 51562 h 77415"/>
                      <a:gd name="connsiteX9" fmla="*/ 58980 w 107517"/>
                      <a:gd name="connsiteY9" fmla="*/ 47745 h 77415"/>
                      <a:gd name="connsiteX10" fmla="*/ 41192 w 107517"/>
                      <a:gd name="connsiteY10" fmla="*/ 47313 h 77415"/>
                      <a:gd name="connsiteX11" fmla="*/ 72 w 107517"/>
                      <a:gd name="connsiteY11" fmla="*/ 24845 h 77415"/>
                      <a:gd name="connsiteX12" fmla="*/ 52966 w 107517"/>
                      <a:gd name="connsiteY12" fmla="*/ 0 h 77415"/>
                      <a:gd name="connsiteX13" fmla="*/ 105213 w 107517"/>
                      <a:gd name="connsiteY13" fmla="*/ 26933 h 77415"/>
                      <a:gd name="connsiteX14" fmla="*/ 67585 w 107517"/>
                      <a:gd name="connsiteY14" fmla="*/ 26933 h 77415"/>
                      <a:gd name="connsiteX15" fmla="*/ 52858 w 107517"/>
                      <a:gd name="connsiteY15" fmla="*/ 21604 h 77415"/>
                      <a:gd name="connsiteX16" fmla="*/ 38780 w 107517"/>
                      <a:gd name="connsiteY16" fmla="*/ 25745 h 7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517" h="77415">
                        <a:moveTo>
                          <a:pt x="38816" y="25709"/>
                        </a:moveTo>
                        <a:cubicBezTo>
                          <a:pt x="38816" y="28553"/>
                          <a:pt x="40652" y="29310"/>
                          <a:pt x="48069" y="29526"/>
                        </a:cubicBezTo>
                        <a:lnTo>
                          <a:pt x="66829" y="30066"/>
                        </a:lnTo>
                        <a:cubicBezTo>
                          <a:pt x="97687" y="30930"/>
                          <a:pt x="107517" y="37267"/>
                          <a:pt x="107517" y="52102"/>
                        </a:cubicBezTo>
                        <a:cubicBezTo>
                          <a:pt x="107517" y="68665"/>
                          <a:pt x="88865" y="77415"/>
                          <a:pt x="53543" y="77415"/>
                        </a:cubicBezTo>
                        <a:cubicBezTo>
                          <a:pt x="18220" y="77415"/>
                          <a:pt x="540" y="68809"/>
                          <a:pt x="0" y="50266"/>
                        </a:cubicBezTo>
                        <a:lnTo>
                          <a:pt x="37627" y="50266"/>
                        </a:lnTo>
                        <a:cubicBezTo>
                          <a:pt x="37951" y="54407"/>
                          <a:pt x="42740" y="55811"/>
                          <a:pt x="53651" y="55811"/>
                        </a:cubicBezTo>
                        <a:cubicBezTo>
                          <a:pt x="63913" y="55811"/>
                          <a:pt x="68810" y="54731"/>
                          <a:pt x="68810" y="51562"/>
                        </a:cubicBezTo>
                        <a:cubicBezTo>
                          <a:pt x="68810" y="48718"/>
                          <a:pt x="66973" y="47961"/>
                          <a:pt x="58980" y="47745"/>
                        </a:cubicBezTo>
                        <a:lnTo>
                          <a:pt x="41192" y="47313"/>
                        </a:lnTo>
                        <a:cubicBezTo>
                          <a:pt x="12855" y="46665"/>
                          <a:pt x="72" y="38816"/>
                          <a:pt x="72" y="24845"/>
                        </a:cubicBezTo>
                        <a:cubicBezTo>
                          <a:pt x="72" y="7382"/>
                          <a:pt x="15879" y="0"/>
                          <a:pt x="52966" y="0"/>
                        </a:cubicBezTo>
                        <a:cubicBezTo>
                          <a:pt x="90054" y="0"/>
                          <a:pt x="104673" y="7849"/>
                          <a:pt x="105213" y="26933"/>
                        </a:cubicBezTo>
                        <a:lnTo>
                          <a:pt x="67585" y="26933"/>
                        </a:lnTo>
                        <a:cubicBezTo>
                          <a:pt x="67261" y="22900"/>
                          <a:pt x="63012" y="21604"/>
                          <a:pt x="52858" y="21604"/>
                        </a:cubicBezTo>
                        <a:cubicBezTo>
                          <a:pt x="42704" y="21604"/>
                          <a:pt x="38780" y="22577"/>
                          <a:pt x="38780" y="25745"/>
                        </a:cubicBezTo>
                        <a:close/>
                      </a:path>
                    </a:pathLst>
                  </a:custGeom>
                  <a:grpFill/>
                  <a:ln w="3601"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0DB10C2-8CAF-D489-6143-2AAFAB353D71}"/>
                      </a:ext>
                    </a:extLst>
                  </p:cNvPr>
                  <p:cNvSpPr/>
                  <p:nvPr/>
                </p:nvSpPr>
                <p:spPr>
                  <a:xfrm>
                    <a:off x="507591" y="5748215"/>
                    <a:ext cx="103484" cy="73058"/>
                  </a:xfrm>
                  <a:custGeom>
                    <a:avLst/>
                    <a:gdLst>
                      <a:gd name="connsiteX0" fmla="*/ 32946 w 103484"/>
                      <a:gd name="connsiteY0" fmla="*/ 73059 h 73058"/>
                      <a:gd name="connsiteX1" fmla="*/ 32946 w 103484"/>
                      <a:gd name="connsiteY1" fmla="*/ 30534 h 73058"/>
                      <a:gd name="connsiteX2" fmla="*/ 0 w 103484"/>
                      <a:gd name="connsiteY2" fmla="*/ 30534 h 73058"/>
                      <a:gd name="connsiteX3" fmla="*/ 0 w 103484"/>
                      <a:gd name="connsiteY3" fmla="*/ 0 h 73058"/>
                      <a:gd name="connsiteX4" fmla="*/ 103484 w 103484"/>
                      <a:gd name="connsiteY4" fmla="*/ 0 h 73058"/>
                      <a:gd name="connsiteX5" fmla="*/ 103484 w 103484"/>
                      <a:gd name="connsiteY5" fmla="*/ 30534 h 73058"/>
                      <a:gd name="connsiteX6" fmla="*/ 70538 w 103484"/>
                      <a:gd name="connsiteY6" fmla="*/ 30534 h 73058"/>
                      <a:gd name="connsiteX7" fmla="*/ 70538 w 103484"/>
                      <a:gd name="connsiteY7" fmla="*/ 73059 h 73058"/>
                      <a:gd name="connsiteX8" fmla="*/ 32910 w 103484"/>
                      <a:gd name="connsiteY8" fmla="*/ 73059 h 7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84" h="73058">
                        <a:moveTo>
                          <a:pt x="32946" y="73059"/>
                        </a:moveTo>
                        <a:lnTo>
                          <a:pt x="32946" y="30534"/>
                        </a:lnTo>
                        <a:lnTo>
                          <a:pt x="0" y="30534"/>
                        </a:lnTo>
                        <a:lnTo>
                          <a:pt x="0" y="0"/>
                        </a:lnTo>
                        <a:lnTo>
                          <a:pt x="103484" y="0"/>
                        </a:lnTo>
                        <a:lnTo>
                          <a:pt x="103484" y="30534"/>
                        </a:lnTo>
                        <a:lnTo>
                          <a:pt x="70538" y="30534"/>
                        </a:lnTo>
                        <a:lnTo>
                          <a:pt x="70538" y="73059"/>
                        </a:lnTo>
                        <a:lnTo>
                          <a:pt x="32910" y="73059"/>
                        </a:lnTo>
                        <a:close/>
                      </a:path>
                    </a:pathLst>
                  </a:custGeom>
                  <a:grpFill/>
                  <a:ln w="3601" cap="flat">
                    <a:noFill/>
                    <a:prstDash val="solid"/>
                    <a:miter/>
                  </a:ln>
                </p:spPr>
                <p:txBody>
                  <a:bodyPr rtlCol="0" anchor="ctr"/>
                  <a:lstStyle/>
                  <a:p>
                    <a:endParaRPr lang="en-US"/>
                  </a:p>
                </p:txBody>
              </p:sp>
            </p:grpSp>
            <p:sp>
              <p:nvSpPr>
                <p:cNvPr id="34" name="Freeform: Shape 33">
                  <a:extLst>
                    <a:ext uri="{FF2B5EF4-FFF2-40B4-BE49-F238E27FC236}">
                      <a16:creationId xmlns:a16="http://schemas.microsoft.com/office/drawing/2014/main" id="{82D40285-DA59-CC49-512D-319E10E61788}"/>
                    </a:ext>
                  </a:extLst>
                </p:cNvPr>
                <p:cNvSpPr/>
                <p:nvPr/>
              </p:nvSpPr>
              <p:spPr>
                <a:xfrm>
                  <a:off x="0" y="5501999"/>
                  <a:ext cx="633760" cy="343111"/>
                </a:xfrm>
                <a:custGeom>
                  <a:avLst/>
                  <a:gdLst>
                    <a:gd name="connsiteX0" fmla="*/ 108921 w 633760"/>
                    <a:gd name="connsiteY0" fmla="*/ 58620 h 343111"/>
                    <a:gd name="connsiteX1" fmla="*/ 123216 w 633760"/>
                    <a:gd name="connsiteY1" fmla="*/ 41733 h 343111"/>
                    <a:gd name="connsiteX2" fmla="*/ 96391 w 633760"/>
                    <a:gd name="connsiteY2" fmla="*/ 23621 h 343111"/>
                    <a:gd name="connsiteX3" fmla="*/ 22648 w 633760"/>
                    <a:gd name="connsiteY3" fmla="*/ 23621 h 343111"/>
                    <a:gd name="connsiteX4" fmla="*/ 22648 w 633760"/>
                    <a:gd name="connsiteY4" fmla="*/ 96679 h 343111"/>
                    <a:gd name="connsiteX5" fmla="*/ 96391 w 633760"/>
                    <a:gd name="connsiteY5" fmla="*/ 96679 h 343111"/>
                    <a:gd name="connsiteX6" fmla="*/ 125629 w 633760"/>
                    <a:gd name="connsiteY6" fmla="*/ 75975 h 343111"/>
                    <a:gd name="connsiteX7" fmla="*/ 108957 w 633760"/>
                    <a:gd name="connsiteY7" fmla="*/ 58620 h 343111"/>
                    <a:gd name="connsiteX8" fmla="*/ 83176 w 633760"/>
                    <a:gd name="connsiteY8" fmla="*/ 77055 h 343111"/>
                    <a:gd name="connsiteX9" fmla="*/ 59196 w 633760"/>
                    <a:gd name="connsiteY9" fmla="*/ 77055 h 343111"/>
                    <a:gd name="connsiteX10" fmla="*/ 59196 w 633760"/>
                    <a:gd name="connsiteY10" fmla="*/ 68773 h 343111"/>
                    <a:gd name="connsiteX11" fmla="*/ 83176 w 633760"/>
                    <a:gd name="connsiteY11" fmla="*/ 68773 h 343111"/>
                    <a:gd name="connsiteX12" fmla="*/ 88181 w 633760"/>
                    <a:gd name="connsiteY12" fmla="*/ 72914 h 343111"/>
                    <a:gd name="connsiteX13" fmla="*/ 83176 w 633760"/>
                    <a:gd name="connsiteY13" fmla="*/ 77055 h 343111"/>
                    <a:gd name="connsiteX14" fmla="*/ 83068 w 633760"/>
                    <a:gd name="connsiteY14" fmla="*/ 51526 h 343111"/>
                    <a:gd name="connsiteX15" fmla="*/ 59196 w 633760"/>
                    <a:gd name="connsiteY15" fmla="*/ 51526 h 343111"/>
                    <a:gd name="connsiteX16" fmla="*/ 59196 w 633760"/>
                    <a:gd name="connsiteY16" fmla="*/ 43245 h 343111"/>
                    <a:gd name="connsiteX17" fmla="*/ 83068 w 633760"/>
                    <a:gd name="connsiteY17" fmla="*/ 43245 h 343111"/>
                    <a:gd name="connsiteX18" fmla="*/ 88181 w 633760"/>
                    <a:gd name="connsiteY18" fmla="*/ 47385 h 343111"/>
                    <a:gd name="connsiteX19" fmla="*/ 83068 w 633760"/>
                    <a:gd name="connsiteY19" fmla="*/ 51526 h 343111"/>
                    <a:gd name="connsiteX20" fmla="*/ 219607 w 633760"/>
                    <a:gd name="connsiteY20" fmla="*/ 55235 h 343111"/>
                    <a:gd name="connsiteX21" fmla="*/ 284924 w 633760"/>
                    <a:gd name="connsiteY21" fmla="*/ 55235 h 343111"/>
                    <a:gd name="connsiteX22" fmla="*/ 284924 w 633760"/>
                    <a:gd name="connsiteY22" fmla="*/ 96679 h 343111"/>
                    <a:gd name="connsiteX23" fmla="*/ 254390 w 633760"/>
                    <a:gd name="connsiteY23" fmla="*/ 96679 h 343111"/>
                    <a:gd name="connsiteX24" fmla="*/ 252770 w 633760"/>
                    <a:gd name="connsiteY24" fmla="*/ 89478 h 343111"/>
                    <a:gd name="connsiteX25" fmla="*/ 222992 w 633760"/>
                    <a:gd name="connsiteY25" fmla="*/ 98840 h 343111"/>
                    <a:gd name="connsiteX26" fmla="*/ 172618 w 633760"/>
                    <a:gd name="connsiteY26" fmla="*/ 61428 h 343111"/>
                    <a:gd name="connsiteX27" fmla="*/ 229113 w 633760"/>
                    <a:gd name="connsiteY27" fmla="*/ 21424 h 343111"/>
                    <a:gd name="connsiteX28" fmla="*/ 284852 w 633760"/>
                    <a:gd name="connsiteY28" fmla="*/ 51526 h 343111"/>
                    <a:gd name="connsiteX29" fmla="*/ 245172 w 633760"/>
                    <a:gd name="connsiteY29" fmla="*/ 51526 h 343111"/>
                    <a:gd name="connsiteX30" fmla="*/ 229149 w 633760"/>
                    <a:gd name="connsiteY30" fmla="*/ 45873 h 343111"/>
                    <a:gd name="connsiteX31" fmla="*/ 210822 w 633760"/>
                    <a:gd name="connsiteY31" fmla="*/ 60384 h 343111"/>
                    <a:gd name="connsiteX32" fmla="*/ 229689 w 633760"/>
                    <a:gd name="connsiteY32" fmla="*/ 75651 h 343111"/>
                    <a:gd name="connsiteX33" fmla="*/ 245496 w 633760"/>
                    <a:gd name="connsiteY33" fmla="*/ 70214 h 343111"/>
                    <a:gd name="connsiteX34" fmla="*/ 219643 w 633760"/>
                    <a:gd name="connsiteY34" fmla="*/ 70214 h 343111"/>
                    <a:gd name="connsiteX35" fmla="*/ 219643 w 633760"/>
                    <a:gd name="connsiteY35" fmla="*/ 55271 h 343111"/>
                    <a:gd name="connsiteX36" fmla="*/ 130418 w 633760"/>
                    <a:gd name="connsiteY36" fmla="*/ 23621 h 343111"/>
                    <a:gd name="connsiteX37" fmla="*/ 168045 w 633760"/>
                    <a:gd name="connsiteY37" fmla="*/ 23621 h 343111"/>
                    <a:gd name="connsiteX38" fmla="*/ 168045 w 633760"/>
                    <a:gd name="connsiteY38" fmla="*/ 96679 h 343111"/>
                    <a:gd name="connsiteX39" fmla="*/ 130418 w 633760"/>
                    <a:gd name="connsiteY39" fmla="*/ 96679 h 343111"/>
                    <a:gd name="connsiteX40" fmla="*/ 130418 w 633760"/>
                    <a:gd name="connsiteY40" fmla="*/ 23621 h 343111"/>
                    <a:gd name="connsiteX41" fmla="*/ 243624 w 633760"/>
                    <a:gd name="connsiteY41" fmla="*/ 184284 h 343111"/>
                    <a:gd name="connsiteX42" fmla="*/ 233794 w 633760"/>
                    <a:gd name="connsiteY42" fmla="*/ 180468 h 343111"/>
                    <a:gd name="connsiteX43" fmla="*/ 216007 w 633760"/>
                    <a:gd name="connsiteY43" fmla="*/ 180035 h 343111"/>
                    <a:gd name="connsiteX44" fmla="*/ 174886 w 633760"/>
                    <a:gd name="connsiteY44" fmla="*/ 157567 h 343111"/>
                    <a:gd name="connsiteX45" fmla="*/ 227781 w 633760"/>
                    <a:gd name="connsiteY45" fmla="*/ 132686 h 343111"/>
                    <a:gd name="connsiteX46" fmla="*/ 280027 w 633760"/>
                    <a:gd name="connsiteY46" fmla="*/ 159620 h 343111"/>
                    <a:gd name="connsiteX47" fmla="*/ 242400 w 633760"/>
                    <a:gd name="connsiteY47" fmla="*/ 159620 h 343111"/>
                    <a:gd name="connsiteX48" fmla="*/ 227673 w 633760"/>
                    <a:gd name="connsiteY48" fmla="*/ 154290 h 343111"/>
                    <a:gd name="connsiteX49" fmla="*/ 213594 w 633760"/>
                    <a:gd name="connsiteY49" fmla="*/ 158431 h 343111"/>
                    <a:gd name="connsiteX50" fmla="*/ 222848 w 633760"/>
                    <a:gd name="connsiteY50" fmla="*/ 162248 h 343111"/>
                    <a:gd name="connsiteX51" fmla="*/ 241608 w 633760"/>
                    <a:gd name="connsiteY51" fmla="*/ 162788 h 343111"/>
                    <a:gd name="connsiteX52" fmla="*/ 282296 w 633760"/>
                    <a:gd name="connsiteY52" fmla="*/ 184825 h 343111"/>
                    <a:gd name="connsiteX53" fmla="*/ 228321 w 633760"/>
                    <a:gd name="connsiteY53" fmla="*/ 210137 h 343111"/>
                    <a:gd name="connsiteX54" fmla="*/ 174778 w 633760"/>
                    <a:gd name="connsiteY54" fmla="*/ 182988 h 343111"/>
                    <a:gd name="connsiteX55" fmla="*/ 212406 w 633760"/>
                    <a:gd name="connsiteY55" fmla="*/ 182988 h 343111"/>
                    <a:gd name="connsiteX56" fmla="*/ 228429 w 633760"/>
                    <a:gd name="connsiteY56" fmla="*/ 188533 h 343111"/>
                    <a:gd name="connsiteX57" fmla="*/ 243588 w 633760"/>
                    <a:gd name="connsiteY57" fmla="*/ 184284 h 343111"/>
                    <a:gd name="connsiteX58" fmla="*/ 133046 w 633760"/>
                    <a:gd name="connsiteY58" fmla="*/ 184284 h 343111"/>
                    <a:gd name="connsiteX59" fmla="*/ 123216 w 633760"/>
                    <a:gd name="connsiteY59" fmla="*/ 180468 h 343111"/>
                    <a:gd name="connsiteX60" fmla="*/ 105429 w 633760"/>
                    <a:gd name="connsiteY60" fmla="*/ 180035 h 343111"/>
                    <a:gd name="connsiteX61" fmla="*/ 64309 w 633760"/>
                    <a:gd name="connsiteY61" fmla="*/ 157567 h 343111"/>
                    <a:gd name="connsiteX62" fmla="*/ 117203 w 633760"/>
                    <a:gd name="connsiteY62" fmla="*/ 132686 h 343111"/>
                    <a:gd name="connsiteX63" fmla="*/ 169449 w 633760"/>
                    <a:gd name="connsiteY63" fmla="*/ 159620 h 343111"/>
                    <a:gd name="connsiteX64" fmla="*/ 131822 w 633760"/>
                    <a:gd name="connsiteY64" fmla="*/ 159620 h 343111"/>
                    <a:gd name="connsiteX65" fmla="*/ 117095 w 633760"/>
                    <a:gd name="connsiteY65" fmla="*/ 154290 h 343111"/>
                    <a:gd name="connsiteX66" fmla="*/ 103016 w 633760"/>
                    <a:gd name="connsiteY66" fmla="*/ 158431 h 343111"/>
                    <a:gd name="connsiteX67" fmla="*/ 112270 w 633760"/>
                    <a:gd name="connsiteY67" fmla="*/ 162248 h 343111"/>
                    <a:gd name="connsiteX68" fmla="*/ 131030 w 633760"/>
                    <a:gd name="connsiteY68" fmla="*/ 162788 h 343111"/>
                    <a:gd name="connsiteX69" fmla="*/ 171718 w 633760"/>
                    <a:gd name="connsiteY69" fmla="*/ 184825 h 343111"/>
                    <a:gd name="connsiteX70" fmla="*/ 117743 w 633760"/>
                    <a:gd name="connsiteY70" fmla="*/ 210137 h 343111"/>
                    <a:gd name="connsiteX71" fmla="*/ 64201 w 633760"/>
                    <a:gd name="connsiteY71" fmla="*/ 182988 h 343111"/>
                    <a:gd name="connsiteX72" fmla="*/ 101828 w 633760"/>
                    <a:gd name="connsiteY72" fmla="*/ 182988 h 343111"/>
                    <a:gd name="connsiteX73" fmla="*/ 117851 w 633760"/>
                    <a:gd name="connsiteY73" fmla="*/ 188533 h 343111"/>
                    <a:gd name="connsiteX74" fmla="*/ 133010 w 633760"/>
                    <a:gd name="connsiteY74" fmla="*/ 184284 h 343111"/>
                    <a:gd name="connsiteX75" fmla="*/ 485052 w 633760"/>
                    <a:gd name="connsiteY75" fmla="*/ 207941 h 343111"/>
                    <a:gd name="connsiteX76" fmla="*/ 394638 w 633760"/>
                    <a:gd name="connsiteY76" fmla="*/ 207941 h 343111"/>
                    <a:gd name="connsiteX77" fmla="*/ 394638 w 633760"/>
                    <a:gd name="connsiteY77" fmla="*/ 134883 h 343111"/>
                    <a:gd name="connsiteX78" fmla="*/ 485052 w 633760"/>
                    <a:gd name="connsiteY78" fmla="*/ 134883 h 343111"/>
                    <a:gd name="connsiteX79" fmla="*/ 485052 w 633760"/>
                    <a:gd name="connsiteY79" fmla="*/ 157459 h 343111"/>
                    <a:gd name="connsiteX80" fmla="*/ 432265 w 633760"/>
                    <a:gd name="connsiteY80" fmla="*/ 157459 h 343111"/>
                    <a:gd name="connsiteX81" fmla="*/ 432265 w 633760"/>
                    <a:gd name="connsiteY81" fmla="*/ 162680 h 343111"/>
                    <a:gd name="connsiteX82" fmla="*/ 483071 w 633760"/>
                    <a:gd name="connsiteY82" fmla="*/ 162680 h 343111"/>
                    <a:gd name="connsiteX83" fmla="*/ 483071 w 633760"/>
                    <a:gd name="connsiteY83" fmla="*/ 180144 h 343111"/>
                    <a:gd name="connsiteX84" fmla="*/ 432265 w 633760"/>
                    <a:gd name="connsiteY84" fmla="*/ 180144 h 343111"/>
                    <a:gd name="connsiteX85" fmla="*/ 432265 w 633760"/>
                    <a:gd name="connsiteY85" fmla="*/ 185364 h 343111"/>
                    <a:gd name="connsiteX86" fmla="*/ 485052 w 633760"/>
                    <a:gd name="connsiteY86" fmla="*/ 185364 h 343111"/>
                    <a:gd name="connsiteX87" fmla="*/ 485052 w 633760"/>
                    <a:gd name="connsiteY87" fmla="*/ 207941 h 343111"/>
                    <a:gd name="connsiteX88" fmla="*/ 285608 w 633760"/>
                    <a:gd name="connsiteY88" fmla="*/ 173050 h 343111"/>
                    <a:gd name="connsiteX89" fmla="*/ 285608 w 633760"/>
                    <a:gd name="connsiteY89" fmla="*/ 134883 h 343111"/>
                    <a:gd name="connsiteX90" fmla="*/ 323236 w 633760"/>
                    <a:gd name="connsiteY90" fmla="*/ 134883 h 343111"/>
                    <a:gd name="connsiteX91" fmla="*/ 323236 w 633760"/>
                    <a:gd name="connsiteY91" fmla="*/ 165417 h 343111"/>
                    <a:gd name="connsiteX92" fmla="*/ 337422 w 633760"/>
                    <a:gd name="connsiteY92" fmla="*/ 180900 h 343111"/>
                    <a:gd name="connsiteX93" fmla="*/ 351609 w 633760"/>
                    <a:gd name="connsiteY93" fmla="*/ 165417 h 343111"/>
                    <a:gd name="connsiteX94" fmla="*/ 351609 w 633760"/>
                    <a:gd name="connsiteY94" fmla="*/ 134883 h 343111"/>
                    <a:gd name="connsiteX95" fmla="*/ 389237 w 633760"/>
                    <a:gd name="connsiteY95" fmla="*/ 134883 h 343111"/>
                    <a:gd name="connsiteX96" fmla="*/ 389237 w 633760"/>
                    <a:gd name="connsiteY96" fmla="*/ 173050 h 343111"/>
                    <a:gd name="connsiteX97" fmla="*/ 337422 w 633760"/>
                    <a:gd name="connsiteY97" fmla="*/ 210137 h 343111"/>
                    <a:gd name="connsiteX98" fmla="*/ 285608 w 633760"/>
                    <a:gd name="connsiteY98" fmla="*/ 173050 h 343111"/>
                    <a:gd name="connsiteX99" fmla="*/ 60312 w 633760"/>
                    <a:gd name="connsiteY99" fmla="*/ 207941 h 343111"/>
                    <a:gd name="connsiteX100" fmla="*/ 22648 w 633760"/>
                    <a:gd name="connsiteY100" fmla="*/ 207941 h 343111"/>
                    <a:gd name="connsiteX101" fmla="*/ 22648 w 633760"/>
                    <a:gd name="connsiteY101" fmla="*/ 134883 h 343111"/>
                    <a:gd name="connsiteX102" fmla="*/ 60276 w 633760"/>
                    <a:gd name="connsiteY102" fmla="*/ 134883 h 343111"/>
                    <a:gd name="connsiteX103" fmla="*/ 60276 w 633760"/>
                    <a:gd name="connsiteY103" fmla="*/ 207941 h 343111"/>
                    <a:gd name="connsiteX104" fmla="*/ 507700 w 633760"/>
                    <a:gd name="connsiteY104" fmla="*/ 222308 h 343111"/>
                    <a:gd name="connsiteX105" fmla="*/ 507700 w 633760"/>
                    <a:gd name="connsiteY105" fmla="*/ 111046 h 343111"/>
                    <a:gd name="connsiteX106" fmla="*/ 307609 w 633760"/>
                    <a:gd name="connsiteY106" fmla="*/ 111046 h 343111"/>
                    <a:gd name="connsiteX107" fmla="*/ 307609 w 633760"/>
                    <a:gd name="connsiteY107" fmla="*/ 0 h 343111"/>
                    <a:gd name="connsiteX108" fmla="*/ 0 w 633760"/>
                    <a:gd name="connsiteY108" fmla="*/ 0 h 343111"/>
                    <a:gd name="connsiteX109" fmla="*/ 0 w 633760"/>
                    <a:gd name="connsiteY109" fmla="*/ 343112 h 343111"/>
                    <a:gd name="connsiteX110" fmla="*/ 633761 w 633760"/>
                    <a:gd name="connsiteY110" fmla="*/ 343112 h 343111"/>
                    <a:gd name="connsiteX111" fmla="*/ 633761 w 633760"/>
                    <a:gd name="connsiteY111" fmla="*/ 222308 h 343111"/>
                    <a:gd name="connsiteX112" fmla="*/ 507700 w 633760"/>
                    <a:gd name="connsiteY112" fmla="*/ 222308 h 343111"/>
                    <a:gd name="connsiteX113" fmla="*/ 9470 w 633760"/>
                    <a:gd name="connsiteY113" fmla="*/ 9470 h 343111"/>
                    <a:gd name="connsiteX114" fmla="*/ 298139 w 633760"/>
                    <a:gd name="connsiteY114" fmla="*/ 9470 h 343111"/>
                    <a:gd name="connsiteX115" fmla="*/ 298139 w 633760"/>
                    <a:gd name="connsiteY115" fmla="*/ 111046 h 343111"/>
                    <a:gd name="connsiteX116" fmla="*/ 9470 w 633760"/>
                    <a:gd name="connsiteY116" fmla="*/ 111046 h 343111"/>
                    <a:gd name="connsiteX117" fmla="*/ 9470 w 633760"/>
                    <a:gd name="connsiteY117" fmla="*/ 9470 h 343111"/>
                    <a:gd name="connsiteX118" fmla="*/ 9470 w 633760"/>
                    <a:gd name="connsiteY118" fmla="*/ 120516 h 343111"/>
                    <a:gd name="connsiteX119" fmla="*/ 498230 w 633760"/>
                    <a:gd name="connsiteY119" fmla="*/ 120516 h 343111"/>
                    <a:gd name="connsiteX120" fmla="*/ 498230 w 633760"/>
                    <a:gd name="connsiteY120" fmla="*/ 222308 h 343111"/>
                    <a:gd name="connsiteX121" fmla="*/ 9470 w 633760"/>
                    <a:gd name="connsiteY121" fmla="*/ 222308 h 343111"/>
                    <a:gd name="connsiteX122" fmla="*/ 9470 w 633760"/>
                    <a:gd name="connsiteY122" fmla="*/ 120516 h 343111"/>
                    <a:gd name="connsiteX123" fmla="*/ 624291 w 633760"/>
                    <a:gd name="connsiteY123" fmla="*/ 333678 h 343111"/>
                    <a:gd name="connsiteX124" fmla="*/ 9470 w 633760"/>
                    <a:gd name="connsiteY124" fmla="*/ 333678 h 343111"/>
                    <a:gd name="connsiteX125" fmla="*/ 9470 w 633760"/>
                    <a:gd name="connsiteY125" fmla="*/ 231778 h 343111"/>
                    <a:gd name="connsiteX126" fmla="*/ 624291 w 633760"/>
                    <a:gd name="connsiteY126" fmla="*/ 231778 h 343111"/>
                    <a:gd name="connsiteX127" fmla="*/ 624291 w 633760"/>
                    <a:gd name="connsiteY127" fmla="*/ 333678 h 34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633760" h="343111">
                      <a:moveTo>
                        <a:pt x="108921" y="58620"/>
                      </a:moveTo>
                      <a:cubicBezTo>
                        <a:pt x="118859" y="56423"/>
                        <a:pt x="123216" y="51310"/>
                        <a:pt x="123216" y="41733"/>
                      </a:cubicBezTo>
                      <a:cubicBezTo>
                        <a:pt x="123216" y="29634"/>
                        <a:pt x="114395" y="23621"/>
                        <a:pt x="96391" y="23621"/>
                      </a:cubicBezTo>
                      <a:lnTo>
                        <a:pt x="22648" y="23621"/>
                      </a:lnTo>
                      <a:lnTo>
                        <a:pt x="22648" y="96679"/>
                      </a:lnTo>
                      <a:lnTo>
                        <a:pt x="96391" y="96679"/>
                      </a:lnTo>
                      <a:cubicBezTo>
                        <a:pt x="116123" y="96679"/>
                        <a:pt x="125629" y="89910"/>
                        <a:pt x="125629" y="75975"/>
                      </a:cubicBezTo>
                      <a:cubicBezTo>
                        <a:pt x="125629" y="65713"/>
                        <a:pt x="120624" y="60492"/>
                        <a:pt x="108957" y="58620"/>
                      </a:cubicBezTo>
                      <a:close/>
                      <a:moveTo>
                        <a:pt x="83176" y="77055"/>
                      </a:moveTo>
                      <a:lnTo>
                        <a:pt x="59196" y="77055"/>
                      </a:lnTo>
                      <a:lnTo>
                        <a:pt x="59196" y="68773"/>
                      </a:lnTo>
                      <a:lnTo>
                        <a:pt x="83176" y="68773"/>
                      </a:lnTo>
                      <a:cubicBezTo>
                        <a:pt x="86237" y="68773"/>
                        <a:pt x="88181" y="70286"/>
                        <a:pt x="88181" y="72914"/>
                      </a:cubicBezTo>
                      <a:cubicBezTo>
                        <a:pt x="88181" y="75543"/>
                        <a:pt x="86201" y="77055"/>
                        <a:pt x="83176" y="77055"/>
                      </a:cubicBezTo>
                      <a:close/>
                      <a:moveTo>
                        <a:pt x="83068" y="51526"/>
                      </a:moveTo>
                      <a:lnTo>
                        <a:pt x="59196" y="51526"/>
                      </a:lnTo>
                      <a:lnTo>
                        <a:pt x="59196" y="43245"/>
                      </a:lnTo>
                      <a:lnTo>
                        <a:pt x="83068" y="43245"/>
                      </a:lnTo>
                      <a:cubicBezTo>
                        <a:pt x="86237" y="43245"/>
                        <a:pt x="88181" y="44757"/>
                        <a:pt x="88181" y="47385"/>
                      </a:cubicBezTo>
                      <a:cubicBezTo>
                        <a:pt x="88181" y="50014"/>
                        <a:pt x="86201" y="51526"/>
                        <a:pt x="83068" y="51526"/>
                      </a:cubicBezTo>
                      <a:close/>
                      <a:moveTo>
                        <a:pt x="219607" y="55235"/>
                      </a:moveTo>
                      <a:lnTo>
                        <a:pt x="284924" y="55235"/>
                      </a:lnTo>
                      <a:lnTo>
                        <a:pt x="284924" y="96679"/>
                      </a:lnTo>
                      <a:lnTo>
                        <a:pt x="254390" y="96679"/>
                      </a:lnTo>
                      <a:lnTo>
                        <a:pt x="252770" y="89478"/>
                      </a:lnTo>
                      <a:cubicBezTo>
                        <a:pt x="245892" y="95599"/>
                        <a:pt x="236098" y="98840"/>
                        <a:pt x="222992" y="98840"/>
                      </a:cubicBezTo>
                      <a:cubicBezTo>
                        <a:pt x="188425" y="98840"/>
                        <a:pt x="172618" y="83897"/>
                        <a:pt x="172618" y="61428"/>
                      </a:cubicBezTo>
                      <a:cubicBezTo>
                        <a:pt x="172618" y="34603"/>
                        <a:pt x="192566" y="21424"/>
                        <a:pt x="229113" y="21424"/>
                      </a:cubicBezTo>
                      <a:cubicBezTo>
                        <a:pt x="265660" y="21424"/>
                        <a:pt x="283088" y="33307"/>
                        <a:pt x="284852" y="51526"/>
                      </a:cubicBezTo>
                      <a:lnTo>
                        <a:pt x="245172" y="51526"/>
                      </a:lnTo>
                      <a:cubicBezTo>
                        <a:pt x="244200" y="48250"/>
                        <a:pt x="240383" y="45873"/>
                        <a:pt x="229149" y="45873"/>
                      </a:cubicBezTo>
                      <a:cubicBezTo>
                        <a:pt x="216835" y="45873"/>
                        <a:pt x="210822" y="50230"/>
                        <a:pt x="210822" y="60384"/>
                      </a:cubicBezTo>
                      <a:cubicBezTo>
                        <a:pt x="210822" y="70538"/>
                        <a:pt x="216835" y="75651"/>
                        <a:pt x="229689" y="75651"/>
                      </a:cubicBezTo>
                      <a:cubicBezTo>
                        <a:pt x="237755" y="75651"/>
                        <a:pt x="242652" y="74031"/>
                        <a:pt x="245496" y="70214"/>
                      </a:cubicBezTo>
                      <a:lnTo>
                        <a:pt x="219643" y="70214"/>
                      </a:lnTo>
                      <a:lnTo>
                        <a:pt x="219643" y="55271"/>
                      </a:lnTo>
                      <a:close/>
                      <a:moveTo>
                        <a:pt x="130418" y="23621"/>
                      </a:moveTo>
                      <a:lnTo>
                        <a:pt x="168045" y="23621"/>
                      </a:lnTo>
                      <a:lnTo>
                        <a:pt x="168045" y="96679"/>
                      </a:lnTo>
                      <a:lnTo>
                        <a:pt x="130418" y="96679"/>
                      </a:lnTo>
                      <a:lnTo>
                        <a:pt x="130418" y="23621"/>
                      </a:lnTo>
                      <a:close/>
                      <a:moveTo>
                        <a:pt x="243624" y="184284"/>
                      </a:moveTo>
                      <a:cubicBezTo>
                        <a:pt x="243624" y="181440"/>
                        <a:pt x="241788" y="180684"/>
                        <a:pt x="233794" y="180468"/>
                      </a:cubicBezTo>
                      <a:lnTo>
                        <a:pt x="216007" y="180035"/>
                      </a:lnTo>
                      <a:cubicBezTo>
                        <a:pt x="187669" y="179388"/>
                        <a:pt x="174886" y="171538"/>
                        <a:pt x="174886" y="157567"/>
                      </a:cubicBezTo>
                      <a:cubicBezTo>
                        <a:pt x="174886" y="140104"/>
                        <a:pt x="190694" y="132686"/>
                        <a:pt x="227781" y="132686"/>
                      </a:cubicBezTo>
                      <a:cubicBezTo>
                        <a:pt x="264868" y="132686"/>
                        <a:pt x="279487" y="140536"/>
                        <a:pt x="280027" y="159620"/>
                      </a:cubicBezTo>
                      <a:lnTo>
                        <a:pt x="242400" y="159620"/>
                      </a:lnTo>
                      <a:cubicBezTo>
                        <a:pt x="242076" y="155587"/>
                        <a:pt x="237827" y="154290"/>
                        <a:pt x="227673" y="154290"/>
                      </a:cubicBezTo>
                      <a:cubicBezTo>
                        <a:pt x="217519" y="154290"/>
                        <a:pt x="213594" y="155263"/>
                        <a:pt x="213594" y="158431"/>
                      </a:cubicBezTo>
                      <a:cubicBezTo>
                        <a:pt x="213594" y="161276"/>
                        <a:pt x="215430" y="162032"/>
                        <a:pt x="222848" y="162248"/>
                      </a:cubicBezTo>
                      <a:lnTo>
                        <a:pt x="241608" y="162788"/>
                      </a:lnTo>
                      <a:cubicBezTo>
                        <a:pt x="272466" y="163652"/>
                        <a:pt x="282296" y="169990"/>
                        <a:pt x="282296" y="184825"/>
                      </a:cubicBezTo>
                      <a:cubicBezTo>
                        <a:pt x="282296" y="201388"/>
                        <a:pt x="263644" y="210137"/>
                        <a:pt x="228321" y="210137"/>
                      </a:cubicBezTo>
                      <a:cubicBezTo>
                        <a:pt x="192998" y="210137"/>
                        <a:pt x="175319" y="201532"/>
                        <a:pt x="174778" y="182988"/>
                      </a:cubicBezTo>
                      <a:lnTo>
                        <a:pt x="212406" y="182988"/>
                      </a:lnTo>
                      <a:cubicBezTo>
                        <a:pt x="212730" y="187129"/>
                        <a:pt x="217519" y="188533"/>
                        <a:pt x="228429" y="188533"/>
                      </a:cubicBezTo>
                      <a:cubicBezTo>
                        <a:pt x="238691" y="188533"/>
                        <a:pt x="243588" y="187453"/>
                        <a:pt x="243588" y="184284"/>
                      </a:cubicBezTo>
                      <a:close/>
                      <a:moveTo>
                        <a:pt x="133046" y="184284"/>
                      </a:moveTo>
                      <a:cubicBezTo>
                        <a:pt x="133046" y="181440"/>
                        <a:pt x="131210" y="180684"/>
                        <a:pt x="123216" y="180468"/>
                      </a:cubicBezTo>
                      <a:lnTo>
                        <a:pt x="105429" y="180035"/>
                      </a:lnTo>
                      <a:cubicBezTo>
                        <a:pt x="77091" y="179388"/>
                        <a:pt x="64309" y="171538"/>
                        <a:pt x="64309" y="157567"/>
                      </a:cubicBezTo>
                      <a:cubicBezTo>
                        <a:pt x="64309" y="140104"/>
                        <a:pt x="80116" y="132686"/>
                        <a:pt x="117203" y="132686"/>
                      </a:cubicBezTo>
                      <a:cubicBezTo>
                        <a:pt x="154290" y="132686"/>
                        <a:pt x="168909" y="140536"/>
                        <a:pt x="169449" y="159620"/>
                      </a:cubicBezTo>
                      <a:lnTo>
                        <a:pt x="131822" y="159620"/>
                      </a:lnTo>
                      <a:cubicBezTo>
                        <a:pt x="131498" y="155587"/>
                        <a:pt x="127249" y="154290"/>
                        <a:pt x="117095" y="154290"/>
                      </a:cubicBezTo>
                      <a:cubicBezTo>
                        <a:pt x="106941" y="154290"/>
                        <a:pt x="103016" y="155263"/>
                        <a:pt x="103016" y="158431"/>
                      </a:cubicBezTo>
                      <a:cubicBezTo>
                        <a:pt x="103016" y="161276"/>
                        <a:pt x="104853" y="162032"/>
                        <a:pt x="112270" y="162248"/>
                      </a:cubicBezTo>
                      <a:lnTo>
                        <a:pt x="131030" y="162788"/>
                      </a:lnTo>
                      <a:cubicBezTo>
                        <a:pt x="161888" y="163652"/>
                        <a:pt x="171718" y="169990"/>
                        <a:pt x="171718" y="184825"/>
                      </a:cubicBezTo>
                      <a:cubicBezTo>
                        <a:pt x="171718" y="201388"/>
                        <a:pt x="153066" y="210137"/>
                        <a:pt x="117743" y="210137"/>
                      </a:cubicBezTo>
                      <a:cubicBezTo>
                        <a:pt x="82420" y="210137"/>
                        <a:pt x="64741" y="201532"/>
                        <a:pt x="64201" y="182988"/>
                      </a:cubicBezTo>
                      <a:lnTo>
                        <a:pt x="101828" y="182988"/>
                      </a:lnTo>
                      <a:cubicBezTo>
                        <a:pt x="102152" y="187129"/>
                        <a:pt x="106941" y="188533"/>
                        <a:pt x="117851" y="188533"/>
                      </a:cubicBezTo>
                      <a:cubicBezTo>
                        <a:pt x="128113" y="188533"/>
                        <a:pt x="133010" y="187453"/>
                        <a:pt x="133010" y="184284"/>
                      </a:cubicBezTo>
                      <a:close/>
                      <a:moveTo>
                        <a:pt x="485052" y="207941"/>
                      </a:moveTo>
                      <a:lnTo>
                        <a:pt x="394638" y="207941"/>
                      </a:lnTo>
                      <a:lnTo>
                        <a:pt x="394638" y="134883"/>
                      </a:lnTo>
                      <a:lnTo>
                        <a:pt x="485052" y="134883"/>
                      </a:lnTo>
                      <a:lnTo>
                        <a:pt x="485052" y="157459"/>
                      </a:lnTo>
                      <a:lnTo>
                        <a:pt x="432265" y="157459"/>
                      </a:lnTo>
                      <a:lnTo>
                        <a:pt x="432265" y="162680"/>
                      </a:lnTo>
                      <a:lnTo>
                        <a:pt x="483071" y="162680"/>
                      </a:lnTo>
                      <a:lnTo>
                        <a:pt x="483071" y="180144"/>
                      </a:lnTo>
                      <a:lnTo>
                        <a:pt x="432265" y="180144"/>
                      </a:lnTo>
                      <a:lnTo>
                        <a:pt x="432265" y="185364"/>
                      </a:lnTo>
                      <a:lnTo>
                        <a:pt x="485052" y="185364"/>
                      </a:lnTo>
                      <a:lnTo>
                        <a:pt x="485052" y="207941"/>
                      </a:lnTo>
                      <a:close/>
                      <a:moveTo>
                        <a:pt x="285608" y="173050"/>
                      </a:moveTo>
                      <a:lnTo>
                        <a:pt x="285608" y="134883"/>
                      </a:lnTo>
                      <a:lnTo>
                        <a:pt x="323236" y="134883"/>
                      </a:lnTo>
                      <a:lnTo>
                        <a:pt x="323236" y="165417"/>
                      </a:lnTo>
                      <a:cubicBezTo>
                        <a:pt x="323236" y="176327"/>
                        <a:pt x="326080" y="180900"/>
                        <a:pt x="337422" y="180900"/>
                      </a:cubicBezTo>
                      <a:cubicBezTo>
                        <a:pt x="348765" y="180900"/>
                        <a:pt x="351609" y="176327"/>
                        <a:pt x="351609" y="165417"/>
                      </a:cubicBezTo>
                      <a:lnTo>
                        <a:pt x="351609" y="134883"/>
                      </a:lnTo>
                      <a:lnTo>
                        <a:pt x="389237" y="134883"/>
                      </a:lnTo>
                      <a:lnTo>
                        <a:pt x="389237" y="173050"/>
                      </a:lnTo>
                      <a:cubicBezTo>
                        <a:pt x="389237" y="198147"/>
                        <a:pt x="372241" y="210137"/>
                        <a:pt x="337422" y="210137"/>
                      </a:cubicBezTo>
                      <a:cubicBezTo>
                        <a:pt x="302604" y="210137"/>
                        <a:pt x="285608" y="198147"/>
                        <a:pt x="285608" y="173050"/>
                      </a:cubicBezTo>
                      <a:close/>
                      <a:moveTo>
                        <a:pt x="60312" y="207941"/>
                      </a:moveTo>
                      <a:lnTo>
                        <a:pt x="22648" y="207941"/>
                      </a:lnTo>
                      <a:lnTo>
                        <a:pt x="22648" y="134883"/>
                      </a:lnTo>
                      <a:lnTo>
                        <a:pt x="60276" y="134883"/>
                      </a:lnTo>
                      <a:lnTo>
                        <a:pt x="60276" y="207941"/>
                      </a:lnTo>
                      <a:close/>
                      <a:moveTo>
                        <a:pt x="507700" y="222308"/>
                      </a:moveTo>
                      <a:lnTo>
                        <a:pt x="507700" y="111046"/>
                      </a:lnTo>
                      <a:lnTo>
                        <a:pt x="307609" y="111046"/>
                      </a:lnTo>
                      <a:lnTo>
                        <a:pt x="307609" y="0"/>
                      </a:lnTo>
                      <a:lnTo>
                        <a:pt x="0" y="0"/>
                      </a:lnTo>
                      <a:lnTo>
                        <a:pt x="0" y="343112"/>
                      </a:lnTo>
                      <a:lnTo>
                        <a:pt x="633761" y="343112"/>
                      </a:lnTo>
                      <a:lnTo>
                        <a:pt x="633761" y="222308"/>
                      </a:lnTo>
                      <a:lnTo>
                        <a:pt x="507700" y="222308"/>
                      </a:lnTo>
                      <a:close/>
                      <a:moveTo>
                        <a:pt x="9470" y="9470"/>
                      </a:moveTo>
                      <a:lnTo>
                        <a:pt x="298139" y="9470"/>
                      </a:lnTo>
                      <a:lnTo>
                        <a:pt x="298139" y="111046"/>
                      </a:lnTo>
                      <a:lnTo>
                        <a:pt x="9470" y="111046"/>
                      </a:lnTo>
                      <a:lnTo>
                        <a:pt x="9470" y="9470"/>
                      </a:lnTo>
                      <a:close/>
                      <a:moveTo>
                        <a:pt x="9470" y="120516"/>
                      </a:moveTo>
                      <a:lnTo>
                        <a:pt x="498230" y="120516"/>
                      </a:lnTo>
                      <a:cubicBezTo>
                        <a:pt x="498230" y="120516"/>
                        <a:pt x="498230" y="222308"/>
                        <a:pt x="498230" y="222308"/>
                      </a:cubicBezTo>
                      <a:lnTo>
                        <a:pt x="9470" y="222308"/>
                      </a:lnTo>
                      <a:lnTo>
                        <a:pt x="9470" y="120516"/>
                      </a:lnTo>
                      <a:close/>
                      <a:moveTo>
                        <a:pt x="624291" y="333678"/>
                      </a:moveTo>
                      <a:lnTo>
                        <a:pt x="9470" y="333678"/>
                      </a:lnTo>
                      <a:lnTo>
                        <a:pt x="9470" y="231778"/>
                      </a:lnTo>
                      <a:lnTo>
                        <a:pt x="624291" y="231778"/>
                      </a:lnTo>
                      <a:lnTo>
                        <a:pt x="624291" y="333678"/>
                      </a:lnTo>
                      <a:close/>
                    </a:path>
                  </a:pathLst>
                </a:custGeom>
                <a:grpFill/>
                <a:ln w="3601" cap="flat">
                  <a:noFill/>
                  <a:prstDash val="solid"/>
                  <a:miter/>
                </a:ln>
              </p:spPr>
              <p:txBody>
                <a:bodyPr rtlCol="0" anchor="ctr"/>
                <a:lstStyle/>
                <a:p>
                  <a:endParaRPr lang="en-US"/>
                </a:p>
              </p:txBody>
            </p:sp>
          </p:grpSp>
          <p:grpSp>
            <p:nvGrpSpPr>
              <p:cNvPr id="10" name="Graphic 4">
                <a:extLst>
                  <a:ext uri="{FF2B5EF4-FFF2-40B4-BE49-F238E27FC236}">
                    <a16:creationId xmlns:a16="http://schemas.microsoft.com/office/drawing/2014/main" id="{F1B48811-8B7B-E78B-B065-529088E5ADA9}"/>
                  </a:ext>
                </a:extLst>
              </p:cNvPr>
              <p:cNvGrpSpPr/>
              <p:nvPr/>
            </p:nvGrpSpPr>
            <p:grpSpPr>
              <a:xfrm>
                <a:off x="2520" y="5866030"/>
                <a:ext cx="1070310" cy="54767"/>
                <a:chOff x="2520" y="5866030"/>
                <a:chExt cx="1070310" cy="54767"/>
              </a:xfrm>
              <a:grpFill/>
            </p:grpSpPr>
            <p:sp>
              <p:nvSpPr>
                <p:cNvPr id="11" name="Freeform: Shape 10">
                  <a:extLst>
                    <a:ext uri="{FF2B5EF4-FFF2-40B4-BE49-F238E27FC236}">
                      <a16:creationId xmlns:a16="http://schemas.microsoft.com/office/drawing/2014/main" id="{06C793C3-1AE5-997E-0314-DAAF588AE3CE}"/>
                    </a:ext>
                  </a:extLst>
                </p:cNvPr>
                <p:cNvSpPr/>
                <p:nvPr/>
              </p:nvSpPr>
              <p:spPr>
                <a:xfrm>
                  <a:off x="2520" y="5868263"/>
                  <a:ext cx="49977" cy="41192"/>
                </a:xfrm>
                <a:custGeom>
                  <a:avLst/>
                  <a:gdLst>
                    <a:gd name="connsiteX0" fmla="*/ 33703 w 49977"/>
                    <a:gd name="connsiteY0" fmla="*/ 0 h 41192"/>
                    <a:gd name="connsiteX1" fmla="*/ 43100 w 49977"/>
                    <a:gd name="connsiteY1" fmla="*/ 1512 h 41192"/>
                    <a:gd name="connsiteX2" fmla="*/ 48322 w 49977"/>
                    <a:gd name="connsiteY2" fmla="*/ 6085 h 41192"/>
                    <a:gd name="connsiteX3" fmla="*/ 49978 w 49977"/>
                    <a:gd name="connsiteY3" fmla="*/ 13935 h 41192"/>
                    <a:gd name="connsiteX4" fmla="*/ 48322 w 49977"/>
                    <a:gd name="connsiteY4" fmla="*/ 21712 h 41192"/>
                    <a:gd name="connsiteX5" fmla="*/ 43100 w 49977"/>
                    <a:gd name="connsiteY5" fmla="*/ 26285 h 41192"/>
                    <a:gd name="connsiteX6" fmla="*/ 33703 w 49977"/>
                    <a:gd name="connsiteY6" fmla="*/ 27798 h 41192"/>
                    <a:gd name="connsiteX7" fmla="*/ 13107 w 49977"/>
                    <a:gd name="connsiteY7" fmla="*/ 27798 h 41192"/>
                    <a:gd name="connsiteX8" fmla="*/ 13107 w 49977"/>
                    <a:gd name="connsiteY8" fmla="*/ 41192 h 41192"/>
                    <a:gd name="connsiteX9" fmla="*/ 0 w 49977"/>
                    <a:gd name="connsiteY9" fmla="*/ 41192 h 41192"/>
                    <a:gd name="connsiteX10" fmla="*/ 0 w 49977"/>
                    <a:gd name="connsiteY10" fmla="*/ 0 h 41192"/>
                    <a:gd name="connsiteX11" fmla="*/ 33703 w 49977"/>
                    <a:gd name="connsiteY11" fmla="*/ 0 h 41192"/>
                    <a:gd name="connsiteX12" fmla="*/ 30354 w 49977"/>
                    <a:gd name="connsiteY12" fmla="*/ 18688 h 41192"/>
                    <a:gd name="connsiteX13" fmla="*/ 34279 w 49977"/>
                    <a:gd name="connsiteY13" fmla="*/ 17608 h 41192"/>
                    <a:gd name="connsiteX14" fmla="*/ 35503 w 49977"/>
                    <a:gd name="connsiteY14" fmla="*/ 14259 h 41192"/>
                    <a:gd name="connsiteX15" fmla="*/ 34279 w 49977"/>
                    <a:gd name="connsiteY15" fmla="*/ 10874 h 41192"/>
                    <a:gd name="connsiteX16" fmla="*/ 30354 w 49977"/>
                    <a:gd name="connsiteY16" fmla="*/ 9794 h 41192"/>
                    <a:gd name="connsiteX17" fmla="*/ 13107 w 49977"/>
                    <a:gd name="connsiteY17" fmla="*/ 9794 h 41192"/>
                    <a:gd name="connsiteX18" fmla="*/ 13107 w 49977"/>
                    <a:gd name="connsiteY18" fmla="*/ 18688 h 41192"/>
                    <a:gd name="connsiteX19" fmla="*/ 30354 w 49977"/>
                    <a:gd name="connsiteY19" fmla="*/ 18688 h 4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977" h="41192">
                      <a:moveTo>
                        <a:pt x="33703" y="0"/>
                      </a:moveTo>
                      <a:cubicBezTo>
                        <a:pt x="37591" y="0"/>
                        <a:pt x="40724" y="504"/>
                        <a:pt x="43100" y="1512"/>
                      </a:cubicBezTo>
                      <a:cubicBezTo>
                        <a:pt x="45477" y="2521"/>
                        <a:pt x="47241" y="4033"/>
                        <a:pt x="48322" y="6085"/>
                      </a:cubicBezTo>
                      <a:cubicBezTo>
                        <a:pt x="49402" y="8138"/>
                        <a:pt x="49978" y="10730"/>
                        <a:pt x="49978" y="13935"/>
                      </a:cubicBezTo>
                      <a:cubicBezTo>
                        <a:pt x="49978" y="17139"/>
                        <a:pt x="49438" y="19696"/>
                        <a:pt x="48322" y="21712"/>
                      </a:cubicBezTo>
                      <a:cubicBezTo>
                        <a:pt x="47241" y="23765"/>
                        <a:pt x="45477" y="25277"/>
                        <a:pt x="43100" y="26285"/>
                      </a:cubicBezTo>
                      <a:cubicBezTo>
                        <a:pt x="40724" y="27294"/>
                        <a:pt x="37591" y="27798"/>
                        <a:pt x="33703" y="27798"/>
                      </a:cubicBezTo>
                      <a:lnTo>
                        <a:pt x="13107" y="27798"/>
                      </a:lnTo>
                      <a:lnTo>
                        <a:pt x="13107" y="41192"/>
                      </a:lnTo>
                      <a:lnTo>
                        <a:pt x="0" y="41192"/>
                      </a:lnTo>
                      <a:lnTo>
                        <a:pt x="0" y="0"/>
                      </a:lnTo>
                      <a:lnTo>
                        <a:pt x="33703" y="0"/>
                      </a:lnTo>
                      <a:close/>
                      <a:moveTo>
                        <a:pt x="30354" y="18688"/>
                      </a:moveTo>
                      <a:cubicBezTo>
                        <a:pt x="32154" y="18688"/>
                        <a:pt x="33487" y="18328"/>
                        <a:pt x="34279" y="17608"/>
                      </a:cubicBezTo>
                      <a:cubicBezTo>
                        <a:pt x="35071" y="16888"/>
                        <a:pt x="35503" y="15771"/>
                        <a:pt x="35503" y="14259"/>
                      </a:cubicBezTo>
                      <a:cubicBezTo>
                        <a:pt x="35503" y="12747"/>
                        <a:pt x="35107" y="11595"/>
                        <a:pt x="34279" y="10874"/>
                      </a:cubicBezTo>
                      <a:cubicBezTo>
                        <a:pt x="33487" y="10154"/>
                        <a:pt x="32154" y="9794"/>
                        <a:pt x="30354" y="9794"/>
                      </a:cubicBezTo>
                      <a:lnTo>
                        <a:pt x="13107" y="9794"/>
                      </a:lnTo>
                      <a:lnTo>
                        <a:pt x="13107" y="18688"/>
                      </a:lnTo>
                      <a:lnTo>
                        <a:pt x="30354" y="18688"/>
                      </a:lnTo>
                      <a:close/>
                    </a:path>
                  </a:pathLst>
                </a:custGeom>
                <a:grpFill/>
                <a:ln w="360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3948E61-BA11-1015-14E4-735A938938AB}"/>
                    </a:ext>
                  </a:extLst>
                </p:cNvPr>
                <p:cNvSpPr/>
                <p:nvPr/>
              </p:nvSpPr>
              <p:spPr>
                <a:xfrm>
                  <a:off x="54514" y="5877013"/>
                  <a:ext cx="44864" cy="33774"/>
                </a:xfrm>
                <a:custGeom>
                  <a:avLst/>
                  <a:gdLst>
                    <a:gd name="connsiteX0" fmla="*/ 44001 w 44864"/>
                    <a:gd name="connsiteY0" fmla="*/ 27401 h 33774"/>
                    <a:gd name="connsiteX1" fmla="*/ 44181 w 44864"/>
                    <a:gd name="connsiteY1" fmla="*/ 30246 h 33774"/>
                    <a:gd name="connsiteX2" fmla="*/ 44865 w 44864"/>
                    <a:gd name="connsiteY2" fmla="*/ 32082 h 33774"/>
                    <a:gd name="connsiteX3" fmla="*/ 44865 w 44864"/>
                    <a:gd name="connsiteY3" fmla="*/ 32442 h 33774"/>
                    <a:gd name="connsiteX4" fmla="*/ 32190 w 44864"/>
                    <a:gd name="connsiteY4" fmla="*/ 32442 h 33774"/>
                    <a:gd name="connsiteX5" fmla="*/ 31542 w 44864"/>
                    <a:gd name="connsiteY5" fmla="*/ 31218 h 33774"/>
                    <a:gd name="connsiteX6" fmla="*/ 31326 w 44864"/>
                    <a:gd name="connsiteY6" fmla="*/ 29274 h 33774"/>
                    <a:gd name="connsiteX7" fmla="*/ 31326 w 44864"/>
                    <a:gd name="connsiteY7" fmla="*/ 28229 h 33774"/>
                    <a:gd name="connsiteX8" fmla="*/ 24917 w 44864"/>
                    <a:gd name="connsiteY8" fmla="*/ 32370 h 33774"/>
                    <a:gd name="connsiteX9" fmla="*/ 15123 w 44864"/>
                    <a:gd name="connsiteY9" fmla="*/ 33775 h 33774"/>
                    <a:gd name="connsiteX10" fmla="*/ 4213 w 44864"/>
                    <a:gd name="connsiteY10" fmla="*/ 31218 h 33774"/>
                    <a:gd name="connsiteX11" fmla="*/ 0 w 44864"/>
                    <a:gd name="connsiteY11" fmla="*/ 23441 h 33774"/>
                    <a:gd name="connsiteX12" fmla="*/ 1332 w 44864"/>
                    <a:gd name="connsiteY12" fmla="*/ 17968 h 33774"/>
                    <a:gd name="connsiteX13" fmla="*/ 5005 w 44864"/>
                    <a:gd name="connsiteY13" fmla="*/ 14799 h 33774"/>
                    <a:gd name="connsiteX14" fmla="*/ 10730 w 44864"/>
                    <a:gd name="connsiteY14" fmla="*/ 13467 h 33774"/>
                    <a:gd name="connsiteX15" fmla="*/ 27185 w 44864"/>
                    <a:gd name="connsiteY15" fmla="*/ 12098 h 33774"/>
                    <a:gd name="connsiteX16" fmla="*/ 29706 w 44864"/>
                    <a:gd name="connsiteY16" fmla="*/ 11486 h 33774"/>
                    <a:gd name="connsiteX17" fmla="*/ 30498 w 44864"/>
                    <a:gd name="connsiteY17" fmla="*/ 9974 h 33774"/>
                    <a:gd name="connsiteX18" fmla="*/ 28986 w 44864"/>
                    <a:gd name="connsiteY18" fmla="*/ 8210 h 33774"/>
                    <a:gd name="connsiteX19" fmla="*/ 23945 w 44864"/>
                    <a:gd name="connsiteY19" fmla="*/ 7597 h 33774"/>
                    <a:gd name="connsiteX20" fmla="*/ 18616 w 44864"/>
                    <a:gd name="connsiteY20" fmla="*/ 8282 h 33774"/>
                    <a:gd name="connsiteX21" fmla="*/ 16203 w 44864"/>
                    <a:gd name="connsiteY21" fmla="*/ 10694 h 33774"/>
                    <a:gd name="connsiteX22" fmla="*/ 2232 w 44864"/>
                    <a:gd name="connsiteY22" fmla="*/ 10694 h 33774"/>
                    <a:gd name="connsiteX23" fmla="*/ 5041 w 44864"/>
                    <a:gd name="connsiteY23" fmla="*/ 4141 h 33774"/>
                    <a:gd name="connsiteX24" fmla="*/ 12206 w 44864"/>
                    <a:gd name="connsiteY24" fmla="*/ 900 h 33774"/>
                    <a:gd name="connsiteX25" fmla="*/ 23369 w 44864"/>
                    <a:gd name="connsiteY25" fmla="*/ 0 h 33774"/>
                    <a:gd name="connsiteX26" fmla="*/ 34819 w 44864"/>
                    <a:gd name="connsiteY26" fmla="*/ 756 h 33774"/>
                    <a:gd name="connsiteX27" fmla="*/ 41660 w 44864"/>
                    <a:gd name="connsiteY27" fmla="*/ 3673 h 33774"/>
                    <a:gd name="connsiteX28" fmla="*/ 44073 w 44864"/>
                    <a:gd name="connsiteY28" fmla="*/ 9938 h 33774"/>
                    <a:gd name="connsiteX29" fmla="*/ 44073 w 44864"/>
                    <a:gd name="connsiteY29" fmla="*/ 27401 h 33774"/>
                    <a:gd name="connsiteX30" fmla="*/ 31074 w 44864"/>
                    <a:gd name="connsiteY30" fmla="*/ 17823 h 33774"/>
                    <a:gd name="connsiteX31" fmla="*/ 29850 w 44864"/>
                    <a:gd name="connsiteY31" fmla="*/ 18291 h 33774"/>
                    <a:gd name="connsiteX32" fmla="*/ 28266 w 44864"/>
                    <a:gd name="connsiteY32" fmla="*/ 18580 h 33774"/>
                    <a:gd name="connsiteX33" fmla="*/ 28158 w 44864"/>
                    <a:gd name="connsiteY33" fmla="*/ 18652 h 33774"/>
                    <a:gd name="connsiteX34" fmla="*/ 28050 w 44864"/>
                    <a:gd name="connsiteY34" fmla="*/ 18652 h 33774"/>
                    <a:gd name="connsiteX35" fmla="*/ 17968 w 44864"/>
                    <a:gd name="connsiteY35" fmla="*/ 19876 h 33774"/>
                    <a:gd name="connsiteX36" fmla="*/ 14619 w 44864"/>
                    <a:gd name="connsiteY36" fmla="*/ 20956 h 33774"/>
                    <a:gd name="connsiteX37" fmla="*/ 13539 w 44864"/>
                    <a:gd name="connsiteY37" fmla="*/ 23189 h 33774"/>
                    <a:gd name="connsiteX38" fmla="*/ 14943 w 44864"/>
                    <a:gd name="connsiteY38" fmla="*/ 25601 h 33774"/>
                    <a:gd name="connsiteX39" fmla="*/ 19300 w 44864"/>
                    <a:gd name="connsiteY39" fmla="*/ 26285 h 33774"/>
                    <a:gd name="connsiteX40" fmla="*/ 27653 w 44864"/>
                    <a:gd name="connsiteY40" fmla="*/ 24485 h 33774"/>
                    <a:gd name="connsiteX41" fmla="*/ 31110 w 44864"/>
                    <a:gd name="connsiteY41" fmla="*/ 18868 h 33774"/>
                    <a:gd name="connsiteX42" fmla="*/ 31110 w 44864"/>
                    <a:gd name="connsiteY42" fmla="*/ 17823 h 3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4864" h="33774">
                      <a:moveTo>
                        <a:pt x="44001" y="27401"/>
                      </a:moveTo>
                      <a:cubicBezTo>
                        <a:pt x="44001" y="28518"/>
                        <a:pt x="44073" y="29454"/>
                        <a:pt x="44181" y="30246"/>
                      </a:cubicBezTo>
                      <a:cubicBezTo>
                        <a:pt x="44289" y="31038"/>
                        <a:pt x="44541" y="31614"/>
                        <a:pt x="44865" y="32082"/>
                      </a:cubicBezTo>
                      <a:lnTo>
                        <a:pt x="44865" y="32442"/>
                      </a:lnTo>
                      <a:lnTo>
                        <a:pt x="32190" y="32442"/>
                      </a:lnTo>
                      <a:cubicBezTo>
                        <a:pt x="31938" y="32155"/>
                        <a:pt x="31722" y="31758"/>
                        <a:pt x="31542" y="31218"/>
                      </a:cubicBezTo>
                      <a:cubicBezTo>
                        <a:pt x="31398" y="30678"/>
                        <a:pt x="31326" y="30030"/>
                        <a:pt x="31326" y="29274"/>
                      </a:cubicBezTo>
                      <a:lnTo>
                        <a:pt x="31326" y="28229"/>
                      </a:lnTo>
                      <a:cubicBezTo>
                        <a:pt x="29742" y="30030"/>
                        <a:pt x="27617" y="31398"/>
                        <a:pt x="24917" y="32370"/>
                      </a:cubicBezTo>
                      <a:cubicBezTo>
                        <a:pt x="22216" y="33307"/>
                        <a:pt x="18940" y="33775"/>
                        <a:pt x="15123" y="33775"/>
                      </a:cubicBezTo>
                      <a:cubicBezTo>
                        <a:pt x="10658" y="33775"/>
                        <a:pt x="7021" y="32947"/>
                        <a:pt x="4213" y="31218"/>
                      </a:cubicBezTo>
                      <a:cubicBezTo>
                        <a:pt x="1404" y="29526"/>
                        <a:pt x="0" y="26933"/>
                        <a:pt x="0" y="23441"/>
                      </a:cubicBezTo>
                      <a:cubicBezTo>
                        <a:pt x="0" y="21208"/>
                        <a:pt x="432" y="19372"/>
                        <a:pt x="1332" y="17968"/>
                      </a:cubicBezTo>
                      <a:cubicBezTo>
                        <a:pt x="2232" y="16563"/>
                        <a:pt x="3421" y="15483"/>
                        <a:pt x="5005" y="14799"/>
                      </a:cubicBezTo>
                      <a:cubicBezTo>
                        <a:pt x="6589" y="14115"/>
                        <a:pt x="8462" y="13683"/>
                        <a:pt x="10730" y="13467"/>
                      </a:cubicBezTo>
                      <a:lnTo>
                        <a:pt x="27185" y="12098"/>
                      </a:lnTo>
                      <a:cubicBezTo>
                        <a:pt x="28338" y="12026"/>
                        <a:pt x="29166" y="11810"/>
                        <a:pt x="29706" y="11486"/>
                      </a:cubicBezTo>
                      <a:cubicBezTo>
                        <a:pt x="30210" y="11162"/>
                        <a:pt x="30498" y="10658"/>
                        <a:pt x="30498" y="9974"/>
                      </a:cubicBezTo>
                      <a:cubicBezTo>
                        <a:pt x="30498" y="9218"/>
                        <a:pt x="29994" y="8606"/>
                        <a:pt x="28986" y="8210"/>
                      </a:cubicBezTo>
                      <a:cubicBezTo>
                        <a:pt x="27978" y="7814"/>
                        <a:pt x="26285" y="7597"/>
                        <a:pt x="23945" y="7597"/>
                      </a:cubicBezTo>
                      <a:cubicBezTo>
                        <a:pt x="21604" y="7597"/>
                        <a:pt x="19840" y="7814"/>
                        <a:pt x="18616" y="8282"/>
                      </a:cubicBezTo>
                      <a:cubicBezTo>
                        <a:pt x="17355" y="8750"/>
                        <a:pt x="16563" y="9542"/>
                        <a:pt x="16203" y="10694"/>
                      </a:cubicBezTo>
                      <a:lnTo>
                        <a:pt x="2232" y="10694"/>
                      </a:lnTo>
                      <a:cubicBezTo>
                        <a:pt x="2340" y="7886"/>
                        <a:pt x="3277" y="5689"/>
                        <a:pt x="5041" y="4141"/>
                      </a:cubicBezTo>
                      <a:cubicBezTo>
                        <a:pt x="6805" y="2592"/>
                        <a:pt x="9182" y="1512"/>
                        <a:pt x="12206" y="900"/>
                      </a:cubicBezTo>
                      <a:cubicBezTo>
                        <a:pt x="15231" y="288"/>
                        <a:pt x="18940" y="0"/>
                        <a:pt x="23369" y="0"/>
                      </a:cubicBezTo>
                      <a:cubicBezTo>
                        <a:pt x="28050" y="0"/>
                        <a:pt x="31866" y="252"/>
                        <a:pt x="34819" y="756"/>
                      </a:cubicBezTo>
                      <a:cubicBezTo>
                        <a:pt x="37771" y="1260"/>
                        <a:pt x="40040" y="2232"/>
                        <a:pt x="41660" y="3673"/>
                      </a:cubicBezTo>
                      <a:cubicBezTo>
                        <a:pt x="43281" y="5113"/>
                        <a:pt x="44073" y="7201"/>
                        <a:pt x="44073" y="9938"/>
                      </a:cubicBezTo>
                      <a:lnTo>
                        <a:pt x="44073" y="27401"/>
                      </a:lnTo>
                      <a:close/>
                      <a:moveTo>
                        <a:pt x="31074" y="17823"/>
                      </a:moveTo>
                      <a:cubicBezTo>
                        <a:pt x="30750" y="18004"/>
                        <a:pt x="30354" y="18184"/>
                        <a:pt x="29850" y="18291"/>
                      </a:cubicBezTo>
                      <a:cubicBezTo>
                        <a:pt x="29346" y="18400"/>
                        <a:pt x="28806" y="18508"/>
                        <a:pt x="28266" y="18580"/>
                      </a:cubicBezTo>
                      <a:cubicBezTo>
                        <a:pt x="28230" y="18616"/>
                        <a:pt x="28194" y="18652"/>
                        <a:pt x="28158" y="18652"/>
                      </a:cubicBezTo>
                      <a:lnTo>
                        <a:pt x="28050" y="18652"/>
                      </a:lnTo>
                      <a:lnTo>
                        <a:pt x="17968" y="19876"/>
                      </a:lnTo>
                      <a:cubicBezTo>
                        <a:pt x="16455" y="20092"/>
                        <a:pt x="15339" y="20488"/>
                        <a:pt x="14619" y="20956"/>
                      </a:cubicBezTo>
                      <a:cubicBezTo>
                        <a:pt x="13899" y="21460"/>
                        <a:pt x="13539" y="22217"/>
                        <a:pt x="13539" y="23189"/>
                      </a:cubicBezTo>
                      <a:cubicBezTo>
                        <a:pt x="13539" y="24341"/>
                        <a:pt x="14007" y="25133"/>
                        <a:pt x="14943" y="25601"/>
                      </a:cubicBezTo>
                      <a:cubicBezTo>
                        <a:pt x="15879" y="26069"/>
                        <a:pt x="17355" y="26285"/>
                        <a:pt x="19300" y="26285"/>
                      </a:cubicBezTo>
                      <a:cubicBezTo>
                        <a:pt x="22576" y="26285"/>
                        <a:pt x="25349" y="25673"/>
                        <a:pt x="27653" y="24485"/>
                      </a:cubicBezTo>
                      <a:cubicBezTo>
                        <a:pt x="29958" y="23260"/>
                        <a:pt x="31110" y="21388"/>
                        <a:pt x="31110" y="18868"/>
                      </a:cubicBezTo>
                      <a:lnTo>
                        <a:pt x="31110" y="17823"/>
                      </a:lnTo>
                      <a:close/>
                    </a:path>
                  </a:pathLst>
                </a:custGeom>
                <a:grpFill/>
                <a:ln w="360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8D88B95B-1507-4E0B-2A31-0C832505DF4F}"/>
                    </a:ext>
                  </a:extLst>
                </p:cNvPr>
                <p:cNvSpPr/>
                <p:nvPr/>
              </p:nvSpPr>
              <p:spPr>
                <a:xfrm>
                  <a:off x="104204" y="5877481"/>
                  <a:ext cx="32658" cy="31974"/>
                </a:xfrm>
                <a:custGeom>
                  <a:avLst/>
                  <a:gdLst>
                    <a:gd name="connsiteX0" fmla="*/ 12674 w 32658"/>
                    <a:gd name="connsiteY0" fmla="*/ 792 h 31974"/>
                    <a:gd name="connsiteX1" fmla="*/ 12674 w 32658"/>
                    <a:gd name="connsiteY1" fmla="*/ 5005 h 31974"/>
                    <a:gd name="connsiteX2" fmla="*/ 13035 w 32658"/>
                    <a:gd name="connsiteY2" fmla="*/ 5005 h 31974"/>
                    <a:gd name="connsiteX3" fmla="*/ 17175 w 32658"/>
                    <a:gd name="connsiteY3" fmla="*/ 2160 h 31974"/>
                    <a:gd name="connsiteX4" fmla="*/ 22360 w 32658"/>
                    <a:gd name="connsiteY4" fmla="*/ 504 h 31974"/>
                    <a:gd name="connsiteX5" fmla="*/ 28950 w 32658"/>
                    <a:gd name="connsiteY5" fmla="*/ 0 h 31974"/>
                    <a:gd name="connsiteX6" fmla="*/ 32658 w 32658"/>
                    <a:gd name="connsiteY6" fmla="*/ 180 h 31974"/>
                    <a:gd name="connsiteX7" fmla="*/ 32658 w 32658"/>
                    <a:gd name="connsiteY7" fmla="*/ 12351 h 31974"/>
                    <a:gd name="connsiteX8" fmla="*/ 32370 w 32658"/>
                    <a:gd name="connsiteY8" fmla="*/ 12279 h 31974"/>
                    <a:gd name="connsiteX9" fmla="*/ 26501 w 32658"/>
                    <a:gd name="connsiteY9" fmla="*/ 11774 h 31974"/>
                    <a:gd name="connsiteX10" fmla="*/ 16707 w 32658"/>
                    <a:gd name="connsiteY10" fmla="*/ 13827 h 31974"/>
                    <a:gd name="connsiteX11" fmla="*/ 12927 w 32658"/>
                    <a:gd name="connsiteY11" fmla="*/ 21640 h 31974"/>
                    <a:gd name="connsiteX12" fmla="*/ 12927 w 32658"/>
                    <a:gd name="connsiteY12" fmla="*/ 31974 h 31974"/>
                    <a:gd name="connsiteX13" fmla="*/ 0 w 32658"/>
                    <a:gd name="connsiteY13" fmla="*/ 31974 h 31974"/>
                    <a:gd name="connsiteX14" fmla="*/ 0 w 32658"/>
                    <a:gd name="connsiteY14" fmla="*/ 828 h 31974"/>
                    <a:gd name="connsiteX15" fmla="*/ 12674 w 32658"/>
                    <a:gd name="connsiteY15" fmla="*/ 828 h 3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658" h="31974">
                      <a:moveTo>
                        <a:pt x="12674" y="792"/>
                      </a:moveTo>
                      <a:lnTo>
                        <a:pt x="12674" y="5005"/>
                      </a:lnTo>
                      <a:lnTo>
                        <a:pt x="13035" y="5005"/>
                      </a:lnTo>
                      <a:cubicBezTo>
                        <a:pt x="14259" y="3853"/>
                        <a:pt x="15663" y="2917"/>
                        <a:pt x="17175" y="2160"/>
                      </a:cubicBezTo>
                      <a:cubicBezTo>
                        <a:pt x="18724" y="1404"/>
                        <a:pt x="20452" y="864"/>
                        <a:pt x="22360" y="504"/>
                      </a:cubicBezTo>
                      <a:cubicBezTo>
                        <a:pt x="24269" y="144"/>
                        <a:pt x="26465" y="0"/>
                        <a:pt x="28950" y="0"/>
                      </a:cubicBezTo>
                      <a:cubicBezTo>
                        <a:pt x="30174" y="0"/>
                        <a:pt x="31398" y="72"/>
                        <a:pt x="32658" y="180"/>
                      </a:cubicBezTo>
                      <a:lnTo>
                        <a:pt x="32658" y="12351"/>
                      </a:lnTo>
                      <a:lnTo>
                        <a:pt x="32370" y="12279"/>
                      </a:lnTo>
                      <a:cubicBezTo>
                        <a:pt x="30642" y="11919"/>
                        <a:pt x="28662" y="11774"/>
                        <a:pt x="26501" y="11774"/>
                      </a:cubicBezTo>
                      <a:cubicBezTo>
                        <a:pt x="22504" y="11774"/>
                        <a:pt x="19228" y="12458"/>
                        <a:pt x="16707" y="13827"/>
                      </a:cubicBezTo>
                      <a:cubicBezTo>
                        <a:pt x="14187" y="15195"/>
                        <a:pt x="12927" y="17787"/>
                        <a:pt x="12927" y="21640"/>
                      </a:cubicBezTo>
                      <a:lnTo>
                        <a:pt x="12927" y="31974"/>
                      </a:lnTo>
                      <a:lnTo>
                        <a:pt x="0" y="31974"/>
                      </a:lnTo>
                      <a:lnTo>
                        <a:pt x="0" y="828"/>
                      </a:lnTo>
                      <a:lnTo>
                        <a:pt x="12674" y="828"/>
                      </a:lnTo>
                      <a:close/>
                    </a:path>
                  </a:pathLst>
                </a:custGeom>
                <a:grpFill/>
                <a:ln w="360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BB76E3F6-D859-2DD7-88C0-10AA8C4507B7}"/>
                    </a:ext>
                  </a:extLst>
                </p:cNvPr>
                <p:cNvSpPr/>
                <p:nvPr/>
              </p:nvSpPr>
              <p:spPr>
                <a:xfrm>
                  <a:off x="138087" y="5869955"/>
                  <a:ext cx="29057" cy="40039"/>
                </a:xfrm>
                <a:custGeom>
                  <a:avLst/>
                  <a:gdLst>
                    <a:gd name="connsiteX0" fmla="*/ 23549 w 29057"/>
                    <a:gd name="connsiteY0" fmla="*/ 29958 h 40039"/>
                    <a:gd name="connsiteX1" fmla="*/ 26177 w 29057"/>
                    <a:gd name="connsiteY1" fmla="*/ 29958 h 40039"/>
                    <a:gd name="connsiteX2" fmla="*/ 28986 w 29057"/>
                    <a:gd name="connsiteY2" fmla="*/ 29814 h 40039"/>
                    <a:gd name="connsiteX3" fmla="*/ 28986 w 29057"/>
                    <a:gd name="connsiteY3" fmla="*/ 39500 h 40039"/>
                    <a:gd name="connsiteX4" fmla="*/ 25241 w 29057"/>
                    <a:gd name="connsiteY4" fmla="*/ 39860 h 40039"/>
                    <a:gd name="connsiteX5" fmla="*/ 20812 w 29057"/>
                    <a:gd name="connsiteY5" fmla="*/ 40040 h 40039"/>
                    <a:gd name="connsiteX6" fmla="*/ 11882 w 29057"/>
                    <a:gd name="connsiteY6" fmla="*/ 39068 h 40039"/>
                    <a:gd name="connsiteX7" fmla="*/ 7489 w 29057"/>
                    <a:gd name="connsiteY7" fmla="*/ 35935 h 40039"/>
                    <a:gd name="connsiteX8" fmla="*/ 6229 w 29057"/>
                    <a:gd name="connsiteY8" fmla="*/ 29922 h 40039"/>
                    <a:gd name="connsiteX9" fmla="*/ 6229 w 29057"/>
                    <a:gd name="connsiteY9" fmla="*/ 15915 h 40039"/>
                    <a:gd name="connsiteX10" fmla="*/ 0 w 29057"/>
                    <a:gd name="connsiteY10" fmla="*/ 15915 h 40039"/>
                    <a:gd name="connsiteX11" fmla="*/ 0 w 29057"/>
                    <a:gd name="connsiteY11" fmla="*/ 8426 h 40039"/>
                    <a:gd name="connsiteX12" fmla="*/ 6229 w 29057"/>
                    <a:gd name="connsiteY12" fmla="*/ 8426 h 40039"/>
                    <a:gd name="connsiteX13" fmla="*/ 6229 w 29057"/>
                    <a:gd name="connsiteY13" fmla="*/ 0 h 40039"/>
                    <a:gd name="connsiteX14" fmla="*/ 19084 w 29057"/>
                    <a:gd name="connsiteY14" fmla="*/ 0 h 40039"/>
                    <a:gd name="connsiteX15" fmla="*/ 19084 w 29057"/>
                    <a:gd name="connsiteY15" fmla="*/ 8426 h 40039"/>
                    <a:gd name="connsiteX16" fmla="*/ 29058 w 29057"/>
                    <a:gd name="connsiteY16" fmla="*/ 8426 h 40039"/>
                    <a:gd name="connsiteX17" fmla="*/ 29058 w 29057"/>
                    <a:gd name="connsiteY17" fmla="*/ 15915 h 40039"/>
                    <a:gd name="connsiteX18" fmla="*/ 19084 w 29057"/>
                    <a:gd name="connsiteY18" fmla="*/ 15915 h 40039"/>
                    <a:gd name="connsiteX19" fmla="*/ 19084 w 29057"/>
                    <a:gd name="connsiteY19" fmla="*/ 27581 h 40039"/>
                    <a:gd name="connsiteX20" fmla="*/ 20128 w 29057"/>
                    <a:gd name="connsiteY20" fmla="*/ 29526 h 40039"/>
                    <a:gd name="connsiteX21" fmla="*/ 23585 w 29057"/>
                    <a:gd name="connsiteY21" fmla="*/ 30030 h 4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057" h="40039">
                      <a:moveTo>
                        <a:pt x="23549" y="29958"/>
                      </a:moveTo>
                      <a:cubicBezTo>
                        <a:pt x="24341" y="29958"/>
                        <a:pt x="25241" y="29958"/>
                        <a:pt x="26177" y="29958"/>
                      </a:cubicBezTo>
                      <a:cubicBezTo>
                        <a:pt x="27113" y="29958"/>
                        <a:pt x="28050" y="29886"/>
                        <a:pt x="28986" y="29814"/>
                      </a:cubicBezTo>
                      <a:lnTo>
                        <a:pt x="28986" y="39500"/>
                      </a:lnTo>
                      <a:cubicBezTo>
                        <a:pt x="28050" y="39608"/>
                        <a:pt x="26825" y="39715"/>
                        <a:pt x="25241" y="39860"/>
                      </a:cubicBezTo>
                      <a:cubicBezTo>
                        <a:pt x="23657" y="40004"/>
                        <a:pt x="22180" y="40040"/>
                        <a:pt x="20812" y="40040"/>
                      </a:cubicBezTo>
                      <a:cubicBezTo>
                        <a:pt x="16923" y="40040"/>
                        <a:pt x="13935" y="39715"/>
                        <a:pt x="11882" y="39068"/>
                      </a:cubicBezTo>
                      <a:cubicBezTo>
                        <a:pt x="9794" y="38419"/>
                        <a:pt x="8354" y="37375"/>
                        <a:pt x="7489" y="35935"/>
                      </a:cubicBezTo>
                      <a:cubicBezTo>
                        <a:pt x="6625" y="34495"/>
                        <a:pt x="6229" y="32478"/>
                        <a:pt x="6229" y="29922"/>
                      </a:cubicBezTo>
                      <a:lnTo>
                        <a:pt x="6229" y="15915"/>
                      </a:lnTo>
                      <a:lnTo>
                        <a:pt x="0" y="15915"/>
                      </a:lnTo>
                      <a:lnTo>
                        <a:pt x="0" y="8426"/>
                      </a:lnTo>
                      <a:lnTo>
                        <a:pt x="6229" y="8426"/>
                      </a:lnTo>
                      <a:lnTo>
                        <a:pt x="6229" y="0"/>
                      </a:lnTo>
                      <a:lnTo>
                        <a:pt x="19084" y="0"/>
                      </a:lnTo>
                      <a:lnTo>
                        <a:pt x="19084" y="8426"/>
                      </a:lnTo>
                      <a:lnTo>
                        <a:pt x="29058" y="8426"/>
                      </a:lnTo>
                      <a:lnTo>
                        <a:pt x="29058" y="15915"/>
                      </a:lnTo>
                      <a:lnTo>
                        <a:pt x="19084" y="15915"/>
                      </a:lnTo>
                      <a:lnTo>
                        <a:pt x="19084" y="27581"/>
                      </a:lnTo>
                      <a:cubicBezTo>
                        <a:pt x="19084" y="28553"/>
                        <a:pt x="19444" y="29202"/>
                        <a:pt x="20128" y="29526"/>
                      </a:cubicBezTo>
                      <a:cubicBezTo>
                        <a:pt x="20812" y="29850"/>
                        <a:pt x="21964" y="30030"/>
                        <a:pt x="23585" y="30030"/>
                      </a:cubicBezTo>
                      <a:close/>
                    </a:path>
                  </a:pathLst>
                </a:custGeom>
                <a:grpFill/>
                <a:ln w="3601"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9049B05D-5FD1-C420-2E2F-DF49AE8C0987}"/>
                    </a:ext>
                  </a:extLst>
                </p:cNvPr>
                <p:cNvSpPr/>
                <p:nvPr/>
              </p:nvSpPr>
              <p:spPr>
                <a:xfrm>
                  <a:off x="191629" y="5877013"/>
                  <a:ext cx="46593" cy="33738"/>
                </a:xfrm>
                <a:custGeom>
                  <a:avLst/>
                  <a:gdLst>
                    <a:gd name="connsiteX0" fmla="*/ 23297 w 46593"/>
                    <a:gd name="connsiteY0" fmla="*/ 0 h 33738"/>
                    <a:gd name="connsiteX1" fmla="*/ 36583 w 46593"/>
                    <a:gd name="connsiteY1" fmla="*/ 1945 h 33738"/>
                    <a:gd name="connsiteX2" fmla="*/ 44181 w 46593"/>
                    <a:gd name="connsiteY2" fmla="*/ 7633 h 33738"/>
                    <a:gd name="connsiteX3" fmla="*/ 46593 w 46593"/>
                    <a:gd name="connsiteY3" fmla="*/ 16852 h 33738"/>
                    <a:gd name="connsiteX4" fmla="*/ 44181 w 46593"/>
                    <a:gd name="connsiteY4" fmla="*/ 26069 h 33738"/>
                    <a:gd name="connsiteX5" fmla="*/ 36583 w 46593"/>
                    <a:gd name="connsiteY5" fmla="*/ 31794 h 33738"/>
                    <a:gd name="connsiteX6" fmla="*/ 23297 w 46593"/>
                    <a:gd name="connsiteY6" fmla="*/ 33739 h 33738"/>
                    <a:gd name="connsiteX7" fmla="*/ 10082 w 46593"/>
                    <a:gd name="connsiteY7" fmla="*/ 31794 h 33738"/>
                    <a:gd name="connsiteX8" fmla="*/ 2448 w 46593"/>
                    <a:gd name="connsiteY8" fmla="*/ 26069 h 33738"/>
                    <a:gd name="connsiteX9" fmla="*/ 0 w 46593"/>
                    <a:gd name="connsiteY9" fmla="*/ 16852 h 33738"/>
                    <a:gd name="connsiteX10" fmla="*/ 2448 w 46593"/>
                    <a:gd name="connsiteY10" fmla="*/ 7633 h 33738"/>
                    <a:gd name="connsiteX11" fmla="*/ 10082 w 46593"/>
                    <a:gd name="connsiteY11" fmla="*/ 1945 h 33738"/>
                    <a:gd name="connsiteX12" fmla="*/ 23297 w 46593"/>
                    <a:gd name="connsiteY12" fmla="*/ 0 h 33738"/>
                    <a:gd name="connsiteX13" fmla="*/ 23297 w 46593"/>
                    <a:gd name="connsiteY13" fmla="*/ 24737 h 33738"/>
                    <a:gd name="connsiteX14" fmla="*/ 30786 w 46593"/>
                    <a:gd name="connsiteY14" fmla="*/ 22685 h 33738"/>
                    <a:gd name="connsiteX15" fmla="*/ 33127 w 46593"/>
                    <a:gd name="connsiteY15" fmla="*/ 16815 h 33738"/>
                    <a:gd name="connsiteX16" fmla="*/ 30786 w 46593"/>
                    <a:gd name="connsiteY16" fmla="*/ 10946 h 33738"/>
                    <a:gd name="connsiteX17" fmla="*/ 23297 w 46593"/>
                    <a:gd name="connsiteY17" fmla="*/ 8858 h 33738"/>
                    <a:gd name="connsiteX18" fmla="*/ 15807 w 46593"/>
                    <a:gd name="connsiteY18" fmla="*/ 10946 h 33738"/>
                    <a:gd name="connsiteX19" fmla="*/ 13431 w 46593"/>
                    <a:gd name="connsiteY19" fmla="*/ 16815 h 33738"/>
                    <a:gd name="connsiteX20" fmla="*/ 15807 w 46593"/>
                    <a:gd name="connsiteY20" fmla="*/ 22685 h 33738"/>
                    <a:gd name="connsiteX21" fmla="*/ 23297 w 46593"/>
                    <a:gd name="connsiteY21" fmla="*/ 24737 h 3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593" h="33738">
                      <a:moveTo>
                        <a:pt x="23297" y="0"/>
                      </a:moveTo>
                      <a:cubicBezTo>
                        <a:pt x="28698" y="0"/>
                        <a:pt x="33091" y="648"/>
                        <a:pt x="36583" y="1945"/>
                      </a:cubicBezTo>
                      <a:cubicBezTo>
                        <a:pt x="40040" y="3241"/>
                        <a:pt x="42596" y="5149"/>
                        <a:pt x="44181" y="7633"/>
                      </a:cubicBezTo>
                      <a:cubicBezTo>
                        <a:pt x="45765" y="10118"/>
                        <a:pt x="46593" y="13179"/>
                        <a:pt x="46593" y="16852"/>
                      </a:cubicBezTo>
                      <a:cubicBezTo>
                        <a:pt x="46593" y="20524"/>
                        <a:pt x="45801" y="23549"/>
                        <a:pt x="44181" y="26069"/>
                      </a:cubicBezTo>
                      <a:cubicBezTo>
                        <a:pt x="42560" y="28590"/>
                        <a:pt x="40040" y="30498"/>
                        <a:pt x="36583" y="31794"/>
                      </a:cubicBezTo>
                      <a:cubicBezTo>
                        <a:pt x="33127" y="33091"/>
                        <a:pt x="28698" y="33739"/>
                        <a:pt x="23297" y="33739"/>
                      </a:cubicBezTo>
                      <a:cubicBezTo>
                        <a:pt x="17896" y="33739"/>
                        <a:pt x="13539" y="33091"/>
                        <a:pt x="10082" y="31794"/>
                      </a:cubicBezTo>
                      <a:cubicBezTo>
                        <a:pt x="6625" y="30498"/>
                        <a:pt x="4069" y="28590"/>
                        <a:pt x="2448" y="26069"/>
                      </a:cubicBezTo>
                      <a:cubicBezTo>
                        <a:pt x="828" y="23549"/>
                        <a:pt x="0" y="20488"/>
                        <a:pt x="0" y="16852"/>
                      </a:cubicBezTo>
                      <a:cubicBezTo>
                        <a:pt x="0" y="13215"/>
                        <a:pt x="828" y="10118"/>
                        <a:pt x="2448" y="7633"/>
                      </a:cubicBezTo>
                      <a:cubicBezTo>
                        <a:pt x="4069" y="5149"/>
                        <a:pt x="6625" y="3277"/>
                        <a:pt x="10082" y="1945"/>
                      </a:cubicBezTo>
                      <a:cubicBezTo>
                        <a:pt x="13539" y="648"/>
                        <a:pt x="17932" y="0"/>
                        <a:pt x="23297" y="0"/>
                      </a:cubicBezTo>
                      <a:close/>
                      <a:moveTo>
                        <a:pt x="23297" y="24737"/>
                      </a:moveTo>
                      <a:cubicBezTo>
                        <a:pt x="26717" y="24737"/>
                        <a:pt x="29202" y="24053"/>
                        <a:pt x="30786" y="22685"/>
                      </a:cubicBezTo>
                      <a:cubicBezTo>
                        <a:pt x="32370" y="21316"/>
                        <a:pt x="33127" y="19372"/>
                        <a:pt x="33127" y="16815"/>
                      </a:cubicBezTo>
                      <a:cubicBezTo>
                        <a:pt x="33127" y="14259"/>
                        <a:pt x="32334" y="12315"/>
                        <a:pt x="30786" y="10946"/>
                      </a:cubicBezTo>
                      <a:cubicBezTo>
                        <a:pt x="29238" y="9578"/>
                        <a:pt x="26753" y="8858"/>
                        <a:pt x="23297" y="8858"/>
                      </a:cubicBezTo>
                      <a:cubicBezTo>
                        <a:pt x="19840" y="8858"/>
                        <a:pt x="17355" y="9542"/>
                        <a:pt x="15807" y="10946"/>
                      </a:cubicBezTo>
                      <a:cubicBezTo>
                        <a:pt x="14223" y="12315"/>
                        <a:pt x="13431" y="14295"/>
                        <a:pt x="13431" y="16815"/>
                      </a:cubicBezTo>
                      <a:cubicBezTo>
                        <a:pt x="13431" y="19336"/>
                        <a:pt x="14223" y="21316"/>
                        <a:pt x="15807" y="22685"/>
                      </a:cubicBezTo>
                      <a:cubicBezTo>
                        <a:pt x="17391" y="24053"/>
                        <a:pt x="19876" y="24737"/>
                        <a:pt x="23297" y="24737"/>
                      </a:cubicBezTo>
                      <a:close/>
                    </a:path>
                  </a:pathLst>
                </a:custGeom>
                <a:grpFill/>
                <a:ln w="3601"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C905322A-DA0D-3C58-FB27-18D2D9EF20CC}"/>
                    </a:ext>
                  </a:extLst>
                </p:cNvPr>
                <p:cNvSpPr/>
                <p:nvPr/>
              </p:nvSpPr>
              <p:spPr>
                <a:xfrm>
                  <a:off x="239879" y="5866030"/>
                  <a:ext cx="29849" cy="43388"/>
                </a:xfrm>
                <a:custGeom>
                  <a:avLst/>
                  <a:gdLst>
                    <a:gd name="connsiteX0" fmla="*/ 25781 w 29849"/>
                    <a:gd name="connsiteY0" fmla="*/ 8174 h 43388"/>
                    <a:gd name="connsiteX1" fmla="*/ 21532 w 29849"/>
                    <a:gd name="connsiteY1" fmla="*/ 8570 h 43388"/>
                    <a:gd name="connsiteX2" fmla="*/ 19516 w 29849"/>
                    <a:gd name="connsiteY2" fmla="*/ 9794 h 43388"/>
                    <a:gd name="connsiteX3" fmla="*/ 19156 w 29849"/>
                    <a:gd name="connsiteY3" fmla="*/ 12242 h 43388"/>
                    <a:gd name="connsiteX4" fmla="*/ 29022 w 29849"/>
                    <a:gd name="connsiteY4" fmla="*/ 12242 h 43388"/>
                    <a:gd name="connsiteX5" fmla="*/ 29022 w 29849"/>
                    <a:gd name="connsiteY5" fmla="*/ 19732 h 43388"/>
                    <a:gd name="connsiteX6" fmla="*/ 19156 w 29849"/>
                    <a:gd name="connsiteY6" fmla="*/ 19732 h 43388"/>
                    <a:gd name="connsiteX7" fmla="*/ 19156 w 29849"/>
                    <a:gd name="connsiteY7" fmla="*/ 43389 h 43388"/>
                    <a:gd name="connsiteX8" fmla="*/ 6229 w 29849"/>
                    <a:gd name="connsiteY8" fmla="*/ 43389 h 43388"/>
                    <a:gd name="connsiteX9" fmla="*/ 6229 w 29849"/>
                    <a:gd name="connsiteY9" fmla="*/ 19732 h 43388"/>
                    <a:gd name="connsiteX10" fmla="*/ 0 w 29849"/>
                    <a:gd name="connsiteY10" fmla="*/ 19732 h 43388"/>
                    <a:gd name="connsiteX11" fmla="*/ 0 w 29849"/>
                    <a:gd name="connsiteY11" fmla="*/ 12242 h 43388"/>
                    <a:gd name="connsiteX12" fmla="*/ 6229 w 29849"/>
                    <a:gd name="connsiteY12" fmla="*/ 12242 h 43388"/>
                    <a:gd name="connsiteX13" fmla="*/ 6229 w 29849"/>
                    <a:gd name="connsiteY13" fmla="*/ 10118 h 43388"/>
                    <a:gd name="connsiteX14" fmla="*/ 8174 w 29849"/>
                    <a:gd name="connsiteY14" fmla="*/ 4033 h 43388"/>
                    <a:gd name="connsiteX15" fmla="*/ 13755 w 29849"/>
                    <a:gd name="connsiteY15" fmla="*/ 900 h 43388"/>
                    <a:gd name="connsiteX16" fmla="*/ 22973 w 29849"/>
                    <a:gd name="connsiteY16" fmla="*/ 0 h 43388"/>
                    <a:gd name="connsiteX17" fmla="*/ 26789 w 29849"/>
                    <a:gd name="connsiteY17" fmla="*/ 72 h 43388"/>
                    <a:gd name="connsiteX18" fmla="*/ 29454 w 29849"/>
                    <a:gd name="connsiteY18" fmla="*/ 324 h 43388"/>
                    <a:gd name="connsiteX19" fmla="*/ 29850 w 29849"/>
                    <a:gd name="connsiteY19" fmla="*/ 396 h 43388"/>
                    <a:gd name="connsiteX20" fmla="*/ 29850 w 29849"/>
                    <a:gd name="connsiteY20" fmla="*/ 8282 h 43388"/>
                    <a:gd name="connsiteX21" fmla="*/ 25817 w 29849"/>
                    <a:gd name="connsiteY21" fmla="*/ 8102 h 4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849" h="43388">
                      <a:moveTo>
                        <a:pt x="25781" y="8174"/>
                      </a:moveTo>
                      <a:cubicBezTo>
                        <a:pt x="23945" y="8174"/>
                        <a:pt x="22504" y="8318"/>
                        <a:pt x="21532" y="8570"/>
                      </a:cubicBezTo>
                      <a:cubicBezTo>
                        <a:pt x="20560" y="8822"/>
                        <a:pt x="19876" y="9254"/>
                        <a:pt x="19516" y="9794"/>
                      </a:cubicBezTo>
                      <a:cubicBezTo>
                        <a:pt x="19156" y="10334"/>
                        <a:pt x="19012" y="11163"/>
                        <a:pt x="19156" y="12242"/>
                      </a:cubicBezTo>
                      <a:lnTo>
                        <a:pt x="29022" y="12242"/>
                      </a:lnTo>
                      <a:lnTo>
                        <a:pt x="29022" y="19732"/>
                      </a:lnTo>
                      <a:lnTo>
                        <a:pt x="19156" y="19732"/>
                      </a:lnTo>
                      <a:lnTo>
                        <a:pt x="19156" y="43389"/>
                      </a:lnTo>
                      <a:lnTo>
                        <a:pt x="6229" y="43389"/>
                      </a:lnTo>
                      <a:lnTo>
                        <a:pt x="6229" y="19732"/>
                      </a:lnTo>
                      <a:lnTo>
                        <a:pt x="0" y="19732"/>
                      </a:lnTo>
                      <a:lnTo>
                        <a:pt x="0" y="12242"/>
                      </a:lnTo>
                      <a:lnTo>
                        <a:pt x="6229" y="12242"/>
                      </a:lnTo>
                      <a:lnTo>
                        <a:pt x="6229" y="10118"/>
                      </a:lnTo>
                      <a:cubicBezTo>
                        <a:pt x="6229" y="7526"/>
                        <a:pt x="6877" y="5509"/>
                        <a:pt x="8174" y="4033"/>
                      </a:cubicBezTo>
                      <a:cubicBezTo>
                        <a:pt x="9470" y="2557"/>
                        <a:pt x="11306" y="1512"/>
                        <a:pt x="13755" y="900"/>
                      </a:cubicBezTo>
                      <a:cubicBezTo>
                        <a:pt x="16167" y="288"/>
                        <a:pt x="19264" y="0"/>
                        <a:pt x="22973" y="0"/>
                      </a:cubicBezTo>
                      <a:cubicBezTo>
                        <a:pt x="24449" y="0"/>
                        <a:pt x="25709" y="0"/>
                        <a:pt x="26789" y="72"/>
                      </a:cubicBezTo>
                      <a:cubicBezTo>
                        <a:pt x="27869" y="144"/>
                        <a:pt x="28734" y="216"/>
                        <a:pt x="29454" y="324"/>
                      </a:cubicBezTo>
                      <a:lnTo>
                        <a:pt x="29850" y="396"/>
                      </a:lnTo>
                      <a:lnTo>
                        <a:pt x="29850" y="8282"/>
                      </a:lnTo>
                      <a:cubicBezTo>
                        <a:pt x="27833" y="8174"/>
                        <a:pt x="26501" y="8102"/>
                        <a:pt x="25817" y="8102"/>
                      </a:cubicBezTo>
                      <a:close/>
                    </a:path>
                  </a:pathLst>
                </a:custGeom>
                <a:grpFill/>
                <a:ln w="3601"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BB3CCD7E-2BAC-4A10-5C49-16CD3A727B92}"/>
                    </a:ext>
                  </a:extLst>
                </p:cNvPr>
                <p:cNvSpPr/>
                <p:nvPr/>
              </p:nvSpPr>
              <p:spPr>
                <a:xfrm>
                  <a:off x="292233" y="5869955"/>
                  <a:ext cx="29057" cy="40039"/>
                </a:xfrm>
                <a:custGeom>
                  <a:avLst/>
                  <a:gdLst>
                    <a:gd name="connsiteX0" fmla="*/ 23549 w 29057"/>
                    <a:gd name="connsiteY0" fmla="*/ 29958 h 40039"/>
                    <a:gd name="connsiteX1" fmla="*/ 26177 w 29057"/>
                    <a:gd name="connsiteY1" fmla="*/ 29958 h 40039"/>
                    <a:gd name="connsiteX2" fmla="*/ 28986 w 29057"/>
                    <a:gd name="connsiteY2" fmla="*/ 29814 h 40039"/>
                    <a:gd name="connsiteX3" fmla="*/ 28986 w 29057"/>
                    <a:gd name="connsiteY3" fmla="*/ 39500 h 40039"/>
                    <a:gd name="connsiteX4" fmla="*/ 25241 w 29057"/>
                    <a:gd name="connsiteY4" fmla="*/ 39860 h 40039"/>
                    <a:gd name="connsiteX5" fmla="*/ 20812 w 29057"/>
                    <a:gd name="connsiteY5" fmla="*/ 40040 h 40039"/>
                    <a:gd name="connsiteX6" fmla="*/ 11882 w 29057"/>
                    <a:gd name="connsiteY6" fmla="*/ 39068 h 40039"/>
                    <a:gd name="connsiteX7" fmla="*/ 7489 w 29057"/>
                    <a:gd name="connsiteY7" fmla="*/ 35935 h 40039"/>
                    <a:gd name="connsiteX8" fmla="*/ 6229 w 29057"/>
                    <a:gd name="connsiteY8" fmla="*/ 29922 h 40039"/>
                    <a:gd name="connsiteX9" fmla="*/ 6229 w 29057"/>
                    <a:gd name="connsiteY9" fmla="*/ 15915 h 40039"/>
                    <a:gd name="connsiteX10" fmla="*/ 0 w 29057"/>
                    <a:gd name="connsiteY10" fmla="*/ 15915 h 40039"/>
                    <a:gd name="connsiteX11" fmla="*/ 0 w 29057"/>
                    <a:gd name="connsiteY11" fmla="*/ 8426 h 40039"/>
                    <a:gd name="connsiteX12" fmla="*/ 6229 w 29057"/>
                    <a:gd name="connsiteY12" fmla="*/ 8426 h 40039"/>
                    <a:gd name="connsiteX13" fmla="*/ 6229 w 29057"/>
                    <a:gd name="connsiteY13" fmla="*/ 0 h 40039"/>
                    <a:gd name="connsiteX14" fmla="*/ 19084 w 29057"/>
                    <a:gd name="connsiteY14" fmla="*/ 0 h 40039"/>
                    <a:gd name="connsiteX15" fmla="*/ 19084 w 29057"/>
                    <a:gd name="connsiteY15" fmla="*/ 8426 h 40039"/>
                    <a:gd name="connsiteX16" fmla="*/ 29058 w 29057"/>
                    <a:gd name="connsiteY16" fmla="*/ 8426 h 40039"/>
                    <a:gd name="connsiteX17" fmla="*/ 29058 w 29057"/>
                    <a:gd name="connsiteY17" fmla="*/ 15915 h 40039"/>
                    <a:gd name="connsiteX18" fmla="*/ 19084 w 29057"/>
                    <a:gd name="connsiteY18" fmla="*/ 15915 h 40039"/>
                    <a:gd name="connsiteX19" fmla="*/ 19084 w 29057"/>
                    <a:gd name="connsiteY19" fmla="*/ 27581 h 40039"/>
                    <a:gd name="connsiteX20" fmla="*/ 20128 w 29057"/>
                    <a:gd name="connsiteY20" fmla="*/ 29526 h 40039"/>
                    <a:gd name="connsiteX21" fmla="*/ 23585 w 29057"/>
                    <a:gd name="connsiteY21" fmla="*/ 30030 h 4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057" h="40039">
                      <a:moveTo>
                        <a:pt x="23549" y="29958"/>
                      </a:moveTo>
                      <a:cubicBezTo>
                        <a:pt x="24341" y="29958"/>
                        <a:pt x="25241" y="29958"/>
                        <a:pt x="26177" y="29958"/>
                      </a:cubicBezTo>
                      <a:cubicBezTo>
                        <a:pt x="27113" y="29958"/>
                        <a:pt x="28049" y="29886"/>
                        <a:pt x="28986" y="29814"/>
                      </a:cubicBezTo>
                      <a:lnTo>
                        <a:pt x="28986" y="39500"/>
                      </a:lnTo>
                      <a:cubicBezTo>
                        <a:pt x="28049" y="39608"/>
                        <a:pt x="26825" y="39715"/>
                        <a:pt x="25241" y="39860"/>
                      </a:cubicBezTo>
                      <a:cubicBezTo>
                        <a:pt x="23657" y="40004"/>
                        <a:pt x="22180" y="40040"/>
                        <a:pt x="20812" y="40040"/>
                      </a:cubicBezTo>
                      <a:cubicBezTo>
                        <a:pt x="16923" y="40040"/>
                        <a:pt x="13935" y="39715"/>
                        <a:pt x="11882" y="39068"/>
                      </a:cubicBezTo>
                      <a:cubicBezTo>
                        <a:pt x="9794" y="38419"/>
                        <a:pt x="8354" y="37375"/>
                        <a:pt x="7489" y="35935"/>
                      </a:cubicBezTo>
                      <a:cubicBezTo>
                        <a:pt x="6625" y="34495"/>
                        <a:pt x="6229" y="32478"/>
                        <a:pt x="6229" y="29922"/>
                      </a:cubicBezTo>
                      <a:lnTo>
                        <a:pt x="6229" y="15915"/>
                      </a:lnTo>
                      <a:lnTo>
                        <a:pt x="0" y="15915"/>
                      </a:lnTo>
                      <a:lnTo>
                        <a:pt x="0" y="8426"/>
                      </a:lnTo>
                      <a:lnTo>
                        <a:pt x="6229" y="8426"/>
                      </a:lnTo>
                      <a:lnTo>
                        <a:pt x="6229" y="0"/>
                      </a:lnTo>
                      <a:lnTo>
                        <a:pt x="19084" y="0"/>
                      </a:lnTo>
                      <a:lnTo>
                        <a:pt x="19084" y="8426"/>
                      </a:lnTo>
                      <a:lnTo>
                        <a:pt x="29058" y="8426"/>
                      </a:lnTo>
                      <a:lnTo>
                        <a:pt x="29058" y="15915"/>
                      </a:lnTo>
                      <a:lnTo>
                        <a:pt x="19084" y="15915"/>
                      </a:lnTo>
                      <a:lnTo>
                        <a:pt x="19084" y="27581"/>
                      </a:lnTo>
                      <a:cubicBezTo>
                        <a:pt x="19084" y="28553"/>
                        <a:pt x="19444" y="29202"/>
                        <a:pt x="20128" y="29526"/>
                      </a:cubicBezTo>
                      <a:cubicBezTo>
                        <a:pt x="20812" y="29850"/>
                        <a:pt x="21964" y="30030"/>
                        <a:pt x="23585" y="30030"/>
                      </a:cubicBezTo>
                      <a:close/>
                    </a:path>
                  </a:pathLst>
                </a:custGeom>
                <a:grpFill/>
                <a:ln w="3601"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2BE680C6-1077-4285-FA09-06B46AE338D5}"/>
                    </a:ext>
                  </a:extLst>
                </p:cNvPr>
                <p:cNvSpPr/>
                <p:nvPr/>
              </p:nvSpPr>
              <p:spPr>
                <a:xfrm>
                  <a:off x="326044" y="5867687"/>
                  <a:ext cx="43532" cy="41768"/>
                </a:xfrm>
                <a:custGeom>
                  <a:avLst/>
                  <a:gdLst>
                    <a:gd name="connsiteX0" fmla="*/ 27941 w 43532"/>
                    <a:gd name="connsiteY0" fmla="*/ 9794 h 41768"/>
                    <a:gd name="connsiteX1" fmla="*/ 39320 w 43532"/>
                    <a:gd name="connsiteY1" fmla="*/ 12782 h 41768"/>
                    <a:gd name="connsiteX2" fmla="*/ 43533 w 43532"/>
                    <a:gd name="connsiteY2" fmla="*/ 21820 h 41768"/>
                    <a:gd name="connsiteX3" fmla="*/ 43533 w 43532"/>
                    <a:gd name="connsiteY3" fmla="*/ 41768 h 41768"/>
                    <a:gd name="connsiteX4" fmla="*/ 30534 w 43532"/>
                    <a:gd name="connsiteY4" fmla="*/ 41768 h 41768"/>
                    <a:gd name="connsiteX5" fmla="*/ 30534 w 43532"/>
                    <a:gd name="connsiteY5" fmla="*/ 25961 h 41768"/>
                    <a:gd name="connsiteX6" fmla="*/ 28482 w 43532"/>
                    <a:gd name="connsiteY6" fmla="*/ 21244 h 41768"/>
                    <a:gd name="connsiteX7" fmla="*/ 22504 w 43532"/>
                    <a:gd name="connsiteY7" fmla="*/ 19732 h 41768"/>
                    <a:gd name="connsiteX8" fmla="*/ 15771 w 43532"/>
                    <a:gd name="connsiteY8" fmla="*/ 21568 h 41768"/>
                    <a:gd name="connsiteX9" fmla="*/ 12927 w 43532"/>
                    <a:gd name="connsiteY9" fmla="*/ 27689 h 41768"/>
                    <a:gd name="connsiteX10" fmla="*/ 12927 w 43532"/>
                    <a:gd name="connsiteY10" fmla="*/ 41768 h 41768"/>
                    <a:gd name="connsiteX11" fmla="*/ 0 w 43532"/>
                    <a:gd name="connsiteY11" fmla="*/ 41768 h 41768"/>
                    <a:gd name="connsiteX12" fmla="*/ 0 w 43532"/>
                    <a:gd name="connsiteY12" fmla="*/ 0 h 41768"/>
                    <a:gd name="connsiteX13" fmla="*/ 12927 w 43532"/>
                    <a:gd name="connsiteY13" fmla="*/ 0 h 41768"/>
                    <a:gd name="connsiteX14" fmla="*/ 12927 w 43532"/>
                    <a:gd name="connsiteY14" fmla="*/ 14547 h 41768"/>
                    <a:gd name="connsiteX15" fmla="*/ 13287 w 43532"/>
                    <a:gd name="connsiteY15" fmla="*/ 14547 h 41768"/>
                    <a:gd name="connsiteX16" fmla="*/ 19588 w 43532"/>
                    <a:gd name="connsiteY16" fmla="*/ 10982 h 41768"/>
                    <a:gd name="connsiteX17" fmla="*/ 27941 w 43532"/>
                    <a:gd name="connsiteY17" fmla="*/ 9830 h 4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532" h="41768">
                      <a:moveTo>
                        <a:pt x="27941" y="9794"/>
                      </a:moveTo>
                      <a:cubicBezTo>
                        <a:pt x="32694" y="9794"/>
                        <a:pt x="36511" y="10802"/>
                        <a:pt x="39320" y="12782"/>
                      </a:cubicBezTo>
                      <a:cubicBezTo>
                        <a:pt x="42128" y="14763"/>
                        <a:pt x="43533" y="17787"/>
                        <a:pt x="43533" y="21820"/>
                      </a:cubicBezTo>
                      <a:lnTo>
                        <a:pt x="43533" y="41768"/>
                      </a:lnTo>
                      <a:lnTo>
                        <a:pt x="30534" y="41768"/>
                      </a:lnTo>
                      <a:lnTo>
                        <a:pt x="30534" y="25961"/>
                      </a:lnTo>
                      <a:cubicBezTo>
                        <a:pt x="30534" y="23801"/>
                        <a:pt x="29850" y="22216"/>
                        <a:pt x="28482" y="21244"/>
                      </a:cubicBezTo>
                      <a:cubicBezTo>
                        <a:pt x="27113" y="20236"/>
                        <a:pt x="25133" y="19732"/>
                        <a:pt x="22504" y="19732"/>
                      </a:cubicBezTo>
                      <a:cubicBezTo>
                        <a:pt x="19876" y="19732"/>
                        <a:pt x="17643" y="20344"/>
                        <a:pt x="15771" y="21568"/>
                      </a:cubicBezTo>
                      <a:cubicBezTo>
                        <a:pt x="13899" y="22792"/>
                        <a:pt x="12927" y="24845"/>
                        <a:pt x="12927" y="27689"/>
                      </a:cubicBezTo>
                      <a:lnTo>
                        <a:pt x="12927" y="41768"/>
                      </a:lnTo>
                      <a:lnTo>
                        <a:pt x="0" y="41768"/>
                      </a:lnTo>
                      <a:lnTo>
                        <a:pt x="0" y="0"/>
                      </a:lnTo>
                      <a:lnTo>
                        <a:pt x="12927" y="0"/>
                      </a:lnTo>
                      <a:lnTo>
                        <a:pt x="12927" y="14547"/>
                      </a:lnTo>
                      <a:lnTo>
                        <a:pt x="13287" y="14547"/>
                      </a:lnTo>
                      <a:cubicBezTo>
                        <a:pt x="15087" y="12926"/>
                        <a:pt x="17211" y="11738"/>
                        <a:pt x="19588" y="10982"/>
                      </a:cubicBezTo>
                      <a:cubicBezTo>
                        <a:pt x="22000" y="10226"/>
                        <a:pt x="24773" y="9830"/>
                        <a:pt x="27941" y="9830"/>
                      </a:cubicBezTo>
                      <a:close/>
                    </a:path>
                  </a:pathLst>
                </a:custGeom>
                <a:grpFill/>
                <a:ln w="360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F2298BF5-07E6-F065-D6AB-F536638DF121}"/>
                    </a:ext>
                  </a:extLst>
                </p:cNvPr>
                <p:cNvSpPr/>
                <p:nvPr/>
              </p:nvSpPr>
              <p:spPr>
                <a:xfrm>
                  <a:off x="374257" y="5877013"/>
                  <a:ext cx="46701" cy="33774"/>
                </a:xfrm>
                <a:custGeom>
                  <a:avLst/>
                  <a:gdLst>
                    <a:gd name="connsiteX0" fmla="*/ 23441 w 46701"/>
                    <a:gd name="connsiteY0" fmla="*/ 0 h 33774"/>
                    <a:gd name="connsiteX1" fmla="*/ 36583 w 46701"/>
                    <a:gd name="connsiteY1" fmla="*/ 1945 h 33774"/>
                    <a:gd name="connsiteX2" fmla="*/ 44217 w 46701"/>
                    <a:gd name="connsiteY2" fmla="*/ 7633 h 33774"/>
                    <a:gd name="connsiteX3" fmla="*/ 46701 w 46701"/>
                    <a:gd name="connsiteY3" fmla="*/ 16852 h 33774"/>
                    <a:gd name="connsiteX4" fmla="*/ 46593 w 46701"/>
                    <a:gd name="connsiteY4" fmla="*/ 19804 h 33774"/>
                    <a:gd name="connsiteX5" fmla="*/ 6193 w 46701"/>
                    <a:gd name="connsiteY5" fmla="*/ 19804 h 33774"/>
                    <a:gd name="connsiteX6" fmla="*/ 6301 w 46701"/>
                    <a:gd name="connsiteY6" fmla="*/ 12639 h 33774"/>
                    <a:gd name="connsiteX7" fmla="*/ 37735 w 46701"/>
                    <a:gd name="connsiteY7" fmla="*/ 12639 h 33774"/>
                    <a:gd name="connsiteX8" fmla="*/ 33235 w 46701"/>
                    <a:gd name="connsiteY8" fmla="*/ 15591 h 33774"/>
                    <a:gd name="connsiteX9" fmla="*/ 30894 w 46701"/>
                    <a:gd name="connsiteY9" fmla="*/ 9650 h 33774"/>
                    <a:gd name="connsiteX10" fmla="*/ 23405 w 46701"/>
                    <a:gd name="connsiteY10" fmla="*/ 7742 h 33774"/>
                    <a:gd name="connsiteX11" fmla="*/ 15807 w 46701"/>
                    <a:gd name="connsiteY11" fmla="*/ 9650 h 33774"/>
                    <a:gd name="connsiteX12" fmla="*/ 13503 w 46701"/>
                    <a:gd name="connsiteY12" fmla="*/ 15591 h 33774"/>
                    <a:gd name="connsiteX13" fmla="*/ 13503 w 46701"/>
                    <a:gd name="connsiteY13" fmla="*/ 18148 h 33774"/>
                    <a:gd name="connsiteX14" fmla="*/ 15843 w 46701"/>
                    <a:gd name="connsiteY14" fmla="*/ 24161 h 33774"/>
                    <a:gd name="connsiteX15" fmla="*/ 23477 w 46701"/>
                    <a:gd name="connsiteY15" fmla="*/ 26069 h 33774"/>
                    <a:gd name="connsiteX16" fmla="*/ 29634 w 46701"/>
                    <a:gd name="connsiteY16" fmla="*/ 24989 h 33774"/>
                    <a:gd name="connsiteX17" fmla="*/ 31938 w 46701"/>
                    <a:gd name="connsiteY17" fmla="*/ 22756 h 33774"/>
                    <a:gd name="connsiteX18" fmla="*/ 46233 w 46701"/>
                    <a:gd name="connsiteY18" fmla="*/ 22756 h 33774"/>
                    <a:gd name="connsiteX19" fmla="*/ 43929 w 46701"/>
                    <a:gd name="connsiteY19" fmla="*/ 28338 h 33774"/>
                    <a:gd name="connsiteX20" fmla="*/ 36979 w 46701"/>
                    <a:gd name="connsiteY20" fmla="*/ 32262 h 33774"/>
                    <a:gd name="connsiteX21" fmla="*/ 23441 w 46701"/>
                    <a:gd name="connsiteY21" fmla="*/ 33775 h 33774"/>
                    <a:gd name="connsiteX22" fmla="*/ 10154 w 46701"/>
                    <a:gd name="connsiteY22" fmla="*/ 31830 h 33774"/>
                    <a:gd name="connsiteX23" fmla="*/ 2484 w 46701"/>
                    <a:gd name="connsiteY23" fmla="*/ 26105 h 33774"/>
                    <a:gd name="connsiteX24" fmla="*/ 0 w 46701"/>
                    <a:gd name="connsiteY24" fmla="*/ 16888 h 33774"/>
                    <a:gd name="connsiteX25" fmla="*/ 2484 w 46701"/>
                    <a:gd name="connsiteY25" fmla="*/ 7670 h 33774"/>
                    <a:gd name="connsiteX26" fmla="*/ 10118 w 46701"/>
                    <a:gd name="connsiteY26" fmla="*/ 1981 h 33774"/>
                    <a:gd name="connsiteX27" fmla="*/ 23369 w 46701"/>
                    <a:gd name="connsiteY27" fmla="*/ 36 h 3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701" h="33774">
                      <a:moveTo>
                        <a:pt x="23441" y="0"/>
                      </a:moveTo>
                      <a:cubicBezTo>
                        <a:pt x="28734" y="0"/>
                        <a:pt x="33127" y="648"/>
                        <a:pt x="36583" y="1945"/>
                      </a:cubicBezTo>
                      <a:cubicBezTo>
                        <a:pt x="40040" y="3241"/>
                        <a:pt x="42560" y="5149"/>
                        <a:pt x="44217" y="7633"/>
                      </a:cubicBezTo>
                      <a:cubicBezTo>
                        <a:pt x="45873" y="10118"/>
                        <a:pt x="46701" y="13179"/>
                        <a:pt x="46701" y="16852"/>
                      </a:cubicBezTo>
                      <a:cubicBezTo>
                        <a:pt x="46701" y="17752"/>
                        <a:pt x="46665" y="18724"/>
                        <a:pt x="46593" y="19804"/>
                      </a:cubicBezTo>
                      <a:lnTo>
                        <a:pt x="6193" y="19804"/>
                      </a:lnTo>
                      <a:lnTo>
                        <a:pt x="6301" y="12639"/>
                      </a:lnTo>
                      <a:lnTo>
                        <a:pt x="37735" y="12639"/>
                      </a:lnTo>
                      <a:lnTo>
                        <a:pt x="33235" y="15591"/>
                      </a:lnTo>
                      <a:cubicBezTo>
                        <a:pt x="33235" y="12890"/>
                        <a:pt x="32442" y="10910"/>
                        <a:pt x="30894" y="9650"/>
                      </a:cubicBezTo>
                      <a:cubicBezTo>
                        <a:pt x="29346" y="8389"/>
                        <a:pt x="26861" y="7742"/>
                        <a:pt x="23405" y="7742"/>
                      </a:cubicBezTo>
                      <a:cubicBezTo>
                        <a:pt x="19948" y="7742"/>
                        <a:pt x="17319" y="8389"/>
                        <a:pt x="15807" y="9650"/>
                      </a:cubicBezTo>
                      <a:cubicBezTo>
                        <a:pt x="14295" y="10910"/>
                        <a:pt x="13503" y="12890"/>
                        <a:pt x="13503" y="15591"/>
                      </a:cubicBezTo>
                      <a:lnTo>
                        <a:pt x="13503" y="18148"/>
                      </a:lnTo>
                      <a:cubicBezTo>
                        <a:pt x="13503" y="20884"/>
                        <a:pt x="14295" y="22864"/>
                        <a:pt x="15843" y="24161"/>
                      </a:cubicBezTo>
                      <a:cubicBezTo>
                        <a:pt x="17391" y="25457"/>
                        <a:pt x="19948" y="26069"/>
                        <a:pt x="23477" y="26069"/>
                      </a:cubicBezTo>
                      <a:cubicBezTo>
                        <a:pt x="26357" y="26069"/>
                        <a:pt x="28410" y="25709"/>
                        <a:pt x="29634" y="24989"/>
                      </a:cubicBezTo>
                      <a:cubicBezTo>
                        <a:pt x="30858" y="24269"/>
                        <a:pt x="31650" y="23549"/>
                        <a:pt x="31938" y="22756"/>
                      </a:cubicBezTo>
                      <a:lnTo>
                        <a:pt x="46233" y="22756"/>
                      </a:lnTo>
                      <a:cubicBezTo>
                        <a:pt x="46053" y="24881"/>
                        <a:pt x="45261" y="26717"/>
                        <a:pt x="43929" y="28338"/>
                      </a:cubicBezTo>
                      <a:cubicBezTo>
                        <a:pt x="42596" y="29958"/>
                        <a:pt x="40256" y="31254"/>
                        <a:pt x="36979" y="32262"/>
                      </a:cubicBezTo>
                      <a:cubicBezTo>
                        <a:pt x="33703" y="33271"/>
                        <a:pt x="29166" y="33775"/>
                        <a:pt x="23441" y="33775"/>
                      </a:cubicBezTo>
                      <a:cubicBezTo>
                        <a:pt x="18040" y="33775"/>
                        <a:pt x="13647" y="33126"/>
                        <a:pt x="10154" y="31830"/>
                      </a:cubicBezTo>
                      <a:cubicBezTo>
                        <a:pt x="6697" y="30534"/>
                        <a:pt x="4141" y="28625"/>
                        <a:pt x="2484" y="26105"/>
                      </a:cubicBezTo>
                      <a:cubicBezTo>
                        <a:pt x="828" y="23585"/>
                        <a:pt x="0" y="20524"/>
                        <a:pt x="0" y="16888"/>
                      </a:cubicBezTo>
                      <a:cubicBezTo>
                        <a:pt x="0" y="13251"/>
                        <a:pt x="828" y="10154"/>
                        <a:pt x="2484" y="7670"/>
                      </a:cubicBezTo>
                      <a:cubicBezTo>
                        <a:pt x="4141" y="5185"/>
                        <a:pt x="6697" y="3313"/>
                        <a:pt x="10118" y="1981"/>
                      </a:cubicBezTo>
                      <a:cubicBezTo>
                        <a:pt x="13539" y="648"/>
                        <a:pt x="17968" y="36"/>
                        <a:pt x="23369" y="36"/>
                      </a:cubicBezTo>
                      <a:close/>
                    </a:path>
                  </a:pathLst>
                </a:custGeom>
                <a:grpFill/>
                <a:ln w="3601"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515F1610-9583-4FA8-CC31-8C1A9375DEDE}"/>
                    </a:ext>
                  </a:extLst>
                </p:cNvPr>
                <p:cNvSpPr/>
                <p:nvPr/>
              </p:nvSpPr>
              <p:spPr>
                <a:xfrm>
                  <a:off x="446883" y="5868263"/>
                  <a:ext cx="51022" cy="41192"/>
                </a:xfrm>
                <a:custGeom>
                  <a:avLst/>
                  <a:gdLst>
                    <a:gd name="connsiteX0" fmla="*/ 43785 w 51022"/>
                    <a:gd name="connsiteY0" fmla="*/ 19084 h 41192"/>
                    <a:gd name="connsiteX1" fmla="*/ 49078 w 51022"/>
                    <a:gd name="connsiteY1" fmla="*/ 22217 h 41192"/>
                    <a:gd name="connsiteX2" fmla="*/ 51022 w 51022"/>
                    <a:gd name="connsiteY2" fmla="*/ 29094 h 41192"/>
                    <a:gd name="connsiteX3" fmla="*/ 47565 w 51022"/>
                    <a:gd name="connsiteY3" fmla="*/ 38168 h 41192"/>
                    <a:gd name="connsiteX4" fmla="*/ 36475 w 51022"/>
                    <a:gd name="connsiteY4" fmla="*/ 41192 h 41192"/>
                    <a:gd name="connsiteX5" fmla="*/ 0 w 51022"/>
                    <a:gd name="connsiteY5" fmla="*/ 41192 h 41192"/>
                    <a:gd name="connsiteX6" fmla="*/ 0 w 51022"/>
                    <a:gd name="connsiteY6" fmla="*/ 0 h 41192"/>
                    <a:gd name="connsiteX7" fmla="*/ 35539 w 51022"/>
                    <a:gd name="connsiteY7" fmla="*/ 0 h 41192"/>
                    <a:gd name="connsiteX8" fmla="*/ 46161 w 51022"/>
                    <a:gd name="connsiteY8" fmla="*/ 2809 h 41192"/>
                    <a:gd name="connsiteX9" fmla="*/ 49510 w 51022"/>
                    <a:gd name="connsiteY9" fmla="*/ 10694 h 41192"/>
                    <a:gd name="connsiteX10" fmla="*/ 47997 w 51022"/>
                    <a:gd name="connsiteY10" fmla="*/ 15951 h 41192"/>
                    <a:gd name="connsiteX11" fmla="*/ 43785 w 51022"/>
                    <a:gd name="connsiteY11" fmla="*/ 18796 h 41192"/>
                    <a:gd name="connsiteX12" fmla="*/ 43785 w 51022"/>
                    <a:gd name="connsiteY12" fmla="*/ 19156 h 41192"/>
                    <a:gd name="connsiteX13" fmla="*/ 31038 w 51022"/>
                    <a:gd name="connsiteY13" fmla="*/ 16203 h 41192"/>
                    <a:gd name="connsiteX14" fmla="*/ 34171 w 51022"/>
                    <a:gd name="connsiteY14" fmla="*/ 15375 h 41192"/>
                    <a:gd name="connsiteX15" fmla="*/ 35179 w 51022"/>
                    <a:gd name="connsiteY15" fmla="*/ 12567 h 41192"/>
                    <a:gd name="connsiteX16" fmla="*/ 34171 w 51022"/>
                    <a:gd name="connsiteY16" fmla="*/ 9866 h 41192"/>
                    <a:gd name="connsiteX17" fmla="*/ 31038 w 51022"/>
                    <a:gd name="connsiteY17" fmla="*/ 9038 h 41192"/>
                    <a:gd name="connsiteX18" fmla="*/ 13107 w 51022"/>
                    <a:gd name="connsiteY18" fmla="*/ 9038 h 41192"/>
                    <a:gd name="connsiteX19" fmla="*/ 13107 w 51022"/>
                    <a:gd name="connsiteY19" fmla="*/ 16203 h 41192"/>
                    <a:gd name="connsiteX20" fmla="*/ 31038 w 51022"/>
                    <a:gd name="connsiteY20" fmla="*/ 16203 h 41192"/>
                    <a:gd name="connsiteX21" fmla="*/ 31794 w 51022"/>
                    <a:gd name="connsiteY21" fmla="*/ 32299 h 41192"/>
                    <a:gd name="connsiteX22" fmla="*/ 35395 w 51022"/>
                    <a:gd name="connsiteY22" fmla="*/ 31326 h 41192"/>
                    <a:gd name="connsiteX23" fmla="*/ 36511 w 51022"/>
                    <a:gd name="connsiteY23" fmla="*/ 28194 h 41192"/>
                    <a:gd name="connsiteX24" fmla="*/ 35395 w 51022"/>
                    <a:gd name="connsiteY24" fmla="*/ 25061 h 41192"/>
                    <a:gd name="connsiteX25" fmla="*/ 31794 w 51022"/>
                    <a:gd name="connsiteY25" fmla="*/ 24089 h 41192"/>
                    <a:gd name="connsiteX26" fmla="*/ 13107 w 51022"/>
                    <a:gd name="connsiteY26" fmla="*/ 24089 h 41192"/>
                    <a:gd name="connsiteX27" fmla="*/ 13107 w 51022"/>
                    <a:gd name="connsiteY27" fmla="*/ 32299 h 41192"/>
                    <a:gd name="connsiteX28" fmla="*/ 31794 w 51022"/>
                    <a:gd name="connsiteY28" fmla="*/ 32299 h 41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1022" h="41192">
                      <a:moveTo>
                        <a:pt x="43785" y="19084"/>
                      </a:moveTo>
                      <a:cubicBezTo>
                        <a:pt x="46017" y="19624"/>
                        <a:pt x="47781" y="20668"/>
                        <a:pt x="49078" y="22217"/>
                      </a:cubicBezTo>
                      <a:cubicBezTo>
                        <a:pt x="50374" y="23765"/>
                        <a:pt x="51022" y="26033"/>
                        <a:pt x="51022" y="29094"/>
                      </a:cubicBezTo>
                      <a:cubicBezTo>
                        <a:pt x="51022" y="33127"/>
                        <a:pt x="49870" y="36151"/>
                        <a:pt x="47565" y="38168"/>
                      </a:cubicBezTo>
                      <a:cubicBezTo>
                        <a:pt x="45261" y="40184"/>
                        <a:pt x="41552" y="41192"/>
                        <a:pt x="36475" y="41192"/>
                      </a:cubicBezTo>
                      <a:lnTo>
                        <a:pt x="0" y="41192"/>
                      </a:lnTo>
                      <a:lnTo>
                        <a:pt x="0" y="0"/>
                      </a:lnTo>
                      <a:lnTo>
                        <a:pt x="35539" y="0"/>
                      </a:lnTo>
                      <a:cubicBezTo>
                        <a:pt x="40400" y="0"/>
                        <a:pt x="43929" y="936"/>
                        <a:pt x="46161" y="2809"/>
                      </a:cubicBezTo>
                      <a:cubicBezTo>
                        <a:pt x="48394" y="4681"/>
                        <a:pt x="49510" y="7310"/>
                        <a:pt x="49510" y="10694"/>
                      </a:cubicBezTo>
                      <a:cubicBezTo>
                        <a:pt x="49510" y="12855"/>
                        <a:pt x="49006" y="14583"/>
                        <a:pt x="47997" y="15951"/>
                      </a:cubicBezTo>
                      <a:cubicBezTo>
                        <a:pt x="46989" y="17320"/>
                        <a:pt x="45585" y="18256"/>
                        <a:pt x="43785" y="18796"/>
                      </a:cubicBezTo>
                      <a:lnTo>
                        <a:pt x="43785" y="19156"/>
                      </a:lnTo>
                      <a:close/>
                      <a:moveTo>
                        <a:pt x="31038" y="16203"/>
                      </a:moveTo>
                      <a:cubicBezTo>
                        <a:pt x="32442" y="16203"/>
                        <a:pt x="33523" y="15915"/>
                        <a:pt x="34171" y="15375"/>
                      </a:cubicBezTo>
                      <a:cubicBezTo>
                        <a:pt x="34855" y="14835"/>
                        <a:pt x="35179" y="13899"/>
                        <a:pt x="35179" y="12567"/>
                      </a:cubicBezTo>
                      <a:cubicBezTo>
                        <a:pt x="35179" y="11342"/>
                        <a:pt x="34855" y="10442"/>
                        <a:pt x="34171" y="9866"/>
                      </a:cubicBezTo>
                      <a:cubicBezTo>
                        <a:pt x="33487" y="9290"/>
                        <a:pt x="32442" y="9038"/>
                        <a:pt x="31038" y="9038"/>
                      </a:cubicBezTo>
                      <a:lnTo>
                        <a:pt x="13107" y="9038"/>
                      </a:lnTo>
                      <a:lnTo>
                        <a:pt x="13107" y="16203"/>
                      </a:lnTo>
                      <a:lnTo>
                        <a:pt x="31038" y="16203"/>
                      </a:lnTo>
                      <a:close/>
                      <a:moveTo>
                        <a:pt x="31794" y="32299"/>
                      </a:moveTo>
                      <a:cubicBezTo>
                        <a:pt x="33451" y="32299"/>
                        <a:pt x="34639" y="31974"/>
                        <a:pt x="35395" y="31326"/>
                      </a:cubicBezTo>
                      <a:cubicBezTo>
                        <a:pt x="36151" y="30678"/>
                        <a:pt x="36511" y="29634"/>
                        <a:pt x="36511" y="28194"/>
                      </a:cubicBezTo>
                      <a:cubicBezTo>
                        <a:pt x="36511" y="26753"/>
                        <a:pt x="36151" y="25745"/>
                        <a:pt x="35395" y="25061"/>
                      </a:cubicBezTo>
                      <a:cubicBezTo>
                        <a:pt x="34639" y="24413"/>
                        <a:pt x="33451" y="24089"/>
                        <a:pt x="31794" y="24089"/>
                      </a:cubicBezTo>
                      <a:lnTo>
                        <a:pt x="13107" y="24089"/>
                      </a:lnTo>
                      <a:lnTo>
                        <a:pt x="13107" y="32299"/>
                      </a:lnTo>
                      <a:lnTo>
                        <a:pt x="31794" y="32299"/>
                      </a:lnTo>
                      <a:close/>
                    </a:path>
                  </a:pathLst>
                </a:custGeom>
                <a:grpFill/>
                <a:ln w="3601"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2FA18223-1190-EEB9-E2AD-B27792D9FC32}"/>
                    </a:ext>
                  </a:extLst>
                </p:cNvPr>
                <p:cNvSpPr/>
                <p:nvPr/>
              </p:nvSpPr>
              <p:spPr>
                <a:xfrm>
                  <a:off x="502694" y="5867435"/>
                  <a:ext cx="13142" cy="41984"/>
                </a:xfrm>
                <a:custGeom>
                  <a:avLst/>
                  <a:gdLst>
                    <a:gd name="connsiteX0" fmla="*/ 0 w 13142"/>
                    <a:gd name="connsiteY0" fmla="*/ 0 h 41984"/>
                    <a:gd name="connsiteX1" fmla="*/ 13143 w 13142"/>
                    <a:gd name="connsiteY1" fmla="*/ 0 h 41984"/>
                    <a:gd name="connsiteX2" fmla="*/ 13143 w 13142"/>
                    <a:gd name="connsiteY2" fmla="*/ 7165 h 41984"/>
                    <a:gd name="connsiteX3" fmla="*/ 0 w 13142"/>
                    <a:gd name="connsiteY3" fmla="*/ 7165 h 41984"/>
                    <a:gd name="connsiteX4" fmla="*/ 0 w 13142"/>
                    <a:gd name="connsiteY4" fmla="*/ 0 h 41984"/>
                    <a:gd name="connsiteX5" fmla="*/ 108 w 13142"/>
                    <a:gd name="connsiteY5" fmla="*/ 10838 h 41984"/>
                    <a:gd name="connsiteX6" fmla="*/ 13035 w 13142"/>
                    <a:gd name="connsiteY6" fmla="*/ 10838 h 41984"/>
                    <a:gd name="connsiteX7" fmla="*/ 13035 w 13142"/>
                    <a:gd name="connsiteY7" fmla="*/ 41984 h 41984"/>
                    <a:gd name="connsiteX8" fmla="*/ 108 w 13142"/>
                    <a:gd name="connsiteY8" fmla="*/ 41984 h 41984"/>
                    <a:gd name="connsiteX9" fmla="*/ 108 w 13142"/>
                    <a:gd name="connsiteY9" fmla="*/ 10838 h 41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42" h="41984">
                      <a:moveTo>
                        <a:pt x="0" y="0"/>
                      </a:moveTo>
                      <a:lnTo>
                        <a:pt x="13143" y="0"/>
                      </a:lnTo>
                      <a:lnTo>
                        <a:pt x="13143" y="7165"/>
                      </a:lnTo>
                      <a:lnTo>
                        <a:pt x="0" y="7165"/>
                      </a:lnTo>
                      <a:lnTo>
                        <a:pt x="0" y="0"/>
                      </a:lnTo>
                      <a:close/>
                      <a:moveTo>
                        <a:pt x="108" y="10838"/>
                      </a:moveTo>
                      <a:lnTo>
                        <a:pt x="13035" y="10838"/>
                      </a:lnTo>
                      <a:lnTo>
                        <a:pt x="13035" y="41984"/>
                      </a:lnTo>
                      <a:lnTo>
                        <a:pt x="108" y="41984"/>
                      </a:lnTo>
                      <a:lnTo>
                        <a:pt x="108" y="10838"/>
                      </a:lnTo>
                      <a:close/>
                    </a:path>
                  </a:pathLst>
                </a:custGeom>
                <a:grpFill/>
                <a:ln w="3601"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36DA4698-EB45-22BA-A2CA-69150E7AB6A1}"/>
                    </a:ext>
                  </a:extLst>
                </p:cNvPr>
                <p:cNvSpPr/>
                <p:nvPr/>
              </p:nvSpPr>
              <p:spPr>
                <a:xfrm>
                  <a:off x="520554" y="5877481"/>
                  <a:ext cx="45584" cy="43316"/>
                </a:xfrm>
                <a:custGeom>
                  <a:avLst/>
                  <a:gdLst>
                    <a:gd name="connsiteX0" fmla="*/ 45549 w 45584"/>
                    <a:gd name="connsiteY0" fmla="*/ 792 h 43316"/>
                    <a:gd name="connsiteX1" fmla="*/ 45549 w 45584"/>
                    <a:gd name="connsiteY1" fmla="*/ 30030 h 43316"/>
                    <a:gd name="connsiteX2" fmla="*/ 43965 w 45584"/>
                    <a:gd name="connsiteY2" fmla="*/ 37880 h 43316"/>
                    <a:gd name="connsiteX3" fmla="*/ 37627 w 45584"/>
                    <a:gd name="connsiteY3" fmla="*/ 41984 h 43316"/>
                    <a:gd name="connsiteX4" fmla="*/ 23297 w 45584"/>
                    <a:gd name="connsiteY4" fmla="*/ 43317 h 43316"/>
                    <a:gd name="connsiteX5" fmla="*/ 9290 w 45584"/>
                    <a:gd name="connsiteY5" fmla="*/ 41984 h 43316"/>
                    <a:gd name="connsiteX6" fmla="*/ 2737 w 45584"/>
                    <a:gd name="connsiteY6" fmla="*/ 38276 h 43316"/>
                    <a:gd name="connsiteX7" fmla="*/ 720 w 45584"/>
                    <a:gd name="connsiteY7" fmla="*/ 32118 h 43316"/>
                    <a:gd name="connsiteX8" fmla="*/ 15087 w 45584"/>
                    <a:gd name="connsiteY8" fmla="*/ 32118 h 43316"/>
                    <a:gd name="connsiteX9" fmla="*/ 16131 w 45584"/>
                    <a:gd name="connsiteY9" fmla="*/ 33955 h 43316"/>
                    <a:gd name="connsiteX10" fmla="*/ 18544 w 45584"/>
                    <a:gd name="connsiteY10" fmla="*/ 35107 h 43316"/>
                    <a:gd name="connsiteX11" fmla="*/ 23549 w 45584"/>
                    <a:gd name="connsiteY11" fmla="*/ 35575 h 43316"/>
                    <a:gd name="connsiteX12" fmla="*/ 29382 w 45584"/>
                    <a:gd name="connsiteY12" fmla="*/ 35035 h 43316"/>
                    <a:gd name="connsiteX13" fmla="*/ 31974 w 45584"/>
                    <a:gd name="connsiteY13" fmla="*/ 33343 h 43316"/>
                    <a:gd name="connsiteX14" fmla="*/ 32622 w 45584"/>
                    <a:gd name="connsiteY14" fmla="*/ 30066 h 43316"/>
                    <a:gd name="connsiteX15" fmla="*/ 32622 w 45584"/>
                    <a:gd name="connsiteY15" fmla="*/ 25349 h 43316"/>
                    <a:gd name="connsiteX16" fmla="*/ 32262 w 45584"/>
                    <a:gd name="connsiteY16" fmla="*/ 25349 h 43316"/>
                    <a:gd name="connsiteX17" fmla="*/ 26897 w 45584"/>
                    <a:gd name="connsiteY17" fmla="*/ 28482 h 43316"/>
                    <a:gd name="connsiteX18" fmla="*/ 19228 w 45584"/>
                    <a:gd name="connsiteY18" fmla="*/ 29562 h 43316"/>
                    <a:gd name="connsiteX19" fmla="*/ 8714 w 45584"/>
                    <a:gd name="connsiteY19" fmla="*/ 27905 h 43316"/>
                    <a:gd name="connsiteX20" fmla="*/ 2232 w 45584"/>
                    <a:gd name="connsiteY20" fmla="*/ 22936 h 43316"/>
                    <a:gd name="connsiteX21" fmla="*/ 0 w 45584"/>
                    <a:gd name="connsiteY21" fmla="*/ 14799 h 43316"/>
                    <a:gd name="connsiteX22" fmla="*/ 2232 w 45584"/>
                    <a:gd name="connsiteY22" fmla="*/ 6625 h 43316"/>
                    <a:gd name="connsiteX23" fmla="*/ 8714 w 45584"/>
                    <a:gd name="connsiteY23" fmla="*/ 1656 h 43316"/>
                    <a:gd name="connsiteX24" fmla="*/ 19228 w 45584"/>
                    <a:gd name="connsiteY24" fmla="*/ 0 h 43316"/>
                    <a:gd name="connsiteX25" fmla="*/ 27005 w 45584"/>
                    <a:gd name="connsiteY25" fmla="*/ 1152 h 43316"/>
                    <a:gd name="connsiteX26" fmla="*/ 32478 w 45584"/>
                    <a:gd name="connsiteY26" fmla="*/ 4429 h 43316"/>
                    <a:gd name="connsiteX27" fmla="*/ 32874 w 45584"/>
                    <a:gd name="connsiteY27" fmla="*/ 4429 h 43316"/>
                    <a:gd name="connsiteX28" fmla="*/ 32874 w 45584"/>
                    <a:gd name="connsiteY28" fmla="*/ 792 h 43316"/>
                    <a:gd name="connsiteX29" fmla="*/ 45585 w 45584"/>
                    <a:gd name="connsiteY29" fmla="*/ 792 h 43316"/>
                    <a:gd name="connsiteX30" fmla="*/ 23045 w 45584"/>
                    <a:gd name="connsiteY30" fmla="*/ 20884 h 43316"/>
                    <a:gd name="connsiteX31" fmla="*/ 30426 w 45584"/>
                    <a:gd name="connsiteY31" fmla="*/ 19264 h 43316"/>
                    <a:gd name="connsiteX32" fmla="*/ 32910 w 45584"/>
                    <a:gd name="connsiteY32" fmla="*/ 14763 h 43316"/>
                    <a:gd name="connsiteX33" fmla="*/ 30426 w 45584"/>
                    <a:gd name="connsiteY33" fmla="*/ 10226 h 43316"/>
                    <a:gd name="connsiteX34" fmla="*/ 23045 w 45584"/>
                    <a:gd name="connsiteY34" fmla="*/ 8570 h 43316"/>
                    <a:gd name="connsiteX35" fmla="*/ 15699 w 45584"/>
                    <a:gd name="connsiteY35" fmla="*/ 10118 h 43316"/>
                    <a:gd name="connsiteX36" fmla="*/ 13395 w 45584"/>
                    <a:gd name="connsiteY36" fmla="*/ 14727 h 43316"/>
                    <a:gd name="connsiteX37" fmla="*/ 15699 w 45584"/>
                    <a:gd name="connsiteY37" fmla="*/ 19300 h 43316"/>
                    <a:gd name="connsiteX38" fmla="*/ 23045 w 45584"/>
                    <a:gd name="connsiteY38" fmla="*/ 20848 h 43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5584" h="43316">
                      <a:moveTo>
                        <a:pt x="45549" y="792"/>
                      </a:moveTo>
                      <a:lnTo>
                        <a:pt x="45549" y="30030"/>
                      </a:lnTo>
                      <a:cubicBezTo>
                        <a:pt x="45549" y="33415"/>
                        <a:pt x="45009" y="36043"/>
                        <a:pt x="43965" y="37880"/>
                      </a:cubicBezTo>
                      <a:cubicBezTo>
                        <a:pt x="42920" y="39716"/>
                        <a:pt x="40796" y="41084"/>
                        <a:pt x="37627" y="41984"/>
                      </a:cubicBezTo>
                      <a:cubicBezTo>
                        <a:pt x="34459" y="42885"/>
                        <a:pt x="29670" y="43317"/>
                        <a:pt x="23297" y="43317"/>
                      </a:cubicBezTo>
                      <a:cubicBezTo>
                        <a:pt x="16923" y="43317"/>
                        <a:pt x="12530" y="42885"/>
                        <a:pt x="9290" y="41984"/>
                      </a:cubicBezTo>
                      <a:cubicBezTo>
                        <a:pt x="6085" y="41084"/>
                        <a:pt x="3889" y="39860"/>
                        <a:pt x="2737" y="38276"/>
                      </a:cubicBezTo>
                      <a:cubicBezTo>
                        <a:pt x="1584" y="36691"/>
                        <a:pt x="900" y="34639"/>
                        <a:pt x="720" y="32118"/>
                      </a:cubicBezTo>
                      <a:lnTo>
                        <a:pt x="15087" y="32118"/>
                      </a:lnTo>
                      <a:cubicBezTo>
                        <a:pt x="15339" y="32874"/>
                        <a:pt x="15699" y="33487"/>
                        <a:pt x="16131" y="33955"/>
                      </a:cubicBezTo>
                      <a:cubicBezTo>
                        <a:pt x="16563" y="34423"/>
                        <a:pt x="17355" y="34819"/>
                        <a:pt x="18544" y="35107"/>
                      </a:cubicBezTo>
                      <a:cubicBezTo>
                        <a:pt x="19732" y="35395"/>
                        <a:pt x="21388" y="35575"/>
                        <a:pt x="23549" y="35575"/>
                      </a:cubicBezTo>
                      <a:cubicBezTo>
                        <a:pt x="26141" y="35575"/>
                        <a:pt x="28049" y="35395"/>
                        <a:pt x="29382" y="35035"/>
                      </a:cubicBezTo>
                      <a:cubicBezTo>
                        <a:pt x="30714" y="34675"/>
                        <a:pt x="31542" y="34099"/>
                        <a:pt x="31974" y="33343"/>
                      </a:cubicBezTo>
                      <a:cubicBezTo>
                        <a:pt x="32406" y="32587"/>
                        <a:pt x="32622" y="31470"/>
                        <a:pt x="32622" y="30066"/>
                      </a:cubicBezTo>
                      <a:lnTo>
                        <a:pt x="32622" y="25349"/>
                      </a:lnTo>
                      <a:lnTo>
                        <a:pt x="32262" y="25349"/>
                      </a:lnTo>
                      <a:cubicBezTo>
                        <a:pt x="30786" y="26681"/>
                        <a:pt x="29022" y="27725"/>
                        <a:pt x="26897" y="28482"/>
                      </a:cubicBezTo>
                      <a:cubicBezTo>
                        <a:pt x="24773" y="29202"/>
                        <a:pt x="22216" y="29562"/>
                        <a:pt x="19228" y="29562"/>
                      </a:cubicBezTo>
                      <a:cubicBezTo>
                        <a:pt x="15087" y="29562"/>
                        <a:pt x="11558" y="28986"/>
                        <a:pt x="8714" y="27905"/>
                      </a:cubicBezTo>
                      <a:cubicBezTo>
                        <a:pt x="5869" y="26789"/>
                        <a:pt x="3709" y="25133"/>
                        <a:pt x="2232" y="22936"/>
                      </a:cubicBezTo>
                      <a:cubicBezTo>
                        <a:pt x="756" y="20740"/>
                        <a:pt x="0" y="18040"/>
                        <a:pt x="0" y="14799"/>
                      </a:cubicBezTo>
                      <a:cubicBezTo>
                        <a:pt x="0" y="11558"/>
                        <a:pt x="756" y="8858"/>
                        <a:pt x="2232" y="6625"/>
                      </a:cubicBezTo>
                      <a:cubicBezTo>
                        <a:pt x="3709" y="4393"/>
                        <a:pt x="5869" y="2773"/>
                        <a:pt x="8714" y="1656"/>
                      </a:cubicBezTo>
                      <a:cubicBezTo>
                        <a:pt x="11558" y="576"/>
                        <a:pt x="15051" y="0"/>
                        <a:pt x="19228" y="0"/>
                      </a:cubicBezTo>
                      <a:cubicBezTo>
                        <a:pt x="22216" y="0"/>
                        <a:pt x="24809" y="396"/>
                        <a:pt x="27005" y="1152"/>
                      </a:cubicBezTo>
                      <a:cubicBezTo>
                        <a:pt x="29202" y="1908"/>
                        <a:pt x="31038" y="3024"/>
                        <a:pt x="32478" y="4429"/>
                      </a:cubicBezTo>
                      <a:lnTo>
                        <a:pt x="32874" y="4429"/>
                      </a:lnTo>
                      <a:lnTo>
                        <a:pt x="32874" y="792"/>
                      </a:lnTo>
                      <a:lnTo>
                        <a:pt x="45585" y="792"/>
                      </a:lnTo>
                      <a:close/>
                      <a:moveTo>
                        <a:pt x="23045" y="20884"/>
                      </a:moveTo>
                      <a:cubicBezTo>
                        <a:pt x="26321" y="20884"/>
                        <a:pt x="28770" y="20344"/>
                        <a:pt x="30426" y="19264"/>
                      </a:cubicBezTo>
                      <a:cubicBezTo>
                        <a:pt x="32082" y="18184"/>
                        <a:pt x="32910" y="16671"/>
                        <a:pt x="32910" y="14763"/>
                      </a:cubicBezTo>
                      <a:cubicBezTo>
                        <a:pt x="32910" y="12854"/>
                        <a:pt x="32082" y="11342"/>
                        <a:pt x="30426" y="10226"/>
                      </a:cubicBezTo>
                      <a:cubicBezTo>
                        <a:pt x="28770" y="9146"/>
                        <a:pt x="26321" y="8570"/>
                        <a:pt x="23045" y="8570"/>
                      </a:cubicBezTo>
                      <a:cubicBezTo>
                        <a:pt x="19768" y="8570"/>
                        <a:pt x="17247" y="9074"/>
                        <a:pt x="15699" y="10118"/>
                      </a:cubicBezTo>
                      <a:cubicBezTo>
                        <a:pt x="14151" y="11162"/>
                        <a:pt x="13395" y="12711"/>
                        <a:pt x="13395" y="14727"/>
                      </a:cubicBezTo>
                      <a:cubicBezTo>
                        <a:pt x="13395" y="16743"/>
                        <a:pt x="14151" y="18255"/>
                        <a:pt x="15699" y="19300"/>
                      </a:cubicBezTo>
                      <a:cubicBezTo>
                        <a:pt x="17247" y="20344"/>
                        <a:pt x="19696" y="20848"/>
                        <a:pt x="23045" y="20848"/>
                      </a:cubicBezTo>
                      <a:close/>
                    </a:path>
                  </a:pathLst>
                </a:custGeom>
                <a:grpFill/>
                <a:ln w="360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02014916-1AE3-C3DC-2CD2-AC6CA61386AC}"/>
                    </a:ext>
                  </a:extLst>
                </p:cNvPr>
                <p:cNvSpPr/>
                <p:nvPr/>
              </p:nvSpPr>
              <p:spPr>
                <a:xfrm>
                  <a:off x="593036" y="5868263"/>
                  <a:ext cx="13106" cy="41192"/>
                </a:xfrm>
                <a:custGeom>
                  <a:avLst/>
                  <a:gdLst>
                    <a:gd name="connsiteX0" fmla="*/ 0 w 13106"/>
                    <a:gd name="connsiteY0" fmla="*/ 41192 h 41192"/>
                    <a:gd name="connsiteX1" fmla="*/ 0 w 13106"/>
                    <a:gd name="connsiteY1" fmla="*/ 0 h 41192"/>
                    <a:gd name="connsiteX2" fmla="*/ 13107 w 13106"/>
                    <a:gd name="connsiteY2" fmla="*/ 0 h 41192"/>
                    <a:gd name="connsiteX3" fmla="*/ 13107 w 13106"/>
                    <a:gd name="connsiteY3" fmla="*/ 41192 h 41192"/>
                    <a:gd name="connsiteX4" fmla="*/ 0 w 13106"/>
                    <a:gd name="connsiteY4" fmla="*/ 41192 h 41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6" h="41192">
                      <a:moveTo>
                        <a:pt x="0" y="41192"/>
                      </a:moveTo>
                      <a:lnTo>
                        <a:pt x="0" y="0"/>
                      </a:lnTo>
                      <a:lnTo>
                        <a:pt x="13107" y="0"/>
                      </a:lnTo>
                      <a:lnTo>
                        <a:pt x="13107" y="41192"/>
                      </a:lnTo>
                      <a:lnTo>
                        <a:pt x="0" y="41192"/>
                      </a:lnTo>
                      <a:close/>
                    </a:path>
                  </a:pathLst>
                </a:custGeom>
                <a:grpFill/>
                <a:ln w="3601"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1D39FB12-92C5-D06F-A293-8758224E0977}"/>
                    </a:ext>
                  </a:extLst>
                </p:cNvPr>
                <p:cNvSpPr/>
                <p:nvPr/>
              </p:nvSpPr>
              <p:spPr>
                <a:xfrm>
                  <a:off x="610608" y="5877157"/>
                  <a:ext cx="45548" cy="33666"/>
                </a:xfrm>
                <a:custGeom>
                  <a:avLst/>
                  <a:gdLst>
                    <a:gd name="connsiteX0" fmla="*/ 30030 w 45548"/>
                    <a:gd name="connsiteY0" fmla="*/ 10262 h 33666"/>
                    <a:gd name="connsiteX1" fmla="*/ 27401 w 45548"/>
                    <a:gd name="connsiteY1" fmla="*/ 7813 h 33666"/>
                    <a:gd name="connsiteX2" fmla="*/ 21496 w 45548"/>
                    <a:gd name="connsiteY2" fmla="*/ 7093 h 33666"/>
                    <a:gd name="connsiteX3" fmla="*/ 16275 w 45548"/>
                    <a:gd name="connsiteY3" fmla="*/ 7706 h 33666"/>
                    <a:gd name="connsiteX4" fmla="*/ 14763 w 45548"/>
                    <a:gd name="connsiteY4" fmla="*/ 9506 h 33666"/>
                    <a:gd name="connsiteX5" fmla="*/ 15555 w 45548"/>
                    <a:gd name="connsiteY5" fmla="*/ 10874 h 33666"/>
                    <a:gd name="connsiteX6" fmla="*/ 18508 w 45548"/>
                    <a:gd name="connsiteY6" fmla="*/ 11486 h 33666"/>
                    <a:gd name="connsiteX7" fmla="*/ 33451 w 45548"/>
                    <a:gd name="connsiteY7" fmla="*/ 12710 h 33666"/>
                    <a:gd name="connsiteX8" fmla="*/ 40184 w 45548"/>
                    <a:gd name="connsiteY8" fmla="*/ 14043 h 33666"/>
                    <a:gd name="connsiteX9" fmla="*/ 44181 w 45548"/>
                    <a:gd name="connsiteY9" fmla="*/ 17211 h 33666"/>
                    <a:gd name="connsiteX10" fmla="*/ 45549 w 45548"/>
                    <a:gd name="connsiteY10" fmla="*/ 22864 h 33666"/>
                    <a:gd name="connsiteX11" fmla="*/ 43100 w 45548"/>
                    <a:gd name="connsiteY11" fmla="*/ 29598 h 33666"/>
                    <a:gd name="connsiteX12" fmla="*/ 35791 w 45548"/>
                    <a:gd name="connsiteY12" fmla="*/ 32766 h 33666"/>
                    <a:gd name="connsiteX13" fmla="*/ 22828 w 45548"/>
                    <a:gd name="connsiteY13" fmla="*/ 33667 h 33666"/>
                    <a:gd name="connsiteX14" fmla="*/ 10442 w 45548"/>
                    <a:gd name="connsiteY14" fmla="*/ 32766 h 33666"/>
                    <a:gd name="connsiteX15" fmla="*/ 2917 w 45548"/>
                    <a:gd name="connsiteY15" fmla="*/ 29418 h 33666"/>
                    <a:gd name="connsiteX16" fmla="*/ 0 w 45548"/>
                    <a:gd name="connsiteY16" fmla="*/ 22360 h 33666"/>
                    <a:gd name="connsiteX17" fmla="*/ 14583 w 45548"/>
                    <a:gd name="connsiteY17" fmla="*/ 22360 h 33666"/>
                    <a:gd name="connsiteX18" fmla="*/ 17139 w 45548"/>
                    <a:gd name="connsiteY18" fmla="*/ 25385 h 33666"/>
                    <a:gd name="connsiteX19" fmla="*/ 23585 w 45548"/>
                    <a:gd name="connsiteY19" fmla="*/ 26177 h 33666"/>
                    <a:gd name="connsiteX20" fmla="*/ 29598 w 45548"/>
                    <a:gd name="connsiteY20" fmla="*/ 25529 h 33666"/>
                    <a:gd name="connsiteX21" fmla="*/ 31254 w 45548"/>
                    <a:gd name="connsiteY21" fmla="*/ 23512 h 33666"/>
                    <a:gd name="connsiteX22" fmla="*/ 30426 w 45548"/>
                    <a:gd name="connsiteY22" fmla="*/ 21964 h 33666"/>
                    <a:gd name="connsiteX23" fmla="*/ 27617 w 45548"/>
                    <a:gd name="connsiteY23" fmla="*/ 21388 h 33666"/>
                    <a:gd name="connsiteX24" fmla="*/ 13719 w 45548"/>
                    <a:gd name="connsiteY24" fmla="*/ 19948 h 33666"/>
                    <a:gd name="connsiteX25" fmla="*/ 6697 w 45548"/>
                    <a:gd name="connsiteY25" fmla="*/ 18579 h 33666"/>
                    <a:gd name="connsiteX26" fmla="*/ 2448 w 45548"/>
                    <a:gd name="connsiteY26" fmla="*/ 15591 h 33666"/>
                    <a:gd name="connsiteX27" fmla="*/ 936 w 45548"/>
                    <a:gd name="connsiteY27" fmla="*/ 10298 h 33666"/>
                    <a:gd name="connsiteX28" fmla="*/ 3349 w 45548"/>
                    <a:gd name="connsiteY28" fmla="*/ 3817 h 33666"/>
                    <a:gd name="connsiteX29" fmla="*/ 10262 w 45548"/>
                    <a:gd name="connsiteY29" fmla="*/ 792 h 33666"/>
                    <a:gd name="connsiteX30" fmla="*/ 21928 w 45548"/>
                    <a:gd name="connsiteY30" fmla="*/ 0 h 33666"/>
                    <a:gd name="connsiteX31" fmla="*/ 33847 w 45548"/>
                    <a:gd name="connsiteY31" fmla="*/ 828 h 33666"/>
                    <a:gd name="connsiteX32" fmla="*/ 41336 w 45548"/>
                    <a:gd name="connsiteY32" fmla="*/ 3961 h 33666"/>
                    <a:gd name="connsiteX33" fmla="*/ 44289 w 45548"/>
                    <a:gd name="connsiteY33" fmla="*/ 10370 h 33666"/>
                    <a:gd name="connsiteX34" fmla="*/ 30030 w 45548"/>
                    <a:gd name="connsiteY34" fmla="*/ 10370 h 3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5548" h="33666">
                      <a:moveTo>
                        <a:pt x="30030" y="10262"/>
                      </a:moveTo>
                      <a:cubicBezTo>
                        <a:pt x="29634" y="9109"/>
                        <a:pt x="28770" y="8281"/>
                        <a:pt x="27401" y="7813"/>
                      </a:cubicBezTo>
                      <a:cubicBezTo>
                        <a:pt x="26033" y="7345"/>
                        <a:pt x="24053" y="7093"/>
                        <a:pt x="21496" y="7093"/>
                      </a:cubicBezTo>
                      <a:cubicBezTo>
                        <a:pt x="18940" y="7093"/>
                        <a:pt x="17283" y="7309"/>
                        <a:pt x="16275" y="7706"/>
                      </a:cubicBezTo>
                      <a:cubicBezTo>
                        <a:pt x="15267" y="8102"/>
                        <a:pt x="14763" y="8713"/>
                        <a:pt x="14763" y="9506"/>
                      </a:cubicBezTo>
                      <a:cubicBezTo>
                        <a:pt x="14763" y="10154"/>
                        <a:pt x="15051" y="10622"/>
                        <a:pt x="15555" y="10874"/>
                      </a:cubicBezTo>
                      <a:cubicBezTo>
                        <a:pt x="16095" y="11126"/>
                        <a:pt x="17067" y="11306"/>
                        <a:pt x="18508" y="11486"/>
                      </a:cubicBezTo>
                      <a:lnTo>
                        <a:pt x="33451" y="12710"/>
                      </a:lnTo>
                      <a:cubicBezTo>
                        <a:pt x="36187" y="12890"/>
                        <a:pt x="38420" y="13358"/>
                        <a:pt x="40184" y="14043"/>
                      </a:cubicBezTo>
                      <a:cubicBezTo>
                        <a:pt x="41948" y="14727"/>
                        <a:pt x="43281" y="15807"/>
                        <a:pt x="44181" y="17211"/>
                      </a:cubicBezTo>
                      <a:cubicBezTo>
                        <a:pt x="45117" y="18651"/>
                        <a:pt x="45549" y="20524"/>
                        <a:pt x="45549" y="22864"/>
                      </a:cubicBezTo>
                      <a:cubicBezTo>
                        <a:pt x="45549" y="25817"/>
                        <a:pt x="44721" y="28085"/>
                        <a:pt x="43100" y="29598"/>
                      </a:cubicBezTo>
                      <a:cubicBezTo>
                        <a:pt x="41480" y="31110"/>
                        <a:pt x="39032" y="32154"/>
                        <a:pt x="35791" y="32766"/>
                      </a:cubicBezTo>
                      <a:cubicBezTo>
                        <a:pt x="32550" y="33379"/>
                        <a:pt x="28230" y="33667"/>
                        <a:pt x="22828" y="33667"/>
                      </a:cubicBezTo>
                      <a:cubicBezTo>
                        <a:pt x="17751" y="33667"/>
                        <a:pt x="13611" y="33379"/>
                        <a:pt x="10442" y="32766"/>
                      </a:cubicBezTo>
                      <a:cubicBezTo>
                        <a:pt x="7237" y="32154"/>
                        <a:pt x="4753" y="31038"/>
                        <a:pt x="2917" y="29418"/>
                      </a:cubicBezTo>
                      <a:cubicBezTo>
                        <a:pt x="1080" y="27797"/>
                        <a:pt x="108" y="25421"/>
                        <a:pt x="0" y="22360"/>
                      </a:cubicBezTo>
                      <a:lnTo>
                        <a:pt x="14583" y="22360"/>
                      </a:lnTo>
                      <a:cubicBezTo>
                        <a:pt x="14979" y="23873"/>
                        <a:pt x="15807" y="24881"/>
                        <a:pt x="17139" y="25385"/>
                      </a:cubicBezTo>
                      <a:cubicBezTo>
                        <a:pt x="18436" y="25889"/>
                        <a:pt x="20596" y="26177"/>
                        <a:pt x="23585" y="26177"/>
                      </a:cubicBezTo>
                      <a:cubicBezTo>
                        <a:pt x="26573" y="26177"/>
                        <a:pt x="28482" y="25961"/>
                        <a:pt x="29598" y="25529"/>
                      </a:cubicBezTo>
                      <a:cubicBezTo>
                        <a:pt x="30714" y="25097"/>
                        <a:pt x="31254" y="24449"/>
                        <a:pt x="31254" y="23512"/>
                      </a:cubicBezTo>
                      <a:cubicBezTo>
                        <a:pt x="31254" y="22792"/>
                        <a:pt x="30966" y="22252"/>
                        <a:pt x="30426" y="21964"/>
                      </a:cubicBezTo>
                      <a:cubicBezTo>
                        <a:pt x="29850" y="21640"/>
                        <a:pt x="28950" y="21460"/>
                        <a:pt x="27617" y="21388"/>
                      </a:cubicBezTo>
                      <a:lnTo>
                        <a:pt x="13719" y="19948"/>
                      </a:lnTo>
                      <a:cubicBezTo>
                        <a:pt x="10874" y="19696"/>
                        <a:pt x="8534" y="19228"/>
                        <a:pt x="6697" y="18579"/>
                      </a:cubicBezTo>
                      <a:cubicBezTo>
                        <a:pt x="4861" y="17931"/>
                        <a:pt x="3457" y="16923"/>
                        <a:pt x="2448" y="15591"/>
                      </a:cubicBezTo>
                      <a:cubicBezTo>
                        <a:pt x="1440" y="14259"/>
                        <a:pt x="936" y="12458"/>
                        <a:pt x="936" y="10298"/>
                      </a:cubicBezTo>
                      <a:cubicBezTo>
                        <a:pt x="936" y="7453"/>
                        <a:pt x="1728" y="5293"/>
                        <a:pt x="3349" y="3817"/>
                      </a:cubicBezTo>
                      <a:cubicBezTo>
                        <a:pt x="4969" y="2341"/>
                        <a:pt x="7237" y="1332"/>
                        <a:pt x="10262" y="792"/>
                      </a:cubicBezTo>
                      <a:cubicBezTo>
                        <a:pt x="13287" y="252"/>
                        <a:pt x="17175" y="0"/>
                        <a:pt x="21928" y="0"/>
                      </a:cubicBezTo>
                      <a:cubicBezTo>
                        <a:pt x="26681" y="0"/>
                        <a:pt x="30678" y="288"/>
                        <a:pt x="33847" y="828"/>
                      </a:cubicBezTo>
                      <a:cubicBezTo>
                        <a:pt x="37015" y="1368"/>
                        <a:pt x="39500" y="2448"/>
                        <a:pt x="41336" y="3961"/>
                      </a:cubicBezTo>
                      <a:cubicBezTo>
                        <a:pt x="43136" y="5509"/>
                        <a:pt x="44109" y="7633"/>
                        <a:pt x="44289" y="10370"/>
                      </a:cubicBezTo>
                      <a:lnTo>
                        <a:pt x="30030" y="10370"/>
                      </a:lnTo>
                      <a:close/>
                    </a:path>
                  </a:pathLst>
                </a:custGeom>
                <a:grpFill/>
                <a:ln w="3601"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BF2552E-2C86-65C1-7AE7-B97BE9DC9F5C}"/>
                    </a:ext>
                  </a:extLst>
                </p:cNvPr>
                <p:cNvSpPr/>
                <p:nvPr/>
              </p:nvSpPr>
              <p:spPr>
                <a:xfrm>
                  <a:off x="659073" y="5877157"/>
                  <a:ext cx="45548" cy="33666"/>
                </a:xfrm>
                <a:custGeom>
                  <a:avLst/>
                  <a:gdLst>
                    <a:gd name="connsiteX0" fmla="*/ 30030 w 45548"/>
                    <a:gd name="connsiteY0" fmla="*/ 10262 h 33666"/>
                    <a:gd name="connsiteX1" fmla="*/ 27401 w 45548"/>
                    <a:gd name="connsiteY1" fmla="*/ 7813 h 33666"/>
                    <a:gd name="connsiteX2" fmla="*/ 21496 w 45548"/>
                    <a:gd name="connsiteY2" fmla="*/ 7093 h 33666"/>
                    <a:gd name="connsiteX3" fmla="*/ 16275 w 45548"/>
                    <a:gd name="connsiteY3" fmla="*/ 7706 h 33666"/>
                    <a:gd name="connsiteX4" fmla="*/ 14763 w 45548"/>
                    <a:gd name="connsiteY4" fmla="*/ 9506 h 33666"/>
                    <a:gd name="connsiteX5" fmla="*/ 15555 w 45548"/>
                    <a:gd name="connsiteY5" fmla="*/ 10874 h 33666"/>
                    <a:gd name="connsiteX6" fmla="*/ 18508 w 45548"/>
                    <a:gd name="connsiteY6" fmla="*/ 11486 h 33666"/>
                    <a:gd name="connsiteX7" fmla="*/ 33451 w 45548"/>
                    <a:gd name="connsiteY7" fmla="*/ 12710 h 33666"/>
                    <a:gd name="connsiteX8" fmla="*/ 40184 w 45548"/>
                    <a:gd name="connsiteY8" fmla="*/ 14043 h 33666"/>
                    <a:gd name="connsiteX9" fmla="*/ 44181 w 45548"/>
                    <a:gd name="connsiteY9" fmla="*/ 17211 h 33666"/>
                    <a:gd name="connsiteX10" fmla="*/ 45549 w 45548"/>
                    <a:gd name="connsiteY10" fmla="*/ 22864 h 33666"/>
                    <a:gd name="connsiteX11" fmla="*/ 43100 w 45548"/>
                    <a:gd name="connsiteY11" fmla="*/ 29598 h 33666"/>
                    <a:gd name="connsiteX12" fmla="*/ 35791 w 45548"/>
                    <a:gd name="connsiteY12" fmla="*/ 32766 h 33666"/>
                    <a:gd name="connsiteX13" fmla="*/ 22829 w 45548"/>
                    <a:gd name="connsiteY13" fmla="*/ 33667 h 33666"/>
                    <a:gd name="connsiteX14" fmla="*/ 10442 w 45548"/>
                    <a:gd name="connsiteY14" fmla="*/ 32766 h 33666"/>
                    <a:gd name="connsiteX15" fmla="*/ 2917 w 45548"/>
                    <a:gd name="connsiteY15" fmla="*/ 29418 h 33666"/>
                    <a:gd name="connsiteX16" fmla="*/ 0 w 45548"/>
                    <a:gd name="connsiteY16" fmla="*/ 22360 h 33666"/>
                    <a:gd name="connsiteX17" fmla="*/ 14583 w 45548"/>
                    <a:gd name="connsiteY17" fmla="*/ 22360 h 33666"/>
                    <a:gd name="connsiteX18" fmla="*/ 17139 w 45548"/>
                    <a:gd name="connsiteY18" fmla="*/ 25385 h 33666"/>
                    <a:gd name="connsiteX19" fmla="*/ 23585 w 45548"/>
                    <a:gd name="connsiteY19" fmla="*/ 26177 h 33666"/>
                    <a:gd name="connsiteX20" fmla="*/ 29598 w 45548"/>
                    <a:gd name="connsiteY20" fmla="*/ 25529 h 33666"/>
                    <a:gd name="connsiteX21" fmla="*/ 31254 w 45548"/>
                    <a:gd name="connsiteY21" fmla="*/ 23512 h 33666"/>
                    <a:gd name="connsiteX22" fmla="*/ 30426 w 45548"/>
                    <a:gd name="connsiteY22" fmla="*/ 21964 h 33666"/>
                    <a:gd name="connsiteX23" fmla="*/ 27617 w 45548"/>
                    <a:gd name="connsiteY23" fmla="*/ 21388 h 33666"/>
                    <a:gd name="connsiteX24" fmla="*/ 13719 w 45548"/>
                    <a:gd name="connsiteY24" fmla="*/ 19948 h 33666"/>
                    <a:gd name="connsiteX25" fmla="*/ 6697 w 45548"/>
                    <a:gd name="connsiteY25" fmla="*/ 18579 h 33666"/>
                    <a:gd name="connsiteX26" fmla="*/ 2449 w 45548"/>
                    <a:gd name="connsiteY26" fmla="*/ 15591 h 33666"/>
                    <a:gd name="connsiteX27" fmla="*/ 936 w 45548"/>
                    <a:gd name="connsiteY27" fmla="*/ 10298 h 33666"/>
                    <a:gd name="connsiteX28" fmla="*/ 3349 w 45548"/>
                    <a:gd name="connsiteY28" fmla="*/ 3817 h 33666"/>
                    <a:gd name="connsiteX29" fmla="*/ 10262 w 45548"/>
                    <a:gd name="connsiteY29" fmla="*/ 792 h 33666"/>
                    <a:gd name="connsiteX30" fmla="*/ 21928 w 45548"/>
                    <a:gd name="connsiteY30" fmla="*/ 0 h 33666"/>
                    <a:gd name="connsiteX31" fmla="*/ 33847 w 45548"/>
                    <a:gd name="connsiteY31" fmla="*/ 828 h 33666"/>
                    <a:gd name="connsiteX32" fmla="*/ 41336 w 45548"/>
                    <a:gd name="connsiteY32" fmla="*/ 3961 h 33666"/>
                    <a:gd name="connsiteX33" fmla="*/ 44289 w 45548"/>
                    <a:gd name="connsiteY33" fmla="*/ 10370 h 33666"/>
                    <a:gd name="connsiteX34" fmla="*/ 30030 w 45548"/>
                    <a:gd name="connsiteY34" fmla="*/ 10370 h 3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5548" h="33666">
                      <a:moveTo>
                        <a:pt x="30030" y="10262"/>
                      </a:moveTo>
                      <a:cubicBezTo>
                        <a:pt x="29634" y="9109"/>
                        <a:pt x="28770" y="8281"/>
                        <a:pt x="27401" y="7813"/>
                      </a:cubicBezTo>
                      <a:cubicBezTo>
                        <a:pt x="26033" y="7345"/>
                        <a:pt x="24053" y="7093"/>
                        <a:pt x="21496" y="7093"/>
                      </a:cubicBezTo>
                      <a:cubicBezTo>
                        <a:pt x="18940" y="7093"/>
                        <a:pt x="17283" y="7309"/>
                        <a:pt x="16275" y="7706"/>
                      </a:cubicBezTo>
                      <a:cubicBezTo>
                        <a:pt x="15267" y="8102"/>
                        <a:pt x="14763" y="8713"/>
                        <a:pt x="14763" y="9506"/>
                      </a:cubicBezTo>
                      <a:cubicBezTo>
                        <a:pt x="14763" y="10154"/>
                        <a:pt x="15051" y="10622"/>
                        <a:pt x="15555" y="10874"/>
                      </a:cubicBezTo>
                      <a:cubicBezTo>
                        <a:pt x="16095" y="11126"/>
                        <a:pt x="17067" y="11306"/>
                        <a:pt x="18508" y="11486"/>
                      </a:cubicBezTo>
                      <a:lnTo>
                        <a:pt x="33451" y="12710"/>
                      </a:lnTo>
                      <a:cubicBezTo>
                        <a:pt x="36187" y="12890"/>
                        <a:pt x="38420" y="13358"/>
                        <a:pt x="40184" y="14043"/>
                      </a:cubicBezTo>
                      <a:cubicBezTo>
                        <a:pt x="41948" y="14727"/>
                        <a:pt x="43281" y="15807"/>
                        <a:pt x="44181" y="17211"/>
                      </a:cubicBezTo>
                      <a:cubicBezTo>
                        <a:pt x="45117" y="18651"/>
                        <a:pt x="45549" y="20524"/>
                        <a:pt x="45549" y="22864"/>
                      </a:cubicBezTo>
                      <a:cubicBezTo>
                        <a:pt x="45549" y="25817"/>
                        <a:pt x="44721" y="28085"/>
                        <a:pt x="43100" y="29598"/>
                      </a:cubicBezTo>
                      <a:cubicBezTo>
                        <a:pt x="41480" y="31110"/>
                        <a:pt x="39032" y="32154"/>
                        <a:pt x="35791" y="32766"/>
                      </a:cubicBezTo>
                      <a:cubicBezTo>
                        <a:pt x="32550" y="33379"/>
                        <a:pt x="28230" y="33667"/>
                        <a:pt x="22829" y="33667"/>
                      </a:cubicBezTo>
                      <a:cubicBezTo>
                        <a:pt x="17752" y="33667"/>
                        <a:pt x="13611" y="33379"/>
                        <a:pt x="10442" y="32766"/>
                      </a:cubicBezTo>
                      <a:cubicBezTo>
                        <a:pt x="7237" y="32154"/>
                        <a:pt x="4753" y="31038"/>
                        <a:pt x="2917" y="29418"/>
                      </a:cubicBezTo>
                      <a:cubicBezTo>
                        <a:pt x="1080" y="27797"/>
                        <a:pt x="108" y="25421"/>
                        <a:pt x="0" y="22360"/>
                      </a:cubicBezTo>
                      <a:lnTo>
                        <a:pt x="14583" y="22360"/>
                      </a:lnTo>
                      <a:cubicBezTo>
                        <a:pt x="14979" y="23873"/>
                        <a:pt x="15807" y="24881"/>
                        <a:pt x="17139" y="25385"/>
                      </a:cubicBezTo>
                      <a:cubicBezTo>
                        <a:pt x="18436" y="25889"/>
                        <a:pt x="20596" y="26177"/>
                        <a:pt x="23585" y="26177"/>
                      </a:cubicBezTo>
                      <a:cubicBezTo>
                        <a:pt x="26573" y="26177"/>
                        <a:pt x="28482" y="25961"/>
                        <a:pt x="29598" y="25529"/>
                      </a:cubicBezTo>
                      <a:cubicBezTo>
                        <a:pt x="30714" y="25097"/>
                        <a:pt x="31254" y="24449"/>
                        <a:pt x="31254" y="23512"/>
                      </a:cubicBezTo>
                      <a:cubicBezTo>
                        <a:pt x="31254" y="22792"/>
                        <a:pt x="30966" y="22252"/>
                        <a:pt x="30426" y="21964"/>
                      </a:cubicBezTo>
                      <a:cubicBezTo>
                        <a:pt x="29850" y="21640"/>
                        <a:pt x="28950" y="21460"/>
                        <a:pt x="27617" y="21388"/>
                      </a:cubicBezTo>
                      <a:lnTo>
                        <a:pt x="13719" y="19948"/>
                      </a:lnTo>
                      <a:cubicBezTo>
                        <a:pt x="10874" y="19696"/>
                        <a:pt x="8534" y="19228"/>
                        <a:pt x="6697" y="18579"/>
                      </a:cubicBezTo>
                      <a:cubicBezTo>
                        <a:pt x="4861" y="17931"/>
                        <a:pt x="3457" y="16923"/>
                        <a:pt x="2449" y="15591"/>
                      </a:cubicBezTo>
                      <a:cubicBezTo>
                        <a:pt x="1440" y="14259"/>
                        <a:pt x="936" y="12458"/>
                        <a:pt x="936" y="10298"/>
                      </a:cubicBezTo>
                      <a:cubicBezTo>
                        <a:pt x="936" y="7453"/>
                        <a:pt x="1728" y="5293"/>
                        <a:pt x="3349" y="3817"/>
                      </a:cubicBezTo>
                      <a:cubicBezTo>
                        <a:pt x="4969" y="2341"/>
                        <a:pt x="7237" y="1332"/>
                        <a:pt x="10262" y="792"/>
                      </a:cubicBezTo>
                      <a:cubicBezTo>
                        <a:pt x="13287" y="252"/>
                        <a:pt x="17175" y="0"/>
                        <a:pt x="21928" y="0"/>
                      </a:cubicBezTo>
                      <a:cubicBezTo>
                        <a:pt x="26681" y="0"/>
                        <a:pt x="30678" y="288"/>
                        <a:pt x="33847" y="828"/>
                      </a:cubicBezTo>
                      <a:cubicBezTo>
                        <a:pt x="37015" y="1368"/>
                        <a:pt x="39500" y="2448"/>
                        <a:pt x="41336" y="3961"/>
                      </a:cubicBezTo>
                      <a:cubicBezTo>
                        <a:pt x="43137" y="5509"/>
                        <a:pt x="44109" y="7633"/>
                        <a:pt x="44289" y="10370"/>
                      </a:cubicBezTo>
                      <a:lnTo>
                        <a:pt x="30030" y="10370"/>
                      </a:lnTo>
                      <a:close/>
                    </a:path>
                  </a:pathLst>
                </a:custGeom>
                <a:grpFill/>
                <a:ln w="3601"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51DE4D70-6D54-569B-B479-D8109CBF6B4E}"/>
                    </a:ext>
                  </a:extLst>
                </p:cNvPr>
                <p:cNvSpPr/>
                <p:nvPr/>
              </p:nvSpPr>
              <p:spPr>
                <a:xfrm>
                  <a:off x="709303" y="5878273"/>
                  <a:ext cx="43532" cy="31974"/>
                </a:xfrm>
                <a:custGeom>
                  <a:avLst/>
                  <a:gdLst>
                    <a:gd name="connsiteX0" fmla="*/ 30750 w 43532"/>
                    <a:gd name="connsiteY0" fmla="*/ 27258 h 31974"/>
                    <a:gd name="connsiteX1" fmla="*/ 30462 w 43532"/>
                    <a:gd name="connsiteY1" fmla="*/ 27258 h 31974"/>
                    <a:gd name="connsiteX2" fmla="*/ 23945 w 43532"/>
                    <a:gd name="connsiteY2" fmla="*/ 30822 h 31974"/>
                    <a:gd name="connsiteX3" fmla="*/ 15591 w 43532"/>
                    <a:gd name="connsiteY3" fmla="*/ 31974 h 31974"/>
                    <a:gd name="connsiteX4" fmla="*/ 4177 w 43532"/>
                    <a:gd name="connsiteY4" fmla="*/ 28986 h 31974"/>
                    <a:gd name="connsiteX5" fmla="*/ 0 w 43532"/>
                    <a:gd name="connsiteY5" fmla="*/ 19912 h 31974"/>
                    <a:gd name="connsiteX6" fmla="*/ 0 w 43532"/>
                    <a:gd name="connsiteY6" fmla="*/ 0 h 31974"/>
                    <a:gd name="connsiteX7" fmla="*/ 12927 w 43532"/>
                    <a:gd name="connsiteY7" fmla="*/ 0 h 31974"/>
                    <a:gd name="connsiteX8" fmla="*/ 12927 w 43532"/>
                    <a:gd name="connsiteY8" fmla="*/ 15807 h 31974"/>
                    <a:gd name="connsiteX9" fmla="*/ 14979 w 43532"/>
                    <a:gd name="connsiteY9" fmla="*/ 20524 h 31974"/>
                    <a:gd name="connsiteX10" fmla="*/ 20956 w 43532"/>
                    <a:gd name="connsiteY10" fmla="*/ 22000 h 31974"/>
                    <a:gd name="connsiteX11" fmla="*/ 27725 w 43532"/>
                    <a:gd name="connsiteY11" fmla="*/ 20164 h 31974"/>
                    <a:gd name="connsiteX12" fmla="*/ 30534 w 43532"/>
                    <a:gd name="connsiteY12" fmla="*/ 14115 h 31974"/>
                    <a:gd name="connsiteX13" fmla="*/ 30534 w 43532"/>
                    <a:gd name="connsiteY13" fmla="*/ 36 h 31974"/>
                    <a:gd name="connsiteX14" fmla="*/ 43533 w 43532"/>
                    <a:gd name="connsiteY14" fmla="*/ 36 h 31974"/>
                    <a:gd name="connsiteX15" fmla="*/ 43533 w 43532"/>
                    <a:gd name="connsiteY15" fmla="*/ 31182 h 31974"/>
                    <a:gd name="connsiteX16" fmla="*/ 30786 w 43532"/>
                    <a:gd name="connsiteY16" fmla="*/ 31182 h 31974"/>
                    <a:gd name="connsiteX17" fmla="*/ 30786 w 43532"/>
                    <a:gd name="connsiteY17" fmla="*/ 27258 h 3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532" h="31974">
                      <a:moveTo>
                        <a:pt x="30750" y="27258"/>
                      </a:moveTo>
                      <a:lnTo>
                        <a:pt x="30462" y="27258"/>
                      </a:lnTo>
                      <a:cubicBezTo>
                        <a:pt x="28518" y="28878"/>
                        <a:pt x="26357" y="30066"/>
                        <a:pt x="23945" y="30822"/>
                      </a:cubicBezTo>
                      <a:cubicBezTo>
                        <a:pt x="21532" y="31578"/>
                        <a:pt x="18724" y="31974"/>
                        <a:pt x="15591" y="31974"/>
                      </a:cubicBezTo>
                      <a:cubicBezTo>
                        <a:pt x="10766" y="31974"/>
                        <a:pt x="6985" y="30966"/>
                        <a:pt x="4177" y="28986"/>
                      </a:cubicBezTo>
                      <a:cubicBezTo>
                        <a:pt x="1404" y="27005"/>
                        <a:pt x="0" y="23981"/>
                        <a:pt x="0" y="19912"/>
                      </a:cubicBezTo>
                      <a:lnTo>
                        <a:pt x="0" y="0"/>
                      </a:lnTo>
                      <a:lnTo>
                        <a:pt x="12927" y="0"/>
                      </a:lnTo>
                      <a:lnTo>
                        <a:pt x="12927" y="15807"/>
                      </a:lnTo>
                      <a:cubicBezTo>
                        <a:pt x="12927" y="17968"/>
                        <a:pt x="13611" y="19516"/>
                        <a:pt x="14979" y="20524"/>
                      </a:cubicBezTo>
                      <a:cubicBezTo>
                        <a:pt x="16347" y="21496"/>
                        <a:pt x="18328" y="22000"/>
                        <a:pt x="20956" y="22000"/>
                      </a:cubicBezTo>
                      <a:cubicBezTo>
                        <a:pt x="23585" y="22000"/>
                        <a:pt x="25889" y="21388"/>
                        <a:pt x="27725" y="20164"/>
                      </a:cubicBezTo>
                      <a:cubicBezTo>
                        <a:pt x="29598" y="18940"/>
                        <a:pt x="30534" y="16924"/>
                        <a:pt x="30534" y="14115"/>
                      </a:cubicBezTo>
                      <a:lnTo>
                        <a:pt x="30534" y="36"/>
                      </a:lnTo>
                      <a:lnTo>
                        <a:pt x="43533" y="36"/>
                      </a:lnTo>
                      <a:lnTo>
                        <a:pt x="43533" y="31182"/>
                      </a:lnTo>
                      <a:lnTo>
                        <a:pt x="30786" y="31182"/>
                      </a:lnTo>
                      <a:lnTo>
                        <a:pt x="30786" y="27258"/>
                      </a:lnTo>
                      <a:close/>
                    </a:path>
                  </a:pathLst>
                </a:custGeom>
                <a:grpFill/>
                <a:ln w="3601"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62436E69-1B09-0FD3-BAAB-E64457FC8007}"/>
                    </a:ext>
                  </a:extLst>
                </p:cNvPr>
                <p:cNvSpPr/>
                <p:nvPr/>
              </p:nvSpPr>
              <p:spPr>
                <a:xfrm>
                  <a:off x="757517" y="5877013"/>
                  <a:ext cx="46701" cy="33774"/>
                </a:xfrm>
                <a:custGeom>
                  <a:avLst/>
                  <a:gdLst>
                    <a:gd name="connsiteX0" fmla="*/ 23441 w 46701"/>
                    <a:gd name="connsiteY0" fmla="*/ 0 h 33774"/>
                    <a:gd name="connsiteX1" fmla="*/ 36583 w 46701"/>
                    <a:gd name="connsiteY1" fmla="*/ 1945 h 33774"/>
                    <a:gd name="connsiteX2" fmla="*/ 44217 w 46701"/>
                    <a:gd name="connsiteY2" fmla="*/ 7633 h 33774"/>
                    <a:gd name="connsiteX3" fmla="*/ 46701 w 46701"/>
                    <a:gd name="connsiteY3" fmla="*/ 16852 h 33774"/>
                    <a:gd name="connsiteX4" fmla="*/ 46593 w 46701"/>
                    <a:gd name="connsiteY4" fmla="*/ 19804 h 33774"/>
                    <a:gd name="connsiteX5" fmla="*/ 6193 w 46701"/>
                    <a:gd name="connsiteY5" fmla="*/ 19804 h 33774"/>
                    <a:gd name="connsiteX6" fmla="*/ 6301 w 46701"/>
                    <a:gd name="connsiteY6" fmla="*/ 12639 h 33774"/>
                    <a:gd name="connsiteX7" fmla="*/ 37735 w 46701"/>
                    <a:gd name="connsiteY7" fmla="*/ 12639 h 33774"/>
                    <a:gd name="connsiteX8" fmla="*/ 33235 w 46701"/>
                    <a:gd name="connsiteY8" fmla="*/ 15591 h 33774"/>
                    <a:gd name="connsiteX9" fmla="*/ 30894 w 46701"/>
                    <a:gd name="connsiteY9" fmla="*/ 9650 h 33774"/>
                    <a:gd name="connsiteX10" fmla="*/ 23405 w 46701"/>
                    <a:gd name="connsiteY10" fmla="*/ 7742 h 33774"/>
                    <a:gd name="connsiteX11" fmla="*/ 15771 w 46701"/>
                    <a:gd name="connsiteY11" fmla="*/ 9650 h 33774"/>
                    <a:gd name="connsiteX12" fmla="*/ 13467 w 46701"/>
                    <a:gd name="connsiteY12" fmla="*/ 15591 h 33774"/>
                    <a:gd name="connsiteX13" fmla="*/ 13467 w 46701"/>
                    <a:gd name="connsiteY13" fmla="*/ 18148 h 33774"/>
                    <a:gd name="connsiteX14" fmla="*/ 15807 w 46701"/>
                    <a:gd name="connsiteY14" fmla="*/ 24161 h 33774"/>
                    <a:gd name="connsiteX15" fmla="*/ 23441 w 46701"/>
                    <a:gd name="connsiteY15" fmla="*/ 26069 h 33774"/>
                    <a:gd name="connsiteX16" fmla="*/ 29598 w 46701"/>
                    <a:gd name="connsiteY16" fmla="*/ 24989 h 33774"/>
                    <a:gd name="connsiteX17" fmla="*/ 31902 w 46701"/>
                    <a:gd name="connsiteY17" fmla="*/ 22756 h 33774"/>
                    <a:gd name="connsiteX18" fmla="*/ 46197 w 46701"/>
                    <a:gd name="connsiteY18" fmla="*/ 22756 h 33774"/>
                    <a:gd name="connsiteX19" fmla="*/ 43893 w 46701"/>
                    <a:gd name="connsiteY19" fmla="*/ 28338 h 33774"/>
                    <a:gd name="connsiteX20" fmla="*/ 36943 w 46701"/>
                    <a:gd name="connsiteY20" fmla="*/ 32262 h 33774"/>
                    <a:gd name="connsiteX21" fmla="*/ 23405 w 46701"/>
                    <a:gd name="connsiteY21" fmla="*/ 33775 h 33774"/>
                    <a:gd name="connsiteX22" fmla="*/ 10154 w 46701"/>
                    <a:gd name="connsiteY22" fmla="*/ 31830 h 33774"/>
                    <a:gd name="connsiteX23" fmla="*/ 2484 w 46701"/>
                    <a:gd name="connsiteY23" fmla="*/ 26105 h 33774"/>
                    <a:gd name="connsiteX24" fmla="*/ 0 w 46701"/>
                    <a:gd name="connsiteY24" fmla="*/ 16888 h 33774"/>
                    <a:gd name="connsiteX25" fmla="*/ 2484 w 46701"/>
                    <a:gd name="connsiteY25" fmla="*/ 7670 h 33774"/>
                    <a:gd name="connsiteX26" fmla="*/ 10118 w 46701"/>
                    <a:gd name="connsiteY26" fmla="*/ 1981 h 33774"/>
                    <a:gd name="connsiteX27" fmla="*/ 23369 w 46701"/>
                    <a:gd name="connsiteY27" fmla="*/ 36 h 3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701" h="33774">
                      <a:moveTo>
                        <a:pt x="23441" y="0"/>
                      </a:moveTo>
                      <a:cubicBezTo>
                        <a:pt x="28734" y="0"/>
                        <a:pt x="33127" y="648"/>
                        <a:pt x="36583" y="1945"/>
                      </a:cubicBezTo>
                      <a:cubicBezTo>
                        <a:pt x="40040" y="3241"/>
                        <a:pt x="42560" y="5149"/>
                        <a:pt x="44217" y="7633"/>
                      </a:cubicBezTo>
                      <a:cubicBezTo>
                        <a:pt x="45873" y="10118"/>
                        <a:pt x="46701" y="13179"/>
                        <a:pt x="46701" y="16852"/>
                      </a:cubicBezTo>
                      <a:cubicBezTo>
                        <a:pt x="46701" y="17752"/>
                        <a:pt x="46665" y="18724"/>
                        <a:pt x="46593" y="19804"/>
                      </a:cubicBezTo>
                      <a:lnTo>
                        <a:pt x="6193" y="19804"/>
                      </a:lnTo>
                      <a:lnTo>
                        <a:pt x="6301" y="12639"/>
                      </a:lnTo>
                      <a:lnTo>
                        <a:pt x="37735" y="12639"/>
                      </a:lnTo>
                      <a:lnTo>
                        <a:pt x="33235" y="15591"/>
                      </a:lnTo>
                      <a:cubicBezTo>
                        <a:pt x="33235" y="12890"/>
                        <a:pt x="32442" y="10910"/>
                        <a:pt x="30894" y="9650"/>
                      </a:cubicBezTo>
                      <a:cubicBezTo>
                        <a:pt x="29346" y="8389"/>
                        <a:pt x="26861" y="7742"/>
                        <a:pt x="23405" y="7742"/>
                      </a:cubicBezTo>
                      <a:cubicBezTo>
                        <a:pt x="19948" y="7742"/>
                        <a:pt x="17319" y="8389"/>
                        <a:pt x="15771" y="9650"/>
                      </a:cubicBezTo>
                      <a:cubicBezTo>
                        <a:pt x="14223" y="10910"/>
                        <a:pt x="13467" y="12890"/>
                        <a:pt x="13467" y="15591"/>
                      </a:cubicBezTo>
                      <a:lnTo>
                        <a:pt x="13467" y="18148"/>
                      </a:lnTo>
                      <a:cubicBezTo>
                        <a:pt x="13467" y="20884"/>
                        <a:pt x="14259" y="22864"/>
                        <a:pt x="15807" y="24161"/>
                      </a:cubicBezTo>
                      <a:cubicBezTo>
                        <a:pt x="17355" y="25457"/>
                        <a:pt x="19912" y="26069"/>
                        <a:pt x="23441" y="26069"/>
                      </a:cubicBezTo>
                      <a:cubicBezTo>
                        <a:pt x="26321" y="26069"/>
                        <a:pt x="28374" y="25709"/>
                        <a:pt x="29598" y="24989"/>
                      </a:cubicBezTo>
                      <a:cubicBezTo>
                        <a:pt x="30822" y="24269"/>
                        <a:pt x="31614" y="23549"/>
                        <a:pt x="31902" y="22756"/>
                      </a:cubicBezTo>
                      <a:lnTo>
                        <a:pt x="46197" y="22756"/>
                      </a:lnTo>
                      <a:cubicBezTo>
                        <a:pt x="46017" y="24881"/>
                        <a:pt x="45225" y="26717"/>
                        <a:pt x="43893" y="28338"/>
                      </a:cubicBezTo>
                      <a:cubicBezTo>
                        <a:pt x="42560" y="29958"/>
                        <a:pt x="40220" y="31254"/>
                        <a:pt x="36943" y="32262"/>
                      </a:cubicBezTo>
                      <a:cubicBezTo>
                        <a:pt x="33667" y="33271"/>
                        <a:pt x="29130" y="33775"/>
                        <a:pt x="23405" y="33775"/>
                      </a:cubicBezTo>
                      <a:cubicBezTo>
                        <a:pt x="18004" y="33775"/>
                        <a:pt x="13611" y="33126"/>
                        <a:pt x="10154" y="31830"/>
                      </a:cubicBezTo>
                      <a:cubicBezTo>
                        <a:pt x="6697" y="30534"/>
                        <a:pt x="4141" y="28625"/>
                        <a:pt x="2484" y="26105"/>
                      </a:cubicBezTo>
                      <a:cubicBezTo>
                        <a:pt x="828" y="23585"/>
                        <a:pt x="0" y="20524"/>
                        <a:pt x="0" y="16888"/>
                      </a:cubicBezTo>
                      <a:cubicBezTo>
                        <a:pt x="0" y="13251"/>
                        <a:pt x="828" y="10154"/>
                        <a:pt x="2484" y="7670"/>
                      </a:cubicBezTo>
                      <a:cubicBezTo>
                        <a:pt x="4141" y="5185"/>
                        <a:pt x="6697" y="3313"/>
                        <a:pt x="10118" y="1981"/>
                      </a:cubicBezTo>
                      <a:cubicBezTo>
                        <a:pt x="13575" y="684"/>
                        <a:pt x="17968" y="36"/>
                        <a:pt x="23369" y="36"/>
                      </a:cubicBezTo>
                      <a:close/>
                    </a:path>
                  </a:pathLst>
                </a:custGeom>
                <a:grpFill/>
                <a:ln w="3601"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A3651B7C-EE75-D30C-6B72-88A1552AEDD4}"/>
                    </a:ext>
                  </a:extLst>
                </p:cNvPr>
                <p:cNvSpPr/>
                <p:nvPr/>
              </p:nvSpPr>
              <p:spPr>
                <a:xfrm>
                  <a:off x="828775" y="5866895"/>
                  <a:ext cx="55883" cy="43964"/>
                </a:xfrm>
                <a:custGeom>
                  <a:avLst/>
                  <a:gdLst>
                    <a:gd name="connsiteX0" fmla="*/ 55847 w 55883"/>
                    <a:gd name="connsiteY0" fmla="*/ 42560 h 43964"/>
                    <a:gd name="connsiteX1" fmla="*/ 46557 w 55883"/>
                    <a:gd name="connsiteY1" fmla="*/ 42560 h 43964"/>
                    <a:gd name="connsiteX2" fmla="*/ 46557 w 55883"/>
                    <a:gd name="connsiteY2" fmla="*/ 37843 h 43964"/>
                    <a:gd name="connsiteX3" fmla="*/ 39284 w 55883"/>
                    <a:gd name="connsiteY3" fmla="*/ 42452 h 43964"/>
                    <a:gd name="connsiteX4" fmla="*/ 29022 w 55883"/>
                    <a:gd name="connsiteY4" fmla="*/ 43965 h 43964"/>
                    <a:gd name="connsiteX5" fmla="*/ 13143 w 55883"/>
                    <a:gd name="connsiteY5" fmla="*/ 41588 h 43964"/>
                    <a:gd name="connsiteX6" fmla="*/ 3349 w 55883"/>
                    <a:gd name="connsiteY6" fmla="*/ 34314 h 43964"/>
                    <a:gd name="connsiteX7" fmla="*/ 0 w 55883"/>
                    <a:gd name="connsiteY7" fmla="*/ 22000 h 43964"/>
                    <a:gd name="connsiteX8" fmla="*/ 3349 w 55883"/>
                    <a:gd name="connsiteY8" fmla="*/ 9686 h 43964"/>
                    <a:gd name="connsiteX9" fmla="*/ 13071 w 55883"/>
                    <a:gd name="connsiteY9" fmla="*/ 2412 h 43964"/>
                    <a:gd name="connsiteX10" fmla="*/ 28662 w 55883"/>
                    <a:gd name="connsiteY10" fmla="*/ 0 h 43964"/>
                    <a:gd name="connsiteX11" fmla="*/ 43461 w 55883"/>
                    <a:gd name="connsiteY11" fmla="*/ 1944 h 43964"/>
                    <a:gd name="connsiteX12" fmla="*/ 52354 w 55883"/>
                    <a:gd name="connsiteY12" fmla="*/ 7417 h 43964"/>
                    <a:gd name="connsiteX13" fmla="*/ 55667 w 55883"/>
                    <a:gd name="connsiteY13" fmla="*/ 15735 h 43964"/>
                    <a:gd name="connsiteX14" fmla="*/ 39968 w 55883"/>
                    <a:gd name="connsiteY14" fmla="*/ 15735 h 43964"/>
                    <a:gd name="connsiteX15" fmla="*/ 38600 w 55883"/>
                    <a:gd name="connsiteY15" fmla="*/ 13467 h 43964"/>
                    <a:gd name="connsiteX16" fmla="*/ 35107 w 55883"/>
                    <a:gd name="connsiteY16" fmla="*/ 11378 h 43964"/>
                    <a:gd name="connsiteX17" fmla="*/ 28662 w 55883"/>
                    <a:gd name="connsiteY17" fmla="*/ 10442 h 43964"/>
                    <a:gd name="connsiteX18" fmla="*/ 18004 w 55883"/>
                    <a:gd name="connsiteY18" fmla="*/ 13395 h 43964"/>
                    <a:gd name="connsiteX19" fmla="*/ 14475 w 55883"/>
                    <a:gd name="connsiteY19" fmla="*/ 22000 h 43964"/>
                    <a:gd name="connsiteX20" fmla="*/ 18040 w 55883"/>
                    <a:gd name="connsiteY20" fmla="*/ 30930 h 43964"/>
                    <a:gd name="connsiteX21" fmla="*/ 29130 w 55883"/>
                    <a:gd name="connsiteY21" fmla="*/ 33990 h 43964"/>
                    <a:gd name="connsiteX22" fmla="*/ 35971 w 55883"/>
                    <a:gd name="connsiteY22" fmla="*/ 32982 h 43964"/>
                    <a:gd name="connsiteX23" fmla="*/ 39896 w 55883"/>
                    <a:gd name="connsiteY23" fmla="*/ 30606 h 43964"/>
                    <a:gd name="connsiteX24" fmla="*/ 41264 w 55883"/>
                    <a:gd name="connsiteY24" fmla="*/ 28085 h 43964"/>
                    <a:gd name="connsiteX25" fmla="*/ 30138 w 55883"/>
                    <a:gd name="connsiteY25" fmla="*/ 28085 h 43964"/>
                    <a:gd name="connsiteX26" fmla="*/ 30138 w 55883"/>
                    <a:gd name="connsiteY26" fmla="*/ 19624 h 43964"/>
                    <a:gd name="connsiteX27" fmla="*/ 55883 w 55883"/>
                    <a:gd name="connsiteY27" fmla="*/ 19624 h 43964"/>
                    <a:gd name="connsiteX28" fmla="*/ 55883 w 55883"/>
                    <a:gd name="connsiteY28" fmla="*/ 42596 h 43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5883" h="43964">
                      <a:moveTo>
                        <a:pt x="55847" y="42560"/>
                      </a:moveTo>
                      <a:lnTo>
                        <a:pt x="46557" y="42560"/>
                      </a:lnTo>
                      <a:lnTo>
                        <a:pt x="46557" y="37843"/>
                      </a:lnTo>
                      <a:cubicBezTo>
                        <a:pt x="44613" y="39932"/>
                        <a:pt x="42164" y="41444"/>
                        <a:pt x="39284" y="42452"/>
                      </a:cubicBezTo>
                      <a:cubicBezTo>
                        <a:pt x="36403" y="43460"/>
                        <a:pt x="32983" y="43965"/>
                        <a:pt x="29022" y="43965"/>
                      </a:cubicBezTo>
                      <a:cubicBezTo>
                        <a:pt x="22757" y="43965"/>
                        <a:pt x="17463" y="43172"/>
                        <a:pt x="13143" y="41588"/>
                      </a:cubicBezTo>
                      <a:cubicBezTo>
                        <a:pt x="8822" y="40004"/>
                        <a:pt x="5581" y="37555"/>
                        <a:pt x="3349" y="34314"/>
                      </a:cubicBezTo>
                      <a:cubicBezTo>
                        <a:pt x="1116" y="31074"/>
                        <a:pt x="0" y="26969"/>
                        <a:pt x="0" y="22000"/>
                      </a:cubicBezTo>
                      <a:cubicBezTo>
                        <a:pt x="0" y="17031"/>
                        <a:pt x="1116" y="12926"/>
                        <a:pt x="3349" y="9686"/>
                      </a:cubicBezTo>
                      <a:cubicBezTo>
                        <a:pt x="5581" y="6445"/>
                        <a:pt x="8822" y="3997"/>
                        <a:pt x="13071" y="2412"/>
                      </a:cubicBezTo>
                      <a:cubicBezTo>
                        <a:pt x="17319" y="828"/>
                        <a:pt x="22504" y="0"/>
                        <a:pt x="28662" y="0"/>
                      </a:cubicBezTo>
                      <a:cubicBezTo>
                        <a:pt x="34819" y="0"/>
                        <a:pt x="39500" y="648"/>
                        <a:pt x="43461" y="1944"/>
                      </a:cubicBezTo>
                      <a:cubicBezTo>
                        <a:pt x="47385" y="3240"/>
                        <a:pt x="50374" y="5077"/>
                        <a:pt x="52354" y="7417"/>
                      </a:cubicBezTo>
                      <a:cubicBezTo>
                        <a:pt x="54335" y="9758"/>
                        <a:pt x="55451" y="12530"/>
                        <a:pt x="55667" y="15735"/>
                      </a:cubicBezTo>
                      <a:lnTo>
                        <a:pt x="39968" y="15735"/>
                      </a:lnTo>
                      <a:cubicBezTo>
                        <a:pt x="39752" y="15015"/>
                        <a:pt x="39284" y="14259"/>
                        <a:pt x="38600" y="13467"/>
                      </a:cubicBezTo>
                      <a:cubicBezTo>
                        <a:pt x="37915" y="12674"/>
                        <a:pt x="36727" y="11990"/>
                        <a:pt x="35107" y="11378"/>
                      </a:cubicBezTo>
                      <a:cubicBezTo>
                        <a:pt x="33487" y="10766"/>
                        <a:pt x="31326" y="10442"/>
                        <a:pt x="28662" y="10442"/>
                      </a:cubicBezTo>
                      <a:cubicBezTo>
                        <a:pt x="23909" y="10442"/>
                        <a:pt x="20344" y="11414"/>
                        <a:pt x="18004" y="13395"/>
                      </a:cubicBezTo>
                      <a:cubicBezTo>
                        <a:pt x="15663" y="15339"/>
                        <a:pt x="14475" y="18219"/>
                        <a:pt x="14475" y="22000"/>
                      </a:cubicBezTo>
                      <a:cubicBezTo>
                        <a:pt x="14475" y="25781"/>
                        <a:pt x="15663" y="28913"/>
                        <a:pt x="18040" y="30930"/>
                      </a:cubicBezTo>
                      <a:cubicBezTo>
                        <a:pt x="20416" y="32982"/>
                        <a:pt x="24125" y="33990"/>
                        <a:pt x="29130" y="33990"/>
                      </a:cubicBezTo>
                      <a:cubicBezTo>
                        <a:pt x="31902" y="33990"/>
                        <a:pt x="34171" y="33667"/>
                        <a:pt x="35971" y="32982"/>
                      </a:cubicBezTo>
                      <a:cubicBezTo>
                        <a:pt x="37771" y="32298"/>
                        <a:pt x="39068" y="31506"/>
                        <a:pt x="39896" y="30606"/>
                      </a:cubicBezTo>
                      <a:cubicBezTo>
                        <a:pt x="40724" y="29706"/>
                        <a:pt x="41156" y="28877"/>
                        <a:pt x="41264" y="28085"/>
                      </a:cubicBezTo>
                      <a:lnTo>
                        <a:pt x="30138" y="28085"/>
                      </a:lnTo>
                      <a:lnTo>
                        <a:pt x="30138" y="19624"/>
                      </a:lnTo>
                      <a:lnTo>
                        <a:pt x="55883" y="19624"/>
                      </a:lnTo>
                      <a:lnTo>
                        <a:pt x="55883" y="42596"/>
                      </a:lnTo>
                      <a:close/>
                    </a:path>
                  </a:pathLst>
                </a:custGeom>
                <a:grpFill/>
                <a:ln w="3601"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30D54795-E411-8FCF-CB47-E4444AA59F8D}"/>
                    </a:ext>
                  </a:extLst>
                </p:cNvPr>
                <p:cNvSpPr/>
                <p:nvPr/>
              </p:nvSpPr>
              <p:spPr>
                <a:xfrm>
                  <a:off x="890707" y="5877481"/>
                  <a:ext cx="32658" cy="31974"/>
                </a:xfrm>
                <a:custGeom>
                  <a:avLst/>
                  <a:gdLst>
                    <a:gd name="connsiteX0" fmla="*/ 12675 w 32658"/>
                    <a:gd name="connsiteY0" fmla="*/ 792 h 31974"/>
                    <a:gd name="connsiteX1" fmla="*/ 12675 w 32658"/>
                    <a:gd name="connsiteY1" fmla="*/ 5005 h 31974"/>
                    <a:gd name="connsiteX2" fmla="*/ 13035 w 32658"/>
                    <a:gd name="connsiteY2" fmla="*/ 5005 h 31974"/>
                    <a:gd name="connsiteX3" fmla="*/ 17175 w 32658"/>
                    <a:gd name="connsiteY3" fmla="*/ 2160 h 31974"/>
                    <a:gd name="connsiteX4" fmla="*/ 22360 w 32658"/>
                    <a:gd name="connsiteY4" fmla="*/ 504 h 31974"/>
                    <a:gd name="connsiteX5" fmla="*/ 28950 w 32658"/>
                    <a:gd name="connsiteY5" fmla="*/ 0 h 31974"/>
                    <a:gd name="connsiteX6" fmla="*/ 32658 w 32658"/>
                    <a:gd name="connsiteY6" fmla="*/ 180 h 31974"/>
                    <a:gd name="connsiteX7" fmla="*/ 32658 w 32658"/>
                    <a:gd name="connsiteY7" fmla="*/ 12351 h 31974"/>
                    <a:gd name="connsiteX8" fmla="*/ 32370 w 32658"/>
                    <a:gd name="connsiteY8" fmla="*/ 12279 h 31974"/>
                    <a:gd name="connsiteX9" fmla="*/ 26501 w 32658"/>
                    <a:gd name="connsiteY9" fmla="*/ 11774 h 31974"/>
                    <a:gd name="connsiteX10" fmla="*/ 16707 w 32658"/>
                    <a:gd name="connsiteY10" fmla="*/ 13827 h 31974"/>
                    <a:gd name="connsiteX11" fmla="*/ 12927 w 32658"/>
                    <a:gd name="connsiteY11" fmla="*/ 21640 h 31974"/>
                    <a:gd name="connsiteX12" fmla="*/ 12927 w 32658"/>
                    <a:gd name="connsiteY12" fmla="*/ 31974 h 31974"/>
                    <a:gd name="connsiteX13" fmla="*/ 0 w 32658"/>
                    <a:gd name="connsiteY13" fmla="*/ 31974 h 31974"/>
                    <a:gd name="connsiteX14" fmla="*/ 0 w 32658"/>
                    <a:gd name="connsiteY14" fmla="*/ 828 h 31974"/>
                    <a:gd name="connsiteX15" fmla="*/ 12675 w 32658"/>
                    <a:gd name="connsiteY15" fmla="*/ 828 h 3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658" h="31974">
                      <a:moveTo>
                        <a:pt x="12675" y="792"/>
                      </a:moveTo>
                      <a:lnTo>
                        <a:pt x="12675" y="5005"/>
                      </a:lnTo>
                      <a:lnTo>
                        <a:pt x="13035" y="5005"/>
                      </a:lnTo>
                      <a:cubicBezTo>
                        <a:pt x="14259" y="3853"/>
                        <a:pt x="15663" y="2917"/>
                        <a:pt x="17175" y="2160"/>
                      </a:cubicBezTo>
                      <a:cubicBezTo>
                        <a:pt x="18724" y="1404"/>
                        <a:pt x="20452" y="864"/>
                        <a:pt x="22360" y="504"/>
                      </a:cubicBezTo>
                      <a:cubicBezTo>
                        <a:pt x="24269" y="144"/>
                        <a:pt x="26465" y="0"/>
                        <a:pt x="28950" y="0"/>
                      </a:cubicBezTo>
                      <a:cubicBezTo>
                        <a:pt x="30174" y="0"/>
                        <a:pt x="31398" y="72"/>
                        <a:pt x="32658" y="180"/>
                      </a:cubicBezTo>
                      <a:lnTo>
                        <a:pt x="32658" y="12351"/>
                      </a:lnTo>
                      <a:lnTo>
                        <a:pt x="32370" y="12279"/>
                      </a:lnTo>
                      <a:cubicBezTo>
                        <a:pt x="30642" y="11919"/>
                        <a:pt x="28662" y="11774"/>
                        <a:pt x="26501" y="11774"/>
                      </a:cubicBezTo>
                      <a:cubicBezTo>
                        <a:pt x="22504" y="11774"/>
                        <a:pt x="19228" y="12458"/>
                        <a:pt x="16707" y="13827"/>
                      </a:cubicBezTo>
                      <a:cubicBezTo>
                        <a:pt x="14187" y="15195"/>
                        <a:pt x="12927" y="17787"/>
                        <a:pt x="12927" y="21640"/>
                      </a:cubicBezTo>
                      <a:lnTo>
                        <a:pt x="12927" y="31974"/>
                      </a:lnTo>
                      <a:lnTo>
                        <a:pt x="0" y="31974"/>
                      </a:lnTo>
                      <a:lnTo>
                        <a:pt x="0" y="828"/>
                      </a:lnTo>
                      <a:lnTo>
                        <a:pt x="12675" y="828"/>
                      </a:lnTo>
                      <a:close/>
                    </a:path>
                  </a:pathLst>
                </a:custGeom>
                <a:grpFill/>
                <a:ln w="3601"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66EE14A-9202-3512-C8CD-2D31C8D5F92C}"/>
                    </a:ext>
                  </a:extLst>
                </p:cNvPr>
                <p:cNvSpPr/>
                <p:nvPr/>
              </p:nvSpPr>
              <p:spPr>
                <a:xfrm>
                  <a:off x="926174" y="5877013"/>
                  <a:ext cx="46629" cy="33738"/>
                </a:xfrm>
                <a:custGeom>
                  <a:avLst/>
                  <a:gdLst>
                    <a:gd name="connsiteX0" fmla="*/ 23297 w 46629"/>
                    <a:gd name="connsiteY0" fmla="*/ 0 h 33738"/>
                    <a:gd name="connsiteX1" fmla="*/ 36583 w 46629"/>
                    <a:gd name="connsiteY1" fmla="*/ 1945 h 33738"/>
                    <a:gd name="connsiteX2" fmla="*/ 44217 w 46629"/>
                    <a:gd name="connsiteY2" fmla="*/ 7633 h 33738"/>
                    <a:gd name="connsiteX3" fmla="*/ 46629 w 46629"/>
                    <a:gd name="connsiteY3" fmla="*/ 16852 h 33738"/>
                    <a:gd name="connsiteX4" fmla="*/ 44217 w 46629"/>
                    <a:gd name="connsiteY4" fmla="*/ 26069 h 33738"/>
                    <a:gd name="connsiteX5" fmla="*/ 36583 w 46629"/>
                    <a:gd name="connsiteY5" fmla="*/ 31794 h 33738"/>
                    <a:gd name="connsiteX6" fmla="*/ 23297 w 46629"/>
                    <a:gd name="connsiteY6" fmla="*/ 33739 h 33738"/>
                    <a:gd name="connsiteX7" fmla="*/ 10082 w 46629"/>
                    <a:gd name="connsiteY7" fmla="*/ 31794 h 33738"/>
                    <a:gd name="connsiteX8" fmla="*/ 2448 w 46629"/>
                    <a:gd name="connsiteY8" fmla="*/ 26069 h 33738"/>
                    <a:gd name="connsiteX9" fmla="*/ 0 w 46629"/>
                    <a:gd name="connsiteY9" fmla="*/ 16852 h 33738"/>
                    <a:gd name="connsiteX10" fmla="*/ 2448 w 46629"/>
                    <a:gd name="connsiteY10" fmla="*/ 7633 h 33738"/>
                    <a:gd name="connsiteX11" fmla="*/ 10082 w 46629"/>
                    <a:gd name="connsiteY11" fmla="*/ 1945 h 33738"/>
                    <a:gd name="connsiteX12" fmla="*/ 23297 w 46629"/>
                    <a:gd name="connsiteY12" fmla="*/ 0 h 33738"/>
                    <a:gd name="connsiteX13" fmla="*/ 23297 w 46629"/>
                    <a:gd name="connsiteY13" fmla="*/ 24737 h 33738"/>
                    <a:gd name="connsiteX14" fmla="*/ 30786 w 46629"/>
                    <a:gd name="connsiteY14" fmla="*/ 22685 h 33738"/>
                    <a:gd name="connsiteX15" fmla="*/ 33127 w 46629"/>
                    <a:gd name="connsiteY15" fmla="*/ 16815 h 33738"/>
                    <a:gd name="connsiteX16" fmla="*/ 30786 w 46629"/>
                    <a:gd name="connsiteY16" fmla="*/ 10946 h 33738"/>
                    <a:gd name="connsiteX17" fmla="*/ 23297 w 46629"/>
                    <a:gd name="connsiteY17" fmla="*/ 8858 h 33738"/>
                    <a:gd name="connsiteX18" fmla="*/ 15807 w 46629"/>
                    <a:gd name="connsiteY18" fmla="*/ 10946 h 33738"/>
                    <a:gd name="connsiteX19" fmla="*/ 13431 w 46629"/>
                    <a:gd name="connsiteY19" fmla="*/ 16815 h 33738"/>
                    <a:gd name="connsiteX20" fmla="*/ 15807 w 46629"/>
                    <a:gd name="connsiteY20" fmla="*/ 22685 h 33738"/>
                    <a:gd name="connsiteX21" fmla="*/ 23297 w 46629"/>
                    <a:gd name="connsiteY21" fmla="*/ 24737 h 3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629" h="33738">
                      <a:moveTo>
                        <a:pt x="23297" y="0"/>
                      </a:moveTo>
                      <a:cubicBezTo>
                        <a:pt x="28698" y="0"/>
                        <a:pt x="33091" y="648"/>
                        <a:pt x="36583" y="1945"/>
                      </a:cubicBezTo>
                      <a:cubicBezTo>
                        <a:pt x="40040" y="3241"/>
                        <a:pt x="42596" y="5149"/>
                        <a:pt x="44217" y="7633"/>
                      </a:cubicBezTo>
                      <a:cubicBezTo>
                        <a:pt x="45837" y="10118"/>
                        <a:pt x="46629" y="13179"/>
                        <a:pt x="46629" y="16852"/>
                      </a:cubicBezTo>
                      <a:cubicBezTo>
                        <a:pt x="46629" y="20524"/>
                        <a:pt x="45837" y="23549"/>
                        <a:pt x="44217" y="26069"/>
                      </a:cubicBezTo>
                      <a:cubicBezTo>
                        <a:pt x="42596" y="28590"/>
                        <a:pt x="40076" y="30498"/>
                        <a:pt x="36583" y="31794"/>
                      </a:cubicBezTo>
                      <a:cubicBezTo>
                        <a:pt x="33127" y="33091"/>
                        <a:pt x="28698" y="33739"/>
                        <a:pt x="23297" y="33739"/>
                      </a:cubicBezTo>
                      <a:cubicBezTo>
                        <a:pt x="17896" y="33739"/>
                        <a:pt x="13539" y="33091"/>
                        <a:pt x="10082" y="31794"/>
                      </a:cubicBezTo>
                      <a:cubicBezTo>
                        <a:pt x="6625" y="30498"/>
                        <a:pt x="4069" y="28590"/>
                        <a:pt x="2448" y="26069"/>
                      </a:cubicBezTo>
                      <a:cubicBezTo>
                        <a:pt x="828" y="23549"/>
                        <a:pt x="0" y="20488"/>
                        <a:pt x="0" y="16852"/>
                      </a:cubicBezTo>
                      <a:cubicBezTo>
                        <a:pt x="0" y="13215"/>
                        <a:pt x="828" y="10118"/>
                        <a:pt x="2448" y="7633"/>
                      </a:cubicBezTo>
                      <a:cubicBezTo>
                        <a:pt x="4069" y="5149"/>
                        <a:pt x="6625" y="3277"/>
                        <a:pt x="10082" y="1945"/>
                      </a:cubicBezTo>
                      <a:cubicBezTo>
                        <a:pt x="13539" y="648"/>
                        <a:pt x="17932" y="0"/>
                        <a:pt x="23297" y="0"/>
                      </a:cubicBezTo>
                      <a:close/>
                      <a:moveTo>
                        <a:pt x="23297" y="24737"/>
                      </a:moveTo>
                      <a:cubicBezTo>
                        <a:pt x="26717" y="24737"/>
                        <a:pt x="29202" y="24053"/>
                        <a:pt x="30786" y="22685"/>
                      </a:cubicBezTo>
                      <a:cubicBezTo>
                        <a:pt x="32370" y="21316"/>
                        <a:pt x="33127" y="19372"/>
                        <a:pt x="33127" y="16815"/>
                      </a:cubicBezTo>
                      <a:cubicBezTo>
                        <a:pt x="33127" y="14259"/>
                        <a:pt x="32334" y="12315"/>
                        <a:pt x="30786" y="10946"/>
                      </a:cubicBezTo>
                      <a:cubicBezTo>
                        <a:pt x="29238" y="9578"/>
                        <a:pt x="26753" y="8858"/>
                        <a:pt x="23297" y="8858"/>
                      </a:cubicBezTo>
                      <a:cubicBezTo>
                        <a:pt x="19840" y="8858"/>
                        <a:pt x="17391" y="9542"/>
                        <a:pt x="15807" y="10946"/>
                      </a:cubicBezTo>
                      <a:cubicBezTo>
                        <a:pt x="14223" y="12315"/>
                        <a:pt x="13431" y="14295"/>
                        <a:pt x="13431" y="16815"/>
                      </a:cubicBezTo>
                      <a:cubicBezTo>
                        <a:pt x="13431" y="19336"/>
                        <a:pt x="14223" y="21316"/>
                        <a:pt x="15807" y="22685"/>
                      </a:cubicBezTo>
                      <a:cubicBezTo>
                        <a:pt x="17391" y="24053"/>
                        <a:pt x="19876" y="24737"/>
                        <a:pt x="23297" y="24737"/>
                      </a:cubicBezTo>
                      <a:close/>
                    </a:path>
                  </a:pathLst>
                </a:custGeom>
                <a:grpFill/>
                <a:ln w="3601"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982B0817-2790-C756-3418-3DF5EF7C6611}"/>
                    </a:ext>
                  </a:extLst>
                </p:cNvPr>
                <p:cNvSpPr/>
                <p:nvPr/>
              </p:nvSpPr>
              <p:spPr>
                <a:xfrm>
                  <a:off x="977520" y="5878273"/>
                  <a:ext cx="43532" cy="31974"/>
                </a:xfrm>
                <a:custGeom>
                  <a:avLst/>
                  <a:gdLst>
                    <a:gd name="connsiteX0" fmla="*/ 30750 w 43532"/>
                    <a:gd name="connsiteY0" fmla="*/ 27258 h 31974"/>
                    <a:gd name="connsiteX1" fmla="*/ 30462 w 43532"/>
                    <a:gd name="connsiteY1" fmla="*/ 27258 h 31974"/>
                    <a:gd name="connsiteX2" fmla="*/ 23945 w 43532"/>
                    <a:gd name="connsiteY2" fmla="*/ 30822 h 31974"/>
                    <a:gd name="connsiteX3" fmla="*/ 15591 w 43532"/>
                    <a:gd name="connsiteY3" fmla="*/ 31974 h 31974"/>
                    <a:gd name="connsiteX4" fmla="*/ 4177 w 43532"/>
                    <a:gd name="connsiteY4" fmla="*/ 28986 h 31974"/>
                    <a:gd name="connsiteX5" fmla="*/ 0 w 43532"/>
                    <a:gd name="connsiteY5" fmla="*/ 19912 h 31974"/>
                    <a:gd name="connsiteX6" fmla="*/ 0 w 43532"/>
                    <a:gd name="connsiteY6" fmla="*/ 0 h 31974"/>
                    <a:gd name="connsiteX7" fmla="*/ 12927 w 43532"/>
                    <a:gd name="connsiteY7" fmla="*/ 0 h 31974"/>
                    <a:gd name="connsiteX8" fmla="*/ 12927 w 43532"/>
                    <a:gd name="connsiteY8" fmla="*/ 15807 h 31974"/>
                    <a:gd name="connsiteX9" fmla="*/ 14979 w 43532"/>
                    <a:gd name="connsiteY9" fmla="*/ 20524 h 31974"/>
                    <a:gd name="connsiteX10" fmla="*/ 20956 w 43532"/>
                    <a:gd name="connsiteY10" fmla="*/ 22000 h 31974"/>
                    <a:gd name="connsiteX11" fmla="*/ 27725 w 43532"/>
                    <a:gd name="connsiteY11" fmla="*/ 20164 h 31974"/>
                    <a:gd name="connsiteX12" fmla="*/ 30534 w 43532"/>
                    <a:gd name="connsiteY12" fmla="*/ 14115 h 31974"/>
                    <a:gd name="connsiteX13" fmla="*/ 30534 w 43532"/>
                    <a:gd name="connsiteY13" fmla="*/ 36 h 31974"/>
                    <a:gd name="connsiteX14" fmla="*/ 43533 w 43532"/>
                    <a:gd name="connsiteY14" fmla="*/ 36 h 31974"/>
                    <a:gd name="connsiteX15" fmla="*/ 43533 w 43532"/>
                    <a:gd name="connsiteY15" fmla="*/ 31182 h 31974"/>
                    <a:gd name="connsiteX16" fmla="*/ 30786 w 43532"/>
                    <a:gd name="connsiteY16" fmla="*/ 31182 h 31974"/>
                    <a:gd name="connsiteX17" fmla="*/ 30786 w 43532"/>
                    <a:gd name="connsiteY17" fmla="*/ 27258 h 31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532" h="31974">
                      <a:moveTo>
                        <a:pt x="30750" y="27258"/>
                      </a:moveTo>
                      <a:lnTo>
                        <a:pt x="30462" y="27258"/>
                      </a:lnTo>
                      <a:cubicBezTo>
                        <a:pt x="28518" y="28878"/>
                        <a:pt x="26357" y="30066"/>
                        <a:pt x="23945" y="30822"/>
                      </a:cubicBezTo>
                      <a:cubicBezTo>
                        <a:pt x="21532" y="31578"/>
                        <a:pt x="18724" y="31974"/>
                        <a:pt x="15591" y="31974"/>
                      </a:cubicBezTo>
                      <a:cubicBezTo>
                        <a:pt x="10766" y="31974"/>
                        <a:pt x="6985" y="30966"/>
                        <a:pt x="4177" y="28986"/>
                      </a:cubicBezTo>
                      <a:cubicBezTo>
                        <a:pt x="1404" y="27005"/>
                        <a:pt x="0" y="23981"/>
                        <a:pt x="0" y="19912"/>
                      </a:cubicBezTo>
                      <a:lnTo>
                        <a:pt x="0" y="0"/>
                      </a:lnTo>
                      <a:lnTo>
                        <a:pt x="12927" y="0"/>
                      </a:lnTo>
                      <a:lnTo>
                        <a:pt x="12927" y="15807"/>
                      </a:lnTo>
                      <a:cubicBezTo>
                        <a:pt x="12927" y="17968"/>
                        <a:pt x="13611" y="19516"/>
                        <a:pt x="14979" y="20524"/>
                      </a:cubicBezTo>
                      <a:cubicBezTo>
                        <a:pt x="16347" y="21496"/>
                        <a:pt x="18328" y="22000"/>
                        <a:pt x="20956" y="22000"/>
                      </a:cubicBezTo>
                      <a:cubicBezTo>
                        <a:pt x="23585" y="22000"/>
                        <a:pt x="25889" y="21388"/>
                        <a:pt x="27725" y="20164"/>
                      </a:cubicBezTo>
                      <a:cubicBezTo>
                        <a:pt x="29598" y="18940"/>
                        <a:pt x="30534" y="16924"/>
                        <a:pt x="30534" y="14115"/>
                      </a:cubicBezTo>
                      <a:lnTo>
                        <a:pt x="30534" y="36"/>
                      </a:lnTo>
                      <a:lnTo>
                        <a:pt x="43533" y="36"/>
                      </a:lnTo>
                      <a:lnTo>
                        <a:pt x="43533" y="31182"/>
                      </a:lnTo>
                      <a:lnTo>
                        <a:pt x="30786" y="31182"/>
                      </a:lnTo>
                      <a:lnTo>
                        <a:pt x="30786" y="27258"/>
                      </a:lnTo>
                      <a:close/>
                    </a:path>
                  </a:pathLst>
                </a:custGeom>
                <a:grpFill/>
                <a:ln w="3601"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6CF2BCCD-16E8-7881-B915-73E668AD2C01}"/>
                    </a:ext>
                  </a:extLst>
                </p:cNvPr>
                <p:cNvSpPr/>
                <p:nvPr/>
              </p:nvSpPr>
              <p:spPr>
                <a:xfrm>
                  <a:off x="1026778" y="5877481"/>
                  <a:ext cx="46053" cy="42488"/>
                </a:xfrm>
                <a:custGeom>
                  <a:avLst/>
                  <a:gdLst>
                    <a:gd name="connsiteX0" fmla="*/ 12927 w 46053"/>
                    <a:gd name="connsiteY0" fmla="*/ 28914 h 42488"/>
                    <a:gd name="connsiteX1" fmla="*/ 12927 w 46053"/>
                    <a:gd name="connsiteY1" fmla="*/ 42489 h 42488"/>
                    <a:gd name="connsiteX2" fmla="*/ 0 w 46053"/>
                    <a:gd name="connsiteY2" fmla="*/ 42489 h 42488"/>
                    <a:gd name="connsiteX3" fmla="*/ 0 w 46053"/>
                    <a:gd name="connsiteY3" fmla="*/ 828 h 42488"/>
                    <a:gd name="connsiteX4" fmla="*/ 12710 w 46053"/>
                    <a:gd name="connsiteY4" fmla="*/ 828 h 42488"/>
                    <a:gd name="connsiteX5" fmla="*/ 12710 w 46053"/>
                    <a:gd name="connsiteY5" fmla="*/ 4753 h 42488"/>
                    <a:gd name="connsiteX6" fmla="*/ 13071 w 46053"/>
                    <a:gd name="connsiteY6" fmla="*/ 4753 h 42488"/>
                    <a:gd name="connsiteX7" fmla="*/ 18688 w 46053"/>
                    <a:gd name="connsiteY7" fmla="*/ 1224 h 42488"/>
                    <a:gd name="connsiteX8" fmla="*/ 26501 w 46053"/>
                    <a:gd name="connsiteY8" fmla="*/ 0 h 42488"/>
                    <a:gd name="connsiteX9" fmla="*/ 40976 w 46053"/>
                    <a:gd name="connsiteY9" fmla="*/ 4285 h 42488"/>
                    <a:gd name="connsiteX10" fmla="*/ 46053 w 46053"/>
                    <a:gd name="connsiteY10" fmla="*/ 16635 h 42488"/>
                    <a:gd name="connsiteX11" fmla="*/ 41012 w 46053"/>
                    <a:gd name="connsiteY11" fmla="*/ 29022 h 42488"/>
                    <a:gd name="connsiteX12" fmla="*/ 26501 w 46053"/>
                    <a:gd name="connsiteY12" fmla="*/ 33307 h 42488"/>
                    <a:gd name="connsiteX13" fmla="*/ 18868 w 46053"/>
                    <a:gd name="connsiteY13" fmla="*/ 32155 h 42488"/>
                    <a:gd name="connsiteX14" fmla="*/ 13287 w 46053"/>
                    <a:gd name="connsiteY14" fmla="*/ 28914 h 42488"/>
                    <a:gd name="connsiteX15" fmla="*/ 12927 w 46053"/>
                    <a:gd name="connsiteY15" fmla="*/ 28914 h 42488"/>
                    <a:gd name="connsiteX16" fmla="*/ 22684 w 46053"/>
                    <a:gd name="connsiteY16" fmla="*/ 8966 h 42488"/>
                    <a:gd name="connsiteX17" fmla="*/ 15123 w 46053"/>
                    <a:gd name="connsiteY17" fmla="*/ 10982 h 42488"/>
                    <a:gd name="connsiteX18" fmla="*/ 12566 w 46053"/>
                    <a:gd name="connsiteY18" fmla="*/ 16635 h 42488"/>
                    <a:gd name="connsiteX19" fmla="*/ 15123 w 46053"/>
                    <a:gd name="connsiteY19" fmla="*/ 22324 h 42488"/>
                    <a:gd name="connsiteX20" fmla="*/ 22684 w 46053"/>
                    <a:gd name="connsiteY20" fmla="*/ 24377 h 42488"/>
                    <a:gd name="connsiteX21" fmla="*/ 30210 w 46053"/>
                    <a:gd name="connsiteY21" fmla="*/ 22432 h 42488"/>
                    <a:gd name="connsiteX22" fmla="*/ 32550 w 46053"/>
                    <a:gd name="connsiteY22" fmla="*/ 16671 h 42488"/>
                    <a:gd name="connsiteX23" fmla="*/ 30210 w 46053"/>
                    <a:gd name="connsiteY23" fmla="*/ 10946 h 42488"/>
                    <a:gd name="connsiteX24" fmla="*/ 22684 w 46053"/>
                    <a:gd name="connsiteY24" fmla="*/ 9002 h 4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6053" h="42488">
                      <a:moveTo>
                        <a:pt x="12927" y="28914"/>
                      </a:moveTo>
                      <a:lnTo>
                        <a:pt x="12927" y="42489"/>
                      </a:lnTo>
                      <a:lnTo>
                        <a:pt x="0" y="42489"/>
                      </a:lnTo>
                      <a:lnTo>
                        <a:pt x="0" y="828"/>
                      </a:lnTo>
                      <a:lnTo>
                        <a:pt x="12710" y="828"/>
                      </a:lnTo>
                      <a:lnTo>
                        <a:pt x="12710" y="4753"/>
                      </a:lnTo>
                      <a:lnTo>
                        <a:pt x="13071" y="4753"/>
                      </a:lnTo>
                      <a:cubicBezTo>
                        <a:pt x="14655" y="3205"/>
                        <a:pt x="16527" y="2052"/>
                        <a:pt x="18688" y="1224"/>
                      </a:cubicBezTo>
                      <a:cubicBezTo>
                        <a:pt x="20848" y="396"/>
                        <a:pt x="23477" y="0"/>
                        <a:pt x="26501" y="0"/>
                      </a:cubicBezTo>
                      <a:cubicBezTo>
                        <a:pt x="32766" y="0"/>
                        <a:pt x="37591" y="1440"/>
                        <a:pt x="40976" y="4285"/>
                      </a:cubicBezTo>
                      <a:cubicBezTo>
                        <a:pt x="44361" y="7129"/>
                        <a:pt x="46053" y="11234"/>
                        <a:pt x="46053" y="16635"/>
                      </a:cubicBezTo>
                      <a:cubicBezTo>
                        <a:pt x="46053" y="22036"/>
                        <a:pt x="44361" y="26141"/>
                        <a:pt x="41012" y="29022"/>
                      </a:cubicBezTo>
                      <a:cubicBezTo>
                        <a:pt x="37663" y="31902"/>
                        <a:pt x="32802" y="33307"/>
                        <a:pt x="26501" y="33307"/>
                      </a:cubicBezTo>
                      <a:cubicBezTo>
                        <a:pt x="23549" y="33307"/>
                        <a:pt x="20992" y="32911"/>
                        <a:pt x="18868" y="32155"/>
                      </a:cubicBezTo>
                      <a:cubicBezTo>
                        <a:pt x="16743" y="31398"/>
                        <a:pt x="14871" y="30318"/>
                        <a:pt x="13287" y="28914"/>
                      </a:cubicBezTo>
                      <a:lnTo>
                        <a:pt x="12927" y="28914"/>
                      </a:lnTo>
                      <a:close/>
                      <a:moveTo>
                        <a:pt x="22684" y="8966"/>
                      </a:moveTo>
                      <a:cubicBezTo>
                        <a:pt x="19336" y="8966"/>
                        <a:pt x="16815" y="9650"/>
                        <a:pt x="15123" y="10982"/>
                      </a:cubicBezTo>
                      <a:cubicBezTo>
                        <a:pt x="13431" y="12351"/>
                        <a:pt x="12566" y="14223"/>
                        <a:pt x="12566" y="16635"/>
                      </a:cubicBezTo>
                      <a:cubicBezTo>
                        <a:pt x="12566" y="19048"/>
                        <a:pt x="13395" y="20956"/>
                        <a:pt x="15123" y="22324"/>
                      </a:cubicBezTo>
                      <a:cubicBezTo>
                        <a:pt x="16815" y="23693"/>
                        <a:pt x="19336" y="24377"/>
                        <a:pt x="22684" y="24377"/>
                      </a:cubicBezTo>
                      <a:cubicBezTo>
                        <a:pt x="26033" y="24377"/>
                        <a:pt x="28662" y="23729"/>
                        <a:pt x="30210" y="22432"/>
                      </a:cubicBezTo>
                      <a:cubicBezTo>
                        <a:pt x="31758" y="21136"/>
                        <a:pt x="32550" y="19192"/>
                        <a:pt x="32550" y="16671"/>
                      </a:cubicBezTo>
                      <a:cubicBezTo>
                        <a:pt x="32550" y="14151"/>
                        <a:pt x="31758" y="12206"/>
                        <a:pt x="30210" y="10946"/>
                      </a:cubicBezTo>
                      <a:cubicBezTo>
                        <a:pt x="28662" y="9686"/>
                        <a:pt x="26141" y="9002"/>
                        <a:pt x="22684" y="9002"/>
                      </a:cubicBezTo>
                      <a:close/>
                    </a:path>
                  </a:pathLst>
                </a:custGeom>
                <a:grpFill/>
                <a:ln w="3601" cap="flat">
                  <a:noFill/>
                  <a:prstDash val="solid"/>
                  <a:miter/>
                </a:ln>
              </p:spPr>
              <p:txBody>
                <a:bodyPr rtlCol="0" anchor="ctr"/>
                <a:lstStyle/>
                <a:p>
                  <a:endParaRPr lang="en-US"/>
                </a:p>
              </p:txBody>
            </p:sp>
          </p:grpSp>
        </p:grpSp>
      </p:grpSp>
      <p:sp>
        <p:nvSpPr>
          <p:cNvPr id="2" name="Date Placeholder 1">
            <a:extLst>
              <a:ext uri="{FF2B5EF4-FFF2-40B4-BE49-F238E27FC236}">
                <a16:creationId xmlns:a16="http://schemas.microsoft.com/office/drawing/2014/main" id="{4C03FF36-D296-9510-7A41-79596A400A78}"/>
              </a:ext>
            </a:extLst>
          </p:cNvPr>
          <p:cNvSpPr>
            <a:spLocks noGrp="1"/>
          </p:cNvSpPr>
          <p:nvPr>
            <p:ph type="dt" sz="half" idx="10"/>
          </p:nvPr>
        </p:nvSpPr>
        <p:spPr/>
        <p:txBody>
          <a:bodyPr/>
          <a:lstStyle/>
          <a:p>
            <a:fld id="{B07E13E6-89F2-4E7D-B79A-217041DD6747}" type="datetime1">
              <a:rPr lang="en-GB" smtClean="0"/>
              <a:t>11/01/2024</a:t>
            </a:fld>
            <a:endParaRPr lang="en-US"/>
          </a:p>
        </p:txBody>
      </p:sp>
      <p:sp>
        <p:nvSpPr>
          <p:cNvPr id="3" name="Footer Placeholder 2">
            <a:extLst>
              <a:ext uri="{FF2B5EF4-FFF2-40B4-BE49-F238E27FC236}">
                <a16:creationId xmlns:a16="http://schemas.microsoft.com/office/drawing/2014/main" id="{CCE751D4-11BE-3E7C-16B0-0D9EA42C11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31A83E-DB58-E033-9694-B884BA0B837E}"/>
              </a:ext>
            </a:extLst>
          </p:cNvPr>
          <p:cNvSpPr>
            <a:spLocks noGrp="1"/>
          </p:cNvSpPr>
          <p:nvPr>
            <p:ph type="sldNum" sz="quarter" idx="12"/>
          </p:nvPr>
        </p:nvSpPr>
        <p:spPr/>
        <p:txBody>
          <a:bodyPr/>
          <a:lstStyle/>
          <a:p>
            <a:fld id="{F881ECC6-5F04-4368-92B5-31F8CB4BCAB8}" type="slidenum">
              <a:rPr lang="en-US" smtClean="0"/>
              <a:t>‹#›</a:t>
            </a:fld>
            <a:endParaRPr lang="en-US"/>
          </a:p>
        </p:txBody>
      </p:sp>
      <p:sp>
        <p:nvSpPr>
          <p:cNvPr id="6" name="Content Placeholder 8">
            <a:extLst>
              <a:ext uri="{FF2B5EF4-FFF2-40B4-BE49-F238E27FC236}">
                <a16:creationId xmlns:a16="http://schemas.microsoft.com/office/drawing/2014/main" id="{A2D1359B-14BE-4D9D-DCEF-9A6E804B10D5}"/>
              </a:ext>
            </a:extLst>
          </p:cNvPr>
          <p:cNvSpPr>
            <a:spLocks noGrp="1"/>
          </p:cNvSpPr>
          <p:nvPr>
            <p:ph sz="quarter" idx="13" hasCustomPrompt="1"/>
          </p:nvPr>
        </p:nvSpPr>
        <p:spPr>
          <a:xfrm>
            <a:off x="383381" y="365431"/>
            <a:ext cx="11427619" cy="5372058"/>
          </a:xfrm>
          <a:ln w="17780">
            <a:noFill/>
          </a:ln>
        </p:spPr>
        <p:txBody>
          <a:bodyPr lIns="108000" tIns="108000" rIns="108000" bIns="108000"/>
          <a:lstStyle>
            <a:lvl1pPr>
              <a:defRPr/>
            </a:lvl1pPr>
          </a:lstStyle>
          <a:p>
            <a:pPr lvl="0"/>
            <a:r>
              <a:rPr lang="en-US"/>
              <a:t>Click </a:t>
            </a:r>
            <a:r>
              <a:rPr lang="en-US" err="1"/>
              <a:t>centre</a:t>
            </a:r>
            <a:r>
              <a:rPr lang="en-US"/>
              <a:t> icons to add media </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24988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527056" y="404813"/>
            <a:ext cx="11055349"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527053" y="1557338"/>
            <a:ext cx="5425017" cy="4640263"/>
          </a:xfrm>
        </p:spPr>
        <p:txBody>
          <a:bodyPr/>
          <a:lstStyle>
            <a:lvl1pPr>
              <a:defRPr sz="2267"/>
            </a:lvl1pPr>
            <a:lvl2pPr>
              <a:defRPr sz="2000"/>
            </a:lvl2pPr>
            <a:lvl3pPr>
              <a:defRPr sz="1867"/>
            </a:lvl3pPr>
            <a:lvl4pPr>
              <a:defRPr sz="1600"/>
            </a:lvl4pPr>
            <a:lvl5pPr>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hart Placeholder 3"/>
          <p:cNvSpPr>
            <a:spLocks noGrp="1"/>
          </p:cNvSpPr>
          <p:nvPr>
            <p:ph type="chart" sz="half" idx="2"/>
          </p:nvPr>
        </p:nvSpPr>
        <p:spPr>
          <a:xfrm>
            <a:off x="6155266" y="1557338"/>
            <a:ext cx="5427135" cy="4640263"/>
          </a:xfrm>
        </p:spPr>
        <p:txBody>
          <a:bodyPr/>
          <a:lstStyle>
            <a:lvl1pPr>
              <a:defRPr sz="2267"/>
            </a:lvl1pPr>
          </a:lstStyle>
          <a:p>
            <a:r>
              <a:rPr lang="en-US" dirty="0"/>
              <a:t>Click icon to add chart</a:t>
            </a:r>
            <a:endParaRPr lang="en-GB" dirty="0"/>
          </a:p>
        </p:txBody>
      </p:sp>
      <p:sp>
        <p:nvSpPr>
          <p:cNvPr id="5" name="Date Placeholder 4"/>
          <p:cNvSpPr>
            <a:spLocks noGrp="1"/>
          </p:cNvSpPr>
          <p:nvPr>
            <p:ph type="dt" sz="half" idx="10"/>
          </p:nvPr>
        </p:nvSpPr>
        <p:spPr>
          <a:xfrm>
            <a:off x="527054" y="6410326"/>
            <a:ext cx="2688167" cy="331788"/>
          </a:xfrm>
          <a:prstGeom prst="rect">
            <a:avLst/>
          </a:prstGeom>
        </p:spPr>
        <p:txBody>
          <a:bodyPr/>
          <a:lstStyle>
            <a:lvl1pPr>
              <a:defRPr/>
            </a:lvl1pPr>
          </a:lstStyle>
          <a:p>
            <a:fld id="{E55E8865-9CB5-4569-9D00-F0979EDB96F2}" type="datetime4">
              <a:rPr lang="en-GB">
                <a:solidFill>
                  <a:srgbClr val="3F4548"/>
                </a:solidFill>
              </a:rPr>
              <a:pPr/>
              <a:t>11 January 2024</a:t>
            </a:fld>
            <a:endParaRPr lang="en-GB" dirty="0">
              <a:solidFill>
                <a:srgbClr val="3F4548"/>
              </a:solidFill>
            </a:endParaRPr>
          </a:p>
        </p:txBody>
      </p:sp>
      <p:sp>
        <p:nvSpPr>
          <p:cNvPr id="6" name="Footer Placeholder 5"/>
          <p:cNvSpPr>
            <a:spLocks noGrp="1"/>
          </p:cNvSpPr>
          <p:nvPr>
            <p:ph type="ftr" sz="quarter" idx="11"/>
          </p:nvPr>
        </p:nvSpPr>
        <p:spPr>
          <a:xfrm>
            <a:off x="3215224" y="6410326"/>
            <a:ext cx="5761567" cy="331788"/>
          </a:xfrm>
        </p:spPr>
        <p:txBody>
          <a:bodyPr/>
          <a:lstStyle>
            <a:lvl1pPr>
              <a:defRPr/>
            </a:lvl1pPr>
          </a:lstStyle>
          <a:p>
            <a:endParaRPr lang="en-GB" dirty="0"/>
          </a:p>
        </p:txBody>
      </p:sp>
      <p:sp>
        <p:nvSpPr>
          <p:cNvPr id="7" name="Slide Number Placeholder 6"/>
          <p:cNvSpPr>
            <a:spLocks noGrp="1"/>
          </p:cNvSpPr>
          <p:nvPr>
            <p:ph type="sldNum" sz="quarter" idx="12"/>
          </p:nvPr>
        </p:nvSpPr>
        <p:spPr>
          <a:xfrm>
            <a:off x="10801353" y="6402396"/>
            <a:ext cx="863600" cy="339725"/>
          </a:xfrm>
        </p:spPr>
        <p:txBody>
          <a:bodyPr/>
          <a:lstStyle>
            <a:lvl1pPr>
              <a:defRPr/>
            </a:lvl1pPr>
          </a:lstStyle>
          <a:p>
            <a:fld id="{DD990B9C-E09A-4941-8EE5-1699664D5C7B}" type="slidenum">
              <a:rPr lang="en-GB"/>
              <a:pPr/>
              <a:t>‹#›</a:t>
            </a:fld>
            <a:endParaRPr lang="en-GB" dirty="0"/>
          </a:p>
        </p:txBody>
      </p:sp>
    </p:spTree>
    <p:extLst>
      <p:ext uri="{BB962C8B-B14F-4D97-AF65-F5344CB8AC3E}">
        <p14:creationId xmlns:p14="http://schemas.microsoft.com/office/powerpoint/2010/main" val="13148498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vertTx">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27054" y="6410326"/>
            <a:ext cx="2688167" cy="331788"/>
          </a:xfrm>
          <a:prstGeom prst="rect">
            <a:avLst/>
          </a:prstGeom>
        </p:spPr>
        <p:txBody>
          <a:bodyPr/>
          <a:lstStyle/>
          <a:p>
            <a:fld id="{54BAF313-7243-4F7C-9432-46175C2A020E}" type="datetimeFigureOut">
              <a:rPr lang="en-SG" smtClean="0">
                <a:solidFill>
                  <a:srgbClr val="3F4548"/>
                </a:solidFill>
              </a:rPr>
              <a:pPr/>
              <a:t>11/1/2024</a:t>
            </a:fld>
            <a:endParaRPr lang="en-SG" dirty="0">
              <a:solidFill>
                <a:srgbClr val="3F4548"/>
              </a:solidFill>
            </a:endParaRPr>
          </a:p>
        </p:txBody>
      </p:sp>
      <p:sp>
        <p:nvSpPr>
          <p:cNvPr id="5" name="Footer Placeholder 4"/>
          <p:cNvSpPr>
            <a:spLocks noGrp="1"/>
          </p:cNvSpPr>
          <p:nvPr>
            <p:ph type="ftr" sz="quarter" idx="11"/>
          </p:nvPr>
        </p:nvSpPr>
        <p:spPr/>
        <p:txBody>
          <a:bodyPr/>
          <a:lstStyle/>
          <a:p>
            <a:endParaRPr lang="en-SG" dirty="0"/>
          </a:p>
        </p:txBody>
      </p:sp>
      <p:sp>
        <p:nvSpPr>
          <p:cNvPr id="6" name="Slide Number Placeholder 5"/>
          <p:cNvSpPr>
            <a:spLocks noGrp="1"/>
          </p:cNvSpPr>
          <p:nvPr>
            <p:ph type="sldNum" sz="quarter" idx="12"/>
          </p:nvPr>
        </p:nvSpPr>
        <p:spPr/>
        <p:txBody>
          <a:bodyPr/>
          <a:lstStyle/>
          <a:p>
            <a:fld id="{4431086A-C4E2-47CB-9543-C692ED7B5F02}" type="slidenum">
              <a:rPr lang="en-SG" smtClean="0"/>
              <a:pPr/>
              <a:t>‹#›</a:t>
            </a:fld>
            <a:endParaRPr lang="en-SG" dirty="0"/>
          </a:p>
        </p:txBody>
      </p:sp>
    </p:spTree>
    <p:extLst>
      <p:ext uri="{BB962C8B-B14F-4D97-AF65-F5344CB8AC3E}">
        <p14:creationId xmlns:p14="http://schemas.microsoft.com/office/powerpoint/2010/main" val="25970053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527054" y="6410326"/>
            <a:ext cx="2688167" cy="331788"/>
          </a:xfrm>
          <a:prstGeom prst="rect">
            <a:avLst/>
          </a:prstGeom>
        </p:spPr>
        <p:txBody>
          <a:bodyPr/>
          <a:lstStyle/>
          <a:p>
            <a:pPr fontAlgn="base">
              <a:spcBef>
                <a:spcPct val="0"/>
              </a:spcBef>
              <a:spcAft>
                <a:spcPct val="0"/>
              </a:spcAft>
            </a:pPr>
            <a:fld id="{0D5A5B80-4E0E-41F8-BFF5-504EC24C412E}" type="datetime4">
              <a:rPr lang="en-GB" smtClean="0">
                <a:solidFill>
                  <a:srgbClr val="3F4548"/>
                </a:solidFill>
              </a:rPr>
              <a:pPr fontAlgn="base">
                <a:spcBef>
                  <a:spcPct val="0"/>
                </a:spcBef>
                <a:spcAft>
                  <a:spcPct val="0"/>
                </a:spcAft>
              </a:pPr>
              <a:t>11 January 2024</a:t>
            </a:fld>
            <a:endParaRPr lang="en-GB" dirty="0">
              <a:solidFill>
                <a:srgbClr val="3F4548"/>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pPr>
            <a:endParaRPr lang="en-GB" dirty="0"/>
          </a:p>
        </p:txBody>
      </p:sp>
      <p:sp>
        <p:nvSpPr>
          <p:cNvPr id="5" name="Slide Number Placeholder 4"/>
          <p:cNvSpPr>
            <a:spLocks noGrp="1"/>
          </p:cNvSpPr>
          <p:nvPr>
            <p:ph type="sldNum" sz="quarter" idx="12"/>
          </p:nvPr>
        </p:nvSpPr>
        <p:spPr/>
        <p:txBody>
          <a:bodyPr/>
          <a:lstStyle/>
          <a:p>
            <a:pPr fontAlgn="base">
              <a:spcBef>
                <a:spcPct val="0"/>
              </a:spcBef>
              <a:spcAft>
                <a:spcPct val="0"/>
              </a:spcAft>
            </a:pPr>
            <a:fld id="{65C5C0B4-F90D-4B90-B187-E84366B07232}" type="slidenum">
              <a:rPr lang="en-GB" smtClean="0"/>
              <a:pPr fontAlgn="base">
                <a:spcBef>
                  <a:spcPct val="0"/>
                </a:spcBef>
                <a:spcAft>
                  <a:spcPct val="0"/>
                </a:spcAft>
              </a:pPr>
              <a:t>‹#›</a:t>
            </a:fld>
            <a:endParaRPr lang="en-GB" dirty="0"/>
          </a:p>
        </p:txBody>
      </p:sp>
      <p:sp>
        <p:nvSpPr>
          <p:cNvPr id="6" name="Content Placeholder 2"/>
          <p:cNvSpPr>
            <a:spLocks noGrp="1"/>
          </p:cNvSpPr>
          <p:nvPr>
            <p:ph idx="1"/>
          </p:nvPr>
        </p:nvSpPr>
        <p:spPr>
          <a:xfrm>
            <a:off x="512612" y="1556792"/>
            <a:ext cx="11152339" cy="4640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7394974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13458"/>
        </a:solidFill>
        <a:effectLst/>
      </p:bgPr>
    </p:bg>
    <p:spTree>
      <p:nvGrpSpPr>
        <p:cNvPr id="1" name=""/>
        <p:cNvGrpSpPr/>
        <p:nvPr/>
      </p:nvGrpSpPr>
      <p:grpSpPr>
        <a:xfrm>
          <a:off x="0" y="0"/>
          <a:ext cx="0" cy="0"/>
          <a:chOff x="0" y="0"/>
          <a:chExt cx="0" cy="0"/>
        </a:xfrm>
      </p:grpSpPr>
      <p:pic>
        <p:nvPicPr>
          <p:cNvPr id="8" name="Picture 4" descr="E:\Pants Work\Current Work\Actuaries 2011\IFOA Rebrand 2012\PowerPoint\blue_crest.png"/>
          <p:cNvPicPr>
            <a:picLocks noChangeAspect="1" noChangeArrowheads="1"/>
          </p:cNvPicPr>
          <p:nvPr userDrawn="1"/>
        </p:nvPicPr>
        <p:blipFill>
          <a:blip r:embed="rId2">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6625739" y="1066801"/>
            <a:ext cx="5261461" cy="5538380"/>
          </a:xfrm>
          <a:prstGeom prst="rect">
            <a:avLst/>
          </a:prstGeom>
          <a:noFill/>
          <a:extLst>
            <a:ext uri="{909E8E84-426E-40DD-AFC4-6F175D3DCCD1}">
              <a14:hiddenFill xmlns:a14="http://schemas.microsoft.com/office/drawing/2010/main">
                <a:solidFill>
                  <a:srgbClr val="FFFFFF"/>
                </a:solidFill>
              </a14:hiddenFill>
            </a:ext>
          </a:extLst>
        </p:spPr>
      </p:pic>
      <p:sp>
        <p:nvSpPr>
          <p:cNvPr id="3074" name="Rectangle 2"/>
          <p:cNvSpPr>
            <a:spLocks noGrp="1" noChangeArrowheads="1"/>
          </p:cNvSpPr>
          <p:nvPr>
            <p:ph type="ctrTitle"/>
          </p:nvPr>
        </p:nvSpPr>
        <p:spPr>
          <a:xfrm>
            <a:off x="527056" y="2133608"/>
            <a:ext cx="10979144" cy="1295399"/>
          </a:xfrm>
        </p:spPr>
        <p:txBody>
          <a:bodyPr anchor="t"/>
          <a:lstStyle>
            <a:lvl1pPr>
              <a:defRPr sz="3600" b="1">
                <a:solidFill>
                  <a:schemeClr val="accent3"/>
                </a:solidFill>
              </a:defRPr>
            </a:lvl1pPr>
          </a:lstStyle>
          <a:p>
            <a:pPr lvl="0"/>
            <a:r>
              <a:rPr lang="en-GB" noProof="0"/>
              <a:t>Click to edit Master title style</a:t>
            </a:r>
            <a:endParaRPr lang="en-GB" noProof="0" dirty="0"/>
          </a:p>
        </p:txBody>
      </p:sp>
      <p:sp>
        <p:nvSpPr>
          <p:cNvPr id="3075" name="Rectangle 3"/>
          <p:cNvSpPr>
            <a:spLocks noGrp="1" noChangeArrowheads="1"/>
          </p:cNvSpPr>
          <p:nvPr>
            <p:ph type="subTitle" idx="1"/>
          </p:nvPr>
        </p:nvSpPr>
        <p:spPr>
          <a:xfrm>
            <a:off x="527055" y="2781300"/>
            <a:ext cx="9988545" cy="1007740"/>
          </a:xfrm>
        </p:spPr>
        <p:txBody>
          <a:bodyPr/>
          <a:lstStyle>
            <a:lvl1pPr marL="0" indent="0">
              <a:spcBef>
                <a:spcPts val="0"/>
              </a:spcBef>
              <a:buFontTx/>
              <a:buNone/>
              <a:defRPr sz="2600">
                <a:solidFill>
                  <a:schemeClr val="bg1"/>
                </a:solidFill>
              </a:defRPr>
            </a:lvl1pPr>
          </a:lstStyle>
          <a:p>
            <a:pPr lvl="0"/>
            <a:r>
              <a:rPr lang="en-GB" noProof="0"/>
              <a:t>Click to edit Master subtitle style</a:t>
            </a:r>
            <a:endParaRPr lang="en-GB" noProof="0" dirty="0"/>
          </a:p>
        </p:txBody>
      </p:sp>
      <p:sp>
        <p:nvSpPr>
          <p:cNvPr id="3076" name="Rectangle 4"/>
          <p:cNvSpPr>
            <a:spLocks noGrp="1" noChangeArrowheads="1"/>
          </p:cNvSpPr>
          <p:nvPr>
            <p:ph type="dt" sz="half" idx="2"/>
          </p:nvPr>
        </p:nvSpPr>
        <p:spPr>
          <a:xfrm>
            <a:off x="527055" y="6410325"/>
            <a:ext cx="2927349" cy="331788"/>
          </a:xfrm>
        </p:spPr>
        <p:txBody>
          <a:bodyPr/>
          <a:lstStyle>
            <a:lvl1pPr>
              <a:defRPr>
                <a:solidFill>
                  <a:schemeClr val="bg1"/>
                </a:solidFill>
              </a:defRPr>
            </a:lvl1pPr>
          </a:lstStyle>
          <a:p>
            <a:fld id="{1744C141-B97D-4979-AB76-E8E6AB76C28B}" type="datetime4">
              <a:rPr lang="en-GB"/>
              <a:pPr/>
              <a:t>11 January 2024</a:t>
            </a:fld>
            <a:endParaRPr lang="en-GB"/>
          </a:p>
        </p:txBody>
      </p:sp>
      <p:pic>
        <p:nvPicPr>
          <p:cNvPr id="7" name="Picture 4" descr="E:\Pants Work\Current Work\Actuaries 2011\Logos all\IFOA Logo\Lanscape - Standard\WMF logos\IFOA_logo_L_RGB_WO_text.wm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33400"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8085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solidFill>
          <a:srgbClr val="113458"/>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7056" y="2133608"/>
            <a:ext cx="10979144" cy="1295399"/>
          </a:xfrm>
        </p:spPr>
        <p:txBody>
          <a:bodyPr anchor="t"/>
          <a:lstStyle>
            <a:lvl1pPr>
              <a:defRPr sz="3600" b="1">
                <a:solidFill>
                  <a:schemeClr val="accent3"/>
                </a:solidFill>
              </a:defRPr>
            </a:lvl1pPr>
          </a:lstStyle>
          <a:p>
            <a:pPr lvl="0"/>
            <a:r>
              <a:rPr lang="en-GB" noProof="0"/>
              <a:t>Click to edit Master title style</a:t>
            </a:r>
            <a:endParaRPr lang="en-GB" noProof="0" dirty="0"/>
          </a:p>
        </p:txBody>
      </p:sp>
      <p:sp>
        <p:nvSpPr>
          <p:cNvPr id="3075" name="Rectangle 3"/>
          <p:cNvSpPr>
            <a:spLocks noGrp="1" noChangeArrowheads="1"/>
          </p:cNvSpPr>
          <p:nvPr>
            <p:ph type="subTitle" idx="1"/>
          </p:nvPr>
        </p:nvSpPr>
        <p:spPr>
          <a:xfrm>
            <a:off x="527055" y="2781300"/>
            <a:ext cx="9988545" cy="1007740"/>
          </a:xfrm>
        </p:spPr>
        <p:txBody>
          <a:bodyPr/>
          <a:lstStyle>
            <a:lvl1pPr marL="0" indent="0">
              <a:spcBef>
                <a:spcPts val="0"/>
              </a:spcBef>
              <a:buFontTx/>
              <a:buNone/>
              <a:defRPr sz="2600">
                <a:solidFill>
                  <a:schemeClr val="bg1"/>
                </a:solidFill>
              </a:defRPr>
            </a:lvl1pPr>
          </a:lstStyle>
          <a:p>
            <a:pPr lvl="0"/>
            <a:r>
              <a:rPr lang="en-GB" noProof="0"/>
              <a:t>Click to edit Master subtitle style</a:t>
            </a:r>
            <a:endParaRPr lang="en-GB" noProof="0" dirty="0"/>
          </a:p>
        </p:txBody>
      </p:sp>
      <p:sp>
        <p:nvSpPr>
          <p:cNvPr id="3076" name="Rectangle 4"/>
          <p:cNvSpPr>
            <a:spLocks noGrp="1" noChangeArrowheads="1"/>
          </p:cNvSpPr>
          <p:nvPr>
            <p:ph type="dt" sz="half" idx="2"/>
          </p:nvPr>
        </p:nvSpPr>
        <p:spPr>
          <a:xfrm>
            <a:off x="527055" y="6410325"/>
            <a:ext cx="2927349" cy="331788"/>
          </a:xfrm>
        </p:spPr>
        <p:txBody>
          <a:bodyPr/>
          <a:lstStyle>
            <a:lvl1pPr>
              <a:defRPr>
                <a:solidFill>
                  <a:schemeClr val="bg1"/>
                </a:solidFill>
              </a:defRPr>
            </a:lvl1pPr>
          </a:lstStyle>
          <a:p>
            <a:fld id="{1744C141-B97D-4979-AB76-E8E6AB76C28B}" type="datetime4">
              <a:rPr lang="en-GB"/>
              <a:pPr/>
              <a:t>11 January 2024</a:t>
            </a:fld>
            <a:endParaRPr lang="en-GB"/>
          </a:p>
        </p:txBody>
      </p:sp>
      <p:pic>
        <p:nvPicPr>
          <p:cNvPr id="7" name="Picture 4" descr="E:\Pants Work\Current Work\Actuaries 2011\Logos all\IFOA Logo\Lanscape - Standard\WMF logos\IFOA_logo_L_RGB_WO_text.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3400"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9208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rgbClr val="113458"/>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351811" y="5546038"/>
            <a:ext cx="12952723" cy="959392"/>
            <a:chOff x="-285849" y="5546036"/>
            <a:chExt cx="10524089" cy="959392"/>
          </a:xfrm>
        </p:grpSpPr>
        <p:sp>
          <p:nvSpPr>
            <p:cNvPr id="7" name="TextBox 6"/>
            <p:cNvSpPr txBox="1"/>
            <p:nvPr userDrawn="1"/>
          </p:nvSpPr>
          <p:spPr>
            <a:xfrm rot="18900000">
              <a:off x="957932" y="6074541"/>
              <a:ext cx="1068262" cy="430887"/>
            </a:xfrm>
            <a:prstGeom prst="rect">
              <a:avLst/>
            </a:prstGeom>
            <a:noFill/>
          </p:spPr>
          <p:txBody>
            <a:bodyPr wrap="none" rtlCol="0">
              <a:spAutoFit/>
            </a:bodyPr>
            <a:lstStyle/>
            <a:p>
              <a:r>
                <a:rPr lang="en-GB" sz="2200" dirty="0">
                  <a:solidFill>
                    <a:srgbClr val="2F5079"/>
                  </a:solidFill>
                </a:rPr>
                <a:t>Progress</a:t>
              </a:r>
            </a:p>
          </p:txBody>
        </p:sp>
        <p:sp>
          <p:nvSpPr>
            <p:cNvPr id="8" name="TextBox 7"/>
            <p:cNvSpPr txBox="1"/>
            <p:nvPr userDrawn="1"/>
          </p:nvSpPr>
          <p:spPr>
            <a:xfrm rot="18900000">
              <a:off x="1357949" y="6024208"/>
              <a:ext cx="1310516" cy="430887"/>
            </a:xfrm>
            <a:prstGeom prst="rect">
              <a:avLst/>
            </a:prstGeom>
            <a:noFill/>
          </p:spPr>
          <p:txBody>
            <a:bodyPr wrap="none" rtlCol="0">
              <a:spAutoFit/>
            </a:bodyPr>
            <a:lstStyle/>
            <a:p>
              <a:r>
                <a:rPr lang="en-GB" sz="2200" dirty="0">
                  <a:solidFill>
                    <a:srgbClr val="2F5079"/>
                  </a:solidFill>
                </a:rPr>
                <a:t>Community</a:t>
              </a:r>
            </a:p>
          </p:txBody>
        </p:sp>
        <p:sp>
          <p:nvSpPr>
            <p:cNvPr id="9" name="TextBox 8"/>
            <p:cNvSpPr txBox="1"/>
            <p:nvPr userDrawn="1"/>
          </p:nvSpPr>
          <p:spPr>
            <a:xfrm rot="18900000">
              <a:off x="1765332" y="5646703"/>
              <a:ext cx="2138868" cy="430887"/>
            </a:xfrm>
            <a:prstGeom prst="rect">
              <a:avLst/>
            </a:prstGeom>
            <a:noFill/>
          </p:spPr>
          <p:txBody>
            <a:bodyPr wrap="none" rtlCol="0">
              <a:spAutoFit/>
            </a:bodyPr>
            <a:lstStyle/>
            <a:p>
              <a:r>
                <a:rPr lang="en-GB" sz="2200" dirty="0">
                  <a:solidFill>
                    <a:srgbClr val="2F5079"/>
                  </a:solidFill>
                </a:rPr>
                <a:t>Sessional Meetings</a:t>
              </a:r>
            </a:p>
          </p:txBody>
        </p:sp>
        <p:sp>
          <p:nvSpPr>
            <p:cNvPr id="11" name="TextBox 10"/>
            <p:cNvSpPr txBox="1"/>
            <p:nvPr userDrawn="1"/>
          </p:nvSpPr>
          <p:spPr>
            <a:xfrm rot="18900000">
              <a:off x="2490868" y="6024206"/>
              <a:ext cx="1169852" cy="430887"/>
            </a:xfrm>
            <a:prstGeom prst="rect">
              <a:avLst/>
            </a:prstGeom>
            <a:noFill/>
          </p:spPr>
          <p:txBody>
            <a:bodyPr wrap="none" rtlCol="0">
              <a:spAutoFit/>
            </a:bodyPr>
            <a:lstStyle/>
            <a:p>
              <a:r>
                <a:rPr lang="en-GB" sz="2200" dirty="0">
                  <a:solidFill>
                    <a:srgbClr val="2F5079"/>
                  </a:solidFill>
                </a:rPr>
                <a:t>Education</a:t>
              </a:r>
            </a:p>
          </p:txBody>
        </p:sp>
        <p:sp>
          <p:nvSpPr>
            <p:cNvPr id="12" name="TextBox 11"/>
            <p:cNvSpPr txBox="1"/>
            <p:nvPr userDrawn="1"/>
          </p:nvSpPr>
          <p:spPr>
            <a:xfrm rot="18900000">
              <a:off x="2910553" y="5797705"/>
              <a:ext cx="1740113" cy="430887"/>
            </a:xfrm>
            <a:prstGeom prst="rect">
              <a:avLst/>
            </a:prstGeom>
            <a:noFill/>
          </p:spPr>
          <p:txBody>
            <a:bodyPr wrap="none" rtlCol="0">
              <a:spAutoFit/>
            </a:bodyPr>
            <a:lstStyle/>
            <a:p>
              <a:pPr algn="l"/>
              <a:r>
                <a:rPr lang="en-GB" sz="2200" dirty="0">
                  <a:solidFill>
                    <a:srgbClr val="2F5079"/>
                  </a:solidFill>
                </a:rPr>
                <a:t>Working parties</a:t>
              </a:r>
            </a:p>
          </p:txBody>
        </p:sp>
        <p:sp>
          <p:nvSpPr>
            <p:cNvPr id="13" name="TextBox 12"/>
            <p:cNvSpPr txBox="1"/>
            <p:nvPr userDrawn="1"/>
          </p:nvSpPr>
          <p:spPr>
            <a:xfrm rot="18900000">
              <a:off x="3505942" y="5948709"/>
              <a:ext cx="1425495" cy="430887"/>
            </a:xfrm>
            <a:prstGeom prst="rect">
              <a:avLst/>
            </a:prstGeom>
            <a:noFill/>
          </p:spPr>
          <p:txBody>
            <a:bodyPr wrap="none" rtlCol="0">
              <a:spAutoFit/>
            </a:bodyPr>
            <a:lstStyle/>
            <a:p>
              <a:r>
                <a:rPr lang="en-GB" sz="2200" dirty="0">
                  <a:solidFill>
                    <a:srgbClr val="2F5079"/>
                  </a:solidFill>
                </a:rPr>
                <a:t>Volunteering</a:t>
              </a:r>
            </a:p>
          </p:txBody>
        </p:sp>
        <p:sp>
          <p:nvSpPr>
            <p:cNvPr id="14" name="TextBox 13"/>
            <p:cNvSpPr txBox="1"/>
            <p:nvPr userDrawn="1"/>
          </p:nvSpPr>
          <p:spPr>
            <a:xfrm rot="18900000">
              <a:off x="4110578" y="6040986"/>
              <a:ext cx="1132081" cy="430887"/>
            </a:xfrm>
            <a:prstGeom prst="rect">
              <a:avLst/>
            </a:prstGeom>
            <a:noFill/>
          </p:spPr>
          <p:txBody>
            <a:bodyPr wrap="none" rtlCol="0">
              <a:spAutoFit/>
            </a:bodyPr>
            <a:lstStyle/>
            <a:p>
              <a:r>
                <a:rPr lang="en-GB" sz="2200" dirty="0">
                  <a:solidFill>
                    <a:srgbClr val="2F5079"/>
                  </a:solidFill>
                </a:rPr>
                <a:t>Research</a:t>
              </a:r>
            </a:p>
          </p:txBody>
        </p:sp>
        <p:sp>
          <p:nvSpPr>
            <p:cNvPr id="15" name="TextBox 14"/>
            <p:cNvSpPr txBox="1"/>
            <p:nvPr userDrawn="1"/>
          </p:nvSpPr>
          <p:spPr>
            <a:xfrm rot="18900000">
              <a:off x="4470578" y="5680258"/>
              <a:ext cx="2025555" cy="430887"/>
            </a:xfrm>
            <a:prstGeom prst="rect">
              <a:avLst/>
            </a:prstGeom>
            <a:noFill/>
          </p:spPr>
          <p:txBody>
            <a:bodyPr wrap="none" rtlCol="0">
              <a:spAutoFit/>
            </a:bodyPr>
            <a:lstStyle/>
            <a:p>
              <a:r>
                <a:rPr lang="en-GB" sz="2200" dirty="0">
                  <a:solidFill>
                    <a:srgbClr val="2F5079"/>
                  </a:solidFill>
                </a:rPr>
                <a:t>Shaping</a:t>
              </a:r>
              <a:r>
                <a:rPr lang="en-GB" sz="2200" baseline="0" dirty="0">
                  <a:solidFill>
                    <a:srgbClr val="2F5079"/>
                  </a:solidFill>
                </a:rPr>
                <a:t> the future</a:t>
              </a:r>
              <a:endParaRPr lang="en-GB" sz="2200" dirty="0">
                <a:solidFill>
                  <a:srgbClr val="2F5079"/>
                </a:solidFill>
              </a:endParaRPr>
            </a:p>
          </p:txBody>
        </p:sp>
        <p:sp>
          <p:nvSpPr>
            <p:cNvPr id="16" name="TextBox 15"/>
            <p:cNvSpPr txBox="1"/>
            <p:nvPr userDrawn="1"/>
          </p:nvSpPr>
          <p:spPr>
            <a:xfrm rot="18900000">
              <a:off x="5196326" y="5960094"/>
              <a:ext cx="1297491" cy="430887"/>
            </a:xfrm>
            <a:prstGeom prst="rect">
              <a:avLst/>
            </a:prstGeom>
            <a:noFill/>
          </p:spPr>
          <p:txBody>
            <a:bodyPr wrap="none" rtlCol="0">
              <a:spAutoFit/>
            </a:bodyPr>
            <a:lstStyle/>
            <a:p>
              <a:r>
                <a:rPr lang="en-GB" sz="2200" dirty="0">
                  <a:solidFill>
                    <a:srgbClr val="2F5079"/>
                  </a:solidFill>
                </a:rPr>
                <a:t>Networking</a:t>
              </a:r>
            </a:p>
          </p:txBody>
        </p:sp>
        <p:sp>
          <p:nvSpPr>
            <p:cNvPr id="17" name="TextBox 16"/>
            <p:cNvSpPr txBox="1"/>
            <p:nvPr userDrawn="1"/>
          </p:nvSpPr>
          <p:spPr>
            <a:xfrm rot="18900000">
              <a:off x="5577996" y="5565807"/>
              <a:ext cx="2241760" cy="430887"/>
            </a:xfrm>
            <a:prstGeom prst="rect">
              <a:avLst/>
            </a:prstGeom>
            <a:noFill/>
          </p:spPr>
          <p:txBody>
            <a:bodyPr wrap="none" rtlCol="0">
              <a:spAutoFit/>
            </a:bodyPr>
            <a:lstStyle/>
            <a:p>
              <a:r>
                <a:rPr lang="en-GB" sz="2200" dirty="0">
                  <a:solidFill>
                    <a:srgbClr val="2F5079"/>
                  </a:solidFill>
                </a:rPr>
                <a:t>Professional</a:t>
              </a:r>
              <a:r>
                <a:rPr lang="en-GB" sz="2200" baseline="0" dirty="0">
                  <a:solidFill>
                    <a:srgbClr val="2F5079"/>
                  </a:solidFill>
                </a:rPr>
                <a:t> support</a:t>
              </a:r>
              <a:endParaRPr lang="en-GB" sz="2200" dirty="0">
                <a:solidFill>
                  <a:srgbClr val="2F5079"/>
                </a:solidFill>
              </a:endParaRPr>
            </a:p>
          </p:txBody>
        </p:sp>
        <p:sp>
          <p:nvSpPr>
            <p:cNvPr id="18" name="TextBox 17"/>
            <p:cNvSpPr txBox="1"/>
            <p:nvPr userDrawn="1"/>
          </p:nvSpPr>
          <p:spPr>
            <a:xfrm rot="18900000">
              <a:off x="6136684" y="5641309"/>
              <a:ext cx="2063326" cy="430887"/>
            </a:xfrm>
            <a:prstGeom prst="rect">
              <a:avLst/>
            </a:prstGeom>
            <a:noFill/>
          </p:spPr>
          <p:txBody>
            <a:bodyPr wrap="none" rtlCol="0">
              <a:spAutoFit/>
            </a:bodyPr>
            <a:lstStyle/>
            <a:p>
              <a:r>
                <a:rPr lang="en-GB" sz="2200" dirty="0">
                  <a:solidFill>
                    <a:srgbClr val="2F5079"/>
                  </a:solidFill>
                </a:rPr>
                <a:t>Enterprise and risk</a:t>
              </a:r>
            </a:p>
          </p:txBody>
        </p:sp>
        <p:sp>
          <p:nvSpPr>
            <p:cNvPr id="19" name="TextBox 18"/>
            <p:cNvSpPr txBox="1"/>
            <p:nvPr userDrawn="1"/>
          </p:nvSpPr>
          <p:spPr>
            <a:xfrm rot="18900000">
              <a:off x="6736813" y="5767143"/>
              <a:ext cx="1770277" cy="430887"/>
            </a:xfrm>
            <a:prstGeom prst="rect">
              <a:avLst/>
            </a:prstGeom>
            <a:noFill/>
          </p:spPr>
          <p:txBody>
            <a:bodyPr wrap="none" rtlCol="0">
              <a:spAutoFit/>
            </a:bodyPr>
            <a:lstStyle/>
            <a:p>
              <a:r>
                <a:rPr lang="en-GB" sz="2200" dirty="0">
                  <a:solidFill>
                    <a:srgbClr val="2F5079"/>
                  </a:solidFill>
                </a:rPr>
                <a:t>Learned</a:t>
              </a:r>
              <a:r>
                <a:rPr lang="en-GB" sz="2200" baseline="0" dirty="0">
                  <a:solidFill>
                    <a:srgbClr val="2F5079"/>
                  </a:solidFill>
                </a:rPr>
                <a:t> society</a:t>
              </a:r>
              <a:endParaRPr lang="en-GB" sz="2200" dirty="0">
                <a:solidFill>
                  <a:srgbClr val="2F5079"/>
                </a:solidFill>
              </a:endParaRPr>
            </a:p>
          </p:txBody>
        </p:sp>
        <p:sp>
          <p:nvSpPr>
            <p:cNvPr id="20" name="TextBox 19"/>
            <p:cNvSpPr txBox="1"/>
            <p:nvPr userDrawn="1"/>
          </p:nvSpPr>
          <p:spPr>
            <a:xfrm rot="18900000">
              <a:off x="7357541" y="5993647"/>
              <a:ext cx="1336564" cy="430887"/>
            </a:xfrm>
            <a:prstGeom prst="rect">
              <a:avLst/>
            </a:prstGeom>
            <a:noFill/>
          </p:spPr>
          <p:txBody>
            <a:bodyPr wrap="none" rtlCol="0">
              <a:spAutoFit/>
            </a:bodyPr>
            <a:lstStyle/>
            <a:p>
              <a:r>
                <a:rPr lang="en-GB" sz="2200" dirty="0">
                  <a:solidFill>
                    <a:srgbClr val="2F5079"/>
                  </a:solidFill>
                </a:rPr>
                <a:t>Opportunity</a:t>
              </a:r>
            </a:p>
          </p:txBody>
        </p:sp>
        <p:sp>
          <p:nvSpPr>
            <p:cNvPr id="21" name="TextBox 20"/>
            <p:cNvSpPr txBox="1"/>
            <p:nvPr userDrawn="1"/>
          </p:nvSpPr>
          <p:spPr>
            <a:xfrm rot="18900000">
              <a:off x="7802599" y="5607753"/>
              <a:ext cx="2102399" cy="430887"/>
            </a:xfrm>
            <a:prstGeom prst="rect">
              <a:avLst/>
            </a:prstGeom>
            <a:noFill/>
          </p:spPr>
          <p:txBody>
            <a:bodyPr wrap="none" rtlCol="0">
              <a:spAutoFit/>
            </a:bodyPr>
            <a:lstStyle/>
            <a:p>
              <a:r>
                <a:rPr lang="en-GB" sz="2200" dirty="0">
                  <a:solidFill>
                    <a:srgbClr val="2F5079"/>
                  </a:solidFill>
                </a:rPr>
                <a:t>International profile</a:t>
              </a:r>
            </a:p>
          </p:txBody>
        </p:sp>
        <p:sp>
          <p:nvSpPr>
            <p:cNvPr id="22" name="TextBox 21"/>
            <p:cNvSpPr txBox="1"/>
            <p:nvPr userDrawn="1"/>
          </p:nvSpPr>
          <p:spPr>
            <a:xfrm rot="18900000">
              <a:off x="8518697" y="6052369"/>
              <a:ext cx="1017466" cy="430887"/>
            </a:xfrm>
            <a:prstGeom prst="rect">
              <a:avLst/>
            </a:prstGeom>
            <a:noFill/>
          </p:spPr>
          <p:txBody>
            <a:bodyPr wrap="none" rtlCol="0">
              <a:spAutoFit/>
            </a:bodyPr>
            <a:lstStyle/>
            <a:p>
              <a:r>
                <a:rPr lang="en-GB" sz="2200" dirty="0">
                  <a:solidFill>
                    <a:srgbClr val="2F5079"/>
                  </a:solidFill>
                </a:rPr>
                <a:t>Journals</a:t>
              </a:r>
            </a:p>
          </p:txBody>
        </p:sp>
        <p:sp>
          <p:nvSpPr>
            <p:cNvPr id="23" name="TextBox 22"/>
            <p:cNvSpPr txBox="1"/>
            <p:nvPr userDrawn="1"/>
          </p:nvSpPr>
          <p:spPr>
            <a:xfrm rot="18900000">
              <a:off x="8978520" y="6002036"/>
              <a:ext cx="1259720" cy="430887"/>
            </a:xfrm>
            <a:prstGeom prst="rect">
              <a:avLst/>
            </a:prstGeom>
            <a:noFill/>
          </p:spPr>
          <p:txBody>
            <a:bodyPr wrap="none" rtlCol="0">
              <a:spAutoFit/>
            </a:bodyPr>
            <a:lstStyle/>
            <a:p>
              <a:r>
                <a:rPr lang="en-GB" sz="2200" dirty="0">
                  <a:solidFill>
                    <a:srgbClr val="2F5079"/>
                  </a:solidFill>
                </a:rPr>
                <a:t>Supporting</a:t>
              </a:r>
            </a:p>
          </p:txBody>
        </p:sp>
        <p:sp>
          <p:nvSpPr>
            <p:cNvPr id="24" name="TextBox 23"/>
            <p:cNvSpPr txBox="1"/>
            <p:nvPr userDrawn="1"/>
          </p:nvSpPr>
          <p:spPr>
            <a:xfrm rot="18900000">
              <a:off x="-285849" y="5546036"/>
              <a:ext cx="1106032" cy="430887"/>
            </a:xfrm>
            <a:prstGeom prst="rect">
              <a:avLst/>
            </a:prstGeom>
            <a:noFill/>
          </p:spPr>
          <p:txBody>
            <a:bodyPr wrap="none" rtlCol="0">
              <a:spAutoFit/>
            </a:bodyPr>
            <a:lstStyle/>
            <a:p>
              <a:r>
                <a:rPr lang="en-GB" sz="2200" dirty="0">
                  <a:solidFill>
                    <a:srgbClr val="2F5079"/>
                  </a:solidFill>
                </a:rPr>
                <a:t>Expertise</a:t>
              </a:r>
            </a:p>
          </p:txBody>
        </p:sp>
        <p:sp>
          <p:nvSpPr>
            <p:cNvPr id="25" name="TextBox 24"/>
            <p:cNvSpPr txBox="1"/>
            <p:nvPr userDrawn="1"/>
          </p:nvSpPr>
          <p:spPr>
            <a:xfrm rot="18900000">
              <a:off x="-163868" y="5873207"/>
              <a:ext cx="1425130" cy="430887"/>
            </a:xfrm>
            <a:prstGeom prst="rect">
              <a:avLst/>
            </a:prstGeom>
            <a:noFill/>
          </p:spPr>
          <p:txBody>
            <a:bodyPr wrap="none" rtlCol="0">
              <a:spAutoFit/>
            </a:bodyPr>
            <a:lstStyle/>
            <a:p>
              <a:r>
                <a:rPr lang="en-GB" sz="2200" dirty="0">
                  <a:solidFill>
                    <a:srgbClr val="2F5079"/>
                  </a:solidFill>
                </a:rPr>
                <a:t>Sponsorship</a:t>
              </a:r>
            </a:p>
          </p:txBody>
        </p:sp>
        <p:sp>
          <p:nvSpPr>
            <p:cNvPr id="26" name="TextBox 25"/>
            <p:cNvSpPr txBox="1"/>
            <p:nvPr userDrawn="1"/>
          </p:nvSpPr>
          <p:spPr>
            <a:xfrm rot="18900000">
              <a:off x="237530" y="5655092"/>
              <a:ext cx="2115424" cy="430887"/>
            </a:xfrm>
            <a:prstGeom prst="rect">
              <a:avLst/>
            </a:prstGeom>
            <a:noFill/>
          </p:spPr>
          <p:txBody>
            <a:bodyPr wrap="none" rtlCol="0">
              <a:spAutoFit/>
            </a:bodyPr>
            <a:lstStyle/>
            <a:p>
              <a:r>
                <a:rPr lang="en-GB" sz="2200" dirty="0">
                  <a:solidFill>
                    <a:srgbClr val="2F5079"/>
                  </a:solidFill>
                </a:rPr>
                <a:t>Thought leadership</a:t>
              </a:r>
            </a:p>
          </p:txBody>
        </p:sp>
      </p:grpSp>
      <p:sp>
        <p:nvSpPr>
          <p:cNvPr id="3074" name="Rectangle 2"/>
          <p:cNvSpPr>
            <a:spLocks noGrp="1" noChangeArrowheads="1"/>
          </p:cNvSpPr>
          <p:nvPr>
            <p:ph type="ctrTitle"/>
          </p:nvPr>
        </p:nvSpPr>
        <p:spPr>
          <a:xfrm>
            <a:off x="527050" y="2133608"/>
            <a:ext cx="10902949" cy="1295399"/>
          </a:xfrm>
        </p:spPr>
        <p:txBody>
          <a:bodyPr anchor="t"/>
          <a:lstStyle>
            <a:lvl1pPr>
              <a:defRPr sz="3600">
                <a:solidFill>
                  <a:schemeClr val="accent3"/>
                </a:solidFill>
              </a:defRPr>
            </a:lvl1pPr>
          </a:lstStyle>
          <a:p>
            <a:pPr lvl="0"/>
            <a:r>
              <a:rPr lang="en-GB" noProof="0"/>
              <a:t>Click to edit Master title style</a:t>
            </a:r>
            <a:endParaRPr lang="en-GB" noProof="0" dirty="0"/>
          </a:p>
        </p:txBody>
      </p:sp>
      <p:sp>
        <p:nvSpPr>
          <p:cNvPr id="3075" name="Rectangle 3"/>
          <p:cNvSpPr>
            <a:spLocks noGrp="1" noChangeArrowheads="1"/>
          </p:cNvSpPr>
          <p:nvPr>
            <p:ph type="subTitle" idx="1"/>
          </p:nvPr>
        </p:nvSpPr>
        <p:spPr>
          <a:xfrm>
            <a:off x="527055" y="2781300"/>
            <a:ext cx="10128760" cy="1007740"/>
          </a:xfrm>
        </p:spPr>
        <p:txBody>
          <a:bodyPr/>
          <a:lstStyle>
            <a:lvl1pPr marL="0" indent="0">
              <a:spcBef>
                <a:spcPts val="0"/>
              </a:spcBef>
              <a:buFontTx/>
              <a:buNone/>
              <a:defRPr sz="2600">
                <a:solidFill>
                  <a:schemeClr val="bg1"/>
                </a:solidFill>
              </a:defRPr>
            </a:lvl1pPr>
          </a:lstStyle>
          <a:p>
            <a:pPr lvl="0"/>
            <a:r>
              <a:rPr lang="en-GB" noProof="0"/>
              <a:t>Click to edit Master subtitle style</a:t>
            </a:r>
            <a:endParaRPr lang="en-GB" noProof="0" dirty="0"/>
          </a:p>
        </p:txBody>
      </p:sp>
      <p:sp>
        <p:nvSpPr>
          <p:cNvPr id="3076" name="Rectangle 4"/>
          <p:cNvSpPr>
            <a:spLocks noGrp="1" noChangeArrowheads="1"/>
          </p:cNvSpPr>
          <p:nvPr>
            <p:ph type="dt" sz="half" idx="2"/>
          </p:nvPr>
        </p:nvSpPr>
        <p:spPr>
          <a:xfrm>
            <a:off x="527055" y="6410325"/>
            <a:ext cx="2927349" cy="331788"/>
          </a:xfrm>
        </p:spPr>
        <p:txBody>
          <a:bodyPr/>
          <a:lstStyle>
            <a:lvl1pPr>
              <a:defRPr>
                <a:solidFill>
                  <a:schemeClr val="bg1"/>
                </a:solidFill>
              </a:defRPr>
            </a:lvl1pPr>
          </a:lstStyle>
          <a:p>
            <a:fld id="{1744C141-B97D-4979-AB76-E8E6AB76C28B}" type="datetime4">
              <a:rPr lang="en-GB"/>
              <a:pPr/>
              <a:t>11 January 2024</a:t>
            </a:fld>
            <a:endParaRPr lang="en-GB"/>
          </a:p>
        </p:txBody>
      </p:sp>
      <p:pic>
        <p:nvPicPr>
          <p:cNvPr id="27" name="Picture 4" descr="E:\Pants Work\Current Work\Actuaries 2011\Logos all\IFOA Logo\Lanscape - Standard\WMF logos\IFOA_logo_L_RGB_WO_text.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3400"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1178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3_Title Slide">
    <p:bg>
      <p:bgPr>
        <a:solidFill>
          <a:srgbClr val="113458"/>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7050" y="2133608"/>
            <a:ext cx="10902949" cy="1295399"/>
          </a:xfrm>
        </p:spPr>
        <p:txBody>
          <a:bodyPr anchor="t"/>
          <a:lstStyle>
            <a:lvl1pPr>
              <a:defRPr sz="3600" b="1">
                <a:solidFill>
                  <a:schemeClr val="accent3"/>
                </a:solidFill>
              </a:defRPr>
            </a:lvl1pPr>
          </a:lstStyle>
          <a:p>
            <a:pPr lvl="0"/>
            <a:r>
              <a:rPr lang="en-GB" noProof="0"/>
              <a:t>Click to edit Master title style</a:t>
            </a:r>
            <a:endParaRPr lang="en-GB" noProof="0" dirty="0"/>
          </a:p>
        </p:txBody>
      </p:sp>
      <p:sp>
        <p:nvSpPr>
          <p:cNvPr id="3075" name="Rectangle 3"/>
          <p:cNvSpPr>
            <a:spLocks noGrp="1" noChangeArrowheads="1"/>
          </p:cNvSpPr>
          <p:nvPr>
            <p:ph type="subTitle" idx="1"/>
          </p:nvPr>
        </p:nvSpPr>
        <p:spPr>
          <a:xfrm>
            <a:off x="527055" y="2781300"/>
            <a:ext cx="9531345" cy="1007740"/>
          </a:xfrm>
        </p:spPr>
        <p:txBody>
          <a:bodyPr/>
          <a:lstStyle>
            <a:lvl1pPr marL="0" indent="0">
              <a:spcBef>
                <a:spcPts val="0"/>
              </a:spcBef>
              <a:buFontTx/>
              <a:buNone/>
              <a:defRPr sz="2600">
                <a:solidFill>
                  <a:schemeClr val="bg1"/>
                </a:solidFill>
              </a:defRPr>
            </a:lvl1pPr>
          </a:lstStyle>
          <a:p>
            <a:pPr lvl="0"/>
            <a:r>
              <a:rPr lang="en-GB" noProof="0"/>
              <a:t>Click to edit Master subtitle style</a:t>
            </a:r>
            <a:endParaRPr lang="en-GB" noProof="0" dirty="0"/>
          </a:p>
        </p:txBody>
      </p:sp>
      <p:sp>
        <p:nvSpPr>
          <p:cNvPr id="3076" name="Rectangle 4"/>
          <p:cNvSpPr>
            <a:spLocks noGrp="1" noChangeArrowheads="1"/>
          </p:cNvSpPr>
          <p:nvPr>
            <p:ph type="dt" sz="half" idx="2"/>
          </p:nvPr>
        </p:nvSpPr>
        <p:spPr>
          <a:xfrm>
            <a:off x="527055" y="6410325"/>
            <a:ext cx="2927349" cy="331788"/>
          </a:xfrm>
        </p:spPr>
        <p:txBody>
          <a:bodyPr/>
          <a:lstStyle>
            <a:lvl1pPr>
              <a:defRPr>
                <a:solidFill>
                  <a:schemeClr val="bg1"/>
                </a:solidFill>
              </a:defRPr>
            </a:lvl1pPr>
          </a:lstStyle>
          <a:p>
            <a:fld id="{1744C141-B97D-4979-AB76-E8E6AB76C28B}" type="datetime4">
              <a:rPr lang="en-GB"/>
              <a:pPr/>
              <a:t>11 January 2024</a:t>
            </a:fld>
            <a:endParaRPr lang="en-GB"/>
          </a:p>
        </p:txBody>
      </p:sp>
      <p:grpSp>
        <p:nvGrpSpPr>
          <p:cNvPr id="4" name="Group 3"/>
          <p:cNvGrpSpPr/>
          <p:nvPr userDrawn="1"/>
        </p:nvGrpSpPr>
        <p:grpSpPr>
          <a:xfrm>
            <a:off x="9588402" y="404664"/>
            <a:ext cx="2340244" cy="897997"/>
            <a:chOff x="7905328" y="493473"/>
            <a:chExt cx="1718172" cy="631271"/>
          </a:xfrm>
        </p:grpSpPr>
        <p:sp>
          <p:nvSpPr>
            <p:cNvPr id="2" name="Oval 1"/>
            <p:cNvSpPr/>
            <p:nvPr userDrawn="1"/>
          </p:nvSpPr>
          <p:spPr>
            <a:xfrm>
              <a:off x="7905328" y="493473"/>
              <a:ext cx="648072" cy="6312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userDrawn="1"/>
          </p:nvSpPr>
          <p:spPr>
            <a:xfrm>
              <a:off x="8615388" y="594713"/>
              <a:ext cx="1008112" cy="454355"/>
            </a:xfrm>
            <a:prstGeom prst="rect">
              <a:avLst/>
            </a:prstGeom>
            <a:noFill/>
          </p:spPr>
          <p:txBody>
            <a:bodyPr wrap="square" rtlCol="0">
              <a:spAutoFit/>
            </a:bodyPr>
            <a:lstStyle/>
            <a:p>
              <a:r>
                <a:rPr lang="en-GB" sz="1800" dirty="0">
                  <a:solidFill>
                    <a:schemeClr val="bg1"/>
                  </a:solidFill>
                </a:rPr>
                <a:t>Partner</a:t>
              </a:r>
            </a:p>
            <a:p>
              <a:r>
                <a:rPr lang="en-GB" sz="1800" dirty="0">
                  <a:solidFill>
                    <a:schemeClr val="bg1"/>
                  </a:solidFill>
                </a:rPr>
                <a:t>Logo</a:t>
              </a:r>
            </a:p>
          </p:txBody>
        </p:sp>
      </p:grpSp>
      <p:pic>
        <p:nvPicPr>
          <p:cNvPr id="13" name="Picture 4" descr="E:\Pants Work\Current Work\Actuaries 2011\Logos all\IFOA Logo\Lanscape - Standard\WMF logos\IFOA_logo_L_RGB_WO_text.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3400"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46597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7051" y="2133608"/>
            <a:ext cx="8693149" cy="1295399"/>
          </a:xfrm>
        </p:spPr>
        <p:txBody>
          <a:bodyPr anchor="t"/>
          <a:lstStyle>
            <a:lvl1pPr>
              <a:defRPr sz="3600">
                <a:solidFill>
                  <a:schemeClr val="bg1"/>
                </a:solidFill>
              </a:defRPr>
            </a:lvl1pPr>
          </a:lstStyle>
          <a:p>
            <a:pPr lvl="0"/>
            <a:r>
              <a:rPr lang="en-GB" noProof="0"/>
              <a:t>Click to edit Master title style</a:t>
            </a:r>
            <a:endParaRPr lang="en-GB" noProof="0" dirty="0"/>
          </a:p>
        </p:txBody>
      </p:sp>
      <p:sp>
        <p:nvSpPr>
          <p:cNvPr id="3075" name="Rectangle 3"/>
          <p:cNvSpPr>
            <a:spLocks noGrp="1" noChangeArrowheads="1"/>
          </p:cNvSpPr>
          <p:nvPr>
            <p:ph type="subTitle" idx="1"/>
          </p:nvPr>
        </p:nvSpPr>
        <p:spPr>
          <a:xfrm>
            <a:off x="527055" y="2781300"/>
            <a:ext cx="8161867" cy="1007740"/>
          </a:xfrm>
        </p:spPr>
        <p:txBody>
          <a:bodyPr/>
          <a:lstStyle>
            <a:lvl1pPr marL="0" indent="0">
              <a:spcBef>
                <a:spcPts val="0"/>
              </a:spcBef>
              <a:buFontTx/>
              <a:buNone/>
              <a:defRPr sz="2600">
                <a:solidFill>
                  <a:schemeClr val="accent3"/>
                </a:solidFill>
              </a:defRPr>
            </a:lvl1pPr>
          </a:lstStyle>
          <a:p>
            <a:pPr lvl="0"/>
            <a:r>
              <a:rPr lang="en-GB" noProof="0"/>
              <a:t>Click to edit Master subtitle style</a:t>
            </a:r>
            <a:endParaRPr lang="en-GB" noProof="0" dirty="0"/>
          </a:p>
        </p:txBody>
      </p:sp>
      <p:sp>
        <p:nvSpPr>
          <p:cNvPr id="3076" name="Rectangle 4"/>
          <p:cNvSpPr>
            <a:spLocks noGrp="1" noChangeArrowheads="1"/>
          </p:cNvSpPr>
          <p:nvPr>
            <p:ph type="dt" sz="half" idx="2"/>
          </p:nvPr>
        </p:nvSpPr>
        <p:spPr>
          <a:xfrm>
            <a:off x="527055" y="6410325"/>
            <a:ext cx="2927349" cy="331788"/>
          </a:xfrm>
        </p:spPr>
        <p:txBody>
          <a:bodyPr/>
          <a:lstStyle>
            <a:lvl1pPr>
              <a:defRPr>
                <a:solidFill>
                  <a:schemeClr val="bg1"/>
                </a:solidFill>
              </a:defRPr>
            </a:lvl1pPr>
          </a:lstStyle>
          <a:p>
            <a:fld id="{1744C141-B97D-4979-AB76-E8E6AB76C28B}" type="datetime4">
              <a:rPr lang="en-GB" smtClean="0"/>
              <a:pPr/>
              <a:t>11 January 2024</a:t>
            </a:fld>
            <a:endParaRPr lang="en-GB" dirty="0"/>
          </a:p>
        </p:txBody>
      </p:sp>
      <p:pic>
        <p:nvPicPr>
          <p:cNvPr id="7" name="Picture 4" descr="E:\Pants Work\Current Work\Actuaries 2011\Logos all\IFOA Logo\Lanscape - Standard\WMF logos\IFOA_logo_L_RGB_WO_text.wmf">
            <a:extLst>
              <a:ext uri="{FF2B5EF4-FFF2-40B4-BE49-F238E27FC236}">
                <a16:creationId xmlns:a16="http://schemas.microsoft.com/office/drawing/2014/main" id="{2B5E93A1-97F2-4F0B-97B4-7DE5BCAEF38A}"/>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3400"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1760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7051" y="2133608"/>
            <a:ext cx="9505950" cy="1295399"/>
          </a:xfrm>
        </p:spPr>
        <p:txBody>
          <a:bodyPr anchor="t"/>
          <a:lstStyle>
            <a:lvl1pPr>
              <a:defRPr sz="3600">
                <a:solidFill>
                  <a:schemeClr val="accent1"/>
                </a:solidFill>
              </a:defRPr>
            </a:lvl1pPr>
          </a:lstStyle>
          <a:p>
            <a:pPr lvl="0"/>
            <a:r>
              <a:rPr lang="en-GB" noProof="0"/>
              <a:t>Click to edit Master title style</a:t>
            </a:r>
            <a:endParaRPr lang="en-GB" noProof="0" dirty="0"/>
          </a:p>
        </p:txBody>
      </p:sp>
      <p:sp>
        <p:nvSpPr>
          <p:cNvPr id="3075" name="Rectangle 3"/>
          <p:cNvSpPr>
            <a:spLocks noGrp="1" noChangeArrowheads="1"/>
          </p:cNvSpPr>
          <p:nvPr>
            <p:ph type="subTitle" idx="1"/>
          </p:nvPr>
        </p:nvSpPr>
        <p:spPr>
          <a:xfrm>
            <a:off x="527055" y="2781300"/>
            <a:ext cx="8161867" cy="1007740"/>
          </a:xfrm>
        </p:spPr>
        <p:txBody>
          <a:bodyPr/>
          <a:lstStyle>
            <a:lvl1pPr marL="0" indent="0">
              <a:spcBef>
                <a:spcPts val="0"/>
              </a:spcBef>
              <a:buFontTx/>
              <a:buNone/>
              <a:defRPr sz="2600">
                <a:solidFill>
                  <a:schemeClr val="bg1"/>
                </a:solidFill>
              </a:defRPr>
            </a:lvl1pPr>
          </a:lstStyle>
          <a:p>
            <a:pPr lvl="0"/>
            <a:r>
              <a:rPr lang="en-GB" noProof="0"/>
              <a:t>Click to edit Master subtitle style</a:t>
            </a:r>
            <a:endParaRPr lang="en-GB" noProof="0" dirty="0"/>
          </a:p>
        </p:txBody>
      </p:sp>
      <p:sp>
        <p:nvSpPr>
          <p:cNvPr id="3076" name="Rectangle 4"/>
          <p:cNvSpPr>
            <a:spLocks noGrp="1" noChangeArrowheads="1"/>
          </p:cNvSpPr>
          <p:nvPr>
            <p:ph type="dt" sz="half" idx="2"/>
          </p:nvPr>
        </p:nvSpPr>
        <p:spPr>
          <a:xfrm>
            <a:off x="527056" y="6410332"/>
            <a:ext cx="1846689" cy="300075"/>
          </a:xfrm>
          <a:noFill/>
          <a:effectLst>
            <a:softEdge rad="31750"/>
          </a:effectLst>
        </p:spPr>
        <p:txBody>
          <a:bodyPr/>
          <a:lstStyle>
            <a:lvl1pPr>
              <a:defRPr>
                <a:solidFill>
                  <a:schemeClr val="bg1"/>
                </a:solidFill>
              </a:defRPr>
            </a:lvl1pPr>
          </a:lstStyle>
          <a:p>
            <a:fld id="{1744C141-B97D-4979-AB76-E8E6AB76C28B}" type="datetime4">
              <a:rPr lang="en-GB" smtClean="0"/>
              <a:pPr/>
              <a:t>11 January 2024</a:t>
            </a:fld>
            <a:endParaRPr lang="en-GB" dirty="0"/>
          </a:p>
        </p:txBody>
      </p:sp>
      <p:pic>
        <p:nvPicPr>
          <p:cNvPr id="7" name="Picture 4" descr="E:\Pants Work\Current Work\Actuaries 2011\Logos all\IFOA Logo\Lanscape - Standard\WMF logos\IFOA_logo_L_RGB_WO_text.wmf">
            <a:extLst>
              <a:ext uri="{FF2B5EF4-FFF2-40B4-BE49-F238E27FC236}">
                <a16:creationId xmlns:a16="http://schemas.microsoft.com/office/drawing/2014/main" id="{83A24984-E1B2-407C-9C01-0E1FE92EBEC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3400"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16565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1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27051" y="2133608"/>
            <a:ext cx="9505950" cy="1295399"/>
          </a:xfrm>
        </p:spPr>
        <p:txBody>
          <a:bodyPr anchor="t"/>
          <a:lstStyle>
            <a:lvl1pPr>
              <a:defRPr sz="3600">
                <a:solidFill>
                  <a:schemeClr val="accent1"/>
                </a:solidFill>
              </a:defRPr>
            </a:lvl1pPr>
          </a:lstStyle>
          <a:p>
            <a:pPr lvl="0"/>
            <a:r>
              <a:rPr lang="en-GB" noProof="0"/>
              <a:t>Click to edit Master title style</a:t>
            </a:r>
            <a:endParaRPr lang="en-GB" noProof="0" dirty="0"/>
          </a:p>
        </p:txBody>
      </p:sp>
      <p:sp>
        <p:nvSpPr>
          <p:cNvPr id="3075" name="Rectangle 3"/>
          <p:cNvSpPr>
            <a:spLocks noGrp="1" noChangeArrowheads="1"/>
          </p:cNvSpPr>
          <p:nvPr>
            <p:ph type="subTitle" idx="1"/>
          </p:nvPr>
        </p:nvSpPr>
        <p:spPr>
          <a:xfrm>
            <a:off x="527055" y="2781300"/>
            <a:ext cx="8161867" cy="1007740"/>
          </a:xfrm>
        </p:spPr>
        <p:txBody>
          <a:bodyPr/>
          <a:lstStyle>
            <a:lvl1pPr marL="0" indent="0">
              <a:spcBef>
                <a:spcPts val="0"/>
              </a:spcBef>
              <a:buFontTx/>
              <a:buNone/>
              <a:defRPr sz="2600">
                <a:solidFill>
                  <a:schemeClr val="bg1"/>
                </a:solidFill>
              </a:defRPr>
            </a:lvl1pPr>
          </a:lstStyle>
          <a:p>
            <a:pPr lvl="0"/>
            <a:r>
              <a:rPr lang="en-GB" noProof="0"/>
              <a:t>Click to edit Master subtitle style</a:t>
            </a:r>
            <a:endParaRPr lang="en-GB" noProof="0" dirty="0"/>
          </a:p>
        </p:txBody>
      </p:sp>
      <p:sp>
        <p:nvSpPr>
          <p:cNvPr id="3076" name="Rectangle 4"/>
          <p:cNvSpPr>
            <a:spLocks noGrp="1" noChangeArrowheads="1"/>
          </p:cNvSpPr>
          <p:nvPr>
            <p:ph type="dt" sz="half" idx="2"/>
          </p:nvPr>
        </p:nvSpPr>
        <p:spPr>
          <a:xfrm>
            <a:off x="527056" y="6410332"/>
            <a:ext cx="1846689" cy="300075"/>
          </a:xfrm>
          <a:noFill/>
          <a:effectLst>
            <a:softEdge rad="31750"/>
          </a:effectLst>
        </p:spPr>
        <p:txBody>
          <a:bodyPr/>
          <a:lstStyle>
            <a:lvl1pPr>
              <a:defRPr>
                <a:solidFill>
                  <a:schemeClr val="bg1"/>
                </a:solidFill>
              </a:defRPr>
            </a:lvl1pPr>
          </a:lstStyle>
          <a:p>
            <a:fld id="{1744C141-B97D-4979-AB76-E8E6AB76C28B}" type="datetime4">
              <a:rPr lang="en-GB" smtClean="0"/>
              <a:pPr/>
              <a:t>11 January 2024</a:t>
            </a:fld>
            <a:endParaRPr lang="en-GB" dirty="0"/>
          </a:p>
        </p:txBody>
      </p:sp>
      <p:pic>
        <p:nvPicPr>
          <p:cNvPr id="7" name="Picture 4" descr="E:\Pants Work\Current Work\Actuaries 2011\Logos all\IFOA Logo\Lanscape - Standard\WMF logos\IFOA_logo_L_RGB_WO_text.wmf">
            <a:extLst>
              <a:ext uri="{FF2B5EF4-FFF2-40B4-BE49-F238E27FC236}">
                <a16:creationId xmlns:a16="http://schemas.microsoft.com/office/drawing/2014/main" id="{83A24984-E1B2-407C-9C01-0E1FE92EBEC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3400" y="260350"/>
            <a:ext cx="2560490" cy="1042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347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9" Type="http://schemas.openxmlformats.org/officeDocument/2006/relationships/slideLayout" Target="../slideLayouts/slideLayout53.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42" Type="http://schemas.openxmlformats.org/officeDocument/2006/relationships/slideLayout" Target="../slideLayouts/slideLayout56.xml"/><Relationship Id="rId47" Type="http://schemas.openxmlformats.org/officeDocument/2006/relationships/slideLayout" Target="../slideLayouts/slideLayout61.xml"/><Relationship Id="rId50" Type="http://schemas.openxmlformats.org/officeDocument/2006/relationships/slideLayout" Target="../slideLayouts/slideLayout64.xml"/><Relationship Id="rId55" Type="http://schemas.openxmlformats.org/officeDocument/2006/relationships/slideLayout" Target="../slideLayouts/slideLayout69.xml"/><Relationship Id="rId63" Type="http://schemas.openxmlformats.org/officeDocument/2006/relationships/theme" Target="../theme/theme2.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41" Type="http://schemas.openxmlformats.org/officeDocument/2006/relationships/slideLayout" Target="../slideLayouts/slideLayout55.xml"/><Relationship Id="rId54" Type="http://schemas.openxmlformats.org/officeDocument/2006/relationships/slideLayout" Target="../slideLayouts/slideLayout68.xml"/><Relationship Id="rId62" Type="http://schemas.openxmlformats.org/officeDocument/2006/relationships/slideLayout" Target="../slideLayouts/slideLayout7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40" Type="http://schemas.openxmlformats.org/officeDocument/2006/relationships/slideLayout" Target="../slideLayouts/slideLayout54.xml"/><Relationship Id="rId45" Type="http://schemas.openxmlformats.org/officeDocument/2006/relationships/slideLayout" Target="../slideLayouts/slideLayout59.xml"/><Relationship Id="rId53" Type="http://schemas.openxmlformats.org/officeDocument/2006/relationships/slideLayout" Target="../slideLayouts/slideLayout67.xml"/><Relationship Id="rId58" Type="http://schemas.openxmlformats.org/officeDocument/2006/relationships/slideLayout" Target="../slideLayouts/slideLayout72.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49" Type="http://schemas.openxmlformats.org/officeDocument/2006/relationships/slideLayout" Target="../slideLayouts/slideLayout63.xml"/><Relationship Id="rId57" Type="http://schemas.openxmlformats.org/officeDocument/2006/relationships/slideLayout" Target="../slideLayouts/slideLayout71.xml"/><Relationship Id="rId61" Type="http://schemas.openxmlformats.org/officeDocument/2006/relationships/slideLayout" Target="../slideLayouts/slideLayout75.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4" Type="http://schemas.openxmlformats.org/officeDocument/2006/relationships/slideLayout" Target="../slideLayouts/slideLayout58.xml"/><Relationship Id="rId52" Type="http://schemas.openxmlformats.org/officeDocument/2006/relationships/slideLayout" Target="../slideLayouts/slideLayout66.xml"/><Relationship Id="rId60" Type="http://schemas.openxmlformats.org/officeDocument/2006/relationships/slideLayout" Target="../slideLayouts/slideLayout7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43" Type="http://schemas.openxmlformats.org/officeDocument/2006/relationships/slideLayout" Target="../slideLayouts/slideLayout57.xml"/><Relationship Id="rId48" Type="http://schemas.openxmlformats.org/officeDocument/2006/relationships/slideLayout" Target="../slideLayouts/slideLayout62.xml"/><Relationship Id="rId56" Type="http://schemas.openxmlformats.org/officeDocument/2006/relationships/slideLayout" Target="../slideLayouts/slideLayout70.xml"/><Relationship Id="rId8" Type="http://schemas.openxmlformats.org/officeDocument/2006/relationships/slideLayout" Target="../slideLayouts/slideLayout22.xml"/><Relationship Id="rId51" Type="http://schemas.openxmlformats.org/officeDocument/2006/relationships/slideLayout" Target="../slideLayouts/slideLayout65.xml"/><Relationship Id="rId3" Type="http://schemas.openxmlformats.org/officeDocument/2006/relationships/slideLayout" Target="../slideLayouts/slideLayout17.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slideLayout" Target="../slideLayouts/slideLayout52.xml"/><Relationship Id="rId46" Type="http://schemas.openxmlformats.org/officeDocument/2006/relationships/slideLayout" Target="../slideLayouts/slideLayout60.xml"/><Relationship Id="rId59" Type="http://schemas.openxmlformats.org/officeDocument/2006/relationships/slideLayout" Target="../slideLayouts/slideLayout7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image" Target="../media/image29.wmf"/><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theme" Target="../theme/theme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image" Target="../media/image29.wmf"/><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theme" Target="../theme/theme4.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75912B84-B4EB-501B-33EC-96428C27E471}"/>
              </a:ext>
            </a:extLst>
          </p:cNvPr>
          <p:cNvGrpSpPr>
            <a:grpSpLocks noChangeAspect="1"/>
          </p:cNvGrpSpPr>
          <p:nvPr userDrawn="1"/>
        </p:nvGrpSpPr>
        <p:grpSpPr>
          <a:xfrm>
            <a:off x="377195" y="5828725"/>
            <a:ext cx="1449549" cy="784800"/>
            <a:chOff x="1643824" y="1021079"/>
            <a:chExt cx="8893588" cy="4815077"/>
          </a:xfrm>
          <a:solidFill>
            <a:schemeClr val="tx2"/>
          </a:solidFill>
        </p:grpSpPr>
        <p:grpSp>
          <p:nvGrpSpPr>
            <p:cNvPr id="10" name="Graphic 7">
              <a:extLst>
                <a:ext uri="{FF2B5EF4-FFF2-40B4-BE49-F238E27FC236}">
                  <a16:creationId xmlns:a16="http://schemas.microsoft.com/office/drawing/2014/main" id="{F877026E-216E-275C-8E4D-DE1A06A0B78E}"/>
                </a:ext>
              </a:extLst>
            </p:cNvPr>
            <p:cNvGrpSpPr/>
            <p:nvPr/>
          </p:nvGrpSpPr>
          <p:grpSpPr>
            <a:xfrm>
              <a:off x="1961863" y="4445793"/>
              <a:ext cx="8257508" cy="1086421"/>
              <a:chOff x="1961863" y="4445793"/>
              <a:chExt cx="8257508" cy="1086421"/>
            </a:xfrm>
            <a:grpFill/>
          </p:grpSpPr>
          <p:sp>
            <p:nvSpPr>
              <p:cNvPr id="11" name="Freeform: Shape 10">
                <a:extLst>
                  <a:ext uri="{FF2B5EF4-FFF2-40B4-BE49-F238E27FC236}">
                    <a16:creationId xmlns:a16="http://schemas.microsoft.com/office/drawing/2014/main" id="{87169222-F23E-4208-FB3F-376147D44888}"/>
                  </a:ext>
                </a:extLst>
              </p:cNvPr>
              <p:cNvSpPr/>
              <p:nvPr/>
            </p:nvSpPr>
            <p:spPr>
              <a:xfrm>
                <a:off x="1961863" y="4476463"/>
                <a:ext cx="527970" cy="1025270"/>
              </a:xfrm>
              <a:custGeom>
                <a:avLst/>
                <a:gdLst>
                  <a:gd name="connsiteX0" fmla="*/ 0 w 527970"/>
                  <a:gd name="connsiteY0" fmla="*/ 1025271 h 1025270"/>
                  <a:gd name="connsiteX1" fmla="*/ 0 w 527970"/>
                  <a:gd name="connsiteY1" fmla="*/ 0 h 1025270"/>
                  <a:gd name="connsiteX2" fmla="*/ 527971 w 527970"/>
                  <a:gd name="connsiteY2" fmla="*/ 0 h 1025270"/>
                  <a:gd name="connsiteX3" fmla="*/ 527971 w 527970"/>
                  <a:gd name="connsiteY3" fmla="*/ 1025271 h 1025270"/>
                  <a:gd name="connsiteX4" fmla="*/ 0 w 527970"/>
                  <a:gd name="connsiteY4" fmla="*/ 1025271 h 1025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970" h="1025270">
                    <a:moveTo>
                      <a:pt x="0" y="1025271"/>
                    </a:moveTo>
                    <a:lnTo>
                      <a:pt x="0" y="0"/>
                    </a:lnTo>
                    <a:lnTo>
                      <a:pt x="527971" y="0"/>
                    </a:lnTo>
                    <a:lnTo>
                      <a:pt x="527971" y="1025271"/>
                    </a:lnTo>
                    <a:lnTo>
                      <a:pt x="0" y="1025271"/>
                    </a:ln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2F261A16-BDD2-0D72-36E9-B0CFBB9C250F}"/>
                  </a:ext>
                </a:extLst>
              </p:cNvPr>
              <p:cNvSpPr/>
              <p:nvPr/>
            </p:nvSpPr>
            <p:spPr>
              <a:xfrm>
                <a:off x="2575559" y="4476463"/>
                <a:ext cx="1524285" cy="1025270"/>
              </a:xfrm>
              <a:custGeom>
                <a:avLst/>
                <a:gdLst>
                  <a:gd name="connsiteX0" fmla="*/ 0 w 1524285"/>
                  <a:gd name="connsiteY0" fmla="*/ 1025271 h 1025270"/>
                  <a:gd name="connsiteX1" fmla="*/ 0 w 1524285"/>
                  <a:gd name="connsiteY1" fmla="*/ 0 h 1025270"/>
                  <a:gd name="connsiteX2" fmla="*/ 543306 w 1524285"/>
                  <a:gd name="connsiteY2" fmla="*/ 0 h 1025270"/>
                  <a:gd name="connsiteX3" fmla="*/ 1003935 w 1524285"/>
                  <a:gd name="connsiteY3" fmla="*/ 388715 h 1025270"/>
                  <a:gd name="connsiteX4" fmla="*/ 1003935 w 1524285"/>
                  <a:gd name="connsiteY4" fmla="*/ 0 h 1025270"/>
                  <a:gd name="connsiteX5" fmla="*/ 1524286 w 1524285"/>
                  <a:gd name="connsiteY5" fmla="*/ 0 h 1025270"/>
                  <a:gd name="connsiteX6" fmla="*/ 1524286 w 1524285"/>
                  <a:gd name="connsiteY6" fmla="*/ 1025271 h 1025270"/>
                  <a:gd name="connsiteX7" fmla="*/ 988695 w 1524285"/>
                  <a:gd name="connsiteY7" fmla="*/ 1025271 h 1025270"/>
                  <a:gd name="connsiteX8" fmla="*/ 520446 w 1524285"/>
                  <a:gd name="connsiteY8" fmla="*/ 639604 h 1025270"/>
                  <a:gd name="connsiteX9" fmla="*/ 520446 w 1524285"/>
                  <a:gd name="connsiteY9" fmla="*/ 1025271 h 1025270"/>
                  <a:gd name="connsiteX10" fmla="*/ 191 w 1524285"/>
                  <a:gd name="connsiteY10" fmla="*/ 1025271 h 1025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285" h="1025270">
                    <a:moveTo>
                      <a:pt x="0" y="1025271"/>
                    </a:moveTo>
                    <a:lnTo>
                      <a:pt x="0" y="0"/>
                    </a:lnTo>
                    <a:lnTo>
                      <a:pt x="543306" y="0"/>
                    </a:lnTo>
                    <a:lnTo>
                      <a:pt x="1003935" y="388715"/>
                    </a:lnTo>
                    <a:lnTo>
                      <a:pt x="1003935" y="0"/>
                    </a:lnTo>
                    <a:lnTo>
                      <a:pt x="1524286" y="0"/>
                    </a:lnTo>
                    <a:lnTo>
                      <a:pt x="1524286" y="1025271"/>
                    </a:lnTo>
                    <a:lnTo>
                      <a:pt x="988695" y="1025271"/>
                    </a:lnTo>
                    <a:lnTo>
                      <a:pt x="520446" y="639604"/>
                    </a:lnTo>
                    <a:lnTo>
                      <a:pt x="520446" y="1025271"/>
                    </a:lnTo>
                    <a:lnTo>
                      <a:pt x="191" y="1025271"/>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C83824BD-586C-32E9-E9DD-76E9E0F64776}"/>
                  </a:ext>
                </a:extLst>
              </p:cNvPr>
              <p:cNvSpPr/>
              <p:nvPr/>
            </p:nvSpPr>
            <p:spPr>
              <a:xfrm>
                <a:off x="4142612" y="4476463"/>
                <a:ext cx="1724691" cy="1025270"/>
              </a:xfrm>
              <a:custGeom>
                <a:avLst/>
                <a:gdLst>
                  <a:gd name="connsiteX0" fmla="*/ 0 w 1724691"/>
                  <a:gd name="connsiteY0" fmla="*/ 0 h 1025270"/>
                  <a:gd name="connsiteX1" fmla="*/ 596836 w 1724691"/>
                  <a:gd name="connsiteY1" fmla="*/ 0 h 1025270"/>
                  <a:gd name="connsiteX2" fmla="*/ 870775 w 1724691"/>
                  <a:gd name="connsiteY2" fmla="*/ 544830 h 1025270"/>
                  <a:gd name="connsiteX3" fmla="*/ 1130903 w 1724691"/>
                  <a:gd name="connsiteY3" fmla="*/ 0 h 1025270"/>
                  <a:gd name="connsiteX4" fmla="*/ 1724692 w 1724691"/>
                  <a:gd name="connsiteY4" fmla="*/ 0 h 1025270"/>
                  <a:gd name="connsiteX5" fmla="*/ 1186053 w 1724691"/>
                  <a:gd name="connsiteY5" fmla="*/ 1025271 h 1025270"/>
                  <a:gd name="connsiteX6" fmla="*/ 538734 w 1724691"/>
                  <a:gd name="connsiteY6" fmla="*/ 1025271 h 1025270"/>
                  <a:gd name="connsiteX7" fmla="*/ 95 w 1724691"/>
                  <a:gd name="connsiteY7" fmla="*/ 0 h 1025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4691" h="1025270">
                    <a:moveTo>
                      <a:pt x="0" y="0"/>
                    </a:moveTo>
                    <a:lnTo>
                      <a:pt x="596836" y="0"/>
                    </a:lnTo>
                    <a:lnTo>
                      <a:pt x="870775" y="544830"/>
                    </a:lnTo>
                    <a:lnTo>
                      <a:pt x="1130903" y="0"/>
                    </a:lnTo>
                    <a:lnTo>
                      <a:pt x="1724692" y="0"/>
                    </a:lnTo>
                    <a:lnTo>
                      <a:pt x="1186053" y="1025271"/>
                    </a:lnTo>
                    <a:lnTo>
                      <a:pt x="538734" y="1025271"/>
                    </a:lnTo>
                    <a:lnTo>
                      <a:pt x="95" y="0"/>
                    </a:ln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7531F914-D686-FA7D-1A5D-5BC979373CCE}"/>
                  </a:ext>
                </a:extLst>
              </p:cNvPr>
              <p:cNvSpPr/>
              <p:nvPr/>
            </p:nvSpPr>
            <p:spPr>
              <a:xfrm>
                <a:off x="5910166" y="4476463"/>
                <a:ext cx="1268634" cy="1025270"/>
              </a:xfrm>
              <a:custGeom>
                <a:avLst/>
                <a:gdLst>
                  <a:gd name="connsiteX0" fmla="*/ 1268635 w 1268634"/>
                  <a:gd name="connsiteY0" fmla="*/ 316802 h 1025270"/>
                  <a:gd name="connsiteX1" fmla="*/ 527971 w 1268634"/>
                  <a:gd name="connsiteY1" fmla="*/ 316802 h 1025270"/>
                  <a:gd name="connsiteX2" fmla="*/ 527971 w 1268634"/>
                  <a:gd name="connsiteY2" fmla="*/ 390239 h 1025270"/>
                  <a:gd name="connsiteX3" fmla="*/ 1241107 w 1268634"/>
                  <a:gd name="connsiteY3" fmla="*/ 390239 h 1025270"/>
                  <a:gd name="connsiteX4" fmla="*/ 1241107 w 1268634"/>
                  <a:gd name="connsiteY4" fmla="*/ 635032 h 1025270"/>
                  <a:gd name="connsiteX5" fmla="*/ 527971 w 1268634"/>
                  <a:gd name="connsiteY5" fmla="*/ 635032 h 1025270"/>
                  <a:gd name="connsiteX6" fmla="*/ 527971 w 1268634"/>
                  <a:gd name="connsiteY6" fmla="*/ 708470 h 1025270"/>
                  <a:gd name="connsiteX7" fmla="*/ 1268635 w 1268634"/>
                  <a:gd name="connsiteY7" fmla="*/ 708470 h 1025270"/>
                  <a:gd name="connsiteX8" fmla="*/ 1268635 w 1268634"/>
                  <a:gd name="connsiteY8" fmla="*/ 1025271 h 1025270"/>
                  <a:gd name="connsiteX9" fmla="*/ 0 w 1268634"/>
                  <a:gd name="connsiteY9" fmla="*/ 1025271 h 1025270"/>
                  <a:gd name="connsiteX10" fmla="*/ 0 w 1268634"/>
                  <a:gd name="connsiteY10" fmla="*/ 0 h 1025270"/>
                  <a:gd name="connsiteX11" fmla="*/ 1268635 w 1268634"/>
                  <a:gd name="connsiteY11" fmla="*/ 0 h 1025270"/>
                  <a:gd name="connsiteX12" fmla="*/ 1268635 w 1268634"/>
                  <a:gd name="connsiteY12" fmla="*/ 316802 h 1025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8634" h="1025270">
                    <a:moveTo>
                      <a:pt x="1268635" y="316802"/>
                    </a:moveTo>
                    <a:lnTo>
                      <a:pt x="527971" y="316802"/>
                    </a:lnTo>
                    <a:lnTo>
                      <a:pt x="527971" y="390239"/>
                    </a:lnTo>
                    <a:lnTo>
                      <a:pt x="1241107" y="390239"/>
                    </a:lnTo>
                    <a:lnTo>
                      <a:pt x="1241107" y="635032"/>
                    </a:lnTo>
                    <a:lnTo>
                      <a:pt x="527971" y="635032"/>
                    </a:lnTo>
                    <a:lnTo>
                      <a:pt x="527971" y="708470"/>
                    </a:lnTo>
                    <a:lnTo>
                      <a:pt x="1268635" y="708470"/>
                    </a:lnTo>
                    <a:lnTo>
                      <a:pt x="1268635" y="1025271"/>
                    </a:lnTo>
                    <a:lnTo>
                      <a:pt x="0" y="1025271"/>
                    </a:lnTo>
                    <a:lnTo>
                      <a:pt x="0" y="0"/>
                    </a:lnTo>
                    <a:lnTo>
                      <a:pt x="1268635" y="0"/>
                    </a:lnTo>
                    <a:lnTo>
                      <a:pt x="1268635" y="316802"/>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534C6E68-BFA4-DFE5-3D81-274847609055}"/>
                  </a:ext>
                </a:extLst>
              </p:cNvPr>
              <p:cNvSpPr/>
              <p:nvPr/>
            </p:nvSpPr>
            <p:spPr>
              <a:xfrm>
                <a:off x="7233856" y="4445793"/>
                <a:ext cx="1508950" cy="1086421"/>
              </a:xfrm>
              <a:custGeom>
                <a:avLst/>
                <a:gdLst>
                  <a:gd name="connsiteX0" fmla="*/ 544830 w 1508950"/>
                  <a:gd name="connsiteY0" fmla="*/ 361188 h 1086421"/>
                  <a:gd name="connsiteX1" fmla="*/ 674941 w 1508950"/>
                  <a:gd name="connsiteY1" fmla="*/ 414719 h 1086421"/>
                  <a:gd name="connsiteX2" fmla="*/ 938117 w 1508950"/>
                  <a:gd name="connsiteY2" fmla="*/ 422338 h 1086421"/>
                  <a:gd name="connsiteX3" fmla="*/ 1508950 w 1508950"/>
                  <a:gd name="connsiteY3" fmla="*/ 731425 h 1086421"/>
                  <a:gd name="connsiteX4" fmla="*/ 751427 w 1508950"/>
                  <a:gd name="connsiteY4" fmla="*/ 1086422 h 1086421"/>
                  <a:gd name="connsiteX5" fmla="*/ 0 w 1508950"/>
                  <a:gd name="connsiteY5" fmla="*/ 705422 h 1086421"/>
                  <a:gd name="connsiteX6" fmla="*/ 527971 w 1508950"/>
                  <a:gd name="connsiteY6" fmla="*/ 705422 h 1086421"/>
                  <a:gd name="connsiteX7" fmla="*/ 752951 w 1508950"/>
                  <a:gd name="connsiteY7" fmla="*/ 783431 h 1086421"/>
                  <a:gd name="connsiteX8" fmla="*/ 965645 w 1508950"/>
                  <a:gd name="connsiteY8" fmla="*/ 723805 h 1086421"/>
                  <a:gd name="connsiteX9" fmla="*/ 827913 w 1508950"/>
                  <a:gd name="connsiteY9" fmla="*/ 670274 h 1086421"/>
                  <a:gd name="connsiteX10" fmla="*/ 578453 w 1508950"/>
                  <a:gd name="connsiteY10" fmla="*/ 664178 h 1086421"/>
                  <a:gd name="connsiteX11" fmla="*/ 1524 w 1508950"/>
                  <a:gd name="connsiteY11" fmla="*/ 348901 h 1086421"/>
                  <a:gd name="connsiteX12" fmla="*/ 743712 w 1508950"/>
                  <a:gd name="connsiteY12" fmla="*/ 0 h 1086421"/>
                  <a:gd name="connsiteX13" fmla="*/ 1476756 w 1508950"/>
                  <a:gd name="connsiteY13" fmla="*/ 377952 h 1086421"/>
                  <a:gd name="connsiteX14" fmla="*/ 948785 w 1508950"/>
                  <a:gd name="connsiteY14" fmla="*/ 377952 h 1086421"/>
                  <a:gd name="connsiteX15" fmla="*/ 742188 w 1508950"/>
                  <a:gd name="connsiteY15" fmla="*/ 302990 h 1086421"/>
                  <a:gd name="connsiteX16" fmla="*/ 544735 w 1508950"/>
                  <a:gd name="connsiteY16" fmla="*/ 361093 h 1086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08950" h="1086421">
                    <a:moveTo>
                      <a:pt x="544830" y="361188"/>
                    </a:moveTo>
                    <a:cubicBezTo>
                      <a:pt x="544830" y="401003"/>
                      <a:pt x="570833" y="411671"/>
                      <a:pt x="674941" y="414719"/>
                    </a:cubicBezTo>
                    <a:lnTo>
                      <a:pt x="938117" y="422338"/>
                    </a:lnTo>
                    <a:cubicBezTo>
                      <a:pt x="1371219" y="434626"/>
                      <a:pt x="1508950" y="523304"/>
                      <a:pt x="1508950" y="731425"/>
                    </a:cubicBezTo>
                    <a:cubicBezTo>
                      <a:pt x="1508950" y="964025"/>
                      <a:pt x="1247298" y="1086422"/>
                      <a:pt x="751427" y="1086422"/>
                    </a:cubicBezTo>
                    <a:cubicBezTo>
                      <a:pt x="255555" y="1086422"/>
                      <a:pt x="7715" y="965549"/>
                      <a:pt x="0" y="705422"/>
                    </a:cubicBezTo>
                    <a:lnTo>
                      <a:pt x="527971" y="705422"/>
                    </a:lnTo>
                    <a:cubicBezTo>
                      <a:pt x="532543" y="763524"/>
                      <a:pt x="599884" y="783431"/>
                      <a:pt x="752951" y="783431"/>
                    </a:cubicBezTo>
                    <a:cubicBezTo>
                      <a:pt x="896778" y="783431"/>
                      <a:pt x="965645" y="768096"/>
                      <a:pt x="965645" y="723805"/>
                    </a:cubicBezTo>
                    <a:cubicBezTo>
                      <a:pt x="965645" y="683990"/>
                      <a:pt x="939641" y="673322"/>
                      <a:pt x="827913" y="670274"/>
                    </a:cubicBezTo>
                    <a:lnTo>
                      <a:pt x="578453" y="664178"/>
                    </a:lnTo>
                    <a:cubicBezTo>
                      <a:pt x="180594" y="655034"/>
                      <a:pt x="1524" y="544830"/>
                      <a:pt x="1524" y="348901"/>
                    </a:cubicBezTo>
                    <a:cubicBezTo>
                      <a:pt x="1524" y="104108"/>
                      <a:pt x="223456" y="0"/>
                      <a:pt x="743712" y="0"/>
                    </a:cubicBezTo>
                    <a:cubicBezTo>
                      <a:pt x="1263967" y="0"/>
                      <a:pt x="1469041" y="110204"/>
                      <a:pt x="1476756" y="377952"/>
                    </a:cubicBezTo>
                    <a:lnTo>
                      <a:pt x="948785" y="377952"/>
                    </a:lnTo>
                    <a:cubicBezTo>
                      <a:pt x="944213" y="321373"/>
                      <a:pt x="884491" y="302990"/>
                      <a:pt x="742188" y="302990"/>
                    </a:cubicBezTo>
                    <a:cubicBezTo>
                      <a:pt x="599884" y="302990"/>
                      <a:pt x="544735" y="316802"/>
                      <a:pt x="544735" y="361093"/>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4A47B14-8B7F-9AEB-C738-C2EAD9B27E6A}"/>
                  </a:ext>
                </a:extLst>
              </p:cNvPr>
              <p:cNvSpPr/>
              <p:nvPr/>
            </p:nvSpPr>
            <p:spPr>
              <a:xfrm>
                <a:off x="8767095" y="4476368"/>
                <a:ext cx="1452277" cy="1025366"/>
              </a:xfrm>
              <a:custGeom>
                <a:avLst/>
                <a:gdLst>
                  <a:gd name="connsiteX0" fmla="*/ 462153 w 1452277"/>
                  <a:gd name="connsiteY0" fmla="*/ 1025366 h 1025366"/>
                  <a:gd name="connsiteX1" fmla="*/ 462153 w 1452277"/>
                  <a:gd name="connsiteY1" fmla="*/ 428530 h 1025366"/>
                  <a:gd name="connsiteX2" fmla="*/ 0 w 1452277"/>
                  <a:gd name="connsiteY2" fmla="*/ 428530 h 1025366"/>
                  <a:gd name="connsiteX3" fmla="*/ 0 w 1452277"/>
                  <a:gd name="connsiteY3" fmla="*/ 0 h 1025366"/>
                  <a:gd name="connsiteX4" fmla="*/ 1452277 w 1452277"/>
                  <a:gd name="connsiteY4" fmla="*/ 0 h 1025366"/>
                  <a:gd name="connsiteX5" fmla="*/ 1452277 w 1452277"/>
                  <a:gd name="connsiteY5" fmla="*/ 428530 h 1025366"/>
                  <a:gd name="connsiteX6" fmla="*/ 990124 w 1452277"/>
                  <a:gd name="connsiteY6" fmla="*/ 428530 h 1025366"/>
                  <a:gd name="connsiteX7" fmla="*/ 990124 w 1452277"/>
                  <a:gd name="connsiteY7" fmla="*/ 1025366 h 1025366"/>
                  <a:gd name="connsiteX8" fmla="*/ 462153 w 1452277"/>
                  <a:gd name="connsiteY8" fmla="*/ 1025366 h 102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277" h="1025366">
                    <a:moveTo>
                      <a:pt x="462153" y="1025366"/>
                    </a:moveTo>
                    <a:lnTo>
                      <a:pt x="462153" y="428530"/>
                    </a:lnTo>
                    <a:lnTo>
                      <a:pt x="0" y="428530"/>
                    </a:lnTo>
                    <a:lnTo>
                      <a:pt x="0" y="0"/>
                    </a:lnTo>
                    <a:lnTo>
                      <a:pt x="1452277" y="0"/>
                    </a:lnTo>
                    <a:lnTo>
                      <a:pt x="1452277" y="428530"/>
                    </a:lnTo>
                    <a:lnTo>
                      <a:pt x="990124" y="428530"/>
                    </a:lnTo>
                    <a:lnTo>
                      <a:pt x="990124" y="1025366"/>
                    </a:lnTo>
                    <a:lnTo>
                      <a:pt x="462153" y="1025366"/>
                    </a:lnTo>
                    <a:close/>
                  </a:path>
                </a:pathLst>
              </a:custGeom>
              <a:grpFill/>
              <a:ln w="9525" cap="flat">
                <a:noFill/>
                <a:prstDash val="solid"/>
                <a:miter/>
              </a:ln>
            </p:spPr>
            <p:txBody>
              <a:bodyPr rtlCol="0" anchor="ctr"/>
              <a:lstStyle/>
              <a:p>
                <a:endParaRPr lang="en-US"/>
              </a:p>
            </p:txBody>
          </p:sp>
        </p:grpSp>
        <p:sp>
          <p:nvSpPr>
            <p:cNvPr id="26" name="Freeform: Shape 25">
              <a:extLst>
                <a:ext uri="{FF2B5EF4-FFF2-40B4-BE49-F238E27FC236}">
                  <a16:creationId xmlns:a16="http://schemas.microsoft.com/office/drawing/2014/main" id="{2343CAB7-C034-FB27-5BF9-23ED2F2DA72C}"/>
                </a:ext>
              </a:extLst>
            </p:cNvPr>
            <p:cNvSpPr/>
            <p:nvPr/>
          </p:nvSpPr>
          <p:spPr>
            <a:xfrm>
              <a:off x="1643824" y="1021079"/>
              <a:ext cx="8893588" cy="4815077"/>
            </a:xfrm>
            <a:custGeom>
              <a:avLst/>
              <a:gdLst>
                <a:gd name="connsiteX0" fmla="*/ 1528477 w 8893588"/>
                <a:gd name="connsiteY0" fmla="*/ 822484 h 4815077"/>
                <a:gd name="connsiteX1" fmla="*/ 1728978 w 8893588"/>
                <a:gd name="connsiteY1" fmla="*/ 585311 h 4815077"/>
                <a:gd name="connsiteX2" fmla="*/ 1352550 w 8893588"/>
                <a:gd name="connsiteY2" fmla="*/ 331280 h 4815077"/>
                <a:gd name="connsiteX3" fmla="*/ 318040 w 8893588"/>
                <a:gd name="connsiteY3" fmla="*/ 331280 h 4815077"/>
                <a:gd name="connsiteX4" fmla="*/ 318040 w 8893588"/>
                <a:gd name="connsiteY4" fmla="*/ 1356551 h 4815077"/>
                <a:gd name="connsiteX5" fmla="*/ 1352550 w 8893588"/>
                <a:gd name="connsiteY5" fmla="*/ 1356551 h 4815077"/>
                <a:gd name="connsiteX6" fmla="*/ 1762697 w 8893588"/>
                <a:gd name="connsiteY6" fmla="*/ 1065752 h 4815077"/>
                <a:gd name="connsiteX7" fmla="*/ 1528572 w 8893588"/>
                <a:gd name="connsiteY7" fmla="*/ 822388 h 4815077"/>
                <a:gd name="connsiteX8" fmla="*/ 1167289 w 8893588"/>
                <a:gd name="connsiteY8" fmla="*/ 1081088 h 4815077"/>
                <a:gd name="connsiteX9" fmla="*/ 830580 w 8893588"/>
                <a:gd name="connsiteY9" fmla="*/ 1081088 h 4815077"/>
                <a:gd name="connsiteX10" fmla="*/ 830580 w 8893588"/>
                <a:gd name="connsiteY10" fmla="*/ 964787 h 4815077"/>
                <a:gd name="connsiteX11" fmla="*/ 1167289 w 8893588"/>
                <a:gd name="connsiteY11" fmla="*/ 964787 h 4815077"/>
                <a:gd name="connsiteX12" fmla="*/ 1237679 w 8893588"/>
                <a:gd name="connsiteY12" fmla="*/ 1022985 h 4815077"/>
                <a:gd name="connsiteX13" fmla="*/ 1167289 w 8893588"/>
                <a:gd name="connsiteY13" fmla="*/ 1081183 h 4815077"/>
                <a:gd name="connsiteX14" fmla="*/ 1165765 w 8893588"/>
                <a:gd name="connsiteY14" fmla="*/ 722948 h 4815077"/>
                <a:gd name="connsiteX15" fmla="*/ 830580 w 8893588"/>
                <a:gd name="connsiteY15" fmla="*/ 722948 h 4815077"/>
                <a:gd name="connsiteX16" fmla="*/ 830580 w 8893588"/>
                <a:gd name="connsiteY16" fmla="*/ 606647 h 4815077"/>
                <a:gd name="connsiteX17" fmla="*/ 1165765 w 8893588"/>
                <a:gd name="connsiteY17" fmla="*/ 606647 h 4815077"/>
                <a:gd name="connsiteX18" fmla="*/ 1237679 w 8893588"/>
                <a:gd name="connsiteY18" fmla="*/ 664845 h 4815077"/>
                <a:gd name="connsiteX19" fmla="*/ 1165765 w 8893588"/>
                <a:gd name="connsiteY19" fmla="*/ 723043 h 4815077"/>
                <a:gd name="connsiteX20" fmla="*/ 3081623 w 8893588"/>
                <a:gd name="connsiteY20" fmla="*/ 774954 h 4815077"/>
                <a:gd name="connsiteX21" fmla="*/ 3998309 w 8893588"/>
                <a:gd name="connsiteY21" fmla="*/ 774954 h 4815077"/>
                <a:gd name="connsiteX22" fmla="*/ 3998309 w 8893588"/>
                <a:gd name="connsiteY22" fmla="*/ 1356455 h 4815077"/>
                <a:gd name="connsiteX23" fmla="*/ 3569779 w 8893588"/>
                <a:gd name="connsiteY23" fmla="*/ 1356455 h 4815077"/>
                <a:gd name="connsiteX24" fmla="*/ 3546824 w 8893588"/>
                <a:gd name="connsiteY24" fmla="*/ 1255490 h 4815077"/>
                <a:gd name="connsiteX25" fmla="*/ 3129058 w 8893588"/>
                <a:gd name="connsiteY25" fmla="*/ 1387126 h 4815077"/>
                <a:gd name="connsiteX26" fmla="*/ 2422017 w 8893588"/>
                <a:gd name="connsiteY26" fmla="*/ 862203 h 4815077"/>
                <a:gd name="connsiteX27" fmla="*/ 3214687 w 8893588"/>
                <a:gd name="connsiteY27" fmla="*/ 300609 h 4815077"/>
                <a:gd name="connsiteX28" fmla="*/ 3996690 w 8893588"/>
                <a:gd name="connsiteY28" fmla="*/ 722948 h 4815077"/>
                <a:gd name="connsiteX29" fmla="*/ 3439668 w 8893588"/>
                <a:gd name="connsiteY29" fmla="*/ 722948 h 4815077"/>
                <a:gd name="connsiteX30" fmla="*/ 3214687 w 8893588"/>
                <a:gd name="connsiteY30" fmla="*/ 643414 h 4815077"/>
                <a:gd name="connsiteX31" fmla="*/ 2957608 w 8893588"/>
                <a:gd name="connsiteY31" fmla="*/ 846963 h 4815077"/>
                <a:gd name="connsiteX32" fmla="*/ 3222308 w 8893588"/>
                <a:gd name="connsiteY32" fmla="*/ 1061180 h 4815077"/>
                <a:gd name="connsiteX33" fmla="*/ 3444240 w 8893588"/>
                <a:gd name="connsiteY33" fmla="*/ 984695 h 4815077"/>
                <a:gd name="connsiteX34" fmla="*/ 3081528 w 8893588"/>
                <a:gd name="connsiteY34" fmla="*/ 984695 h 4815077"/>
                <a:gd name="connsiteX35" fmla="*/ 3081528 w 8893588"/>
                <a:gd name="connsiteY35" fmla="*/ 775049 h 4815077"/>
                <a:gd name="connsiteX36" fmla="*/ 1829848 w 8893588"/>
                <a:gd name="connsiteY36" fmla="*/ 331184 h 4815077"/>
                <a:gd name="connsiteX37" fmla="*/ 2357819 w 8893588"/>
                <a:gd name="connsiteY37" fmla="*/ 331184 h 4815077"/>
                <a:gd name="connsiteX38" fmla="*/ 2357819 w 8893588"/>
                <a:gd name="connsiteY38" fmla="*/ 1356455 h 4815077"/>
                <a:gd name="connsiteX39" fmla="*/ 1829848 w 8893588"/>
                <a:gd name="connsiteY39" fmla="*/ 1356455 h 4815077"/>
                <a:gd name="connsiteX40" fmla="*/ 1829848 w 8893588"/>
                <a:gd name="connsiteY40" fmla="*/ 331280 h 4815077"/>
                <a:gd name="connsiteX41" fmla="*/ 3418332 w 8893588"/>
                <a:gd name="connsiteY41" fmla="*/ 2585752 h 4815077"/>
                <a:gd name="connsiteX42" fmla="*/ 3280601 w 8893588"/>
                <a:gd name="connsiteY42" fmla="*/ 2532221 h 4815077"/>
                <a:gd name="connsiteX43" fmla="*/ 3031141 w 8893588"/>
                <a:gd name="connsiteY43" fmla="*/ 2526125 h 4815077"/>
                <a:gd name="connsiteX44" fmla="*/ 2454212 w 8893588"/>
                <a:gd name="connsiteY44" fmla="*/ 2210848 h 4815077"/>
                <a:gd name="connsiteX45" fmla="*/ 3196400 w 8893588"/>
                <a:gd name="connsiteY45" fmla="*/ 1861947 h 4815077"/>
                <a:gd name="connsiteX46" fmla="*/ 3929444 w 8893588"/>
                <a:gd name="connsiteY46" fmla="*/ 2239899 h 4815077"/>
                <a:gd name="connsiteX47" fmla="*/ 3401473 w 8893588"/>
                <a:gd name="connsiteY47" fmla="*/ 2239899 h 4815077"/>
                <a:gd name="connsiteX48" fmla="*/ 3194876 w 8893588"/>
                <a:gd name="connsiteY48" fmla="*/ 2164937 h 4815077"/>
                <a:gd name="connsiteX49" fmla="*/ 2997422 w 8893588"/>
                <a:gd name="connsiteY49" fmla="*/ 2223135 h 4815077"/>
                <a:gd name="connsiteX50" fmla="*/ 3127534 w 8893588"/>
                <a:gd name="connsiteY50" fmla="*/ 2276666 h 4815077"/>
                <a:gd name="connsiteX51" fmla="*/ 3390710 w 8893588"/>
                <a:gd name="connsiteY51" fmla="*/ 2284286 h 4815077"/>
                <a:gd name="connsiteX52" fmla="*/ 3961543 w 8893588"/>
                <a:gd name="connsiteY52" fmla="*/ 2593372 h 4815077"/>
                <a:gd name="connsiteX53" fmla="*/ 3204020 w 8893588"/>
                <a:gd name="connsiteY53" fmla="*/ 2948369 h 4815077"/>
                <a:gd name="connsiteX54" fmla="*/ 2452592 w 8893588"/>
                <a:gd name="connsiteY54" fmla="*/ 2567274 h 4815077"/>
                <a:gd name="connsiteX55" fmla="*/ 2980563 w 8893588"/>
                <a:gd name="connsiteY55" fmla="*/ 2567274 h 4815077"/>
                <a:gd name="connsiteX56" fmla="*/ 3205544 w 8893588"/>
                <a:gd name="connsiteY56" fmla="*/ 2645283 h 4815077"/>
                <a:gd name="connsiteX57" fmla="*/ 3418237 w 8893588"/>
                <a:gd name="connsiteY57" fmla="*/ 2585561 h 4815077"/>
                <a:gd name="connsiteX58" fmla="*/ 1866614 w 8893588"/>
                <a:gd name="connsiteY58" fmla="*/ 2585752 h 4815077"/>
                <a:gd name="connsiteX59" fmla="*/ 1728883 w 8893588"/>
                <a:gd name="connsiteY59" fmla="*/ 2532221 h 4815077"/>
                <a:gd name="connsiteX60" fmla="*/ 1479423 w 8893588"/>
                <a:gd name="connsiteY60" fmla="*/ 2526125 h 4815077"/>
                <a:gd name="connsiteX61" fmla="*/ 902494 w 8893588"/>
                <a:gd name="connsiteY61" fmla="*/ 2210848 h 4815077"/>
                <a:gd name="connsiteX62" fmla="*/ 1644682 w 8893588"/>
                <a:gd name="connsiteY62" fmla="*/ 1861947 h 4815077"/>
                <a:gd name="connsiteX63" fmla="*/ 2377726 w 8893588"/>
                <a:gd name="connsiteY63" fmla="*/ 2239899 h 4815077"/>
                <a:gd name="connsiteX64" fmla="*/ 1849755 w 8893588"/>
                <a:gd name="connsiteY64" fmla="*/ 2239899 h 4815077"/>
                <a:gd name="connsiteX65" fmla="*/ 1643158 w 8893588"/>
                <a:gd name="connsiteY65" fmla="*/ 2164937 h 4815077"/>
                <a:gd name="connsiteX66" fmla="*/ 1445704 w 8893588"/>
                <a:gd name="connsiteY66" fmla="*/ 2223135 h 4815077"/>
                <a:gd name="connsiteX67" fmla="*/ 1575816 w 8893588"/>
                <a:gd name="connsiteY67" fmla="*/ 2276666 h 4815077"/>
                <a:gd name="connsiteX68" fmla="*/ 1838992 w 8893588"/>
                <a:gd name="connsiteY68" fmla="*/ 2284286 h 4815077"/>
                <a:gd name="connsiteX69" fmla="*/ 2409825 w 8893588"/>
                <a:gd name="connsiteY69" fmla="*/ 2593372 h 4815077"/>
                <a:gd name="connsiteX70" fmla="*/ 1652302 w 8893588"/>
                <a:gd name="connsiteY70" fmla="*/ 2948369 h 4815077"/>
                <a:gd name="connsiteX71" fmla="*/ 900875 w 8893588"/>
                <a:gd name="connsiteY71" fmla="*/ 2567274 h 4815077"/>
                <a:gd name="connsiteX72" fmla="*/ 1428845 w 8893588"/>
                <a:gd name="connsiteY72" fmla="*/ 2567274 h 4815077"/>
                <a:gd name="connsiteX73" fmla="*/ 1653826 w 8893588"/>
                <a:gd name="connsiteY73" fmla="*/ 2645283 h 4815077"/>
                <a:gd name="connsiteX74" fmla="*/ 1866519 w 8893588"/>
                <a:gd name="connsiteY74" fmla="*/ 2585561 h 4815077"/>
                <a:gd name="connsiteX75" fmla="*/ 6806374 w 8893588"/>
                <a:gd name="connsiteY75" fmla="*/ 2917793 h 4815077"/>
                <a:gd name="connsiteX76" fmla="*/ 5537740 w 8893588"/>
                <a:gd name="connsiteY76" fmla="*/ 2917793 h 4815077"/>
                <a:gd name="connsiteX77" fmla="*/ 5537740 w 8893588"/>
                <a:gd name="connsiteY77" fmla="*/ 1892522 h 4815077"/>
                <a:gd name="connsiteX78" fmla="*/ 6806374 w 8893588"/>
                <a:gd name="connsiteY78" fmla="*/ 1892522 h 4815077"/>
                <a:gd name="connsiteX79" fmla="*/ 6806374 w 8893588"/>
                <a:gd name="connsiteY79" fmla="*/ 2209324 h 4815077"/>
                <a:gd name="connsiteX80" fmla="*/ 6065711 w 8893588"/>
                <a:gd name="connsiteY80" fmla="*/ 2209324 h 4815077"/>
                <a:gd name="connsiteX81" fmla="*/ 6065711 w 8893588"/>
                <a:gd name="connsiteY81" fmla="*/ 2282762 h 4815077"/>
                <a:gd name="connsiteX82" fmla="*/ 6778848 w 8893588"/>
                <a:gd name="connsiteY82" fmla="*/ 2282762 h 4815077"/>
                <a:gd name="connsiteX83" fmla="*/ 6778848 w 8893588"/>
                <a:gd name="connsiteY83" fmla="*/ 2527649 h 4815077"/>
                <a:gd name="connsiteX84" fmla="*/ 6065711 w 8893588"/>
                <a:gd name="connsiteY84" fmla="*/ 2527649 h 4815077"/>
                <a:gd name="connsiteX85" fmla="*/ 6065711 w 8893588"/>
                <a:gd name="connsiteY85" fmla="*/ 2601087 h 4815077"/>
                <a:gd name="connsiteX86" fmla="*/ 6806374 w 8893588"/>
                <a:gd name="connsiteY86" fmla="*/ 2601087 h 4815077"/>
                <a:gd name="connsiteX87" fmla="*/ 6806374 w 8893588"/>
                <a:gd name="connsiteY87" fmla="*/ 2917889 h 4815077"/>
                <a:gd name="connsiteX88" fmla="*/ 4007453 w 8893588"/>
                <a:gd name="connsiteY88" fmla="*/ 2428113 h 4815077"/>
                <a:gd name="connsiteX89" fmla="*/ 4007453 w 8893588"/>
                <a:gd name="connsiteY89" fmla="*/ 1892522 h 4815077"/>
                <a:gd name="connsiteX90" fmla="*/ 4535424 w 8893588"/>
                <a:gd name="connsiteY90" fmla="*/ 1892522 h 4815077"/>
                <a:gd name="connsiteX91" fmla="*/ 4535424 w 8893588"/>
                <a:gd name="connsiteY91" fmla="*/ 2321052 h 4815077"/>
                <a:gd name="connsiteX92" fmla="*/ 4734402 w 8893588"/>
                <a:gd name="connsiteY92" fmla="*/ 2538317 h 4815077"/>
                <a:gd name="connsiteX93" fmla="*/ 4933379 w 8893588"/>
                <a:gd name="connsiteY93" fmla="*/ 2321052 h 4815077"/>
                <a:gd name="connsiteX94" fmla="*/ 4933379 w 8893588"/>
                <a:gd name="connsiteY94" fmla="*/ 1892522 h 4815077"/>
                <a:gd name="connsiteX95" fmla="*/ 5461350 w 8893588"/>
                <a:gd name="connsiteY95" fmla="*/ 1892522 h 4815077"/>
                <a:gd name="connsiteX96" fmla="*/ 5461350 w 8893588"/>
                <a:gd name="connsiteY96" fmla="*/ 2428113 h 4815077"/>
                <a:gd name="connsiteX97" fmla="*/ 4734497 w 8893588"/>
                <a:gd name="connsiteY97" fmla="*/ 2948464 h 4815077"/>
                <a:gd name="connsiteX98" fmla="*/ 4007644 w 8893588"/>
                <a:gd name="connsiteY98" fmla="*/ 2428113 h 4815077"/>
                <a:gd name="connsiteX99" fmla="*/ 845915 w 8893588"/>
                <a:gd name="connsiteY99" fmla="*/ 2917793 h 4815077"/>
                <a:gd name="connsiteX100" fmla="*/ 317945 w 8893588"/>
                <a:gd name="connsiteY100" fmla="*/ 2917793 h 4815077"/>
                <a:gd name="connsiteX101" fmla="*/ 317945 w 8893588"/>
                <a:gd name="connsiteY101" fmla="*/ 1892522 h 4815077"/>
                <a:gd name="connsiteX102" fmla="*/ 845915 w 8893588"/>
                <a:gd name="connsiteY102" fmla="*/ 1892522 h 4815077"/>
                <a:gd name="connsiteX103" fmla="*/ 845915 w 8893588"/>
                <a:gd name="connsiteY103" fmla="*/ 2917793 h 4815077"/>
                <a:gd name="connsiteX104" fmla="*/ 7124414 w 8893588"/>
                <a:gd name="connsiteY104" fmla="*/ 3119438 h 4815077"/>
                <a:gd name="connsiteX105" fmla="*/ 7124414 w 8893588"/>
                <a:gd name="connsiteY105" fmla="*/ 1558290 h 4815077"/>
                <a:gd name="connsiteX106" fmla="*/ 4316349 w 8893588"/>
                <a:gd name="connsiteY106" fmla="*/ 1558290 h 4815077"/>
                <a:gd name="connsiteX107" fmla="*/ 4316349 w 8893588"/>
                <a:gd name="connsiteY107" fmla="*/ 0 h 4815077"/>
                <a:gd name="connsiteX108" fmla="*/ 0 w 8893588"/>
                <a:gd name="connsiteY108" fmla="*/ 0 h 4815077"/>
                <a:gd name="connsiteX109" fmla="*/ 0 w 8893588"/>
                <a:gd name="connsiteY109" fmla="*/ 4815078 h 4815077"/>
                <a:gd name="connsiteX110" fmla="*/ 8893588 w 8893588"/>
                <a:gd name="connsiteY110" fmla="*/ 4815078 h 4815077"/>
                <a:gd name="connsiteX111" fmla="*/ 8893588 w 8893588"/>
                <a:gd name="connsiteY111" fmla="*/ 3119628 h 4815077"/>
                <a:gd name="connsiteX112" fmla="*/ 7124510 w 8893588"/>
                <a:gd name="connsiteY112" fmla="*/ 3119628 h 4815077"/>
                <a:gd name="connsiteX113" fmla="*/ 132683 w 8893588"/>
                <a:gd name="connsiteY113" fmla="*/ 132683 h 4815077"/>
                <a:gd name="connsiteX114" fmla="*/ 4183666 w 8893588"/>
                <a:gd name="connsiteY114" fmla="*/ 132683 h 4815077"/>
                <a:gd name="connsiteX115" fmla="*/ 4183666 w 8893588"/>
                <a:gd name="connsiteY115" fmla="*/ 1558290 h 4815077"/>
                <a:gd name="connsiteX116" fmla="*/ 132683 w 8893588"/>
                <a:gd name="connsiteY116" fmla="*/ 1558290 h 4815077"/>
                <a:gd name="connsiteX117" fmla="*/ 132683 w 8893588"/>
                <a:gd name="connsiteY117" fmla="*/ 132683 h 4815077"/>
                <a:gd name="connsiteX118" fmla="*/ 132683 w 8893588"/>
                <a:gd name="connsiteY118" fmla="*/ 1690973 h 4815077"/>
                <a:gd name="connsiteX119" fmla="*/ 6991731 w 8893588"/>
                <a:gd name="connsiteY119" fmla="*/ 1690973 h 4815077"/>
                <a:gd name="connsiteX120" fmla="*/ 6991731 w 8893588"/>
                <a:gd name="connsiteY120" fmla="*/ 3119628 h 4815077"/>
                <a:gd name="connsiteX121" fmla="*/ 132683 w 8893588"/>
                <a:gd name="connsiteY121" fmla="*/ 3119628 h 4815077"/>
                <a:gd name="connsiteX122" fmla="*/ 132683 w 8893588"/>
                <a:gd name="connsiteY122" fmla="*/ 1690973 h 4815077"/>
                <a:gd name="connsiteX123" fmla="*/ 8760809 w 8893588"/>
                <a:gd name="connsiteY123" fmla="*/ 4682300 h 4815077"/>
                <a:gd name="connsiteX124" fmla="*/ 132683 w 8893588"/>
                <a:gd name="connsiteY124" fmla="*/ 4682300 h 4815077"/>
                <a:gd name="connsiteX125" fmla="*/ 132683 w 8893588"/>
                <a:gd name="connsiteY125" fmla="*/ 3252311 h 4815077"/>
                <a:gd name="connsiteX126" fmla="*/ 8760809 w 8893588"/>
                <a:gd name="connsiteY126" fmla="*/ 3252311 h 4815077"/>
                <a:gd name="connsiteX127" fmla="*/ 8760809 w 8893588"/>
                <a:gd name="connsiteY127" fmla="*/ 4682300 h 481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8893588" h="4815077">
                  <a:moveTo>
                    <a:pt x="1528477" y="822484"/>
                  </a:moveTo>
                  <a:cubicBezTo>
                    <a:pt x="1667732" y="791909"/>
                    <a:pt x="1728978" y="719995"/>
                    <a:pt x="1728978" y="585311"/>
                  </a:cubicBezTo>
                  <a:cubicBezTo>
                    <a:pt x="1728978" y="415481"/>
                    <a:pt x="1605058" y="331280"/>
                    <a:pt x="1352550" y="331280"/>
                  </a:cubicBezTo>
                  <a:lnTo>
                    <a:pt x="318040" y="331280"/>
                  </a:lnTo>
                  <a:lnTo>
                    <a:pt x="318040" y="1356551"/>
                  </a:lnTo>
                  <a:lnTo>
                    <a:pt x="1352550" y="1356551"/>
                  </a:lnTo>
                  <a:cubicBezTo>
                    <a:pt x="1629537" y="1356551"/>
                    <a:pt x="1762697" y="1261682"/>
                    <a:pt x="1762697" y="1065752"/>
                  </a:cubicBezTo>
                  <a:cubicBezTo>
                    <a:pt x="1762697" y="921925"/>
                    <a:pt x="1692307" y="848487"/>
                    <a:pt x="1528572" y="822388"/>
                  </a:cubicBezTo>
                  <a:close/>
                  <a:moveTo>
                    <a:pt x="1167289" y="1081088"/>
                  </a:moveTo>
                  <a:lnTo>
                    <a:pt x="830580" y="1081088"/>
                  </a:lnTo>
                  <a:lnTo>
                    <a:pt x="830580" y="964787"/>
                  </a:lnTo>
                  <a:lnTo>
                    <a:pt x="1167289" y="964787"/>
                  </a:lnTo>
                  <a:cubicBezTo>
                    <a:pt x="1210151" y="964787"/>
                    <a:pt x="1237679" y="986219"/>
                    <a:pt x="1237679" y="1022985"/>
                  </a:cubicBezTo>
                  <a:cubicBezTo>
                    <a:pt x="1237679" y="1059752"/>
                    <a:pt x="1210151" y="1081183"/>
                    <a:pt x="1167289" y="1081183"/>
                  </a:cubicBezTo>
                  <a:close/>
                  <a:moveTo>
                    <a:pt x="1165765" y="722948"/>
                  </a:moveTo>
                  <a:lnTo>
                    <a:pt x="830580" y="722948"/>
                  </a:lnTo>
                  <a:lnTo>
                    <a:pt x="830580" y="606647"/>
                  </a:lnTo>
                  <a:lnTo>
                    <a:pt x="1165765" y="606647"/>
                  </a:lnTo>
                  <a:cubicBezTo>
                    <a:pt x="1210151" y="606647"/>
                    <a:pt x="1237679" y="628079"/>
                    <a:pt x="1237679" y="664845"/>
                  </a:cubicBezTo>
                  <a:cubicBezTo>
                    <a:pt x="1237679" y="701612"/>
                    <a:pt x="1210151" y="723043"/>
                    <a:pt x="1165765" y="723043"/>
                  </a:cubicBezTo>
                  <a:close/>
                  <a:moveTo>
                    <a:pt x="3081623" y="774954"/>
                  </a:moveTo>
                  <a:lnTo>
                    <a:pt x="3998309" y="774954"/>
                  </a:lnTo>
                  <a:lnTo>
                    <a:pt x="3998309" y="1356455"/>
                  </a:lnTo>
                  <a:lnTo>
                    <a:pt x="3569779" y="1356455"/>
                  </a:lnTo>
                  <a:lnTo>
                    <a:pt x="3546824" y="1255490"/>
                  </a:lnTo>
                  <a:cubicBezTo>
                    <a:pt x="3450431" y="1341215"/>
                    <a:pt x="3312700" y="1387126"/>
                    <a:pt x="3129058" y="1387126"/>
                  </a:cubicBezTo>
                  <a:cubicBezTo>
                    <a:pt x="2643950" y="1387126"/>
                    <a:pt x="2422017" y="1177481"/>
                    <a:pt x="2422017" y="862203"/>
                  </a:cubicBezTo>
                  <a:cubicBezTo>
                    <a:pt x="2422017" y="485775"/>
                    <a:pt x="2702052" y="300609"/>
                    <a:pt x="3214687" y="300609"/>
                  </a:cubicBezTo>
                  <a:cubicBezTo>
                    <a:pt x="3727323" y="300609"/>
                    <a:pt x="3972211" y="467392"/>
                    <a:pt x="3996690" y="722948"/>
                  </a:cubicBezTo>
                  <a:lnTo>
                    <a:pt x="3439668" y="722948"/>
                  </a:lnTo>
                  <a:cubicBezTo>
                    <a:pt x="3425857" y="677037"/>
                    <a:pt x="3372326" y="643414"/>
                    <a:pt x="3214687" y="643414"/>
                  </a:cubicBezTo>
                  <a:cubicBezTo>
                    <a:pt x="3041809" y="643414"/>
                    <a:pt x="2957608" y="704659"/>
                    <a:pt x="2957608" y="846963"/>
                  </a:cubicBezTo>
                  <a:cubicBezTo>
                    <a:pt x="2957608" y="989267"/>
                    <a:pt x="3041809" y="1061180"/>
                    <a:pt x="3222308" y="1061180"/>
                  </a:cubicBezTo>
                  <a:cubicBezTo>
                    <a:pt x="3335560" y="1061180"/>
                    <a:pt x="3404426" y="1038225"/>
                    <a:pt x="3444240" y="984695"/>
                  </a:cubicBezTo>
                  <a:lnTo>
                    <a:pt x="3081528" y="984695"/>
                  </a:lnTo>
                  <a:lnTo>
                    <a:pt x="3081528" y="775049"/>
                  </a:lnTo>
                  <a:close/>
                  <a:moveTo>
                    <a:pt x="1829848" y="331184"/>
                  </a:moveTo>
                  <a:lnTo>
                    <a:pt x="2357819" y="331184"/>
                  </a:lnTo>
                  <a:lnTo>
                    <a:pt x="2357819" y="1356455"/>
                  </a:lnTo>
                  <a:lnTo>
                    <a:pt x="1829848" y="1356455"/>
                  </a:lnTo>
                  <a:lnTo>
                    <a:pt x="1829848" y="331280"/>
                  </a:lnTo>
                  <a:close/>
                  <a:moveTo>
                    <a:pt x="3418332" y="2585752"/>
                  </a:moveTo>
                  <a:cubicBezTo>
                    <a:pt x="3418332" y="2545937"/>
                    <a:pt x="3392329" y="2535269"/>
                    <a:pt x="3280601" y="2532221"/>
                  </a:cubicBezTo>
                  <a:lnTo>
                    <a:pt x="3031141" y="2526125"/>
                  </a:lnTo>
                  <a:cubicBezTo>
                    <a:pt x="2633282" y="2516982"/>
                    <a:pt x="2454212" y="2406777"/>
                    <a:pt x="2454212" y="2210848"/>
                  </a:cubicBezTo>
                  <a:cubicBezTo>
                    <a:pt x="2454212" y="1965960"/>
                    <a:pt x="2676144" y="1861947"/>
                    <a:pt x="3196400" y="1861947"/>
                  </a:cubicBezTo>
                  <a:cubicBezTo>
                    <a:pt x="3716655" y="1861947"/>
                    <a:pt x="3921728" y="1972151"/>
                    <a:pt x="3929444" y="2239899"/>
                  </a:cubicBezTo>
                  <a:lnTo>
                    <a:pt x="3401473" y="2239899"/>
                  </a:lnTo>
                  <a:cubicBezTo>
                    <a:pt x="3396901" y="2183321"/>
                    <a:pt x="3337179" y="2164937"/>
                    <a:pt x="3194876" y="2164937"/>
                  </a:cubicBezTo>
                  <a:cubicBezTo>
                    <a:pt x="3052572" y="2164937"/>
                    <a:pt x="2997422" y="2178749"/>
                    <a:pt x="2997422" y="2223135"/>
                  </a:cubicBezTo>
                  <a:cubicBezTo>
                    <a:pt x="2997422" y="2262950"/>
                    <a:pt x="3023426" y="2273618"/>
                    <a:pt x="3127534" y="2276666"/>
                  </a:cubicBezTo>
                  <a:lnTo>
                    <a:pt x="3390710" y="2284286"/>
                  </a:lnTo>
                  <a:cubicBezTo>
                    <a:pt x="3823812" y="2296573"/>
                    <a:pt x="3961543" y="2385251"/>
                    <a:pt x="3961543" y="2593372"/>
                  </a:cubicBezTo>
                  <a:cubicBezTo>
                    <a:pt x="3961543" y="2825973"/>
                    <a:pt x="3699891" y="2948369"/>
                    <a:pt x="3204020" y="2948369"/>
                  </a:cubicBezTo>
                  <a:cubicBezTo>
                    <a:pt x="2708148" y="2948369"/>
                    <a:pt x="2460308" y="2827496"/>
                    <a:pt x="2452592" y="2567274"/>
                  </a:cubicBezTo>
                  <a:lnTo>
                    <a:pt x="2980563" y="2567274"/>
                  </a:lnTo>
                  <a:cubicBezTo>
                    <a:pt x="2985135" y="2625471"/>
                    <a:pt x="3052477" y="2645283"/>
                    <a:pt x="3205544" y="2645283"/>
                  </a:cubicBezTo>
                  <a:cubicBezTo>
                    <a:pt x="3349371" y="2645283"/>
                    <a:pt x="3418237" y="2629948"/>
                    <a:pt x="3418237" y="2585561"/>
                  </a:cubicBezTo>
                  <a:close/>
                  <a:moveTo>
                    <a:pt x="1866614" y="2585752"/>
                  </a:moveTo>
                  <a:cubicBezTo>
                    <a:pt x="1866614" y="2545937"/>
                    <a:pt x="1840611" y="2535269"/>
                    <a:pt x="1728883" y="2532221"/>
                  </a:cubicBezTo>
                  <a:lnTo>
                    <a:pt x="1479423" y="2526125"/>
                  </a:lnTo>
                  <a:cubicBezTo>
                    <a:pt x="1081564" y="2516982"/>
                    <a:pt x="902494" y="2406777"/>
                    <a:pt x="902494" y="2210848"/>
                  </a:cubicBezTo>
                  <a:cubicBezTo>
                    <a:pt x="902494" y="1965960"/>
                    <a:pt x="1124426" y="1861947"/>
                    <a:pt x="1644682" y="1861947"/>
                  </a:cubicBezTo>
                  <a:cubicBezTo>
                    <a:pt x="2164937" y="1861947"/>
                    <a:pt x="2370011" y="1972151"/>
                    <a:pt x="2377726" y="2239899"/>
                  </a:cubicBezTo>
                  <a:lnTo>
                    <a:pt x="1849755" y="2239899"/>
                  </a:lnTo>
                  <a:cubicBezTo>
                    <a:pt x="1845183" y="2183321"/>
                    <a:pt x="1785461" y="2164937"/>
                    <a:pt x="1643158" y="2164937"/>
                  </a:cubicBezTo>
                  <a:cubicBezTo>
                    <a:pt x="1500854" y="2164937"/>
                    <a:pt x="1445704" y="2178749"/>
                    <a:pt x="1445704" y="2223135"/>
                  </a:cubicBezTo>
                  <a:cubicBezTo>
                    <a:pt x="1445704" y="2262950"/>
                    <a:pt x="1471708" y="2273618"/>
                    <a:pt x="1575816" y="2276666"/>
                  </a:cubicBezTo>
                  <a:lnTo>
                    <a:pt x="1838992" y="2284286"/>
                  </a:lnTo>
                  <a:cubicBezTo>
                    <a:pt x="2272094" y="2296573"/>
                    <a:pt x="2409825" y="2385251"/>
                    <a:pt x="2409825" y="2593372"/>
                  </a:cubicBezTo>
                  <a:cubicBezTo>
                    <a:pt x="2409825" y="2825973"/>
                    <a:pt x="2148173" y="2948369"/>
                    <a:pt x="1652302" y="2948369"/>
                  </a:cubicBezTo>
                  <a:cubicBezTo>
                    <a:pt x="1156430" y="2948369"/>
                    <a:pt x="908590" y="2827496"/>
                    <a:pt x="900875" y="2567274"/>
                  </a:cubicBezTo>
                  <a:lnTo>
                    <a:pt x="1428845" y="2567274"/>
                  </a:lnTo>
                  <a:cubicBezTo>
                    <a:pt x="1433417" y="2625471"/>
                    <a:pt x="1500759" y="2645283"/>
                    <a:pt x="1653826" y="2645283"/>
                  </a:cubicBezTo>
                  <a:cubicBezTo>
                    <a:pt x="1797653" y="2645283"/>
                    <a:pt x="1866519" y="2629948"/>
                    <a:pt x="1866519" y="2585561"/>
                  </a:cubicBezTo>
                  <a:close/>
                  <a:moveTo>
                    <a:pt x="6806374" y="2917793"/>
                  </a:moveTo>
                  <a:lnTo>
                    <a:pt x="5537740" y="2917793"/>
                  </a:lnTo>
                  <a:lnTo>
                    <a:pt x="5537740" y="1892522"/>
                  </a:lnTo>
                  <a:lnTo>
                    <a:pt x="6806374" y="1892522"/>
                  </a:lnTo>
                  <a:lnTo>
                    <a:pt x="6806374" y="2209324"/>
                  </a:lnTo>
                  <a:lnTo>
                    <a:pt x="6065711" y="2209324"/>
                  </a:lnTo>
                  <a:lnTo>
                    <a:pt x="6065711" y="2282762"/>
                  </a:lnTo>
                  <a:lnTo>
                    <a:pt x="6778848" y="2282762"/>
                  </a:lnTo>
                  <a:lnTo>
                    <a:pt x="6778848" y="2527649"/>
                  </a:lnTo>
                  <a:lnTo>
                    <a:pt x="6065711" y="2527649"/>
                  </a:lnTo>
                  <a:lnTo>
                    <a:pt x="6065711" y="2601087"/>
                  </a:lnTo>
                  <a:lnTo>
                    <a:pt x="6806374" y="2601087"/>
                  </a:lnTo>
                  <a:lnTo>
                    <a:pt x="6806374" y="2917889"/>
                  </a:lnTo>
                  <a:close/>
                  <a:moveTo>
                    <a:pt x="4007453" y="2428113"/>
                  </a:moveTo>
                  <a:lnTo>
                    <a:pt x="4007453" y="1892522"/>
                  </a:lnTo>
                  <a:lnTo>
                    <a:pt x="4535424" y="1892522"/>
                  </a:lnTo>
                  <a:lnTo>
                    <a:pt x="4535424" y="2321052"/>
                  </a:lnTo>
                  <a:cubicBezTo>
                    <a:pt x="4535424" y="2474119"/>
                    <a:pt x="4575239" y="2538317"/>
                    <a:pt x="4734402" y="2538317"/>
                  </a:cubicBezTo>
                  <a:cubicBezTo>
                    <a:pt x="4893564" y="2538317"/>
                    <a:pt x="4933379" y="2474024"/>
                    <a:pt x="4933379" y="2321052"/>
                  </a:cubicBezTo>
                  <a:lnTo>
                    <a:pt x="4933379" y="1892522"/>
                  </a:lnTo>
                  <a:lnTo>
                    <a:pt x="5461350" y="1892522"/>
                  </a:lnTo>
                  <a:lnTo>
                    <a:pt x="5461350" y="2428113"/>
                  </a:lnTo>
                  <a:cubicBezTo>
                    <a:pt x="5461350" y="2780062"/>
                    <a:pt x="5222653" y="2948464"/>
                    <a:pt x="4734497" y="2948464"/>
                  </a:cubicBezTo>
                  <a:cubicBezTo>
                    <a:pt x="4246341" y="2948464"/>
                    <a:pt x="4007644" y="2780157"/>
                    <a:pt x="4007644" y="2428113"/>
                  </a:cubicBezTo>
                  <a:close/>
                  <a:moveTo>
                    <a:pt x="845915" y="2917793"/>
                  </a:moveTo>
                  <a:lnTo>
                    <a:pt x="317945" y="2917793"/>
                  </a:lnTo>
                  <a:lnTo>
                    <a:pt x="317945" y="1892522"/>
                  </a:lnTo>
                  <a:lnTo>
                    <a:pt x="845915" y="1892522"/>
                  </a:lnTo>
                  <a:lnTo>
                    <a:pt x="845915" y="2917793"/>
                  </a:lnTo>
                  <a:close/>
                  <a:moveTo>
                    <a:pt x="7124414" y="3119438"/>
                  </a:moveTo>
                  <a:lnTo>
                    <a:pt x="7124414" y="1558290"/>
                  </a:lnTo>
                  <a:lnTo>
                    <a:pt x="4316349" y="1558290"/>
                  </a:lnTo>
                  <a:lnTo>
                    <a:pt x="4316349" y="0"/>
                  </a:lnTo>
                  <a:lnTo>
                    <a:pt x="0" y="0"/>
                  </a:lnTo>
                  <a:lnTo>
                    <a:pt x="0" y="4815078"/>
                  </a:lnTo>
                  <a:lnTo>
                    <a:pt x="8893588" y="4815078"/>
                  </a:lnTo>
                  <a:lnTo>
                    <a:pt x="8893588" y="3119628"/>
                  </a:lnTo>
                  <a:lnTo>
                    <a:pt x="7124510" y="3119628"/>
                  </a:lnTo>
                  <a:close/>
                  <a:moveTo>
                    <a:pt x="132683" y="132683"/>
                  </a:moveTo>
                  <a:lnTo>
                    <a:pt x="4183666" y="132683"/>
                  </a:lnTo>
                  <a:lnTo>
                    <a:pt x="4183666" y="1558290"/>
                  </a:lnTo>
                  <a:lnTo>
                    <a:pt x="132683" y="1558290"/>
                  </a:lnTo>
                  <a:lnTo>
                    <a:pt x="132683" y="132683"/>
                  </a:lnTo>
                  <a:close/>
                  <a:moveTo>
                    <a:pt x="132683" y="1690973"/>
                  </a:moveTo>
                  <a:lnTo>
                    <a:pt x="6991731" y="1690973"/>
                  </a:lnTo>
                  <a:lnTo>
                    <a:pt x="6991731" y="3119628"/>
                  </a:lnTo>
                  <a:lnTo>
                    <a:pt x="132683" y="3119628"/>
                  </a:lnTo>
                  <a:lnTo>
                    <a:pt x="132683" y="1690973"/>
                  </a:lnTo>
                  <a:close/>
                  <a:moveTo>
                    <a:pt x="8760809" y="4682300"/>
                  </a:moveTo>
                  <a:lnTo>
                    <a:pt x="132683" y="4682300"/>
                  </a:lnTo>
                  <a:lnTo>
                    <a:pt x="132683" y="3252311"/>
                  </a:lnTo>
                  <a:lnTo>
                    <a:pt x="8760809" y="3252311"/>
                  </a:lnTo>
                  <a:lnTo>
                    <a:pt x="8760809" y="4682300"/>
                  </a:lnTo>
                  <a:close/>
                </a:path>
              </a:pathLst>
            </a:custGeom>
            <a:grpFill/>
            <a:ln w="9525" cap="flat">
              <a:noFill/>
              <a:prstDash val="solid"/>
              <a:miter/>
            </a:ln>
          </p:spPr>
          <p:txBody>
            <a:bodyPr rtlCol="0" anchor="ctr"/>
            <a:lstStyle/>
            <a:p>
              <a:endParaRPr lang="en-US"/>
            </a:p>
          </p:txBody>
        </p:sp>
      </p:grpSp>
      <p:sp>
        <p:nvSpPr>
          <p:cNvPr id="2" name="Title Placeholder 1">
            <a:extLst>
              <a:ext uri="{FF2B5EF4-FFF2-40B4-BE49-F238E27FC236}">
                <a16:creationId xmlns:a16="http://schemas.microsoft.com/office/drawing/2014/main" id="{A6E7D532-CBBA-B7E9-9699-AFCE6603CFCC}"/>
              </a:ext>
            </a:extLst>
          </p:cNvPr>
          <p:cNvSpPr>
            <a:spLocks noGrp="1"/>
          </p:cNvSpPr>
          <p:nvPr>
            <p:ph type="title"/>
          </p:nvPr>
        </p:nvSpPr>
        <p:spPr>
          <a:xfrm>
            <a:off x="838200" y="500062"/>
            <a:ext cx="10515600" cy="1325563"/>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33ABBBB5-D8B6-C06A-4B5E-1317712F5D79}"/>
              </a:ext>
            </a:extLst>
          </p:cNvPr>
          <p:cNvSpPr>
            <a:spLocks noGrp="1"/>
          </p:cNvSpPr>
          <p:nvPr>
            <p:ph type="body" idx="1"/>
          </p:nvPr>
        </p:nvSpPr>
        <p:spPr>
          <a:xfrm>
            <a:off x="838200" y="1825625"/>
            <a:ext cx="10515600" cy="3763963"/>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B1A983-FD85-B8DF-D626-FED2F3989ED1}"/>
              </a:ext>
            </a:extLst>
          </p:cNvPr>
          <p:cNvSpPr>
            <a:spLocks noGrp="1"/>
          </p:cNvSpPr>
          <p:nvPr>
            <p:ph type="dt" sz="half" idx="2"/>
          </p:nvPr>
        </p:nvSpPr>
        <p:spPr>
          <a:xfrm>
            <a:off x="2328862" y="6405563"/>
            <a:ext cx="1690687" cy="315912"/>
          </a:xfrm>
          <a:prstGeom prst="rect">
            <a:avLst/>
          </a:prstGeom>
        </p:spPr>
        <p:txBody>
          <a:bodyPr vert="horz" lIns="0" tIns="0" rIns="0" bIns="0" rtlCol="0" anchor="ctr"/>
          <a:lstStyle>
            <a:lvl1pPr algn="l">
              <a:defRPr sz="900">
                <a:solidFill>
                  <a:schemeClr val="tx1"/>
                </a:solidFill>
              </a:defRPr>
            </a:lvl1pPr>
          </a:lstStyle>
          <a:p>
            <a:fld id="{5D00DF54-4FBB-4D6B-A64D-4003B56DD4C1}" type="datetime1">
              <a:rPr lang="en-GB" smtClean="0"/>
              <a:t>11/01/2024</a:t>
            </a:fld>
            <a:endParaRPr lang="en-US"/>
          </a:p>
        </p:txBody>
      </p:sp>
      <p:sp>
        <p:nvSpPr>
          <p:cNvPr id="5" name="Footer Placeholder 4">
            <a:extLst>
              <a:ext uri="{FF2B5EF4-FFF2-40B4-BE49-F238E27FC236}">
                <a16:creationId xmlns:a16="http://schemas.microsoft.com/office/drawing/2014/main" id="{897CD776-01AC-1F43-5D5C-1A7B56D54F73}"/>
              </a:ext>
            </a:extLst>
          </p:cNvPr>
          <p:cNvSpPr>
            <a:spLocks noGrp="1"/>
          </p:cNvSpPr>
          <p:nvPr>
            <p:ph type="ftr" sz="quarter" idx="3"/>
          </p:nvPr>
        </p:nvSpPr>
        <p:spPr>
          <a:xfrm>
            <a:off x="4278312" y="6405563"/>
            <a:ext cx="3875087" cy="315912"/>
          </a:xfrm>
          <a:prstGeom prst="rect">
            <a:avLst/>
          </a:prstGeom>
        </p:spPr>
        <p:txBody>
          <a:bodyPr vert="horz" lIns="0" tIns="0" rIns="0" bIns="0" rtlCol="0" anchor="ctr"/>
          <a:lstStyle>
            <a:lvl1pPr algn="ctr">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DC9D5FB-329E-0FF8-710F-C4B32C31B00F}"/>
              </a:ext>
            </a:extLst>
          </p:cNvPr>
          <p:cNvSpPr>
            <a:spLocks noGrp="1"/>
          </p:cNvSpPr>
          <p:nvPr>
            <p:ph type="sldNum" sz="quarter" idx="4"/>
          </p:nvPr>
        </p:nvSpPr>
        <p:spPr>
          <a:xfrm>
            <a:off x="9077325" y="6405563"/>
            <a:ext cx="2743200" cy="315912"/>
          </a:xfrm>
          <a:prstGeom prst="rect">
            <a:avLst/>
          </a:prstGeom>
        </p:spPr>
        <p:txBody>
          <a:bodyPr vert="horz" lIns="0" tIns="0" rIns="0" bIns="0" rtlCol="0" anchor="ctr"/>
          <a:lstStyle>
            <a:lvl1pPr algn="r">
              <a:defRPr sz="900">
                <a:solidFill>
                  <a:schemeClr val="tx1"/>
                </a:solidFill>
              </a:defRPr>
            </a:lvl1pPr>
          </a:lstStyle>
          <a:p>
            <a:fld id="{F881ECC6-5F04-4368-92B5-31F8CB4BCAB8}" type="slidenum">
              <a:rPr lang="en-US" smtClean="0"/>
              <a:pPr/>
              <a:t>‹#›</a:t>
            </a:fld>
            <a:endParaRPr lang="en-US"/>
          </a:p>
        </p:txBody>
      </p:sp>
    </p:spTree>
    <p:extLst>
      <p:ext uri="{BB962C8B-B14F-4D97-AF65-F5344CB8AC3E}">
        <p14:creationId xmlns:p14="http://schemas.microsoft.com/office/powerpoint/2010/main" val="23942535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Sequel 100 Black 65" panose="00000500000000000000" pitchFamily="2" charset="0"/>
          <a:ea typeface="+mn-ea"/>
          <a:cs typeface="+mn-cs"/>
        </a:defRPr>
      </a:lvl1pPr>
      <a:lvl2pPr marL="0" indent="0" algn="l" defTabSz="914400" rtl="0" eaLnBrk="1" latinLnBrk="0" hangingPunct="1">
        <a:lnSpc>
          <a:spcPct val="100000"/>
        </a:lnSpc>
        <a:spcBef>
          <a:spcPts val="1200"/>
        </a:spcBef>
        <a:buFont typeface="Arial" panose="020B0604020202020204" pitchFamily="34" charset="0"/>
        <a:buNone/>
        <a:defRPr sz="1600" kern="1200">
          <a:solidFill>
            <a:schemeClr val="tx1"/>
          </a:solidFill>
          <a:latin typeface="Sequel 100 Black 45" panose="00000500000000000000" pitchFamily="2" charset="0"/>
          <a:ea typeface="+mn-ea"/>
          <a:cs typeface="+mn-cs"/>
        </a:defRPr>
      </a:lvl2pPr>
      <a:lvl3pPr marL="180975" indent="-180975" algn="l" defTabSz="914400" rtl="0" eaLnBrk="1" latinLnBrk="0" hangingPunct="1">
        <a:lnSpc>
          <a:spcPct val="100000"/>
        </a:lnSpc>
        <a:spcBef>
          <a:spcPts val="1200"/>
        </a:spcBef>
        <a:buFont typeface="Arial" panose="020B0604020202020204" pitchFamily="34" charset="0"/>
        <a:buChar char="•"/>
        <a:defRPr sz="1600" kern="1200">
          <a:solidFill>
            <a:schemeClr val="tx1"/>
          </a:solidFill>
          <a:latin typeface="Sequel 100 Black 45" panose="00000500000000000000" pitchFamily="2" charset="0"/>
          <a:ea typeface="+mn-ea"/>
          <a:cs typeface="+mn-cs"/>
        </a:defRPr>
      </a:lvl3pPr>
      <a:lvl4pPr marL="361950" indent="-180975" algn="l" defTabSz="914400" rtl="0" eaLnBrk="1" latinLnBrk="0" hangingPunct="1">
        <a:lnSpc>
          <a:spcPct val="100000"/>
        </a:lnSpc>
        <a:spcBef>
          <a:spcPts val="1100"/>
        </a:spcBef>
        <a:buFont typeface="Arial" panose="020B0604020202020204" pitchFamily="34" charset="0"/>
        <a:buChar char="•"/>
        <a:defRPr sz="1600" kern="1200">
          <a:solidFill>
            <a:schemeClr val="tx1"/>
          </a:solidFill>
          <a:latin typeface="Sequel 100 Black 45" panose="00000500000000000000" pitchFamily="2" charset="0"/>
          <a:ea typeface="+mn-ea"/>
          <a:cs typeface="+mn-cs"/>
        </a:defRPr>
      </a:lvl4pPr>
      <a:lvl5pPr marL="533400" indent="-171450" algn="l" defTabSz="914400" rtl="0" eaLnBrk="1" latinLnBrk="0" hangingPunct="1">
        <a:lnSpc>
          <a:spcPct val="100000"/>
        </a:lnSpc>
        <a:spcBef>
          <a:spcPts val="1100"/>
        </a:spcBef>
        <a:buFont typeface="Arial" panose="020B0604020202020204" pitchFamily="34" charset="0"/>
        <a:buChar char="•"/>
        <a:defRPr sz="1600" kern="1200">
          <a:solidFill>
            <a:schemeClr val="tx1"/>
          </a:solidFill>
          <a:latin typeface="Sequel 100 Black 45"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34">
          <p15:clr>
            <a:srgbClr val="F26B43"/>
          </p15:clr>
        </p15:guide>
        <p15:guide id="4" pos="688">
          <p15:clr>
            <a:srgbClr val="F26B43"/>
          </p15:clr>
        </p15:guide>
        <p15:guide id="5" pos="846">
          <p15:clr>
            <a:srgbClr val="F26B43"/>
          </p15:clr>
        </p15:guide>
        <p15:guide id="6" pos="1304">
          <p15:clr>
            <a:srgbClr val="F26B43"/>
          </p15:clr>
        </p15:guide>
        <p15:guide id="7" pos="1467">
          <p15:clr>
            <a:srgbClr val="F26B43"/>
          </p15:clr>
        </p15:guide>
        <p15:guide id="8" pos="1918">
          <p15:clr>
            <a:srgbClr val="F26B43"/>
          </p15:clr>
        </p15:guide>
        <p15:guide id="9" pos="2076">
          <p15:clr>
            <a:srgbClr val="F26B43"/>
          </p15:clr>
        </p15:guide>
        <p15:guide id="10" pos="2532">
          <p15:clr>
            <a:srgbClr val="F26B43"/>
          </p15:clr>
        </p15:guide>
        <p15:guide id="11" pos="2695">
          <p15:clr>
            <a:srgbClr val="F26B43"/>
          </p15:clr>
        </p15:guide>
        <p15:guide id="12" pos="3146">
          <p15:clr>
            <a:srgbClr val="F26B43"/>
          </p15:clr>
        </p15:guide>
        <p15:guide id="13" pos="3296">
          <p15:clr>
            <a:srgbClr val="F26B43"/>
          </p15:clr>
        </p15:guide>
        <p15:guide id="14" pos="3755">
          <p15:clr>
            <a:srgbClr val="F26B43"/>
          </p15:clr>
        </p15:guide>
        <p15:guide id="15" pos="3918">
          <p15:clr>
            <a:srgbClr val="F26B43"/>
          </p15:clr>
        </p15:guide>
        <p15:guide id="16" pos="4369">
          <p15:clr>
            <a:srgbClr val="F26B43"/>
          </p15:clr>
        </p15:guide>
        <p15:guide id="17" pos="4526">
          <p15:clr>
            <a:srgbClr val="F26B43"/>
          </p15:clr>
        </p15:guide>
        <p15:guide id="18" pos="4983">
          <p15:clr>
            <a:srgbClr val="F26B43"/>
          </p15:clr>
        </p15:guide>
        <p15:guide id="19" pos="5141">
          <p15:clr>
            <a:srgbClr val="F26B43"/>
          </p15:clr>
        </p15:guide>
        <p15:guide id="20" pos="5597">
          <p15:clr>
            <a:srgbClr val="F26B43"/>
          </p15:clr>
        </p15:guide>
        <p15:guide id="21" pos="5755">
          <p15:clr>
            <a:srgbClr val="F26B43"/>
          </p15:clr>
        </p15:guide>
        <p15:guide id="22" pos="6211">
          <p15:clr>
            <a:srgbClr val="F26B43"/>
          </p15:clr>
        </p15:guide>
        <p15:guide id="23" pos="6374">
          <p15:clr>
            <a:srgbClr val="F26B43"/>
          </p15:clr>
        </p15:guide>
        <p15:guide id="24" pos="6811">
          <p15:clr>
            <a:srgbClr val="F26B43"/>
          </p15:clr>
        </p15:guide>
        <p15:guide id="25" pos="6988">
          <p15:clr>
            <a:srgbClr val="F26B43"/>
          </p15:clr>
        </p15:guide>
        <p15:guide id="26" pos="7168">
          <p15:clr>
            <a:srgbClr val="F26B43"/>
          </p15:clr>
        </p15:guide>
        <p15:guide id="27" pos="522">
          <p15:clr>
            <a:srgbClr val="F26B43"/>
          </p15:clr>
        </p15:guide>
        <p15:guide id="28" orient="horz" pos="3521">
          <p15:clr>
            <a:srgbClr val="F26B43"/>
          </p15:clr>
        </p15:guide>
        <p15:guide id="29" orient="horz" pos="310">
          <p15:clr>
            <a:srgbClr val="F26B43"/>
          </p15:clr>
        </p15:guide>
        <p15:guide id="30" orient="horz" pos="1152">
          <p15:clr>
            <a:srgbClr val="F26B43"/>
          </p15:clr>
        </p15:guide>
        <p15:guide id="31" orient="horz" pos="4166">
          <p15:clr>
            <a:srgbClr val="F26B43"/>
          </p15:clr>
        </p15:guide>
        <p15:guide id="32" pos="744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14E47EA-A103-F117-D8A9-0A0C5A96AF11}"/>
              </a:ext>
            </a:extLst>
          </p:cNvPr>
          <p:cNvSpPr>
            <a:spLocks noGrp="1"/>
          </p:cNvSpPr>
          <p:nvPr>
            <p:ph type="body" idx="1"/>
          </p:nvPr>
        </p:nvSpPr>
        <p:spPr>
          <a:xfrm>
            <a:off x="838200" y="2340000"/>
            <a:ext cx="10515600" cy="4351338"/>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DK" dirty="0"/>
          </a:p>
        </p:txBody>
      </p:sp>
      <p:sp>
        <p:nvSpPr>
          <p:cNvPr id="7" name="Title Placeholder 6">
            <a:extLst>
              <a:ext uri="{FF2B5EF4-FFF2-40B4-BE49-F238E27FC236}">
                <a16:creationId xmlns:a16="http://schemas.microsoft.com/office/drawing/2014/main" id="{54A8A5F8-2C68-C37F-D797-1CF1142327E3}"/>
              </a:ext>
            </a:extLst>
          </p:cNvPr>
          <p:cNvSpPr>
            <a:spLocks noGrp="1"/>
          </p:cNvSpPr>
          <p:nvPr>
            <p:ph type="title"/>
          </p:nvPr>
        </p:nvSpPr>
        <p:spPr>
          <a:xfrm>
            <a:off x="838200" y="900000"/>
            <a:ext cx="10515600" cy="1325563"/>
          </a:xfrm>
          <a:prstGeom prst="rect">
            <a:avLst/>
          </a:prstGeom>
        </p:spPr>
        <p:txBody>
          <a:bodyPr vert="horz" lIns="91440" tIns="45720" rIns="91440" bIns="45720" rtlCol="0" anchor="t">
            <a:noAutofit/>
          </a:bodyPr>
          <a:lstStyle/>
          <a:p>
            <a:r>
              <a:rPr lang="da-DK" dirty="0"/>
              <a:t>Klik for at redigere titeltypografien i masteren</a:t>
            </a:r>
            <a:endParaRPr lang="en-DK" dirty="0"/>
          </a:p>
        </p:txBody>
      </p:sp>
    </p:spTree>
    <p:extLst>
      <p:ext uri="{BB962C8B-B14F-4D97-AF65-F5344CB8AC3E}">
        <p14:creationId xmlns:p14="http://schemas.microsoft.com/office/powerpoint/2010/main" val="282832996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 id="2147483704" r:id="rId27"/>
    <p:sldLayoutId id="2147483705" r:id="rId28"/>
    <p:sldLayoutId id="2147483706" r:id="rId29"/>
    <p:sldLayoutId id="2147483707" r:id="rId30"/>
    <p:sldLayoutId id="2147483708" r:id="rId31"/>
    <p:sldLayoutId id="2147483709" r:id="rId32"/>
    <p:sldLayoutId id="2147483710" r:id="rId33"/>
    <p:sldLayoutId id="2147483711" r:id="rId34"/>
    <p:sldLayoutId id="2147483712" r:id="rId35"/>
    <p:sldLayoutId id="2147483713" r:id="rId36"/>
    <p:sldLayoutId id="2147483714" r:id="rId37"/>
    <p:sldLayoutId id="2147483715" r:id="rId38"/>
    <p:sldLayoutId id="2147483716" r:id="rId39"/>
    <p:sldLayoutId id="2147483717" r:id="rId40"/>
    <p:sldLayoutId id="2147483718" r:id="rId41"/>
    <p:sldLayoutId id="2147483719" r:id="rId42"/>
    <p:sldLayoutId id="2147483720" r:id="rId43"/>
    <p:sldLayoutId id="2147483721" r:id="rId44"/>
    <p:sldLayoutId id="2147483722" r:id="rId45"/>
    <p:sldLayoutId id="2147483723" r:id="rId46"/>
    <p:sldLayoutId id="2147483724" r:id="rId47"/>
    <p:sldLayoutId id="2147483725" r:id="rId48"/>
    <p:sldLayoutId id="2147483726" r:id="rId49"/>
    <p:sldLayoutId id="2147483727" r:id="rId50"/>
    <p:sldLayoutId id="2147483728" r:id="rId51"/>
    <p:sldLayoutId id="2147483729" r:id="rId52"/>
    <p:sldLayoutId id="2147483730" r:id="rId53"/>
    <p:sldLayoutId id="2147483731" r:id="rId54"/>
    <p:sldLayoutId id="2147483732" r:id="rId55"/>
    <p:sldLayoutId id="2147483733" r:id="rId56"/>
    <p:sldLayoutId id="2147483734" r:id="rId57"/>
    <p:sldLayoutId id="2147483735" r:id="rId58"/>
    <p:sldLayoutId id="2147483736" r:id="rId59"/>
    <p:sldLayoutId id="2147483737" r:id="rId60"/>
    <p:sldLayoutId id="2147483738" r:id="rId61"/>
    <p:sldLayoutId id="2147483739" r:id="rId62"/>
  </p:sldLayoutIdLst>
  <p:txStyles>
    <p:titleStyle>
      <a:lvl1pPr algn="l" defTabSz="914400" rtl="0" eaLnBrk="1" latinLnBrk="0" hangingPunct="1">
        <a:lnSpc>
          <a:spcPct val="90000"/>
        </a:lnSpc>
        <a:spcBef>
          <a:spcPct val="0"/>
        </a:spcBef>
        <a:buNone/>
        <a:defRPr sz="3600" b="0" i="0" kern="1200">
          <a:solidFill>
            <a:schemeClr val="accent1"/>
          </a:solidFill>
          <a:latin typeface="Mulish ExtraLight" pitchFamily="2" charset="77"/>
          <a:ea typeface="+mj-ea"/>
          <a:cs typeface="+mj-cs"/>
        </a:defRPr>
      </a:lvl1pPr>
    </p:titleStyle>
    <p:bodyStyle>
      <a:lvl1pPr marL="223838" indent="-215900" algn="l" defTabSz="914400" rtl="0" eaLnBrk="1" latinLnBrk="0" hangingPunct="1">
        <a:lnSpc>
          <a:spcPct val="100000"/>
        </a:lnSpc>
        <a:spcBef>
          <a:spcPts val="1000"/>
        </a:spcBef>
        <a:buFont typeface="Arial" panose="020B0604020202020204" pitchFamily="34" charset="0"/>
        <a:buChar char="•"/>
        <a:tabLst/>
        <a:defRPr sz="3000" b="0" i="0" kern="1200">
          <a:solidFill>
            <a:schemeClr val="accent1"/>
          </a:solidFill>
          <a:latin typeface="Mulish ExtraLight" pitchFamily="2" charset="77"/>
          <a:ea typeface="+mn-ea"/>
          <a:cs typeface="+mn-cs"/>
        </a:defRPr>
      </a:lvl1pPr>
      <a:lvl2pPr marL="401638" indent="-177800" algn="l" defTabSz="914400" rtl="0" eaLnBrk="1" latinLnBrk="0" hangingPunct="1">
        <a:lnSpc>
          <a:spcPct val="100000"/>
        </a:lnSpc>
        <a:spcBef>
          <a:spcPts val="500"/>
        </a:spcBef>
        <a:buFont typeface="Arial" panose="020B0604020202020204" pitchFamily="34" charset="0"/>
        <a:buChar char="•"/>
        <a:tabLst/>
        <a:defRPr sz="2200" b="0" i="0" kern="1200">
          <a:solidFill>
            <a:schemeClr val="accent1"/>
          </a:solidFill>
          <a:latin typeface="Mulish Light" pitchFamily="2" charset="77"/>
          <a:ea typeface="+mn-ea"/>
          <a:cs typeface="+mn-cs"/>
        </a:defRPr>
      </a:lvl2pPr>
      <a:lvl3pPr marL="577850" indent="-176213" algn="l" defTabSz="914400" rtl="0" eaLnBrk="1" latinLnBrk="0" hangingPunct="1">
        <a:lnSpc>
          <a:spcPct val="100000"/>
        </a:lnSpc>
        <a:spcBef>
          <a:spcPts val="500"/>
        </a:spcBef>
        <a:buFont typeface="Arial" panose="020B0604020202020204" pitchFamily="34" charset="0"/>
        <a:buChar char="•"/>
        <a:tabLst/>
        <a:defRPr sz="2000" b="0" i="0" kern="1200">
          <a:solidFill>
            <a:schemeClr val="accent1"/>
          </a:solidFill>
          <a:latin typeface="Mulish" pitchFamily="2" charset="77"/>
          <a:ea typeface="+mn-ea"/>
          <a:cs typeface="+mn-cs"/>
        </a:defRPr>
      </a:lvl3pPr>
      <a:lvl4pPr marL="714375" indent="-136525" algn="l" defTabSz="914400" rtl="0" eaLnBrk="1" latinLnBrk="0" hangingPunct="1">
        <a:lnSpc>
          <a:spcPct val="100000"/>
        </a:lnSpc>
        <a:spcBef>
          <a:spcPts val="500"/>
        </a:spcBef>
        <a:buFont typeface="Arial" panose="020B0604020202020204" pitchFamily="34" charset="0"/>
        <a:buChar char="•"/>
        <a:tabLst/>
        <a:defRPr sz="1600" b="1" i="0" kern="1200">
          <a:solidFill>
            <a:schemeClr val="accent1"/>
          </a:solidFill>
          <a:latin typeface="Mulish" pitchFamily="2" charset="77"/>
          <a:ea typeface="+mn-ea"/>
          <a:cs typeface="+mn-cs"/>
        </a:defRPr>
      </a:lvl4pPr>
      <a:lvl5pPr marL="850900" indent="-136525" algn="l" defTabSz="914400" rtl="0" eaLnBrk="1" latinLnBrk="0" hangingPunct="1">
        <a:lnSpc>
          <a:spcPct val="100000"/>
        </a:lnSpc>
        <a:spcBef>
          <a:spcPts val="500"/>
        </a:spcBef>
        <a:buFont typeface="Arial" panose="020B0604020202020204" pitchFamily="34" charset="0"/>
        <a:buChar char="•"/>
        <a:tabLst/>
        <a:defRPr sz="1400" b="1" i="0" kern="1200">
          <a:solidFill>
            <a:schemeClr val="accent1"/>
          </a:solidFill>
          <a:latin typeface="Mulish ExtraBol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27056" y="404813"/>
            <a:ext cx="11055349"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bodyPr>
          <a:lstStyle/>
          <a:p>
            <a:pPr lvl="0"/>
            <a:r>
              <a:rPr lang="en-US"/>
              <a:t>Click to edit Master title style</a:t>
            </a:r>
            <a:endParaRPr lang="en-GB" dirty="0"/>
          </a:p>
        </p:txBody>
      </p:sp>
      <p:sp>
        <p:nvSpPr>
          <p:cNvPr id="1027" name="Rectangle 3"/>
          <p:cNvSpPr>
            <a:spLocks noGrp="1" noChangeArrowheads="1"/>
          </p:cNvSpPr>
          <p:nvPr>
            <p:ph type="body" idx="1"/>
          </p:nvPr>
        </p:nvSpPr>
        <p:spPr bwMode="auto">
          <a:xfrm>
            <a:off x="527056" y="1557338"/>
            <a:ext cx="11055349" cy="464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29" name="Rectangle 5"/>
          <p:cNvSpPr>
            <a:spLocks noGrp="1" noChangeArrowheads="1"/>
          </p:cNvSpPr>
          <p:nvPr>
            <p:ph type="ftr" sz="quarter" idx="3"/>
          </p:nvPr>
        </p:nvSpPr>
        <p:spPr bwMode="auto">
          <a:xfrm>
            <a:off x="3215223" y="6410326"/>
            <a:ext cx="7452777"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a:defRPr sz="1200">
                <a:solidFill>
                  <a:srgbClr val="3F4548"/>
                </a:solidFill>
              </a:defRPr>
            </a:lvl1pPr>
          </a:lstStyle>
          <a:p>
            <a:endParaRPr lang="en-GB" dirty="0"/>
          </a:p>
        </p:txBody>
      </p:sp>
      <p:sp>
        <p:nvSpPr>
          <p:cNvPr id="1030" name="Rectangle 6"/>
          <p:cNvSpPr>
            <a:spLocks noGrp="1" noChangeArrowheads="1"/>
          </p:cNvSpPr>
          <p:nvPr>
            <p:ph type="sldNum" sz="quarter" idx="4"/>
          </p:nvPr>
        </p:nvSpPr>
        <p:spPr bwMode="auto">
          <a:xfrm>
            <a:off x="10801353" y="6402396"/>
            <a:ext cx="86360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algn="r">
              <a:defRPr sz="1200">
                <a:solidFill>
                  <a:srgbClr val="3F4548"/>
                </a:solidFill>
              </a:defRPr>
            </a:lvl1pPr>
          </a:lstStyle>
          <a:p>
            <a:fld id="{65C5C0B4-F90D-4B90-B187-E84366B07232}" type="slidenum">
              <a:rPr lang="en-GB" smtClean="0"/>
              <a:pPr/>
              <a:t>‹#›</a:t>
            </a:fld>
            <a:endParaRPr lang="en-GB" dirty="0"/>
          </a:p>
        </p:txBody>
      </p:sp>
      <p:pic>
        <p:nvPicPr>
          <p:cNvPr id="60" name="Picture 2" descr="E:\Pants Work\Current Work\Actuaries 2011\Logos all\IFOA Logo\Lanscape - Standard\WMF logos\IFOA_logo_L_RGB.wmf"/>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906000" y="5563122"/>
            <a:ext cx="1656184" cy="674191"/>
          </a:xfrm>
          <a:prstGeom prst="rect">
            <a:avLst/>
          </a:prstGeom>
          <a:noFill/>
          <a:extLst>
            <a:ext uri="{909E8E84-426E-40DD-AFC4-6F175D3DCCD1}">
              <a14:hiddenFill xmlns:a14="http://schemas.microsoft.com/office/drawing/2010/main">
                <a:solidFill>
                  <a:srgbClr val="FFFFFF"/>
                </a:solidFill>
              </a14:hiddenFill>
            </a:ext>
          </a:extLst>
        </p:spPr>
      </p:pic>
      <p:grpSp>
        <p:nvGrpSpPr>
          <p:cNvPr id="61" name="Group 64"/>
          <p:cNvGrpSpPr/>
          <p:nvPr/>
        </p:nvGrpSpPr>
        <p:grpSpPr>
          <a:xfrm>
            <a:off x="-3137355" y="0"/>
            <a:ext cx="3018256" cy="6858000"/>
            <a:chOff x="-3137354" y="0"/>
            <a:chExt cx="3018256" cy="6858000"/>
          </a:xfrm>
        </p:grpSpPr>
        <p:sp>
          <p:nvSpPr>
            <p:cNvPr id="62" name="Rectangle 61"/>
            <p:cNvSpPr/>
            <p:nvPr userDrawn="1"/>
          </p:nvSpPr>
          <p:spPr>
            <a:xfrm>
              <a:off x="-3137354" y="0"/>
              <a:ext cx="29944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63" name="TextBox 62"/>
            <p:cNvSpPr txBox="1"/>
            <p:nvPr userDrawn="1"/>
          </p:nvSpPr>
          <p:spPr>
            <a:xfrm>
              <a:off x="-2982573" y="99308"/>
              <a:ext cx="2839661" cy="164212"/>
            </a:xfrm>
            <a:prstGeom prst="rect">
              <a:avLst/>
            </a:prstGeom>
            <a:noFill/>
          </p:spPr>
          <p:txBody>
            <a:bodyPr wrap="square" lIns="0" tIns="0" rIns="0" bIns="0" rtlCol="0">
              <a:spAutoFit/>
            </a:bodyPr>
            <a:lstStyle/>
            <a:p>
              <a:r>
                <a:rPr lang="en-GB" sz="1067" b="1" dirty="0">
                  <a:solidFill>
                    <a:srgbClr val="113458"/>
                  </a:solidFill>
                </a:rPr>
                <a:t>Colour palette for PowerPoint presentations</a:t>
              </a:r>
              <a:endParaRPr lang="en-US" sz="1067" b="1" dirty="0">
                <a:solidFill>
                  <a:srgbClr val="113458"/>
                </a:solidFill>
              </a:endParaRPr>
            </a:p>
          </p:txBody>
        </p:sp>
        <p:grpSp>
          <p:nvGrpSpPr>
            <p:cNvPr id="64" name="Group 58"/>
            <p:cNvGrpSpPr/>
            <p:nvPr userDrawn="1"/>
          </p:nvGrpSpPr>
          <p:grpSpPr>
            <a:xfrm>
              <a:off x="-2982571" y="476672"/>
              <a:ext cx="2863473" cy="328423"/>
              <a:chOff x="-2982571" y="476672"/>
              <a:chExt cx="2863473" cy="328423"/>
            </a:xfrm>
          </p:grpSpPr>
          <p:sp>
            <p:nvSpPr>
              <p:cNvPr id="106" name="Rectangle 9"/>
              <p:cNvSpPr/>
              <p:nvPr userDrawn="1"/>
            </p:nvSpPr>
            <p:spPr>
              <a:xfrm>
                <a:off x="-2982571" y="476672"/>
                <a:ext cx="309565" cy="285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107" name="TextBox 11"/>
              <p:cNvSpPr txBox="1"/>
              <p:nvPr userDrawn="1"/>
            </p:nvSpPr>
            <p:spPr>
              <a:xfrm>
                <a:off x="-2518224" y="476672"/>
                <a:ext cx="2399126" cy="328423"/>
              </a:xfrm>
              <a:prstGeom prst="rect">
                <a:avLst/>
              </a:prstGeom>
              <a:noFill/>
            </p:spPr>
            <p:txBody>
              <a:bodyPr wrap="square" lIns="0" tIns="0" rIns="0" bIns="0" rtlCol="0">
                <a:spAutoFit/>
              </a:bodyPr>
              <a:lstStyle/>
              <a:p>
                <a:r>
                  <a:rPr lang="en-GB" sz="1067" dirty="0">
                    <a:solidFill>
                      <a:srgbClr val="3F4548"/>
                    </a:solidFill>
                  </a:rPr>
                  <a:t>Dark blue</a:t>
                </a:r>
              </a:p>
              <a:p>
                <a:r>
                  <a:rPr lang="en-GB" sz="1067" dirty="0">
                    <a:solidFill>
                      <a:srgbClr val="3F4548"/>
                    </a:solidFill>
                  </a:rPr>
                  <a:t>R17  G52  B88</a:t>
                </a:r>
                <a:endParaRPr lang="en-US" sz="1067" dirty="0">
                  <a:solidFill>
                    <a:srgbClr val="3F4548"/>
                  </a:solidFill>
                </a:endParaRPr>
              </a:p>
            </p:txBody>
          </p:sp>
        </p:grpSp>
        <p:grpSp>
          <p:nvGrpSpPr>
            <p:cNvPr id="65" name="Group 13"/>
            <p:cNvGrpSpPr/>
            <p:nvPr userDrawn="1"/>
          </p:nvGrpSpPr>
          <p:grpSpPr>
            <a:xfrm>
              <a:off x="-2982575" y="882170"/>
              <a:ext cx="2863476" cy="328423"/>
              <a:chOff x="-2928990" y="365095"/>
              <a:chExt cx="2643206" cy="328423"/>
            </a:xfrm>
          </p:grpSpPr>
          <p:sp>
            <p:nvSpPr>
              <p:cNvPr id="104" name="Rectangle 14"/>
              <p:cNvSpPr/>
              <p:nvPr userDrawn="1"/>
            </p:nvSpPr>
            <p:spPr>
              <a:xfrm>
                <a:off x="-2928990" y="365095"/>
                <a:ext cx="285752" cy="2857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105" name="TextBox 15"/>
              <p:cNvSpPr txBox="1"/>
              <p:nvPr userDrawn="1"/>
            </p:nvSpPr>
            <p:spPr>
              <a:xfrm>
                <a:off x="-2500362" y="365095"/>
                <a:ext cx="2214578" cy="328423"/>
              </a:xfrm>
              <a:prstGeom prst="rect">
                <a:avLst/>
              </a:prstGeom>
              <a:noFill/>
            </p:spPr>
            <p:txBody>
              <a:bodyPr wrap="square" lIns="0" tIns="0" rIns="0" bIns="0" rtlCol="0">
                <a:spAutoFit/>
              </a:bodyPr>
              <a:lstStyle/>
              <a:p>
                <a:r>
                  <a:rPr lang="en-GB" sz="1067" dirty="0">
                    <a:solidFill>
                      <a:srgbClr val="3F4548"/>
                    </a:solidFill>
                  </a:rPr>
                  <a:t>Gold</a:t>
                </a:r>
              </a:p>
              <a:p>
                <a:r>
                  <a:rPr lang="en-GB" sz="1067" dirty="0">
                    <a:solidFill>
                      <a:srgbClr val="3F4548"/>
                    </a:solidFill>
                  </a:rPr>
                  <a:t>R217  G171  B22</a:t>
                </a:r>
                <a:endParaRPr lang="en-US" sz="800" dirty="0">
                  <a:solidFill>
                    <a:srgbClr val="3F4548"/>
                  </a:solidFill>
                </a:endParaRPr>
              </a:p>
            </p:txBody>
          </p:sp>
        </p:grpSp>
        <p:grpSp>
          <p:nvGrpSpPr>
            <p:cNvPr id="66" name="Group 16"/>
            <p:cNvGrpSpPr/>
            <p:nvPr userDrawn="1"/>
          </p:nvGrpSpPr>
          <p:grpSpPr>
            <a:xfrm>
              <a:off x="-2982575" y="1277829"/>
              <a:ext cx="2863476" cy="328423"/>
              <a:chOff x="-2928990" y="63509"/>
              <a:chExt cx="2643206" cy="328423"/>
            </a:xfrm>
          </p:grpSpPr>
          <p:sp>
            <p:nvSpPr>
              <p:cNvPr id="102" name="Rectangle 17"/>
              <p:cNvSpPr/>
              <p:nvPr userDrawn="1"/>
            </p:nvSpPr>
            <p:spPr>
              <a:xfrm>
                <a:off x="-2928990" y="63509"/>
                <a:ext cx="285752" cy="2857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103" name="TextBox 18"/>
              <p:cNvSpPr txBox="1"/>
              <p:nvPr userDrawn="1"/>
            </p:nvSpPr>
            <p:spPr>
              <a:xfrm>
                <a:off x="-2500362" y="63509"/>
                <a:ext cx="2214578" cy="328423"/>
              </a:xfrm>
              <a:prstGeom prst="rect">
                <a:avLst/>
              </a:prstGeom>
              <a:noFill/>
            </p:spPr>
            <p:txBody>
              <a:bodyPr wrap="square" lIns="0" tIns="0" rIns="0" bIns="0" rtlCol="0">
                <a:spAutoFit/>
              </a:bodyPr>
              <a:lstStyle/>
              <a:p>
                <a:r>
                  <a:rPr lang="en-GB" sz="1067" dirty="0">
                    <a:solidFill>
                      <a:srgbClr val="3F4548"/>
                    </a:solidFill>
                  </a:rPr>
                  <a:t>Mid blue</a:t>
                </a:r>
              </a:p>
              <a:p>
                <a:r>
                  <a:rPr lang="en-GB" sz="1067" dirty="0">
                    <a:solidFill>
                      <a:srgbClr val="3F4548"/>
                    </a:solidFill>
                  </a:rPr>
                  <a:t>R64  G150  B184</a:t>
                </a:r>
                <a:endParaRPr lang="en-US" sz="1067" dirty="0">
                  <a:solidFill>
                    <a:srgbClr val="3F4548"/>
                  </a:solidFill>
                </a:endParaRPr>
              </a:p>
            </p:txBody>
          </p:sp>
        </p:grpSp>
        <p:sp>
          <p:nvSpPr>
            <p:cNvPr id="67" name="TextBox 66"/>
            <p:cNvSpPr txBox="1"/>
            <p:nvPr userDrawn="1"/>
          </p:nvSpPr>
          <p:spPr>
            <a:xfrm>
              <a:off x="-2982571" y="2122984"/>
              <a:ext cx="2399127" cy="164212"/>
            </a:xfrm>
            <a:prstGeom prst="rect">
              <a:avLst/>
            </a:prstGeom>
            <a:noFill/>
          </p:spPr>
          <p:txBody>
            <a:bodyPr wrap="square" lIns="0" tIns="0" rIns="0" bIns="0" rtlCol="0">
              <a:spAutoFit/>
            </a:bodyPr>
            <a:lstStyle/>
            <a:p>
              <a:r>
                <a:rPr lang="en-GB" sz="1067" b="1" dirty="0">
                  <a:solidFill>
                    <a:srgbClr val="D9AB16"/>
                  </a:solidFill>
                </a:rPr>
                <a:t>Secondary colour palette</a:t>
              </a:r>
              <a:endParaRPr lang="en-US" sz="1067" b="1" dirty="0">
                <a:solidFill>
                  <a:srgbClr val="D9AB16"/>
                </a:solidFill>
              </a:endParaRPr>
            </a:p>
          </p:txBody>
        </p:sp>
        <p:sp>
          <p:nvSpPr>
            <p:cNvPr id="68" name="TextBox 67"/>
            <p:cNvSpPr txBox="1"/>
            <p:nvPr userDrawn="1"/>
          </p:nvSpPr>
          <p:spPr>
            <a:xfrm>
              <a:off x="-2982571" y="260648"/>
              <a:ext cx="2399127" cy="164212"/>
            </a:xfrm>
            <a:prstGeom prst="rect">
              <a:avLst/>
            </a:prstGeom>
            <a:noFill/>
          </p:spPr>
          <p:txBody>
            <a:bodyPr wrap="square" lIns="0" tIns="0" rIns="0" bIns="0" rtlCol="0">
              <a:spAutoFit/>
            </a:bodyPr>
            <a:lstStyle/>
            <a:p>
              <a:pPr>
                <a:tabLst>
                  <a:tab pos="2419290" algn="l"/>
                </a:tabLst>
              </a:pPr>
              <a:r>
                <a:rPr lang="en-GB" sz="1067" b="1" dirty="0">
                  <a:solidFill>
                    <a:srgbClr val="D9AB16"/>
                  </a:solidFill>
                </a:rPr>
                <a:t>Primary colour palette</a:t>
              </a:r>
              <a:endParaRPr lang="en-US" sz="1067" b="1" dirty="0">
                <a:solidFill>
                  <a:srgbClr val="D9AB16"/>
                </a:solidFill>
              </a:endParaRPr>
            </a:p>
          </p:txBody>
        </p:sp>
        <p:grpSp>
          <p:nvGrpSpPr>
            <p:cNvPr id="69" name="Group 24"/>
            <p:cNvGrpSpPr/>
            <p:nvPr userDrawn="1"/>
          </p:nvGrpSpPr>
          <p:grpSpPr>
            <a:xfrm>
              <a:off x="-2982575" y="1688965"/>
              <a:ext cx="2863476" cy="328423"/>
              <a:chOff x="-2928990" y="63509"/>
              <a:chExt cx="2643206" cy="328423"/>
            </a:xfrm>
          </p:grpSpPr>
          <p:sp>
            <p:nvSpPr>
              <p:cNvPr id="100" name="Rectangle 99"/>
              <p:cNvSpPr/>
              <p:nvPr userDrawn="1"/>
            </p:nvSpPr>
            <p:spPr>
              <a:xfrm>
                <a:off x="-2928990" y="63509"/>
                <a:ext cx="285752" cy="2857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101" name="TextBox 100"/>
              <p:cNvSpPr txBox="1"/>
              <p:nvPr userDrawn="1"/>
            </p:nvSpPr>
            <p:spPr>
              <a:xfrm>
                <a:off x="-2500362" y="63509"/>
                <a:ext cx="2214578" cy="328423"/>
              </a:xfrm>
              <a:prstGeom prst="rect">
                <a:avLst/>
              </a:prstGeom>
              <a:noFill/>
            </p:spPr>
            <p:txBody>
              <a:bodyPr wrap="square" lIns="0" tIns="0" rIns="0" bIns="0" rtlCol="0">
                <a:spAutoFit/>
              </a:bodyPr>
              <a:lstStyle/>
              <a:p>
                <a:r>
                  <a:rPr lang="en-GB" sz="1067" dirty="0">
                    <a:solidFill>
                      <a:srgbClr val="3F4548"/>
                    </a:solidFill>
                  </a:rPr>
                  <a:t>Light grey</a:t>
                </a:r>
              </a:p>
              <a:p>
                <a:r>
                  <a:rPr lang="en-GB" sz="1067" dirty="0">
                    <a:solidFill>
                      <a:srgbClr val="3F4548"/>
                    </a:solidFill>
                  </a:rPr>
                  <a:t>R220  G221  B217</a:t>
                </a:r>
                <a:endParaRPr lang="en-US" sz="1067" dirty="0">
                  <a:solidFill>
                    <a:srgbClr val="3F4548"/>
                  </a:solidFill>
                </a:endParaRPr>
              </a:p>
            </p:txBody>
          </p:sp>
        </p:grpSp>
        <p:grpSp>
          <p:nvGrpSpPr>
            <p:cNvPr id="70" name="Group 27"/>
            <p:cNvGrpSpPr/>
            <p:nvPr userDrawn="1"/>
          </p:nvGrpSpPr>
          <p:grpSpPr>
            <a:xfrm>
              <a:off x="-2982575" y="2733370"/>
              <a:ext cx="2863476" cy="328423"/>
              <a:chOff x="-2928990" y="696778"/>
              <a:chExt cx="2643206" cy="328423"/>
            </a:xfrm>
          </p:grpSpPr>
          <p:sp>
            <p:nvSpPr>
              <p:cNvPr id="98" name="Rectangle 97"/>
              <p:cNvSpPr/>
              <p:nvPr userDrawn="1"/>
            </p:nvSpPr>
            <p:spPr>
              <a:xfrm>
                <a:off x="-2928990" y="696778"/>
                <a:ext cx="285752" cy="285752"/>
              </a:xfrm>
              <a:prstGeom prst="rect">
                <a:avLst/>
              </a:prstGeom>
              <a:solidFill>
                <a:srgbClr val="79A3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99" name="TextBox 98"/>
              <p:cNvSpPr txBox="1"/>
              <p:nvPr userDrawn="1"/>
            </p:nvSpPr>
            <p:spPr>
              <a:xfrm>
                <a:off x="-2500362" y="696778"/>
                <a:ext cx="2214578" cy="328423"/>
              </a:xfrm>
              <a:prstGeom prst="rect">
                <a:avLst/>
              </a:prstGeom>
              <a:noFill/>
            </p:spPr>
            <p:txBody>
              <a:bodyPr wrap="square" lIns="0" tIns="0" rIns="0" bIns="0" rtlCol="0">
                <a:spAutoFit/>
              </a:bodyPr>
              <a:lstStyle/>
              <a:p>
                <a:r>
                  <a:rPr lang="en-GB" sz="1067" dirty="0">
                    <a:solidFill>
                      <a:srgbClr val="3F4548"/>
                    </a:solidFill>
                  </a:rPr>
                  <a:t>Pea green</a:t>
                </a:r>
              </a:p>
              <a:p>
                <a:r>
                  <a:rPr lang="en-GB" sz="1067" dirty="0">
                    <a:solidFill>
                      <a:srgbClr val="3F4548"/>
                    </a:solidFill>
                  </a:rPr>
                  <a:t>R121  G163  B42</a:t>
                </a:r>
                <a:endParaRPr lang="en-US" sz="1067" dirty="0">
                  <a:solidFill>
                    <a:srgbClr val="3F4548"/>
                  </a:solidFill>
                </a:endParaRPr>
              </a:p>
            </p:txBody>
          </p:sp>
        </p:grpSp>
        <p:grpSp>
          <p:nvGrpSpPr>
            <p:cNvPr id="71" name="Group 60"/>
            <p:cNvGrpSpPr/>
            <p:nvPr userDrawn="1"/>
          </p:nvGrpSpPr>
          <p:grpSpPr>
            <a:xfrm>
              <a:off x="-2982571" y="3144506"/>
              <a:ext cx="2863473" cy="328423"/>
              <a:chOff x="-2982571" y="3144506"/>
              <a:chExt cx="2863473" cy="328423"/>
            </a:xfrm>
          </p:grpSpPr>
          <p:sp>
            <p:nvSpPr>
              <p:cNvPr id="96" name="Rectangle 95"/>
              <p:cNvSpPr/>
              <p:nvPr userDrawn="1"/>
            </p:nvSpPr>
            <p:spPr>
              <a:xfrm>
                <a:off x="-2982571" y="3144506"/>
                <a:ext cx="309565" cy="285752"/>
              </a:xfrm>
              <a:prstGeom prst="rect">
                <a:avLst/>
              </a:prstGeom>
              <a:solidFill>
                <a:srgbClr val="008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97" name="TextBox 96"/>
              <p:cNvSpPr txBox="1"/>
              <p:nvPr userDrawn="1"/>
            </p:nvSpPr>
            <p:spPr>
              <a:xfrm>
                <a:off x="-2518224" y="3144506"/>
                <a:ext cx="2399126" cy="328423"/>
              </a:xfrm>
              <a:prstGeom prst="rect">
                <a:avLst/>
              </a:prstGeom>
              <a:noFill/>
            </p:spPr>
            <p:txBody>
              <a:bodyPr wrap="square" lIns="0" tIns="0" rIns="0" bIns="0" rtlCol="0">
                <a:spAutoFit/>
              </a:bodyPr>
              <a:lstStyle/>
              <a:p>
                <a:r>
                  <a:rPr lang="en-GB" sz="1067" dirty="0">
                    <a:solidFill>
                      <a:srgbClr val="3F4548"/>
                    </a:solidFill>
                  </a:rPr>
                  <a:t>Forest green</a:t>
                </a:r>
              </a:p>
              <a:p>
                <a:r>
                  <a:rPr lang="en-GB" sz="1067" dirty="0">
                    <a:solidFill>
                      <a:srgbClr val="3F4548"/>
                    </a:solidFill>
                  </a:rPr>
                  <a:t>R0 G132  B82</a:t>
                </a:r>
                <a:endParaRPr lang="en-US" sz="1067" dirty="0">
                  <a:solidFill>
                    <a:srgbClr val="3F4548"/>
                  </a:solidFill>
                </a:endParaRPr>
              </a:p>
            </p:txBody>
          </p:sp>
        </p:grpSp>
        <p:grpSp>
          <p:nvGrpSpPr>
            <p:cNvPr id="72" name="Group 33"/>
            <p:cNvGrpSpPr/>
            <p:nvPr userDrawn="1"/>
          </p:nvGrpSpPr>
          <p:grpSpPr>
            <a:xfrm>
              <a:off x="-2982575" y="3555642"/>
              <a:ext cx="2863476" cy="328423"/>
              <a:chOff x="-2928990" y="696778"/>
              <a:chExt cx="2643206" cy="328423"/>
            </a:xfrm>
          </p:grpSpPr>
          <p:sp>
            <p:nvSpPr>
              <p:cNvPr id="94" name="Rectangle 93"/>
              <p:cNvSpPr/>
              <p:nvPr userDrawn="1"/>
            </p:nvSpPr>
            <p:spPr>
              <a:xfrm>
                <a:off x="-2928990" y="696778"/>
                <a:ext cx="285752" cy="285752"/>
              </a:xfrm>
              <a:prstGeom prst="rect">
                <a:avLst/>
              </a:prstGeom>
              <a:solidFill>
                <a:srgbClr val="11B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95" name="TextBox 94"/>
              <p:cNvSpPr txBox="1"/>
              <p:nvPr userDrawn="1"/>
            </p:nvSpPr>
            <p:spPr>
              <a:xfrm>
                <a:off x="-2500362" y="696778"/>
                <a:ext cx="2214578" cy="328423"/>
              </a:xfrm>
              <a:prstGeom prst="rect">
                <a:avLst/>
              </a:prstGeom>
              <a:noFill/>
            </p:spPr>
            <p:txBody>
              <a:bodyPr wrap="square" lIns="0" tIns="0" rIns="0" bIns="0" rtlCol="0">
                <a:spAutoFit/>
              </a:bodyPr>
              <a:lstStyle/>
              <a:p>
                <a:r>
                  <a:rPr lang="en-GB" sz="1067" dirty="0">
                    <a:solidFill>
                      <a:srgbClr val="3F4548"/>
                    </a:solidFill>
                  </a:rPr>
                  <a:t>Bottle green</a:t>
                </a:r>
              </a:p>
              <a:p>
                <a:r>
                  <a:rPr lang="en-GB" sz="1067" dirty="0">
                    <a:solidFill>
                      <a:srgbClr val="3F4548"/>
                    </a:solidFill>
                  </a:rPr>
                  <a:t>R17  G179  B162</a:t>
                </a:r>
                <a:endParaRPr lang="en-US" sz="1067" dirty="0">
                  <a:solidFill>
                    <a:srgbClr val="3F4548"/>
                  </a:solidFill>
                </a:endParaRPr>
              </a:p>
            </p:txBody>
          </p:sp>
        </p:grpSp>
        <p:grpSp>
          <p:nvGrpSpPr>
            <p:cNvPr id="73" name="Group 36"/>
            <p:cNvGrpSpPr/>
            <p:nvPr userDrawn="1"/>
          </p:nvGrpSpPr>
          <p:grpSpPr>
            <a:xfrm>
              <a:off x="-2982575" y="3966778"/>
              <a:ext cx="2863476" cy="328423"/>
              <a:chOff x="-2928990" y="696778"/>
              <a:chExt cx="2643206" cy="328423"/>
            </a:xfrm>
          </p:grpSpPr>
          <p:sp>
            <p:nvSpPr>
              <p:cNvPr id="92" name="Rectangle 91"/>
              <p:cNvSpPr/>
              <p:nvPr userDrawn="1"/>
            </p:nvSpPr>
            <p:spPr>
              <a:xfrm>
                <a:off x="-2928990" y="696778"/>
                <a:ext cx="285752" cy="285752"/>
              </a:xfrm>
              <a:prstGeom prst="rect">
                <a:avLst/>
              </a:prstGeom>
              <a:solidFill>
                <a:srgbClr val="009C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93" name="TextBox 92"/>
              <p:cNvSpPr txBox="1"/>
              <p:nvPr userDrawn="1"/>
            </p:nvSpPr>
            <p:spPr>
              <a:xfrm>
                <a:off x="-2500362" y="696778"/>
                <a:ext cx="2214578" cy="328423"/>
              </a:xfrm>
              <a:prstGeom prst="rect">
                <a:avLst/>
              </a:prstGeom>
              <a:noFill/>
            </p:spPr>
            <p:txBody>
              <a:bodyPr wrap="square" lIns="0" tIns="0" rIns="0" bIns="0" rtlCol="0">
                <a:spAutoFit/>
              </a:bodyPr>
              <a:lstStyle/>
              <a:p>
                <a:r>
                  <a:rPr lang="en-GB" sz="1067" dirty="0">
                    <a:solidFill>
                      <a:srgbClr val="3F4548"/>
                    </a:solidFill>
                  </a:rPr>
                  <a:t>Cyan</a:t>
                </a:r>
              </a:p>
              <a:p>
                <a:r>
                  <a:rPr lang="en-GB" sz="1067" dirty="0">
                    <a:solidFill>
                      <a:srgbClr val="3F4548"/>
                    </a:solidFill>
                  </a:rPr>
                  <a:t>R0  G156  B200</a:t>
                </a:r>
                <a:endParaRPr lang="en-US" sz="1067" dirty="0">
                  <a:solidFill>
                    <a:srgbClr val="3F4548"/>
                  </a:solidFill>
                </a:endParaRPr>
              </a:p>
            </p:txBody>
          </p:sp>
        </p:grpSp>
        <p:grpSp>
          <p:nvGrpSpPr>
            <p:cNvPr id="74" name="Group 63"/>
            <p:cNvGrpSpPr/>
            <p:nvPr userDrawn="1"/>
          </p:nvGrpSpPr>
          <p:grpSpPr>
            <a:xfrm>
              <a:off x="-2982571" y="4377914"/>
              <a:ext cx="2863473" cy="328423"/>
              <a:chOff x="-2982571" y="4377914"/>
              <a:chExt cx="2863473" cy="328423"/>
            </a:xfrm>
          </p:grpSpPr>
          <p:sp>
            <p:nvSpPr>
              <p:cNvPr id="90" name="Rectangle 89"/>
              <p:cNvSpPr/>
              <p:nvPr userDrawn="1"/>
            </p:nvSpPr>
            <p:spPr>
              <a:xfrm>
                <a:off x="-2982571" y="4377914"/>
                <a:ext cx="309565" cy="285752"/>
              </a:xfrm>
              <a:prstGeom prst="rect">
                <a:avLst/>
              </a:prstGeom>
              <a:solidFill>
                <a:srgbClr val="7CB3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91" name="TextBox 90"/>
              <p:cNvSpPr txBox="1"/>
              <p:nvPr userDrawn="1"/>
            </p:nvSpPr>
            <p:spPr>
              <a:xfrm>
                <a:off x="-2518224" y="4377914"/>
                <a:ext cx="2399126" cy="328423"/>
              </a:xfrm>
              <a:prstGeom prst="rect">
                <a:avLst/>
              </a:prstGeom>
              <a:noFill/>
            </p:spPr>
            <p:txBody>
              <a:bodyPr wrap="square" lIns="0" tIns="0" rIns="0" bIns="0" rtlCol="0">
                <a:spAutoFit/>
              </a:bodyPr>
              <a:lstStyle/>
              <a:p>
                <a:r>
                  <a:rPr lang="en-GB" sz="1067" dirty="0">
                    <a:solidFill>
                      <a:srgbClr val="3F4548"/>
                    </a:solidFill>
                  </a:rPr>
                  <a:t>Light blue</a:t>
                </a:r>
              </a:p>
              <a:p>
                <a:r>
                  <a:rPr lang="en-GB" sz="1067" dirty="0">
                    <a:solidFill>
                      <a:srgbClr val="3F4548"/>
                    </a:solidFill>
                  </a:rPr>
                  <a:t>R124  G179  B225</a:t>
                </a:r>
                <a:endParaRPr lang="en-US" sz="1067" dirty="0">
                  <a:solidFill>
                    <a:srgbClr val="3F4548"/>
                  </a:solidFill>
                </a:endParaRPr>
              </a:p>
            </p:txBody>
          </p:sp>
        </p:grpSp>
        <p:grpSp>
          <p:nvGrpSpPr>
            <p:cNvPr id="75" name="Group 43"/>
            <p:cNvGrpSpPr/>
            <p:nvPr userDrawn="1"/>
          </p:nvGrpSpPr>
          <p:grpSpPr>
            <a:xfrm>
              <a:off x="-2982575" y="4789050"/>
              <a:ext cx="2863476" cy="328423"/>
              <a:chOff x="-2928990" y="696778"/>
              <a:chExt cx="2643206" cy="328423"/>
            </a:xfrm>
          </p:grpSpPr>
          <p:sp>
            <p:nvSpPr>
              <p:cNvPr id="88" name="Rectangle 87"/>
              <p:cNvSpPr/>
              <p:nvPr userDrawn="1"/>
            </p:nvSpPr>
            <p:spPr>
              <a:xfrm>
                <a:off x="-2928990" y="696778"/>
                <a:ext cx="285752" cy="285752"/>
              </a:xfrm>
              <a:prstGeom prst="rect">
                <a:avLst/>
              </a:prstGeom>
              <a:solidFill>
                <a:srgbClr val="807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89" name="TextBox 88"/>
              <p:cNvSpPr txBox="1"/>
              <p:nvPr userDrawn="1"/>
            </p:nvSpPr>
            <p:spPr>
              <a:xfrm>
                <a:off x="-2500362" y="696778"/>
                <a:ext cx="2214578" cy="328423"/>
              </a:xfrm>
              <a:prstGeom prst="rect">
                <a:avLst/>
              </a:prstGeom>
              <a:noFill/>
            </p:spPr>
            <p:txBody>
              <a:bodyPr wrap="square" lIns="0" tIns="0" rIns="0" bIns="0" rtlCol="0">
                <a:spAutoFit/>
              </a:bodyPr>
              <a:lstStyle/>
              <a:p>
                <a:r>
                  <a:rPr lang="en-GB" sz="1067" dirty="0">
                    <a:solidFill>
                      <a:srgbClr val="3F4548"/>
                    </a:solidFill>
                  </a:rPr>
                  <a:t>Violet</a:t>
                </a:r>
              </a:p>
              <a:p>
                <a:r>
                  <a:rPr lang="en-GB" sz="1067" dirty="0">
                    <a:solidFill>
                      <a:srgbClr val="3F4548"/>
                    </a:solidFill>
                  </a:rPr>
                  <a:t>R128  G118  B207</a:t>
                </a:r>
                <a:endParaRPr lang="en-US" sz="1067" dirty="0">
                  <a:solidFill>
                    <a:srgbClr val="3F4548"/>
                  </a:solidFill>
                </a:endParaRPr>
              </a:p>
            </p:txBody>
          </p:sp>
        </p:grpSp>
        <p:grpSp>
          <p:nvGrpSpPr>
            <p:cNvPr id="76" name="Group 46"/>
            <p:cNvGrpSpPr/>
            <p:nvPr userDrawn="1"/>
          </p:nvGrpSpPr>
          <p:grpSpPr>
            <a:xfrm>
              <a:off x="-2982575" y="5200186"/>
              <a:ext cx="2863476" cy="328423"/>
              <a:chOff x="-2928990" y="696778"/>
              <a:chExt cx="2643206" cy="328423"/>
            </a:xfrm>
          </p:grpSpPr>
          <p:sp>
            <p:nvSpPr>
              <p:cNvPr id="86" name="Rectangle 85"/>
              <p:cNvSpPr/>
              <p:nvPr userDrawn="1"/>
            </p:nvSpPr>
            <p:spPr>
              <a:xfrm>
                <a:off x="-2928990" y="696778"/>
                <a:ext cx="285752" cy="285752"/>
              </a:xfrm>
              <a:prstGeom prst="rect">
                <a:avLst/>
              </a:prstGeom>
              <a:solidFill>
                <a:srgbClr val="8F4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87" name="TextBox 86"/>
              <p:cNvSpPr txBox="1"/>
              <p:nvPr userDrawn="1"/>
            </p:nvSpPr>
            <p:spPr>
              <a:xfrm>
                <a:off x="-2500362" y="696778"/>
                <a:ext cx="2214578" cy="328423"/>
              </a:xfrm>
              <a:prstGeom prst="rect">
                <a:avLst/>
              </a:prstGeom>
              <a:noFill/>
            </p:spPr>
            <p:txBody>
              <a:bodyPr wrap="square" lIns="0" tIns="0" rIns="0" bIns="0" rtlCol="0">
                <a:spAutoFit/>
              </a:bodyPr>
              <a:lstStyle/>
              <a:p>
                <a:r>
                  <a:rPr lang="en-GB" sz="1067" dirty="0">
                    <a:solidFill>
                      <a:srgbClr val="3F4548"/>
                    </a:solidFill>
                  </a:rPr>
                  <a:t>Purple</a:t>
                </a:r>
              </a:p>
              <a:p>
                <a:r>
                  <a:rPr lang="en-GB" sz="1067" dirty="0">
                    <a:solidFill>
                      <a:srgbClr val="3F4548"/>
                    </a:solidFill>
                  </a:rPr>
                  <a:t>R143  G70  B147</a:t>
                </a:r>
                <a:endParaRPr lang="en-US" sz="1067" dirty="0">
                  <a:solidFill>
                    <a:srgbClr val="3F4548"/>
                  </a:solidFill>
                </a:endParaRPr>
              </a:p>
            </p:txBody>
          </p:sp>
        </p:grpSp>
        <p:grpSp>
          <p:nvGrpSpPr>
            <p:cNvPr id="77" name="Group 49"/>
            <p:cNvGrpSpPr/>
            <p:nvPr userDrawn="1"/>
          </p:nvGrpSpPr>
          <p:grpSpPr>
            <a:xfrm>
              <a:off x="-2982575" y="5611322"/>
              <a:ext cx="2863476" cy="328423"/>
              <a:chOff x="-2928990" y="696778"/>
              <a:chExt cx="2643206" cy="328423"/>
            </a:xfrm>
          </p:grpSpPr>
          <p:sp>
            <p:nvSpPr>
              <p:cNvPr id="84" name="Rectangle 83"/>
              <p:cNvSpPr/>
              <p:nvPr userDrawn="1"/>
            </p:nvSpPr>
            <p:spPr>
              <a:xfrm>
                <a:off x="-2928990" y="696778"/>
                <a:ext cx="285752" cy="285752"/>
              </a:xfrm>
              <a:prstGeom prst="rect">
                <a:avLst/>
              </a:prstGeom>
              <a:solidFill>
                <a:srgbClr val="E945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85" name="TextBox 84"/>
              <p:cNvSpPr txBox="1"/>
              <p:nvPr userDrawn="1"/>
            </p:nvSpPr>
            <p:spPr>
              <a:xfrm>
                <a:off x="-2500362" y="696778"/>
                <a:ext cx="2214578" cy="328423"/>
              </a:xfrm>
              <a:prstGeom prst="rect">
                <a:avLst/>
              </a:prstGeom>
              <a:noFill/>
            </p:spPr>
            <p:txBody>
              <a:bodyPr wrap="square" lIns="0" tIns="0" rIns="0" bIns="0" rtlCol="0">
                <a:spAutoFit/>
              </a:bodyPr>
              <a:lstStyle/>
              <a:p>
                <a:r>
                  <a:rPr lang="en-GB" sz="1067" dirty="0">
                    <a:solidFill>
                      <a:srgbClr val="3F4548"/>
                    </a:solidFill>
                  </a:rPr>
                  <a:t>Fuscia</a:t>
                </a:r>
              </a:p>
              <a:p>
                <a:r>
                  <a:rPr lang="en-GB" sz="1067" dirty="0">
                    <a:solidFill>
                      <a:srgbClr val="3F4548"/>
                    </a:solidFill>
                  </a:rPr>
                  <a:t>R233  G69  B140</a:t>
                </a:r>
                <a:endParaRPr lang="en-US" sz="1067" dirty="0">
                  <a:solidFill>
                    <a:srgbClr val="3F4548"/>
                  </a:solidFill>
                </a:endParaRPr>
              </a:p>
            </p:txBody>
          </p:sp>
        </p:grpSp>
        <p:grpSp>
          <p:nvGrpSpPr>
            <p:cNvPr id="78" name="Group 52"/>
            <p:cNvGrpSpPr/>
            <p:nvPr userDrawn="1"/>
          </p:nvGrpSpPr>
          <p:grpSpPr>
            <a:xfrm>
              <a:off x="-2982575" y="6022458"/>
              <a:ext cx="2863476" cy="328423"/>
              <a:chOff x="-2928990" y="696778"/>
              <a:chExt cx="2643206" cy="328423"/>
            </a:xfrm>
          </p:grpSpPr>
          <p:sp>
            <p:nvSpPr>
              <p:cNvPr id="82" name="Rectangle 81"/>
              <p:cNvSpPr/>
              <p:nvPr userDrawn="1"/>
            </p:nvSpPr>
            <p:spPr>
              <a:xfrm>
                <a:off x="-2928990" y="696778"/>
                <a:ext cx="285752" cy="285752"/>
              </a:xfrm>
              <a:prstGeom prst="rect">
                <a:avLst/>
              </a:prstGeom>
              <a:solidFill>
                <a:srgbClr val="C81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83" name="TextBox 82"/>
              <p:cNvSpPr txBox="1"/>
              <p:nvPr userDrawn="1"/>
            </p:nvSpPr>
            <p:spPr>
              <a:xfrm>
                <a:off x="-2500362" y="696778"/>
                <a:ext cx="2214578" cy="328423"/>
              </a:xfrm>
              <a:prstGeom prst="rect">
                <a:avLst/>
              </a:prstGeom>
              <a:noFill/>
            </p:spPr>
            <p:txBody>
              <a:bodyPr wrap="square" lIns="0" tIns="0" rIns="0" bIns="0" rtlCol="0">
                <a:spAutoFit/>
              </a:bodyPr>
              <a:lstStyle/>
              <a:p>
                <a:r>
                  <a:rPr lang="en-GB" sz="1067" dirty="0">
                    <a:solidFill>
                      <a:srgbClr val="3F4548"/>
                    </a:solidFill>
                  </a:rPr>
                  <a:t>Red</a:t>
                </a:r>
              </a:p>
              <a:p>
                <a:r>
                  <a:rPr lang="en-GB" sz="1067" dirty="0">
                    <a:solidFill>
                      <a:srgbClr val="3F4548"/>
                    </a:solidFill>
                  </a:rPr>
                  <a:t>R200  G30  B69</a:t>
                </a:r>
                <a:endParaRPr lang="en-US" sz="1067" dirty="0">
                  <a:solidFill>
                    <a:srgbClr val="3F4548"/>
                  </a:solidFill>
                </a:endParaRPr>
              </a:p>
            </p:txBody>
          </p:sp>
        </p:grpSp>
        <p:grpSp>
          <p:nvGrpSpPr>
            <p:cNvPr id="79" name="Group 55"/>
            <p:cNvGrpSpPr/>
            <p:nvPr userDrawn="1"/>
          </p:nvGrpSpPr>
          <p:grpSpPr>
            <a:xfrm>
              <a:off x="-2982575" y="6433591"/>
              <a:ext cx="2863476" cy="328423"/>
              <a:chOff x="-2928990" y="696778"/>
              <a:chExt cx="2643206" cy="328423"/>
            </a:xfrm>
          </p:grpSpPr>
          <p:sp>
            <p:nvSpPr>
              <p:cNvPr id="80" name="Rectangle 79"/>
              <p:cNvSpPr/>
              <p:nvPr userDrawn="1"/>
            </p:nvSpPr>
            <p:spPr>
              <a:xfrm>
                <a:off x="-2928990" y="696778"/>
                <a:ext cx="285752" cy="285752"/>
              </a:xfrm>
              <a:prstGeom prst="rect">
                <a:avLst/>
              </a:prstGeom>
              <a:solidFill>
                <a:srgbClr val="EE7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sp>
            <p:nvSpPr>
              <p:cNvPr id="81" name="TextBox 80"/>
              <p:cNvSpPr txBox="1"/>
              <p:nvPr userDrawn="1"/>
            </p:nvSpPr>
            <p:spPr>
              <a:xfrm>
                <a:off x="-2500362" y="696778"/>
                <a:ext cx="2214578" cy="328423"/>
              </a:xfrm>
              <a:prstGeom prst="rect">
                <a:avLst/>
              </a:prstGeom>
              <a:noFill/>
            </p:spPr>
            <p:txBody>
              <a:bodyPr wrap="square" lIns="0" tIns="0" rIns="0" bIns="0" rtlCol="0">
                <a:spAutoFit/>
              </a:bodyPr>
              <a:lstStyle/>
              <a:p>
                <a:r>
                  <a:rPr lang="en-GB" sz="1067" dirty="0">
                    <a:solidFill>
                      <a:srgbClr val="3F4548"/>
                    </a:solidFill>
                  </a:rPr>
                  <a:t>Orange</a:t>
                </a:r>
              </a:p>
              <a:p>
                <a:r>
                  <a:rPr lang="en-GB" sz="1067" dirty="0">
                    <a:solidFill>
                      <a:srgbClr val="3F4548"/>
                    </a:solidFill>
                  </a:rPr>
                  <a:t>R238  G116  29</a:t>
                </a:r>
                <a:endParaRPr lang="en-US" sz="1067" dirty="0">
                  <a:solidFill>
                    <a:srgbClr val="3F4548"/>
                  </a:solidFill>
                </a:endParaRPr>
              </a:p>
            </p:txBody>
          </p:sp>
        </p:grpSp>
      </p:grpSp>
    </p:spTree>
    <p:extLst>
      <p:ext uri="{BB962C8B-B14F-4D97-AF65-F5344CB8AC3E}">
        <p14:creationId xmlns:p14="http://schemas.microsoft.com/office/powerpoint/2010/main" val="2360065141"/>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Lst>
  <p:hf hdr="0" ftr="0"/>
  <p:txStyles>
    <p:titleStyle>
      <a:lvl1pPr algn="l" rtl="0" eaLnBrk="1" fontAlgn="base" hangingPunct="1">
        <a:spcBef>
          <a:spcPct val="0"/>
        </a:spcBef>
        <a:spcAft>
          <a:spcPct val="0"/>
        </a:spcAft>
        <a:defRPr sz="3200" b="1">
          <a:solidFill>
            <a:srgbClr val="D9AB16"/>
          </a:solidFill>
          <a:latin typeface="+mj-lt"/>
          <a:ea typeface="+mj-ea"/>
          <a:cs typeface="+mj-cs"/>
        </a:defRPr>
      </a:lvl1pPr>
      <a:lvl2pPr algn="l" rtl="0" eaLnBrk="1" fontAlgn="base" hangingPunct="1">
        <a:spcBef>
          <a:spcPct val="0"/>
        </a:spcBef>
        <a:spcAft>
          <a:spcPct val="0"/>
        </a:spcAft>
        <a:defRPr sz="3200">
          <a:solidFill>
            <a:srgbClr val="D9AB16"/>
          </a:solidFill>
          <a:latin typeface="Arial" charset="0"/>
          <a:cs typeface="Arial" charset="0"/>
        </a:defRPr>
      </a:lvl2pPr>
      <a:lvl3pPr algn="l" rtl="0" eaLnBrk="1" fontAlgn="base" hangingPunct="1">
        <a:spcBef>
          <a:spcPct val="0"/>
        </a:spcBef>
        <a:spcAft>
          <a:spcPct val="0"/>
        </a:spcAft>
        <a:defRPr sz="3200">
          <a:solidFill>
            <a:srgbClr val="D9AB16"/>
          </a:solidFill>
          <a:latin typeface="Arial" charset="0"/>
          <a:cs typeface="Arial" charset="0"/>
        </a:defRPr>
      </a:lvl3pPr>
      <a:lvl4pPr algn="l" rtl="0" eaLnBrk="1" fontAlgn="base" hangingPunct="1">
        <a:spcBef>
          <a:spcPct val="0"/>
        </a:spcBef>
        <a:spcAft>
          <a:spcPct val="0"/>
        </a:spcAft>
        <a:defRPr sz="3200">
          <a:solidFill>
            <a:srgbClr val="D9AB16"/>
          </a:solidFill>
          <a:latin typeface="Arial" charset="0"/>
          <a:cs typeface="Arial" charset="0"/>
        </a:defRPr>
      </a:lvl4pPr>
      <a:lvl5pPr algn="l" rtl="0" eaLnBrk="1" fontAlgn="base" hangingPunct="1">
        <a:spcBef>
          <a:spcPct val="0"/>
        </a:spcBef>
        <a:spcAft>
          <a:spcPct val="0"/>
        </a:spcAft>
        <a:defRPr sz="3200">
          <a:solidFill>
            <a:srgbClr val="D9AB16"/>
          </a:solidFill>
          <a:latin typeface="Arial" charset="0"/>
          <a:cs typeface="Arial" charset="0"/>
        </a:defRPr>
      </a:lvl5pPr>
      <a:lvl6pPr marL="457213" algn="l" rtl="0" eaLnBrk="1" fontAlgn="base" hangingPunct="1">
        <a:spcBef>
          <a:spcPct val="0"/>
        </a:spcBef>
        <a:spcAft>
          <a:spcPct val="0"/>
        </a:spcAft>
        <a:defRPr sz="3200">
          <a:solidFill>
            <a:srgbClr val="D9AB16"/>
          </a:solidFill>
          <a:latin typeface="Arial" charset="0"/>
          <a:cs typeface="Arial" charset="0"/>
        </a:defRPr>
      </a:lvl6pPr>
      <a:lvl7pPr marL="914424" algn="l" rtl="0" eaLnBrk="1" fontAlgn="base" hangingPunct="1">
        <a:spcBef>
          <a:spcPct val="0"/>
        </a:spcBef>
        <a:spcAft>
          <a:spcPct val="0"/>
        </a:spcAft>
        <a:defRPr sz="3200">
          <a:solidFill>
            <a:srgbClr val="D9AB16"/>
          </a:solidFill>
          <a:latin typeface="Arial" charset="0"/>
          <a:cs typeface="Arial" charset="0"/>
        </a:defRPr>
      </a:lvl7pPr>
      <a:lvl8pPr marL="1371634" algn="l" rtl="0" eaLnBrk="1" fontAlgn="base" hangingPunct="1">
        <a:spcBef>
          <a:spcPct val="0"/>
        </a:spcBef>
        <a:spcAft>
          <a:spcPct val="0"/>
        </a:spcAft>
        <a:defRPr sz="3200">
          <a:solidFill>
            <a:srgbClr val="D9AB16"/>
          </a:solidFill>
          <a:latin typeface="Arial" charset="0"/>
          <a:cs typeface="Arial" charset="0"/>
        </a:defRPr>
      </a:lvl8pPr>
      <a:lvl9pPr marL="1828846" algn="l" rtl="0" eaLnBrk="1" fontAlgn="base" hangingPunct="1">
        <a:spcBef>
          <a:spcPct val="0"/>
        </a:spcBef>
        <a:spcAft>
          <a:spcPct val="0"/>
        </a:spcAft>
        <a:defRPr sz="3200">
          <a:solidFill>
            <a:srgbClr val="D9AB16"/>
          </a:solidFill>
          <a:latin typeface="Arial" charset="0"/>
          <a:cs typeface="Arial" charset="0"/>
        </a:defRPr>
      </a:lvl9pPr>
    </p:titleStyle>
    <p:bodyStyle>
      <a:lvl1pPr marL="269883" indent="-269883" algn="l" rtl="0" eaLnBrk="1" fontAlgn="base" hangingPunct="1">
        <a:spcBef>
          <a:spcPct val="50000"/>
        </a:spcBef>
        <a:spcAft>
          <a:spcPct val="0"/>
        </a:spcAft>
        <a:buClr>
          <a:srgbClr val="D9AB16"/>
        </a:buClr>
        <a:buChar char="•"/>
        <a:defRPr sz="2400">
          <a:solidFill>
            <a:srgbClr val="3F4548"/>
          </a:solidFill>
          <a:latin typeface="+mn-lt"/>
          <a:ea typeface="+mn-ea"/>
          <a:cs typeface="+mn-cs"/>
        </a:defRPr>
      </a:lvl1pPr>
      <a:lvl2pPr marL="717569" indent="-268295" algn="l" rtl="0" eaLnBrk="1" fontAlgn="base" hangingPunct="1">
        <a:spcBef>
          <a:spcPct val="50000"/>
        </a:spcBef>
        <a:spcAft>
          <a:spcPct val="0"/>
        </a:spcAft>
        <a:buClr>
          <a:srgbClr val="D9AB16"/>
        </a:buClr>
        <a:buChar char="–"/>
        <a:defRPr sz="2000">
          <a:solidFill>
            <a:srgbClr val="3F4548"/>
          </a:solidFill>
          <a:latin typeface="+mn-lt"/>
          <a:cs typeface="+mn-cs"/>
        </a:defRPr>
      </a:lvl2pPr>
      <a:lvl3pPr marL="1071591" indent="-174629" algn="l" rtl="0" eaLnBrk="1" fontAlgn="base" hangingPunct="1">
        <a:spcBef>
          <a:spcPct val="50000"/>
        </a:spcBef>
        <a:spcAft>
          <a:spcPct val="0"/>
        </a:spcAft>
        <a:buClr>
          <a:srgbClr val="D9AB16"/>
        </a:buClr>
        <a:buChar char="•"/>
        <a:defRPr>
          <a:solidFill>
            <a:srgbClr val="3F4548"/>
          </a:solidFill>
          <a:latin typeface="+mn-lt"/>
          <a:cs typeface="+mn-cs"/>
        </a:defRPr>
      </a:lvl3pPr>
      <a:lvl4pPr marL="1433549" indent="-182569" algn="l" rtl="0" eaLnBrk="1" fontAlgn="base" hangingPunct="1">
        <a:spcBef>
          <a:spcPct val="50000"/>
        </a:spcBef>
        <a:spcAft>
          <a:spcPct val="0"/>
        </a:spcAft>
        <a:buClr>
          <a:srgbClr val="D9AB16"/>
        </a:buClr>
        <a:buChar char="–"/>
        <a:defRPr sz="1600">
          <a:solidFill>
            <a:srgbClr val="3F4548"/>
          </a:solidFill>
          <a:latin typeface="+mn-lt"/>
          <a:cs typeface="+mn-cs"/>
        </a:defRPr>
      </a:lvl4pPr>
      <a:lvl5pPr marL="1792333" indent="-176218" algn="l" rtl="0" eaLnBrk="1" fontAlgn="base" hangingPunct="1">
        <a:spcBef>
          <a:spcPct val="50000"/>
        </a:spcBef>
        <a:spcAft>
          <a:spcPct val="0"/>
        </a:spcAft>
        <a:buClr>
          <a:srgbClr val="D9AB16"/>
        </a:buClr>
        <a:buFont typeface="Arial" pitchFamily="34" charset="0"/>
        <a:buChar char="•"/>
        <a:defRPr sz="1467">
          <a:solidFill>
            <a:srgbClr val="3F4548"/>
          </a:solidFill>
          <a:latin typeface="+mn-lt"/>
          <a:cs typeface="+mn-cs"/>
        </a:defRPr>
      </a:lvl5pPr>
      <a:lvl6pPr marL="2249544" indent="-176218" algn="l" rtl="0" eaLnBrk="1" fontAlgn="base" hangingPunct="1">
        <a:spcBef>
          <a:spcPct val="50000"/>
        </a:spcBef>
        <a:spcAft>
          <a:spcPct val="0"/>
        </a:spcAft>
        <a:buClr>
          <a:srgbClr val="D9AB16"/>
        </a:buClr>
        <a:buChar char="»"/>
        <a:defRPr sz="1467">
          <a:solidFill>
            <a:srgbClr val="0D2E64"/>
          </a:solidFill>
          <a:latin typeface="+mn-lt"/>
          <a:cs typeface="+mn-cs"/>
        </a:defRPr>
      </a:lvl6pPr>
      <a:lvl7pPr marL="2706755" indent="-176218" algn="l" rtl="0" eaLnBrk="1" fontAlgn="base" hangingPunct="1">
        <a:spcBef>
          <a:spcPct val="50000"/>
        </a:spcBef>
        <a:spcAft>
          <a:spcPct val="0"/>
        </a:spcAft>
        <a:buClr>
          <a:srgbClr val="D9AB16"/>
        </a:buClr>
        <a:buChar char="»"/>
        <a:defRPr sz="1467">
          <a:solidFill>
            <a:srgbClr val="0D2E64"/>
          </a:solidFill>
          <a:latin typeface="+mn-lt"/>
          <a:cs typeface="+mn-cs"/>
        </a:defRPr>
      </a:lvl7pPr>
      <a:lvl8pPr marL="3163968" indent="-176218" algn="l" rtl="0" eaLnBrk="1" fontAlgn="base" hangingPunct="1">
        <a:spcBef>
          <a:spcPct val="50000"/>
        </a:spcBef>
        <a:spcAft>
          <a:spcPct val="0"/>
        </a:spcAft>
        <a:buClr>
          <a:srgbClr val="D9AB16"/>
        </a:buClr>
        <a:buChar char="»"/>
        <a:defRPr sz="1467">
          <a:solidFill>
            <a:srgbClr val="0D2E64"/>
          </a:solidFill>
          <a:latin typeface="+mn-lt"/>
          <a:cs typeface="+mn-cs"/>
        </a:defRPr>
      </a:lvl8pPr>
      <a:lvl9pPr marL="3621179" indent="-176218" algn="l" rtl="0" eaLnBrk="1" fontAlgn="base" hangingPunct="1">
        <a:spcBef>
          <a:spcPct val="50000"/>
        </a:spcBef>
        <a:spcAft>
          <a:spcPct val="0"/>
        </a:spcAft>
        <a:buClr>
          <a:srgbClr val="D9AB16"/>
        </a:buClr>
        <a:buChar char="»"/>
        <a:defRPr sz="1467">
          <a:solidFill>
            <a:srgbClr val="0D2E64"/>
          </a:solidFill>
          <a:latin typeface="+mn-lt"/>
          <a:cs typeface="+mn-cs"/>
        </a:defRPr>
      </a:lvl9pPr>
    </p:bodyStyle>
    <p:otherStyle>
      <a:defPPr>
        <a:defRPr lang="en-US"/>
      </a:defPPr>
      <a:lvl1pPr marL="0" algn="l" defTabSz="914424" rtl="0" eaLnBrk="1" latinLnBrk="0" hangingPunct="1">
        <a:defRPr sz="1867" kern="1200">
          <a:solidFill>
            <a:schemeClr val="tx1"/>
          </a:solidFill>
          <a:latin typeface="+mn-lt"/>
          <a:ea typeface="+mn-ea"/>
          <a:cs typeface="+mn-cs"/>
        </a:defRPr>
      </a:lvl1pPr>
      <a:lvl2pPr marL="457213" algn="l" defTabSz="914424" rtl="0" eaLnBrk="1" latinLnBrk="0" hangingPunct="1">
        <a:defRPr sz="1867" kern="1200">
          <a:solidFill>
            <a:schemeClr val="tx1"/>
          </a:solidFill>
          <a:latin typeface="+mn-lt"/>
          <a:ea typeface="+mn-ea"/>
          <a:cs typeface="+mn-cs"/>
        </a:defRPr>
      </a:lvl2pPr>
      <a:lvl3pPr marL="914424" algn="l" defTabSz="914424" rtl="0" eaLnBrk="1" latinLnBrk="0" hangingPunct="1">
        <a:defRPr sz="1867" kern="1200">
          <a:solidFill>
            <a:schemeClr val="tx1"/>
          </a:solidFill>
          <a:latin typeface="+mn-lt"/>
          <a:ea typeface="+mn-ea"/>
          <a:cs typeface="+mn-cs"/>
        </a:defRPr>
      </a:lvl3pPr>
      <a:lvl4pPr marL="1371634" algn="l" defTabSz="914424" rtl="0" eaLnBrk="1" latinLnBrk="0" hangingPunct="1">
        <a:defRPr sz="1867" kern="1200">
          <a:solidFill>
            <a:schemeClr val="tx1"/>
          </a:solidFill>
          <a:latin typeface="+mn-lt"/>
          <a:ea typeface="+mn-ea"/>
          <a:cs typeface="+mn-cs"/>
        </a:defRPr>
      </a:lvl4pPr>
      <a:lvl5pPr marL="1828846" algn="l" defTabSz="914424" rtl="0" eaLnBrk="1" latinLnBrk="0" hangingPunct="1">
        <a:defRPr sz="1867" kern="1200">
          <a:solidFill>
            <a:schemeClr val="tx1"/>
          </a:solidFill>
          <a:latin typeface="+mn-lt"/>
          <a:ea typeface="+mn-ea"/>
          <a:cs typeface="+mn-cs"/>
        </a:defRPr>
      </a:lvl5pPr>
      <a:lvl6pPr marL="2286058" algn="l" defTabSz="914424" rtl="0" eaLnBrk="1" latinLnBrk="0" hangingPunct="1">
        <a:defRPr sz="1867" kern="1200">
          <a:solidFill>
            <a:schemeClr val="tx1"/>
          </a:solidFill>
          <a:latin typeface="+mn-lt"/>
          <a:ea typeface="+mn-ea"/>
          <a:cs typeface="+mn-cs"/>
        </a:defRPr>
      </a:lvl6pPr>
      <a:lvl7pPr marL="2743269" algn="l" defTabSz="914424" rtl="0" eaLnBrk="1" latinLnBrk="0" hangingPunct="1">
        <a:defRPr sz="1867" kern="1200">
          <a:solidFill>
            <a:schemeClr val="tx1"/>
          </a:solidFill>
          <a:latin typeface="+mn-lt"/>
          <a:ea typeface="+mn-ea"/>
          <a:cs typeface="+mn-cs"/>
        </a:defRPr>
      </a:lvl7pPr>
      <a:lvl8pPr marL="3200480" algn="l" defTabSz="914424" rtl="0" eaLnBrk="1" latinLnBrk="0" hangingPunct="1">
        <a:defRPr sz="1867" kern="1200">
          <a:solidFill>
            <a:schemeClr val="tx1"/>
          </a:solidFill>
          <a:latin typeface="+mn-lt"/>
          <a:ea typeface="+mn-ea"/>
          <a:cs typeface="+mn-cs"/>
        </a:defRPr>
      </a:lvl8pPr>
      <a:lvl9pPr marL="3657691" algn="l" defTabSz="914424" rtl="0" eaLnBrk="1" latinLnBrk="0" hangingPunct="1">
        <a:defRPr sz="18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27055" y="404813"/>
            <a:ext cx="11055349"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GB" dirty="0"/>
          </a:p>
        </p:txBody>
      </p:sp>
      <p:sp>
        <p:nvSpPr>
          <p:cNvPr id="1027" name="Rectangle 3"/>
          <p:cNvSpPr>
            <a:spLocks noGrp="1" noChangeArrowheads="1"/>
          </p:cNvSpPr>
          <p:nvPr>
            <p:ph type="body" idx="1"/>
          </p:nvPr>
        </p:nvSpPr>
        <p:spPr bwMode="auto">
          <a:xfrm>
            <a:off x="527055" y="1557338"/>
            <a:ext cx="11055349" cy="464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028" name="Rectangle 4"/>
          <p:cNvSpPr>
            <a:spLocks noGrp="1" noChangeArrowheads="1"/>
          </p:cNvSpPr>
          <p:nvPr>
            <p:ph type="dt" sz="half" idx="2"/>
          </p:nvPr>
        </p:nvSpPr>
        <p:spPr bwMode="auto">
          <a:xfrm>
            <a:off x="527054" y="6410325"/>
            <a:ext cx="2688166"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chemeClr val="tx1"/>
                </a:solidFill>
              </a:defRPr>
            </a:lvl1pPr>
          </a:lstStyle>
          <a:p>
            <a:fld id="{0D5A5B80-4E0E-41F8-BFF5-504EC24C412E}" type="datetime4">
              <a:rPr lang="en-GB" smtClean="0"/>
              <a:pPr/>
              <a:t>11 January 2024</a:t>
            </a:fld>
            <a:endParaRPr lang="en-GB" dirty="0"/>
          </a:p>
        </p:txBody>
      </p:sp>
      <p:sp>
        <p:nvSpPr>
          <p:cNvPr id="1029" name="Rectangle 5"/>
          <p:cNvSpPr>
            <a:spLocks noGrp="1" noChangeArrowheads="1"/>
          </p:cNvSpPr>
          <p:nvPr>
            <p:ph type="ftr" sz="quarter" idx="3"/>
          </p:nvPr>
        </p:nvSpPr>
        <p:spPr bwMode="auto">
          <a:xfrm>
            <a:off x="3215223" y="6410325"/>
            <a:ext cx="7452777"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rgbClr val="3F4548"/>
                </a:solidFill>
              </a:defRPr>
            </a:lvl1pPr>
          </a:lstStyle>
          <a:p>
            <a:endParaRPr lang="en-GB"/>
          </a:p>
        </p:txBody>
      </p:sp>
      <p:sp>
        <p:nvSpPr>
          <p:cNvPr id="1030" name="Rectangle 6"/>
          <p:cNvSpPr>
            <a:spLocks noGrp="1" noChangeArrowheads="1"/>
          </p:cNvSpPr>
          <p:nvPr>
            <p:ph type="sldNum" sz="quarter" idx="4"/>
          </p:nvPr>
        </p:nvSpPr>
        <p:spPr bwMode="auto">
          <a:xfrm>
            <a:off x="10801353" y="6402396"/>
            <a:ext cx="86360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rgbClr val="3F4548"/>
                </a:solidFill>
              </a:defRPr>
            </a:lvl1pPr>
          </a:lstStyle>
          <a:p>
            <a:fld id="{65C5C0B4-F90D-4B90-B187-E84366B07232}" type="slidenum">
              <a:rPr lang="en-GB" smtClean="0"/>
              <a:pPr/>
              <a:t>‹#›</a:t>
            </a:fld>
            <a:endParaRPr lang="en-GB" dirty="0"/>
          </a:p>
        </p:txBody>
      </p:sp>
      <p:sp>
        <p:nvSpPr>
          <p:cNvPr id="1031" name="Line 7"/>
          <p:cNvSpPr>
            <a:spLocks noChangeShapeType="1"/>
          </p:cNvSpPr>
          <p:nvPr/>
        </p:nvSpPr>
        <p:spPr bwMode="auto">
          <a:xfrm>
            <a:off x="624423" y="6329363"/>
            <a:ext cx="10943167"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60" name="Picture 2" descr="E:\Pants Work\Current Work\Actuaries 2011\Logos all\IFOA Logo\Lanscape - Standard\WMF logos\IFOA_logo_L_RGB.wmf"/>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9906000" y="5563121"/>
            <a:ext cx="1656184" cy="674191"/>
          </a:xfrm>
          <a:prstGeom prst="rect">
            <a:avLst/>
          </a:prstGeom>
          <a:noFill/>
          <a:extLst>
            <a:ext uri="{909E8E84-426E-40DD-AFC4-6F175D3DCCD1}">
              <a14:hiddenFill xmlns:a14="http://schemas.microsoft.com/office/drawing/2010/main">
                <a:solidFill>
                  <a:srgbClr val="FFFFFF"/>
                </a:solidFill>
              </a14:hiddenFill>
            </a:ext>
          </a:extLst>
        </p:spPr>
      </p:pic>
      <p:grpSp>
        <p:nvGrpSpPr>
          <p:cNvPr id="61" name="Group 64"/>
          <p:cNvGrpSpPr/>
          <p:nvPr userDrawn="1"/>
        </p:nvGrpSpPr>
        <p:grpSpPr>
          <a:xfrm>
            <a:off x="-3137354" y="0"/>
            <a:ext cx="3018256" cy="6858000"/>
            <a:chOff x="-3137354" y="0"/>
            <a:chExt cx="3018256" cy="6858000"/>
          </a:xfrm>
        </p:grpSpPr>
        <p:sp>
          <p:nvSpPr>
            <p:cNvPr id="62" name="Rectangle 61"/>
            <p:cNvSpPr/>
            <p:nvPr userDrawn="1"/>
          </p:nvSpPr>
          <p:spPr>
            <a:xfrm>
              <a:off x="-3137354" y="0"/>
              <a:ext cx="29944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p:cNvSpPr txBox="1"/>
            <p:nvPr userDrawn="1"/>
          </p:nvSpPr>
          <p:spPr>
            <a:xfrm>
              <a:off x="-2982572" y="99308"/>
              <a:ext cx="2839661" cy="153888"/>
            </a:xfrm>
            <a:prstGeom prst="rect">
              <a:avLst/>
            </a:prstGeom>
            <a:noFill/>
          </p:spPr>
          <p:txBody>
            <a:bodyPr wrap="square" lIns="0" tIns="0" rIns="0" bIns="0" rtlCol="0">
              <a:spAutoFit/>
            </a:bodyPr>
            <a:lstStyle/>
            <a:p>
              <a:r>
                <a:rPr lang="en-GB" sz="1000" b="1" dirty="0">
                  <a:solidFill>
                    <a:schemeClr val="accent2"/>
                  </a:solidFill>
                </a:rPr>
                <a:t>Colour</a:t>
              </a:r>
              <a:r>
                <a:rPr lang="en-GB" sz="1000" b="1" baseline="0" dirty="0">
                  <a:solidFill>
                    <a:schemeClr val="accent2"/>
                  </a:solidFill>
                </a:rPr>
                <a:t> palette for PowerPoint presentations</a:t>
              </a:r>
              <a:endParaRPr lang="en-US" sz="1000" b="1" dirty="0">
                <a:solidFill>
                  <a:schemeClr val="accent2"/>
                </a:solidFill>
              </a:endParaRPr>
            </a:p>
          </p:txBody>
        </p:sp>
        <p:grpSp>
          <p:nvGrpSpPr>
            <p:cNvPr id="64" name="Group 58"/>
            <p:cNvGrpSpPr/>
            <p:nvPr userDrawn="1"/>
          </p:nvGrpSpPr>
          <p:grpSpPr>
            <a:xfrm>
              <a:off x="-2982571" y="476672"/>
              <a:ext cx="2863473" cy="307777"/>
              <a:chOff x="-2982571" y="476672"/>
              <a:chExt cx="2863473" cy="307777"/>
            </a:xfrm>
          </p:grpSpPr>
          <p:sp>
            <p:nvSpPr>
              <p:cNvPr id="106" name="Rectangle 9"/>
              <p:cNvSpPr/>
              <p:nvPr userDrawn="1"/>
            </p:nvSpPr>
            <p:spPr>
              <a:xfrm>
                <a:off x="-2982571" y="476672"/>
                <a:ext cx="309565" cy="2857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1"/>
              <p:cNvSpPr txBox="1"/>
              <p:nvPr userDrawn="1"/>
            </p:nvSpPr>
            <p:spPr>
              <a:xfrm>
                <a:off x="-2518224" y="476672"/>
                <a:ext cx="2399126" cy="307777"/>
              </a:xfrm>
              <a:prstGeom prst="rect">
                <a:avLst/>
              </a:prstGeom>
              <a:noFill/>
            </p:spPr>
            <p:txBody>
              <a:bodyPr wrap="square" lIns="0" tIns="0" rIns="0" bIns="0" rtlCol="0">
                <a:spAutoFit/>
              </a:bodyPr>
              <a:lstStyle/>
              <a:p>
                <a:r>
                  <a:rPr lang="en-GB" sz="1000" dirty="0"/>
                  <a:t>Dark blue</a:t>
                </a:r>
              </a:p>
              <a:p>
                <a:r>
                  <a:rPr lang="en-GB" sz="1000" dirty="0"/>
                  <a:t>R:17</a:t>
                </a:r>
                <a:r>
                  <a:rPr lang="en-GB" sz="1000" baseline="0" dirty="0"/>
                  <a:t>  G:52  B:88</a:t>
                </a:r>
                <a:endParaRPr lang="en-US" sz="1000" dirty="0"/>
              </a:p>
            </p:txBody>
          </p:sp>
        </p:grpSp>
        <p:grpSp>
          <p:nvGrpSpPr>
            <p:cNvPr id="65" name="Group 13"/>
            <p:cNvGrpSpPr/>
            <p:nvPr userDrawn="1"/>
          </p:nvGrpSpPr>
          <p:grpSpPr>
            <a:xfrm>
              <a:off x="-2982575" y="882170"/>
              <a:ext cx="2863476" cy="307777"/>
              <a:chOff x="-2928990" y="365095"/>
              <a:chExt cx="2643206" cy="307777"/>
            </a:xfrm>
          </p:grpSpPr>
          <p:sp>
            <p:nvSpPr>
              <p:cNvPr id="104" name="Rectangle 14"/>
              <p:cNvSpPr/>
              <p:nvPr userDrawn="1"/>
            </p:nvSpPr>
            <p:spPr>
              <a:xfrm>
                <a:off x="-2928990" y="365095"/>
                <a:ext cx="285752" cy="2857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TextBox 15"/>
              <p:cNvSpPr txBox="1"/>
              <p:nvPr userDrawn="1"/>
            </p:nvSpPr>
            <p:spPr>
              <a:xfrm>
                <a:off x="-2500362" y="365095"/>
                <a:ext cx="2214578" cy="307777"/>
              </a:xfrm>
              <a:prstGeom prst="rect">
                <a:avLst/>
              </a:prstGeom>
              <a:noFill/>
            </p:spPr>
            <p:txBody>
              <a:bodyPr wrap="square" lIns="0" tIns="0" rIns="0" bIns="0" rtlCol="0">
                <a:spAutoFit/>
              </a:bodyPr>
              <a:lstStyle/>
              <a:p>
                <a:r>
                  <a:rPr lang="en-GB" sz="1000" dirty="0"/>
                  <a:t>Gold</a:t>
                </a:r>
              </a:p>
              <a:p>
                <a:r>
                  <a:rPr lang="en-GB" sz="1000" dirty="0"/>
                  <a:t>R:217</a:t>
                </a:r>
                <a:r>
                  <a:rPr lang="en-GB" sz="1000" baseline="0" dirty="0"/>
                  <a:t>  G:171  B:22</a:t>
                </a:r>
                <a:endParaRPr lang="en-US" sz="800" dirty="0"/>
              </a:p>
            </p:txBody>
          </p:sp>
        </p:grpSp>
        <p:grpSp>
          <p:nvGrpSpPr>
            <p:cNvPr id="66" name="Group 16"/>
            <p:cNvGrpSpPr/>
            <p:nvPr userDrawn="1"/>
          </p:nvGrpSpPr>
          <p:grpSpPr>
            <a:xfrm>
              <a:off x="-2982575" y="1277829"/>
              <a:ext cx="2863476" cy="307777"/>
              <a:chOff x="-2928990" y="63509"/>
              <a:chExt cx="2643206" cy="307777"/>
            </a:xfrm>
          </p:grpSpPr>
          <p:sp>
            <p:nvSpPr>
              <p:cNvPr id="102" name="Rectangle 17"/>
              <p:cNvSpPr/>
              <p:nvPr userDrawn="1"/>
            </p:nvSpPr>
            <p:spPr>
              <a:xfrm>
                <a:off x="-2928990" y="63509"/>
                <a:ext cx="285752" cy="2857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8"/>
              <p:cNvSpPr txBox="1"/>
              <p:nvPr userDrawn="1"/>
            </p:nvSpPr>
            <p:spPr>
              <a:xfrm>
                <a:off x="-2500362" y="63509"/>
                <a:ext cx="2214578" cy="307777"/>
              </a:xfrm>
              <a:prstGeom prst="rect">
                <a:avLst/>
              </a:prstGeom>
              <a:noFill/>
            </p:spPr>
            <p:txBody>
              <a:bodyPr wrap="square" lIns="0" tIns="0" rIns="0" bIns="0" rtlCol="0">
                <a:spAutoFit/>
              </a:bodyPr>
              <a:lstStyle/>
              <a:p>
                <a:r>
                  <a:rPr lang="en-GB" sz="1000" dirty="0"/>
                  <a:t>Mid blue</a:t>
                </a:r>
              </a:p>
              <a:p>
                <a:r>
                  <a:rPr lang="en-GB" sz="1000" dirty="0"/>
                  <a:t>R:64</a:t>
                </a:r>
                <a:r>
                  <a:rPr lang="en-GB" sz="1000" baseline="0" dirty="0"/>
                  <a:t>  G:150  B:184</a:t>
                </a:r>
                <a:endParaRPr lang="en-US" sz="1000" dirty="0"/>
              </a:p>
            </p:txBody>
          </p:sp>
        </p:grpSp>
        <p:sp>
          <p:nvSpPr>
            <p:cNvPr id="67" name="TextBox 66"/>
            <p:cNvSpPr txBox="1"/>
            <p:nvPr userDrawn="1"/>
          </p:nvSpPr>
          <p:spPr>
            <a:xfrm>
              <a:off x="-2982571" y="2122984"/>
              <a:ext cx="2399126" cy="153888"/>
            </a:xfrm>
            <a:prstGeom prst="rect">
              <a:avLst/>
            </a:prstGeom>
            <a:noFill/>
          </p:spPr>
          <p:txBody>
            <a:bodyPr wrap="square" lIns="0" tIns="0" rIns="0" bIns="0" rtlCol="0">
              <a:spAutoFit/>
            </a:bodyPr>
            <a:lstStyle/>
            <a:p>
              <a:r>
                <a:rPr lang="en-GB" sz="1000" b="1" dirty="0">
                  <a:solidFill>
                    <a:schemeClr val="accent1"/>
                  </a:solidFill>
                </a:rPr>
                <a:t>Secondary colour palette</a:t>
              </a:r>
              <a:endParaRPr lang="en-US" sz="1000" b="1" dirty="0">
                <a:solidFill>
                  <a:schemeClr val="accent1"/>
                </a:solidFill>
              </a:endParaRPr>
            </a:p>
          </p:txBody>
        </p:sp>
        <p:sp>
          <p:nvSpPr>
            <p:cNvPr id="68" name="TextBox 67"/>
            <p:cNvSpPr txBox="1"/>
            <p:nvPr userDrawn="1"/>
          </p:nvSpPr>
          <p:spPr>
            <a:xfrm>
              <a:off x="-2982571" y="260648"/>
              <a:ext cx="2399126" cy="153888"/>
            </a:xfrm>
            <a:prstGeom prst="rect">
              <a:avLst/>
            </a:prstGeom>
            <a:noFill/>
          </p:spPr>
          <p:txBody>
            <a:bodyPr wrap="square" lIns="0" tIns="0" rIns="0" bIns="0" rtlCol="0">
              <a:spAutoFit/>
            </a:bodyPr>
            <a:lstStyle/>
            <a:p>
              <a:pPr>
                <a:tabLst>
                  <a:tab pos="2419350" algn="l"/>
                </a:tabLst>
              </a:pPr>
              <a:r>
                <a:rPr lang="en-GB" sz="1000" b="1" dirty="0">
                  <a:solidFill>
                    <a:schemeClr val="accent1"/>
                  </a:solidFill>
                </a:rPr>
                <a:t>Primary colour palette</a:t>
              </a:r>
              <a:endParaRPr lang="en-US" sz="1000" b="1" dirty="0">
                <a:solidFill>
                  <a:schemeClr val="accent1"/>
                </a:solidFill>
              </a:endParaRPr>
            </a:p>
          </p:txBody>
        </p:sp>
        <p:grpSp>
          <p:nvGrpSpPr>
            <p:cNvPr id="69" name="Group 24"/>
            <p:cNvGrpSpPr/>
            <p:nvPr userDrawn="1"/>
          </p:nvGrpSpPr>
          <p:grpSpPr>
            <a:xfrm>
              <a:off x="-2982575" y="1688965"/>
              <a:ext cx="2863476" cy="307777"/>
              <a:chOff x="-2928990" y="63509"/>
              <a:chExt cx="2643206" cy="307777"/>
            </a:xfrm>
          </p:grpSpPr>
          <p:sp>
            <p:nvSpPr>
              <p:cNvPr id="100" name="Rectangle 99"/>
              <p:cNvSpPr/>
              <p:nvPr userDrawn="1"/>
            </p:nvSpPr>
            <p:spPr>
              <a:xfrm>
                <a:off x="-2928990" y="63509"/>
                <a:ext cx="285752" cy="2857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p:cNvSpPr txBox="1"/>
              <p:nvPr userDrawn="1"/>
            </p:nvSpPr>
            <p:spPr>
              <a:xfrm>
                <a:off x="-2500362" y="63509"/>
                <a:ext cx="2214578" cy="307777"/>
              </a:xfrm>
              <a:prstGeom prst="rect">
                <a:avLst/>
              </a:prstGeom>
              <a:noFill/>
            </p:spPr>
            <p:txBody>
              <a:bodyPr wrap="square" lIns="0" tIns="0" rIns="0" bIns="0" rtlCol="0">
                <a:spAutoFit/>
              </a:bodyPr>
              <a:lstStyle/>
              <a:p>
                <a:r>
                  <a:rPr lang="en-GB" sz="1000" dirty="0"/>
                  <a:t>Light grey</a:t>
                </a:r>
              </a:p>
              <a:p>
                <a:r>
                  <a:rPr lang="en-GB" sz="1000" dirty="0"/>
                  <a:t>R:220</a:t>
                </a:r>
                <a:r>
                  <a:rPr lang="en-GB" sz="1000" baseline="0" dirty="0"/>
                  <a:t>  G:221  B:217</a:t>
                </a:r>
                <a:endParaRPr lang="en-US" sz="1000" dirty="0"/>
              </a:p>
            </p:txBody>
          </p:sp>
        </p:grpSp>
        <p:grpSp>
          <p:nvGrpSpPr>
            <p:cNvPr id="70" name="Group 27"/>
            <p:cNvGrpSpPr/>
            <p:nvPr userDrawn="1"/>
          </p:nvGrpSpPr>
          <p:grpSpPr>
            <a:xfrm>
              <a:off x="-2982575" y="2373330"/>
              <a:ext cx="2863476" cy="307777"/>
              <a:chOff x="-2928990" y="336738"/>
              <a:chExt cx="2643206" cy="307777"/>
            </a:xfrm>
          </p:grpSpPr>
          <p:sp>
            <p:nvSpPr>
              <p:cNvPr id="98" name="Rectangle 97"/>
              <p:cNvSpPr/>
              <p:nvPr userDrawn="1"/>
            </p:nvSpPr>
            <p:spPr>
              <a:xfrm>
                <a:off x="-2928990" y="336738"/>
                <a:ext cx="285752" cy="285752"/>
              </a:xfrm>
              <a:prstGeom prst="rect">
                <a:avLst/>
              </a:prstGeom>
              <a:solidFill>
                <a:srgbClr val="79A3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TextBox 98"/>
              <p:cNvSpPr txBox="1"/>
              <p:nvPr userDrawn="1"/>
            </p:nvSpPr>
            <p:spPr>
              <a:xfrm>
                <a:off x="-2500362" y="336738"/>
                <a:ext cx="2214578" cy="307777"/>
              </a:xfrm>
              <a:prstGeom prst="rect">
                <a:avLst/>
              </a:prstGeom>
              <a:noFill/>
            </p:spPr>
            <p:txBody>
              <a:bodyPr wrap="square" lIns="0" tIns="0" rIns="0" bIns="0" rtlCol="0">
                <a:spAutoFit/>
              </a:bodyPr>
              <a:lstStyle/>
              <a:p>
                <a:r>
                  <a:rPr lang="en-GB" sz="1000" dirty="0"/>
                  <a:t>Pea green</a:t>
                </a:r>
              </a:p>
              <a:p>
                <a:r>
                  <a:rPr lang="en-GB" sz="1000" dirty="0"/>
                  <a:t>R:121</a:t>
                </a:r>
                <a:r>
                  <a:rPr lang="en-GB" sz="1000" baseline="0" dirty="0"/>
                  <a:t>  G:163  B:42</a:t>
                </a:r>
                <a:endParaRPr lang="en-US" sz="1000" dirty="0"/>
              </a:p>
            </p:txBody>
          </p:sp>
        </p:grpSp>
        <p:grpSp>
          <p:nvGrpSpPr>
            <p:cNvPr id="71" name="Group 60"/>
            <p:cNvGrpSpPr/>
            <p:nvPr userDrawn="1"/>
          </p:nvGrpSpPr>
          <p:grpSpPr>
            <a:xfrm>
              <a:off x="-2982571" y="2784466"/>
              <a:ext cx="2863473" cy="307777"/>
              <a:chOff x="-2982571" y="2784466"/>
              <a:chExt cx="2863473" cy="307777"/>
            </a:xfrm>
          </p:grpSpPr>
          <p:sp>
            <p:nvSpPr>
              <p:cNvPr id="96" name="Rectangle 95"/>
              <p:cNvSpPr/>
              <p:nvPr userDrawn="1"/>
            </p:nvSpPr>
            <p:spPr>
              <a:xfrm>
                <a:off x="-2982571" y="2784466"/>
                <a:ext cx="309565" cy="285752"/>
              </a:xfrm>
              <a:prstGeom prst="rect">
                <a:avLst/>
              </a:prstGeom>
              <a:solidFill>
                <a:srgbClr val="008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p:cNvSpPr txBox="1"/>
              <p:nvPr userDrawn="1"/>
            </p:nvSpPr>
            <p:spPr>
              <a:xfrm>
                <a:off x="-2518224" y="2784466"/>
                <a:ext cx="2399126" cy="307777"/>
              </a:xfrm>
              <a:prstGeom prst="rect">
                <a:avLst/>
              </a:prstGeom>
              <a:noFill/>
            </p:spPr>
            <p:txBody>
              <a:bodyPr wrap="square" lIns="0" tIns="0" rIns="0" bIns="0" rtlCol="0">
                <a:spAutoFit/>
              </a:bodyPr>
              <a:lstStyle/>
              <a:p>
                <a:r>
                  <a:rPr lang="en-GB" sz="1000" dirty="0"/>
                  <a:t>Forest green</a:t>
                </a:r>
              </a:p>
              <a:p>
                <a:r>
                  <a:rPr lang="en-GB" sz="1000" dirty="0"/>
                  <a:t>R:</a:t>
                </a:r>
                <a:r>
                  <a:rPr lang="en-GB" sz="1000" baseline="0" dirty="0"/>
                  <a:t>0 G:132  B:82</a:t>
                </a:r>
                <a:endParaRPr lang="en-US" sz="1000" dirty="0"/>
              </a:p>
            </p:txBody>
          </p:sp>
        </p:grpSp>
        <p:grpSp>
          <p:nvGrpSpPr>
            <p:cNvPr id="72" name="Group 33"/>
            <p:cNvGrpSpPr/>
            <p:nvPr userDrawn="1"/>
          </p:nvGrpSpPr>
          <p:grpSpPr>
            <a:xfrm>
              <a:off x="-2982575" y="3195602"/>
              <a:ext cx="2863476" cy="307777"/>
              <a:chOff x="-2928990" y="336738"/>
              <a:chExt cx="2643206" cy="307777"/>
            </a:xfrm>
          </p:grpSpPr>
          <p:sp>
            <p:nvSpPr>
              <p:cNvPr id="94" name="Rectangle 93"/>
              <p:cNvSpPr/>
              <p:nvPr userDrawn="1"/>
            </p:nvSpPr>
            <p:spPr>
              <a:xfrm>
                <a:off x="-2928990" y="336738"/>
                <a:ext cx="285752" cy="285752"/>
              </a:xfrm>
              <a:prstGeom prst="rect">
                <a:avLst/>
              </a:prstGeom>
              <a:solidFill>
                <a:srgbClr val="11B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p:cNvSpPr txBox="1"/>
              <p:nvPr userDrawn="1"/>
            </p:nvSpPr>
            <p:spPr>
              <a:xfrm>
                <a:off x="-2500362" y="336738"/>
                <a:ext cx="2214578" cy="307777"/>
              </a:xfrm>
              <a:prstGeom prst="rect">
                <a:avLst/>
              </a:prstGeom>
              <a:noFill/>
            </p:spPr>
            <p:txBody>
              <a:bodyPr wrap="square" lIns="0" tIns="0" rIns="0" bIns="0" rtlCol="0">
                <a:spAutoFit/>
              </a:bodyPr>
              <a:lstStyle/>
              <a:p>
                <a:r>
                  <a:rPr lang="en-GB" sz="1000" dirty="0"/>
                  <a:t>Bottle green</a:t>
                </a:r>
              </a:p>
              <a:p>
                <a:r>
                  <a:rPr lang="en-GB" sz="1000" dirty="0"/>
                  <a:t>R:17</a:t>
                </a:r>
                <a:r>
                  <a:rPr lang="en-GB" sz="1000" baseline="0" dirty="0"/>
                  <a:t>  G:179  B:162</a:t>
                </a:r>
                <a:endParaRPr lang="en-US" sz="1000" dirty="0"/>
              </a:p>
            </p:txBody>
          </p:sp>
        </p:grpSp>
        <p:grpSp>
          <p:nvGrpSpPr>
            <p:cNvPr id="74" name="Group 63"/>
            <p:cNvGrpSpPr/>
            <p:nvPr userDrawn="1"/>
          </p:nvGrpSpPr>
          <p:grpSpPr>
            <a:xfrm>
              <a:off x="-2982571" y="3645024"/>
              <a:ext cx="2863473" cy="307777"/>
              <a:chOff x="-2982571" y="3645024"/>
              <a:chExt cx="2863473" cy="307777"/>
            </a:xfrm>
          </p:grpSpPr>
          <p:sp>
            <p:nvSpPr>
              <p:cNvPr id="90" name="Rectangle 89"/>
              <p:cNvSpPr/>
              <p:nvPr userDrawn="1"/>
            </p:nvSpPr>
            <p:spPr>
              <a:xfrm>
                <a:off x="-2982571" y="3645024"/>
                <a:ext cx="309565" cy="285752"/>
              </a:xfrm>
              <a:prstGeom prst="rect">
                <a:avLst/>
              </a:prstGeom>
              <a:solidFill>
                <a:srgbClr val="7CB3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p:cNvSpPr txBox="1"/>
              <p:nvPr userDrawn="1"/>
            </p:nvSpPr>
            <p:spPr>
              <a:xfrm>
                <a:off x="-2518224" y="3645024"/>
                <a:ext cx="2399126" cy="307777"/>
              </a:xfrm>
              <a:prstGeom prst="rect">
                <a:avLst/>
              </a:prstGeom>
              <a:noFill/>
            </p:spPr>
            <p:txBody>
              <a:bodyPr wrap="square" lIns="0" tIns="0" rIns="0" bIns="0" rtlCol="0">
                <a:spAutoFit/>
              </a:bodyPr>
              <a:lstStyle/>
              <a:p>
                <a:r>
                  <a:rPr lang="en-GB" sz="1000" dirty="0"/>
                  <a:t>Light blue</a:t>
                </a:r>
              </a:p>
              <a:p>
                <a:r>
                  <a:rPr lang="en-GB" sz="1000" dirty="0"/>
                  <a:t>R:124</a:t>
                </a:r>
                <a:r>
                  <a:rPr lang="en-GB" sz="1000" baseline="0" dirty="0"/>
                  <a:t>  G:179  B:225</a:t>
                </a:r>
                <a:endParaRPr lang="en-US" sz="1000" dirty="0"/>
              </a:p>
            </p:txBody>
          </p:sp>
        </p:grpSp>
        <p:grpSp>
          <p:nvGrpSpPr>
            <p:cNvPr id="75" name="Group 43"/>
            <p:cNvGrpSpPr/>
            <p:nvPr userDrawn="1"/>
          </p:nvGrpSpPr>
          <p:grpSpPr>
            <a:xfrm>
              <a:off x="-2982575" y="4056160"/>
              <a:ext cx="2863476" cy="307777"/>
              <a:chOff x="-2928990" y="-36112"/>
              <a:chExt cx="2643206" cy="307777"/>
            </a:xfrm>
          </p:grpSpPr>
          <p:sp>
            <p:nvSpPr>
              <p:cNvPr id="88" name="Rectangle 87"/>
              <p:cNvSpPr/>
              <p:nvPr userDrawn="1"/>
            </p:nvSpPr>
            <p:spPr>
              <a:xfrm>
                <a:off x="-2928990" y="-36112"/>
                <a:ext cx="285752" cy="285752"/>
              </a:xfrm>
              <a:prstGeom prst="rect">
                <a:avLst/>
              </a:prstGeom>
              <a:solidFill>
                <a:srgbClr val="8076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p:cNvSpPr txBox="1"/>
              <p:nvPr userDrawn="1"/>
            </p:nvSpPr>
            <p:spPr>
              <a:xfrm>
                <a:off x="-2500362" y="-36112"/>
                <a:ext cx="2214578" cy="307777"/>
              </a:xfrm>
              <a:prstGeom prst="rect">
                <a:avLst/>
              </a:prstGeom>
              <a:noFill/>
            </p:spPr>
            <p:txBody>
              <a:bodyPr wrap="square" lIns="0" tIns="0" rIns="0" bIns="0" rtlCol="0">
                <a:spAutoFit/>
              </a:bodyPr>
              <a:lstStyle/>
              <a:p>
                <a:r>
                  <a:rPr lang="en-GB" sz="1000" dirty="0"/>
                  <a:t>Violet</a:t>
                </a:r>
              </a:p>
              <a:p>
                <a:r>
                  <a:rPr lang="en-GB" sz="1000" dirty="0"/>
                  <a:t>R:128</a:t>
                </a:r>
                <a:r>
                  <a:rPr lang="en-GB" sz="1000" baseline="0" dirty="0"/>
                  <a:t>  G:118  B:207</a:t>
                </a:r>
                <a:endParaRPr lang="en-US" sz="1000" dirty="0"/>
              </a:p>
            </p:txBody>
          </p:sp>
        </p:grpSp>
        <p:grpSp>
          <p:nvGrpSpPr>
            <p:cNvPr id="76" name="Group 46"/>
            <p:cNvGrpSpPr/>
            <p:nvPr userDrawn="1"/>
          </p:nvGrpSpPr>
          <p:grpSpPr>
            <a:xfrm>
              <a:off x="-2982575" y="4467296"/>
              <a:ext cx="2863476" cy="307777"/>
              <a:chOff x="-2928990" y="-36112"/>
              <a:chExt cx="2643206" cy="307777"/>
            </a:xfrm>
          </p:grpSpPr>
          <p:sp>
            <p:nvSpPr>
              <p:cNvPr id="86" name="Rectangle 85"/>
              <p:cNvSpPr/>
              <p:nvPr userDrawn="1"/>
            </p:nvSpPr>
            <p:spPr>
              <a:xfrm>
                <a:off x="-2928990" y="-36112"/>
                <a:ext cx="285752" cy="285752"/>
              </a:xfrm>
              <a:prstGeom prst="rect">
                <a:avLst/>
              </a:prstGeom>
              <a:solidFill>
                <a:srgbClr val="8F4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p:cNvSpPr txBox="1"/>
              <p:nvPr userDrawn="1"/>
            </p:nvSpPr>
            <p:spPr>
              <a:xfrm>
                <a:off x="-2500362" y="-36112"/>
                <a:ext cx="2214578" cy="307777"/>
              </a:xfrm>
              <a:prstGeom prst="rect">
                <a:avLst/>
              </a:prstGeom>
              <a:noFill/>
            </p:spPr>
            <p:txBody>
              <a:bodyPr wrap="square" lIns="0" tIns="0" rIns="0" bIns="0" rtlCol="0">
                <a:spAutoFit/>
              </a:bodyPr>
              <a:lstStyle/>
              <a:p>
                <a:r>
                  <a:rPr lang="en-GB" sz="1000" dirty="0"/>
                  <a:t>Purple</a:t>
                </a:r>
              </a:p>
              <a:p>
                <a:r>
                  <a:rPr lang="en-GB" sz="1000" dirty="0"/>
                  <a:t>R:143</a:t>
                </a:r>
                <a:r>
                  <a:rPr lang="en-GB" sz="1000" baseline="0" dirty="0"/>
                  <a:t>  G:70  B:147</a:t>
                </a:r>
                <a:endParaRPr lang="en-US" sz="1000" dirty="0"/>
              </a:p>
            </p:txBody>
          </p:sp>
        </p:grpSp>
        <p:grpSp>
          <p:nvGrpSpPr>
            <p:cNvPr id="77" name="Group 49"/>
            <p:cNvGrpSpPr/>
            <p:nvPr userDrawn="1"/>
          </p:nvGrpSpPr>
          <p:grpSpPr>
            <a:xfrm>
              <a:off x="-2982575" y="5713511"/>
              <a:ext cx="2863476" cy="307777"/>
              <a:chOff x="-2928990" y="798967"/>
              <a:chExt cx="2643206" cy="307777"/>
            </a:xfrm>
          </p:grpSpPr>
          <p:sp>
            <p:nvSpPr>
              <p:cNvPr id="84" name="Rectangle 83"/>
              <p:cNvSpPr/>
              <p:nvPr userDrawn="1"/>
            </p:nvSpPr>
            <p:spPr>
              <a:xfrm>
                <a:off x="-2928990" y="798967"/>
                <a:ext cx="285752" cy="285752"/>
              </a:xfrm>
              <a:prstGeom prst="rect">
                <a:avLst/>
              </a:prstGeom>
              <a:solidFill>
                <a:srgbClr val="E945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p:cNvSpPr txBox="1"/>
              <p:nvPr userDrawn="1"/>
            </p:nvSpPr>
            <p:spPr>
              <a:xfrm>
                <a:off x="-2500362" y="798967"/>
                <a:ext cx="2214578" cy="307777"/>
              </a:xfrm>
              <a:prstGeom prst="rect">
                <a:avLst/>
              </a:prstGeom>
              <a:noFill/>
            </p:spPr>
            <p:txBody>
              <a:bodyPr wrap="square" lIns="0" tIns="0" rIns="0" bIns="0" rtlCol="0">
                <a:spAutoFit/>
              </a:bodyPr>
              <a:lstStyle/>
              <a:p>
                <a:r>
                  <a:rPr lang="en-GB" sz="1000" dirty="0" err="1"/>
                  <a:t>Fuscia</a:t>
                </a:r>
                <a:endParaRPr lang="en-GB" sz="1000" dirty="0"/>
              </a:p>
              <a:p>
                <a:r>
                  <a:rPr lang="en-GB" sz="1000" dirty="0"/>
                  <a:t>R:233</a:t>
                </a:r>
                <a:r>
                  <a:rPr lang="en-GB" sz="1000" baseline="0" dirty="0"/>
                  <a:t>  G:69  B:140</a:t>
                </a:r>
                <a:endParaRPr lang="en-US" sz="1000" dirty="0"/>
              </a:p>
            </p:txBody>
          </p:sp>
        </p:grpSp>
        <p:grpSp>
          <p:nvGrpSpPr>
            <p:cNvPr id="78" name="Group 52"/>
            <p:cNvGrpSpPr/>
            <p:nvPr userDrawn="1"/>
          </p:nvGrpSpPr>
          <p:grpSpPr>
            <a:xfrm>
              <a:off x="-2982575" y="5281463"/>
              <a:ext cx="2863476" cy="307777"/>
              <a:chOff x="-2928990" y="-44217"/>
              <a:chExt cx="2643206" cy="307777"/>
            </a:xfrm>
          </p:grpSpPr>
          <p:sp>
            <p:nvSpPr>
              <p:cNvPr id="82" name="Rectangle 81"/>
              <p:cNvSpPr/>
              <p:nvPr userDrawn="1"/>
            </p:nvSpPr>
            <p:spPr>
              <a:xfrm>
                <a:off x="-2928990" y="-44217"/>
                <a:ext cx="285752" cy="285752"/>
              </a:xfrm>
              <a:prstGeom prst="rect">
                <a:avLst/>
              </a:prstGeom>
              <a:solidFill>
                <a:srgbClr val="C81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p:cNvSpPr txBox="1"/>
              <p:nvPr userDrawn="1"/>
            </p:nvSpPr>
            <p:spPr>
              <a:xfrm>
                <a:off x="-2500362" y="-44217"/>
                <a:ext cx="2214578" cy="307777"/>
              </a:xfrm>
              <a:prstGeom prst="rect">
                <a:avLst/>
              </a:prstGeom>
              <a:noFill/>
            </p:spPr>
            <p:txBody>
              <a:bodyPr wrap="square" lIns="0" tIns="0" rIns="0" bIns="0" rtlCol="0">
                <a:spAutoFit/>
              </a:bodyPr>
              <a:lstStyle/>
              <a:p>
                <a:r>
                  <a:rPr lang="en-GB" sz="1000" dirty="0"/>
                  <a:t>Red</a:t>
                </a:r>
              </a:p>
              <a:p>
                <a:r>
                  <a:rPr lang="en-GB" sz="1000" dirty="0"/>
                  <a:t>R:200</a:t>
                </a:r>
                <a:r>
                  <a:rPr lang="en-GB" sz="1000" baseline="0" dirty="0"/>
                  <a:t>  G:30  B:69</a:t>
                </a:r>
                <a:endParaRPr lang="en-US" sz="1000" dirty="0"/>
              </a:p>
            </p:txBody>
          </p:sp>
        </p:grpSp>
        <p:grpSp>
          <p:nvGrpSpPr>
            <p:cNvPr id="79" name="Group 55"/>
            <p:cNvGrpSpPr/>
            <p:nvPr userDrawn="1"/>
          </p:nvGrpSpPr>
          <p:grpSpPr>
            <a:xfrm>
              <a:off x="-2982575" y="6145559"/>
              <a:ext cx="2863476" cy="307777"/>
              <a:chOff x="-2928990" y="408746"/>
              <a:chExt cx="2643206" cy="307777"/>
            </a:xfrm>
          </p:grpSpPr>
          <p:sp>
            <p:nvSpPr>
              <p:cNvPr id="80" name="Rectangle 79"/>
              <p:cNvSpPr/>
              <p:nvPr userDrawn="1"/>
            </p:nvSpPr>
            <p:spPr>
              <a:xfrm>
                <a:off x="-2928990" y="408746"/>
                <a:ext cx="285752" cy="285752"/>
              </a:xfrm>
              <a:prstGeom prst="rect">
                <a:avLst/>
              </a:prstGeom>
              <a:solidFill>
                <a:srgbClr val="EE7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TextBox 80"/>
              <p:cNvSpPr txBox="1"/>
              <p:nvPr userDrawn="1"/>
            </p:nvSpPr>
            <p:spPr>
              <a:xfrm>
                <a:off x="-2500362" y="408746"/>
                <a:ext cx="2214578" cy="307777"/>
              </a:xfrm>
              <a:prstGeom prst="rect">
                <a:avLst/>
              </a:prstGeom>
              <a:noFill/>
            </p:spPr>
            <p:txBody>
              <a:bodyPr wrap="square" lIns="0" tIns="0" rIns="0" bIns="0" rtlCol="0">
                <a:spAutoFit/>
              </a:bodyPr>
              <a:lstStyle/>
              <a:p>
                <a:r>
                  <a:rPr lang="en-GB" sz="1000" dirty="0"/>
                  <a:t>Orange</a:t>
                </a:r>
              </a:p>
              <a:p>
                <a:r>
                  <a:rPr lang="en-GB" sz="1000" dirty="0"/>
                  <a:t>R:238</a:t>
                </a:r>
                <a:r>
                  <a:rPr lang="en-GB" sz="1000" baseline="0" dirty="0"/>
                  <a:t>  G:116  B:29</a:t>
                </a:r>
                <a:endParaRPr lang="en-US" sz="1000" dirty="0"/>
              </a:p>
            </p:txBody>
          </p:sp>
        </p:grpSp>
      </p:grpSp>
      <p:sp>
        <p:nvSpPr>
          <p:cNvPr id="57" name="Rectangle 56">
            <a:extLst>
              <a:ext uri="{FF2B5EF4-FFF2-40B4-BE49-F238E27FC236}">
                <a16:creationId xmlns:a16="http://schemas.microsoft.com/office/drawing/2014/main" id="{13806877-BA01-4216-88CE-219A8CE4A280}"/>
              </a:ext>
            </a:extLst>
          </p:cNvPr>
          <p:cNvSpPr/>
          <p:nvPr userDrawn="1"/>
        </p:nvSpPr>
        <p:spPr>
          <a:xfrm>
            <a:off x="-2977008" y="4869160"/>
            <a:ext cx="309565" cy="285752"/>
          </a:xfrm>
          <a:prstGeom prst="rect">
            <a:avLst/>
          </a:prstGeom>
          <a:solidFill>
            <a:srgbClr val="952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7A47EF7E-4961-40F5-A2E0-ED88A6A0CF09}"/>
              </a:ext>
            </a:extLst>
          </p:cNvPr>
          <p:cNvSpPr txBox="1"/>
          <p:nvPr userDrawn="1"/>
        </p:nvSpPr>
        <p:spPr>
          <a:xfrm>
            <a:off x="-2512661" y="4869160"/>
            <a:ext cx="2399129" cy="307777"/>
          </a:xfrm>
          <a:prstGeom prst="rect">
            <a:avLst/>
          </a:prstGeom>
          <a:noFill/>
        </p:spPr>
        <p:txBody>
          <a:bodyPr wrap="square" lIns="0" tIns="0" rIns="0" bIns="0" rtlCol="0">
            <a:spAutoFit/>
          </a:bodyPr>
          <a:lstStyle/>
          <a:p>
            <a:r>
              <a:rPr lang="en-GB" sz="1000" dirty="0"/>
              <a:t>Plum</a:t>
            </a:r>
          </a:p>
          <a:p>
            <a:r>
              <a:rPr lang="en-GB" sz="1000" dirty="0"/>
              <a:t>R:149</a:t>
            </a:r>
            <a:r>
              <a:rPr lang="en-GB" sz="1000" baseline="0" dirty="0"/>
              <a:t>  G:46  B:100</a:t>
            </a:r>
            <a:endParaRPr lang="en-US" sz="1000" dirty="0"/>
          </a:p>
        </p:txBody>
      </p:sp>
    </p:spTree>
    <p:extLst>
      <p:ext uri="{BB962C8B-B14F-4D97-AF65-F5344CB8AC3E}">
        <p14:creationId xmlns:p14="http://schemas.microsoft.com/office/powerpoint/2010/main" val="2809378565"/>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Lst>
  <p:hf hdr="0" ftr="0"/>
  <p:txStyles>
    <p:titleStyle>
      <a:lvl1pPr algn="l" rtl="0" eaLnBrk="1" fontAlgn="base" hangingPunct="1">
        <a:spcBef>
          <a:spcPct val="0"/>
        </a:spcBef>
        <a:spcAft>
          <a:spcPct val="0"/>
        </a:spcAft>
        <a:defRPr sz="3200" b="1">
          <a:solidFill>
            <a:schemeClr val="accent1"/>
          </a:solidFill>
          <a:latin typeface="+mj-lt"/>
          <a:ea typeface="+mj-ea"/>
          <a:cs typeface="+mj-cs"/>
        </a:defRPr>
      </a:lvl1pPr>
      <a:lvl2pPr algn="l" rtl="0" eaLnBrk="1" fontAlgn="base" hangingPunct="1">
        <a:spcBef>
          <a:spcPct val="0"/>
        </a:spcBef>
        <a:spcAft>
          <a:spcPct val="0"/>
        </a:spcAft>
        <a:defRPr sz="3200">
          <a:solidFill>
            <a:srgbClr val="D9AB16"/>
          </a:solidFill>
          <a:latin typeface="Arial" charset="0"/>
          <a:cs typeface="Arial" charset="0"/>
        </a:defRPr>
      </a:lvl2pPr>
      <a:lvl3pPr algn="l" rtl="0" eaLnBrk="1" fontAlgn="base" hangingPunct="1">
        <a:spcBef>
          <a:spcPct val="0"/>
        </a:spcBef>
        <a:spcAft>
          <a:spcPct val="0"/>
        </a:spcAft>
        <a:defRPr sz="3200">
          <a:solidFill>
            <a:srgbClr val="D9AB16"/>
          </a:solidFill>
          <a:latin typeface="Arial" charset="0"/>
          <a:cs typeface="Arial" charset="0"/>
        </a:defRPr>
      </a:lvl3pPr>
      <a:lvl4pPr algn="l" rtl="0" eaLnBrk="1" fontAlgn="base" hangingPunct="1">
        <a:spcBef>
          <a:spcPct val="0"/>
        </a:spcBef>
        <a:spcAft>
          <a:spcPct val="0"/>
        </a:spcAft>
        <a:defRPr sz="3200">
          <a:solidFill>
            <a:srgbClr val="D9AB16"/>
          </a:solidFill>
          <a:latin typeface="Arial" charset="0"/>
          <a:cs typeface="Arial" charset="0"/>
        </a:defRPr>
      </a:lvl4pPr>
      <a:lvl5pPr algn="l" rtl="0" eaLnBrk="1" fontAlgn="base" hangingPunct="1">
        <a:spcBef>
          <a:spcPct val="0"/>
        </a:spcBef>
        <a:spcAft>
          <a:spcPct val="0"/>
        </a:spcAft>
        <a:defRPr sz="3200">
          <a:solidFill>
            <a:srgbClr val="D9AB16"/>
          </a:solidFill>
          <a:latin typeface="Arial" charset="0"/>
          <a:cs typeface="Arial" charset="0"/>
        </a:defRPr>
      </a:lvl5pPr>
      <a:lvl6pPr marL="457224" algn="l" rtl="0" eaLnBrk="1" fontAlgn="base" hangingPunct="1">
        <a:spcBef>
          <a:spcPct val="0"/>
        </a:spcBef>
        <a:spcAft>
          <a:spcPct val="0"/>
        </a:spcAft>
        <a:defRPr sz="3200">
          <a:solidFill>
            <a:srgbClr val="D9AB16"/>
          </a:solidFill>
          <a:latin typeface="Arial" charset="0"/>
          <a:cs typeface="Arial" charset="0"/>
        </a:defRPr>
      </a:lvl6pPr>
      <a:lvl7pPr marL="914446" algn="l" rtl="0" eaLnBrk="1" fontAlgn="base" hangingPunct="1">
        <a:spcBef>
          <a:spcPct val="0"/>
        </a:spcBef>
        <a:spcAft>
          <a:spcPct val="0"/>
        </a:spcAft>
        <a:defRPr sz="3200">
          <a:solidFill>
            <a:srgbClr val="D9AB16"/>
          </a:solidFill>
          <a:latin typeface="Arial" charset="0"/>
          <a:cs typeface="Arial" charset="0"/>
        </a:defRPr>
      </a:lvl7pPr>
      <a:lvl8pPr marL="1371668" algn="l" rtl="0" eaLnBrk="1" fontAlgn="base" hangingPunct="1">
        <a:spcBef>
          <a:spcPct val="0"/>
        </a:spcBef>
        <a:spcAft>
          <a:spcPct val="0"/>
        </a:spcAft>
        <a:defRPr sz="3200">
          <a:solidFill>
            <a:srgbClr val="D9AB16"/>
          </a:solidFill>
          <a:latin typeface="Arial" charset="0"/>
          <a:cs typeface="Arial" charset="0"/>
        </a:defRPr>
      </a:lvl8pPr>
      <a:lvl9pPr marL="1828892" algn="l" rtl="0" eaLnBrk="1" fontAlgn="base" hangingPunct="1">
        <a:spcBef>
          <a:spcPct val="0"/>
        </a:spcBef>
        <a:spcAft>
          <a:spcPct val="0"/>
        </a:spcAft>
        <a:defRPr sz="3200">
          <a:solidFill>
            <a:srgbClr val="D9AB16"/>
          </a:solidFill>
          <a:latin typeface="Arial" charset="0"/>
          <a:cs typeface="Arial" charset="0"/>
        </a:defRPr>
      </a:lvl9pPr>
    </p:titleStyle>
    <p:bodyStyle>
      <a:lvl1pPr marL="269889" indent="-269889" algn="l" rtl="0" eaLnBrk="1" fontAlgn="base" hangingPunct="1">
        <a:spcBef>
          <a:spcPct val="50000"/>
        </a:spcBef>
        <a:spcAft>
          <a:spcPct val="0"/>
        </a:spcAft>
        <a:buClr>
          <a:schemeClr val="accent1"/>
        </a:buClr>
        <a:buChar char="•"/>
        <a:defRPr sz="2000">
          <a:solidFill>
            <a:srgbClr val="3F4548"/>
          </a:solidFill>
          <a:latin typeface="+mn-lt"/>
          <a:ea typeface="+mn-ea"/>
          <a:cs typeface="+mn-cs"/>
        </a:defRPr>
      </a:lvl1pPr>
      <a:lvl2pPr marL="717586" indent="-268301" algn="l" rtl="0" eaLnBrk="1" fontAlgn="base" hangingPunct="1">
        <a:spcBef>
          <a:spcPct val="50000"/>
        </a:spcBef>
        <a:spcAft>
          <a:spcPct val="0"/>
        </a:spcAft>
        <a:buClr>
          <a:schemeClr val="accent1"/>
        </a:buClr>
        <a:buChar char="–"/>
        <a:defRPr sz="1800">
          <a:solidFill>
            <a:srgbClr val="3F4548"/>
          </a:solidFill>
          <a:latin typeface="+mn-lt"/>
          <a:cs typeface="+mn-cs"/>
        </a:defRPr>
      </a:lvl2pPr>
      <a:lvl3pPr marL="1071617" indent="-174633" algn="l" rtl="0" eaLnBrk="1" fontAlgn="base" hangingPunct="1">
        <a:spcBef>
          <a:spcPct val="50000"/>
        </a:spcBef>
        <a:spcAft>
          <a:spcPct val="0"/>
        </a:spcAft>
        <a:buClr>
          <a:schemeClr val="accent1"/>
        </a:buClr>
        <a:buChar char="•"/>
        <a:defRPr sz="1600">
          <a:solidFill>
            <a:srgbClr val="3F4548"/>
          </a:solidFill>
          <a:latin typeface="+mn-lt"/>
          <a:cs typeface="+mn-cs"/>
        </a:defRPr>
      </a:lvl3pPr>
      <a:lvl4pPr marL="1433585" indent="-182573" algn="l" rtl="0" eaLnBrk="1" fontAlgn="base" hangingPunct="1">
        <a:spcBef>
          <a:spcPct val="50000"/>
        </a:spcBef>
        <a:spcAft>
          <a:spcPct val="0"/>
        </a:spcAft>
        <a:buClr>
          <a:schemeClr val="accent1"/>
        </a:buClr>
        <a:buChar char="–"/>
        <a:defRPr sz="1400">
          <a:solidFill>
            <a:srgbClr val="3F4548"/>
          </a:solidFill>
          <a:latin typeface="+mn-lt"/>
          <a:cs typeface="+mn-cs"/>
        </a:defRPr>
      </a:lvl4pPr>
      <a:lvl5pPr marL="1792377" indent="-176222" algn="l" rtl="0" eaLnBrk="1" fontAlgn="base" hangingPunct="1">
        <a:spcBef>
          <a:spcPct val="50000"/>
        </a:spcBef>
        <a:spcAft>
          <a:spcPct val="0"/>
        </a:spcAft>
        <a:buClr>
          <a:schemeClr val="accent1"/>
        </a:buClr>
        <a:buFont typeface="Arial" pitchFamily="34" charset="0"/>
        <a:buChar char="•"/>
        <a:defRPr sz="1200">
          <a:solidFill>
            <a:srgbClr val="3F4548"/>
          </a:solidFill>
          <a:latin typeface="+mn-lt"/>
          <a:cs typeface="+mn-cs"/>
        </a:defRPr>
      </a:lvl5pPr>
      <a:lvl6pPr marL="2249600" indent="-176222" algn="l" rtl="0" eaLnBrk="1" fontAlgn="base" hangingPunct="1">
        <a:spcBef>
          <a:spcPct val="50000"/>
        </a:spcBef>
        <a:spcAft>
          <a:spcPct val="0"/>
        </a:spcAft>
        <a:buClr>
          <a:srgbClr val="D9AB16"/>
        </a:buClr>
        <a:buChar char="»"/>
        <a:defRPr sz="1400">
          <a:solidFill>
            <a:srgbClr val="0D2E64"/>
          </a:solidFill>
          <a:latin typeface="+mn-lt"/>
          <a:cs typeface="+mn-cs"/>
        </a:defRPr>
      </a:lvl6pPr>
      <a:lvl7pPr marL="2706823" indent="-176222" algn="l" rtl="0" eaLnBrk="1" fontAlgn="base" hangingPunct="1">
        <a:spcBef>
          <a:spcPct val="50000"/>
        </a:spcBef>
        <a:spcAft>
          <a:spcPct val="0"/>
        </a:spcAft>
        <a:buClr>
          <a:srgbClr val="D9AB16"/>
        </a:buClr>
        <a:buChar char="»"/>
        <a:defRPr sz="1400">
          <a:solidFill>
            <a:srgbClr val="0D2E64"/>
          </a:solidFill>
          <a:latin typeface="+mn-lt"/>
          <a:cs typeface="+mn-cs"/>
        </a:defRPr>
      </a:lvl7pPr>
      <a:lvl8pPr marL="3164046" indent="-176222" algn="l" rtl="0" eaLnBrk="1" fontAlgn="base" hangingPunct="1">
        <a:spcBef>
          <a:spcPct val="50000"/>
        </a:spcBef>
        <a:spcAft>
          <a:spcPct val="0"/>
        </a:spcAft>
        <a:buClr>
          <a:srgbClr val="D9AB16"/>
        </a:buClr>
        <a:buChar char="»"/>
        <a:defRPr sz="1400">
          <a:solidFill>
            <a:srgbClr val="0D2E64"/>
          </a:solidFill>
          <a:latin typeface="+mn-lt"/>
          <a:cs typeface="+mn-cs"/>
        </a:defRPr>
      </a:lvl8pPr>
      <a:lvl9pPr marL="3621269" indent="-176222" algn="l" rtl="0" eaLnBrk="1" fontAlgn="base" hangingPunct="1">
        <a:spcBef>
          <a:spcPct val="50000"/>
        </a:spcBef>
        <a:spcAft>
          <a:spcPct val="0"/>
        </a:spcAft>
        <a:buClr>
          <a:srgbClr val="D9AB16"/>
        </a:buClr>
        <a:buChar char="»"/>
        <a:defRPr sz="1400">
          <a:solidFill>
            <a:srgbClr val="0D2E64"/>
          </a:solidFill>
          <a:latin typeface="+mn-lt"/>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4"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8" algn="l" defTabSz="914446" rtl="0" eaLnBrk="1" latinLnBrk="0" hangingPunct="1">
        <a:defRPr sz="1800" kern="1200">
          <a:solidFill>
            <a:schemeClr val="tx1"/>
          </a:solidFill>
          <a:latin typeface="+mn-lt"/>
          <a:ea typeface="+mn-ea"/>
          <a:cs typeface="+mn-cs"/>
        </a:defRPr>
      </a:lvl4pPr>
      <a:lvl5pPr marL="1828892"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2" algn="l" defTabSz="91444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268C28-BEA8-6EF7-6428-985C8BA037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5EB17DF-EB39-8CA4-2078-E851F0E8FA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8ACF33-8625-BC78-BFAB-E0AAD80812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AA3298-EAB7-46CE-88E3-72FCE010D117}" type="datetime1">
              <a:rPr lang="en-GB" smtClean="0"/>
              <a:t>11/01/2024</a:t>
            </a:fld>
            <a:endParaRPr lang="en-GB"/>
          </a:p>
        </p:txBody>
      </p:sp>
      <p:sp>
        <p:nvSpPr>
          <p:cNvPr id="5" name="Footer Placeholder 4">
            <a:extLst>
              <a:ext uri="{FF2B5EF4-FFF2-40B4-BE49-F238E27FC236}">
                <a16:creationId xmlns:a16="http://schemas.microsoft.com/office/drawing/2014/main" id="{5097F2B8-D753-6D14-EBE1-B426D7DE8D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D3A6C76-2AC9-F551-7BE1-C340C8FF02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FD773C-CB04-4DAB-89AF-CC391E598DA6}" type="slidenum">
              <a:rPr lang="en-GB" smtClean="0"/>
              <a:t>‹#›</a:t>
            </a:fld>
            <a:endParaRPr lang="en-GB"/>
          </a:p>
        </p:txBody>
      </p:sp>
    </p:spTree>
    <p:extLst>
      <p:ext uri="{BB962C8B-B14F-4D97-AF65-F5344CB8AC3E}">
        <p14:creationId xmlns:p14="http://schemas.microsoft.com/office/powerpoint/2010/main" val="217248615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3.xml"/></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10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image" Target="../media/image42.jpeg"/><Relationship Id="rId1" Type="http://schemas.openxmlformats.org/officeDocument/2006/relationships/slideLayout" Target="../slideLayouts/slideLayout109.xml"/><Relationship Id="rId4" Type="http://schemas.openxmlformats.org/officeDocument/2006/relationships/image" Target="../media/image170.png"/></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2.jpeg"/><Relationship Id="rId1" Type="http://schemas.openxmlformats.org/officeDocument/2006/relationships/slideLayout" Target="../slideLayouts/slideLayout109.xml"/><Relationship Id="rId5" Type="http://schemas.openxmlformats.org/officeDocument/2006/relationships/image" Target="../media/image60.png"/><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7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6.xml"/></Relationships>
</file>

<file path=ppt/slides/_rels/slide2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78.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09.xml"/></Relationships>
</file>

<file path=ppt/slides/_rels/slide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09.xml"/></Relationships>
</file>

<file path=ppt/slides/_rels/slide5.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image" Target="../media/image42.jpeg"/><Relationship Id="rId7"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109.xml"/><Relationship Id="rId6" Type="http://schemas.openxmlformats.org/officeDocument/2006/relationships/hyperlink" Target="https://www.bigissue.com/invest/" TargetMode="External"/><Relationship Id="rId5" Type="http://schemas.openxmlformats.org/officeDocument/2006/relationships/image" Target="cid:image006.png@01D90328.5E0A9FB0" TargetMode="External"/><Relationship Id="rId10" Type="http://schemas.openxmlformats.org/officeDocument/2006/relationships/image" Target="../media/image47.emf"/><Relationship Id="rId4" Type="http://schemas.openxmlformats.org/officeDocument/2006/relationships/image" Target="../media/image43.png"/><Relationship Id="rId9" Type="http://schemas.openxmlformats.org/officeDocument/2006/relationships/image" Target="../media/image46.emf"/></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120.xml"/><Relationship Id="rId4" Type="http://schemas.openxmlformats.org/officeDocument/2006/relationships/image" Target="../media/image49.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0.xml"/><Relationship Id="rId1" Type="http://schemas.openxmlformats.org/officeDocument/2006/relationships/themeOverride" Target="../theme/themeOverride1.xml"/><Relationship Id="rId5" Type="http://schemas.openxmlformats.org/officeDocument/2006/relationships/image" Target="../media/image51.png"/><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120.xml"/><Relationship Id="rId4" Type="http://schemas.openxmlformats.org/officeDocument/2006/relationships/image" Target="../media/image53.jpeg"/></Relationships>
</file>

<file path=ppt/slides/_rels/slide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xml"/><Relationship Id="rId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GB" dirty="0"/>
              <a:t>Impact Investing in Practice</a:t>
            </a:r>
          </a:p>
        </p:txBody>
      </p:sp>
      <p:sp>
        <p:nvSpPr>
          <p:cNvPr id="2051" name="Rectangle 3"/>
          <p:cNvSpPr>
            <a:spLocks noGrp="1" noChangeArrowheads="1"/>
          </p:cNvSpPr>
          <p:nvPr>
            <p:ph type="subTitle" idx="1"/>
          </p:nvPr>
        </p:nvSpPr>
        <p:spPr>
          <a:xfrm>
            <a:off x="527055" y="2708279"/>
            <a:ext cx="7838011" cy="1296789"/>
          </a:xfrm>
        </p:spPr>
        <p:txBody>
          <a:bodyPr/>
          <a:lstStyle/>
          <a:p>
            <a:r>
              <a:rPr lang="en-GB" dirty="0"/>
              <a:t>James Potter, Big Issue Invest Fund Management</a:t>
            </a:r>
          </a:p>
          <a:p>
            <a:r>
              <a:rPr lang="en-GB" dirty="0"/>
              <a:t>Elisabeth </a:t>
            </a:r>
            <a:r>
              <a:rPr lang="en-GB" dirty="0" err="1"/>
              <a:t>Andreew</a:t>
            </a:r>
            <a:r>
              <a:rPr lang="en-GB" dirty="0"/>
              <a:t>, Danish Social Investment Fund</a:t>
            </a:r>
          </a:p>
          <a:p>
            <a:endParaRPr lang="en-GB" dirty="0"/>
          </a:p>
          <a:p>
            <a:endParaRPr lang="en-GB" dirty="0"/>
          </a:p>
          <a:p>
            <a:r>
              <a:rPr lang="en-GB" sz="1800" dirty="0"/>
              <a:t>Chaired by </a:t>
            </a:r>
          </a:p>
          <a:p>
            <a:r>
              <a:rPr lang="en-GB" dirty="0"/>
              <a:t>Kedi Huang</a:t>
            </a:r>
          </a:p>
          <a:p>
            <a:endParaRPr lang="en-GB" dirty="0"/>
          </a:p>
          <a:p>
            <a:endParaRPr lang="en-GB" dirty="0"/>
          </a:p>
          <a:p>
            <a:endParaRPr lang="en-GB" dirty="0"/>
          </a:p>
        </p:txBody>
      </p:sp>
      <p:sp>
        <p:nvSpPr>
          <p:cNvPr id="4" name="Rectangle 4"/>
          <p:cNvSpPr>
            <a:spLocks noGrp="1" noChangeArrowheads="1"/>
          </p:cNvSpPr>
          <p:nvPr>
            <p:ph type="dt" sz="half" idx="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5E48DFFE-EFA0-44BE-8867-EC03927B5DA5}" type="datetime4">
              <a:rPr kumimoji="0" lang="en-GB"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11 January 2024</a:t>
            </a:fld>
            <a:endParaRPr kumimoji="0" lang="en-GB" sz="1200" b="0" i="0" u="none" strike="noStrike" kern="1200" cap="none" spc="0" normalizeH="0" baseline="0" noProof="0" dirty="0">
              <a:ln>
                <a:noFill/>
              </a:ln>
              <a:solidFill>
                <a:prstClr val="white"/>
              </a:solidFill>
              <a:effectLst/>
              <a:uLnTx/>
              <a:uFillTx/>
              <a:latin typeface="Arial" charset="0"/>
              <a:ea typeface="+mn-ea"/>
              <a:cs typeface="Arial"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3">
            <a:extLst>
              <a:ext uri="{FF2B5EF4-FFF2-40B4-BE49-F238E27FC236}">
                <a16:creationId xmlns:a16="http://schemas.microsoft.com/office/drawing/2014/main" id="{4C2031E4-414A-9B6E-DFF2-A3EF55DA9EA0}"/>
              </a:ext>
            </a:extLst>
          </p:cNvPr>
          <p:cNvGraphicFramePr>
            <a:graphicFrameLocks noGrp="1"/>
          </p:cNvGraphicFramePr>
          <p:nvPr/>
        </p:nvGraphicFramePr>
        <p:xfrm>
          <a:off x="747942" y="1810541"/>
          <a:ext cx="10757518" cy="3659239"/>
        </p:xfrm>
        <a:graphic>
          <a:graphicData uri="http://schemas.openxmlformats.org/drawingml/2006/table">
            <a:tbl>
              <a:tblPr firstCol="1">
                <a:tableStyleId>{5C22544A-7EE6-4342-B048-85BDC9FD1C3A}</a:tableStyleId>
              </a:tblPr>
              <a:tblGrid>
                <a:gridCol w="1551375">
                  <a:extLst>
                    <a:ext uri="{9D8B030D-6E8A-4147-A177-3AD203B41FA5}">
                      <a16:colId xmlns:a16="http://schemas.microsoft.com/office/drawing/2014/main" val="1089657418"/>
                    </a:ext>
                  </a:extLst>
                </a:gridCol>
                <a:gridCol w="869185">
                  <a:extLst>
                    <a:ext uri="{9D8B030D-6E8A-4147-A177-3AD203B41FA5}">
                      <a16:colId xmlns:a16="http://schemas.microsoft.com/office/drawing/2014/main" val="4191723271"/>
                    </a:ext>
                  </a:extLst>
                </a:gridCol>
                <a:gridCol w="8336958">
                  <a:extLst>
                    <a:ext uri="{9D8B030D-6E8A-4147-A177-3AD203B41FA5}">
                      <a16:colId xmlns:a16="http://schemas.microsoft.com/office/drawing/2014/main" val="1561666056"/>
                    </a:ext>
                  </a:extLst>
                </a:gridCol>
              </a:tblGrid>
              <a:tr h="1051419">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kern="1200">
                          <a:solidFill>
                            <a:schemeClr val="lt1"/>
                          </a:solidFill>
                        </a:rPr>
                        <a:t>Health Provision &amp; </a:t>
                      </a:r>
                      <a:br>
                        <a:rPr lang="en-GB" sz="1600" b="1" kern="1200">
                          <a:solidFill>
                            <a:schemeClr val="lt1"/>
                          </a:solidFill>
                        </a:rPr>
                      </a:br>
                      <a:r>
                        <a:rPr lang="en-GB" sz="1600" b="1" kern="1200">
                          <a:solidFill>
                            <a:schemeClr val="lt1"/>
                          </a:solidFill>
                        </a:rPr>
                        <a:t>Care</a:t>
                      </a:r>
                    </a:p>
                  </a:txBody>
                  <a:tcPr anchor="ctr">
                    <a:solidFill>
                      <a:srgbClr val="0BC179"/>
                    </a:solidFill>
                  </a:tcPr>
                </a:tc>
                <a:tc>
                  <a:txBody>
                    <a:bodyPr/>
                    <a:lstStyle/>
                    <a:p>
                      <a:pPr marL="285750" indent="-285750">
                        <a:lnSpc>
                          <a:spcPct val="150000"/>
                        </a:lnSpc>
                        <a:buFont typeface="Arial" panose="020B0604020202020204" pitchFamily="34" charset="0"/>
                        <a:buChar char="•"/>
                      </a:pPr>
                      <a:endParaRPr lang="en-GB" sz="1400"/>
                    </a:p>
                  </a:txBody>
                  <a:tcPr/>
                </a:tc>
                <a:tc>
                  <a:txBody>
                    <a:bodyPr/>
                    <a:lstStyle/>
                    <a:p>
                      <a:pPr marL="285750" indent="-285750">
                        <a:lnSpc>
                          <a:spcPct val="120000"/>
                        </a:lnSpc>
                        <a:buFont typeface="Arial" panose="020B0604020202020204" pitchFamily="34" charset="0"/>
                        <a:buChar char="•"/>
                      </a:pPr>
                      <a:r>
                        <a:rPr lang="en-GB" sz="1400" dirty="0"/>
                        <a:t>Poverty accentuates poor health</a:t>
                      </a:r>
                    </a:p>
                    <a:p>
                      <a:pPr marL="285750" indent="-285750">
                        <a:lnSpc>
                          <a:spcPct val="120000"/>
                        </a:lnSpc>
                        <a:buFont typeface="Arial" panose="020B0604020202020204" pitchFamily="34" charset="0"/>
                        <a:buChar char="•"/>
                      </a:pPr>
                      <a:r>
                        <a:rPr lang="en-GB" sz="1400" dirty="0"/>
                        <a:t>Poor health, in turn can accelerate poverty</a:t>
                      </a:r>
                    </a:p>
                    <a:p>
                      <a:pPr marL="285750" indent="-285750">
                        <a:lnSpc>
                          <a:spcPct val="120000"/>
                        </a:lnSpc>
                        <a:buFont typeface="Arial" panose="020B0604020202020204" pitchFamily="34" charset="0"/>
                        <a:buChar char="•"/>
                      </a:pPr>
                      <a:r>
                        <a:rPr lang="en-GB" sz="1400" dirty="0"/>
                        <a:t>1.6 million people in England have unmet care needs</a:t>
                      </a:r>
                    </a:p>
                  </a:txBody>
                  <a:tcPr/>
                </a:tc>
                <a:extLst>
                  <a:ext uri="{0D108BD9-81ED-4DB2-BD59-A6C34878D82A}">
                    <a16:rowId xmlns:a16="http://schemas.microsoft.com/office/drawing/2014/main" val="721654592"/>
                  </a:ext>
                </a:extLst>
              </a:tr>
              <a:tr h="1051419">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a:t>Affordable Housing</a:t>
                      </a:r>
                    </a:p>
                  </a:txBody>
                  <a:tcPr anchor="ctr">
                    <a:solidFill>
                      <a:srgbClr val="0BC179"/>
                    </a:solidFill>
                  </a:tcPr>
                </a:tc>
                <a:tc>
                  <a:txBody>
                    <a:bodyPr/>
                    <a:lstStyle/>
                    <a:p>
                      <a:pPr marL="285750" indent="-285750">
                        <a:lnSpc>
                          <a:spcPct val="150000"/>
                        </a:lnSpc>
                        <a:buFont typeface="Arial" panose="020B0604020202020204" pitchFamily="34" charset="0"/>
                        <a:buChar char="•"/>
                      </a:pPr>
                      <a:endParaRPr lang="en-GB" sz="1400"/>
                    </a:p>
                  </a:txBody>
                  <a:tcPr/>
                </a:tc>
                <a:tc>
                  <a:txBody>
                    <a:bodyPr/>
                    <a:lstStyle/>
                    <a:p>
                      <a:pPr marL="285750" indent="-285750">
                        <a:lnSpc>
                          <a:spcPct val="120000"/>
                        </a:lnSpc>
                        <a:buFont typeface="Arial" panose="020B0604020202020204" pitchFamily="34" charset="0"/>
                        <a:buChar char="•"/>
                      </a:pPr>
                      <a:r>
                        <a:rPr lang="en-GB" sz="1400"/>
                        <a:t>274,000 homeless in England, including 126,000 children</a:t>
                      </a:r>
                    </a:p>
                    <a:p>
                      <a:pPr marL="285750" indent="-285750">
                        <a:lnSpc>
                          <a:spcPct val="120000"/>
                        </a:lnSpc>
                        <a:buFont typeface="Arial" panose="020B0604020202020204" pitchFamily="34" charset="0"/>
                        <a:buChar char="•"/>
                      </a:pPr>
                      <a:r>
                        <a:rPr lang="en-GB" sz="1400"/>
                        <a:t>Housing costs are a major factor in creating poverty</a:t>
                      </a:r>
                    </a:p>
                    <a:p>
                      <a:pPr marL="285750" indent="-285750">
                        <a:lnSpc>
                          <a:spcPct val="120000"/>
                        </a:lnSpc>
                        <a:buFont typeface="Arial" panose="020B0604020202020204" pitchFamily="34" charset="0"/>
                        <a:buChar char="•"/>
                      </a:pPr>
                      <a:r>
                        <a:rPr lang="en-GB" sz="1400"/>
                        <a:t>46% of social renters have the highest rate of poverty</a:t>
                      </a: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GB" sz="1400"/>
                        <a:t>&gt; 1 million households on social housing waiting lists</a:t>
                      </a:r>
                    </a:p>
                  </a:txBody>
                  <a:tcPr/>
                </a:tc>
                <a:extLst>
                  <a:ext uri="{0D108BD9-81ED-4DB2-BD59-A6C34878D82A}">
                    <a16:rowId xmlns:a16="http://schemas.microsoft.com/office/drawing/2014/main" val="2588146963"/>
                  </a:ext>
                </a:extLst>
              </a:tr>
              <a:tr h="1509333">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1" kern="1200" dirty="0">
                          <a:solidFill>
                            <a:schemeClr val="lt1"/>
                          </a:solidFill>
                        </a:rPr>
                        <a:t>Social Infrastructure </a:t>
                      </a:r>
                      <a:endParaRPr lang="en-GB" sz="1600" b="1" kern="1200" dirty="0">
                        <a:solidFill>
                          <a:schemeClr val="lt1"/>
                        </a:solidFill>
                        <a:latin typeface="+mn-lt"/>
                        <a:ea typeface="+mn-ea"/>
                        <a:cs typeface="+mn-cs"/>
                      </a:endParaRPr>
                    </a:p>
                  </a:txBody>
                  <a:tcPr anchor="ctr">
                    <a:solidFill>
                      <a:srgbClr val="0BC179"/>
                    </a:solidFill>
                  </a:tcPr>
                </a:tc>
                <a:tc>
                  <a:txBody>
                    <a:bodyPr/>
                    <a:lstStyle/>
                    <a:p>
                      <a:pPr marL="285750" indent="-285750">
                        <a:lnSpc>
                          <a:spcPct val="150000"/>
                        </a:lnSpc>
                        <a:buFont typeface="Arial" panose="020B0604020202020204" pitchFamily="34" charset="0"/>
                        <a:buChar char="•"/>
                      </a:pPr>
                      <a:endParaRPr lang="en-GB" sz="1400"/>
                    </a:p>
                  </a:txBody>
                  <a:tcPr/>
                </a:tc>
                <a:tc>
                  <a:txBody>
                    <a:bodyPr/>
                    <a:lstStyle/>
                    <a:p>
                      <a:pPr marL="285750" indent="-285750">
                        <a:lnSpc>
                          <a:spcPct val="120000"/>
                        </a:lnSpc>
                        <a:buFont typeface="Arial" panose="020B0604020202020204" pitchFamily="34" charset="0"/>
                        <a:buChar char="•"/>
                      </a:pPr>
                      <a:r>
                        <a:rPr lang="en-GB" sz="1400" dirty="0"/>
                        <a:t>Areas of higher deprivation are linked to lower socio-economic outcomes in a range of social issues:</a:t>
                      </a:r>
                    </a:p>
                    <a:p>
                      <a:pPr marL="742950" marR="0" lvl="1"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GB" sz="1400" kern="1200" dirty="0">
                          <a:solidFill>
                            <a:schemeClr val="dk1"/>
                          </a:solidFill>
                          <a:latin typeface="+mn-lt"/>
                          <a:ea typeface="+mn-ea"/>
                          <a:cs typeface="+mn-cs"/>
                        </a:rPr>
                        <a:t>Over 700,000 16-24 year olds in UK are not in Education, Employment or Training</a:t>
                      </a:r>
                    </a:p>
                    <a:p>
                      <a:pPr marL="285750" indent="-285750">
                        <a:lnSpc>
                          <a:spcPct val="120000"/>
                        </a:lnSpc>
                        <a:buFont typeface="Arial" panose="020B0604020202020204" pitchFamily="34" charset="0"/>
                        <a:buChar char="•"/>
                      </a:pPr>
                      <a:r>
                        <a:rPr lang="en-GB" sz="1400" dirty="0"/>
                        <a:t>Councils in areas of deprivation</a:t>
                      </a:r>
                      <a:r>
                        <a:rPr lang="en-GB" sz="1400" baseline="30000" dirty="0"/>
                        <a:t>1</a:t>
                      </a:r>
                      <a:r>
                        <a:rPr lang="en-GB" sz="1400" dirty="0"/>
                        <a:t> have</a:t>
                      </a:r>
                    </a:p>
                    <a:p>
                      <a:pPr marL="742950" lvl="1" indent="-285750">
                        <a:lnSpc>
                          <a:spcPct val="120000"/>
                        </a:lnSpc>
                        <a:buFont typeface="Arial" panose="020B0604020202020204" pitchFamily="34" charset="0"/>
                        <a:buChar char="•"/>
                      </a:pPr>
                      <a:r>
                        <a:rPr lang="en-GB" sz="1400" dirty="0"/>
                        <a:t>Fewer public spaces and buildings</a:t>
                      </a:r>
                    </a:p>
                    <a:p>
                      <a:pPr marL="742950" lvl="1" indent="-285750">
                        <a:lnSpc>
                          <a:spcPct val="120000"/>
                        </a:lnSpc>
                        <a:buFont typeface="Arial" panose="020B0604020202020204" pitchFamily="34" charset="0"/>
                        <a:buChar char="•"/>
                      </a:pPr>
                      <a:r>
                        <a:rPr lang="en-GB" sz="1400" dirty="0"/>
                        <a:t>Less cultural engagement and less active populations</a:t>
                      </a:r>
                    </a:p>
                  </a:txBody>
                  <a:tcPr/>
                </a:tc>
                <a:extLst>
                  <a:ext uri="{0D108BD9-81ED-4DB2-BD59-A6C34878D82A}">
                    <a16:rowId xmlns:a16="http://schemas.microsoft.com/office/drawing/2014/main" val="337108059"/>
                  </a:ext>
                </a:extLst>
              </a:tr>
            </a:tbl>
          </a:graphicData>
        </a:graphic>
      </p:graphicFrame>
      <p:pic>
        <p:nvPicPr>
          <p:cNvPr id="31" name="Picture 2">
            <a:extLst>
              <a:ext uri="{FF2B5EF4-FFF2-40B4-BE49-F238E27FC236}">
                <a16:creationId xmlns:a16="http://schemas.microsoft.com/office/drawing/2014/main" id="{63312A17-ECF0-08E8-B1DF-5570F1BB7E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3" y="5819775"/>
            <a:ext cx="2162175" cy="1038225"/>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9DCAD0FF-6AF4-727A-696F-C533538438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FD773C-CB04-4DAB-89AF-CC391E598DA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8C7CCE28-BA1D-D7D0-FECD-D405C5B37B93}"/>
              </a:ext>
            </a:extLst>
          </p:cNvPr>
          <p:cNvGrpSpPr/>
          <p:nvPr/>
        </p:nvGrpSpPr>
        <p:grpSpPr>
          <a:xfrm>
            <a:off x="735530" y="158447"/>
            <a:ext cx="8646851" cy="720431"/>
            <a:chOff x="735530" y="158447"/>
            <a:chExt cx="8646851" cy="720431"/>
          </a:xfrm>
        </p:grpSpPr>
        <p:sp>
          <p:nvSpPr>
            <p:cNvPr id="9" name="Rectangle 8">
              <a:extLst>
                <a:ext uri="{FF2B5EF4-FFF2-40B4-BE49-F238E27FC236}">
                  <a16:creationId xmlns:a16="http://schemas.microsoft.com/office/drawing/2014/main" id="{DCC1F568-4EDA-E13C-C34A-CE150A6E1304}"/>
                </a:ext>
              </a:extLst>
            </p:cNvPr>
            <p:cNvSpPr/>
            <p:nvPr/>
          </p:nvSpPr>
          <p:spPr>
            <a:xfrm>
              <a:off x="735530" y="158447"/>
              <a:ext cx="8646851" cy="7168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4. Fund IV Social Impact Sectors</a:t>
              </a:r>
              <a:endParaRPr kumimoji="0" lang="en-GB"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46578AA-E1B8-9D15-74B4-DA839BDC8A56}"/>
                </a:ext>
              </a:extLst>
            </p:cNvPr>
            <p:cNvSpPr txBox="1"/>
            <p:nvPr/>
          </p:nvSpPr>
          <p:spPr>
            <a:xfrm>
              <a:off x="735530" y="540324"/>
              <a:ext cx="417473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Fund IV addresses key national social challenges</a:t>
              </a:r>
            </a:p>
          </p:txBody>
        </p:sp>
      </p:grpSp>
      <p:sp>
        <p:nvSpPr>
          <p:cNvPr id="12" name="Title 1">
            <a:extLst>
              <a:ext uri="{FF2B5EF4-FFF2-40B4-BE49-F238E27FC236}">
                <a16:creationId xmlns:a16="http://schemas.microsoft.com/office/drawing/2014/main" id="{5793D93C-3014-A817-B348-506315310F55}"/>
              </a:ext>
            </a:extLst>
          </p:cNvPr>
          <p:cNvSpPr txBox="1">
            <a:spLocks/>
          </p:cNvSpPr>
          <p:nvPr/>
        </p:nvSpPr>
        <p:spPr>
          <a:xfrm>
            <a:off x="957280" y="739540"/>
            <a:ext cx="10515600" cy="83800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28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en-GB" sz="2800" b="0" i="0" u="none" strike="noStrike" kern="1200" cap="none" spc="0" normalizeH="0" baseline="0" noProof="0" dirty="0">
                <a:ln>
                  <a:noFill/>
                </a:ln>
                <a:solidFill>
                  <a:prstClr val="black"/>
                </a:solidFill>
                <a:effectLst/>
                <a:uLnTx/>
                <a:uFillTx/>
                <a:latin typeface="Calibri Light" panose="020F0302020204030204"/>
                <a:ea typeface="+mj-ea"/>
                <a:cs typeface="+mj-cs"/>
              </a:rPr>
              <a:t>	</a:t>
            </a:r>
            <a:r>
              <a:rPr kumimoji="0" lang="en-GB" sz="2400" b="0" i="1" u="none" strike="noStrike" kern="1200" cap="none" spc="0" normalizeH="0" baseline="0" noProof="0" dirty="0">
                <a:ln>
                  <a:noFill/>
                </a:ln>
                <a:solidFill>
                  <a:prstClr val="black"/>
                </a:solidFill>
                <a:effectLst/>
                <a:uLnTx/>
                <a:uFillTx/>
                <a:latin typeface="Calibri" panose="020F0502020204030204"/>
                <a:ea typeface="+mj-ea"/>
                <a:cs typeface="+mj-cs"/>
              </a:rPr>
              <a:t>One Fifth of the UK Population Live in Poverty and Inequality is Rising</a:t>
            </a:r>
          </a:p>
        </p:txBody>
      </p:sp>
      <p:pic>
        <p:nvPicPr>
          <p:cNvPr id="13" name="Picture 12" descr="A close up of a sign&#10;&#10;Description automatically generated">
            <a:extLst>
              <a:ext uri="{FF2B5EF4-FFF2-40B4-BE49-F238E27FC236}">
                <a16:creationId xmlns:a16="http://schemas.microsoft.com/office/drawing/2014/main" id="{26F6AC3C-F03E-2367-7D31-FDB645BD0D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280" y="1059895"/>
            <a:ext cx="646450" cy="646450"/>
          </a:xfrm>
          <a:prstGeom prst="rect">
            <a:avLst/>
          </a:prstGeom>
          <a:ln>
            <a:solidFill>
              <a:schemeClr val="accent2"/>
            </a:solidFill>
          </a:ln>
        </p:spPr>
      </p:pic>
      <p:pic>
        <p:nvPicPr>
          <p:cNvPr id="15" name="Picture 14" descr="A close up of text on a black background&#10;&#10;Description automatically generated">
            <a:extLst>
              <a:ext uri="{FF2B5EF4-FFF2-40B4-BE49-F238E27FC236}">
                <a16:creationId xmlns:a16="http://schemas.microsoft.com/office/drawing/2014/main" id="{C32A2202-2E93-F107-259C-0157CF8CA5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2740" y="3004508"/>
            <a:ext cx="705098" cy="705098"/>
          </a:xfrm>
          <a:prstGeom prst="rect">
            <a:avLst/>
          </a:prstGeom>
        </p:spPr>
      </p:pic>
      <p:pic>
        <p:nvPicPr>
          <p:cNvPr id="16" name="Picture 15" descr="A close up of a sign&#10;&#10;Description automatically generated">
            <a:extLst>
              <a:ext uri="{FF2B5EF4-FFF2-40B4-BE49-F238E27FC236}">
                <a16:creationId xmlns:a16="http://schemas.microsoft.com/office/drawing/2014/main" id="{2CB0FB08-F30B-EA5C-0074-CDE5937AAB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92740" y="2002567"/>
            <a:ext cx="705098" cy="705098"/>
          </a:xfrm>
          <a:prstGeom prst="rect">
            <a:avLst/>
          </a:prstGeom>
        </p:spPr>
      </p:pic>
      <p:pic>
        <p:nvPicPr>
          <p:cNvPr id="17" name="Picture 16" descr="A close up of a sign&#10;&#10;Description automatically generated">
            <a:extLst>
              <a:ext uri="{FF2B5EF4-FFF2-40B4-BE49-F238E27FC236}">
                <a16:creationId xmlns:a16="http://schemas.microsoft.com/office/drawing/2014/main" id="{481FE5CF-2B0D-C0E2-A835-79650CD245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26228" y="4212394"/>
            <a:ext cx="705098" cy="705098"/>
          </a:xfrm>
          <a:prstGeom prst="rect">
            <a:avLst/>
          </a:prstGeom>
        </p:spPr>
      </p:pic>
      <p:sp>
        <p:nvSpPr>
          <p:cNvPr id="18" name="TextBox 17">
            <a:extLst>
              <a:ext uri="{FF2B5EF4-FFF2-40B4-BE49-F238E27FC236}">
                <a16:creationId xmlns:a16="http://schemas.microsoft.com/office/drawing/2014/main" id="{C6DF7ED2-49EB-BE7C-EE7E-6D5711749B13}"/>
              </a:ext>
            </a:extLst>
          </p:cNvPr>
          <p:cNvSpPr txBox="1"/>
          <p:nvPr/>
        </p:nvSpPr>
        <p:spPr>
          <a:xfrm>
            <a:off x="3143104" y="5241901"/>
            <a:ext cx="143500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1" u="none" strike="noStrike" kern="1200" cap="none" spc="0" normalizeH="0" baseline="30000" noProof="0">
                <a:ln>
                  <a:noFill/>
                </a:ln>
                <a:solidFill>
                  <a:prstClr val="black"/>
                </a:solidFill>
                <a:effectLst/>
                <a:uLnTx/>
                <a:uFillTx/>
                <a:latin typeface="Calibri" panose="020F0502020204030204"/>
                <a:ea typeface="+mn-ea"/>
                <a:cs typeface="+mn-cs"/>
              </a:rPr>
              <a:t>1 </a:t>
            </a:r>
            <a:r>
              <a:rPr kumimoji="0" lang="en-GB" sz="800" b="0" i="1" u="none" strike="noStrike" kern="1200" cap="none" spc="0" normalizeH="0" baseline="0" noProof="0">
                <a:ln>
                  <a:noFill/>
                </a:ln>
                <a:solidFill>
                  <a:prstClr val="black"/>
                </a:solidFill>
                <a:effectLst/>
                <a:uLnTx/>
                <a:uFillTx/>
                <a:latin typeface="Calibri" panose="020F0502020204030204"/>
                <a:ea typeface="+mn-ea"/>
                <a:cs typeface="+mn-cs"/>
              </a:rPr>
              <a:t>10% worst-off council wards</a:t>
            </a:r>
          </a:p>
        </p:txBody>
      </p:sp>
    </p:spTree>
    <p:extLst>
      <p:ext uri="{BB962C8B-B14F-4D97-AF65-F5344CB8AC3E}">
        <p14:creationId xmlns:p14="http://schemas.microsoft.com/office/powerpoint/2010/main" val="1322288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a:extLst>
              <a:ext uri="{FF2B5EF4-FFF2-40B4-BE49-F238E27FC236}">
                <a16:creationId xmlns:a16="http://schemas.microsoft.com/office/drawing/2014/main" id="{63312A17-ECF0-08E8-B1DF-5570F1BB7E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3" y="5819775"/>
            <a:ext cx="2162175" cy="1038225"/>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9DCAD0FF-6AF4-727A-696F-C533538438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FD773C-CB04-4DAB-89AF-CC391E598DA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8C7CCE28-BA1D-D7D0-FECD-D405C5B37B93}"/>
              </a:ext>
            </a:extLst>
          </p:cNvPr>
          <p:cNvGrpSpPr/>
          <p:nvPr/>
        </p:nvGrpSpPr>
        <p:grpSpPr>
          <a:xfrm>
            <a:off x="735530" y="158447"/>
            <a:ext cx="8646851" cy="720431"/>
            <a:chOff x="735530" y="158447"/>
            <a:chExt cx="8646851" cy="720431"/>
          </a:xfrm>
        </p:grpSpPr>
        <p:sp>
          <p:nvSpPr>
            <p:cNvPr id="9" name="Rectangle 8">
              <a:extLst>
                <a:ext uri="{FF2B5EF4-FFF2-40B4-BE49-F238E27FC236}">
                  <a16:creationId xmlns:a16="http://schemas.microsoft.com/office/drawing/2014/main" id="{DCC1F568-4EDA-E13C-C34A-CE150A6E1304}"/>
                </a:ext>
              </a:extLst>
            </p:cNvPr>
            <p:cNvSpPr/>
            <p:nvPr/>
          </p:nvSpPr>
          <p:spPr>
            <a:xfrm>
              <a:off x="735530" y="158447"/>
              <a:ext cx="8646851" cy="7168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5. What problems does Fund IV solve as a </a:t>
              </a:r>
              <a:r>
                <a:rPr kumimoji="0" lang="en-GB"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unitranche</a:t>
              </a: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social impact debt fund?</a:t>
              </a:r>
              <a:endParaRPr kumimoji="0" lang="en-GB"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46578AA-E1B8-9D15-74B4-DA839BDC8A56}"/>
                </a:ext>
              </a:extLst>
            </p:cNvPr>
            <p:cNvSpPr txBox="1"/>
            <p:nvPr/>
          </p:nvSpPr>
          <p:spPr>
            <a:xfrm>
              <a:off x="735530" y="540324"/>
              <a:ext cx="538884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A single provider of financing for asset backed projects at scale</a:t>
              </a:r>
            </a:p>
          </p:txBody>
        </p:sp>
      </p:grpSp>
      <p:sp>
        <p:nvSpPr>
          <p:cNvPr id="2" name="TextBox 1">
            <a:extLst>
              <a:ext uri="{FF2B5EF4-FFF2-40B4-BE49-F238E27FC236}">
                <a16:creationId xmlns:a16="http://schemas.microsoft.com/office/drawing/2014/main" id="{B19ECBBE-5FE7-9588-C322-854A9DF43256}"/>
              </a:ext>
            </a:extLst>
          </p:cNvPr>
          <p:cNvSpPr txBox="1"/>
          <p:nvPr/>
        </p:nvSpPr>
        <p:spPr>
          <a:xfrm>
            <a:off x="607361" y="4296642"/>
            <a:ext cx="5517017" cy="954107"/>
          </a:xfrm>
          <a:prstGeom prst="rect">
            <a:avLst/>
          </a:prstGeom>
          <a:noFill/>
        </p:spPr>
        <p:txBody>
          <a:bodyPr wrap="square" rtlCol="0">
            <a:spAutoFit/>
          </a:bodyPr>
          <a:lstStyle/>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Banks provide up to 50% of funding for capital project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Separate mezzanine debt lender provides c.15% of financing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DF430BD2-6074-9A60-D584-74B50D4A135A}"/>
              </a:ext>
            </a:extLst>
          </p:cNvPr>
          <p:cNvSpPr/>
          <p:nvPr/>
        </p:nvSpPr>
        <p:spPr>
          <a:xfrm>
            <a:off x="782852" y="1207363"/>
            <a:ext cx="5313148" cy="230820"/>
          </a:xfrm>
          <a:prstGeom prst="rect">
            <a:avLst/>
          </a:prstGeom>
          <a:solidFill>
            <a:srgbClr val="0BC179"/>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Traditional capital financing structure (social enterprises)</a:t>
            </a:r>
          </a:p>
        </p:txBody>
      </p:sp>
      <p:sp>
        <p:nvSpPr>
          <p:cNvPr id="4" name="Rectangle 3">
            <a:extLst>
              <a:ext uri="{FF2B5EF4-FFF2-40B4-BE49-F238E27FC236}">
                <a16:creationId xmlns:a16="http://schemas.microsoft.com/office/drawing/2014/main" id="{96D8EE39-4DC1-0FA5-7B3B-2EB85BE61174}"/>
              </a:ext>
            </a:extLst>
          </p:cNvPr>
          <p:cNvSpPr/>
          <p:nvPr/>
        </p:nvSpPr>
        <p:spPr>
          <a:xfrm>
            <a:off x="6228942" y="1201543"/>
            <a:ext cx="5313148" cy="230820"/>
          </a:xfrm>
          <a:prstGeom prst="rect">
            <a:avLst/>
          </a:prstGeom>
          <a:solidFill>
            <a:srgbClr val="0BC179"/>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Fund IV financing structure (for social enterprises)</a:t>
            </a:r>
          </a:p>
        </p:txBody>
      </p:sp>
      <mc:AlternateContent xmlns:mc="http://schemas.openxmlformats.org/markup-compatibility/2006" xmlns:cx1="http://schemas.microsoft.com/office/drawing/2015/9/8/chartex">
        <mc:Choice Requires="cx1">
          <p:graphicFrame>
            <p:nvGraphicFramePr>
              <p:cNvPr id="11" name="Chart 10">
                <a:extLst>
                  <a:ext uri="{FF2B5EF4-FFF2-40B4-BE49-F238E27FC236}">
                    <a16:creationId xmlns:a16="http://schemas.microsoft.com/office/drawing/2014/main" id="{79002EC6-77DD-30FA-425A-57CC8C253B5D}"/>
                  </a:ext>
                </a:extLst>
              </p:cNvPr>
              <p:cNvGraphicFramePr/>
              <p:nvPr/>
            </p:nvGraphicFramePr>
            <p:xfrm>
              <a:off x="896337" y="1524197"/>
              <a:ext cx="10665211" cy="2686431"/>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11" name="Chart 10">
                <a:extLst>
                  <a:ext uri="{FF2B5EF4-FFF2-40B4-BE49-F238E27FC236}">
                    <a16:creationId xmlns:a16="http://schemas.microsoft.com/office/drawing/2014/main" id="{79002EC6-77DD-30FA-425A-57CC8C253B5D}"/>
                  </a:ext>
                </a:extLst>
              </p:cNvPr>
              <p:cNvPicPr>
                <a:picLocks noGrp="1" noRot="1" noChangeAspect="1" noMove="1" noResize="1" noEditPoints="1" noAdjustHandles="1" noChangeArrowheads="1" noChangeShapeType="1"/>
              </p:cNvPicPr>
              <p:nvPr/>
            </p:nvPicPr>
            <p:blipFill>
              <a:blip r:embed="rId4"/>
              <a:stretch>
                <a:fillRect/>
              </a:stretch>
            </p:blipFill>
            <p:spPr>
              <a:xfrm>
                <a:off x="896337" y="1524197"/>
                <a:ext cx="10665211" cy="2686431"/>
              </a:xfrm>
              <a:prstGeom prst="rect">
                <a:avLst/>
              </a:prstGeom>
            </p:spPr>
          </p:pic>
        </mc:Fallback>
      </mc:AlternateContent>
      <p:sp>
        <p:nvSpPr>
          <p:cNvPr id="12" name="TextBox 11">
            <a:extLst>
              <a:ext uri="{FF2B5EF4-FFF2-40B4-BE49-F238E27FC236}">
                <a16:creationId xmlns:a16="http://schemas.microsoft.com/office/drawing/2014/main" id="{6BB9412D-D957-90C8-3BE4-50DBCD378F17}"/>
              </a:ext>
            </a:extLst>
          </p:cNvPr>
          <p:cNvSpPr txBox="1"/>
          <p:nvPr/>
        </p:nvSpPr>
        <p:spPr>
          <a:xfrm>
            <a:off x="5836783" y="4272315"/>
            <a:ext cx="5517017" cy="954107"/>
          </a:xfrm>
          <a:prstGeom prst="rect">
            <a:avLst/>
          </a:prstGeom>
          <a:noFill/>
        </p:spPr>
        <p:txBody>
          <a:bodyPr wrap="square" rtlCol="0">
            <a:spAutoFit/>
          </a:bodyPr>
          <a:lstStyle/>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Fund IV provides 75-80% of capital project with one set of terms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Borrower uses 15-30% less reserves as % of property asset value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770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a:extLst>
              <a:ext uri="{FF2B5EF4-FFF2-40B4-BE49-F238E27FC236}">
                <a16:creationId xmlns:a16="http://schemas.microsoft.com/office/drawing/2014/main" id="{63312A17-ECF0-08E8-B1DF-5570F1BB7E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3" y="5819775"/>
            <a:ext cx="2162175" cy="1038225"/>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9DCAD0FF-6AF4-727A-696F-C533538438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FD773C-CB04-4DAB-89AF-CC391E598DA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8C7CCE28-BA1D-D7D0-FECD-D405C5B37B93}"/>
              </a:ext>
            </a:extLst>
          </p:cNvPr>
          <p:cNvGrpSpPr/>
          <p:nvPr/>
        </p:nvGrpSpPr>
        <p:grpSpPr>
          <a:xfrm>
            <a:off x="735530" y="158447"/>
            <a:ext cx="8646851" cy="720431"/>
            <a:chOff x="735530" y="158447"/>
            <a:chExt cx="8646851" cy="720431"/>
          </a:xfrm>
        </p:grpSpPr>
        <p:sp>
          <p:nvSpPr>
            <p:cNvPr id="9" name="Rectangle 8">
              <a:extLst>
                <a:ext uri="{FF2B5EF4-FFF2-40B4-BE49-F238E27FC236}">
                  <a16:creationId xmlns:a16="http://schemas.microsoft.com/office/drawing/2014/main" id="{DCC1F568-4EDA-E13C-C34A-CE150A6E1304}"/>
                </a:ext>
              </a:extLst>
            </p:cNvPr>
            <p:cNvSpPr/>
            <p:nvPr/>
          </p:nvSpPr>
          <p:spPr>
            <a:xfrm>
              <a:off x="735530" y="158447"/>
              <a:ext cx="8646851" cy="7168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6. What is Social Impact Debt Fund IV?</a:t>
              </a:r>
              <a:endParaRPr kumimoji="0" lang="en-GB"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46578AA-E1B8-9D15-74B4-DA839BDC8A56}"/>
                </a:ext>
              </a:extLst>
            </p:cNvPr>
            <p:cNvSpPr txBox="1"/>
            <p:nvPr/>
          </p:nvSpPr>
          <p:spPr>
            <a:xfrm>
              <a:off x="735530" y="540324"/>
              <a:ext cx="265399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£75m social impact debt fund</a:t>
              </a:r>
            </a:p>
          </p:txBody>
        </p:sp>
      </p:grpSp>
      <p:grpSp>
        <p:nvGrpSpPr>
          <p:cNvPr id="26" name="Group 25">
            <a:extLst>
              <a:ext uri="{FF2B5EF4-FFF2-40B4-BE49-F238E27FC236}">
                <a16:creationId xmlns:a16="http://schemas.microsoft.com/office/drawing/2014/main" id="{ADB7F9D5-31D4-52EA-D556-E4101642B358}"/>
              </a:ext>
            </a:extLst>
          </p:cNvPr>
          <p:cNvGrpSpPr/>
          <p:nvPr/>
        </p:nvGrpSpPr>
        <p:grpSpPr>
          <a:xfrm>
            <a:off x="4829176" y="1656800"/>
            <a:ext cx="2533650" cy="3729242"/>
            <a:chOff x="4819650" y="1882355"/>
            <a:chExt cx="2533650" cy="3729242"/>
          </a:xfrm>
          <a:solidFill>
            <a:srgbClr val="0BC179"/>
          </a:solidFill>
        </p:grpSpPr>
        <p:sp>
          <p:nvSpPr>
            <p:cNvPr id="27" name="Rectangle: Rounded Corners 26">
              <a:extLst>
                <a:ext uri="{FF2B5EF4-FFF2-40B4-BE49-F238E27FC236}">
                  <a16:creationId xmlns:a16="http://schemas.microsoft.com/office/drawing/2014/main" id="{D07EE367-1600-08A8-178F-7B3DE898D693}"/>
                </a:ext>
              </a:extLst>
            </p:cNvPr>
            <p:cNvSpPr/>
            <p:nvPr/>
          </p:nvSpPr>
          <p:spPr>
            <a:xfrm>
              <a:off x="4819650" y="1882355"/>
              <a:ext cx="2533650" cy="37292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£75m</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Social Impact</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800" b="1" i="0" u="none" strike="noStrike" kern="1200" cap="none" spc="0" normalizeH="0" baseline="0" noProof="0" err="1">
                  <a:ln>
                    <a:noFill/>
                  </a:ln>
                  <a:solidFill>
                    <a:prstClr val="white"/>
                  </a:solidFill>
                  <a:effectLst/>
                  <a:uLnTx/>
                  <a:uFillTx/>
                  <a:latin typeface="Calibri" panose="020F0502020204030204"/>
                  <a:ea typeface="+mn-ea"/>
                  <a:cs typeface="+mn-cs"/>
                </a:rPr>
                <a:t>Unitranche</a:t>
              </a: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Secured Debt Fund</a:t>
              </a:r>
            </a:p>
          </p:txBody>
        </p:sp>
        <p:grpSp>
          <p:nvGrpSpPr>
            <p:cNvPr id="28" name="Group 27">
              <a:extLst>
                <a:ext uri="{FF2B5EF4-FFF2-40B4-BE49-F238E27FC236}">
                  <a16:creationId xmlns:a16="http://schemas.microsoft.com/office/drawing/2014/main" id="{91C2D0BD-FCD6-904C-6D32-FA6BC8B973FE}"/>
                </a:ext>
              </a:extLst>
            </p:cNvPr>
            <p:cNvGrpSpPr/>
            <p:nvPr/>
          </p:nvGrpSpPr>
          <p:grpSpPr>
            <a:xfrm>
              <a:off x="5238875" y="2329251"/>
              <a:ext cx="1800000" cy="1152000"/>
              <a:chOff x="328072" y="4743837"/>
              <a:chExt cx="2400672" cy="1373353"/>
            </a:xfrm>
            <a:grpFill/>
          </p:grpSpPr>
          <p:sp>
            <p:nvSpPr>
              <p:cNvPr id="29" name="Freeform: Shape 28">
                <a:extLst>
                  <a:ext uri="{FF2B5EF4-FFF2-40B4-BE49-F238E27FC236}">
                    <a16:creationId xmlns:a16="http://schemas.microsoft.com/office/drawing/2014/main" id="{DEC35D9D-F72D-7B0D-F38B-59397089EB36}"/>
                  </a:ext>
                </a:extLst>
              </p:cNvPr>
              <p:cNvSpPr/>
              <p:nvPr/>
            </p:nvSpPr>
            <p:spPr>
              <a:xfrm>
                <a:off x="414037" y="5729414"/>
                <a:ext cx="142535" cy="292463"/>
              </a:xfrm>
              <a:custGeom>
                <a:avLst/>
                <a:gdLst>
                  <a:gd name="connsiteX0" fmla="*/ 0 w 104297"/>
                  <a:gd name="connsiteY0" fmla="*/ 202537 h 202537"/>
                  <a:gd name="connsiteX1" fmla="*/ 0 w 104297"/>
                  <a:gd name="connsiteY1" fmla="*/ 0 h 202537"/>
                  <a:gd name="connsiteX2" fmla="*/ 104298 w 104297"/>
                  <a:gd name="connsiteY2" fmla="*/ 0 h 202537"/>
                  <a:gd name="connsiteX3" fmla="*/ 104298 w 104297"/>
                  <a:gd name="connsiteY3" fmla="*/ 202537 h 202537"/>
                  <a:gd name="connsiteX4" fmla="*/ 0 w 104297"/>
                  <a:gd name="connsiteY4" fmla="*/ 202537 h 202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97" h="202537">
                    <a:moveTo>
                      <a:pt x="0" y="202537"/>
                    </a:moveTo>
                    <a:lnTo>
                      <a:pt x="0" y="0"/>
                    </a:lnTo>
                    <a:lnTo>
                      <a:pt x="104298" y="0"/>
                    </a:lnTo>
                    <a:lnTo>
                      <a:pt x="104298" y="202537"/>
                    </a:lnTo>
                    <a:lnTo>
                      <a:pt x="0" y="202537"/>
                    </a:lnTo>
                    <a:close/>
                  </a:path>
                </a:pathLst>
              </a:custGeom>
              <a:solidFill>
                <a:schemeClr val="bg1"/>
              </a:solidFill>
              <a:ln w="4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35E92D52-DAF3-0D63-0A1F-CE2DE46680B3}"/>
                  </a:ext>
                </a:extLst>
              </p:cNvPr>
              <p:cNvSpPr/>
              <p:nvPr/>
            </p:nvSpPr>
            <p:spPr>
              <a:xfrm>
                <a:off x="579644" y="5729414"/>
                <a:ext cx="411426" cy="292463"/>
              </a:xfrm>
              <a:custGeom>
                <a:avLst/>
                <a:gdLst>
                  <a:gd name="connsiteX0" fmla="*/ 0 w 301053"/>
                  <a:gd name="connsiteY0" fmla="*/ 202537 h 202537"/>
                  <a:gd name="connsiteX1" fmla="*/ 0 w 301053"/>
                  <a:gd name="connsiteY1" fmla="*/ 0 h 202537"/>
                  <a:gd name="connsiteX2" fmla="*/ 107304 w 301053"/>
                  <a:gd name="connsiteY2" fmla="*/ 0 h 202537"/>
                  <a:gd name="connsiteX3" fmla="*/ 198282 w 301053"/>
                  <a:gd name="connsiteY3" fmla="*/ 76779 h 202537"/>
                  <a:gd name="connsiteX4" fmla="*/ 198282 w 301053"/>
                  <a:gd name="connsiteY4" fmla="*/ 0 h 202537"/>
                  <a:gd name="connsiteX5" fmla="*/ 301053 w 301053"/>
                  <a:gd name="connsiteY5" fmla="*/ 0 h 202537"/>
                  <a:gd name="connsiteX6" fmla="*/ 301053 w 301053"/>
                  <a:gd name="connsiteY6" fmla="*/ 202537 h 202537"/>
                  <a:gd name="connsiteX7" fmla="*/ 195275 w 301053"/>
                  <a:gd name="connsiteY7" fmla="*/ 202537 h 202537"/>
                  <a:gd name="connsiteX8" fmla="*/ 102772 w 301053"/>
                  <a:gd name="connsiteY8" fmla="*/ 126360 h 202537"/>
                  <a:gd name="connsiteX9" fmla="*/ 102772 w 301053"/>
                  <a:gd name="connsiteY9" fmla="*/ 202537 h 202537"/>
                  <a:gd name="connsiteX10" fmla="*/ 0 w 301053"/>
                  <a:gd name="connsiteY10" fmla="*/ 202537 h 20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053" h="202537">
                    <a:moveTo>
                      <a:pt x="0" y="202537"/>
                    </a:moveTo>
                    <a:lnTo>
                      <a:pt x="0" y="0"/>
                    </a:lnTo>
                    <a:lnTo>
                      <a:pt x="107304" y="0"/>
                    </a:lnTo>
                    <a:lnTo>
                      <a:pt x="198282" y="76779"/>
                    </a:lnTo>
                    <a:lnTo>
                      <a:pt x="198282" y="0"/>
                    </a:lnTo>
                    <a:lnTo>
                      <a:pt x="301053" y="0"/>
                    </a:lnTo>
                    <a:lnTo>
                      <a:pt x="301053" y="202537"/>
                    </a:lnTo>
                    <a:lnTo>
                      <a:pt x="195275" y="202537"/>
                    </a:lnTo>
                    <a:lnTo>
                      <a:pt x="102772" y="126360"/>
                    </a:lnTo>
                    <a:lnTo>
                      <a:pt x="102772" y="202537"/>
                    </a:lnTo>
                    <a:lnTo>
                      <a:pt x="0" y="202537"/>
                    </a:lnTo>
                    <a:close/>
                  </a:path>
                </a:pathLst>
              </a:custGeom>
              <a:solidFill>
                <a:schemeClr val="bg1"/>
              </a:solidFill>
              <a:ln w="4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90B11E7A-77CD-218B-F26F-A1AC28B5850A}"/>
                  </a:ext>
                </a:extLst>
              </p:cNvPr>
              <p:cNvSpPr/>
              <p:nvPr/>
            </p:nvSpPr>
            <p:spPr>
              <a:xfrm>
                <a:off x="1002701" y="5729482"/>
                <a:ext cx="465596" cy="292463"/>
              </a:xfrm>
              <a:custGeom>
                <a:avLst/>
                <a:gdLst>
                  <a:gd name="connsiteX0" fmla="*/ 0 w 340691"/>
                  <a:gd name="connsiteY0" fmla="*/ 0 h 202537"/>
                  <a:gd name="connsiteX1" fmla="*/ 117896 w 340691"/>
                  <a:gd name="connsiteY1" fmla="*/ 0 h 202537"/>
                  <a:gd name="connsiteX2" fmla="*/ 172011 w 340691"/>
                  <a:gd name="connsiteY2" fmla="*/ 107628 h 202537"/>
                  <a:gd name="connsiteX3" fmla="*/ 223397 w 340691"/>
                  <a:gd name="connsiteY3" fmla="*/ 0 h 202537"/>
                  <a:gd name="connsiteX4" fmla="*/ 340691 w 340691"/>
                  <a:gd name="connsiteY4" fmla="*/ 0 h 202537"/>
                  <a:gd name="connsiteX5" fmla="*/ 234312 w 340691"/>
                  <a:gd name="connsiteY5" fmla="*/ 202537 h 202537"/>
                  <a:gd name="connsiteX6" fmla="*/ 106472 w 340691"/>
                  <a:gd name="connsiteY6" fmla="*/ 202537 h 202537"/>
                  <a:gd name="connsiteX7" fmla="*/ 92 w 340691"/>
                  <a:gd name="connsiteY7" fmla="*/ 0 h 20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691" h="202537">
                    <a:moveTo>
                      <a:pt x="0" y="0"/>
                    </a:moveTo>
                    <a:lnTo>
                      <a:pt x="117896" y="0"/>
                    </a:lnTo>
                    <a:lnTo>
                      <a:pt x="172011" y="107628"/>
                    </a:lnTo>
                    <a:lnTo>
                      <a:pt x="223397" y="0"/>
                    </a:lnTo>
                    <a:lnTo>
                      <a:pt x="340691" y="0"/>
                    </a:lnTo>
                    <a:lnTo>
                      <a:pt x="234312" y="202537"/>
                    </a:lnTo>
                    <a:lnTo>
                      <a:pt x="106472" y="202537"/>
                    </a:lnTo>
                    <a:lnTo>
                      <a:pt x="92" y="0"/>
                    </a:lnTo>
                    <a:close/>
                  </a:path>
                </a:pathLst>
              </a:custGeom>
              <a:solidFill>
                <a:schemeClr val="bg1"/>
              </a:solidFill>
              <a:ln w="4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441F4D68-F36C-42D5-FF68-9F14B877338A}"/>
                  </a:ext>
                </a:extLst>
              </p:cNvPr>
              <p:cNvSpPr/>
              <p:nvPr/>
            </p:nvSpPr>
            <p:spPr>
              <a:xfrm>
                <a:off x="1479801" y="5729551"/>
                <a:ext cx="342465" cy="292463"/>
              </a:xfrm>
              <a:custGeom>
                <a:avLst/>
                <a:gdLst>
                  <a:gd name="connsiteX0" fmla="*/ 250593 w 250592"/>
                  <a:gd name="connsiteY0" fmla="*/ 62533 h 202537"/>
                  <a:gd name="connsiteX1" fmla="*/ 104298 w 250592"/>
                  <a:gd name="connsiteY1" fmla="*/ 62533 h 202537"/>
                  <a:gd name="connsiteX2" fmla="*/ 104298 w 250592"/>
                  <a:gd name="connsiteY2" fmla="*/ 77056 h 202537"/>
                  <a:gd name="connsiteX3" fmla="*/ 245135 w 250592"/>
                  <a:gd name="connsiteY3" fmla="*/ 77056 h 202537"/>
                  <a:gd name="connsiteX4" fmla="*/ 245135 w 250592"/>
                  <a:gd name="connsiteY4" fmla="*/ 125435 h 202537"/>
                  <a:gd name="connsiteX5" fmla="*/ 104298 w 250592"/>
                  <a:gd name="connsiteY5" fmla="*/ 125435 h 202537"/>
                  <a:gd name="connsiteX6" fmla="*/ 104298 w 250592"/>
                  <a:gd name="connsiteY6" fmla="*/ 139958 h 202537"/>
                  <a:gd name="connsiteX7" fmla="*/ 250593 w 250592"/>
                  <a:gd name="connsiteY7" fmla="*/ 139958 h 202537"/>
                  <a:gd name="connsiteX8" fmla="*/ 250593 w 250592"/>
                  <a:gd name="connsiteY8" fmla="*/ 202537 h 202537"/>
                  <a:gd name="connsiteX9" fmla="*/ 0 w 250592"/>
                  <a:gd name="connsiteY9" fmla="*/ 202537 h 202537"/>
                  <a:gd name="connsiteX10" fmla="*/ 0 w 250592"/>
                  <a:gd name="connsiteY10" fmla="*/ 0 h 202537"/>
                  <a:gd name="connsiteX11" fmla="*/ 250593 w 250592"/>
                  <a:gd name="connsiteY11" fmla="*/ 0 h 202537"/>
                  <a:gd name="connsiteX12" fmla="*/ 250593 w 250592"/>
                  <a:gd name="connsiteY12" fmla="*/ 62579 h 20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0592" h="202537">
                    <a:moveTo>
                      <a:pt x="250593" y="62533"/>
                    </a:moveTo>
                    <a:lnTo>
                      <a:pt x="104298" y="62533"/>
                    </a:lnTo>
                    <a:lnTo>
                      <a:pt x="104298" y="77056"/>
                    </a:lnTo>
                    <a:lnTo>
                      <a:pt x="245135" y="77056"/>
                    </a:lnTo>
                    <a:lnTo>
                      <a:pt x="245135" y="125435"/>
                    </a:lnTo>
                    <a:lnTo>
                      <a:pt x="104298" y="125435"/>
                    </a:lnTo>
                    <a:lnTo>
                      <a:pt x="104298" y="139958"/>
                    </a:lnTo>
                    <a:lnTo>
                      <a:pt x="250593" y="139958"/>
                    </a:lnTo>
                    <a:lnTo>
                      <a:pt x="250593" y="202537"/>
                    </a:lnTo>
                    <a:lnTo>
                      <a:pt x="0" y="202537"/>
                    </a:lnTo>
                    <a:lnTo>
                      <a:pt x="0" y="0"/>
                    </a:lnTo>
                    <a:lnTo>
                      <a:pt x="250593" y="0"/>
                    </a:lnTo>
                    <a:lnTo>
                      <a:pt x="250593" y="62579"/>
                    </a:lnTo>
                    <a:close/>
                  </a:path>
                </a:pathLst>
              </a:custGeom>
              <a:solidFill>
                <a:schemeClr val="bg1"/>
              </a:solidFill>
              <a:ln w="4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25954622-3DD6-3B56-A7EE-8F387C719793}"/>
                  </a:ext>
                </a:extLst>
              </p:cNvPr>
              <p:cNvSpPr/>
              <p:nvPr/>
            </p:nvSpPr>
            <p:spPr>
              <a:xfrm>
                <a:off x="1837121" y="5720734"/>
                <a:ext cx="407318" cy="309893"/>
              </a:xfrm>
              <a:custGeom>
                <a:avLst/>
                <a:gdLst>
                  <a:gd name="connsiteX0" fmla="*/ 107628 w 298047"/>
                  <a:gd name="connsiteY0" fmla="*/ 71320 h 214608"/>
                  <a:gd name="connsiteX1" fmla="*/ 133298 w 298047"/>
                  <a:gd name="connsiteY1" fmla="*/ 81912 h 214608"/>
                  <a:gd name="connsiteX2" fmla="*/ 185285 w 298047"/>
                  <a:gd name="connsiteY2" fmla="*/ 83438 h 214608"/>
                  <a:gd name="connsiteX3" fmla="*/ 298048 w 298047"/>
                  <a:gd name="connsiteY3" fmla="*/ 144491 h 214608"/>
                  <a:gd name="connsiteX4" fmla="*/ 148423 w 298047"/>
                  <a:gd name="connsiteY4" fmla="*/ 214609 h 214608"/>
                  <a:gd name="connsiteX5" fmla="*/ 0 w 298047"/>
                  <a:gd name="connsiteY5" fmla="*/ 139357 h 214608"/>
                  <a:gd name="connsiteX6" fmla="*/ 104298 w 298047"/>
                  <a:gd name="connsiteY6" fmla="*/ 139357 h 214608"/>
                  <a:gd name="connsiteX7" fmla="*/ 148746 w 298047"/>
                  <a:gd name="connsiteY7" fmla="*/ 154759 h 214608"/>
                  <a:gd name="connsiteX8" fmla="*/ 190743 w 298047"/>
                  <a:gd name="connsiteY8" fmla="*/ 142965 h 214608"/>
                  <a:gd name="connsiteX9" fmla="*/ 163547 w 298047"/>
                  <a:gd name="connsiteY9" fmla="*/ 132373 h 214608"/>
                  <a:gd name="connsiteX10" fmla="*/ 114289 w 298047"/>
                  <a:gd name="connsiteY10" fmla="*/ 131170 h 214608"/>
                  <a:gd name="connsiteX11" fmla="*/ 324 w 298047"/>
                  <a:gd name="connsiteY11" fmla="*/ 68915 h 214608"/>
                  <a:gd name="connsiteX12" fmla="*/ 146942 w 298047"/>
                  <a:gd name="connsiteY12" fmla="*/ 0 h 214608"/>
                  <a:gd name="connsiteX13" fmla="*/ 291711 w 298047"/>
                  <a:gd name="connsiteY13" fmla="*/ 74651 h 214608"/>
                  <a:gd name="connsiteX14" fmla="*/ 187413 w 298047"/>
                  <a:gd name="connsiteY14" fmla="*/ 74651 h 214608"/>
                  <a:gd name="connsiteX15" fmla="*/ 146619 w 298047"/>
                  <a:gd name="connsiteY15" fmla="*/ 59850 h 214608"/>
                  <a:gd name="connsiteX16" fmla="*/ 107628 w 298047"/>
                  <a:gd name="connsiteY16" fmla="*/ 71320 h 214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8047" h="214608">
                    <a:moveTo>
                      <a:pt x="107628" y="71320"/>
                    </a:moveTo>
                    <a:cubicBezTo>
                      <a:pt x="107628" y="79183"/>
                      <a:pt x="112762" y="81311"/>
                      <a:pt x="133298" y="81912"/>
                    </a:cubicBezTo>
                    <a:lnTo>
                      <a:pt x="185285" y="83438"/>
                    </a:lnTo>
                    <a:cubicBezTo>
                      <a:pt x="270805" y="85843"/>
                      <a:pt x="298048" y="103373"/>
                      <a:pt x="298048" y="144491"/>
                    </a:cubicBezTo>
                    <a:cubicBezTo>
                      <a:pt x="298048" y="190419"/>
                      <a:pt x="246338" y="214609"/>
                      <a:pt x="148423" y="214609"/>
                    </a:cubicBezTo>
                    <a:cubicBezTo>
                      <a:pt x="50507" y="214609"/>
                      <a:pt x="1527" y="190743"/>
                      <a:pt x="0" y="139357"/>
                    </a:cubicBezTo>
                    <a:lnTo>
                      <a:pt x="104298" y="139357"/>
                    </a:lnTo>
                    <a:cubicBezTo>
                      <a:pt x="105223" y="150827"/>
                      <a:pt x="118497" y="154759"/>
                      <a:pt x="148746" y="154759"/>
                    </a:cubicBezTo>
                    <a:cubicBezTo>
                      <a:pt x="177145" y="154759"/>
                      <a:pt x="190743" y="151752"/>
                      <a:pt x="190743" y="142965"/>
                    </a:cubicBezTo>
                    <a:cubicBezTo>
                      <a:pt x="190743" y="135102"/>
                      <a:pt x="185609" y="132974"/>
                      <a:pt x="163547" y="132373"/>
                    </a:cubicBezTo>
                    <a:lnTo>
                      <a:pt x="114289" y="131170"/>
                    </a:lnTo>
                    <a:cubicBezTo>
                      <a:pt x="35707" y="129366"/>
                      <a:pt x="324" y="107582"/>
                      <a:pt x="324" y="68915"/>
                    </a:cubicBezTo>
                    <a:cubicBezTo>
                      <a:pt x="324" y="20536"/>
                      <a:pt x="44171" y="0"/>
                      <a:pt x="146942" y="0"/>
                    </a:cubicBezTo>
                    <a:cubicBezTo>
                      <a:pt x="249714" y="0"/>
                      <a:pt x="290231" y="21784"/>
                      <a:pt x="291711" y="74651"/>
                    </a:cubicBezTo>
                    <a:lnTo>
                      <a:pt x="187413" y="74651"/>
                    </a:lnTo>
                    <a:cubicBezTo>
                      <a:pt x="186488" y="63457"/>
                      <a:pt x="174740" y="59850"/>
                      <a:pt x="146619" y="59850"/>
                    </a:cubicBezTo>
                    <a:cubicBezTo>
                      <a:pt x="118497" y="59850"/>
                      <a:pt x="107628" y="62579"/>
                      <a:pt x="107628" y="71320"/>
                    </a:cubicBezTo>
                    <a:close/>
                  </a:path>
                </a:pathLst>
              </a:custGeom>
              <a:solidFill>
                <a:schemeClr val="bg1"/>
              </a:solidFill>
              <a:ln w="4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22180076-4D99-5AF8-240C-033CC26027C8}"/>
                  </a:ext>
                </a:extLst>
              </p:cNvPr>
              <p:cNvSpPr/>
              <p:nvPr/>
            </p:nvSpPr>
            <p:spPr>
              <a:xfrm>
                <a:off x="2250950" y="5729414"/>
                <a:ext cx="392020" cy="292463"/>
              </a:xfrm>
              <a:custGeom>
                <a:avLst/>
                <a:gdLst>
                  <a:gd name="connsiteX0" fmla="*/ 91301 w 286853"/>
                  <a:gd name="connsiteY0" fmla="*/ 202537 h 202537"/>
                  <a:gd name="connsiteX1" fmla="*/ 91301 w 286853"/>
                  <a:gd name="connsiteY1" fmla="*/ 84641 h 202537"/>
                  <a:gd name="connsiteX2" fmla="*/ 0 w 286853"/>
                  <a:gd name="connsiteY2" fmla="*/ 84641 h 202537"/>
                  <a:gd name="connsiteX3" fmla="*/ 0 w 286853"/>
                  <a:gd name="connsiteY3" fmla="*/ 0 h 202537"/>
                  <a:gd name="connsiteX4" fmla="*/ 286854 w 286853"/>
                  <a:gd name="connsiteY4" fmla="*/ 0 h 202537"/>
                  <a:gd name="connsiteX5" fmla="*/ 286854 w 286853"/>
                  <a:gd name="connsiteY5" fmla="*/ 84641 h 202537"/>
                  <a:gd name="connsiteX6" fmla="*/ 195553 w 286853"/>
                  <a:gd name="connsiteY6" fmla="*/ 84641 h 202537"/>
                  <a:gd name="connsiteX7" fmla="*/ 195553 w 286853"/>
                  <a:gd name="connsiteY7" fmla="*/ 202537 h 202537"/>
                  <a:gd name="connsiteX8" fmla="*/ 91255 w 286853"/>
                  <a:gd name="connsiteY8" fmla="*/ 202537 h 20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853" h="202537">
                    <a:moveTo>
                      <a:pt x="91301" y="202537"/>
                    </a:moveTo>
                    <a:lnTo>
                      <a:pt x="91301" y="84641"/>
                    </a:lnTo>
                    <a:lnTo>
                      <a:pt x="0" y="84641"/>
                    </a:lnTo>
                    <a:lnTo>
                      <a:pt x="0" y="0"/>
                    </a:lnTo>
                    <a:lnTo>
                      <a:pt x="286854" y="0"/>
                    </a:lnTo>
                    <a:lnTo>
                      <a:pt x="286854" y="84641"/>
                    </a:lnTo>
                    <a:lnTo>
                      <a:pt x="195553" y="84641"/>
                    </a:lnTo>
                    <a:lnTo>
                      <a:pt x="195553" y="202537"/>
                    </a:lnTo>
                    <a:lnTo>
                      <a:pt x="91255" y="202537"/>
                    </a:lnTo>
                    <a:close/>
                  </a:path>
                </a:pathLst>
              </a:custGeom>
              <a:solidFill>
                <a:schemeClr val="bg1"/>
              </a:solidFill>
              <a:ln w="4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4937FD2A-BAED-811E-F617-841C75BCC8D1}"/>
                  </a:ext>
                </a:extLst>
              </p:cNvPr>
              <p:cNvSpPr/>
              <p:nvPr/>
            </p:nvSpPr>
            <p:spPr>
              <a:xfrm>
                <a:off x="328072" y="4743837"/>
                <a:ext cx="2400672" cy="1373353"/>
              </a:xfrm>
              <a:custGeom>
                <a:avLst/>
                <a:gdLst>
                  <a:gd name="connsiteX0" fmla="*/ 301979 w 1756647"/>
                  <a:gd name="connsiteY0" fmla="*/ 162529 h 951077"/>
                  <a:gd name="connsiteX1" fmla="*/ 341570 w 1756647"/>
                  <a:gd name="connsiteY1" fmla="*/ 115676 h 951077"/>
                  <a:gd name="connsiteX2" fmla="*/ 267197 w 1756647"/>
                  <a:gd name="connsiteY2" fmla="*/ 65493 h 951077"/>
                  <a:gd name="connsiteX3" fmla="*/ 62856 w 1756647"/>
                  <a:gd name="connsiteY3" fmla="*/ 65493 h 951077"/>
                  <a:gd name="connsiteX4" fmla="*/ 62856 w 1756647"/>
                  <a:gd name="connsiteY4" fmla="*/ 268030 h 951077"/>
                  <a:gd name="connsiteX5" fmla="*/ 267197 w 1756647"/>
                  <a:gd name="connsiteY5" fmla="*/ 268030 h 951077"/>
                  <a:gd name="connsiteX6" fmla="*/ 348184 w 1756647"/>
                  <a:gd name="connsiteY6" fmla="*/ 210585 h 951077"/>
                  <a:gd name="connsiteX7" fmla="*/ 301933 w 1756647"/>
                  <a:gd name="connsiteY7" fmla="*/ 162529 h 951077"/>
                  <a:gd name="connsiteX8" fmla="*/ 230658 w 1756647"/>
                  <a:gd name="connsiteY8" fmla="*/ 213591 h 951077"/>
                  <a:gd name="connsiteX9" fmla="*/ 164148 w 1756647"/>
                  <a:gd name="connsiteY9" fmla="*/ 213591 h 951077"/>
                  <a:gd name="connsiteX10" fmla="*/ 164148 w 1756647"/>
                  <a:gd name="connsiteY10" fmla="*/ 190604 h 951077"/>
                  <a:gd name="connsiteX11" fmla="*/ 230658 w 1756647"/>
                  <a:gd name="connsiteY11" fmla="*/ 190604 h 951077"/>
                  <a:gd name="connsiteX12" fmla="*/ 244580 w 1756647"/>
                  <a:gd name="connsiteY12" fmla="*/ 202075 h 951077"/>
                  <a:gd name="connsiteX13" fmla="*/ 230658 w 1756647"/>
                  <a:gd name="connsiteY13" fmla="*/ 213545 h 951077"/>
                  <a:gd name="connsiteX14" fmla="*/ 230335 w 1756647"/>
                  <a:gd name="connsiteY14" fmla="*/ 142872 h 951077"/>
                  <a:gd name="connsiteX15" fmla="*/ 164148 w 1756647"/>
                  <a:gd name="connsiteY15" fmla="*/ 142872 h 951077"/>
                  <a:gd name="connsiteX16" fmla="*/ 164148 w 1756647"/>
                  <a:gd name="connsiteY16" fmla="*/ 119885 h 951077"/>
                  <a:gd name="connsiteX17" fmla="*/ 230335 w 1756647"/>
                  <a:gd name="connsiteY17" fmla="*/ 119885 h 951077"/>
                  <a:gd name="connsiteX18" fmla="*/ 244534 w 1756647"/>
                  <a:gd name="connsiteY18" fmla="*/ 131356 h 951077"/>
                  <a:gd name="connsiteX19" fmla="*/ 230335 w 1756647"/>
                  <a:gd name="connsiteY19" fmla="*/ 142826 h 951077"/>
                  <a:gd name="connsiteX20" fmla="*/ 608768 w 1756647"/>
                  <a:gd name="connsiteY20" fmla="*/ 153140 h 951077"/>
                  <a:gd name="connsiteX21" fmla="*/ 789844 w 1756647"/>
                  <a:gd name="connsiteY21" fmla="*/ 153140 h 951077"/>
                  <a:gd name="connsiteX22" fmla="*/ 789844 w 1756647"/>
                  <a:gd name="connsiteY22" fmla="*/ 267984 h 951077"/>
                  <a:gd name="connsiteX23" fmla="*/ 705203 w 1756647"/>
                  <a:gd name="connsiteY23" fmla="*/ 267984 h 951077"/>
                  <a:gd name="connsiteX24" fmla="*/ 700670 w 1756647"/>
                  <a:gd name="connsiteY24" fmla="*/ 248049 h 951077"/>
                  <a:gd name="connsiteX25" fmla="*/ 618157 w 1756647"/>
                  <a:gd name="connsiteY25" fmla="*/ 274042 h 951077"/>
                  <a:gd name="connsiteX26" fmla="*/ 478522 w 1756647"/>
                  <a:gd name="connsiteY26" fmla="*/ 170346 h 951077"/>
                  <a:gd name="connsiteX27" fmla="*/ 635085 w 1756647"/>
                  <a:gd name="connsiteY27" fmla="*/ 59434 h 951077"/>
                  <a:gd name="connsiteX28" fmla="*/ 789566 w 1756647"/>
                  <a:gd name="connsiteY28" fmla="*/ 142872 h 951077"/>
                  <a:gd name="connsiteX29" fmla="*/ 679533 w 1756647"/>
                  <a:gd name="connsiteY29" fmla="*/ 142872 h 951077"/>
                  <a:gd name="connsiteX30" fmla="*/ 635085 w 1756647"/>
                  <a:gd name="connsiteY30" fmla="*/ 127146 h 951077"/>
                  <a:gd name="connsiteX31" fmla="*/ 584300 w 1756647"/>
                  <a:gd name="connsiteY31" fmla="*/ 167339 h 951077"/>
                  <a:gd name="connsiteX32" fmla="*/ 636611 w 1756647"/>
                  <a:gd name="connsiteY32" fmla="*/ 209660 h 951077"/>
                  <a:gd name="connsiteX33" fmla="*/ 680458 w 1756647"/>
                  <a:gd name="connsiteY33" fmla="*/ 194535 h 951077"/>
                  <a:gd name="connsiteX34" fmla="*/ 608814 w 1756647"/>
                  <a:gd name="connsiteY34" fmla="*/ 194535 h 951077"/>
                  <a:gd name="connsiteX35" fmla="*/ 608814 w 1756647"/>
                  <a:gd name="connsiteY35" fmla="*/ 153140 h 951077"/>
                  <a:gd name="connsiteX36" fmla="*/ 361505 w 1756647"/>
                  <a:gd name="connsiteY36" fmla="*/ 65493 h 951077"/>
                  <a:gd name="connsiteX37" fmla="*/ 465803 w 1756647"/>
                  <a:gd name="connsiteY37" fmla="*/ 65493 h 951077"/>
                  <a:gd name="connsiteX38" fmla="*/ 465803 w 1756647"/>
                  <a:gd name="connsiteY38" fmla="*/ 268030 h 951077"/>
                  <a:gd name="connsiteX39" fmla="*/ 361505 w 1756647"/>
                  <a:gd name="connsiteY39" fmla="*/ 268030 h 951077"/>
                  <a:gd name="connsiteX40" fmla="*/ 361505 w 1756647"/>
                  <a:gd name="connsiteY40" fmla="*/ 65493 h 951077"/>
                  <a:gd name="connsiteX41" fmla="*/ 675232 w 1756647"/>
                  <a:gd name="connsiteY41" fmla="*/ 510806 h 951077"/>
                  <a:gd name="connsiteX42" fmla="*/ 648036 w 1756647"/>
                  <a:gd name="connsiteY42" fmla="*/ 500214 h 951077"/>
                  <a:gd name="connsiteX43" fmla="*/ 598777 w 1756647"/>
                  <a:gd name="connsiteY43" fmla="*/ 499012 h 951077"/>
                  <a:gd name="connsiteX44" fmla="*/ 484812 w 1756647"/>
                  <a:gd name="connsiteY44" fmla="*/ 436757 h 951077"/>
                  <a:gd name="connsiteX45" fmla="*/ 631431 w 1756647"/>
                  <a:gd name="connsiteY45" fmla="*/ 367841 h 951077"/>
                  <a:gd name="connsiteX46" fmla="*/ 776199 w 1756647"/>
                  <a:gd name="connsiteY46" fmla="*/ 442492 h 951077"/>
                  <a:gd name="connsiteX47" fmla="*/ 671901 w 1756647"/>
                  <a:gd name="connsiteY47" fmla="*/ 442492 h 951077"/>
                  <a:gd name="connsiteX48" fmla="*/ 631107 w 1756647"/>
                  <a:gd name="connsiteY48" fmla="*/ 427691 h 951077"/>
                  <a:gd name="connsiteX49" fmla="*/ 592117 w 1756647"/>
                  <a:gd name="connsiteY49" fmla="*/ 439162 h 951077"/>
                  <a:gd name="connsiteX50" fmla="*/ 617787 w 1756647"/>
                  <a:gd name="connsiteY50" fmla="*/ 449753 h 951077"/>
                  <a:gd name="connsiteX51" fmla="*/ 669774 w 1756647"/>
                  <a:gd name="connsiteY51" fmla="*/ 451280 h 951077"/>
                  <a:gd name="connsiteX52" fmla="*/ 782536 w 1756647"/>
                  <a:gd name="connsiteY52" fmla="*/ 512332 h 951077"/>
                  <a:gd name="connsiteX53" fmla="*/ 632911 w 1756647"/>
                  <a:gd name="connsiteY53" fmla="*/ 582450 h 951077"/>
                  <a:gd name="connsiteX54" fmla="*/ 484489 w 1756647"/>
                  <a:gd name="connsiteY54" fmla="*/ 507198 h 951077"/>
                  <a:gd name="connsiteX55" fmla="*/ 588787 w 1756647"/>
                  <a:gd name="connsiteY55" fmla="*/ 507198 h 951077"/>
                  <a:gd name="connsiteX56" fmla="*/ 633235 w 1756647"/>
                  <a:gd name="connsiteY56" fmla="*/ 522600 h 951077"/>
                  <a:gd name="connsiteX57" fmla="*/ 675232 w 1756647"/>
                  <a:gd name="connsiteY57" fmla="*/ 510806 h 951077"/>
                  <a:gd name="connsiteX58" fmla="*/ 368720 w 1756647"/>
                  <a:gd name="connsiteY58" fmla="*/ 510806 h 951077"/>
                  <a:gd name="connsiteX59" fmla="*/ 341524 w 1756647"/>
                  <a:gd name="connsiteY59" fmla="*/ 500214 h 951077"/>
                  <a:gd name="connsiteX60" fmla="*/ 292266 w 1756647"/>
                  <a:gd name="connsiteY60" fmla="*/ 499012 h 951077"/>
                  <a:gd name="connsiteX61" fmla="*/ 178301 w 1756647"/>
                  <a:gd name="connsiteY61" fmla="*/ 436757 h 951077"/>
                  <a:gd name="connsiteX62" fmla="*/ 324920 w 1756647"/>
                  <a:gd name="connsiteY62" fmla="*/ 367841 h 951077"/>
                  <a:gd name="connsiteX63" fmla="*/ 469688 w 1756647"/>
                  <a:gd name="connsiteY63" fmla="*/ 442492 h 951077"/>
                  <a:gd name="connsiteX64" fmla="*/ 365390 w 1756647"/>
                  <a:gd name="connsiteY64" fmla="*/ 442492 h 951077"/>
                  <a:gd name="connsiteX65" fmla="*/ 324596 w 1756647"/>
                  <a:gd name="connsiteY65" fmla="*/ 427691 h 951077"/>
                  <a:gd name="connsiteX66" fmla="*/ 285605 w 1756647"/>
                  <a:gd name="connsiteY66" fmla="*/ 439162 h 951077"/>
                  <a:gd name="connsiteX67" fmla="*/ 311276 w 1756647"/>
                  <a:gd name="connsiteY67" fmla="*/ 449753 h 951077"/>
                  <a:gd name="connsiteX68" fmla="*/ 363263 w 1756647"/>
                  <a:gd name="connsiteY68" fmla="*/ 451280 h 951077"/>
                  <a:gd name="connsiteX69" fmla="*/ 476025 w 1756647"/>
                  <a:gd name="connsiteY69" fmla="*/ 512332 h 951077"/>
                  <a:gd name="connsiteX70" fmla="*/ 326400 w 1756647"/>
                  <a:gd name="connsiteY70" fmla="*/ 582450 h 951077"/>
                  <a:gd name="connsiteX71" fmla="*/ 177977 w 1756647"/>
                  <a:gd name="connsiteY71" fmla="*/ 507198 h 951077"/>
                  <a:gd name="connsiteX72" fmla="*/ 282275 w 1756647"/>
                  <a:gd name="connsiteY72" fmla="*/ 507198 h 951077"/>
                  <a:gd name="connsiteX73" fmla="*/ 326723 w 1756647"/>
                  <a:gd name="connsiteY73" fmla="*/ 522600 h 951077"/>
                  <a:gd name="connsiteX74" fmla="*/ 368720 w 1756647"/>
                  <a:gd name="connsiteY74" fmla="*/ 510806 h 951077"/>
                  <a:gd name="connsiteX75" fmla="*/ 1344450 w 1756647"/>
                  <a:gd name="connsiteY75" fmla="*/ 576391 h 951077"/>
                  <a:gd name="connsiteX76" fmla="*/ 1093857 w 1756647"/>
                  <a:gd name="connsiteY76" fmla="*/ 576391 h 951077"/>
                  <a:gd name="connsiteX77" fmla="*/ 1093857 w 1756647"/>
                  <a:gd name="connsiteY77" fmla="*/ 373854 h 951077"/>
                  <a:gd name="connsiteX78" fmla="*/ 1344450 w 1756647"/>
                  <a:gd name="connsiteY78" fmla="*/ 373854 h 951077"/>
                  <a:gd name="connsiteX79" fmla="*/ 1344450 w 1756647"/>
                  <a:gd name="connsiteY79" fmla="*/ 436433 h 951077"/>
                  <a:gd name="connsiteX80" fmla="*/ 1198156 w 1756647"/>
                  <a:gd name="connsiteY80" fmla="*/ 436433 h 951077"/>
                  <a:gd name="connsiteX81" fmla="*/ 1198156 w 1756647"/>
                  <a:gd name="connsiteY81" fmla="*/ 450956 h 951077"/>
                  <a:gd name="connsiteX82" fmla="*/ 1338992 w 1756647"/>
                  <a:gd name="connsiteY82" fmla="*/ 450956 h 951077"/>
                  <a:gd name="connsiteX83" fmla="*/ 1338992 w 1756647"/>
                  <a:gd name="connsiteY83" fmla="*/ 499335 h 951077"/>
                  <a:gd name="connsiteX84" fmla="*/ 1198156 w 1756647"/>
                  <a:gd name="connsiteY84" fmla="*/ 499335 h 951077"/>
                  <a:gd name="connsiteX85" fmla="*/ 1198156 w 1756647"/>
                  <a:gd name="connsiteY85" fmla="*/ 513858 h 951077"/>
                  <a:gd name="connsiteX86" fmla="*/ 1344450 w 1756647"/>
                  <a:gd name="connsiteY86" fmla="*/ 513858 h 951077"/>
                  <a:gd name="connsiteX87" fmla="*/ 1344450 w 1756647"/>
                  <a:gd name="connsiteY87" fmla="*/ 576437 h 951077"/>
                  <a:gd name="connsiteX88" fmla="*/ 791601 w 1756647"/>
                  <a:gd name="connsiteY88" fmla="*/ 479678 h 951077"/>
                  <a:gd name="connsiteX89" fmla="*/ 791601 w 1756647"/>
                  <a:gd name="connsiteY89" fmla="*/ 373900 h 951077"/>
                  <a:gd name="connsiteX90" fmla="*/ 895899 w 1756647"/>
                  <a:gd name="connsiteY90" fmla="*/ 373900 h 951077"/>
                  <a:gd name="connsiteX91" fmla="*/ 895899 w 1756647"/>
                  <a:gd name="connsiteY91" fmla="*/ 458541 h 951077"/>
                  <a:gd name="connsiteX92" fmla="*/ 935214 w 1756647"/>
                  <a:gd name="connsiteY92" fmla="*/ 501463 h 951077"/>
                  <a:gd name="connsiteX93" fmla="*/ 974528 w 1756647"/>
                  <a:gd name="connsiteY93" fmla="*/ 458541 h 951077"/>
                  <a:gd name="connsiteX94" fmla="*/ 974528 w 1756647"/>
                  <a:gd name="connsiteY94" fmla="*/ 373900 h 951077"/>
                  <a:gd name="connsiteX95" fmla="*/ 1078826 w 1756647"/>
                  <a:gd name="connsiteY95" fmla="*/ 373900 h 951077"/>
                  <a:gd name="connsiteX96" fmla="*/ 1078826 w 1756647"/>
                  <a:gd name="connsiteY96" fmla="*/ 479678 h 951077"/>
                  <a:gd name="connsiteX97" fmla="*/ 935260 w 1756647"/>
                  <a:gd name="connsiteY97" fmla="*/ 582450 h 951077"/>
                  <a:gd name="connsiteX98" fmla="*/ 791694 w 1756647"/>
                  <a:gd name="connsiteY98" fmla="*/ 479678 h 951077"/>
                  <a:gd name="connsiteX99" fmla="*/ 167108 w 1756647"/>
                  <a:gd name="connsiteY99" fmla="*/ 576391 h 951077"/>
                  <a:gd name="connsiteX100" fmla="*/ 62810 w 1756647"/>
                  <a:gd name="connsiteY100" fmla="*/ 576391 h 951077"/>
                  <a:gd name="connsiteX101" fmla="*/ 62810 w 1756647"/>
                  <a:gd name="connsiteY101" fmla="*/ 373854 h 951077"/>
                  <a:gd name="connsiteX102" fmla="*/ 167108 w 1756647"/>
                  <a:gd name="connsiteY102" fmla="*/ 373854 h 951077"/>
                  <a:gd name="connsiteX103" fmla="*/ 167108 w 1756647"/>
                  <a:gd name="connsiteY103" fmla="*/ 576391 h 951077"/>
                  <a:gd name="connsiteX104" fmla="*/ 1407260 w 1756647"/>
                  <a:gd name="connsiteY104" fmla="*/ 616214 h 951077"/>
                  <a:gd name="connsiteX105" fmla="*/ 1407260 w 1756647"/>
                  <a:gd name="connsiteY105" fmla="*/ 307806 h 951077"/>
                  <a:gd name="connsiteX106" fmla="*/ 852608 w 1756647"/>
                  <a:gd name="connsiteY106" fmla="*/ 307806 h 951077"/>
                  <a:gd name="connsiteX107" fmla="*/ 852608 w 1756647"/>
                  <a:gd name="connsiteY107" fmla="*/ 0 h 951077"/>
                  <a:gd name="connsiteX108" fmla="*/ 0 w 1756647"/>
                  <a:gd name="connsiteY108" fmla="*/ 0 h 951077"/>
                  <a:gd name="connsiteX109" fmla="*/ 0 w 1756647"/>
                  <a:gd name="connsiteY109" fmla="*/ 951078 h 951077"/>
                  <a:gd name="connsiteX110" fmla="*/ 1756647 w 1756647"/>
                  <a:gd name="connsiteY110" fmla="*/ 951078 h 951077"/>
                  <a:gd name="connsiteX111" fmla="*/ 1756647 w 1756647"/>
                  <a:gd name="connsiteY111" fmla="*/ 616168 h 951077"/>
                  <a:gd name="connsiteX112" fmla="*/ 1407214 w 1756647"/>
                  <a:gd name="connsiteY112" fmla="*/ 616168 h 951077"/>
                  <a:gd name="connsiteX113" fmla="*/ 26225 w 1756647"/>
                  <a:gd name="connsiteY113" fmla="*/ 26225 h 951077"/>
                  <a:gd name="connsiteX114" fmla="*/ 826383 w 1756647"/>
                  <a:gd name="connsiteY114" fmla="*/ 26225 h 951077"/>
                  <a:gd name="connsiteX115" fmla="*/ 826383 w 1756647"/>
                  <a:gd name="connsiteY115" fmla="*/ 307806 h 951077"/>
                  <a:gd name="connsiteX116" fmla="*/ 26225 w 1756647"/>
                  <a:gd name="connsiteY116" fmla="*/ 307806 h 951077"/>
                  <a:gd name="connsiteX117" fmla="*/ 26225 w 1756647"/>
                  <a:gd name="connsiteY117" fmla="*/ 26225 h 951077"/>
                  <a:gd name="connsiteX118" fmla="*/ 26225 w 1756647"/>
                  <a:gd name="connsiteY118" fmla="*/ 334031 h 951077"/>
                  <a:gd name="connsiteX119" fmla="*/ 1381036 w 1756647"/>
                  <a:gd name="connsiteY119" fmla="*/ 334031 h 951077"/>
                  <a:gd name="connsiteX120" fmla="*/ 1381036 w 1756647"/>
                  <a:gd name="connsiteY120" fmla="*/ 616214 h 951077"/>
                  <a:gd name="connsiteX121" fmla="*/ 26225 w 1756647"/>
                  <a:gd name="connsiteY121" fmla="*/ 616214 h 951077"/>
                  <a:gd name="connsiteX122" fmla="*/ 26225 w 1756647"/>
                  <a:gd name="connsiteY122" fmla="*/ 334031 h 951077"/>
                  <a:gd name="connsiteX123" fmla="*/ 1730469 w 1756647"/>
                  <a:gd name="connsiteY123" fmla="*/ 924899 h 951077"/>
                  <a:gd name="connsiteX124" fmla="*/ 26225 w 1756647"/>
                  <a:gd name="connsiteY124" fmla="*/ 924899 h 951077"/>
                  <a:gd name="connsiteX125" fmla="*/ 26225 w 1756647"/>
                  <a:gd name="connsiteY125" fmla="*/ 642439 h 951077"/>
                  <a:gd name="connsiteX126" fmla="*/ 1730469 w 1756647"/>
                  <a:gd name="connsiteY126" fmla="*/ 642439 h 951077"/>
                  <a:gd name="connsiteX127" fmla="*/ 1730469 w 1756647"/>
                  <a:gd name="connsiteY127" fmla="*/ 924899 h 95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1756647" h="951077">
                    <a:moveTo>
                      <a:pt x="301979" y="162529"/>
                    </a:moveTo>
                    <a:cubicBezTo>
                      <a:pt x="329499" y="156470"/>
                      <a:pt x="341570" y="142271"/>
                      <a:pt x="341570" y="115676"/>
                    </a:cubicBezTo>
                    <a:cubicBezTo>
                      <a:pt x="341570" y="82143"/>
                      <a:pt x="317103" y="65493"/>
                      <a:pt x="267197" y="65493"/>
                    </a:cubicBezTo>
                    <a:lnTo>
                      <a:pt x="62856" y="65493"/>
                    </a:lnTo>
                    <a:lnTo>
                      <a:pt x="62856" y="268030"/>
                    </a:lnTo>
                    <a:lnTo>
                      <a:pt x="267197" y="268030"/>
                    </a:lnTo>
                    <a:cubicBezTo>
                      <a:pt x="321913" y="268030"/>
                      <a:pt x="348184" y="249298"/>
                      <a:pt x="348184" y="210585"/>
                    </a:cubicBezTo>
                    <a:cubicBezTo>
                      <a:pt x="348184" y="182186"/>
                      <a:pt x="334263" y="167663"/>
                      <a:pt x="301933" y="162529"/>
                    </a:cubicBezTo>
                    <a:close/>
                    <a:moveTo>
                      <a:pt x="230658" y="213591"/>
                    </a:moveTo>
                    <a:lnTo>
                      <a:pt x="164148" y="213591"/>
                    </a:lnTo>
                    <a:lnTo>
                      <a:pt x="164148" y="190604"/>
                    </a:lnTo>
                    <a:lnTo>
                      <a:pt x="230658" y="190604"/>
                    </a:lnTo>
                    <a:cubicBezTo>
                      <a:pt x="239122" y="190604"/>
                      <a:pt x="244580" y="194813"/>
                      <a:pt x="244580" y="202075"/>
                    </a:cubicBezTo>
                    <a:cubicBezTo>
                      <a:pt x="244580" y="209336"/>
                      <a:pt x="239122" y="213545"/>
                      <a:pt x="230658" y="213545"/>
                    </a:cubicBezTo>
                    <a:close/>
                    <a:moveTo>
                      <a:pt x="230335" y="142872"/>
                    </a:moveTo>
                    <a:lnTo>
                      <a:pt x="164148" y="142872"/>
                    </a:lnTo>
                    <a:lnTo>
                      <a:pt x="164148" y="119885"/>
                    </a:lnTo>
                    <a:lnTo>
                      <a:pt x="230335" y="119885"/>
                    </a:lnTo>
                    <a:cubicBezTo>
                      <a:pt x="239122" y="119885"/>
                      <a:pt x="244534" y="124094"/>
                      <a:pt x="244534" y="131356"/>
                    </a:cubicBezTo>
                    <a:cubicBezTo>
                      <a:pt x="244534" y="138617"/>
                      <a:pt x="239076" y="142826"/>
                      <a:pt x="230335" y="142826"/>
                    </a:cubicBezTo>
                    <a:close/>
                    <a:moveTo>
                      <a:pt x="608768" y="153140"/>
                    </a:moveTo>
                    <a:lnTo>
                      <a:pt x="789844" y="153140"/>
                    </a:lnTo>
                    <a:lnTo>
                      <a:pt x="789844" y="267984"/>
                    </a:lnTo>
                    <a:lnTo>
                      <a:pt x="705203" y="267984"/>
                    </a:lnTo>
                    <a:lnTo>
                      <a:pt x="700670" y="248049"/>
                    </a:lnTo>
                    <a:cubicBezTo>
                      <a:pt x="681614" y="264977"/>
                      <a:pt x="654418" y="274042"/>
                      <a:pt x="618157" y="274042"/>
                    </a:cubicBezTo>
                    <a:cubicBezTo>
                      <a:pt x="522323" y="274042"/>
                      <a:pt x="478522" y="232647"/>
                      <a:pt x="478522" y="170346"/>
                    </a:cubicBezTo>
                    <a:cubicBezTo>
                      <a:pt x="478522" y="95973"/>
                      <a:pt x="533840" y="59434"/>
                      <a:pt x="635085" y="59434"/>
                    </a:cubicBezTo>
                    <a:cubicBezTo>
                      <a:pt x="736330" y="59434"/>
                      <a:pt x="784710" y="92365"/>
                      <a:pt x="789566" y="142872"/>
                    </a:cubicBezTo>
                    <a:lnTo>
                      <a:pt x="679533" y="142872"/>
                    </a:lnTo>
                    <a:cubicBezTo>
                      <a:pt x="676804" y="133807"/>
                      <a:pt x="666213" y="127146"/>
                      <a:pt x="635085" y="127146"/>
                    </a:cubicBezTo>
                    <a:cubicBezTo>
                      <a:pt x="600951" y="127146"/>
                      <a:pt x="584300" y="139218"/>
                      <a:pt x="584300" y="167339"/>
                    </a:cubicBezTo>
                    <a:cubicBezTo>
                      <a:pt x="584300" y="195461"/>
                      <a:pt x="600905" y="209660"/>
                      <a:pt x="636611" y="209660"/>
                    </a:cubicBezTo>
                    <a:cubicBezTo>
                      <a:pt x="658997" y="209660"/>
                      <a:pt x="672595" y="205127"/>
                      <a:pt x="680458" y="194535"/>
                    </a:cubicBezTo>
                    <a:lnTo>
                      <a:pt x="608814" y="194535"/>
                    </a:lnTo>
                    <a:lnTo>
                      <a:pt x="608814" y="153140"/>
                    </a:lnTo>
                    <a:close/>
                    <a:moveTo>
                      <a:pt x="361505" y="65493"/>
                    </a:moveTo>
                    <a:lnTo>
                      <a:pt x="465803" y="65493"/>
                    </a:lnTo>
                    <a:lnTo>
                      <a:pt x="465803" y="268030"/>
                    </a:lnTo>
                    <a:lnTo>
                      <a:pt x="361505" y="268030"/>
                    </a:lnTo>
                    <a:lnTo>
                      <a:pt x="361505" y="65493"/>
                    </a:lnTo>
                    <a:close/>
                    <a:moveTo>
                      <a:pt x="675232" y="510806"/>
                    </a:moveTo>
                    <a:cubicBezTo>
                      <a:pt x="675232" y="502943"/>
                      <a:pt x="670098" y="500816"/>
                      <a:pt x="648036" y="500214"/>
                    </a:cubicBezTo>
                    <a:lnTo>
                      <a:pt x="598777" y="499012"/>
                    </a:lnTo>
                    <a:cubicBezTo>
                      <a:pt x="520195" y="497208"/>
                      <a:pt x="484812" y="475423"/>
                      <a:pt x="484812" y="436757"/>
                    </a:cubicBezTo>
                    <a:cubicBezTo>
                      <a:pt x="484812" y="388377"/>
                      <a:pt x="528659" y="367841"/>
                      <a:pt x="631431" y="367841"/>
                    </a:cubicBezTo>
                    <a:cubicBezTo>
                      <a:pt x="734203" y="367841"/>
                      <a:pt x="774719" y="389626"/>
                      <a:pt x="776199" y="442492"/>
                    </a:cubicBezTo>
                    <a:lnTo>
                      <a:pt x="671901" y="442492"/>
                    </a:lnTo>
                    <a:cubicBezTo>
                      <a:pt x="670976" y="431299"/>
                      <a:pt x="659228" y="427691"/>
                      <a:pt x="631107" y="427691"/>
                    </a:cubicBezTo>
                    <a:cubicBezTo>
                      <a:pt x="602986" y="427691"/>
                      <a:pt x="592117" y="430420"/>
                      <a:pt x="592117" y="439162"/>
                    </a:cubicBezTo>
                    <a:cubicBezTo>
                      <a:pt x="592117" y="447025"/>
                      <a:pt x="597251" y="449152"/>
                      <a:pt x="617787" y="449753"/>
                    </a:cubicBezTo>
                    <a:lnTo>
                      <a:pt x="669774" y="451280"/>
                    </a:lnTo>
                    <a:cubicBezTo>
                      <a:pt x="755294" y="453685"/>
                      <a:pt x="782536" y="471214"/>
                      <a:pt x="782536" y="512332"/>
                    </a:cubicBezTo>
                    <a:cubicBezTo>
                      <a:pt x="782536" y="558260"/>
                      <a:pt x="730826" y="582450"/>
                      <a:pt x="632911" y="582450"/>
                    </a:cubicBezTo>
                    <a:cubicBezTo>
                      <a:pt x="534996" y="582450"/>
                      <a:pt x="486015" y="558584"/>
                      <a:pt x="484489" y="507198"/>
                    </a:cubicBezTo>
                    <a:lnTo>
                      <a:pt x="588787" y="507198"/>
                    </a:lnTo>
                    <a:cubicBezTo>
                      <a:pt x="589712" y="518669"/>
                      <a:pt x="602986" y="522600"/>
                      <a:pt x="633235" y="522600"/>
                    </a:cubicBezTo>
                    <a:cubicBezTo>
                      <a:pt x="661634" y="522600"/>
                      <a:pt x="675232" y="519594"/>
                      <a:pt x="675232" y="510806"/>
                    </a:cubicBezTo>
                    <a:close/>
                    <a:moveTo>
                      <a:pt x="368720" y="510806"/>
                    </a:moveTo>
                    <a:cubicBezTo>
                      <a:pt x="368720" y="502943"/>
                      <a:pt x="363586" y="500816"/>
                      <a:pt x="341524" y="500214"/>
                    </a:cubicBezTo>
                    <a:lnTo>
                      <a:pt x="292266" y="499012"/>
                    </a:lnTo>
                    <a:cubicBezTo>
                      <a:pt x="213684" y="497208"/>
                      <a:pt x="178301" y="475423"/>
                      <a:pt x="178301" y="436757"/>
                    </a:cubicBezTo>
                    <a:cubicBezTo>
                      <a:pt x="178301" y="388377"/>
                      <a:pt x="222148" y="367841"/>
                      <a:pt x="324920" y="367841"/>
                    </a:cubicBezTo>
                    <a:cubicBezTo>
                      <a:pt x="427691" y="367841"/>
                      <a:pt x="468208" y="389626"/>
                      <a:pt x="469688" y="442492"/>
                    </a:cubicBezTo>
                    <a:lnTo>
                      <a:pt x="365390" y="442492"/>
                    </a:lnTo>
                    <a:cubicBezTo>
                      <a:pt x="364465" y="431299"/>
                      <a:pt x="352717" y="427691"/>
                      <a:pt x="324596" y="427691"/>
                    </a:cubicBezTo>
                    <a:cubicBezTo>
                      <a:pt x="296475" y="427691"/>
                      <a:pt x="285605" y="430420"/>
                      <a:pt x="285605" y="439162"/>
                    </a:cubicBezTo>
                    <a:cubicBezTo>
                      <a:pt x="285605" y="447025"/>
                      <a:pt x="290740" y="449152"/>
                      <a:pt x="311276" y="449753"/>
                    </a:cubicBezTo>
                    <a:lnTo>
                      <a:pt x="363263" y="451280"/>
                    </a:lnTo>
                    <a:cubicBezTo>
                      <a:pt x="448782" y="453685"/>
                      <a:pt x="476025" y="471214"/>
                      <a:pt x="476025" y="512332"/>
                    </a:cubicBezTo>
                    <a:cubicBezTo>
                      <a:pt x="476025" y="558260"/>
                      <a:pt x="424315" y="582450"/>
                      <a:pt x="326400" y="582450"/>
                    </a:cubicBezTo>
                    <a:cubicBezTo>
                      <a:pt x="228484" y="582450"/>
                      <a:pt x="179504" y="558584"/>
                      <a:pt x="177977" y="507198"/>
                    </a:cubicBezTo>
                    <a:lnTo>
                      <a:pt x="282275" y="507198"/>
                    </a:lnTo>
                    <a:cubicBezTo>
                      <a:pt x="283201" y="518669"/>
                      <a:pt x="296475" y="522600"/>
                      <a:pt x="326723" y="522600"/>
                    </a:cubicBezTo>
                    <a:cubicBezTo>
                      <a:pt x="355122" y="522600"/>
                      <a:pt x="368720" y="519594"/>
                      <a:pt x="368720" y="510806"/>
                    </a:cubicBezTo>
                    <a:close/>
                    <a:moveTo>
                      <a:pt x="1344450" y="576391"/>
                    </a:moveTo>
                    <a:lnTo>
                      <a:pt x="1093857" y="576391"/>
                    </a:lnTo>
                    <a:lnTo>
                      <a:pt x="1093857" y="373854"/>
                    </a:lnTo>
                    <a:lnTo>
                      <a:pt x="1344450" y="373854"/>
                    </a:lnTo>
                    <a:lnTo>
                      <a:pt x="1344450" y="436433"/>
                    </a:lnTo>
                    <a:lnTo>
                      <a:pt x="1198156" y="436433"/>
                    </a:lnTo>
                    <a:lnTo>
                      <a:pt x="1198156" y="450956"/>
                    </a:lnTo>
                    <a:lnTo>
                      <a:pt x="1338992" y="450956"/>
                    </a:lnTo>
                    <a:lnTo>
                      <a:pt x="1338992" y="499335"/>
                    </a:lnTo>
                    <a:lnTo>
                      <a:pt x="1198156" y="499335"/>
                    </a:lnTo>
                    <a:lnTo>
                      <a:pt x="1198156" y="513858"/>
                    </a:lnTo>
                    <a:lnTo>
                      <a:pt x="1344450" y="513858"/>
                    </a:lnTo>
                    <a:lnTo>
                      <a:pt x="1344450" y="576437"/>
                    </a:lnTo>
                    <a:close/>
                    <a:moveTo>
                      <a:pt x="791601" y="479678"/>
                    </a:moveTo>
                    <a:lnTo>
                      <a:pt x="791601" y="373900"/>
                    </a:lnTo>
                    <a:lnTo>
                      <a:pt x="895899" y="373900"/>
                    </a:lnTo>
                    <a:lnTo>
                      <a:pt x="895899" y="458541"/>
                    </a:lnTo>
                    <a:cubicBezTo>
                      <a:pt x="895899" y="488790"/>
                      <a:pt x="903762" y="501463"/>
                      <a:pt x="935214" y="501463"/>
                    </a:cubicBezTo>
                    <a:cubicBezTo>
                      <a:pt x="966665" y="501463"/>
                      <a:pt x="974528" y="488790"/>
                      <a:pt x="974528" y="458541"/>
                    </a:cubicBezTo>
                    <a:lnTo>
                      <a:pt x="974528" y="373900"/>
                    </a:lnTo>
                    <a:lnTo>
                      <a:pt x="1078826" y="373900"/>
                    </a:lnTo>
                    <a:lnTo>
                      <a:pt x="1078826" y="479678"/>
                    </a:lnTo>
                    <a:cubicBezTo>
                      <a:pt x="1078826" y="549195"/>
                      <a:pt x="1031649" y="582450"/>
                      <a:pt x="935260" y="582450"/>
                    </a:cubicBezTo>
                    <a:cubicBezTo>
                      <a:pt x="838871" y="582450"/>
                      <a:pt x="791694" y="549195"/>
                      <a:pt x="791694" y="479678"/>
                    </a:cubicBezTo>
                    <a:close/>
                    <a:moveTo>
                      <a:pt x="167108" y="576391"/>
                    </a:moveTo>
                    <a:lnTo>
                      <a:pt x="62810" y="576391"/>
                    </a:lnTo>
                    <a:lnTo>
                      <a:pt x="62810" y="373854"/>
                    </a:lnTo>
                    <a:lnTo>
                      <a:pt x="167108" y="373854"/>
                    </a:lnTo>
                    <a:lnTo>
                      <a:pt x="167108" y="576391"/>
                    </a:lnTo>
                    <a:close/>
                    <a:moveTo>
                      <a:pt x="1407260" y="616214"/>
                    </a:moveTo>
                    <a:lnTo>
                      <a:pt x="1407260" y="307806"/>
                    </a:lnTo>
                    <a:lnTo>
                      <a:pt x="852608" y="307806"/>
                    </a:lnTo>
                    <a:lnTo>
                      <a:pt x="852608" y="0"/>
                    </a:lnTo>
                    <a:lnTo>
                      <a:pt x="0" y="0"/>
                    </a:lnTo>
                    <a:lnTo>
                      <a:pt x="0" y="951078"/>
                    </a:lnTo>
                    <a:lnTo>
                      <a:pt x="1756647" y="951078"/>
                    </a:lnTo>
                    <a:lnTo>
                      <a:pt x="1756647" y="616168"/>
                    </a:lnTo>
                    <a:lnTo>
                      <a:pt x="1407214" y="616168"/>
                    </a:lnTo>
                    <a:close/>
                    <a:moveTo>
                      <a:pt x="26225" y="26225"/>
                    </a:moveTo>
                    <a:lnTo>
                      <a:pt x="826383" y="26225"/>
                    </a:lnTo>
                    <a:lnTo>
                      <a:pt x="826383" y="307806"/>
                    </a:lnTo>
                    <a:lnTo>
                      <a:pt x="26225" y="307806"/>
                    </a:lnTo>
                    <a:lnTo>
                      <a:pt x="26225" y="26225"/>
                    </a:lnTo>
                    <a:close/>
                    <a:moveTo>
                      <a:pt x="26225" y="334031"/>
                    </a:moveTo>
                    <a:lnTo>
                      <a:pt x="1381036" y="334031"/>
                    </a:lnTo>
                    <a:cubicBezTo>
                      <a:pt x="1381036" y="334031"/>
                      <a:pt x="1381036" y="616214"/>
                      <a:pt x="1381036" y="616214"/>
                    </a:cubicBezTo>
                    <a:lnTo>
                      <a:pt x="26225" y="616214"/>
                    </a:lnTo>
                    <a:lnTo>
                      <a:pt x="26225" y="334031"/>
                    </a:lnTo>
                    <a:close/>
                    <a:moveTo>
                      <a:pt x="1730469" y="924899"/>
                    </a:moveTo>
                    <a:lnTo>
                      <a:pt x="26225" y="924899"/>
                    </a:lnTo>
                    <a:lnTo>
                      <a:pt x="26225" y="642439"/>
                    </a:lnTo>
                    <a:lnTo>
                      <a:pt x="1730469" y="642439"/>
                    </a:lnTo>
                    <a:lnTo>
                      <a:pt x="1730469" y="924899"/>
                    </a:lnTo>
                    <a:close/>
                  </a:path>
                </a:pathLst>
              </a:custGeom>
              <a:solidFill>
                <a:schemeClr val="bg1"/>
              </a:solidFill>
              <a:ln w="46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7" name="Rectangle: Rounded Corners 36">
            <a:extLst>
              <a:ext uri="{FF2B5EF4-FFF2-40B4-BE49-F238E27FC236}">
                <a16:creationId xmlns:a16="http://schemas.microsoft.com/office/drawing/2014/main" id="{7515A014-7848-968F-0BFF-B16488CB29F4}"/>
              </a:ext>
            </a:extLst>
          </p:cNvPr>
          <p:cNvSpPr/>
          <p:nvPr/>
        </p:nvSpPr>
        <p:spPr>
          <a:xfrm>
            <a:off x="2710075" y="3586042"/>
            <a:ext cx="2025614" cy="1811581"/>
          </a:xfrm>
          <a:prstGeom prst="roundRect">
            <a:avLst/>
          </a:prstGeom>
          <a:noFill/>
          <a:ln w="28575">
            <a:solidFill>
              <a:srgbClr val="0BC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600" b="1" i="0" u="none" strike="noStrike" kern="1200" cap="none" spc="0" normalizeH="0" baseline="0" noProof="0" dirty="0">
                <a:ln>
                  <a:noFill/>
                </a:ln>
                <a:solidFill>
                  <a:srgbClr val="0BC179"/>
                </a:solidFill>
                <a:effectLst/>
                <a:uLnTx/>
                <a:uFillTx/>
                <a:latin typeface="Calibri" panose="020F0502020204030204"/>
                <a:ea typeface="+mn-ea"/>
                <a:cs typeface="+mn-cs"/>
              </a:rPr>
              <a:t>Timeline</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BC179"/>
                </a:solidFill>
                <a:effectLst/>
                <a:uLnTx/>
                <a:uFillTx/>
                <a:latin typeface="Calibri" panose="020F0502020204030204"/>
                <a:ea typeface="+mn-ea"/>
                <a:cs typeface="+mn-cs"/>
              </a:rPr>
              <a:t>First Close Sep ‘23</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BC179"/>
                </a:solidFill>
                <a:effectLst/>
                <a:uLnTx/>
                <a:uFillTx/>
                <a:latin typeface="Calibri" panose="020F0502020204030204"/>
                <a:ea typeface="+mn-ea"/>
                <a:cs typeface="+mn-cs"/>
              </a:rPr>
              <a:t>Second Close estimated Q1 ‘24</a:t>
            </a:r>
          </a:p>
        </p:txBody>
      </p:sp>
      <p:sp>
        <p:nvSpPr>
          <p:cNvPr id="38" name="Rectangle: Rounded Corners 37">
            <a:extLst>
              <a:ext uri="{FF2B5EF4-FFF2-40B4-BE49-F238E27FC236}">
                <a16:creationId xmlns:a16="http://schemas.microsoft.com/office/drawing/2014/main" id="{DE6A7E83-1E40-FED0-0F2C-821216A10A98}"/>
              </a:ext>
            </a:extLst>
          </p:cNvPr>
          <p:cNvSpPr/>
          <p:nvPr/>
        </p:nvSpPr>
        <p:spPr>
          <a:xfrm>
            <a:off x="532850" y="1656800"/>
            <a:ext cx="2088000" cy="1800000"/>
          </a:xfrm>
          <a:prstGeom prst="roundRect">
            <a:avLst/>
          </a:prstGeom>
          <a:noFill/>
          <a:ln w="28575">
            <a:solidFill>
              <a:srgbClr val="0BC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GB" sz="1600" b="1" i="0" u="none" strike="noStrike" kern="1200" cap="none" spc="0" normalizeH="0" baseline="0" noProof="0">
                <a:ln>
                  <a:noFill/>
                </a:ln>
                <a:solidFill>
                  <a:srgbClr val="0BC179"/>
                </a:solidFill>
                <a:effectLst/>
                <a:uLnTx/>
                <a:uFillTx/>
                <a:latin typeface="Calibri" panose="020F0502020204030204"/>
                <a:ea typeface="+mn-ea"/>
                <a:cs typeface="+mn-cs"/>
              </a:rPr>
              <a:t>Target Borrowers </a:t>
            </a:r>
            <a:r>
              <a:rPr kumimoji="0" lang="en-GB" sz="1600" b="0" i="0" u="none" strike="noStrike" kern="1200" cap="none" spc="0" normalizeH="0" baseline="0" noProof="0">
                <a:ln>
                  <a:noFill/>
                </a:ln>
                <a:solidFill>
                  <a:srgbClr val="0BC179"/>
                </a:solidFill>
                <a:effectLst/>
                <a:uLnTx/>
                <a:uFillTx/>
                <a:latin typeface="Calibri" panose="020F0502020204030204"/>
                <a:ea typeface="+mn-ea"/>
                <a:cs typeface="+mn-cs"/>
              </a:rPr>
              <a:t>Established Impactful Organisations </a:t>
            </a:r>
            <a:br>
              <a:rPr kumimoji="0" lang="en-GB" sz="1600" b="0" i="0" u="none" strike="noStrike" kern="1200" cap="none" spc="0" normalizeH="0" baseline="0" noProof="0">
                <a:ln>
                  <a:noFill/>
                </a:ln>
                <a:solidFill>
                  <a:srgbClr val="0BC179"/>
                </a:solidFill>
                <a:effectLst/>
                <a:uLnTx/>
                <a:uFillTx/>
                <a:latin typeface="Calibri" panose="020F0502020204030204"/>
                <a:ea typeface="+mn-ea"/>
                <a:cs typeface="+mn-cs"/>
              </a:rPr>
            </a:br>
            <a:r>
              <a:rPr kumimoji="0" lang="en-GB" sz="1600" b="0" i="0" u="none" strike="noStrike" kern="1200" cap="none" spc="0" normalizeH="0" baseline="0" noProof="0">
                <a:ln>
                  <a:noFill/>
                </a:ln>
                <a:solidFill>
                  <a:srgbClr val="0BC179"/>
                </a:solidFill>
                <a:effectLst/>
                <a:uLnTx/>
                <a:uFillTx/>
                <a:latin typeface="Calibri" panose="020F0502020204030204"/>
                <a:ea typeface="+mn-ea"/>
                <a:cs typeface="+mn-cs"/>
              </a:rPr>
              <a:t>in the UK</a:t>
            </a:r>
          </a:p>
        </p:txBody>
      </p:sp>
      <p:sp>
        <p:nvSpPr>
          <p:cNvPr id="39" name="Rectangle: Rounded Corners 38">
            <a:extLst>
              <a:ext uri="{FF2B5EF4-FFF2-40B4-BE49-F238E27FC236}">
                <a16:creationId xmlns:a16="http://schemas.microsoft.com/office/drawing/2014/main" id="{9C9BB77B-E25B-75B2-3815-02CE20A2567D}"/>
              </a:ext>
            </a:extLst>
          </p:cNvPr>
          <p:cNvSpPr/>
          <p:nvPr/>
        </p:nvSpPr>
        <p:spPr>
          <a:xfrm>
            <a:off x="532851" y="3586042"/>
            <a:ext cx="2085488" cy="1800000"/>
          </a:xfrm>
          <a:prstGeom prst="roundRect">
            <a:avLst/>
          </a:prstGeom>
          <a:noFill/>
          <a:ln w="28575">
            <a:solidFill>
              <a:srgbClr val="0BC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GB" sz="1600" b="1" i="0" u="none" strike="noStrike" kern="1200" cap="none" spc="0" normalizeH="0" baseline="0" noProof="0">
                <a:ln>
                  <a:noFill/>
                </a:ln>
                <a:solidFill>
                  <a:srgbClr val="0BC179"/>
                </a:solidFill>
                <a:effectLst/>
                <a:uLnTx/>
                <a:uFillTx/>
                <a:latin typeface="Calibri" panose="020F0502020204030204"/>
                <a:ea typeface="+mn-ea"/>
                <a:cs typeface="+mn-cs"/>
              </a:rPr>
              <a:t>Expected Transactions </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GB" sz="1600" b="0" i="0" u="none" strike="noStrike" kern="1200" cap="none" spc="0" normalizeH="0" baseline="0" noProof="0">
                <a:ln>
                  <a:noFill/>
                </a:ln>
                <a:solidFill>
                  <a:srgbClr val="0BC179"/>
                </a:solidFill>
                <a:effectLst/>
                <a:uLnTx/>
                <a:uFillTx/>
                <a:latin typeface="Calibri" panose="020F0502020204030204"/>
                <a:ea typeface="+mn-ea"/>
                <a:cs typeface="+mn-cs"/>
              </a:rPr>
              <a:t>£1m to £4m</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GB" sz="1600" b="0" i="0" u="none" strike="noStrike" kern="1200" cap="none" spc="0" normalizeH="0" baseline="0" noProof="0">
                <a:ln>
                  <a:noFill/>
                </a:ln>
                <a:solidFill>
                  <a:srgbClr val="0BC179"/>
                </a:solidFill>
                <a:effectLst/>
                <a:uLnTx/>
                <a:uFillTx/>
                <a:latin typeface="Calibri" panose="020F0502020204030204"/>
                <a:ea typeface="+mn-ea"/>
                <a:cs typeface="+mn-cs"/>
              </a:rPr>
              <a:t>(upsize to £10m)</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GB" sz="1600" b="0" i="0" u="none" strike="noStrike" kern="1200" cap="none" spc="0" normalizeH="0" baseline="0" noProof="0">
                <a:ln>
                  <a:noFill/>
                </a:ln>
                <a:solidFill>
                  <a:srgbClr val="0BC179"/>
                </a:solidFill>
                <a:effectLst/>
                <a:uLnTx/>
                <a:uFillTx/>
                <a:latin typeface="Calibri" panose="020F0502020204030204"/>
                <a:ea typeface="+mn-ea"/>
                <a:cs typeface="+mn-cs"/>
              </a:rPr>
              <a:t>3 to 5 Year Term </a:t>
            </a:r>
            <a:endParaRPr kumimoji="0" lang="en-GB" sz="1200" b="0" i="0" u="none" strike="noStrike" kern="1200" cap="none" spc="0" normalizeH="0" baseline="0" noProof="0">
              <a:ln>
                <a:noFill/>
              </a:ln>
              <a:solidFill>
                <a:srgbClr val="0BC179"/>
              </a:solidFill>
              <a:effectLst/>
              <a:uLnTx/>
              <a:uFillTx/>
              <a:latin typeface="Calibri" panose="020F0502020204030204"/>
              <a:ea typeface="+mn-ea"/>
              <a:cs typeface="+mn-cs"/>
            </a:endParaRPr>
          </a:p>
        </p:txBody>
      </p:sp>
      <p:sp>
        <p:nvSpPr>
          <p:cNvPr id="40" name="Rectangle: Rounded Corners 39">
            <a:extLst>
              <a:ext uri="{FF2B5EF4-FFF2-40B4-BE49-F238E27FC236}">
                <a16:creationId xmlns:a16="http://schemas.microsoft.com/office/drawing/2014/main" id="{A80CADB1-107A-C9C7-50DD-A4D8D12F682A}"/>
              </a:ext>
            </a:extLst>
          </p:cNvPr>
          <p:cNvSpPr/>
          <p:nvPr/>
        </p:nvSpPr>
        <p:spPr>
          <a:xfrm>
            <a:off x="2710075" y="1657025"/>
            <a:ext cx="2025614" cy="1800000"/>
          </a:xfrm>
          <a:prstGeom prst="roundRect">
            <a:avLst/>
          </a:prstGeom>
          <a:noFill/>
          <a:ln w="28575">
            <a:solidFill>
              <a:srgbClr val="0BC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600" b="1" i="0" u="none" strike="noStrike" kern="1200" cap="none" spc="0" normalizeH="0" baseline="0" noProof="0">
                <a:ln>
                  <a:noFill/>
                </a:ln>
                <a:solidFill>
                  <a:srgbClr val="0BC179"/>
                </a:solidFill>
                <a:effectLst/>
                <a:uLnTx/>
                <a:uFillTx/>
                <a:latin typeface="Calibri" panose="020F0502020204030204"/>
                <a:ea typeface="+mn-ea"/>
                <a:cs typeface="+mn-cs"/>
              </a:rPr>
              <a:t>3 Sectors</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a:ln>
                  <a:noFill/>
                </a:ln>
                <a:solidFill>
                  <a:srgbClr val="0BC179"/>
                </a:solidFill>
                <a:effectLst/>
                <a:uLnTx/>
                <a:uFillTx/>
                <a:latin typeface="Calibri" panose="020F0502020204030204"/>
                <a:ea typeface="+mn-ea"/>
                <a:cs typeface="+mn-cs"/>
              </a:rPr>
              <a:t>Affordable Housing and Homelessness</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a:ln>
                  <a:noFill/>
                </a:ln>
                <a:solidFill>
                  <a:srgbClr val="0BC179"/>
                </a:solidFill>
                <a:effectLst/>
                <a:uLnTx/>
                <a:uFillTx/>
                <a:latin typeface="Calibri" panose="020F0502020204030204"/>
                <a:ea typeface="+mn-ea"/>
                <a:cs typeface="+mn-cs"/>
              </a:rPr>
              <a:t>Health and Social Care</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a:ln>
                  <a:noFill/>
                </a:ln>
                <a:solidFill>
                  <a:srgbClr val="0BC179"/>
                </a:solidFill>
                <a:effectLst/>
                <a:uLnTx/>
                <a:uFillTx/>
                <a:latin typeface="Calibri" panose="020F0502020204030204"/>
                <a:ea typeface="+mn-ea"/>
                <a:cs typeface="+mn-cs"/>
              </a:rPr>
              <a:t>Social Infrastructure</a:t>
            </a:r>
          </a:p>
        </p:txBody>
      </p:sp>
      <p:sp>
        <p:nvSpPr>
          <p:cNvPr id="41" name="Rectangle: Rounded Corners 40">
            <a:extLst>
              <a:ext uri="{FF2B5EF4-FFF2-40B4-BE49-F238E27FC236}">
                <a16:creationId xmlns:a16="http://schemas.microsoft.com/office/drawing/2014/main" id="{E05E0517-EA9F-E603-A243-1A3D80401800}"/>
              </a:ext>
            </a:extLst>
          </p:cNvPr>
          <p:cNvSpPr/>
          <p:nvPr/>
        </p:nvSpPr>
        <p:spPr>
          <a:xfrm>
            <a:off x="7529983" y="1656800"/>
            <a:ext cx="4290541" cy="615883"/>
          </a:xfrm>
          <a:prstGeom prst="roundRect">
            <a:avLst/>
          </a:prstGeom>
          <a:noFill/>
          <a:ln w="28575">
            <a:solidFill>
              <a:srgbClr val="0BC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GB" sz="1600" b="1" i="0" u="none" strike="noStrike" kern="1200" cap="none" spc="0" normalizeH="0" baseline="0" noProof="0">
                <a:ln>
                  <a:noFill/>
                </a:ln>
                <a:solidFill>
                  <a:srgbClr val="0BC179"/>
                </a:solidFill>
                <a:effectLst/>
                <a:uLnTx/>
                <a:uFillTx/>
                <a:latin typeface="Calibri" panose="020F0502020204030204"/>
                <a:ea typeface="+mn-ea"/>
                <a:cs typeface="+mn-cs"/>
              </a:rPr>
              <a:t>Fund IV Addresses Key Social Challenges</a:t>
            </a:r>
            <a:endParaRPr kumimoji="0" lang="en-GB" sz="1600" b="0" i="0" u="none" strike="noStrike" kern="1200" cap="none" spc="0" normalizeH="0" baseline="0" noProof="0">
              <a:ln>
                <a:noFill/>
              </a:ln>
              <a:solidFill>
                <a:srgbClr val="0BC179"/>
              </a:solidFill>
              <a:effectLst/>
              <a:uLnTx/>
              <a:uFillTx/>
              <a:latin typeface="Calibri" panose="020F0502020204030204"/>
              <a:ea typeface="+mn-ea"/>
              <a:cs typeface="+mn-cs"/>
            </a:endParaRPr>
          </a:p>
        </p:txBody>
      </p:sp>
      <p:graphicFrame>
        <p:nvGraphicFramePr>
          <p:cNvPr id="42" name="Table 3">
            <a:extLst>
              <a:ext uri="{FF2B5EF4-FFF2-40B4-BE49-F238E27FC236}">
                <a16:creationId xmlns:a16="http://schemas.microsoft.com/office/drawing/2014/main" id="{BC1E1489-D881-1034-B0C1-48965A96A043}"/>
              </a:ext>
            </a:extLst>
          </p:cNvPr>
          <p:cNvGraphicFramePr>
            <a:graphicFrameLocks noGrp="1"/>
          </p:cNvGraphicFramePr>
          <p:nvPr/>
        </p:nvGraphicFramePr>
        <p:xfrm>
          <a:off x="7507447" y="2393640"/>
          <a:ext cx="4370875" cy="3003983"/>
        </p:xfrm>
        <a:graphic>
          <a:graphicData uri="http://schemas.openxmlformats.org/drawingml/2006/table">
            <a:tbl>
              <a:tblPr firstCol="1">
                <a:tableStyleId>{5C22544A-7EE6-4342-B048-85BDC9FD1C3A}</a:tableStyleId>
              </a:tblPr>
              <a:tblGrid>
                <a:gridCol w="1281446">
                  <a:extLst>
                    <a:ext uri="{9D8B030D-6E8A-4147-A177-3AD203B41FA5}">
                      <a16:colId xmlns:a16="http://schemas.microsoft.com/office/drawing/2014/main" val="1089657418"/>
                    </a:ext>
                  </a:extLst>
                </a:gridCol>
                <a:gridCol w="1121218">
                  <a:extLst>
                    <a:ext uri="{9D8B030D-6E8A-4147-A177-3AD203B41FA5}">
                      <a16:colId xmlns:a16="http://schemas.microsoft.com/office/drawing/2014/main" val="4191723271"/>
                    </a:ext>
                  </a:extLst>
                </a:gridCol>
                <a:gridCol w="1968211">
                  <a:extLst>
                    <a:ext uri="{9D8B030D-6E8A-4147-A177-3AD203B41FA5}">
                      <a16:colId xmlns:a16="http://schemas.microsoft.com/office/drawing/2014/main" val="4232334982"/>
                    </a:ext>
                  </a:extLst>
                </a:gridCol>
              </a:tblGrid>
              <a:tr h="896971">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a:t>Homelessness and Housing</a:t>
                      </a:r>
                    </a:p>
                  </a:txBody>
                  <a:tcPr anchor="ctr">
                    <a:solidFill>
                      <a:srgbClr val="0BC179"/>
                    </a:solidFill>
                  </a:tcPr>
                </a:tc>
                <a:tc>
                  <a:txBody>
                    <a:bodyPr/>
                    <a:lstStyle/>
                    <a:p>
                      <a:pPr marL="285750" indent="-285750">
                        <a:lnSpc>
                          <a:spcPct val="150000"/>
                        </a:lnSpc>
                        <a:buFont typeface="Arial" panose="020B0604020202020204" pitchFamily="34" charset="0"/>
                        <a:buChar char="•"/>
                      </a:pPr>
                      <a:endParaRPr lang="en-GB" sz="1200"/>
                    </a:p>
                  </a:txBody>
                  <a:tcPr>
                    <a:solidFill>
                      <a:srgbClr val="0BC179">
                        <a:alpha val="30196"/>
                      </a:srgbClr>
                    </a:solidFill>
                  </a:tcPr>
                </a:tc>
                <a:tc>
                  <a:txBody>
                    <a:bodyPr/>
                    <a:lstStyle/>
                    <a:p>
                      <a:pPr marL="285750" indent="-285750">
                        <a:lnSpc>
                          <a:spcPct val="150000"/>
                        </a:lnSpc>
                        <a:buFont typeface="Arial" panose="020B0604020202020204" pitchFamily="34" charset="0"/>
                        <a:buChar char="•"/>
                      </a:pPr>
                      <a:r>
                        <a:rPr lang="en-GB" sz="1100"/>
                        <a:t>Affordable Housing</a:t>
                      </a:r>
                    </a:p>
                    <a:p>
                      <a:pPr marL="285750" indent="-285750">
                        <a:lnSpc>
                          <a:spcPct val="150000"/>
                        </a:lnSpc>
                        <a:buFont typeface="Arial" panose="020B0604020202020204" pitchFamily="34" charset="0"/>
                        <a:buChar char="•"/>
                      </a:pPr>
                      <a:r>
                        <a:rPr lang="en-GB" sz="1100"/>
                        <a:t>Transitional Supported Housing</a:t>
                      </a:r>
                    </a:p>
                    <a:p>
                      <a:pPr marL="285750" indent="-285750">
                        <a:lnSpc>
                          <a:spcPct val="150000"/>
                        </a:lnSpc>
                        <a:buFont typeface="Arial" panose="020B0604020202020204" pitchFamily="34" charset="0"/>
                        <a:buChar char="•"/>
                      </a:pPr>
                      <a:r>
                        <a:rPr lang="en-GB" sz="1100"/>
                        <a:t>Excluded Communities</a:t>
                      </a:r>
                    </a:p>
                    <a:p>
                      <a:pPr marL="285750" indent="-285750">
                        <a:lnSpc>
                          <a:spcPct val="150000"/>
                        </a:lnSpc>
                        <a:buFont typeface="Arial" panose="020B0604020202020204" pitchFamily="34" charset="0"/>
                        <a:buChar char="•"/>
                      </a:pPr>
                      <a:r>
                        <a:rPr lang="en-GB" sz="1100"/>
                        <a:t>Specialist Housing</a:t>
                      </a:r>
                    </a:p>
                  </a:txBody>
                  <a:tcPr>
                    <a:solidFill>
                      <a:srgbClr val="0BC179">
                        <a:alpha val="30196"/>
                      </a:srgbClr>
                    </a:solidFill>
                  </a:tcPr>
                </a:tc>
                <a:extLst>
                  <a:ext uri="{0D108BD9-81ED-4DB2-BD59-A6C34878D82A}">
                    <a16:rowId xmlns:a16="http://schemas.microsoft.com/office/drawing/2014/main" val="2588146963"/>
                  </a:ext>
                </a:extLst>
              </a:tr>
              <a:tr h="687908">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kern="1200">
                          <a:solidFill>
                            <a:schemeClr val="lt1"/>
                          </a:solidFill>
                        </a:rPr>
                        <a:t>Health &amp; </a:t>
                      </a:r>
                      <a:br>
                        <a:rPr lang="en-GB" sz="1400" b="1" kern="1200">
                          <a:solidFill>
                            <a:schemeClr val="lt1"/>
                          </a:solidFill>
                        </a:rPr>
                      </a:br>
                      <a:r>
                        <a:rPr lang="en-GB" sz="1400" b="1" kern="1200">
                          <a:solidFill>
                            <a:schemeClr val="lt1"/>
                          </a:solidFill>
                        </a:rPr>
                        <a:t>Social Care</a:t>
                      </a:r>
                    </a:p>
                  </a:txBody>
                  <a:tcPr anchor="ctr">
                    <a:solidFill>
                      <a:srgbClr val="0BC179"/>
                    </a:solidFill>
                  </a:tcPr>
                </a:tc>
                <a:tc>
                  <a:txBody>
                    <a:bodyPr/>
                    <a:lstStyle/>
                    <a:p>
                      <a:pPr marL="285750" indent="-285750">
                        <a:lnSpc>
                          <a:spcPct val="150000"/>
                        </a:lnSpc>
                        <a:buFont typeface="Arial" panose="020B0604020202020204" pitchFamily="34" charset="0"/>
                        <a:buChar char="•"/>
                      </a:pPr>
                      <a:endParaRPr lang="en-GB" sz="1200"/>
                    </a:p>
                  </a:txBody>
                  <a:tcPr>
                    <a:solidFill>
                      <a:srgbClr val="0BC179">
                        <a:alpha val="30196"/>
                      </a:srgbClr>
                    </a:solidFill>
                  </a:tcPr>
                </a:tc>
                <a:tc>
                  <a:txBody>
                    <a:bodyPr/>
                    <a:lstStyle/>
                    <a:p>
                      <a:pPr marL="285750" indent="-285750">
                        <a:lnSpc>
                          <a:spcPct val="150000"/>
                        </a:lnSpc>
                        <a:buFont typeface="Arial" panose="020B0604020202020204" pitchFamily="34" charset="0"/>
                        <a:buChar char="•"/>
                      </a:pPr>
                      <a:r>
                        <a:rPr lang="en-GB" sz="1100"/>
                        <a:t>Care homes</a:t>
                      </a:r>
                    </a:p>
                    <a:p>
                      <a:pPr marL="285750" indent="-285750">
                        <a:lnSpc>
                          <a:spcPct val="150000"/>
                        </a:lnSpc>
                        <a:buFont typeface="Arial" panose="020B0604020202020204" pitchFamily="34" charset="0"/>
                        <a:buChar char="•"/>
                      </a:pPr>
                      <a:r>
                        <a:rPr lang="en-GB" sz="1100"/>
                        <a:t>Hospices</a:t>
                      </a:r>
                    </a:p>
                  </a:txBody>
                  <a:tcPr>
                    <a:solidFill>
                      <a:srgbClr val="0BC179">
                        <a:alpha val="30196"/>
                      </a:srgbClr>
                    </a:solidFill>
                  </a:tcPr>
                </a:tc>
                <a:extLst>
                  <a:ext uri="{0D108BD9-81ED-4DB2-BD59-A6C34878D82A}">
                    <a16:rowId xmlns:a16="http://schemas.microsoft.com/office/drawing/2014/main" val="3667664372"/>
                  </a:ext>
                </a:extLst>
              </a:tr>
              <a:tr h="993306">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kern="1200">
                          <a:solidFill>
                            <a:schemeClr val="lt1"/>
                          </a:solidFill>
                        </a:rPr>
                        <a:t>Social and Community Infrastructure </a:t>
                      </a:r>
                      <a:endParaRPr lang="en-GB" sz="1400" b="1" kern="1200">
                        <a:solidFill>
                          <a:schemeClr val="lt1"/>
                        </a:solidFill>
                        <a:latin typeface="+mn-lt"/>
                        <a:ea typeface="+mn-ea"/>
                        <a:cs typeface="+mn-cs"/>
                      </a:endParaRPr>
                    </a:p>
                  </a:txBody>
                  <a:tcPr anchor="ctr">
                    <a:solidFill>
                      <a:srgbClr val="0BC179"/>
                    </a:solidFill>
                  </a:tcPr>
                </a:tc>
                <a:tc>
                  <a:txBody>
                    <a:bodyPr/>
                    <a:lstStyle/>
                    <a:p>
                      <a:pPr marL="285750" indent="-285750">
                        <a:lnSpc>
                          <a:spcPct val="150000"/>
                        </a:lnSpc>
                        <a:buFont typeface="Arial" panose="020B0604020202020204" pitchFamily="34" charset="0"/>
                        <a:buChar char="•"/>
                      </a:pPr>
                      <a:endParaRPr lang="en-GB" sz="1200"/>
                    </a:p>
                  </a:txBody>
                  <a:tcPr>
                    <a:solidFill>
                      <a:srgbClr val="0BC179">
                        <a:alpha val="30196"/>
                      </a:srgbClr>
                    </a:solidFill>
                  </a:tcPr>
                </a:tc>
                <a:tc>
                  <a:txBody>
                    <a:bodyPr/>
                    <a:lstStyle/>
                    <a:p>
                      <a:pPr marL="285750" indent="-285750">
                        <a:lnSpc>
                          <a:spcPct val="150000"/>
                        </a:lnSpc>
                        <a:buFont typeface="Arial" panose="020B0604020202020204" pitchFamily="34" charset="0"/>
                        <a:buChar char="•"/>
                      </a:pPr>
                      <a:r>
                        <a:rPr lang="en-GB" sz="1100"/>
                        <a:t>Co-working spaces</a:t>
                      </a:r>
                    </a:p>
                    <a:p>
                      <a:pPr marL="285750" indent="-285750">
                        <a:lnSpc>
                          <a:spcPct val="150000"/>
                        </a:lnSpc>
                        <a:buFont typeface="Arial" panose="020B0604020202020204" pitchFamily="34" charset="0"/>
                        <a:buChar char="•"/>
                      </a:pPr>
                      <a:r>
                        <a:rPr lang="en-GB" sz="1100"/>
                        <a:t>Nurseries</a:t>
                      </a:r>
                    </a:p>
                    <a:p>
                      <a:pPr marL="285750" indent="-285750">
                        <a:lnSpc>
                          <a:spcPct val="150000"/>
                        </a:lnSpc>
                        <a:buFont typeface="Arial" panose="020B0604020202020204" pitchFamily="34" charset="0"/>
                        <a:buChar char="•"/>
                      </a:pPr>
                      <a:r>
                        <a:rPr lang="en-GB" sz="1100"/>
                        <a:t>Arts organisations</a:t>
                      </a:r>
                    </a:p>
                  </a:txBody>
                  <a:tcPr>
                    <a:solidFill>
                      <a:srgbClr val="0BC179">
                        <a:alpha val="30196"/>
                      </a:srgbClr>
                    </a:solidFill>
                  </a:tcPr>
                </a:tc>
                <a:extLst>
                  <a:ext uri="{0D108BD9-81ED-4DB2-BD59-A6C34878D82A}">
                    <a16:rowId xmlns:a16="http://schemas.microsoft.com/office/drawing/2014/main" val="337108059"/>
                  </a:ext>
                </a:extLst>
              </a:tr>
            </a:tbl>
          </a:graphicData>
        </a:graphic>
      </p:graphicFrame>
      <p:pic>
        <p:nvPicPr>
          <p:cNvPr id="43" name="Picture 42" descr="A close up of text on a black background&#10;&#10;Description automatically generated">
            <a:extLst>
              <a:ext uri="{FF2B5EF4-FFF2-40B4-BE49-F238E27FC236}">
                <a16:creationId xmlns:a16="http://schemas.microsoft.com/office/drawing/2014/main" id="{FE069938-3EA4-94DA-96D0-9B144AA98B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5939" y="2627814"/>
            <a:ext cx="720000" cy="720000"/>
          </a:xfrm>
          <a:prstGeom prst="rect">
            <a:avLst/>
          </a:prstGeom>
        </p:spPr>
      </p:pic>
      <p:pic>
        <p:nvPicPr>
          <p:cNvPr id="44" name="Picture 43" descr="A close up of a sign&#10;&#10;Description automatically generated">
            <a:extLst>
              <a:ext uri="{FF2B5EF4-FFF2-40B4-BE49-F238E27FC236}">
                <a16:creationId xmlns:a16="http://schemas.microsoft.com/office/drawing/2014/main" id="{A12CD071-DFFE-830A-BB3A-E2D4DF1C06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5939" y="3747520"/>
            <a:ext cx="720000" cy="720000"/>
          </a:xfrm>
          <a:prstGeom prst="rect">
            <a:avLst/>
          </a:prstGeom>
        </p:spPr>
      </p:pic>
      <p:pic>
        <p:nvPicPr>
          <p:cNvPr id="45" name="Picture 44" descr="A close up of a sign&#10;&#10;Description automatically generated">
            <a:extLst>
              <a:ext uri="{FF2B5EF4-FFF2-40B4-BE49-F238E27FC236}">
                <a16:creationId xmlns:a16="http://schemas.microsoft.com/office/drawing/2014/main" id="{94A0EC0F-3868-3450-9D1A-F0BB02C672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55253" y="4535211"/>
            <a:ext cx="720000" cy="720000"/>
          </a:xfrm>
          <a:prstGeom prst="rect">
            <a:avLst/>
          </a:prstGeom>
        </p:spPr>
      </p:pic>
    </p:spTree>
    <p:extLst>
      <p:ext uri="{BB962C8B-B14F-4D97-AF65-F5344CB8AC3E}">
        <p14:creationId xmlns:p14="http://schemas.microsoft.com/office/powerpoint/2010/main" val="119134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en-GB" dirty="0">
                <a:latin typeface="Mulish Light" pitchFamily="2" charset="0"/>
              </a:rPr>
              <a:t>The Danish Social Investment Fund</a:t>
            </a:r>
            <a:br>
              <a:rPr lang="en-GB" dirty="0">
                <a:latin typeface="Mulish Light" pitchFamily="2" charset="0"/>
              </a:rPr>
            </a:br>
            <a:r>
              <a:rPr lang="da-DK" sz="3200" dirty="0">
                <a:latin typeface="Mulish Light" pitchFamily="2" charset="0"/>
              </a:rPr>
              <a:t>- an independent </a:t>
            </a:r>
            <a:r>
              <a:rPr lang="da-DK" sz="3200" dirty="0" err="1">
                <a:latin typeface="Mulish Light" pitchFamily="2" charset="0"/>
              </a:rPr>
              <a:t>state-owned</a:t>
            </a:r>
            <a:r>
              <a:rPr lang="da-DK" sz="3200" dirty="0">
                <a:latin typeface="Mulish Light" pitchFamily="2" charset="0"/>
              </a:rPr>
              <a:t> </a:t>
            </a:r>
            <a:r>
              <a:rPr lang="da-DK" sz="3200" dirty="0" err="1">
                <a:latin typeface="Mulish Light" pitchFamily="2" charset="0"/>
              </a:rPr>
              <a:t>investment</a:t>
            </a:r>
            <a:r>
              <a:rPr lang="da-DK" sz="3200" dirty="0">
                <a:latin typeface="Mulish Light" pitchFamily="2" charset="0"/>
              </a:rPr>
              <a:t> fund</a:t>
            </a:r>
          </a:p>
        </p:txBody>
      </p:sp>
      <p:sp>
        <p:nvSpPr>
          <p:cNvPr id="3" name="Undertitel 2"/>
          <p:cNvSpPr>
            <a:spLocks noGrp="1"/>
          </p:cNvSpPr>
          <p:nvPr>
            <p:ph type="subTitle" idx="1"/>
          </p:nvPr>
        </p:nvSpPr>
        <p:spPr/>
        <p:txBody>
          <a:bodyPr>
            <a:normAutofit/>
          </a:bodyPr>
          <a:lstStyle/>
          <a:p>
            <a:r>
              <a:rPr lang="da-DK" sz="3000" dirty="0" err="1">
                <a:latin typeface="Mulish Light" pitchFamily="2" charset="0"/>
              </a:rPr>
              <a:t>January</a:t>
            </a:r>
            <a:r>
              <a:rPr lang="da-DK" sz="3000" dirty="0">
                <a:latin typeface="Mulish Light" pitchFamily="2" charset="0"/>
              </a:rPr>
              <a:t> 2024</a:t>
            </a:r>
            <a:endParaRPr lang="da-DK" dirty="0">
              <a:latin typeface="Mulish Light" pitchFamily="2" charset="0"/>
            </a:endParaRPr>
          </a:p>
        </p:txBody>
      </p:sp>
    </p:spTree>
    <p:extLst>
      <p:ext uri="{BB962C8B-B14F-4D97-AF65-F5344CB8AC3E}">
        <p14:creationId xmlns:p14="http://schemas.microsoft.com/office/powerpoint/2010/main" val="3819937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98309" y="1375488"/>
            <a:ext cx="10515600" cy="1325563"/>
          </a:xfrm>
        </p:spPr>
        <p:txBody>
          <a:bodyPr/>
          <a:lstStyle/>
          <a:p>
            <a:r>
              <a:rPr lang="da-DK" sz="4800" dirty="0" err="1"/>
              <a:t>Why</a:t>
            </a:r>
            <a:r>
              <a:rPr lang="da-DK" sz="4800" dirty="0"/>
              <a:t> </a:t>
            </a:r>
            <a:r>
              <a:rPr lang="da-DK" sz="4800" dirty="0" err="1"/>
              <a:t>focus</a:t>
            </a:r>
            <a:r>
              <a:rPr lang="da-DK" sz="4800" dirty="0"/>
              <a:t> on social </a:t>
            </a:r>
            <a:br>
              <a:rPr lang="da-DK" sz="4800" dirty="0"/>
            </a:br>
            <a:r>
              <a:rPr lang="da-DK" sz="4800" dirty="0" err="1"/>
              <a:t>investment</a:t>
            </a:r>
            <a:r>
              <a:rPr lang="da-DK" sz="4800" dirty="0"/>
              <a:t> in Denmark?</a:t>
            </a:r>
          </a:p>
        </p:txBody>
      </p:sp>
      <p:sp>
        <p:nvSpPr>
          <p:cNvPr id="3" name="Pladsholder til indhold 2"/>
          <p:cNvSpPr>
            <a:spLocks noGrp="1"/>
          </p:cNvSpPr>
          <p:nvPr>
            <p:ph sz="half" idx="1"/>
          </p:nvPr>
        </p:nvSpPr>
        <p:spPr>
          <a:xfrm>
            <a:off x="838199" y="2714817"/>
            <a:ext cx="10515599" cy="4351338"/>
          </a:xfrm>
        </p:spPr>
        <p:txBody>
          <a:bodyPr/>
          <a:lstStyle/>
          <a:p>
            <a:endParaRPr lang="da-DK" dirty="0"/>
          </a:p>
          <a:p>
            <a:r>
              <a:rPr lang="da-DK" dirty="0" err="1"/>
              <a:t>Spend</a:t>
            </a:r>
            <a:r>
              <a:rPr lang="da-DK" dirty="0"/>
              <a:t> </a:t>
            </a:r>
            <a:r>
              <a:rPr lang="da-DK" dirty="0" err="1"/>
              <a:t>smarter</a:t>
            </a:r>
            <a:r>
              <a:rPr lang="da-DK" dirty="0"/>
              <a:t>, not more</a:t>
            </a:r>
          </a:p>
          <a:p>
            <a:r>
              <a:rPr lang="da-DK" dirty="0" err="1"/>
              <a:t>Stronger</a:t>
            </a:r>
            <a:r>
              <a:rPr lang="da-DK" dirty="0"/>
              <a:t> </a:t>
            </a:r>
            <a:r>
              <a:rPr lang="da-DK" dirty="0" err="1"/>
              <a:t>evidence</a:t>
            </a:r>
            <a:r>
              <a:rPr lang="da-DK" dirty="0"/>
              <a:t> </a:t>
            </a:r>
            <a:r>
              <a:rPr lang="da-DK" dirty="0" err="1"/>
              <a:t>based</a:t>
            </a:r>
            <a:r>
              <a:rPr lang="da-DK" dirty="0"/>
              <a:t> </a:t>
            </a:r>
            <a:r>
              <a:rPr lang="da-DK" dirty="0" err="1"/>
              <a:t>welfare</a:t>
            </a:r>
            <a:r>
              <a:rPr lang="da-DK" dirty="0"/>
              <a:t> policy</a:t>
            </a:r>
          </a:p>
          <a:p>
            <a:r>
              <a:rPr lang="da-DK" dirty="0"/>
              <a:t>Inspiration from E of ESG – the double </a:t>
            </a:r>
            <a:r>
              <a:rPr lang="da-DK" dirty="0" err="1"/>
              <a:t>bottom</a:t>
            </a:r>
            <a:r>
              <a:rPr lang="da-DK" dirty="0"/>
              <a:t> line</a:t>
            </a:r>
          </a:p>
        </p:txBody>
      </p:sp>
    </p:spTree>
    <p:extLst>
      <p:ext uri="{BB962C8B-B14F-4D97-AF65-F5344CB8AC3E}">
        <p14:creationId xmlns:p14="http://schemas.microsoft.com/office/powerpoint/2010/main" val="515476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p:cNvSpPr>
            <a:spLocks noGrp="1"/>
          </p:cNvSpPr>
          <p:nvPr>
            <p:ph type="title"/>
          </p:nvPr>
        </p:nvSpPr>
        <p:spPr/>
        <p:txBody>
          <a:bodyPr/>
          <a:lstStyle/>
          <a:p>
            <a:r>
              <a:rPr lang="da-DK" sz="3600" dirty="0" err="1">
                <a:latin typeface="Mulish Light" pitchFamily="2" charset="0"/>
              </a:rPr>
              <a:t>We</a:t>
            </a:r>
            <a:r>
              <a:rPr lang="da-DK" sz="3600" dirty="0">
                <a:latin typeface="Mulish Light" pitchFamily="2" charset="0"/>
              </a:rPr>
              <a:t> </a:t>
            </a:r>
            <a:r>
              <a:rPr lang="da-DK" sz="3600" dirty="0" err="1">
                <a:latin typeface="Mulish Light" pitchFamily="2" charset="0"/>
              </a:rPr>
              <a:t>invest</a:t>
            </a:r>
            <a:r>
              <a:rPr lang="da-DK" sz="3600" dirty="0">
                <a:latin typeface="Mulish Light" pitchFamily="2" charset="0"/>
              </a:rPr>
              <a:t> in </a:t>
            </a:r>
            <a:r>
              <a:rPr lang="da-DK" sz="3600" dirty="0" err="1">
                <a:latin typeface="Mulish Light" pitchFamily="2" charset="0"/>
              </a:rPr>
              <a:t>welfare</a:t>
            </a:r>
            <a:r>
              <a:rPr lang="da-DK" sz="3600" dirty="0">
                <a:latin typeface="Mulish Light" pitchFamily="2" charset="0"/>
              </a:rPr>
              <a:t> and </a:t>
            </a:r>
            <a:r>
              <a:rPr lang="da-DK" sz="3600" dirty="0" err="1">
                <a:latin typeface="Mulish Light" pitchFamily="2" charset="0"/>
              </a:rPr>
              <a:t>well-being</a:t>
            </a:r>
            <a:endParaRPr lang="da-DK" sz="3600" dirty="0">
              <a:latin typeface="Mulish Light" pitchFamily="2" charset="0"/>
            </a:endParaRPr>
          </a:p>
        </p:txBody>
      </p:sp>
      <p:sp>
        <p:nvSpPr>
          <p:cNvPr id="9" name="Titel 1"/>
          <p:cNvSpPr txBox="1">
            <a:spLocks/>
          </p:cNvSpPr>
          <p:nvPr/>
        </p:nvSpPr>
        <p:spPr>
          <a:xfrm>
            <a:off x="839788" y="900000"/>
            <a:ext cx="10515600" cy="1325563"/>
          </a:xfrm>
          <a:prstGeom prst="rect">
            <a:avLst/>
          </a:prstGeom>
        </p:spPr>
        <p:txBody>
          <a:bodyPr/>
          <a:lstStyle>
            <a:lvl1pPr algn="l" defTabSz="914400" rtl="0" eaLnBrk="1" latinLnBrk="0" hangingPunct="1">
              <a:lnSpc>
                <a:spcPct val="90000"/>
              </a:lnSpc>
              <a:spcBef>
                <a:spcPct val="0"/>
              </a:spcBef>
              <a:buNone/>
              <a:defRPr sz="3600" b="0" i="0" kern="1200">
                <a:solidFill>
                  <a:schemeClr val="accent1"/>
                </a:solidFill>
                <a:latin typeface="Mulish ExtraLight"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a-DK" sz="4800" b="0" i="0" u="none" strike="noStrike" kern="1200" cap="none" spc="0" normalizeH="0" baseline="0" noProof="0" dirty="0">
              <a:ln>
                <a:noFill/>
              </a:ln>
              <a:solidFill>
                <a:srgbClr val="003859"/>
              </a:solidFill>
              <a:effectLst/>
              <a:uLnTx/>
              <a:uFillTx/>
              <a:latin typeface="Mulish ExtraLight" pitchFamily="2" charset="77"/>
              <a:ea typeface="+mj-ea"/>
              <a:cs typeface="+mj-cs"/>
            </a:endParaRPr>
          </a:p>
        </p:txBody>
      </p:sp>
      <p:sp>
        <p:nvSpPr>
          <p:cNvPr id="34" name="Pladsholder til tekst 4"/>
          <p:cNvSpPr txBox="1">
            <a:spLocks/>
          </p:cNvSpPr>
          <p:nvPr/>
        </p:nvSpPr>
        <p:spPr>
          <a:xfrm>
            <a:off x="4799011" y="2008931"/>
            <a:ext cx="2492375" cy="979530"/>
          </a:xfrm>
          <a:prstGeom prst="roundRect">
            <a:avLst/>
          </a:prstGeom>
          <a:solidFill>
            <a:schemeClr val="accent3"/>
          </a:solidFill>
          <a:ln w="28575" cap="flat" cmpd="sng" algn="ctr">
            <a:solidFill>
              <a:schemeClr val="accent3"/>
            </a:solidFill>
            <a:prstDash val="solid"/>
            <a:miter lim="800000"/>
          </a:ln>
          <a:effectLst/>
        </p:spPr>
        <p:txBody>
          <a:bodyPr vert="horz" lIns="91440" tIns="45720" rIns="91440" bIns="45720" rtlCol="0" anchor="ctr">
            <a:normAutofit/>
          </a:bodyPr>
          <a:lstStyle>
            <a:lvl1pPr marL="7938" indent="0" algn="ctr" defTabSz="914400" rtl="0" eaLnBrk="1" latinLnBrk="0" hangingPunct="1">
              <a:lnSpc>
                <a:spcPct val="100000"/>
              </a:lnSpc>
              <a:spcBef>
                <a:spcPts val="1000"/>
              </a:spcBef>
              <a:buFont typeface="Arial" panose="020B0604020202020204" pitchFamily="34" charset="0"/>
              <a:buNone/>
              <a:tabLst/>
              <a:defRPr sz="2000" b="0" i="0" kern="1200" baseline="0">
                <a:solidFill>
                  <a:schemeClr val="accent1"/>
                </a:solidFill>
                <a:latin typeface="Mulish Medium" pitchFamily="2" charset="0"/>
                <a:ea typeface="+mn-ea"/>
                <a:cs typeface="+mn-cs"/>
              </a:defRPr>
            </a:lvl1pPr>
            <a:lvl2pPr marL="401638" indent="-177800" algn="l" defTabSz="914400" rtl="0" eaLnBrk="1" latinLnBrk="0" hangingPunct="1">
              <a:lnSpc>
                <a:spcPct val="100000"/>
              </a:lnSpc>
              <a:spcBef>
                <a:spcPts val="500"/>
              </a:spcBef>
              <a:buFont typeface="Arial" panose="020B0604020202020204" pitchFamily="34" charset="0"/>
              <a:buChar char="•"/>
              <a:tabLst/>
              <a:defRPr sz="2200" b="0" i="0" kern="1200">
                <a:solidFill>
                  <a:schemeClr val="accent1"/>
                </a:solidFill>
                <a:latin typeface="Mulish Light" pitchFamily="2" charset="77"/>
                <a:ea typeface="+mn-ea"/>
                <a:cs typeface="+mn-cs"/>
              </a:defRPr>
            </a:lvl2pPr>
            <a:lvl3pPr marL="577850" indent="-176213" algn="l" defTabSz="914400" rtl="0" eaLnBrk="1" latinLnBrk="0" hangingPunct="1">
              <a:lnSpc>
                <a:spcPct val="100000"/>
              </a:lnSpc>
              <a:spcBef>
                <a:spcPts val="500"/>
              </a:spcBef>
              <a:buFont typeface="Arial" panose="020B0604020202020204" pitchFamily="34" charset="0"/>
              <a:buChar char="•"/>
              <a:tabLst/>
              <a:defRPr sz="2000" b="0" i="0" kern="1200">
                <a:solidFill>
                  <a:schemeClr val="accent1"/>
                </a:solidFill>
                <a:latin typeface="Mulish" pitchFamily="2" charset="77"/>
                <a:ea typeface="+mn-ea"/>
                <a:cs typeface="+mn-cs"/>
              </a:defRPr>
            </a:lvl3pPr>
            <a:lvl4pPr marL="714375" indent="-136525" algn="l" defTabSz="914400" rtl="0" eaLnBrk="1" latinLnBrk="0" hangingPunct="1">
              <a:lnSpc>
                <a:spcPct val="100000"/>
              </a:lnSpc>
              <a:spcBef>
                <a:spcPts val="500"/>
              </a:spcBef>
              <a:buFont typeface="Arial" panose="020B0604020202020204" pitchFamily="34" charset="0"/>
              <a:buChar char="•"/>
              <a:tabLst/>
              <a:defRPr sz="1600" b="1" i="0" kern="1200">
                <a:solidFill>
                  <a:schemeClr val="accent1"/>
                </a:solidFill>
                <a:latin typeface="Mulish" pitchFamily="2" charset="77"/>
                <a:ea typeface="+mn-ea"/>
                <a:cs typeface="+mn-cs"/>
              </a:defRPr>
            </a:lvl4pPr>
            <a:lvl5pPr marL="850900" indent="-136525" algn="l" defTabSz="914400" rtl="0" eaLnBrk="1" latinLnBrk="0" hangingPunct="1">
              <a:lnSpc>
                <a:spcPct val="100000"/>
              </a:lnSpc>
              <a:spcBef>
                <a:spcPts val="500"/>
              </a:spcBef>
              <a:buFont typeface="Arial" panose="020B0604020202020204" pitchFamily="34" charset="0"/>
              <a:buChar char="•"/>
              <a:tabLst/>
              <a:defRPr sz="1400" b="1" i="0" kern="1200">
                <a:solidFill>
                  <a:schemeClr val="accent1"/>
                </a:solidFill>
                <a:latin typeface="Mulish ExtraBol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da-DK" sz="2000" b="1" i="0" u="none" strike="noStrike" kern="1200" cap="none" spc="0" normalizeH="0" baseline="0" noProof="0" dirty="0">
                <a:ln>
                  <a:noFill/>
                </a:ln>
                <a:solidFill>
                  <a:srgbClr val="003859"/>
                </a:solidFill>
                <a:effectLst/>
                <a:uLnTx/>
                <a:uFillTx/>
                <a:latin typeface="Mulish Light" pitchFamily="2" charset="0"/>
                <a:ea typeface="+mn-ea"/>
                <a:cs typeface="+mn-cs"/>
              </a:rPr>
              <a:t>The Danish Social Investment Fund</a:t>
            </a:r>
          </a:p>
        </p:txBody>
      </p:sp>
      <p:sp>
        <p:nvSpPr>
          <p:cNvPr id="35" name="Pladsholder til tekst 5"/>
          <p:cNvSpPr txBox="1">
            <a:spLocks/>
          </p:cNvSpPr>
          <p:nvPr/>
        </p:nvSpPr>
        <p:spPr>
          <a:xfrm>
            <a:off x="2825149" y="3424476"/>
            <a:ext cx="3139045" cy="692150"/>
          </a:xfrm>
          <a:prstGeom prst="roundRect">
            <a:avLst/>
          </a:prstGeom>
          <a:solidFill>
            <a:schemeClr val="accent3"/>
          </a:solidFill>
          <a:ln w="28575">
            <a:solidFill>
              <a:schemeClr val="accent3"/>
            </a:solidFill>
          </a:ln>
        </p:spPr>
        <p:txBody>
          <a:bodyPr vert="horz" lIns="91440" tIns="45720" rIns="91440" bIns="45720" rtlCol="0" anchor="ctr">
            <a:normAutofit fontScale="85000" lnSpcReduction="20000"/>
          </a:bodyPr>
          <a:lstStyle>
            <a:lvl1pPr marL="7938" indent="0" algn="ctr" defTabSz="914400" rtl="0" eaLnBrk="1" latinLnBrk="0" hangingPunct="1">
              <a:lnSpc>
                <a:spcPct val="100000"/>
              </a:lnSpc>
              <a:spcBef>
                <a:spcPts val="1000"/>
              </a:spcBef>
              <a:buFont typeface="Arial" panose="020B0604020202020204" pitchFamily="34" charset="0"/>
              <a:buNone/>
              <a:tabLst/>
              <a:defRPr sz="1800" b="0" i="0" kern="1200" baseline="0">
                <a:solidFill>
                  <a:schemeClr val="accent1"/>
                </a:solidFill>
                <a:latin typeface="Mulish Medium" pitchFamily="2" charset="0"/>
                <a:ea typeface="+mn-ea"/>
                <a:cs typeface="+mn-cs"/>
              </a:defRPr>
            </a:lvl1pPr>
            <a:lvl2pPr marL="401638" indent="-177800" algn="l" defTabSz="914400" rtl="0" eaLnBrk="1" latinLnBrk="0" hangingPunct="1">
              <a:lnSpc>
                <a:spcPct val="100000"/>
              </a:lnSpc>
              <a:spcBef>
                <a:spcPts val="500"/>
              </a:spcBef>
              <a:buFont typeface="Arial" panose="020B0604020202020204" pitchFamily="34" charset="0"/>
              <a:buChar char="•"/>
              <a:tabLst/>
              <a:defRPr sz="2200" b="0" i="0" kern="1200">
                <a:solidFill>
                  <a:schemeClr val="accent1"/>
                </a:solidFill>
                <a:latin typeface="Mulish Light" pitchFamily="2" charset="77"/>
                <a:ea typeface="+mn-ea"/>
                <a:cs typeface="+mn-cs"/>
              </a:defRPr>
            </a:lvl2pPr>
            <a:lvl3pPr marL="577850" indent="-176213" algn="l" defTabSz="914400" rtl="0" eaLnBrk="1" latinLnBrk="0" hangingPunct="1">
              <a:lnSpc>
                <a:spcPct val="100000"/>
              </a:lnSpc>
              <a:spcBef>
                <a:spcPts val="500"/>
              </a:spcBef>
              <a:buFont typeface="Arial" panose="020B0604020202020204" pitchFamily="34" charset="0"/>
              <a:buChar char="•"/>
              <a:tabLst/>
              <a:defRPr sz="2000" b="0" i="0" kern="1200">
                <a:solidFill>
                  <a:schemeClr val="accent1"/>
                </a:solidFill>
                <a:latin typeface="Mulish" pitchFamily="2" charset="77"/>
                <a:ea typeface="+mn-ea"/>
                <a:cs typeface="+mn-cs"/>
              </a:defRPr>
            </a:lvl3pPr>
            <a:lvl4pPr marL="714375" indent="-136525" algn="l" defTabSz="914400" rtl="0" eaLnBrk="1" latinLnBrk="0" hangingPunct="1">
              <a:lnSpc>
                <a:spcPct val="100000"/>
              </a:lnSpc>
              <a:spcBef>
                <a:spcPts val="500"/>
              </a:spcBef>
              <a:buFont typeface="Arial" panose="020B0604020202020204" pitchFamily="34" charset="0"/>
              <a:buChar char="•"/>
              <a:tabLst/>
              <a:defRPr sz="1600" b="1" i="0" kern="1200">
                <a:solidFill>
                  <a:schemeClr val="accent1"/>
                </a:solidFill>
                <a:latin typeface="Mulish" pitchFamily="2" charset="77"/>
                <a:ea typeface="+mn-ea"/>
                <a:cs typeface="+mn-cs"/>
              </a:defRPr>
            </a:lvl4pPr>
            <a:lvl5pPr marL="850900" indent="-136525" algn="l" defTabSz="914400" rtl="0" eaLnBrk="1" latinLnBrk="0" hangingPunct="1">
              <a:lnSpc>
                <a:spcPct val="100000"/>
              </a:lnSpc>
              <a:spcBef>
                <a:spcPts val="500"/>
              </a:spcBef>
              <a:buFont typeface="Arial" panose="020B0604020202020204" pitchFamily="34" charset="0"/>
              <a:buChar char="•"/>
              <a:tabLst/>
              <a:defRPr sz="1400" b="1" i="0" kern="1200">
                <a:solidFill>
                  <a:schemeClr val="accent1"/>
                </a:solidFill>
                <a:latin typeface="Mulish ExtraBol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da-DK" sz="1900" b="1" i="0" u="none" strike="noStrike" kern="1200" cap="none" spc="0" normalizeH="0" baseline="0" noProof="0" dirty="0">
                <a:ln>
                  <a:noFill/>
                </a:ln>
                <a:solidFill>
                  <a:srgbClr val="003859"/>
                </a:solidFill>
                <a:effectLst/>
                <a:uLnTx/>
                <a:uFillTx/>
                <a:latin typeface="Mulish Light" pitchFamily="2" charset="0"/>
                <a:ea typeface="+mn-ea"/>
                <a:cs typeface="+mn-cs"/>
              </a:rPr>
              <a:t>Development fund</a:t>
            </a:r>
          </a:p>
          <a:p>
            <a:pPr marL="7938"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da-DK" sz="1800" b="0" i="0" u="none" strike="noStrike" kern="1200" cap="none" spc="0" normalizeH="0" baseline="0" noProof="0" dirty="0">
                <a:ln>
                  <a:noFill/>
                </a:ln>
                <a:solidFill>
                  <a:srgbClr val="003859"/>
                </a:solidFill>
                <a:effectLst/>
                <a:uLnTx/>
                <a:uFillTx/>
                <a:latin typeface="Mulish Light" pitchFamily="2" charset="0"/>
                <a:ea typeface="+mn-ea"/>
                <a:cs typeface="+mn-cs"/>
              </a:rPr>
              <a:t>(DKK 28m/EUR 3.6m) </a:t>
            </a:r>
          </a:p>
        </p:txBody>
      </p:sp>
      <p:sp>
        <p:nvSpPr>
          <p:cNvPr id="36" name="Pladsholder til tekst 6"/>
          <p:cNvSpPr txBox="1">
            <a:spLocks/>
          </p:cNvSpPr>
          <p:nvPr/>
        </p:nvSpPr>
        <p:spPr>
          <a:xfrm>
            <a:off x="6198708" y="3424476"/>
            <a:ext cx="3139045" cy="692150"/>
          </a:xfrm>
          <a:prstGeom prst="roundRect">
            <a:avLst/>
          </a:prstGeom>
          <a:solidFill>
            <a:schemeClr val="accent3"/>
          </a:solidFill>
          <a:ln w="28575">
            <a:solidFill>
              <a:schemeClr val="accent3"/>
            </a:solidFill>
          </a:ln>
        </p:spPr>
        <p:txBody>
          <a:bodyPr vert="horz" lIns="91440" tIns="45720" rIns="91440" bIns="45720" rtlCol="0" anchor="ctr">
            <a:normAutofit fontScale="85000" lnSpcReduction="20000"/>
          </a:bodyPr>
          <a:lstStyle>
            <a:lvl1pPr marL="7938" indent="0" algn="ctr" defTabSz="914400" rtl="0" eaLnBrk="1" latinLnBrk="0" hangingPunct="1">
              <a:lnSpc>
                <a:spcPct val="100000"/>
              </a:lnSpc>
              <a:spcBef>
                <a:spcPts val="1000"/>
              </a:spcBef>
              <a:buFont typeface="Arial" panose="020B0604020202020204" pitchFamily="34" charset="0"/>
              <a:buNone/>
              <a:tabLst/>
              <a:defRPr sz="1800" b="0" i="0" kern="1200" baseline="0">
                <a:solidFill>
                  <a:schemeClr val="accent1"/>
                </a:solidFill>
                <a:latin typeface="Mulish Medium" pitchFamily="2" charset="0"/>
                <a:ea typeface="+mn-ea"/>
                <a:cs typeface="+mn-cs"/>
              </a:defRPr>
            </a:lvl1pPr>
            <a:lvl2pPr marL="401638" indent="-177800" algn="l" defTabSz="914400" rtl="0" eaLnBrk="1" latinLnBrk="0" hangingPunct="1">
              <a:lnSpc>
                <a:spcPct val="100000"/>
              </a:lnSpc>
              <a:spcBef>
                <a:spcPts val="500"/>
              </a:spcBef>
              <a:buFont typeface="Arial" panose="020B0604020202020204" pitchFamily="34" charset="0"/>
              <a:buChar char="•"/>
              <a:tabLst/>
              <a:defRPr sz="2200" b="0" i="0" kern="1200">
                <a:solidFill>
                  <a:schemeClr val="accent1"/>
                </a:solidFill>
                <a:latin typeface="Mulish Light" pitchFamily="2" charset="77"/>
                <a:ea typeface="+mn-ea"/>
                <a:cs typeface="+mn-cs"/>
              </a:defRPr>
            </a:lvl2pPr>
            <a:lvl3pPr marL="577850" indent="-176213" algn="l" defTabSz="914400" rtl="0" eaLnBrk="1" latinLnBrk="0" hangingPunct="1">
              <a:lnSpc>
                <a:spcPct val="100000"/>
              </a:lnSpc>
              <a:spcBef>
                <a:spcPts val="500"/>
              </a:spcBef>
              <a:buFont typeface="Arial" panose="020B0604020202020204" pitchFamily="34" charset="0"/>
              <a:buChar char="•"/>
              <a:tabLst/>
              <a:defRPr sz="2000" b="0" i="0" kern="1200">
                <a:solidFill>
                  <a:schemeClr val="accent1"/>
                </a:solidFill>
                <a:latin typeface="Mulish" pitchFamily="2" charset="77"/>
                <a:ea typeface="+mn-ea"/>
                <a:cs typeface="+mn-cs"/>
              </a:defRPr>
            </a:lvl3pPr>
            <a:lvl4pPr marL="714375" indent="-136525" algn="l" defTabSz="914400" rtl="0" eaLnBrk="1" latinLnBrk="0" hangingPunct="1">
              <a:lnSpc>
                <a:spcPct val="100000"/>
              </a:lnSpc>
              <a:spcBef>
                <a:spcPts val="500"/>
              </a:spcBef>
              <a:buFont typeface="Arial" panose="020B0604020202020204" pitchFamily="34" charset="0"/>
              <a:buChar char="•"/>
              <a:tabLst/>
              <a:defRPr sz="1600" b="1" i="0" kern="1200">
                <a:solidFill>
                  <a:schemeClr val="accent1"/>
                </a:solidFill>
                <a:latin typeface="Mulish" pitchFamily="2" charset="77"/>
                <a:ea typeface="+mn-ea"/>
                <a:cs typeface="+mn-cs"/>
              </a:defRPr>
            </a:lvl4pPr>
            <a:lvl5pPr marL="850900" indent="-136525" algn="l" defTabSz="914400" rtl="0" eaLnBrk="1" latinLnBrk="0" hangingPunct="1">
              <a:lnSpc>
                <a:spcPct val="100000"/>
              </a:lnSpc>
              <a:spcBef>
                <a:spcPts val="500"/>
              </a:spcBef>
              <a:buFont typeface="Arial" panose="020B0604020202020204" pitchFamily="34" charset="0"/>
              <a:buChar char="•"/>
              <a:tabLst/>
              <a:defRPr sz="1400" b="1" i="0" kern="1200">
                <a:solidFill>
                  <a:schemeClr val="accent1"/>
                </a:solidFill>
                <a:latin typeface="Mulish ExtraBol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da-DK" sz="1900" b="1" i="0" u="none" strike="noStrike" kern="1200" cap="none" spc="0" normalizeH="0" baseline="0" noProof="0" dirty="0">
                <a:ln>
                  <a:noFill/>
                </a:ln>
                <a:solidFill>
                  <a:srgbClr val="003859"/>
                </a:solidFill>
                <a:effectLst/>
                <a:uLnTx/>
                <a:uFillTx/>
                <a:latin typeface="Mulish Light" pitchFamily="2" charset="0"/>
                <a:ea typeface="+mn-ea"/>
                <a:cs typeface="+mn-cs"/>
              </a:rPr>
              <a:t>Investment fund</a:t>
            </a:r>
          </a:p>
          <a:p>
            <a:pPr marL="7938"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da-DK" sz="1800" b="0" i="0" u="none" strike="noStrike" kern="1200" cap="none" spc="0" normalizeH="0" baseline="0" noProof="0" dirty="0">
                <a:ln>
                  <a:noFill/>
                </a:ln>
                <a:solidFill>
                  <a:srgbClr val="003859"/>
                </a:solidFill>
                <a:effectLst/>
                <a:uLnTx/>
                <a:uFillTx/>
                <a:latin typeface="Mulish Light" pitchFamily="2" charset="0"/>
                <a:ea typeface="+mn-ea"/>
                <a:cs typeface="+mn-cs"/>
              </a:rPr>
              <a:t>(DKK 50m/EUR 6.7m)</a:t>
            </a:r>
          </a:p>
        </p:txBody>
      </p:sp>
      <p:sp>
        <p:nvSpPr>
          <p:cNvPr id="37" name="Pladsholder til tekst 7"/>
          <p:cNvSpPr txBox="1">
            <a:spLocks/>
          </p:cNvSpPr>
          <p:nvPr/>
        </p:nvSpPr>
        <p:spPr>
          <a:xfrm>
            <a:off x="2825149" y="4236513"/>
            <a:ext cx="6512604" cy="2008486"/>
          </a:xfrm>
          <a:prstGeom prst="roundRect">
            <a:avLst/>
          </a:prstGeom>
          <a:solidFill>
            <a:schemeClr val="accent3"/>
          </a:solidFill>
          <a:ln w="28575">
            <a:solidFill>
              <a:schemeClr val="accent3"/>
            </a:solidFill>
            <a:prstDash val="sysDot"/>
          </a:ln>
        </p:spPr>
        <p:txBody>
          <a:bodyPr vert="horz" lIns="91440" tIns="45720" rIns="91440" bIns="45720" rtlCol="0">
            <a:noAutofit/>
          </a:bodyPr>
          <a:lstStyle>
            <a:lvl1pPr marL="7938" indent="0" algn="l" defTabSz="914400" rtl="0" eaLnBrk="1" latinLnBrk="0" hangingPunct="1">
              <a:lnSpc>
                <a:spcPct val="100000"/>
              </a:lnSpc>
              <a:spcBef>
                <a:spcPts val="1000"/>
              </a:spcBef>
              <a:buFont typeface="Arial" panose="020B0604020202020204" pitchFamily="34" charset="0"/>
              <a:buNone/>
              <a:tabLst/>
              <a:defRPr sz="1600" b="0" i="0" kern="1200">
                <a:solidFill>
                  <a:schemeClr val="accent1"/>
                </a:solidFill>
                <a:latin typeface="+mn-lt"/>
                <a:ea typeface="+mn-ea"/>
                <a:cs typeface="+mn-cs"/>
              </a:defRPr>
            </a:lvl1pPr>
            <a:lvl2pPr marL="401638" indent="-177800" algn="l" defTabSz="914400" rtl="0" eaLnBrk="1" latinLnBrk="0" hangingPunct="1">
              <a:lnSpc>
                <a:spcPct val="100000"/>
              </a:lnSpc>
              <a:spcBef>
                <a:spcPts val="500"/>
              </a:spcBef>
              <a:buFont typeface="Arial" panose="020B0604020202020204" pitchFamily="34" charset="0"/>
              <a:buChar char="•"/>
              <a:tabLst/>
              <a:defRPr sz="1400" b="0" i="0" kern="1200">
                <a:solidFill>
                  <a:schemeClr val="accent1"/>
                </a:solidFill>
                <a:latin typeface="+mn-lt"/>
                <a:ea typeface="+mn-ea"/>
                <a:cs typeface="+mn-cs"/>
              </a:defRPr>
            </a:lvl2pPr>
            <a:lvl3pPr marL="577850" indent="-176213" algn="l" defTabSz="914400" rtl="0" eaLnBrk="1" latinLnBrk="0" hangingPunct="1">
              <a:lnSpc>
                <a:spcPct val="100000"/>
              </a:lnSpc>
              <a:spcBef>
                <a:spcPts val="500"/>
              </a:spcBef>
              <a:buFont typeface="Arial" panose="020B0604020202020204" pitchFamily="34" charset="0"/>
              <a:buChar char="•"/>
              <a:tabLst/>
              <a:defRPr sz="1200" b="0" i="0" kern="1200">
                <a:solidFill>
                  <a:schemeClr val="accent1"/>
                </a:solidFill>
                <a:latin typeface="+mn-lt"/>
                <a:ea typeface="+mn-ea"/>
                <a:cs typeface="+mn-cs"/>
              </a:defRPr>
            </a:lvl3pPr>
            <a:lvl4pPr marL="714375" indent="-136525" algn="l" defTabSz="914400" rtl="0" eaLnBrk="1" latinLnBrk="0" hangingPunct="1">
              <a:lnSpc>
                <a:spcPct val="100000"/>
              </a:lnSpc>
              <a:spcBef>
                <a:spcPts val="500"/>
              </a:spcBef>
              <a:buFont typeface="Arial" panose="020B0604020202020204" pitchFamily="34" charset="0"/>
              <a:buChar char="•"/>
              <a:tabLst/>
              <a:defRPr sz="1050" b="1" i="0" kern="1200">
                <a:solidFill>
                  <a:schemeClr val="accent1"/>
                </a:solidFill>
                <a:latin typeface="+mn-lt"/>
                <a:ea typeface="+mn-ea"/>
                <a:cs typeface="+mn-cs"/>
              </a:defRPr>
            </a:lvl4pPr>
            <a:lvl5pPr marL="850900" indent="-136525" algn="l" defTabSz="914400" rtl="0" eaLnBrk="1" latinLnBrk="0" hangingPunct="1">
              <a:lnSpc>
                <a:spcPct val="100000"/>
              </a:lnSpc>
              <a:spcBef>
                <a:spcPts val="500"/>
              </a:spcBef>
              <a:buFont typeface="Arial" panose="020B0604020202020204" pitchFamily="34" charset="0"/>
              <a:buChar char="•"/>
              <a:tabLst/>
              <a:defRPr sz="1000" b="1" i="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3859"/>
                </a:solidFill>
                <a:effectLst/>
                <a:uLnTx/>
                <a:uFillTx/>
                <a:latin typeface="Mulish Light" pitchFamily="2" charset="0"/>
                <a:ea typeface="+mn-ea"/>
                <a:cs typeface="+mn-cs"/>
              </a:rPr>
              <a:t>Vulnerable children and young adults</a:t>
            </a:r>
          </a:p>
          <a:p>
            <a:pPr marL="7938"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3859"/>
                </a:solidFill>
                <a:effectLst/>
                <a:uLnTx/>
                <a:uFillTx/>
                <a:latin typeface="Mulish Light" pitchFamily="2" charset="0"/>
                <a:ea typeface="+mn-ea"/>
                <a:cs typeface="+mn-cs"/>
              </a:rPr>
              <a:t>Well-being</a:t>
            </a:r>
          </a:p>
          <a:p>
            <a:pPr marL="7938"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3859"/>
                </a:solidFill>
                <a:effectLst/>
                <a:uLnTx/>
                <a:uFillTx/>
                <a:latin typeface="Mulish Light" pitchFamily="2" charset="0"/>
                <a:ea typeface="+mn-ea"/>
                <a:cs typeface="+mn-cs"/>
              </a:rPr>
              <a:t>Enter the labor market </a:t>
            </a:r>
          </a:p>
          <a:p>
            <a:pPr marL="7938"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3859"/>
                </a:solidFill>
                <a:effectLst/>
                <a:uLnTx/>
                <a:uFillTx/>
                <a:latin typeface="Mulish Light" pitchFamily="2" charset="0"/>
                <a:ea typeface="+mn-ea"/>
                <a:cs typeface="+mn-cs"/>
              </a:rPr>
              <a:t>Lifestyle diseases</a:t>
            </a:r>
          </a:p>
          <a:p>
            <a:pPr marL="7938"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3859"/>
                </a:solidFill>
                <a:effectLst/>
                <a:uLnTx/>
                <a:uFillTx/>
                <a:latin typeface="Mulish Light" pitchFamily="2" charset="0"/>
                <a:ea typeface="+mn-ea"/>
                <a:cs typeface="+mn-cs"/>
              </a:rPr>
              <a:t>Work environment</a:t>
            </a:r>
          </a:p>
        </p:txBody>
      </p:sp>
      <p:cxnSp>
        <p:nvCxnSpPr>
          <p:cNvPr id="38" name="Vinklet forbindelse 37"/>
          <p:cNvCxnSpPr/>
          <p:nvPr/>
        </p:nvCxnSpPr>
        <p:spPr bwMode="auto">
          <a:xfrm rot="10800000" flipV="1">
            <a:off x="4310711" y="2498695"/>
            <a:ext cx="488300" cy="805893"/>
          </a:xfrm>
          <a:prstGeom prst="bentConnector2">
            <a:avLst/>
          </a:prstGeom>
          <a:solidFill>
            <a:srgbClr val="003859"/>
          </a:solidFill>
          <a:ln w="28575" cap="flat" cmpd="sng" algn="ctr">
            <a:solidFill>
              <a:srgbClr val="A6938A"/>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Vinklet forbindelse 38"/>
          <p:cNvCxnSpPr/>
          <p:nvPr/>
        </p:nvCxnSpPr>
        <p:spPr bwMode="auto">
          <a:xfrm>
            <a:off x="7287646" y="2498695"/>
            <a:ext cx="480584" cy="771477"/>
          </a:xfrm>
          <a:prstGeom prst="bentConnector2">
            <a:avLst/>
          </a:prstGeom>
          <a:solidFill>
            <a:srgbClr val="003859"/>
          </a:solidFill>
          <a:ln w="28575" cap="flat" cmpd="sng" algn="ctr">
            <a:solidFill>
              <a:srgbClr val="A6938A"/>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848495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a:latin typeface="Mulish Light" pitchFamily="2" charset="0"/>
              </a:rPr>
              <a:t>DSI’s</a:t>
            </a:r>
            <a:r>
              <a:rPr lang="da-DK" dirty="0">
                <a:latin typeface="Mulish Light" pitchFamily="2" charset="0"/>
              </a:rPr>
              <a:t> </a:t>
            </a:r>
            <a:r>
              <a:rPr lang="da-DK" dirty="0" err="1">
                <a:latin typeface="Mulish Light" pitchFamily="2" charset="0"/>
              </a:rPr>
              <a:t>core</a:t>
            </a:r>
            <a:r>
              <a:rPr lang="da-DK" dirty="0">
                <a:latin typeface="Mulish Light" pitchFamily="2" charset="0"/>
              </a:rPr>
              <a:t> model for social </a:t>
            </a:r>
            <a:r>
              <a:rPr lang="da-DK" dirty="0" err="1">
                <a:latin typeface="Mulish Light" pitchFamily="2" charset="0"/>
              </a:rPr>
              <a:t>impact</a:t>
            </a:r>
            <a:r>
              <a:rPr lang="da-DK" dirty="0">
                <a:latin typeface="Mulish Light" pitchFamily="2" charset="0"/>
              </a:rPr>
              <a:t> </a:t>
            </a:r>
            <a:r>
              <a:rPr lang="da-DK" dirty="0" err="1">
                <a:latin typeface="Mulish Light" pitchFamily="2" charset="0"/>
              </a:rPr>
              <a:t>investments</a:t>
            </a:r>
            <a:endParaRPr lang="da-DK" dirty="0">
              <a:latin typeface="Mulish Light" pitchFamily="2" charset="0"/>
            </a:endParaRPr>
          </a:p>
        </p:txBody>
      </p:sp>
      <p:sp>
        <p:nvSpPr>
          <p:cNvPr id="30" name="Pladsholder til tekst 2"/>
          <p:cNvSpPr txBox="1">
            <a:spLocks/>
          </p:cNvSpPr>
          <p:nvPr/>
        </p:nvSpPr>
        <p:spPr>
          <a:xfrm>
            <a:off x="2688890" y="4637534"/>
            <a:ext cx="1938338" cy="1787611"/>
          </a:xfrm>
          <a:prstGeom prst="ellipse">
            <a:avLst/>
          </a:prstGeom>
          <a:solidFill>
            <a:schemeClr val="accent3"/>
          </a:solidFill>
          <a:ln w="28575">
            <a:solidFill>
              <a:schemeClr val="accent4"/>
            </a:solidFill>
          </a:ln>
        </p:spPr>
        <p:txBody>
          <a:bodyPr vert="horz" lIns="91440" tIns="45720" rIns="91440" bIns="45720" rtlCol="0" anchor="ctr">
            <a:noAutofit/>
          </a:bodyPr>
          <a:lstStyle>
            <a:lvl1pPr marL="7938" indent="0" algn="ctr" defTabSz="914400" rtl="0" eaLnBrk="1" latinLnBrk="0" hangingPunct="1">
              <a:lnSpc>
                <a:spcPct val="100000"/>
              </a:lnSpc>
              <a:spcBef>
                <a:spcPts val="1000"/>
              </a:spcBef>
              <a:buFont typeface="Arial" panose="020B0604020202020204" pitchFamily="34" charset="0"/>
              <a:buNone/>
              <a:tabLst/>
              <a:defRPr sz="1200" b="0" i="0" kern="1200" baseline="0">
                <a:solidFill>
                  <a:schemeClr val="accent1"/>
                </a:solidFill>
                <a:latin typeface="Mulish Medium" pitchFamily="2" charset="0"/>
                <a:ea typeface="+mn-ea"/>
                <a:cs typeface="+mn-cs"/>
              </a:defRPr>
            </a:lvl1pPr>
            <a:lvl2pPr marL="401638" indent="-177800" algn="l" defTabSz="914400" rtl="0" eaLnBrk="1" latinLnBrk="0" hangingPunct="1">
              <a:lnSpc>
                <a:spcPct val="100000"/>
              </a:lnSpc>
              <a:spcBef>
                <a:spcPts val="500"/>
              </a:spcBef>
              <a:buFont typeface="Arial" panose="020B0604020202020204" pitchFamily="34" charset="0"/>
              <a:buChar char="•"/>
              <a:tabLst/>
              <a:defRPr sz="2200" b="0" i="0" kern="1200">
                <a:solidFill>
                  <a:schemeClr val="accent1"/>
                </a:solidFill>
                <a:latin typeface="Mulish Light" pitchFamily="2" charset="77"/>
                <a:ea typeface="+mn-ea"/>
                <a:cs typeface="+mn-cs"/>
              </a:defRPr>
            </a:lvl2pPr>
            <a:lvl3pPr marL="577850" indent="-176213" algn="l" defTabSz="914400" rtl="0" eaLnBrk="1" latinLnBrk="0" hangingPunct="1">
              <a:lnSpc>
                <a:spcPct val="100000"/>
              </a:lnSpc>
              <a:spcBef>
                <a:spcPts val="500"/>
              </a:spcBef>
              <a:buFont typeface="Arial" panose="020B0604020202020204" pitchFamily="34" charset="0"/>
              <a:buChar char="•"/>
              <a:tabLst/>
              <a:defRPr sz="2000" b="0" i="0" kern="1200">
                <a:solidFill>
                  <a:schemeClr val="accent1"/>
                </a:solidFill>
                <a:latin typeface="Mulish" pitchFamily="2" charset="77"/>
                <a:ea typeface="+mn-ea"/>
                <a:cs typeface="+mn-cs"/>
              </a:defRPr>
            </a:lvl3pPr>
            <a:lvl4pPr marL="714375" indent="-136525" algn="l" defTabSz="914400" rtl="0" eaLnBrk="1" latinLnBrk="0" hangingPunct="1">
              <a:lnSpc>
                <a:spcPct val="100000"/>
              </a:lnSpc>
              <a:spcBef>
                <a:spcPts val="500"/>
              </a:spcBef>
              <a:buFont typeface="Arial" panose="020B0604020202020204" pitchFamily="34" charset="0"/>
              <a:buChar char="•"/>
              <a:tabLst/>
              <a:defRPr sz="1600" b="1" i="0" kern="1200">
                <a:solidFill>
                  <a:schemeClr val="accent1"/>
                </a:solidFill>
                <a:latin typeface="Mulish" pitchFamily="2" charset="77"/>
                <a:ea typeface="+mn-ea"/>
                <a:cs typeface="+mn-cs"/>
              </a:defRPr>
            </a:lvl4pPr>
            <a:lvl5pPr marL="850900" indent="-136525" algn="l" defTabSz="914400" rtl="0" eaLnBrk="1" latinLnBrk="0" hangingPunct="1">
              <a:lnSpc>
                <a:spcPct val="100000"/>
              </a:lnSpc>
              <a:spcBef>
                <a:spcPts val="500"/>
              </a:spcBef>
              <a:buFont typeface="Arial" panose="020B0604020202020204" pitchFamily="34" charset="0"/>
              <a:buChar char="•"/>
              <a:tabLst/>
              <a:defRPr sz="1400" b="1" i="0" kern="1200">
                <a:solidFill>
                  <a:schemeClr val="accent1"/>
                </a:solidFill>
                <a:latin typeface="Mulish ExtraBol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da-DK" sz="1400" b="1" i="0" u="none" strike="noStrike" kern="1200" cap="none" spc="0" normalizeH="0" baseline="0" noProof="0" dirty="0">
                <a:ln>
                  <a:noFill/>
                </a:ln>
                <a:solidFill>
                  <a:srgbClr val="003859"/>
                </a:solidFill>
                <a:effectLst/>
                <a:uLnTx/>
                <a:uFillTx/>
                <a:latin typeface="Mulish Light" pitchFamily="2" charset="0"/>
                <a:ea typeface="+mn-ea"/>
                <a:cs typeface="+mn-cs"/>
              </a:rPr>
              <a:t>Investor</a:t>
            </a:r>
            <a:br>
              <a:rPr kumimoji="0" lang="da-DK" sz="1400" b="0" i="0" u="none" strike="noStrike" kern="1200" cap="none" spc="0" normalizeH="0" baseline="0" noProof="0" dirty="0">
                <a:ln>
                  <a:noFill/>
                </a:ln>
                <a:solidFill>
                  <a:srgbClr val="003859"/>
                </a:solidFill>
                <a:effectLst/>
                <a:uLnTx/>
                <a:uFillTx/>
                <a:latin typeface="Mulish Light" pitchFamily="2" charset="0"/>
                <a:ea typeface="+mn-ea"/>
                <a:cs typeface="+mn-cs"/>
              </a:rPr>
            </a:br>
            <a:r>
              <a:rPr kumimoji="0" lang="da-DK" sz="1400" b="0" i="0" u="none" strike="noStrike" kern="1200" cap="none" spc="0" normalizeH="0" baseline="0" noProof="0" dirty="0">
                <a:ln>
                  <a:noFill/>
                </a:ln>
                <a:solidFill>
                  <a:srgbClr val="003859"/>
                </a:solidFill>
                <a:effectLst/>
                <a:uLnTx/>
                <a:uFillTx/>
                <a:latin typeface="Mulish Light" pitchFamily="2" charset="0"/>
                <a:ea typeface="+mn-ea"/>
                <a:cs typeface="+mn-cs"/>
              </a:rPr>
              <a:t>P</a:t>
            </a:r>
            <a:r>
              <a:rPr kumimoji="0" lang="en-US" sz="1400" b="0" i="0" u="none" strike="noStrike" kern="1200" cap="none" spc="0" normalizeH="0" baseline="0" noProof="0" dirty="0" err="1">
                <a:ln>
                  <a:noFill/>
                </a:ln>
                <a:solidFill>
                  <a:srgbClr val="003859"/>
                </a:solidFill>
                <a:effectLst/>
                <a:uLnTx/>
                <a:uFillTx/>
                <a:latin typeface="Mulish Light" pitchFamily="2" charset="0"/>
                <a:ea typeface="+mn-ea"/>
                <a:cs typeface="+mn-cs"/>
              </a:rPr>
              <a:t>rovides</a:t>
            </a:r>
            <a:r>
              <a:rPr kumimoji="0" lang="en-US" sz="1400" b="0" i="0" u="none" strike="noStrike" kern="1200" cap="none" spc="0" normalizeH="0" baseline="0" noProof="0" dirty="0">
                <a:ln>
                  <a:noFill/>
                </a:ln>
                <a:solidFill>
                  <a:srgbClr val="003859"/>
                </a:solidFill>
                <a:effectLst/>
                <a:uLnTx/>
                <a:uFillTx/>
                <a:latin typeface="Mulish Light" pitchFamily="2" charset="0"/>
                <a:ea typeface="+mn-ea"/>
                <a:cs typeface="+mn-cs"/>
              </a:rPr>
              <a:t> capital to fund the intervention</a:t>
            </a:r>
            <a:endParaRPr kumimoji="0" lang="da-DK" sz="1400" b="0" i="0" u="none" strike="noStrike" kern="1200" cap="none" spc="0" normalizeH="0" baseline="0" noProof="0" dirty="0">
              <a:ln>
                <a:noFill/>
              </a:ln>
              <a:solidFill>
                <a:srgbClr val="003859"/>
              </a:solidFill>
              <a:effectLst/>
              <a:uLnTx/>
              <a:uFillTx/>
              <a:latin typeface="Mulish Light" pitchFamily="2" charset="0"/>
              <a:ea typeface="+mn-ea"/>
              <a:cs typeface="+mn-cs"/>
            </a:endParaRPr>
          </a:p>
        </p:txBody>
      </p:sp>
      <p:sp>
        <p:nvSpPr>
          <p:cNvPr id="31" name="Pladsholder til tekst 3"/>
          <p:cNvSpPr txBox="1">
            <a:spLocks/>
          </p:cNvSpPr>
          <p:nvPr/>
        </p:nvSpPr>
        <p:spPr>
          <a:xfrm>
            <a:off x="6980802" y="4628661"/>
            <a:ext cx="1938338" cy="1805355"/>
          </a:xfrm>
          <a:prstGeom prst="ellipse">
            <a:avLst/>
          </a:prstGeom>
          <a:solidFill>
            <a:schemeClr val="accent3"/>
          </a:solidFill>
          <a:ln w="28575">
            <a:solidFill>
              <a:schemeClr val="accent4"/>
            </a:solidFill>
          </a:ln>
        </p:spPr>
        <p:txBody>
          <a:bodyPr vert="horz" lIns="91440" tIns="45720" rIns="91440" bIns="45720" rtlCol="0" anchor="ctr">
            <a:noAutofit/>
          </a:bodyPr>
          <a:lstStyle>
            <a:lvl1pPr marL="7938" indent="0" algn="ctr" defTabSz="914400" rtl="0" eaLnBrk="1" latinLnBrk="0" hangingPunct="1">
              <a:lnSpc>
                <a:spcPct val="100000"/>
              </a:lnSpc>
              <a:spcBef>
                <a:spcPts val="1000"/>
              </a:spcBef>
              <a:buFont typeface="Arial" panose="020B0604020202020204" pitchFamily="34" charset="0"/>
              <a:buNone/>
              <a:tabLst/>
              <a:defRPr sz="1200" b="0" i="0" kern="1200" baseline="0">
                <a:solidFill>
                  <a:schemeClr val="accent1"/>
                </a:solidFill>
                <a:latin typeface="Mulish Medium" pitchFamily="2" charset="0"/>
                <a:ea typeface="+mn-ea"/>
                <a:cs typeface="+mn-cs"/>
              </a:defRPr>
            </a:lvl1pPr>
            <a:lvl2pPr marL="401638" indent="-177800" algn="l" defTabSz="914400" rtl="0" eaLnBrk="1" latinLnBrk="0" hangingPunct="1">
              <a:lnSpc>
                <a:spcPct val="100000"/>
              </a:lnSpc>
              <a:spcBef>
                <a:spcPts val="500"/>
              </a:spcBef>
              <a:buFont typeface="Arial" panose="020B0604020202020204" pitchFamily="34" charset="0"/>
              <a:buChar char="•"/>
              <a:tabLst/>
              <a:defRPr sz="2200" b="0" i="0" kern="1200">
                <a:solidFill>
                  <a:schemeClr val="accent1"/>
                </a:solidFill>
                <a:latin typeface="Mulish Light" pitchFamily="2" charset="77"/>
                <a:ea typeface="+mn-ea"/>
                <a:cs typeface="+mn-cs"/>
              </a:defRPr>
            </a:lvl2pPr>
            <a:lvl3pPr marL="577850" indent="-176213" algn="l" defTabSz="914400" rtl="0" eaLnBrk="1" latinLnBrk="0" hangingPunct="1">
              <a:lnSpc>
                <a:spcPct val="100000"/>
              </a:lnSpc>
              <a:spcBef>
                <a:spcPts val="500"/>
              </a:spcBef>
              <a:buFont typeface="Arial" panose="020B0604020202020204" pitchFamily="34" charset="0"/>
              <a:buChar char="•"/>
              <a:tabLst/>
              <a:defRPr sz="2000" b="0" i="0" kern="1200">
                <a:solidFill>
                  <a:schemeClr val="accent1"/>
                </a:solidFill>
                <a:latin typeface="Mulish" pitchFamily="2" charset="77"/>
                <a:ea typeface="+mn-ea"/>
                <a:cs typeface="+mn-cs"/>
              </a:defRPr>
            </a:lvl3pPr>
            <a:lvl4pPr marL="714375" indent="-136525" algn="l" defTabSz="914400" rtl="0" eaLnBrk="1" latinLnBrk="0" hangingPunct="1">
              <a:lnSpc>
                <a:spcPct val="100000"/>
              </a:lnSpc>
              <a:spcBef>
                <a:spcPts val="500"/>
              </a:spcBef>
              <a:buFont typeface="Arial" panose="020B0604020202020204" pitchFamily="34" charset="0"/>
              <a:buChar char="•"/>
              <a:tabLst/>
              <a:defRPr sz="1600" b="1" i="0" kern="1200">
                <a:solidFill>
                  <a:schemeClr val="accent1"/>
                </a:solidFill>
                <a:latin typeface="Mulish" pitchFamily="2" charset="77"/>
                <a:ea typeface="+mn-ea"/>
                <a:cs typeface="+mn-cs"/>
              </a:defRPr>
            </a:lvl4pPr>
            <a:lvl5pPr marL="850900" indent="-136525" algn="l" defTabSz="914400" rtl="0" eaLnBrk="1" latinLnBrk="0" hangingPunct="1">
              <a:lnSpc>
                <a:spcPct val="100000"/>
              </a:lnSpc>
              <a:spcBef>
                <a:spcPts val="500"/>
              </a:spcBef>
              <a:buFont typeface="Arial" panose="020B0604020202020204" pitchFamily="34" charset="0"/>
              <a:buChar char="•"/>
              <a:tabLst/>
              <a:defRPr sz="1400" b="1" i="0" kern="1200">
                <a:solidFill>
                  <a:schemeClr val="accent1"/>
                </a:solidFill>
                <a:latin typeface="Mulish ExtraBol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da-DK" sz="1400" b="1" i="0" u="none" strike="noStrike" kern="1200" cap="none" spc="0" normalizeH="0" baseline="0" noProof="0" dirty="0">
                <a:ln>
                  <a:noFill/>
                </a:ln>
                <a:solidFill>
                  <a:srgbClr val="003859"/>
                </a:solidFill>
                <a:effectLst/>
                <a:uLnTx/>
                <a:uFillTx/>
                <a:latin typeface="Mulish Light" pitchFamily="2" charset="0"/>
                <a:ea typeface="+mn-ea"/>
                <a:cs typeface="+mn-cs"/>
              </a:rPr>
              <a:t>Service </a:t>
            </a:r>
            <a:r>
              <a:rPr kumimoji="0" lang="da-DK" sz="1400" b="1" i="0" u="none" strike="noStrike" kern="1200" cap="none" spc="0" normalizeH="0" baseline="0" noProof="0" dirty="0" err="1">
                <a:ln>
                  <a:noFill/>
                </a:ln>
                <a:solidFill>
                  <a:srgbClr val="003859"/>
                </a:solidFill>
                <a:effectLst/>
                <a:uLnTx/>
                <a:uFillTx/>
                <a:latin typeface="Mulish Light" pitchFamily="2" charset="0"/>
                <a:ea typeface="+mn-ea"/>
                <a:cs typeface="+mn-cs"/>
              </a:rPr>
              <a:t>provider</a:t>
            </a:r>
            <a:r>
              <a:rPr kumimoji="0" lang="da-DK" sz="1400" b="0" i="0" u="none" strike="noStrike" kern="1200" cap="none" spc="0" normalizeH="0" baseline="0" noProof="0" dirty="0">
                <a:ln>
                  <a:noFill/>
                </a:ln>
                <a:solidFill>
                  <a:srgbClr val="003859"/>
                </a:solidFill>
                <a:effectLst/>
                <a:uLnTx/>
                <a:uFillTx/>
                <a:latin typeface="Mulish Light" pitchFamily="2" charset="0"/>
                <a:ea typeface="+mn-ea"/>
                <a:cs typeface="+mn-cs"/>
              </a:rPr>
              <a:t> </a:t>
            </a:r>
            <a:r>
              <a:rPr kumimoji="0" lang="en-US" sz="1400" b="0" i="0" u="none" strike="noStrike" kern="1200" cap="none" spc="0" normalizeH="0" baseline="0" noProof="0" dirty="0">
                <a:ln>
                  <a:noFill/>
                </a:ln>
                <a:solidFill>
                  <a:srgbClr val="003859"/>
                </a:solidFill>
                <a:effectLst/>
                <a:uLnTx/>
                <a:uFillTx/>
                <a:latin typeface="Mulish Light" pitchFamily="2" charset="0"/>
                <a:ea typeface="+mn-ea"/>
                <a:cs typeface="+mn-cs"/>
              </a:rPr>
              <a:t>D</a:t>
            </a:r>
            <a:r>
              <a:rPr kumimoji="0" lang="en-US" sz="1400" b="0" i="0" u="none" strike="noStrike" kern="1200" cap="none" spc="0" normalizeH="0" baseline="0" noProof="0" dirty="0" err="1">
                <a:ln>
                  <a:noFill/>
                </a:ln>
                <a:solidFill>
                  <a:srgbClr val="003859"/>
                </a:solidFill>
                <a:effectLst/>
                <a:uLnTx/>
                <a:uFillTx/>
                <a:latin typeface="Mulish Light" pitchFamily="2" charset="0"/>
                <a:ea typeface="+mn-ea"/>
                <a:cs typeface="+mn-cs"/>
              </a:rPr>
              <a:t>elivers</a:t>
            </a:r>
            <a:r>
              <a:rPr kumimoji="0" lang="en-US" sz="1400" b="0" i="0" u="none" strike="noStrike" kern="1200" cap="none" spc="0" normalizeH="0" baseline="0" noProof="0" dirty="0">
                <a:ln>
                  <a:noFill/>
                </a:ln>
                <a:solidFill>
                  <a:srgbClr val="003859"/>
                </a:solidFill>
                <a:effectLst/>
                <a:uLnTx/>
                <a:uFillTx/>
                <a:latin typeface="Mulish Light" pitchFamily="2" charset="0"/>
                <a:ea typeface="+mn-ea"/>
                <a:cs typeface="+mn-cs"/>
              </a:rPr>
              <a:t> the intervention</a:t>
            </a:r>
            <a:endParaRPr kumimoji="0" lang="da-DK" sz="1400" b="0" i="0" u="none" strike="noStrike" kern="1200" cap="none" spc="0" normalizeH="0" baseline="0" noProof="0" dirty="0">
              <a:ln>
                <a:noFill/>
              </a:ln>
              <a:solidFill>
                <a:srgbClr val="003859"/>
              </a:solidFill>
              <a:effectLst/>
              <a:uLnTx/>
              <a:uFillTx/>
              <a:latin typeface="Mulish Light" pitchFamily="2" charset="0"/>
              <a:ea typeface="+mn-ea"/>
              <a:cs typeface="+mn-cs"/>
            </a:endParaRPr>
          </a:p>
        </p:txBody>
      </p:sp>
      <p:sp>
        <p:nvSpPr>
          <p:cNvPr id="32" name="Pladsholder til tekst 4"/>
          <p:cNvSpPr txBox="1">
            <a:spLocks/>
          </p:cNvSpPr>
          <p:nvPr/>
        </p:nvSpPr>
        <p:spPr>
          <a:xfrm>
            <a:off x="4785709" y="2444580"/>
            <a:ext cx="1938338" cy="1787611"/>
          </a:xfrm>
          <a:prstGeom prst="ellipse">
            <a:avLst/>
          </a:prstGeom>
          <a:solidFill>
            <a:schemeClr val="accent3"/>
          </a:solidFill>
          <a:ln w="28575">
            <a:solidFill>
              <a:schemeClr val="accent4"/>
            </a:solidFill>
          </a:ln>
        </p:spPr>
        <p:txBody>
          <a:bodyPr vert="horz" lIns="91440" tIns="45720" rIns="91440" bIns="45720" rtlCol="0" anchor="ctr">
            <a:noAutofit/>
          </a:bodyPr>
          <a:lstStyle>
            <a:lvl1pPr marL="7938" indent="0" algn="ctr" defTabSz="914400" rtl="0" eaLnBrk="1" latinLnBrk="0" hangingPunct="1">
              <a:lnSpc>
                <a:spcPct val="100000"/>
              </a:lnSpc>
              <a:spcBef>
                <a:spcPts val="1000"/>
              </a:spcBef>
              <a:buFont typeface="Arial" panose="020B0604020202020204" pitchFamily="34" charset="0"/>
              <a:buNone/>
              <a:tabLst/>
              <a:defRPr sz="1200" b="0" i="0" kern="1200" baseline="0">
                <a:solidFill>
                  <a:schemeClr val="accent1"/>
                </a:solidFill>
                <a:latin typeface="Mulish Medium" pitchFamily="2" charset="0"/>
                <a:ea typeface="+mn-ea"/>
                <a:cs typeface="+mn-cs"/>
              </a:defRPr>
            </a:lvl1pPr>
            <a:lvl2pPr marL="401638" indent="-177800" algn="l" defTabSz="914400" rtl="0" eaLnBrk="1" latinLnBrk="0" hangingPunct="1">
              <a:lnSpc>
                <a:spcPct val="100000"/>
              </a:lnSpc>
              <a:spcBef>
                <a:spcPts val="500"/>
              </a:spcBef>
              <a:buFont typeface="Arial" panose="020B0604020202020204" pitchFamily="34" charset="0"/>
              <a:buChar char="•"/>
              <a:tabLst/>
              <a:defRPr sz="2200" b="0" i="0" kern="1200">
                <a:solidFill>
                  <a:schemeClr val="accent1"/>
                </a:solidFill>
                <a:latin typeface="Mulish Light" pitchFamily="2" charset="77"/>
                <a:ea typeface="+mn-ea"/>
                <a:cs typeface="+mn-cs"/>
              </a:defRPr>
            </a:lvl2pPr>
            <a:lvl3pPr marL="577850" indent="-176213" algn="l" defTabSz="914400" rtl="0" eaLnBrk="1" latinLnBrk="0" hangingPunct="1">
              <a:lnSpc>
                <a:spcPct val="100000"/>
              </a:lnSpc>
              <a:spcBef>
                <a:spcPts val="500"/>
              </a:spcBef>
              <a:buFont typeface="Arial" panose="020B0604020202020204" pitchFamily="34" charset="0"/>
              <a:buChar char="•"/>
              <a:tabLst/>
              <a:defRPr sz="2000" b="0" i="0" kern="1200">
                <a:solidFill>
                  <a:schemeClr val="accent1"/>
                </a:solidFill>
                <a:latin typeface="Mulish" pitchFamily="2" charset="77"/>
                <a:ea typeface="+mn-ea"/>
                <a:cs typeface="+mn-cs"/>
              </a:defRPr>
            </a:lvl3pPr>
            <a:lvl4pPr marL="714375" indent="-136525" algn="l" defTabSz="914400" rtl="0" eaLnBrk="1" latinLnBrk="0" hangingPunct="1">
              <a:lnSpc>
                <a:spcPct val="100000"/>
              </a:lnSpc>
              <a:spcBef>
                <a:spcPts val="500"/>
              </a:spcBef>
              <a:buFont typeface="Arial" panose="020B0604020202020204" pitchFamily="34" charset="0"/>
              <a:buChar char="•"/>
              <a:tabLst/>
              <a:defRPr sz="1600" b="1" i="0" kern="1200">
                <a:solidFill>
                  <a:schemeClr val="accent1"/>
                </a:solidFill>
                <a:latin typeface="Mulish" pitchFamily="2" charset="77"/>
                <a:ea typeface="+mn-ea"/>
                <a:cs typeface="+mn-cs"/>
              </a:defRPr>
            </a:lvl4pPr>
            <a:lvl5pPr marL="850900" indent="-136525" algn="l" defTabSz="914400" rtl="0" eaLnBrk="1" latinLnBrk="0" hangingPunct="1">
              <a:lnSpc>
                <a:spcPct val="100000"/>
              </a:lnSpc>
              <a:spcBef>
                <a:spcPts val="500"/>
              </a:spcBef>
              <a:buFont typeface="Arial" panose="020B0604020202020204" pitchFamily="34" charset="0"/>
              <a:buChar char="•"/>
              <a:tabLst/>
              <a:defRPr sz="1400" b="1" i="0" kern="1200">
                <a:solidFill>
                  <a:schemeClr val="accent1"/>
                </a:solidFill>
                <a:latin typeface="Mulish ExtraBol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da-DK" sz="1400" b="1" i="0" u="none" strike="noStrike" kern="1200" cap="none" spc="0" normalizeH="0" baseline="0" noProof="0" dirty="0">
                <a:ln>
                  <a:noFill/>
                </a:ln>
                <a:solidFill>
                  <a:srgbClr val="003859"/>
                </a:solidFill>
                <a:effectLst/>
                <a:uLnTx/>
                <a:uFillTx/>
                <a:latin typeface="Mulish Light" pitchFamily="2" charset="0"/>
                <a:ea typeface="+mn-ea"/>
                <a:cs typeface="+mn-cs"/>
              </a:rPr>
              <a:t>Public </a:t>
            </a:r>
            <a:r>
              <a:rPr kumimoji="0" lang="da-DK" sz="1400" b="1" i="0" u="none" strike="noStrike" kern="1200" cap="none" spc="0" normalizeH="0" baseline="0" noProof="0" dirty="0" err="1">
                <a:ln>
                  <a:noFill/>
                </a:ln>
                <a:solidFill>
                  <a:srgbClr val="003859"/>
                </a:solidFill>
                <a:effectLst/>
                <a:uLnTx/>
                <a:uFillTx/>
                <a:latin typeface="Mulish Light" pitchFamily="2" charset="0"/>
                <a:ea typeface="+mn-ea"/>
                <a:cs typeface="+mn-cs"/>
              </a:rPr>
              <a:t>authority</a:t>
            </a:r>
            <a:br>
              <a:rPr kumimoji="0" lang="da-DK" sz="1400" b="0" i="0" u="none" strike="noStrike" kern="1200" cap="none" spc="0" normalizeH="0" baseline="0" noProof="0" dirty="0">
                <a:ln>
                  <a:noFill/>
                </a:ln>
                <a:solidFill>
                  <a:srgbClr val="003859"/>
                </a:solidFill>
                <a:effectLst/>
                <a:uLnTx/>
                <a:uFillTx/>
                <a:latin typeface="Mulish Light" pitchFamily="2" charset="0"/>
                <a:ea typeface="+mn-ea"/>
                <a:cs typeface="+mn-cs"/>
              </a:rPr>
            </a:br>
            <a:r>
              <a:rPr kumimoji="0" lang="en-US" sz="1400" b="0" i="0" u="none" strike="noStrike" kern="1200" cap="none" spc="0" normalizeH="0" baseline="0" noProof="0" dirty="0">
                <a:ln>
                  <a:noFill/>
                </a:ln>
                <a:solidFill>
                  <a:srgbClr val="003859"/>
                </a:solidFill>
                <a:effectLst/>
                <a:uLnTx/>
                <a:uFillTx/>
                <a:latin typeface="Mulish Light" pitchFamily="2" charset="0"/>
                <a:ea typeface="+mn-ea"/>
                <a:cs typeface="+mn-cs"/>
              </a:rPr>
              <a:t>P</a:t>
            </a:r>
            <a:r>
              <a:rPr kumimoji="0" lang="en-US" sz="1400" b="0" i="0" u="none" strike="noStrike" kern="1200" cap="none" spc="0" normalizeH="0" baseline="0" noProof="0" dirty="0" err="1">
                <a:ln>
                  <a:noFill/>
                </a:ln>
                <a:solidFill>
                  <a:srgbClr val="003859"/>
                </a:solidFill>
                <a:effectLst/>
                <a:uLnTx/>
                <a:uFillTx/>
                <a:latin typeface="Mulish Light" pitchFamily="2" charset="0"/>
                <a:ea typeface="+mn-ea"/>
                <a:cs typeface="+mn-cs"/>
              </a:rPr>
              <a:t>ays</a:t>
            </a:r>
            <a:r>
              <a:rPr kumimoji="0" lang="en-US" sz="1400" b="0" i="0" u="none" strike="noStrike" kern="1200" cap="none" spc="0" normalizeH="0" baseline="0" noProof="0" dirty="0">
                <a:ln>
                  <a:noFill/>
                </a:ln>
                <a:solidFill>
                  <a:srgbClr val="003859"/>
                </a:solidFill>
                <a:effectLst/>
                <a:uLnTx/>
                <a:uFillTx/>
                <a:latin typeface="Mulish Light" pitchFamily="2" charset="0"/>
                <a:ea typeface="+mn-ea"/>
                <a:cs typeface="+mn-cs"/>
              </a:rPr>
              <a:t> for outcomes if the agreed impact is achieved</a:t>
            </a:r>
          </a:p>
        </p:txBody>
      </p:sp>
      <p:sp>
        <p:nvSpPr>
          <p:cNvPr id="33" name="Pladsholder til tekst 5"/>
          <p:cNvSpPr txBox="1">
            <a:spLocks/>
          </p:cNvSpPr>
          <p:nvPr/>
        </p:nvSpPr>
        <p:spPr>
          <a:xfrm>
            <a:off x="8919139" y="2723660"/>
            <a:ext cx="1044575" cy="365125"/>
          </a:xfrm>
          <a:prstGeom prst="rect">
            <a:avLst/>
          </a:prstGeom>
          <a:ln>
            <a:noFill/>
          </a:ln>
        </p:spPr>
        <p:txBody>
          <a:bodyPr vert="horz" lIns="91440" tIns="45720" rIns="91440" bIns="45720" rtlCol="0">
            <a:noAutofit/>
          </a:bodyPr>
          <a:lstStyle>
            <a:lvl1pPr marL="7938" indent="0" algn="ctr" defTabSz="914400" rtl="0" eaLnBrk="1" latinLnBrk="0" hangingPunct="1">
              <a:lnSpc>
                <a:spcPct val="100000"/>
              </a:lnSpc>
              <a:spcBef>
                <a:spcPts val="1000"/>
              </a:spcBef>
              <a:buFont typeface="Arial" panose="020B0604020202020204" pitchFamily="34" charset="0"/>
              <a:buNone/>
              <a:tabLst/>
              <a:defRPr sz="1600" b="0" i="0" kern="1200">
                <a:solidFill>
                  <a:schemeClr val="accent1"/>
                </a:solidFill>
                <a:latin typeface="Mulish Medium" pitchFamily="2" charset="0"/>
                <a:ea typeface="+mn-ea"/>
                <a:cs typeface="+mn-cs"/>
              </a:defRPr>
            </a:lvl1pPr>
            <a:lvl2pPr marL="401638" indent="-177800" algn="l" defTabSz="914400" rtl="0" eaLnBrk="1" latinLnBrk="0" hangingPunct="1">
              <a:lnSpc>
                <a:spcPct val="100000"/>
              </a:lnSpc>
              <a:spcBef>
                <a:spcPts val="500"/>
              </a:spcBef>
              <a:buFont typeface="Arial" panose="020B0604020202020204" pitchFamily="34" charset="0"/>
              <a:buChar char="•"/>
              <a:tabLst/>
              <a:defRPr sz="2200" b="0" i="0" kern="1200">
                <a:solidFill>
                  <a:schemeClr val="accent1"/>
                </a:solidFill>
                <a:latin typeface="Mulish Light" pitchFamily="2" charset="77"/>
                <a:ea typeface="+mn-ea"/>
                <a:cs typeface="+mn-cs"/>
              </a:defRPr>
            </a:lvl2pPr>
            <a:lvl3pPr marL="577850" indent="-176213" algn="l" defTabSz="914400" rtl="0" eaLnBrk="1" latinLnBrk="0" hangingPunct="1">
              <a:lnSpc>
                <a:spcPct val="100000"/>
              </a:lnSpc>
              <a:spcBef>
                <a:spcPts val="500"/>
              </a:spcBef>
              <a:buFont typeface="Arial" panose="020B0604020202020204" pitchFamily="34" charset="0"/>
              <a:buChar char="•"/>
              <a:tabLst/>
              <a:defRPr sz="2000" b="0" i="0" kern="1200">
                <a:solidFill>
                  <a:schemeClr val="accent1"/>
                </a:solidFill>
                <a:latin typeface="Mulish" pitchFamily="2" charset="77"/>
                <a:ea typeface="+mn-ea"/>
                <a:cs typeface="+mn-cs"/>
              </a:defRPr>
            </a:lvl3pPr>
            <a:lvl4pPr marL="714375" indent="-136525" algn="l" defTabSz="914400" rtl="0" eaLnBrk="1" latinLnBrk="0" hangingPunct="1">
              <a:lnSpc>
                <a:spcPct val="100000"/>
              </a:lnSpc>
              <a:spcBef>
                <a:spcPts val="500"/>
              </a:spcBef>
              <a:buFont typeface="Arial" panose="020B0604020202020204" pitchFamily="34" charset="0"/>
              <a:buChar char="•"/>
              <a:tabLst/>
              <a:defRPr sz="1600" b="1" i="0" kern="1200">
                <a:solidFill>
                  <a:schemeClr val="accent1"/>
                </a:solidFill>
                <a:latin typeface="Mulish" pitchFamily="2" charset="77"/>
                <a:ea typeface="+mn-ea"/>
                <a:cs typeface="+mn-cs"/>
              </a:defRPr>
            </a:lvl4pPr>
            <a:lvl5pPr marL="850900" indent="-136525" algn="l" defTabSz="914400" rtl="0" eaLnBrk="1" latinLnBrk="0" hangingPunct="1">
              <a:lnSpc>
                <a:spcPct val="100000"/>
              </a:lnSpc>
              <a:spcBef>
                <a:spcPts val="500"/>
              </a:spcBef>
              <a:buFont typeface="Arial" panose="020B0604020202020204" pitchFamily="34" charset="0"/>
              <a:buChar char="•"/>
              <a:tabLst/>
              <a:defRPr sz="1400" b="1" i="0" kern="1200">
                <a:solidFill>
                  <a:schemeClr val="accent1"/>
                </a:solidFill>
                <a:latin typeface="Mulish ExtraBol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da-DK" sz="1600" b="0" i="0" u="none" strike="noStrike" kern="1200" cap="none" spc="0" normalizeH="0" baseline="0" noProof="0">
                <a:ln>
                  <a:noFill/>
                </a:ln>
                <a:solidFill>
                  <a:srgbClr val="003859"/>
                </a:solidFill>
                <a:effectLst/>
                <a:uLnTx/>
                <a:uFillTx/>
                <a:latin typeface="Mulish Light" pitchFamily="2" charset="0"/>
                <a:ea typeface="+mn-ea"/>
                <a:cs typeface="+mn-cs"/>
              </a:rPr>
              <a:t>Capital</a:t>
            </a:r>
            <a:endParaRPr kumimoji="0" lang="da-DK" sz="1600" b="0" i="0" u="none" strike="noStrike" kern="1200" cap="none" spc="0" normalizeH="0" baseline="0" noProof="0" dirty="0">
              <a:ln>
                <a:noFill/>
              </a:ln>
              <a:solidFill>
                <a:srgbClr val="003859"/>
              </a:solidFill>
              <a:effectLst/>
              <a:uLnTx/>
              <a:uFillTx/>
              <a:latin typeface="Mulish Light" pitchFamily="2" charset="0"/>
              <a:ea typeface="+mn-ea"/>
              <a:cs typeface="+mn-cs"/>
            </a:endParaRPr>
          </a:p>
        </p:txBody>
      </p:sp>
      <p:sp>
        <p:nvSpPr>
          <p:cNvPr id="34" name="Pladsholder til tekst 6"/>
          <p:cNvSpPr txBox="1">
            <a:spLocks/>
          </p:cNvSpPr>
          <p:nvPr/>
        </p:nvSpPr>
        <p:spPr>
          <a:xfrm>
            <a:off x="8919140" y="3283247"/>
            <a:ext cx="1360486" cy="365125"/>
          </a:xfrm>
          <a:prstGeom prst="rect">
            <a:avLst/>
          </a:prstGeom>
          <a:ln>
            <a:noFill/>
          </a:ln>
        </p:spPr>
        <p:txBody>
          <a:bodyPr vert="horz" lIns="91440" tIns="45720" rIns="91440" bIns="45720" rtlCol="0">
            <a:noAutofit/>
          </a:bodyPr>
          <a:lstStyle>
            <a:lvl1pPr marL="7938" indent="0" algn="ctr" defTabSz="914400" rtl="0" eaLnBrk="1" latinLnBrk="0" hangingPunct="1">
              <a:lnSpc>
                <a:spcPct val="100000"/>
              </a:lnSpc>
              <a:spcBef>
                <a:spcPts val="1000"/>
              </a:spcBef>
              <a:buFont typeface="Arial" panose="020B0604020202020204" pitchFamily="34" charset="0"/>
              <a:buNone/>
              <a:tabLst/>
              <a:defRPr sz="1600" b="0" i="0" kern="1200" baseline="0">
                <a:solidFill>
                  <a:schemeClr val="accent1"/>
                </a:solidFill>
                <a:latin typeface="Mulish Medium" pitchFamily="2" charset="0"/>
                <a:ea typeface="+mn-ea"/>
                <a:cs typeface="+mn-cs"/>
              </a:defRPr>
            </a:lvl1pPr>
            <a:lvl2pPr marL="401638" indent="-177800" algn="l" defTabSz="914400" rtl="0" eaLnBrk="1" latinLnBrk="0" hangingPunct="1">
              <a:lnSpc>
                <a:spcPct val="100000"/>
              </a:lnSpc>
              <a:spcBef>
                <a:spcPts val="500"/>
              </a:spcBef>
              <a:buFont typeface="Arial" panose="020B0604020202020204" pitchFamily="34" charset="0"/>
              <a:buChar char="•"/>
              <a:tabLst/>
              <a:defRPr sz="2200" b="0" i="0" kern="1200">
                <a:solidFill>
                  <a:schemeClr val="accent1"/>
                </a:solidFill>
                <a:latin typeface="Mulish Light" pitchFamily="2" charset="77"/>
                <a:ea typeface="+mn-ea"/>
                <a:cs typeface="+mn-cs"/>
              </a:defRPr>
            </a:lvl2pPr>
            <a:lvl3pPr marL="577850" indent="-176213" algn="l" defTabSz="914400" rtl="0" eaLnBrk="1" latinLnBrk="0" hangingPunct="1">
              <a:lnSpc>
                <a:spcPct val="100000"/>
              </a:lnSpc>
              <a:spcBef>
                <a:spcPts val="500"/>
              </a:spcBef>
              <a:buFont typeface="Arial" panose="020B0604020202020204" pitchFamily="34" charset="0"/>
              <a:buChar char="•"/>
              <a:tabLst/>
              <a:defRPr sz="2000" b="0" i="0" kern="1200">
                <a:solidFill>
                  <a:schemeClr val="accent1"/>
                </a:solidFill>
                <a:latin typeface="Mulish" pitchFamily="2" charset="77"/>
                <a:ea typeface="+mn-ea"/>
                <a:cs typeface="+mn-cs"/>
              </a:defRPr>
            </a:lvl3pPr>
            <a:lvl4pPr marL="714375" indent="-136525" algn="l" defTabSz="914400" rtl="0" eaLnBrk="1" latinLnBrk="0" hangingPunct="1">
              <a:lnSpc>
                <a:spcPct val="100000"/>
              </a:lnSpc>
              <a:spcBef>
                <a:spcPts val="500"/>
              </a:spcBef>
              <a:buFont typeface="Arial" panose="020B0604020202020204" pitchFamily="34" charset="0"/>
              <a:buChar char="•"/>
              <a:tabLst/>
              <a:defRPr sz="1600" b="1" i="0" kern="1200">
                <a:solidFill>
                  <a:schemeClr val="accent1"/>
                </a:solidFill>
                <a:latin typeface="Mulish" pitchFamily="2" charset="77"/>
                <a:ea typeface="+mn-ea"/>
                <a:cs typeface="+mn-cs"/>
              </a:defRPr>
            </a:lvl4pPr>
            <a:lvl5pPr marL="850900" indent="-136525" algn="l" defTabSz="914400" rtl="0" eaLnBrk="1" latinLnBrk="0" hangingPunct="1">
              <a:lnSpc>
                <a:spcPct val="100000"/>
              </a:lnSpc>
              <a:spcBef>
                <a:spcPts val="500"/>
              </a:spcBef>
              <a:buFont typeface="Arial" panose="020B0604020202020204" pitchFamily="34" charset="0"/>
              <a:buChar char="•"/>
              <a:tabLst/>
              <a:defRPr sz="1400" b="1" i="0" kern="1200">
                <a:solidFill>
                  <a:schemeClr val="accent1"/>
                </a:solidFill>
                <a:latin typeface="Mulish ExtraBol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da-DK" sz="1600" b="0" i="0" u="none" strike="noStrike" kern="1200" cap="none" spc="0" normalizeH="0" baseline="0" noProof="0">
                <a:ln>
                  <a:noFill/>
                </a:ln>
                <a:solidFill>
                  <a:srgbClr val="003859"/>
                </a:solidFill>
                <a:effectLst/>
                <a:uLnTx/>
                <a:uFillTx/>
                <a:latin typeface="Mulish Light" pitchFamily="2" charset="0"/>
                <a:ea typeface="+mn-ea"/>
                <a:cs typeface="+mn-cs"/>
              </a:rPr>
              <a:t>Better lives</a:t>
            </a:r>
            <a:endParaRPr kumimoji="0" lang="da-DK" sz="1600" b="0" i="0" u="none" strike="noStrike" kern="1200" cap="none" spc="0" normalizeH="0" baseline="0" noProof="0" dirty="0">
              <a:ln>
                <a:noFill/>
              </a:ln>
              <a:solidFill>
                <a:srgbClr val="003859"/>
              </a:solidFill>
              <a:effectLst/>
              <a:uLnTx/>
              <a:uFillTx/>
              <a:latin typeface="Mulish Light" pitchFamily="2" charset="0"/>
              <a:ea typeface="+mn-ea"/>
              <a:cs typeface="+mn-cs"/>
            </a:endParaRPr>
          </a:p>
        </p:txBody>
      </p:sp>
      <p:sp>
        <p:nvSpPr>
          <p:cNvPr id="35" name="Pladsholder til tekst 7"/>
          <p:cNvSpPr txBox="1">
            <a:spLocks/>
          </p:cNvSpPr>
          <p:nvPr/>
        </p:nvSpPr>
        <p:spPr>
          <a:xfrm>
            <a:off x="8919140" y="3812053"/>
            <a:ext cx="2436248" cy="563980"/>
          </a:xfrm>
          <a:prstGeom prst="rect">
            <a:avLst/>
          </a:prstGeom>
          <a:ln>
            <a:noFill/>
          </a:ln>
        </p:spPr>
        <p:txBody>
          <a:bodyPr vert="horz" lIns="91440" tIns="45720" rIns="91440" bIns="45720" rtlCol="0">
            <a:noAutofit/>
          </a:bodyPr>
          <a:lstStyle>
            <a:lvl1pPr marL="7938" indent="0" algn="ctr" defTabSz="914400" rtl="0" eaLnBrk="1" latinLnBrk="0" hangingPunct="1">
              <a:lnSpc>
                <a:spcPct val="100000"/>
              </a:lnSpc>
              <a:spcBef>
                <a:spcPts val="1000"/>
              </a:spcBef>
              <a:buFont typeface="Arial" panose="020B0604020202020204" pitchFamily="34" charset="0"/>
              <a:buNone/>
              <a:tabLst/>
              <a:defRPr sz="1600" b="0" i="0" kern="1200" baseline="0">
                <a:solidFill>
                  <a:schemeClr val="accent1"/>
                </a:solidFill>
                <a:latin typeface="Mulish Medium" pitchFamily="2" charset="0"/>
                <a:ea typeface="+mn-ea"/>
                <a:cs typeface="+mn-cs"/>
              </a:defRPr>
            </a:lvl1pPr>
            <a:lvl2pPr marL="401638" indent="-177800" algn="l" defTabSz="914400" rtl="0" eaLnBrk="1" latinLnBrk="0" hangingPunct="1">
              <a:lnSpc>
                <a:spcPct val="100000"/>
              </a:lnSpc>
              <a:spcBef>
                <a:spcPts val="500"/>
              </a:spcBef>
              <a:buFont typeface="Arial" panose="020B0604020202020204" pitchFamily="34" charset="0"/>
              <a:buChar char="•"/>
              <a:tabLst/>
              <a:defRPr sz="2200" b="0" i="0" kern="1200">
                <a:solidFill>
                  <a:schemeClr val="accent1"/>
                </a:solidFill>
                <a:latin typeface="Mulish Light" pitchFamily="2" charset="77"/>
                <a:ea typeface="+mn-ea"/>
                <a:cs typeface="+mn-cs"/>
              </a:defRPr>
            </a:lvl2pPr>
            <a:lvl3pPr marL="577850" indent="-176213" algn="l" defTabSz="914400" rtl="0" eaLnBrk="1" latinLnBrk="0" hangingPunct="1">
              <a:lnSpc>
                <a:spcPct val="100000"/>
              </a:lnSpc>
              <a:spcBef>
                <a:spcPts val="500"/>
              </a:spcBef>
              <a:buFont typeface="Arial" panose="020B0604020202020204" pitchFamily="34" charset="0"/>
              <a:buChar char="•"/>
              <a:tabLst/>
              <a:defRPr sz="2000" b="0" i="0" kern="1200">
                <a:solidFill>
                  <a:schemeClr val="accent1"/>
                </a:solidFill>
                <a:latin typeface="Mulish" pitchFamily="2" charset="77"/>
                <a:ea typeface="+mn-ea"/>
                <a:cs typeface="+mn-cs"/>
              </a:defRPr>
            </a:lvl3pPr>
            <a:lvl4pPr marL="714375" indent="-136525" algn="l" defTabSz="914400" rtl="0" eaLnBrk="1" latinLnBrk="0" hangingPunct="1">
              <a:lnSpc>
                <a:spcPct val="100000"/>
              </a:lnSpc>
              <a:spcBef>
                <a:spcPts val="500"/>
              </a:spcBef>
              <a:buFont typeface="Arial" panose="020B0604020202020204" pitchFamily="34" charset="0"/>
              <a:buChar char="•"/>
              <a:tabLst/>
              <a:defRPr sz="1600" b="1" i="0" kern="1200">
                <a:solidFill>
                  <a:schemeClr val="accent1"/>
                </a:solidFill>
                <a:latin typeface="Mulish" pitchFamily="2" charset="77"/>
                <a:ea typeface="+mn-ea"/>
                <a:cs typeface="+mn-cs"/>
              </a:defRPr>
            </a:lvl4pPr>
            <a:lvl5pPr marL="850900" indent="-136525" algn="l" defTabSz="914400" rtl="0" eaLnBrk="1" latinLnBrk="0" hangingPunct="1">
              <a:lnSpc>
                <a:spcPct val="100000"/>
              </a:lnSpc>
              <a:spcBef>
                <a:spcPts val="500"/>
              </a:spcBef>
              <a:buFont typeface="Arial" panose="020B0604020202020204" pitchFamily="34" charset="0"/>
              <a:buChar char="•"/>
              <a:tabLst/>
              <a:defRPr sz="1400" b="1" i="0" kern="1200">
                <a:solidFill>
                  <a:schemeClr val="accent1"/>
                </a:solidFill>
                <a:latin typeface="Mulish ExtraBol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da-DK" sz="1600" b="0" i="0" u="none" strike="noStrike" kern="1200" cap="none" spc="0" normalizeH="0" baseline="0" noProof="0">
                <a:ln>
                  <a:noFill/>
                </a:ln>
                <a:solidFill>
                  <a:srgbClr val="003859"/>
                </a:solidFill>
                <a:effectLst/>
                <a:uLnTx/>
                <a:uFillTx/>
                <a:latin typeface="Mulish Light" pitchFamily="2" charset="0"/>
                <a:ea typeface="+mn-ea"/>
                <a:cs typeface="+mn-cs"/>
              </a:rPr>
              <a:t>Payback if intervention is succesful</a:t>
            </a:r>
            <a:endParaRPr kumimoji="0" lang="da-DK" sz="1600" b="0" i="0" u="none" strike="noStrike" kern="1200" cap="none" spc="0" normalizeH="0" baseline="0" noProof="0" dirty="0">
              <a:ln>
                <a:noFill/>
              </a:ln>
              <a:solidFill>
                <a:srgbClr val="003859"/>
              </a:solidFill>
              <a:effectLst/>
              <a:uLnTx/>
              <a:uFillTx/>
              <a:latin typeface="Mulish Light" pitchFamily="2" charset="0"/>
              <a:ea typeface="+mn-ea"/>
              <a:cs typeface="+mn-cs"/>
            </a:endParaRPr>
          </a:p>
        </p:txBody>
      </p:sp>
      <p:cxnSp>
        <p:nvCxnSpPr>
          <p:cNvPr id="36" name="Straight Arrow Connector 14"/>
          <p:cNvCxnSpPr/>
          <p:nvPr/>
        </p:nvCxnSpPr>
        <p:spPr>
          <a:xfrm>
            <a:off x="6533002" y="4221951"/>
            <a:ext cx="594911" cy="595626"/>
          </a:xfrm>
          <a:prstGeom prst="straightConnector1">
            <a:avLst/>
          </a:prstGeom>
          <a:noFill/>
          <a:ln w="19050" cap="flat" cmpd="sng" algn="ctr">
            <a:solidFill>
              <a:schemeClr val="accent4"/>
            </a:solidFill>
            <a:prstDash val="solid"/>
            <a:miter lim="800000"/>
            <a:tailEnd type="triangle"/>
          </a:ln>
          <a:effectLst/>
        </p:spPr>
      </p:cxnSp>
      <p:cxnSp>
        <p:nvCxnSpPr>
          <p:cNvPr id="37" name="Lige pilforbindelse 36"/>
          <p:cNvCxnSpPr/>
          <p:nvPr/>
        </p:nvCxnSpPr>
        <p:spPr>
          <a:xfrm flipH="1" flipV="1">
            <a:off x="6596263" y="4091833"/>
            <a:ext cx="630000" cy="6300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8" name="Lige pilforbindelse 37"/>
          <p:cNvCxnSpPr/>
          <p:nvPr/>
        </p:nvCxnSpPr>
        <p:spPr>
          <a:xfrm flipV="1">
            <a:off x="4378034" y="4091835"/>
            <a:ext cx="633734" cy="629560"/>
          </a:xfrm>
          <a:prstGeom prst="straightConnector1">
            <a:avLst/>
          </a:prstGeom>
          <a:noFill/>
          <a:ln w="28575" cap="flat" cmpd="sng" algn="ctr">
            <a:solidFill>
              <a:schemeClr val="accent4"/>
            </a:solidFill>
            <a:prstDash val="solid"/>
            <a:miter lim="800000"/>
            <a:tailEnd type="triangle"/>
          </a:ln>
          <a:effectLst/>
        </p:spPr>
      </p:cxnSp>
      <p:cxnSp>
        <p:nvCxnSpPr>
          <p:cNvPr id="39" name="Lige pilforbindelse 38"/>
          <p:cNvCxnSpPr/>
          <p:nvPr/>
        </p:nvCxnSpPr>
        <p:spPr>
          <a:xfrm flipH="1">
            <a:off x="4470709" y="4219996"/>
            <a:ext cx="630000" cy="612000"/>
          </a:xfrm>
          <a:prstGeom prst="straightConnector1">
            <a:avLst/>
          </a:prstGeom>
          <a:noFill/>
          <a:ln w="28575" cap="flat" cmpd="sng" algn="ctr">
            <a:solidFill>
              <a:schemeClr val="accent4"/>
            </a:solidFill>
            <a:prstDash val="sysDot"/>
            <a:miter lim="800000"/>
            <a:tailEnd type="triangle"/>
          </a:ln>
          <a:effectLst/>
        </p:spPr>
      </p:cxnSp>
      <p:cxnSp>
        <p:nvCxnSpPr>
          <p:cNvPr id="40" name="Lige pilforbindelse 39"/>
          <p:cNvCxnSpPr/>
          <p:nvPr/>
        </p:nvCxnSpPr>
        <p:spPr>
          <a:xfrm flipH="1">
            <a:off x="8963304" y="3077939"/>
            <a:ext cx="1045029" cy="0"/>
          </a:xfrm>
          <a:prstGeom prst="straightConnector1">
            <a:avLst/>
          </a:prstGeom>
          <a:noFill/>
          <a:ln w="28575" cap="flat" cmpd="sng" algn="ctr">
            <a:solidFill>
              <a:schemeClr val="accent4"/>
            </a:solidFill>
            <a:prstDash val="solid"/>
            <a:miter lim="800000"/>
            <a:tailEnd type="triangle"/>
          </a:ln>
          <a:effectLst/>
        </p:spPr>
      </p:cxnSp>
      <p:cxnSp>
        <p:nvCxnSpPr>
          <p:cNvPr id="41" name="Lige pilforbindelse 40"/>
          <p:cNvCxnSpPr/>
          <p:nvPr/>
        </p:nvCxnSpPr>
        <p:spPr>
          <a:xfrm flipH="1">
            <a:off x="8981966" y="3639499"/>
            <a:ext cx="104502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2" name="Lige pilforbindelse 41"/>
          <p:cNvCxnSpPr/>
          <p:nvPr/>
        </p:nvCxnSpPr>
        <p:spPr>
          <a:xfrm flipH="1">
            <a:off x="8972635" y="4399888"/>
            <a:ext cx="1045029" cy="0"/>
          </a:xfrm>
          <a:prstGeom prst="straightConnector1">
            <a:avLst/>
          </a:prstGeom>
          <a:noFill/>
          <a:ln w="28575" cap="flat" cmpd="sng" algn="ctr">
            <a:solidFill>
              <a:schemeClr val="accent4"/>
            </a:solidFill>
            <a:prstDash val="sysDot"/>
            <a:miter lim="800000"/>
            <a:tailEnd type="triangle"/>
          </a:ln>
          <a:effectLst/>
        </p:spPr>
      </p:cxnSp>
    </p:spTree>
    <p:extLst>
      <p:ext uri="{BB962C8B-B14F-4D97-AF65-F5344CB8AC3E}">
        <p14:creationId xmlns:p14="http://schemas.microsoft.com/office/powerpoint/2010/main" val="42130185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2. kolonne"/>
          <p:cNvSpPr txBox="1"/>
          <p:nvPr/>
        </p:nvSpPr>
        <p:spPr>
          <a:xfrm>
            <a:off x="6643916" y="1118827"/>
            <a:ext cx="5181000" cy="5239896"/>
          </a:xfrm>
          <a:prstGeom prst="rect">
            <a:avLst/>
          </a:prstGeom>
          <a:noFill/>
        </p:spPr>
        <p:txBody>
          <a:bodyPr wrap="square" rtlCol="0">
            <a:spAutoFit/>
          </a:bodyPr>
          <a:lstStyle/>
          <a:p>
            <a:pPr marL="7938"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da-DK" sz="3000" b="0" i="0" u="none" strike="noStrike" kern="1200" cap="none" spc="0" normalizeH="0" baseline="0" noProof="0" dirty="0" err="1">
                <a:ln>
                  <a:noFill/>
                </a:ln>
                <a:solidFill>
                  <a:srgbClr val="003859"/>
                </a:solidFill>
                <a:effectLst/>
                <a:uLnTx/>
                <a:uFillTx/>
                <a:latin typeface="Mulish Light" pitchFamily="2" charset="0"/>
                <a:ea typeface="+mn-ea"/>
                <a:cs typeface="+mn-cs"/>
              </a:rPr>
              <a:t>Key</a:t>
            </a:r>
            <a:r>
              <a:rPr kumimoji="0" lang="da-DK" sz="3000" b="0" i="0" u="none" strike="noStrike" kern="1200" cap="none" spc="0" normalizeH="0" baseline="0" noProof="0" dirty="0">
                <a:ln>
                  <a:noFill/>
                </a:ln>
                <a:solidFill>
                  <a:srgbClr val="003859"/>
                </a:solidFill>
                <a:effectLst/>
                <a:uLnTx/>
                <a:uFillTx/>
                <a:latin typeface="Mulish Light" pitchFamily="2" charset="0"/>
                <a:ea typeface="+mn-ea"/>
                <a:cs typeface="+mn-cs"/>
              </a:rPr>
              <a:t> </a:t>
            </a:r>
            <a:r>
              <a:rPr kumimoji="0" lang="da-DK" sz="3000" b="0" i="0" u="none" strike="noStrike" kern="1200" cap="none" spc="0" normalizeH="0" baseline="0" noProof="0" dirty="0" err="1">
                <a:ln>
                  <a:noFill/>
                </a:ln>
                <a:solidFill>
                  <a:srgbClr val="003859"/>
                </a:solidFill>
                <a:effectLst/>
                <a:uLnTx/>
                <a:uFillTx/>
                <a:latin typeface="Mulish Light" pitchFamily="2" charset="0"/>
                <a:ea typeface="+mn-ea"/>
                <a:cs typeface="+mn-cs"/>
              </a:rPr>
              <a:t>figures</a:t>
            </a:r>
            <a:endParaRPr kumimoji="0" lang="da-DK" sz="3000" b="0" i="0" u="none" strike="noStrike" kern="1200" cap="none" spc="0" normalizeH="0" baseline="0" noProof="0" dirty="0">
              <a:ln>
                <a:noFill/>
              </a:ln>
              <a:solidFill>
                <a:srgbClr val="003859"/>
              </a:solidFill>
              <a:effectLst/>
              <a:uLnTx/>
              <a:uFillTx/>
              <a:latin typeface="Mulish Light" pitchFamily="2" charset="0"/>
              <a:ea typeface="+mn-ea"/>
              <a:cs typeface="+mn-cs"/>
            </a:endParaRPr>
          </a:p>
          <a:p>
            <a:pPr marL="293688" marR="0" lvl="0" indent="-28575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003859"/>
                </a:solidFill>
                <a:effectLst/>
                <a:uLnTx/>
                <a:uFillTx/>
                <a:latin typeface="Mulish Light" pitchFamily="2" charset="0"/>
                <a:ea typeface="+mn-ea"/>
                <a:cs typeface="+mn-cs"/>
              </a:rPr>
              <a:t>DSI has </a:t>
            </a:r>
            <a:r>
              <a:rPr kumimoji="0" lang="da-DK" sz="1800" b="0" i="0" u="none" strike="noStrike" kern="1200" cap="none" spc="0" normalizeH="0" baseline="0" noProof="0" dirty="0" err="1">
                <a:ln>
                  <a:noFill/>
                </a:ln>
                <a:solidFill>
                  <a:srgbClr val="003859"/>
                </a:solidFill>
                <a:effectLst/>
                <a:uLnTx/>
                <a:uFillTx/>
                <a:latin typeface="Mulish Light" pitchFamily="2" charset="0"/>
                <a:ea typeface="+mn-ea"/>
                <a:cs typeface="+mn-cs"/>
              </a:rPr>
              <a:t>invested</a:t>
            </a:r>
            <a:r>
              <a:rPr kumimoji="0" lang="da-DK" sz="1800" b="0" i="0" u="none" strike="noStrike" kern="1200" cap="none" spc="0" normalizeH="0" baseline="0" noProof="0" dirty="0">
                <a:ln>
                  <a:noFill/>
                </a:ln>
                <a:solidFill>
                  <a:srgbClr val="003859"/>
                </a:solidFill>
                <a:effectLst/>
                <a:uLnTx/>
                <a:uFillTx/>
                <a:latin typeface="Mulish Light" pitchFamily="2" charset="0"/>
                <a:ea typeface="+mn-ea"/>
                <a:cs typeface="+mn-cs"/>
              </a:rPr>
              <a:t> a total of DKK 52.6m in 13 </a:t>
            </a:r>
            <a:r>
              <a:rPr kumimoji="0" lang="da-DK" sz="1800" b="0" i="0" u="none" strike="noStrike" kern="1200" cap="none" spc="0" normalizeH="0" baseline="0" noProof="0" dirty="0" err="1">
                <a:ln>
                  <a:noFill/>
                </a:ln>
                <a:solidFill>
                  <a:srgbClr val="003859"/>
                </a:solidFill>
                <a:effectLst/>
                <a:uLnTx/>
                <a:uFillTx/>
                <a:latin typeface="Mulish Light" pitchFamily="2" charset="0"/>
                <a:ea typeface="+mn-ea"/>
                <a:cs typeface="+mn-cs"/>
              </a:rPr>
              <a:t>investments</a:t>
            </a:r>
            <a:r>
              <a:rPr kumimoji="0" lang="da-DK" sz="1800" b="0" i="0" u="none" strike="noStrike" kern="1200" cap="none" spc="0" normalizeH="0" baseline="0" noProof="0" dirty="0">
                <a:ln>
                  <a:noFill/>
                </a:ln>
                <a:solidFill>
                  <a:srgbClr val="003859"/>
                </a:solidFill>
                <a:effectLst/>
                <a:uLnTx/>
                <a:uFillTx/>
                <a:latin typeface="Mulish Light" pitchFamily="2" charset="0"/>
                <a:ea typeface="+mn-ea"/>
                <a:cs typeface="+mn-cs"/>
              </a:rPr>
              <a:t>.</a:t>
            </a:r>
          </a:p>
          <a:p>
            <a:pPr marL="293688" marR="0" lvl="0" indent="-28575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003859"/>
                </a:solidFill>
                <a:effectLst/>
                <a:uLnTx/>
                <a:uFillTx/>
                <a:latin typeface="Mulish Light" pitchFamily="2" charset="0"/>
                <a:ea typeface="+mn-ea"/>
                <a:cs typeface="+mn-cs"/>
              </a:rPr>
              <a:t>1,250 vulnerable </a:t>
            </a:r>
            <a:r>
              <a:rPr kumimoji="0" lang="da-DK" sz="1800" b="0" i="0" u="none" strike="noStrike" kern="1200" cap="none" spc="0" normalizeH="0" baseline="0" noProof="0" dirty="0" err="1">
                <a:ln>
                  <a:noFill/>
                </a:ln>
                <a:solidFill>
                  <a:srgbClr val="003859"/>
                </a:solidFill>
                <a:effectLst/>
                <a:uLnTx/>
                <a:uFillTx/>
                <a:latin typeface="Mulish Light" pitchFamily="2" charset="0"/>
                <a:ea typeface="+mn-ea"/>
                <a:cs typeface="+mn-cs"/>
              </a:rPr>
              <a:t>children</a:t>
            </a:r>
            <a:r>
              <a:rPr kumimoji="0" lang="da-DK" sz="1800" b="0" i="0" u="none" strike="noStrike" kern="1200" cap="none" spc="0" normalizeH="0" baseline="0" noProof="0" dirty="0">
                <a:ln>
                  <a:noFill/>
                </a:ln>
                <a:solidFill>
                  <a:srgbClr val="003859"/>
                </a:solidFill>
                <a:effectLst/>
                <a:uLnTx/>
                <a:uFillTx/>
                <a:latin typeface="Mulish Light" pitchFamily="2" charset="0"/>
                <a:ea typeface="+mn-ea"/>
                <a:cs typeface="+mn-cs"/>
              </a:rPr>
              <a:t>, </a:t>
            </a:r>
            <a:r>
              <a:rPr kumimoji="0" lang="da-DK" sz="1800" b="0" i="0" u="none" strike="noStrike" kern="1200" cap="none" spc="0" normalizeH="0" baseline="0" noProof="0" dirty="0" err="1">
                <a:ln>
                  <a:noFill/>
                </a:ln>
                <a:solidFill>
                  <a:srgbClr val="003859"/>
                </a:solidFill>
                <a:effectLst/>
                <a:uLnTx/>
                <a:uFillTx/>
                <a:latin typeface="Mulish Light" pitchFamily="2" charset="0"/>
                <a:ea typeface="+mn-ea"/>
                <a:cs typeface="+mn-cs"/>
              </a:rPr>
              <a:t>young</a:t>
            </a:r>
            <a:r>
              <a:rPr kumimoji="0" lang="da-DK" sz="1800" b="0" i="0" u="none" strike="noStrike" kern="1200" cap="none" spc="0" normalizeH="0" baseline="0" noProof="0" dirty="0">
                <a:ln>
                  <a:noFill/>
                </a:ln>
                <a:solidFill>
                  <a:srgbClr val="003859"/>
                </a:solidFill>
                <a:effectLst/>
                <a:uLnTx/>
                <a:uFillTx/>
                <a:latin typeface="Mulish Light" pitchFamily="2" charset="0"/>
                <a:ea typeface="+mn-ea"/>
                <a:cs typeface="+mn-cs"/>
              </a:rPr>
              <a:t> </a:t>
            </a:r>
            <a:r>
              <a:rPr kumimoji="0" lang="da-DK" sz="1800" b="0" i="0" u="none" strike="noStrike" kern="1200" cap="none" spc="0" normalizeH="0" baseline="0" noProof="0" dirty="0" err="1">
                <a:ln>
                  <a:noFill/>
                </a:ln>
                <a:solidFill>
                  <a:srgbClr val="003859"/>
                </a:solidFill>
                <a:effectLst/>
                <a:uLnTx/>
                <a:uFillTx/>
                <a:latin typeface="Mulish Light" pitchFamily="2" charset="0"/>
                <a:ea typeface="+mn-ea"/>
                <a:cs typeface="+mn-cs"/>
              </a:rPr>
              <a:t>people</a:t>
            </a:r>
            <a:r>
              <a:rPr kumimoji="0" lang="da-DK" sz="1800" b="0" i="0" u="none" strike="noStrike" kern="1200" cap="none" spc="0" normalizeH="0" baseline="0" noProof="0" dirty="0">
                <a:ln>
                  <a:noFill/>
                </a:ln>
                <a:solidFill>
                  <a:srgbClr val="003859"/>
                </a:solidFill>
                <a:effectLst/>
                <a:uLnTx/>
                <a:uFillTx/>
                <a:latin typeface="Mulish Light" pitchFamily="2" charset="0"/>
                <a:ea typeface="+mn-ea"/>
                <a:cs typeface="+mn-cs"/>
              </a:rPr>
              <a:t> and </a:t>
            </a:r>
            <a:r>
              <a:rPr kumimoji="0" lang="da-DK" sz="1800" b="0" i="0" u="none" strike="noStrike" kern="1200" cap="none" spc="0" normalizeH="0" baseline="0" noProof="0" dirty="0" err="1">
                <a:ln>
                  <a:noFill/>
                </a:ln>
                <a:solidFill>
                  <a:srgbClr val="003859"/>
                </a:solidFill>
                <a:effectLst/>
                <a:uLnTx/>
                <a:uFillTx/>
                <a:latin typeface="Mulish Light" pitchFamily="2" charset="0"/>
                <a:ea typeface="+mn-ea"/>
                <a:cs typeface="+mn-cs"/>
              </a:rPr>
              <a:t>adults</a:t>
            </a:r>
            <a:r>
              <a:rPr kumimoji="0" lang="da-DK" sz="1800" b="0" i="0" u="none" strike="noStrike" kern="1200" cap="none" spc="0" normalizeH="0" baseline="0" noProof="0" dirty="0">
                <a:ln>
                  <a:noFill/>
                </a:ln>
                <a:solidFill>
                  <a:srgbClr val="003859"/>
                </a:solidFill>
                <a:effectLst/>
                <a:uLnTx/>
                <a:uFillTx/>
                <a:latin typeface="Mulish Light" pitchFamily="2" charset="0"/>
                <a:ea typeface="+mn-ea"/>
                <a:cs typeface="+mn-cs"/>
              </a:rPr>
              <a:t> </a:t>
            </a:r>
            <a:r>
              <a:rPr kumimoji="0" lang="da-DK" sz="1800" b="0" i="0" u="none" strike="noStrike" kern="1200" cap="none" spc="0" normalizeH="0" baseline="0" noProof="0" dirty="0" err="1">
                <a:ln>
                  <a:noFill/>
                </a:ln>
                <a:solidFill>
                  <a:srgbClr val="003859"/>
                </a:solidFill>
                <a:effectLst/>
                <a:uLnTx/>
                <a:uFillTx/>
                <a:latin typeface="Mulish Light" pitchFamily="2" charset="0"/>
                <a:ea typeface="+mn-ea"/>
                <a:cs typeface="+mn-cs"/>
              </a:rPr>
              <a:t>attain</a:t>
            </a:r>
            <a:r>
              <a:rPr kumimoji="0" lang="da-DK" sz="1800" b="0" i="0" u="none" strike="noStrike" kern="1200" cap="none" spc="0" normalizeH="0" baseline="0" noProof="0" dirty="0">
                <a:ln>
                  <a:noFill/>
                </a:ln>
                <a:solidFill>
                  <a:srgbClr val="003859"/>
                </a:solidFill>
                <a:effectLst/>
                <a:uLnTx/>
                <a:uFillTx/>
                <a:latin typeface="Mulish Light" pitchFamily="2" charset="0"/>
                <a:ea typeface="+mn-ea"/>
                <a:cs typeface="+mn-cs"/>
              </a:rPr>
              <a:t> </a:t>
            </a:r>
            <a:r>
              <a:rPr kumimoji="0" lang="da-DK" sz="1800" b="0" i="0" u="none" strike="noStrike" kern="1200" cap="none" spc="0" normalizeH="0" baseline="0" noProof="0" dirty="0" err="1">
                <a:ln>
                  <a:noFill/>
                </a:ln>
                <a:solidFill>
                  <a:srgbClr val="003859"/>
                </a:solidFill>
                <a:effectLst/>
                <a:uLnTx/>
                <a:uFillTx/>
                <a:latin typeface="Mulish Light" pitchFamily="2" charset="0"/>
                <a:ea typeface="+mn-ea"/>
                <a:cs typeface="+mn-cs"/>
              </a:rPr>
              <a:t>better</a:t>
            </a:r>
            <a:r>
              <a:rPr kumimoji="0" lang="da-DK" sz="1800" b="0" i="0" u="none" strike="noStrike" kern="1200" cap="none" spc="0" normalizeH="0" baseline="0" noProof="0" dirty="0">
                <a:ln>
                  <a:noFill/>
                </a:ln>
                <a:solidFill>
                  <a:srgbClr val="003859"/>
                </a:solidFill>
                <a:effectLst/>
                <a:uLnTx/>
                <a:uFillTx/>
                <a:latin typeface="Mulish Light" pitchFamily="2" charset="0"/>
                <a:ea typeface="+mn-ea"/>
                <a:cs typeface="+mn-cs"/>
              </a:rPr>
              <a:t> </a:t>
            </a:r>
            <a:r>
              <a:rPr kumimoji="0" lang="da-DK" sz="1800" b="0" i="0" u="none" strike="noStrike" kern="1200" cap="none" spc="0" normalizeH="0" baseline="0" noProof="0" dirty="0" err="1">
                <a:ln>
                  <a:noFill/>
                </a:ln>
                <a:solidFill>
                  <a:srgbClr val="003859"/>
                </a:solidFill>
                <a:effectLst/>
                <a:uLnTx/>
                <a:uFillTx/>
                <a:latin typeface="Mulish Light" pitchFamily="2" charset="0"/>
                <a:ea typeface="+mn-ea"/>
                <a:cs typeface="+mn-cs"/>
              </a:rPr>
              <a:t>well-being</a:t>
            </a:r>
            <a:r>
              <a:rPr kumimoji="0" lang="da-DK" sz="1800" b="0" i="0" u="none" strike="noStrike" kern="1200" cap="none" spc="0" normalizeH="0" baseline="0" noProof="0" dirty="0">
                <a:ln>
                  <a:noFill/>
                </a:ln>
                <a:solidFill>
                  <a:srgbClr val="003859"/>
                </a:solidFill>
                <a:effectLst/>
                <a:uLnTx/>
                <a:uFillTx/>
                <a:latin typeface="Mulish Light" pitchFamily="2" charset="0"/>
                <a:ea typeface="+mn-ea"/>
                <a:cs typeface="+mn-cs"/>
              </a:rPr>
              <a:t> and </a:t>
            </a:r>
            <a:r>
              <a:rPr kumimoji="0" lang="da-DK" sz="1800" b="0" i="0" u="none" strike="noStrike" kern="1200" cap="none" spc="0" normalizeH="0" baseline="0" noProof="0" dirty="0" err="1">
                <a:ln>
                  <a:noFill/>
                </a:ln>
                <a:solidFill>
                  <a:srgbClr val="003859"/>
                </a:solidFill>
                <a:effectLst/>
                <a:uLnTx/>
                <a:uFillTx/>
                <a:latin typeface="Mulish Light" pitchFamily="2" charset="0"/>
                <a:ea typeface="+mn-ea"/>
                <a:cs typeface="+mn-cs"/>
              </a:rPr>
              <a:t>opportunities</a:t>
            </a:r>
            <a:r>
              <a:rPr kumimoji="0" lang="da-DK" sz="1800" b="0" i="0" u="none" strike="noStrike" kern="1200" cap="none" spc="0" normalizeH="0" baseline="0" noProof="0" dirty="0">
                <a:ln>
                  <a:noFill/>
                </a:ln>
                <a:solidFill>
                  <a:srgbClr val="003859"/>
                </a:solidFill>
                <a:effectLst/>
                <a:uLnTx/>
                <a:uFillTx/>
                <a:latin typeface="Mulish Light" pitchFamily="2" charset="0"/>
                <a:ea typeface="+mn-ea"/>
                <a:cs typeface="+mn-cs"/>
              </a:rPr>
              <a:t> </a:t>
            </a:r>
            <a:r>
              <a:rPr kumimoji="0" lang="da-DK" sz="1800" b="0" i="0" u="none" strike="noStrike" kern="1200" cap="none" spc="0" normalizeH="0" baseline="0" noProof="0" dirty="0" err="1">
                <a:ln>
                  <a:noFill/>
                </a:ln>
                <a:solidFill>
                  <a:srgbClr val="003859"/>
                </a:solidFill>
                <a:effectLst/>
                <a:uLnTx/>
                <a:uFillTx/>
                <a:latin typeface="Mulish Light" pitchFamily="2" charset="0"/>
                <a:ea typeface="+mn-ea"/>
                <a:cs typeface="+mn-cs"/>
              </a:rPr>
              <a:t>through</a:t>
            </a:r>
            <a:r>
              <a:rPr kumimoji="0" lang="da-DK" sz="1800" b="0" i="0" u="none" strike="noStrike" kern="1200" cap="none" spc="0" normalizeH="0" baseline="0" noProof="0" dirty="0">
                <a:ln>
                  <a:noFill/>
                </a:ln>
                <a:solidFill>
                  <a:srgbClr val="003859"/>
                </a:solidFill>
                <a:effectLst/>
                <a:uLnTx/>
                <a:uFillTx/>
                <a:latin typeface="Mulish Light" pitchFamily="2" charset="0"/>
                <a:ea typeface="+mn-ea"/>
                <a:cs typeface="+mn-cs"/>
              </a:rPr>
              <a:t> </a:t>
            </a:r>
            <a:r>
              <a:rPr kumimoji="0" lang="da-DK" sz="1800" b="0" i="0" u="none" strike="noStrike" kern="1200" cap="none" spc="0" normalizeH="0" baseline="0" noProof="0" dirty="0" err="1">
                <a:ln>
                  <a:noFill/>
                </a:ln>
                <a:solidFill>
                  <a:srgbClr val="003859"/>
                </a:solidFill>
                <a:effectLst/>
                <a:uLnTx/>
                <a:uFillTx/>
                <a:latin typeface="Mulish Light" pitchFamily="2" charset="0"/>
                <a:ea typeface="+mn-ea"/>
                <a:cs typeface="+mn-cs"/>
              </a:rPr>
              <a:t>DSI’s</a:t>
            </a:r>
            <a:r>
              <a:rPr kumimoji="0" lang="da-DK" sz="1800" b="0" i="0" u="none" strike="noStrike" kern="1200" cap="none" spc="0" normalizeH="0" baseline="0" noProof="0" dirty="0">
                <a:ln>
                  <a:noFill/>
                </a:ln>
                <a:solidFill>
                  <a:srgbClr val="003859"/>
                </a:solidFill>
                <a:effectLst/>
                <a:uLnTx/>
                <a:uFillTx/>
                <a:latin typeface="Mulish Light" pitchFamily="2" charset="0"/>
                <a:ea typeface="+mn-ea"/>
                <a:cs typeface="+mn-cs"/>
              </a:rPr>
              <a:t> </a:t>
            </a:r>
            <a:r>
              <a:rPr kumimoji="0" lang="da-DK" sz="1800" b="0" i="0" u="none" strike="noStrike" kern="1200" cap="none" spc="0" normalizeH="0" baseline="0" noProof="0" dirty="0" err="1">
                <a:ln>
                  <a:noFill/>
                </a:ln>
                <a:solidFill>
                  <a:srgbClr val="003859"/>
                </a:solidFill>
                <a:effectLst/>
                <a:uLnTx/>
                <a:uFillTx/>
                <a:latin typeface="Mulish Light" pitchFamily="2" charset="0"/>
                <a:ea typeface="+mn-ea"/>
                <a:cs typeface="+mn-cs"/>
              </a:rPr>
              <a:t>investments</a:t>
            </a:r>
            <a:r>
              <a:rPr kumimoji="0" lang="da-DK" sz="1800" b="0" i="0" u="none" strike="noStrike" kern="1200" cap="none" spc="0" normalizeH="0" baseline="0" noProof="0" dirty="0">
                <a:ln>
                  <a:noFill/>
                </a:ln>
                <a:solidFill>
                  <a:srgbClr val="003859"/>
                </a:solidFill>
                <a:effectLst/>
                <a:uLnTx/>
                <a:uFillTx/>
                <a:latin typeface="Mulish Light" pitchFamily="2" charset="0"/>
                <a:ea typeface="+mn-ea"/>
                <a:cs typeface="+mn-cs"/>
              </a:rPr>
              <a:t>.</a:t>
            </a:r>
          </a:p>
          <a:p>
            <a:pPr marL="293688" marR="0" lvl="0" indent="-28575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003859"/>
                </a:solidFill>
                <a:effectLst/>
                <a:uLnTx/>
                <a:uFillTx/>
                <a:latin typeface="Mulish Light" pitchFamily="2" charset="0"/>
                <a:ea typeface="+mn-ea"/>
                <a:cs typeface="+mn-cs"/>
              </a:rPr>
              <a:t>DKK 33m in </a:t>
            </a:r>
            <a:r>
              <a:rPr kumimoji="0" lang="da-DK" sz="1800" b="0" i="0" u="none" strike="noStrike" kern="1200" cap="none" spc="0" normalizeH="0" baseline="0" noProof="0" dirty="0" err="1">
                <a:ln>
                  <a:noFill/>
                </a:ln>
                <a:solidFill>
                  <a:srgbClr val="003859"/>
                </a:solidFill>
                <a:effectLst/>
                <a:uLnTx/>
                <a:uFillTx/>
                <a:latin typeface="Mulish Light" pitchFamily="2" charset="0"/>
                <a:ea typeface="+mn-ea"/>
                <a:cs typeface="+mn-cs"/>
              </a:rPr>
              <a:t>co-investments</a:t>
            </a:r>
            <a:r>
              <a:rPr kumimoji="0" lang="da-DK" sz="1800" b="0" i="0" u="none" strike="noStrike" kern="1200" cap="none" spc="0" normalizeH="0" baseline="0" noProof="0" dirty="0">
                <a:ln>
                  <a:noFill/>
                </a:ln>
                <a:solidFill>
                  <a:srgbClr val="003859"/>
                </a:solidFill>
                <a:effectLst/>
                <a:uLnTx/>
                <a:uFillTx/>
                <a:latin typeface="Mulish Light" pitchFamily="2" charset="0"/>
                <a:ea typeface="+mn-ea"/>
                <a:cs typeface="+mn-cs"/>
              </a:rPr>
              <a:t> from </a:t>
            </a:r>
            <a:r>
              <a:rPr kumimoji="0" lang="da-DK" sz="1800" b="0" i="0" u="none" strike="noStrike" kern="1200" cap="none" spc="0" normalizeH="0" baseline="0" noProof="0" dirty="0" err="1">
                <a:ln>
                  <a:noFill/>
                </a:ln>
                <a:solidFill>
                  <a:srgbClr val="003859"/>
                </a:solidFill>
                <a:effectLst/>
                <a:uLnTx/>
                <a:uFillTx/>
                <a:latin typeface="Mulish Light" pitchFamily="2" charset="0"/>
                <a:ea typeface="+mn-ea"/>
                <a:cs typeface="+mn-cs"/>
              </a:rPr>
              <a:t>external</a:t>
            </a:r>
            <a:r>
              <a:rPr kumimoji="0" lang="da-DK" sz="1800" b="0" i="0" u="none" strike="noStrike" kern="1200" cap="none" spc="0" normalizeH="0" baseline="0" noProof="0" dirty="0">
                <a:ln>
                  <a:noFill/>
                </a:ln>
                <a:solidFill>
                  <a:srgbClr val="003859"/>
                </a:solidFill>
                <a:effectLst/>
                <a:uLnTx/>
                <a:uFillTx/>
                <a:latin typeface="Mulish Light" pitchFamily="2" charset="0"/>
                <a:ea typeface="+mn-ea"/>
                <a:cs typeface="+mn-cs"/>
              </a:rPr>
              <a:t> investors.</a:t>
            </a:r>
          </a:p>
          <a:p>
            <a:pPr marL="293688" marR="0" lvl="0" indent="-28575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003859"/>
                </a:solidFill>
                <a:effectLst/>
                <a:uLnTx/>
                <a:uFillTx/>
                <a:latin typeface="Mulish Light" pitchFamily="2" charset="0"/>
                <a:ea typeface="+mn-ea"/>
                <a:cs typeface="+mn-cs"/>
              </a:rPr>
              <a:t>First </a:t>
            </a:r>
            <a:r>
              <a:rPr kumimoji="0" lang="da-DK" sz="1800" b="0" i="0" u="none" strike="noStrike" kern="1200" cap="none" spc="0" normalizeH="0" baseline="0" noProof="0" dirty="0" err="1">
                <a:ln>
                  <a:noFill/>
                </a:ln>
                <a:solidFill>
                  <a:srgbClr val="003859"/>
                </a:solidFill>
                <a:effectLst/>
                <a:uLnTx/>
                <a:uFillTx/>
                <a:latin typeface="Mulish Light" pitchFamily="2" charset="0"/>
                <a:ea typeface="+mn-ea"/>
                <a:cs typeface="+mn-cs"/>
              </a:rPr>
              <a:t>loss</a:t>
            </a:r>
            <a:r>
              <a:rPr kumimoji="0" lang="da-DK" sz="1800" b="0" i="0" u="none" strike="noStrike" kern="1200" cap="none" spc="0" normalizeH="0" baseline="0" noProof="0" dirty="0">
                <a:ln>
                  <a:noFill/>
                </a:ln>
                <a:solidFill>
                  <a:srgbClr val="003859"/>
                </a:solidFill>
                <a:effectLst/>
                <a:uLnTx/>
                <a:uFillTx/>
                <a:latin typeface="Mulish Light" pitchFamily="2" charset="0"/>
                <a:ea typeface="+mn-ea"/>
                <a:cs typeface="+mn-cs"/>
              </a:rPr>
              <a:t> </a:t>
            </a:r>
            <a:r>
              <a:rPr kumimoji="0" lang="da-DK" sz="1800" b="0" i="0" u="none" strike="noStrike" kern="1200" cap="none" spc="0" normalizeH="0" baseline="0" noProof="0" dirty="0" err="1">
                <a:ln>
                  <a:noFill/>
                </a:ln>
                <a:solidFill>
                  <a:srgbClr val="003859"/>
                </a:solidFill>
                <a:effectLst/>
                <a:uLnTx/>
                <a:uFillTx/>
                <a:latin typeface="Mulish Light" pitchFamily="2" charset="0"/>
                <a:ea typeface="+mn-ea"/>
                <a:cs typeface="+mn-cs"/>
              </a:rPr>
              <a:t>guarantees</a:t>
            </a:r>
            <a:r>
              <a:rPr kumimoji="0" lang="da-DK" sz="1800" b="0" i="0" u="none" strike="noStrike" kern="1200" cap="none" spc="0" normalizeH="0" baseline="0" noProof="0" dirty="0">
                <a:ln>
                  <a:noFill/>
                </a:ln>
                <a:solidFill>
                  <a:srgbClr val="003859"/>
                </a:solidFill>
                <a:effectLst/>
                <a:uLnTx/>
                <a:uFillTx/>
                <a:latin typeface="Mulish Light" pitchFamily="2" charset="0"/>
                <a:ea typeface="+mn-ea"/>
                <a:cs typeface="+mn-cs"/>
              </a:rPr>
              <a:t> of DKK 7m from </a:t>
            </a:r>
            <a:r>
              <a:rPr kumimoji="0" lang="da-DK" sz="1800" b="0" i="0" u="none" strike="noStrike" kern="1200" cap="none" spc="0" normalizeH="0" baseline="0" noProof="0" dirty="0" err="1">
                <a:ln>
                  <a:noFill/>
                </a:ln>
                <a:solidFill>
                  <a:srgbClr val="003859"/>
                </a:solidFill>
                <a:effectLst/>
                <a:uLnTx/>
                <a:uFillTx/>
                <a:latin typeface="Mulish Light" pitchFamily="2" charset="0"/>
                <a:ea typeface="+mn-ea"/>
                <a:cs typeface="+mn-cs"/>
              </a:rPr>
              <a:t>philantropic</a:t>
            </a:r>
            <a:r>
              <a:rPr kumimoji="0" lang="da-DK" sz="1800" b="0" i="0" u="none" strike="noStrike" kern="1200" cap="none" spc="0" normalizeH="0" baseline="0" noProof="0" dirty="0">
                <a:ln>
                  <a:noFill/>
                </a:ln>
                <a:solidFill>
                  <a:srgbClr val="003859"/>
                </a:solidFill>
                <a:effectLst/>
                <a:uLnTx/>
                <a:uFillTx/>
                <a:latin typeface="Mulish Light" pitchFamily="2" charset="0"/>
                <a:ea typeface="+mn-ea"/>
                <a:cs typeface="+mn-cs"/>
              </a:rPr>
              <a:t> funds. </a:t>
            </a:r>
          </a:p>
          <a:p>
            <a:pPr marL="293688" marR="0" lvl="0" indent="-28575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003859"/>
                </a:solidFill>
                <a:effectLst/>
                <a:uLnTx/>
                <a:uFillTx/>
                <a:latin typeface="Mulish Light" pitchFamily="2" charset="0"/>
                <a:ea typeface="+mn-ea"/>
                <a:cs typeface="+mn-cs"/>
              </a:rPr>
              <a:t>DKK 2.5m in </a:t>
            </a:r>
            <a:r>
              <a:rPr kumimoji="0" lang="da-DK" sz="1800" b="0" i="0" u="none" strike="noStrike" kern="1200" cap="none" spc="0" normalizeH="0" baseline="0" noProof="0" dirty="0" err="1">
                <a:ln>
                  <a:noFill/>
                </a:ln>
                <a:solidFill>
                  <a:srgbClr val="003859"/>
                </a:solidFill>
                <a:effectLst/>
                <a:uLnTx/>
                <a:uFillTx/>
                <a:latin typeface="Mulish Light" pitchFamily="2" charset="0"/>
                <a:ea typeface="+mn-ea"/>
                <a:cs typeface="+mn-cs"/>
              </a:rPr>
              <a:t>realised</a:t>
            </a:r>
            <a:r>
              <a:rPr kumimoji="0" lang="da-DK" sz="1800" b="0" i="0" u="none" strike="noStrike" kern="1200" cap="none" spc="0" normalizeH="0" baseline="0" noProof="0" dirty="0">
                <a:ln>
                  <a:noFill/>
                </a:ln>
                <a:solidFill>
                  <a:srgbClr val="003859"/>
                </a:solidFill>
                <a:effectLst/>
                <a:uLnTx/>
                <a:uFillTx/>
                <a:latin typeface="Mulish Light" pitchFamily="2" charset="0"/>
                <a:ea typeface="+mn-ea"/>
                <a:cs typeface="+mn-cs"/>
              </a:rPr>
              <a:t> </a:t>
            </a:r>
            <a:r>
              <a:rPr kumimoji="0" lang="da-DK" sz="1800" b="0" i="0" u="none" strike="noStrike" kern="1200" cap="none" spc="0" normalizeH="0" baseline="0" noProof="0" dirty="0" err="1">
                <a:ln>
                  <a:noFill/>
                </a:ln>
                <a:solidFill>
                  <a:srgbClr val="003859"/>
                </a:solidFill>
                <a:effectLst/>
                <a:uLnTx/>
                <a:uFillTx/>
                <a:latin typeface="Mulish Light" pitchFamily="2" charset="0"/>
                <a:ea typeface="+mn-ea"/>
                <a:cs typeface="+mn-cs"/>
              </a:rPr>
              <a:t>repayments</a:t>
            </a:r>
            <a:r>
              <a:rPr kumimoji="0" lang="da-DK" sz="1800" b="0" i="0" u="none" strike="noStrike" kern="1200" cap="none" spc="0" normalizeH="0" baseline="0" noProof="0" dirty="0">
                <a:ln>
                  <a:noFill/>
                </a:ln>
                <a:solidFill>
                  <a:srgbClr val="003859"/>
                </a:solidFill>
                <a:effectLst/>
                <a:uLnTx/>
                <a:uFillTx/>
                <a:latin typeface="Mulish Light" pitchFamily="2" charset="0"/>
                <a:ea typeface="+mn-ea"/>
                <a:cs typeface="+mn-cs"/>
              </a:rPr>
              <a:t> so far. </a:t>
            </a:r>
          </a:p>
          <a:p>
            <a:pPr marL="293688" marR="0" lvl="0" indent="-28575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59"/>
                </a:solidFill>
                <a:effectLst/>
                <a:uLnTx/>
                <a:uFillTx/>
                <a:latin typeface="Mulish Light" pitchFamily="2" charset="0"/>
                <a:ea typeface="+mn-ea"/>
                <a:cs typeface="+mn-cs"/>
              </a:rPr>
              <a:t>At the end of 2023, DSI received another DKK 51m, of which 13.8m will go to the development fund.  </a:t>
            </a:r>
            <a:endParaRPr kumimoji="0" lang="da-DK" sz="1800" b="0" i="0" u="none" strike="noStrike" kern="1200" cap="none" spc="0" normalizeH="0" baseline="0" noProof="0" dirty="0">
              <a:ln>
                <a:noFill/>
              </a:ln>
              <a:solidFill>
                <a:srgbClr val="003859"/>
              </a:solidFill>
              <a:effectLst/>
              <a:uLnTx/>
              <a:uFillTx/>
              <a:latin typeface="Mulish Light" pitchFamily="2" charset="0"/>
              <a:ea typeface="+mn-ea"/>
              <a:cs typeface="+mn-cs"/>
            </a:endParaRPr>
          </a:p>
          <a:p>
            <a:pPr marL="293688" marR="0" lvl="0" indent="-28575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003859"/>
              </a:solidFill>
              <a:effectLst/>
              <a:uLnTx/>
              <a:uFillTx/>
              <a:latin typeface="Mulish Light" pitchFamily="2" charset="0"/>
              <a:ea typeface="+mn-ea"/>
              <a:cs typeface="+mn-cs"/>
            </a:endParaRPr>
          </a:p>
        </p:txBody>
      </p:sp>
      <p:grpSp>
        <p:nvGrpSpPr>
          <p:cNvPr id="6" name="Gruppe 5"/>
          <p:cNvGrpSpPr>
            <a:grpSpLocks noChangeAspect="1"/>
          </p:cNvGrpSpPr>
          <p:nvPr/>
        </p:nvGrpSpPr>
        <p:grpSpPr>
          <a:xfrm>
            <a:off x="573932" y="1676976"/>
            <a:ext cx="4382973" cy="5478033"/>
            <a:chOff x="445135" y="700987"/>
            <a:chExt cx="5245640" cy="6556233"/>
          </a:xfrm>
        </p:grpSpPr>
        <p:grpSp>
          <p:nvGrpSpPr>
            <p:cNvPr id="4" name="Lærred 37"/>
            <p:cNvGrpSpPr>
              <a:grpSpLocks noChangeAspect="1"/>
            </p:cNvGrpSpPr>
            <p:nvPr/>
          </p:nvGrpSpPr>
          <p:grpSpPr>
            <a:xfrm>
              <a:off x="445135" y="700987"/>
              <a:ext cx="5245640" cy="6556233"/>
              <a:chOff x="0" y="0"/>
              <a:chExt cx="6120130" cy="7649210"/>
            </a:xfrm>
          </p:grpSpPr>
          <p:sp>
            <p:nvSpPr>
              <p:cNvPr id="5" name="Rektangel 4"/>
              <p:cNvSpPr/>
              <p:nvPr/>
            </p:nvSpPr>
            <p:spPr>
              <a:xfrm>
                <a:off x="0" y="0"/>
                <a:ext cx="6120130" cy="7649210"/>
              </a:xfrm>
              <a:prstGeom prst="rect">
                <a:avLst/>
              </a:prstGeom>
            </p:spPr>
          </p:sp>
          <p:pic>
            <p:nvPicPr>
              <p:cNvPr id="7" name="Billede 6"/>
              <p:cNvPicPr>
                <a:picLocks noChangeAspect="1"/>
              </p:cNvPicPr>
              <p:nvPr/>
            </p:nvPicPr>
            <p:blipFill>
              <a:blip r:embed="rId3"/>
              <a:stretch>
                <a:fillRect/>
              </a:stretch>
            </p:blipFill>
            <p:spPr>
              <a:xfrm>
                <a:off x="1086130" y="1711642"/>
                <a:ext cx="4191020" cy="5321300"/>
              </a:xfrm>
              <a:prstGeom prst="rect">
                <a:avLst/>
              </a:prstGeom>
              <a:ln>
                <a:noFill/>
              </a:ln>
            </p:spPr>
          </p:pic>
        </p:grpSp>
        <p:sp>
          <p:nvSpPr>
            <p:cNvPr id="3" name="Ellipse 2"/>
            <p:cNvSpPr/>
            <p:nvPr/>
          </p:nvSpPr>
          <p:spPr>
            <a:xfrm>
              <a:off x="2371060" y="4948031"/>
              <a:ext cx="180000" cy="1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Mulish"/>
                <a:ea typeface="+mn-ea"/>
                <a:cs typeface="+mn-cs"/>
              </a:endParaRPr>
            </a:p>
          </p:txBody>
        </p:sp>
        <p:sp>
          <p:nvSpPr>
            <p:cNvPr id="15" name="Ellipse 14"/>
            <p:cNvSpPr/>
            <p:nvPr/>
          </p:nvSpPr>
          <p:spPr>
            <a:xfrm>
              <a:off x="1892595" y="4263665"/>
              <a:ext cx="180000" cy="1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Mulish"/>
                <a:ea typeface="+mn-ea"/>
                <a:cs typeface="+mn-cs"/>
              </a:endParaRPr>
            </a:p>
          </p:txBody>
        </p:sp>
        <p:sp>
          <p:nvSpPr>
            <p:cNvPr id="16" name="Ellipse 15"/>
            <p:cNvSpPr/>
            <p:nvPr/>
          </p:nvSpPr>
          <p:spPr>
            <a:xfrm>
              <a:off x="4284920" y="5038031"/>
              <a:ext cx="180000" cy="1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Mulish"/>
                <a:ea typeface="+mn-ea"/>
                <a:cs typeface="+mn-cs"/>
              </a:endParaRPr>
            </a:p>
          </p:txBody>
        </p:sp>
        <p:sp>
          <p:nvSpPr>
            <p:cNvPr id="17" name="Ellipse 16"/>
            <p:cNvSpPr/>
            <p:nvPr/>
          </p:nvSpPr>
          <p:spPr>
            <a:xfrm>
              <a:off x="4446583" y="5211383"/>
              <a:ext cx="180000" cy="1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Mulish"/>
                <a:ea typeface="+mn-ea"/>
                <a:cs typeface="+mn-cs"/>
              </a:endParaRPr>
            </a:p>
          </p:txBody>
        </p:sp>
        <p:sp>
          <p:nvSpPr>
            <p:cNvPr id="19" name="Ellipse 18"/>
            <p:cNvSpPr/>
            <p:nvPr/>
          </p:nvSpPr>
          <p:spPr>
            <a:xfrm>
              <a:off x="4621083" y="4701867"/>
              <a:ext cx="180000" cy="1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Mulish"/>
                <a:ea typeface="+mn-ea"/>
                <a:cs typeface="+mn-cs"/>
              </a:endParaRPr>
            </a:p>
          </p:txBody>
        </p:sp>
        <p:sp>
          <p:nvSpPr>
            <p:cNvPr id="20" name="Ellipse 19"/>
            <p:cNvSpPr/>
            <p:nvPr/>
          </p:nvSpPr>
          <p:spPr>
            <a:xfrm>
              <a:off x="2729979" y="4126430"/>
              <a:ext cx="360000" cy="36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Mulish"/>
                <a:ea typeface="+mn-ea"/>
                <a:cs typeface="+mn-cs"/>
              </a:endParaRPr>
            </a:p>
          </p:txBody>
        </p:sp>
        <p:sp>
          <p:nvSpPr>
            <p:cNvPr id="27" name="Ellipse 26"/>
            <p:cNvSpPr/>
            <p:nvPr/>
          </p:nvSpPr>
          <p:spPr>
            <a:xfrm>
              <a:off x="4099298" y="5031383"/>
              <a:ext cx="180000" cy="1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Mulish"/>
                <a:ea typeface="+mn-ea"/>
                <a:cs typeface="+mn-cs"/>
              </a:endParaRPr>
            </a:p>
          </p:txBody>
        </p:sp>
        <p:sp>
          <p:nvSpPr>
            <p:cNvPr id="31" name="Ellipse 30"/>
            <p:cNvSpPr/>
            <p:nvPr/>
          </p:nvSpPr>
          <p:spPr>
            <a:xfrm>
              <a:off x="2311287" y="3946430"/>
              <a:ext cx="180000" cy="1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Mulish"/>
                <a:ea typeface="+mn-ea"/>
                <a:cs typeface="+mn-cs"/>
              </a:endParaRPr>
            </a:p>
          </p:txBody>
        </p:sp>
      </p:grpSp>
      <p:sp>
        <p:nvSpPr>
          <p:cNvPr id="26" name="2. kolonne"/>
          <p:cNvSpPr txBox="1"/>
          <p:nvPr/>
        </p:nvSpPr>
        <p:spPr>
          <a:xfrm>
            <a:off x="454568" y="1135090"/>
            <a:ext cx="5181000" cy="1500411"/>
          </a:xfrm>
          <a:prstGeom prst="rect">
            <a:avLst/>
          </a:prstGeom>
          <a:noFill/>
        </p:spPr>
        <p:txBody>
          <a:bodyPr wrap="square" rtlCol="0">
            <a:spAutoFit/>
          </a:bodyPr>
          <a:lstStyle/>
          <a:p>
            <a:pPr marL="7938"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da-DK" sz="3000" b="0" i="0" u="none" strike="noStrike" kern="1200" cap="none" spc="0" normalizeH="0" baseline="0" noProof="0" dirty="0">
                <a:ln>
                  <a:noFill/>
                </a:ln>
                <a:solidFill>
                  <a:srgbClr val="003859"/>
                </a:solidFill>
                <a:effectLst/>
                <a:uLnTx/>
                <a:uFillTx/>
                <a:latin typeface="Mulish Light" pitchFamily="2" charset="0"/>
                <a:ea typeface="+mn-ea"/>
                <a:cs typeface="+mn-cs"/>
              </a:rPr>
              <a:t>Preliminary </a:t>
            </a:r>
            <a:r>
              <a:rPr kumimoji="0" lang="da-DK" sz="3000" b="0" i="0" u="none" strike="noStrike" kern="1200" cap="none" spc="0" normalizeH="0" baseline="0" noProof="0" dirty="0" err="1">
                <a:ln>
                  <a:noFill/>
                </a:ln>
                <a:solidFill>
                  <a:srgbClr val="003859"/>
                </a:solidFill>
                <a:effectLst/>
                <a:uLnTx/>
                <a:uFillTx/>
                <a:latin typeface="Mulish Light" pitchFamily="2" charset="0"/>
                <a:ea typeface="+mn-ea"/>
                <a:cs typeface="+mn-cs"/>
              </a:rPr>
              <a:t>results</a:t>
            </a:r>
            <a:endParaRPr kumimoji="0" lang="da-DK" sz="3000" b="0" i="0" u="none" strike="noStrike" kern="1200" cap="none" spc="0" normalizeH="0" baseline="0" noProof="0" dirty="0">
              <a:ln>
                <a:noFill/>
              </a:ln>
              <a:solidFill>
                <a:srgbClr val="003859"/>
              </a:solidFill>
              <a:effectLst/>
              <a:uLnTx/>
              <a:uFillTx/>
              <a:latin typeface="Mulish Light" pitchFamily="2" charset="0"/>
              <a:ea typeface="+mn-ea"/>
              <a:cs typeface="+mn-cs"/>
            </a:endParaRPr>
          </a:p>
          <a:p>
            <a:pPr marL="7938" marR="0" lvl="0" indent="0" algn="l" defTabSz="914400" rtl="0" eaLnBrk="1" fontAlgn="auto" latinLnBrk="0" hangingPunct="1">
              <a:lnSpc>
                <a:spcPct val="100000"/>
              </a:lnSpc>
              <a:spcBef>
                <a:spcPts val="900"/>
              </a:spcBef>
              <a:spcAft>
                <a:spcPts val="0"/>
              </a:spcAft>
              <a:buClrTx/>
              <a:buSzTx/>
              <a:buFontTx/>
              <a:buNone/>
              <a:tabLst/>
              <a:defRPr/>
            </a:pPr>
            <a:r>
              <a:rPr kumimoji="0" lang="da-DK" sz="1800" b="0" i="0" u="none" strike="noStrike" kern="1200" cap="none" spc="0" normalizeH="0" baseline="0" noProof="0" dirty="0">
                <a:ln>
                  <a:noFill/>
                </a:ln>
                <a:solidFill>
                  <a:srgbClr val="003859"/>
                </a:solidFill>
                <a:effectLst/>
                <a:uLnTx/>
                <a:uFillTx/>
                <a:latin typeface="Mulish Light" pitchFamily="2" charset="0"/>
                <a:ea typeface="+mn-ea"/>
                <a:cs typeface="+mn-cs"/>
              </a:rPr>
              <a:t>13 </a:t>
            </a:r>
            <a:r>
              <a:rPr kumimoji="0" lang="da-DK" sz="1800" b="0" i="0" u="none" strike="noStrike" kern="1200" cap="none" spc="0" normalizeH="0" baseline="0" noProof="0" dirty="0" err="1">
                <a:ln>
                  <a:noFill/>
                </a:ln>
                <a:solidFill>
                  <a:srgbClr val="003859"/>
                </a:solidFill>
                <a:effectLst/>
                <a:uLnTx/>
                <a:uFillTx/>
                <a:latin typeface="Mulish Light" pitchFamily="2" charset="0"/>
                <a:ea typeface="+mn-ea"/>
                <a:cs typeface="+mn-cs"/>
              </a:rPr>
              <a:t>investments</a:t>
            </a:r>
            <a:r>
              <a:rPr kumimoji="0" lang="da-DK" sz="1800" b="0" i="0" u="none" strike="noStrike" kern="1200" cap="none" spc="0" normalizeH="0" baseline="0" noProof="0" dirty="0">
                <a:ln>
                  <a:noFill/>
                </a:ln>
                <a:solidFill>
                  <a:srgbClr val="003859"/>
                </a:solidFill>
                <a:effectLst/>
                <a:uLnTx/>
                <a:uFillTx/>
                <a:latin typeface="Mulish Light" pitchFamily="2" charset="0"/>
                <a:ea typeface="+mn-ea"/>
                <a:cs typeface="+mn-cs"/>
              </a:rPr>
              <a:t> in 8 </a:t>
            </a:r>
            <a:r>
              <a:rPr kumimoji="0" lang="da-DK" sz="1800" b="0" i="0" u="none" strike="noStrike" kern="1200" cap="none" spc="0" normalizeH="0" baseline="0" noProof="0" dirty="0" err="1">
                <a:ln>
                  <a:noFill/>
                </a:ln>
                <a:solidFill>
                  <a:srgbClr val="003859"/>
                </a:solidFill>
                <a:effectLst/>
                <a:uLnTx/>
                <a:uFillTx/>
                <a:latin typeface="Mulish Light" pitchFamily="2" charset="0"/>
                <a:ea typeface="+mn-ea"/>
                <a:cs typeface="+mn-cs"/>
              </a:rPr>
              <a:t>municipalities</a:t>
            </a:r>
            <a:r>
              <a:rPr kumimoji="0" lang="da-DK" sz="1800" b="0" i="0" u="none" strike="noStrike" kern="1200" cap="none" spc="0" normalizeH="0" baseline="0" noProof="0" dirty="0">
                <a:ln>
                  <a:noFill/>
                </a:ln>
                <a:solidFill>
                  <a:srgbClr val="003859"/>
                </a:solidFill>
                <a:effectLst/>
                <a:uLnTx/>
                <a:uFillTx/>
                <a:latin typeface="Mulish Light" pitchFamily="2" charset="0"/>
                <a:ea typeface="+mn-ea"/>
                <a:cs typeface="+mn-cs"/>
              </a:rPr>
              <a:t> </a:t>
            </a:r>
            <a:r>
              <a:rPr kumimoji="0" lang="da-DK" sz="1800" b="0" i="0" u="none" strike="noStrike" kern="1200" cap="none" spc="0" normalizeH="0" baseline="0" noProof="0" dirty="0" err="1">
                <a:ln>
                  <a:noFill/>
                </a:ln>
                <a:solidFill>
                  <a:srgbClr val="003859"/>
                </a:solidFill>
                <a:effectLst/>
                <a:uLnTx/>
                <a:uFillTx/>
                <a:latin typeface="Mulish Light" pitchFamily="2" charset="0"/>
                <a:ea typeface="+mn-ea"/>
                <a:cs typeface="+mn-cs"/>
              </a:rPr>
              <a:t>across</a:t>
            </a:r>
            <a:r>
              <a:rPr kumimoji="0" lang="da-DK" sz="1800" b="0" i="0" u="none" strike="noStrike" kern="1200" cap="none" spc="0" normalizeH="0" baseline="0" noProof="0" dirty="0">
                <a:ln>
                  <a:noFill/>
                </a:ln>
                <a:solidFill>
                  <a:srgbClr val="003859"/>
                </a:solidFill>
                <a:effectLst/>
                <a:uLnTx/>
                <a:uFillTx/>
                <a:latin typeface="Mulish Light" pitchFamily="2" charset="0"/>
                <a:ea typeface="+mn-ea"/>
                <a:cs typeface="+mn-cs"/>
              </a:rPr>
              <a:t> major </a:t>
            </a:r>
            <a:r>
              <a:rPr kumimoji="0" lang="da-DK" sz="1800" b="0" i="0" u="none" strike="noStrike" kern="1200" cap="none" spc="0" normalizeH="0" baseline="0" noProof="0" dirty="0" err="1">
                <a:ln>
                  <a:noFill/>
                </a:ln>
                <a:solidFill>
                  <a:srgbClr val="003859"/>
                </a:solidFill>
                <a:effectLst/>
                <a:uLnTx/>
                <a:uFillTx/>
                <a:latin typeface="Mulish Light" pitchFamily="2" charset="0"/>
                <a:ea typeface="+mn-ea"/>
                <a:cs typeface="+mn-cs"/>
              </a:rPr>
              <a:t>welfare</a:t>
            </a:r>
            <a:r>
              <a:rPr kumimoji="0" lang="da-DK" sz="1800" b="0" i="0" u="none" strike="noStrike" kern="1200" cap="none" spc="0" normalizeH="0" baseline="0" noProof="0" dirty="0">
                <a:ln>
                  <a:noFill/>
                </a:ln>
                <a:solidFill>
                  <a:srgbClr val="003859"/>
                </a:solidFill>
                <a:effectLst/>
                <a:uLnTx/>
                <a:uFillTx/>
                <a:latin typeface="Mulish Light" pitchFamily="2" charset="0"/>
                <a:ea typeface="+mn-ea"/>
                <a:cs typeface="+mn-cs"/>
              </a:rPr>
              <a:t> </a:t>
            </a:r>
            <a:r>
              <a:rPr kumimoji="0" lang="da-DK" sz="1800" b="0" i="0" u="none" strike="noStrike" kern="1200" cap="none" spc="0" normalizeH="0" baseline="0" noProof="0" dirty="0" err="1">
                <a:ln>
                  <a:noFill/>
                </a:ln>
                <a:solidFill>
                  <a:srgbClr val="003859"/>
                </a:solidFill>
                <a:effectLst/>
                <a:uLnTx/>
                <a:uFillTx/>
                <a:latin typeface="Mulish Light" pitchFamily="2" charset="0"/>
                <a:ea typeface="+mn-ea"/>
                <a:cs typeface="+mn-cs"/>
              </a:rPr>
              <a:t>areas</a:t>
            </a:r>
            <a:r>
              <a:rPr kumimoji="0" lang="da-DK" sz="1800" b="0" i="0" u="none" strike="noStrike" kern="1200" cap="none" spc="0" normalizeH="0" baseline="0" noProof="0" dirty="0">
                <a:ln>
                  <a:noFill/>
                </a:ln>
                <a:solidFill>
                  <a:srgbClr val="003859"/>
                </a:solidFill>
                <a:effectLst/>
                <a:uLnTx/>
                <a:uFillTx/>
                <a:latin typeface="Mulish Light" pitchFamily="2" charset="0"/>
                <a:ea typeface="+mn-ea"/>
                <a:cs typeface="+mn-cs"/>
              </a:rPr>
              <a:t> - social, </a:t>
            </a:r>
            <a:r>
              <a:rPr kumimoji="0" lang="da-DK" sz="1800" b="0" i="0" u="none" strike="noStrike" kern="1200" cap="none" spc="0" normalizeH="0" baseline="0" noProof="0" dirty="0" err="1">
                <a:ln>
                  <a:noFill/>
                </a:ln>
                <a:solidFill>
                  <a:srgbClr val="003859"/>
                </a:solidFill>
                <a:effectLst/>
                <a:uLnTx/>
                <a:uFillTx/>
                <a:latin typeface="Mulish Light" pitchFamily="2" charset="0"/>
                <a:ea typeface="+mn-ea"/>
                <a:cs typeface="+mn-cs"/>
              </a:rPr>
              <a:t>health</a:t>
            </a:r>
            <a:r>
              <a:rPr kumimoji="0" lang="da-DK" sz="1800" b="0" i="0" u="none" strike="noStrike" kern="1200" cap="none" spc="0" normalizeH="0" baseline="0" noProof="0" dirty="0">
                <a:ln>
                  <a:noFill/>
                </a:ln>
                <a:solidFill>
                  <a:srgbClr val="003859"/>
                </a:solidFill>
                <a:effectLst/>
                <a:uLnTx/>
                <a:uFillTx/>
                <a:latin typeface="Mulish Light" pitchFamily="2" charset="0"/>
                <a:ea typeface="+mn-ea"/>
                <a:cs typeface="+mn-cs"/>
              </a:rPr>
              <a:t>, </a:t>
            </a:r>
            <a:r>
              <a:rPr kumimoji="0" lang="da-DK" sz="1800" b="0" i="0" u="none" strike="noStrike" kern="1200" cap="none" spc="0" normalizeH="0" baseline="0" noProof="0" dirty="0" err="1">
                <a:ln>
                  <a:noFill/>
                </a:ln>
                <a:solidFill>
                  <a:srgbClr val="003859"/>
                </a:solidFill>
                <a:effectLst/>
                <a:uLnTx/>
                <a:uFillTx/>
                <a:latin typeface="Mulish Light" pitchFamily="2" charset="0"/>
                <a:ea typeface="+mn-ea"/>
                <a:cs typeface="+mn-cs"/>
              </a:rPr>
              <a:t>education</a:t>
            </a:r>
            <a:r>
              <a:rPr kumimoji="0" lang="da-DK" sz="1800" b="0" i="0" u="none" strike="noStrike" kern="1200" cap="none" spc="0" normalizeH="0" baseline="0" noProof="0" dirty="0">
                <a:ln>
                  <a:noFill/>
                </a:ln>
                <a:solidFill>
                  <a:srgbClr val="003859"/>
                </a:solidFill>
                <a:effectLst/>
                <a:uLnTx/>
                <a:uFillTx/>
                <a:latin typeface="Mulish Light" pitchFamily="2" charset="0"/>
                <a:ea typeface="+mn-ea"/>
                <a:cs typeface="+mn-cs"/>
              </a:rPr>
              <a:t> and </a:t>
            </a:r>
            <a:r>
              <a:rPr kumimoji="0" lang="da-DK" sz="1800" b="0" i="0" u="none" strike="noStrike" kern="1200" cap="none" spc="0" normalizeH="0" baseline="0" noProof="0" dirty="0" err="1">
                <a:ln>
                  <a:noFill/>
                </a:ln>
                <a:solidFill>
                  <a:srgbClr val="003859"/>
                </a:solidFill>
                <a:effectLst/>
                <a:uLnTx/>
                <a:uFillTx/>
                <a:latin typeface="Mulish Light" pitchFamily="2" charset="0"/>
                <a:ea typeface="+mn-ea"/>
                <a:cs typeface="+mn-cs"/>
              </a:rPr>
              <a:t>employment</a:t>
            </a:r>
            <a:endParaRPr kumimoji="0" lang="da-DK" sz="1800" b="0" i="0" u="none" strike="noStrike" kern="1200" cap="none" spc="0" normalizeH="0" baseline="0" noProof="0" dirty="0">
              <a:ln>
                <a:noFill/>
              </a:ln>
              <a:solidFill>
                <a:srgbClr val="003859"/>
              </a:solidFill>
              <a:effectLst/>
              <a:uLnTx/>
              <a:uFillTx/>
              <a:latin typeface="Mulish Light" pitchFamily="2" charset="0"/>
              <a:ea typeface="+mn-ea"/>
              <a:cs typeface="+mn-cs"/>
            </a:endParaRPr>
          </a:p>
        </p:txBody>
      </p:sp>
    </p:spTree>
    <p:extLst>
      <p:ext uri="{BB962C8B-B14F-4D97-AF65-F5344CB8AC3E}">
        <p14:creationId xmlns:p14="http://schemas.microsoft.com/office/powerpoint/2010/main" val="729984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a:latin typeface="Mulish Light" pitchFamily="2" charset="0"/>
              </a:rPr>
              <a:t>DSI’s</a:t>
            </a:r>
            <a:r>
              <a:rPr lang="da-DK" dirty="0">
                <a:latin typeface="Mulish Light" pitchFamily="2" charset="0"/>
              </a:rPr>
              <a:t> </a:t>
            </a:r>
            <a:r>
              <a:rPr lang="da-DK" dirty="0" err="1">
                <a:latin typeface="Mulish Light" pitchFamily="2" charset="0"/>
              </a:rPr>
              <a:t>thematic</a:t>
            </a:r>
            <a:r>
              <a:rPr lang="da-DK" dirty="0">
                <a:latin typeface="Mulish Light" pitchFamily="2" charset="0"/>
              </a:rPr>
              <a:t> </a:t>
            </a:r>
            <a:r>
              <a:rPr lang="da-DK" dirty="0" err="1">
                <a:latin typeface="Mulish Light" pitchFamily="2" charset="0"/>
              </a:rPr>
              <a:t>portfolio</a:t>
            </a:r>
            <a:endParaRPr lang="da-DK" dirty="0">
              <a:latin typeface="Mulish Light" pitchFamily="2" charset="0"/>
            </a:endParaRPr>
          </a:p>
        </p:txBody>
      </p:sp>
      <p:sp>
        <p:nvSpPr>
          <p:cNvPr id="3" name="Pladsholder til indhold 2"/>
          <p:cNvSpPr>
            <a:spLocks noGrp="1"/>
          </p:cNvSpPr>
          <p:nvPr>
            <p:ph sz="half" idx="1"/>
          </p:nvPr>
        </p:nvSpPr>
        <p:spPr>
          <a:xfrm>
            <a:off x="839788" y="1769131"/>
            <a:ext cx="10515599" cy="4351338"/>
          </a:xfrm>
        </p:spPr>
        <p:txBody>
          <a:bodyPr>
            <a:normAutofit fontScale="85000" lnSpcReduction="20000"/>
          </a:bodyPr>
          <a:lstStyle/>
          <a:p>
            <a:pPr marL="465138" indent="-457200">
              <a:buFont typeface="Arial" panose="020B0604020202020204" pitchFamily="34" charset="0"/>
              <a:buChar char="•"/>
            </a:pPr>
            <a:r>
              <a:rPr lang="en-US" sz="2800" dirty="0">
                <a:latin typeface="Mulish Light" pitchFamily="2" charset="0"/>
              </a:rPr>
              <a:t>Prevention of </a:t>
            </a:r>
            <a:r>
              <a:rPr lang="en-US" sz="2800" b="1" dirty="0">
                <a:latin typeface="Mulish Light" pitchFamily="2" charset="0"/>
              </a:rPr>
              <a:t>homelessness</a:t>
            </a:r>
            <a:r>
              <a:rPr lang="en-US" sz="2800" dirty="0">
                <a:latin typeface="Mulish Light" pitchFamily="2" charset="0"/>
              </a:rPr>
              <a:t> through Housing First (four investments)</a:t>
            </a:r>
          </a:p>
          <a:p>
            <a:pPr marL="465138" indent="-457200">
              <a:buFont typeface="Arial" panose="020B0604020202020204" pitchFamily="34" charset="0"/>
              <a:buChar char="•"/>
            </a:pPr>
            <a:r>
              <a:rPr lang="en-US" sz="2800" dirty="0">
                <a:latin typeface="Mulish Light" pitchFamily="2" charset="0"/>
              </a:rPr>
              <a:t>Prevention of late-stage </a:t>
            </a:r>
            <a:r>
              <a:rPr lang="en-US" sz="2800" b="1" dirty="0">
                <a:latin typeface="Mulish Light" pitchFamily="2" charset="0"/>
              </a:rPr>
              <a:t>complications of type-2 diabetes </a:t>
            </a:r>
            <a:r>
              <a:rPr lang="en-US" sz="2800" dirty="0">
                <a:latin typeface="Mulish Light" pitchFamily="2" charset="0"/>
              </a:rPr>
              <a:t>among vulnerable people</a:t>
            </a:r>
          </a:p>
          <a:p>
            <a:pPr marL="465138" indent="-457200">
              <a:buFont typeface="Arial" panose="020B0604020202020204" pitchFamily="34" charset="0"/>
              <a:buChar char="•"/>
            </a:pPr>
            <a:r>
              <a:rPr lang="en-US" sz="2800" dirty="0">
                <a:latin typeface="Mulish Light" pitchFamily="2" charset="0"/>
              </a:rPr>
              <a:t>Treatment and prevention of </a:t>
            </a:r>
            <a:r>
              <a:rPr lang="en-US" sz="2800" b="1" dirty="0">
                <a:latin typeface="Mulish Light" pitchFamily="2" charset="0"/>
              </a:rPr>
              <a:t>stress</a:t>
            </a:r>
            <a:r>
              <a:rPr lang="en-US" sz="2800" dirty="0">
                <a:latin typeface="Mulish Light" pitchFamily="2" charset="0"/>
              </a:rPr>
              <a:t> </a:t>
            </a:r>
          </a:p>
          <a:p>
            <a:pPr marL="465138" indent="-457200">
              <a:buFont typeface="Arial" panose="020B0604020202020204" pitchFamily="34" charset="0"/>
              <a:buChar char="•"/>
            </a:pPr>
            <a:r>
              <a:rPr lang="en-US" sz="2800" dirty="0" err="1">
                <a:latin typeface="Mulish Light" pitchFamily="2" charset="0"/>
              </a:rPr>
              <a:t>Specialised</a:t>
            </a:r>
            <a:r>
              <a:rPr lang="en-US" sz="2800" dirty="0">
                <a:latin typeface="Mulish Light" pitchFamily="2" charset="0"/>
              </a:rPr>
              <a:t> help to young </a:t>
            </a:r>
            <a:r>
              <a:rPr lang="en-US" sz="2800" b="1" dirty="0">
                <a:latin typeface="Mulish Light" pitchFamily="2" charset="0"/>
              </a:rPr>
              <a:t>adults from families with alcohol</a:t>
            </a:r>
            <a:r>
              <a:rPr lang="en-US" sz="2800" dirty="0">
                <a:latin typeface="Mulish Light" pitchFamily="2" charset="0"/>
              </a:rPr>
              <a:t> or drug abuse</a:t>
            </a:r>
          </a:p>
          <a:p>
            <a:pPr marL="465138" indent="-457200">
              <a:buFont typeface="Arial" panose="020B0604020202020204" pitchFamily="34" charset="0"/>
              <a:buChar char="•"/>
            </a:pPr>
            <a:r>
              <a:rPr lang="en-US" sz="2800" b="1" dirty="0">
                <a:latin typeface="Mulish Light" pitchFamily="2" charset="0"/>
              </a:rPr>
              <a:t>Learning </a:t>
            </a:r>
            <a:r>
              <a:rPr lang="en-US" sz="2800" b="1" dirty="0" err="1">
                <a:latin typeface="Mulish Light" pitchFamily="2" charset="0"/>
              </a:rPr>
              <a:t>programme</a:t>
            </a:r>
            <a:r>
              <a:rPr lang="en-US" sz="2800" b="1" dirty="0">
                <a:latin typeface="Mulish Light" pitchFamily="2" charset="0"/>
              </a:rPr>
              <a:t> </a:t>
            </a:r>
            <a:r>
              <a:rPr lang="en-US" sz="2800" dirty="0">
                <a:latin typeface="Mulish Light" pitchFamily="2" charset="0"/>
              </a:rPr>
              <a:t>for vulnerable children and children in care</a:t>
            </a:r>
          </a:p>
          <a:p>
            <a:pPr marL="465138" indent="-457200">
              <a:buFont typeface="Arial" panose="020B0604020202020204" pitchFamily="34" charset="0"/>
              <a:buChar char="•"/>
            </a:pPr>
            <a:r>
              <a:rPr lang="en-US" sz="2800" dirty="0">
                <a:latin typeface="Mulish Light" pitchFamily="2" charset="0"/>
              </a:rPr>
              <a:t>Family treatment to families suffering from </a:t>
            </a:r>
            <a:r>
              <a:rPr lang="en-US" sz="2800" b="1" dirty="0">
                <a:latin typeface="Mulish Light" pitchFamily="2" charset="0"/>
              </a:rPr>
              <a:t>domestic violence</a:t>
            </a:r>
          </a:p>
          <a:p>
            <a:pPr marL="465138" indent="-457200">
              <a:buFont typeface="Arial" panose="020B0604020202020204" pitchFamily="34" charset="0"/>
              <a:buChar char="•"/>
            </a:pPr>
            <a:r>
              <a:rPr lang="en-US" sz="2800" b="1" dirty="0">
                <a:latin typeface="Mulish Light" pitchFamily="2" charset="0"/>
              </a:rPr>
              <a:t>Support to families </a:t>
            </a:r>
            <a:r>
              <a:rPr lang="en-US" sz="2800" dirty="0">
                <a:latin typeface="Mulish Light" pitchFamily="2" charset="0"/>
              </a:rPr>
              <a:t>with non-ethnic Danish background</a:t>
            </a:r>
          </a:p>
          <a:p>
            <a:pPr marL="465138" indent="-457200">
              <a:buFont typeface="Arial" panose="020B0604020202020204" pitchFamily="34" charset="0"/>
              <a:buChar char="•"/>
            </a:pPr>
            <a:r>
              <a:rPr lang="en-US" sz="2800" dirty="0">
                <a:latin typeface="Mulish Light" pitchFamily="2" charset="0"/>
              </a:rPr>
              <a:t>Families in </a:t>
            </a:r>
            <a:r>
              <a:rPr lang="en-US" sz="2800" b="1" dirty="0">
                <a:latin typeface="Mulish Light" pitchFamily="2" charset="0"/>
              </a:rPr>
              <a:t>vulnerable neighbor hoods</a:t>
            </a:r>
          </a:p>
          <a:p>
            <a:pPr marL="465138" indent="-457200">
              <a:buFont typeface="Arial" panose="020B0604020202020204" pitchFamily="34" charset="0"/>
              <a:buChar char="•"/>
            </a:pPr>
            <a:r>
              <a:rPr lang="en-US" sz="2800" dirty="0">
                <a:latin typeface="Mulish Light" pitchFamily="2" charset="0"/>
              </a:rPr>
              <a:t>Employment of people suffering from </a:t>
            </a:r>
            <a:r>
              <a:rPr lang="en-US" sz="2800" b="1" dirty="0">
                <a:latin typeface="Mulish Light" pitchFamily="2" charset="0"/>
              </a:rPr>
              <a:t>mental illness</a:t>
            </a:r>
          </a:p>
          <a:p>
            <a:pPr marL="465138" indent="-457200">
              <a:buFont typeface="Arial" panose="020B0604020202020204" pitchFamily="34" charset="0"/>
              <a:buChar char="•"/>
            </a:pPr>
            <a:endParaRPr lang="en-US" sz="2800" dirty="0">
              <a:latin typeface="Mulish Light" pitchFamily="2" charset="0"/>
            </a:endParaRPr>
          </a:p>
        </p:txBody>
      </p:sp>
    </p:spTree>
    <p:extLst>
      <p:ext uri="{BB962C8B-B14F-4D97-AF65-F5344CB8AC3E}">
        <p14:creationId xmlns:p14="http://schemas.microsoft.com/office/powerpoint/2010/main" val="41407421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87404" y="3628983"/>
            <a:ext cx="9144000" cy="1783667"/>
          </a:xfrm>
        </p:spPr>
        <p:txBody>
          <a:bodyPr/>
          <a:lstStyle/>
          <a:p>
            <a:r>
              <a:rPr lang="da-DK" sz="4800" dirty="0">
                <a:latin typeface="Mulish Light" pitchFamily="2" charset="0"/>
              </a:rPr>
              <a:t>Case </a:t>
            </a:r>
            <a:r>
              <a:rPr lang="da-DK" sz="4800" dirty="0" err="1">
                <a:latin typeface="Mulish Light" pitchFamily="2" charset="0"/>
              </a:rPr>
              <a:t>study</a:t>
            </a:r>
            <a:r>
              <a:rPr lang="da-DK" sz="4800" dirty="0">
                <a:latin typeface="Mulish Light" pitchFamily="2" charset="0"/>
              </a:rPr>
              <a:t>: Investment in </a:t>
            </a:r>
            <a:r>
              <a:rPr lang="da-DK" sz="4800" dirty="0" err="1">
                <a:latin typeface="Mulish Light" pitchFamily="2" charset="0"/>
              </a:rPr>
              <a:t>prevention</a:t>
            </a:r>
            <a:r>
              <a:rPr lang="da-DK" sz="4800" dirty="0">
                <a:latin typeface="Mulish Light" pitchFamily="2" charset="0"/>
              </a:rPr>
              <a:t> of </a:t>
            </a:r>
            <a:r>
              <a:rPr lang="da-DK" sz="4800" dirty="0" err="1">
                <a:latin typeface="Mulish Light" pitchFamily="2" charset="0"/>
              </a:rPr>
              <a:t>late</a:t>
            </a:r>
            <a:r>
              <a:rPr lang="da-DK" sz="4800" dirty="0">
                <a:latin typeface="Mulish Light" pitchFamily="2" charset="0"/>
              </a:rPr>
              <a:t>-stage </a:t>
            </a:r>
            <a:r>
              <a:rPr lang="da-DK" sz="4800" dirty="0" err="1">
                <a:latin typeface="Mulish Light" pitchFamily="2" charset="0"/>
              </a:rPr>
              <a:t>complications</a:t>
            </a:r>
            <a:r>
              <a:rPr lang="da-DK" sz="4800" dirty="0">
                <a:latin typeface="Mulish Light" pitchFamily="2" charset="0"/>
              </a:rPr>
              <a:t> of type 2-diabetes</a:t>
            </a:r>
          </a:p>
        </p:txBody>
      </p:sp>
    </p:spTree>
    <p:extLst>
      <p:ext uri="{BB962C8B-B14F-4D97-AF65-F5344CB8AC3E}">
        <p14:creationId xmlns:p14="http://schemas.microsoft.com/office/powerpoint/2010/main" val="1776857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092B67-0BA1-410A-BB3F-46AFFA0B217D}"/>
              </a:ext>
            </a:extLst>
          </p:cNvPr>
          <p:cNvSpPr>
            <a:spLocks noGrp="1"/>
          </p:cNvSpPr>
          <p:nvPr>
            <p:ph type="ctrTitle"/>
          </p:nvPr>
        </p:nvSpPr>
        <p:spPr>
          <a:xfrm>
            <a:off x="361244" y="1476223"/>
            <a:ext cx="11469512" cy="1891858"/>
          </a:xfrm>
        </p:spPr>
        <p:txBody>
          <a:bodyPr/>
          <a:lstStyle/>
          <a:p>
            <a:r>
              <a:rPr lang="en-GB" dirty="0">
                <a:solidFill>
                  <a:schemeClr val="tx2"/>
                </a:solidFill>
              </a:rPr>
              <a:t>BII Social Impact Debt Fund IV</a:t>
            </a:r>
            <a:endParaRPr lang="en-US" dirty="0">
              <a:solidFill>
                <a:schemeClr val="tx2"/>
              </a:solidFill>
            </a:endParaRPr>
          </a:p>
        </p:txBody>
      </p:sp>
      <p:sp>
        <p:nvSpPr>
          <p:cNvPr id="6" name="Subtitle 1">
            <a:extLst>
              <a:ext uri="{FF2B5EF4-FFF2-40B4-BE49-F238E27FC236}">
                <a16:creationId xmlns:a16="http://schemas.microsoft.com/office/drawing/2014/main" id="{F1885158-BD32-455C-B328-52FD02FF70C0}"/>
              </a:ext>
            </a:extLst>
          </p:cNvPr>
          <p:cNvSpPr txBox="1">
            <a:spLocks/>
          </p:cNvSpPr>
          <p:nvPr/>
        </p:nvSpPr>
        <p:spPr>
          <a:xfrm>
            <a:off x="1524000" y="2750357"/>
            <a:ext cx="9144000" cy="1235448"/>
          </a:xfrm>
          <a:prstGeom prst="rect">
            <a:avLst/>
          </a:prstGeom>
        </p:spPr>
        <p:txBody>
          <a:bodyPr vert="horz" lIns="0" tIns="0" rIns="0" bIns="0" rtlCol="0" anchor="b" anchorCtr="0">
            <a:normAutofit/>
          </a:bodyPr>
          <a:lstStyle>
            <a:lvl1pPr marL="0" indent="0" algn="r" defTabSz="914400" rtl="0" eaLnBrk="1" latinLnBrk="0" hangingPunct="1">
              <a:lnSpc>
                <a:spcPct val="100000"/>
              </a:lnSpc>
              <a:spcBef>
                <a:spcPts val="1200"/>
              </a:spcBef>
              <a:buFont typeface="Arial" panose="020B0604020202020204" pitchFamily="34" charset="0"/>
              <a:buNone/>
              <a:defRPr sz="2000" kern="1200">
                <a:solidFill>
                  <a:schemeClr val="tx1"/>
                </a:solidFill>
                <a:latin typeface="Sequel 100 Black 65" panose="00000500000000000000" pitchFamily="2" charset="0"/>
                <a:ea typeface="+mn-ea"/>
                <a:cs typeface="+mn-cs"/>
              </a:defRPr>
            </a:lvl1pPr>
            <a:lvl2pPr marL="457200" indent="0" algn="ctr" defTabSz="914400" rtl="0" eaLnBrk="1" latinLnBrk="0" hangingPunct="1">
              <a:lnSpc>
                <a:spcPct val="100000"/>
              </a:lnSpc>
              <a:spcBef>
                <a:spcPts val="1200"/>
              </a:spcBef>
              <a:buFont typeface="Arial" panose="020B0604020202020204" pitchFamily="34" charset="0"/>
              <a:buNone/>
              <a:defRPr sz="2000" kern="1200">
                <a:solidFill>
                  <a:schemeClr val="tx1"/>
                </a:solidFill>
                <a:latin typeface="Sequel 100 Black 45" panose="00000500000000000000" pitchFamily="2" charset="0"/>
                <a:ea typeface="+mn-ea"/>
                <a:cs typeface="+mn-cs"/>
              </a:defRPr>
            </a:lvl2pPr>
            <a:lvl3pPr marL="914400" indent="0" algn="ctr" defTabSz="914400" rtl="0" eaLnBrk="1" latinLnBrk="0" hangingPunct="1">
              <a:lnSpc>
                <a:spcPct val="100000"/>
              </a:lnSpc>
              <a:spcBef>
                <a:spcPts val="1200"/>
              </a:spcBef>
              <a:buFont typeface="Arial" panose="020B0604020202020204" pitchFamily="34" charset="0"/>
              <a:buNone/>
              <a:defRPr sz="1800" kern="1200">
                <a:solidFill>
                  <a:schemeClr val="tx1"/>
                </a:solidFill>
                <a:latin typeface="Sequel 100 Black 45" panose="00000500000000000000" pitchFamily="2" charset="0"/>
                <a:ea typeface="+mn-ea"/>
                <a:cs typeface="+mn-cs"/>
              </a:defRPr>
            </a:lvl3pPr>
            <a:lvl4pPr marL="1371600" indent="0" algn="ctr" defTabSz="914400" rtl="0" eaLnBrk="1" latinLnBrk="0" hangingPunct="1">
              <a:lnSpc>
                <a:spcPct val="100000"/>
              </a:lnSpc>
              <a:spcBef>
                <a:spcPts val="1100"/>
              </a:spcBef>
              <a:buFont typeface="Arial" panose="020B0604020202020204" pitchFamily="34" charset="0"/>
              <a:buNone/>
              <a:defRPr sz="1600" kern="1200">
                <a:solidFill>
                  <a:schemeClr val="tx1"/>
                </a:solidFill>
                <a:latin typeface="Sequel 100 Black 45" panose="00000500000000000000" pitchFamily="2" charset="0"/>
                <a:ea typeface="+mn-ea"/>
                <a:cs typeface="+mn-cs"/>
              </a:defRPr>
            </a:lvl4pPr>
            <a:lvl5pPr marL="1828800" indent="0" algn="ctr" defTabSz="914400" rtl="0" eaLnBrk="1" latinLnBrk="0" hangingPunct="1">
              <a:lnSpc>
                <a:spcPct val="100000"/>
              </a:lnSpc>
              <a:spcBef>
                <a:spcPts val="1100"/>
              </a:spcBef>
              <a:buFont typeface="Arial" panose="020B0604020202020204" pitchFamily="34" charset="0"/>
              <a:buNone/>
              <a:defRPr sz="1600" kern="1200">
                <a:solidFill>
                  <a:schemeClr val="tx1"/>
                </a:solidFill>
                <a:latin typeface="Sequel 100 Black 45" panose="00000500000000000000"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FFFFF"/>
                </a:solidFill>
                <a:effectLst/>
                <a:uLnTx/>
                <a:uFillTx/>
                <a:latin typeface="Sequel 100 Black 65"/>
                <a:ea typeface="+mn-ea"/>
                <a:cs typeface="+mn-cs"/>
              </a:rPr>
              <a:t>An overview</a:t>
            </a:r>
          </a:p>
          <a:p>
            <a:pPr marL="0" marR="0" lvl="0" indent="0" algn="ctr"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Sequel 100 Black 65"/>
                <a:ea typeface="+mn-ea"/>
                <a:cs typeface="+mn-cs"/>
              </a:rPr>
              <a:t>December 2023</a:t>
            </a:r>
          </a:p>
        </p:txBody>
      </p:sp>
      <p:sp>
        <p:nvSpPr>
          <p:cNvPr id="2" name="TextBox 1">
            <a:extLst>
              <a:ext uri="{FF2B5EF4-FFF2-40B4-BE49-F238E27FC236}">
                <a16:creationId xmlns:a16="http://schemas.microsoft.com/office/drawing/2014/main" id="{44088070-B7D9-DFFF-CA2F-ED0CA17EC3BD}"/>
              </a:ext>
            </a:extLst>
          </p:cNvPr>
          <p:cNvSpPr txBox="1"/>
          <p:nvPr/>
        </p:nvSpPr>
        <p:spPr>
          <a:xfrm>
            <a:off x="6332133" y="6218126"/>
            <a:ext cx="59436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Sequel 100 Black 45"/>
                <a:ea typeface="+mn-ea"/>
                <a:cs typeface="+mn-cs"/>
              </a:rPr>
              <a:t>Presented by James Potter, James.Potter@bigissueinvest.com</a:t>
            </a:r>
          </a:p>
        </p:txBody>
      </p:sp>
    </p:spTree>
    <p:extLst>
      <p:ext uri="{BB962C8B-B14F-4D97-AF65-F5344CB8AC3E}">
        <p14:creationId xmlns:p14="http://schemas.microsoft.com/office/powerpoint/2010/main" val="699929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oAutofit/>
          </a:bodyPr>
          <a:lstStyle/>
          <a:p>
            <a:r>
              <a:rPr lang="da-DK" sz="3600" dirty="0" err="1">
                <a:latin typeface="Mulish Light" pitchFamily="2" charset="0"/>
              </a:rPr>
              <a:t>Why</a:t>
            </a:r>
            <a:r>
              <a:rPr lang="da-DK" sz="3600" dirty="0">
                <a:latin typeface="Mulish Light" pitchFamily="2" charset="0"/>
              </a:rPr>
              <a:t> is diabetes </a:t>
            </a:r>
            <a:r>
              <a:rPr lang="da-DK" sz="3600" dirty="0" err="1">
                <a:latin typeface="Mulish Light" pitchFamily="2" charset="0"/>
              </a:rPr>
              <a:t>particularly</a:t>
            </a:r>
            <a:r>
              <a:rPr lang="da-DK" sz="3600" dirty="0">
                <a:latin typeface="Mulish Light" pitchFamily="2" charset="0"/>
              </a:rPr>
              <a:t> </a:t>
            </a:r>
            <a:r>
              <a:rPr lang="da-DK" sz="3600" dirty="0" err="1">
                <a:latin typeface="Mulish Light" pitchFamily="2" charset="0"/>
              </a:rPr>
              <a:t>interesting</a:t>
            </a:r>
            <a:r>
              <a:rPr lang="da-DK" sz="3600" dirty="0">
                <a:latin typeface="Mulish Light" pitchFamily="2" charset="0"/>
              </a:rPr>
              <a:t>?</a:t>
            </a:r>
          </a:p>
        </p:txBody>
      </p:sp>
      <p:sp>
        <p:nvSpPr>
          <p:cNvPr id="3" name="Content Placeholder 2"/>
          <p:cNvSpPr>
            <a:spLocks noGrp="1"/>
          </p:cNvSpPr>
          <p:nvPr>
            <p:ph sz="half" idx="1"/>
          </p:nvPr>
        </p:nvSpPr>
        <p:spPr>
          <a:xfrm>
            <a:off x="839789" y="1997100"/>
            <a:ext cx="10515599" cy="4351338"/>
          </a:xfrm>
        </p:spPr>
        <p:txBody>
          <a:bodyPr>
            <a:normAutofit fontScale="70000" lnSpcReduction="20000"/>
          </a:bodyPr>
          <a:lstStyle/>
          <a:p>
            <a:pPr marL="465138" indent="-457200">
              <a:buFont typeface="Arial" panose="020B0604020202020204" pitchFamily="34" charset="0"/>
              <a:buChar char="•"/>
            </a:pPr>
            <a:r>
              <a:rPr lang="en-US" dirty="0">
                <a:latin typeface="Mulish Light" pitchFamily="2" charset="0"/>
              </a:rPr>
              <a:t>Lack of disease management leads to severe complications and is often a social marker for vulnerable people. </a:t>
            </a:r>
          </a:p>
          <a:p>
            <a:pPr marL="465138" indent="-457200">
              <a:buFont typeface="Arial" panose="020B0604020202020204" pitchFamily="34" charset="0"/>
              <a:buChar char="•"/>
            </a:pPr>
            <a:r>
              <a:rPr lang="en-US" dirty="0">
                <a:latin typeface="Mulish Light" pitchFamily="2" charset="0"/>
              </a:rPr>
              <a:t>High socio-economic cost – the cost of diabetes for the Danish society is ~ DKK 32bn (EUR 4.3bn).</a:t>
            </a:r>
          </a:p>
          <a:p>
            <a:pPr marL="465138" indent="-457200">
              <a:buFont typeface="Arial" panose="020B0604020202020204" pitchFamily="34" charset="0"/>
              <a:buChar char="•"/>
            </a:pPr>
            <a:r>
              <a:rPr lang="en-US" dirty="0">
                <a:latin typeface="Mulish Light" pitchFamily="2" charset="0"/>
              </a:rPr>
              <a:t>Large target group – type 2-diabetes is one of the most common diseases in Denmark.</a:t>
            </a:r>
          </a:p>
          <a:p>
            <a:pPr marL="465138" indent="-457200">
              <a:buFont typeface="Arial" panose="020B0604020202020204" pitchFamily="34" charset="0"/>
              <a:buChar char="•"/>
            </a:pPr>
            <a:r>
              <a:rPr lang="en-US" dirty="0">
                <a:latin typeface="Mulish Light" pitchFamily="2" charset="0"/>
              </a:rPr>
              <a:t>Indicators are well-known and reliable (glycated hemoglobin, HbA1c) and the intervention is tested domestically and abroad. </a:t>
            </a:r>
          </a:p>
          <a:p>
            <a:pPr marL="465138" indent="-457200">
              <a:buFont typeface="Arial" panose="020B0604020202020204" pitchFamily="34" charset="0"/>
              <a:buChar char="•"/>
            </a:pPr>
            <a:r>
              <a:rPr lang="en-US" dirty="0">
                <a:latin typeface="Mulish Light" pitchFamily="2" charset="0"/>
              </a:rPr>
              <a:t>High demand from municipalities and regions, but organizational and economic realities make it difficult to offer an efficient intervention.</a:t>
            </a:r>
          </a:p>
          <a:p>
            <a:pPr marL="465138" indent="-457200">
              <a:buFont typeface="Arial" panose="020B0604020202020204" pitchFamily="34" charset="0"/>
              <a:buChar char="•"/>
            </a:pPr>
            <a:r>
              <a:rPr lang="en-US" dirty="0">
                <a:latin typeface="Mulish Light" pitchFamily="2" charset="0"/>
              </a:rPr>
              <a:t>High public savings for authorities – the municipal savings on health care alone is estimated to approx. DKK 54,000/EUR 7,200 per participant.</a:t>
            </a:r>
          </a:p>
          <a:p>
            <a:pPr marL="465138" indent="-457200">
              <a:buFont typeface="Arial" panose="020B0604020202020204" pitchFamily="34" charset="0"/>
              <a:buChar char="•"/>
            </a:pPr>
            <a:r>
              <a:rPr lang="en-US" dirty="0">
                <a:latin typeface="Mulish Light" pitchFamily="2" charset="0"/>
              </a:rPr>
              <a:t>Support to service provider (municipality) is performed by a well-established, well-renowned and highly specialized organization.</a:t>
            </a:r>
          </a:p>
        </p:txBody>
      </p:sp>
    </p:spTree>
    <p:extLst>
      <p:ext uri="{BB962C8B-B14F-4D97-AF65-F5344CB8AC3E}">
        <p14:creationId xmlns:p14="http://schemas.microsoft.com/office/powerpoint/2010/main" val="1950786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idx="11"/>
          </p:nvPr>
        </p:nvSpPr>
        <p:spPr/>
        <p:txBody>
          <a:bodyPr/>
          <a:lstStyle/>
          <a:p>
            <a:r>
              <a:rPr lang="da-DK" dirty="0">
                <a:latin typeface="Mulish Light" pitchFamily="2" charset="0"/>
              </a:rPr>
              <a:t>Motivation</a:t>
            </a:r>
          </a:p>
        </p:txBody>
      </p:sp>
      <p:sp>
        <p:nvSpPr>
          <p:cNvPr id="3" name="Pladsholder til tekst 2"/>
          <p:cNvSpPr>
            <a:spLocks noGrp="1"/>
          </p:cNvSpPr>
          <p:nvPr>
            <p:ph type="body" idx="13"/>
          </p:nvPr>
        </p:nvSpPr>
        <p:spPr/>
        <p:txBody>
          <a:bodyPr/>
          <a:lstStyle/>
          <a:p>
            <a:r>
              <a:rPr lang="da-DK" dirty="0">
                <a:latin typeface="Mulish Light" pitchFamily="2" charset="0"/>
              </a:rPr>
              <a:t>Intervention and </a:t>
            </a:r>
            <a:r>
              <a:rPr lang="da-DK" dirty="0" err="1">
                <a:latin typeface="Mulish Light" pitchFamily="2" charset="0"/>
              </a:rPr>
              <a:t>target</a:t>
            </a:r>
            <a:r>
              <a:rPr lang="da-DK" dirty="0">
                <a:latin typeface="Mulish Light" pitchFamily="2" charset="0"/>
              </a:rPr>
              <a:t> </a:t>
            </a:r>
            <a:r>
              <a:rPr lang="da-DK" dirty="0" err="1">
                <a:latin typeface="Mulish Light" pitchFamily="2" charset="0"/>
              </a:rPr>
              <a:t>group</a:t>
            </a:r>
            <a:endParaRPr lang="da-DK" dirty="0">
              <a:latin typeface="Mulish Light" pitchFamily="2" charset="0"/>
            </a:endParaRPr>
          </a:p>
        </p:txBody>
      </p:sp>
      <p:sp>
        <p:nvSpPr>
          <p:cNvPr id="4" name="Pladsholder til tekst 3"/>
          <p:cNvSpPr>
            <a:spLocks noGrp="1"/>
          </p:cNvSpPr>
          <p:nvPr>
            <p:ph type="body" idx="15"/>
          </p:nvPr>
        </p:nvSpPr>
        <p:spPr/>
        <p:txBody>
          <a:bodyPr/>
          <a:lstStyle/>
          <a:p>
            <a:r>
              <a:rPr lang="da-DK" dirty="0">
                <a:latin typeface="Mulish Light" pitchFamily="2" charset="0"/>
              </a:rPr>
              <a:t>Business model</a:t>
            </a:r>
          </a:p>
        </p:txBody>
      </p:sp>
      <p:sp>
        <p:nvSpPr>
          <p:cNvPr id="5" name="Titel 4"/>
          <p:cNvSpPr>
            <a:spLocks noGrp="1"/>
          </p:cNvSpPr>
          <p:nvPr>
            <p:ph type="title"/>
          </p:nvPr>
        </p:nvSpPr>
        <p:spPr/>
        <p:txBody>
          <a:bodyPr/>
          <a:lstStyle/>
          <a:p>
            <a:r>
              <a:rPr lang="da-DK" sz="3600" dirty="0" err="1"/>
              <a:t>Overview</a:t>
            </a:r>
            <a:r>
              <a:rPr lang="da-DK" sz="3600" dirty="0"/>
              <a:t>: </a:t>
            </a:r>
            <a:r>
              <a:rPr lang="da-DK" sz="3600" dirty="0" err="1"/>
              <a:t>Our</a:t>
            </a:r>
            <a:r>
              <a:rPr lang="da-DK" sz="3600" dirty="0"/>
              <a:t> </a:t>
            </a:r>
            <a:r>
              <a:rPr lang="da-DK" sz="3600" dirty="0" err="1"/>
              <a:t>investment</a:t>
            </a:r>
            <a:r>
              <a:rPr lang="da-DK" sz="3600" dirty="0"/>
              <a:t> in Aarhus</a:t>
            </a:r>
          </a:p>
        </p:txBody>
      </p:sp>
      <p:sp>
        <p:nvSpPr>
          <p:cNvPr id="6" name="Pladsholder til tekst 5"/>
          <p:cNvSpPr>
            <a:spLocks noGrp="1"/>
          </p:cNvSpPr>
          <p:nvPr>
            <p:ph type="body" sz="half" idx="2"/>
          </p:nvPr>
        </p:nvSpPr>
        <p:spPr>
          <a:xfrm>
            <a:off x="3962400" y="2314048"/>
            <a:ext cx="7389811" cy="1196725"/>
          </a:xfrm>
        </p:spPr>
        <p:txBody>
          <a:bodyPr>
            <a:normAutofit/>
          </a:bodyPr>
          <a:lstStyle/>
          <a:p>
            <a:r>
              <a:rPr lang="en-US" sz="1400" dirty="0">
                <a:latin typeface="Mulish Light" pitchFamily="2" charset="0"/>
              </a:rPr>
              <a:t>An increase in the number of citizens with type 2-diabetes puts the municipality under economical pressure. The municipality has therefore formulated an ambitious diabetes action plan. However, developing and implementing </a:t>
            </a:r>
            <a:r>
              <a:rPr lang="en-US" sz="1400" dirty="0" err="1">
                <a:latin typeface="Mulish Light" pitchFamily="2" charset="0"/>
              </a:rPr>
              <a:t>succesful</a:t>
            </a:r>
            <a:r>
              <a:rPr lang="en-US" sz="1400" dirty="0">
                <a:latin typeface="Mulish Light" pitchFamily="2" charset="0"/>
              </a:rPr>
              <a:t> interventions are </a:t>
            </a:r>
            <a:r>
              <a:rPr lang="en-US" sz="1400" b="1" dirty="0">
                <a:latin typeface="Mulish Light" pitchFamily="2" charset="0"/>
              </a:rPr>
              <a:t>expensive and risky.</a:t>
            </a:r>
            <a:endParaRPr lang="en-US" sz="1400" dirty="0">
              <a:latin typeface="Mulish Light" pitchFamily="2" charset="0"/>
            </a:endParaRPr>
          </a:p>
        </p:txBody>
      </p:sp>
      <p:sp>
        <p:nvSpPr>
          <p:cNvPr id="7" name="Pladsholder til tekst 6"/>
          <p:cNvSpPr>
            <a:spLocks noGrp="1"/>
          </p:cNvSpPr>
          <p:nvPr>
            <p:ph type="body" sz="half" idx="16"/>
          </p:nvPr>
        </p:nvSpPr>
        <p:spPr>
          <a:xfrm>
            <a:off x="3962400" y="3643314"/>
            <a:ext cx="7389811" cy="1196725"/>
          </a:xfrm>
        </p:spPr>
        <p:txBody>
          <a:bodyPr>
            <a:normAutofit/>
          </a:bodyPr>
          <a:lstStyle/>
          <a:p>
            <a:r>
              <a:rPr lang="en-US" sz="1400" dirty="0">
                <a:latin typeface="Mulish Light" pitchFamily="2" charset="0"/>
              </a:rPr>
              <a:t>An</a:t>
            </a:r>
            <a:r>
              <a:rPr lang="en-US" sz="1400" b="1" dirty="0">
                <a:latin typeface="Mulish Light" pitchFamily="2" charset="0"/>
              </a:rPr>
              <a:t> intensive tailor-made intervention</a:t>
            </a:r>
            <a:r>
              <a:rPr lang="en-US" sz="1400" dirty="0">
                <a:latin typeface="Mulish Light" pitchFamily="2" charset="0"/>
              </a:rPr>
              <a:t> (12+24 months) that aims to create and maintain lifestyle changes that reduce the risk of developing diabetes related late-stage complications.</a:t>
            </a:r>
          </a:p>
          <a:p>
            <a:r>
              <a:rPr lang="en-US" sz="1400" dirty="0">
                <a:latin typeface="Mulish Light" pitchFamily="2" charset="0"/>
              </a:rPr>
              <a:t>The investment initially covers </a:t>
            </a:r>
            <a:r>
              <a:rPr lang="en-US" sz="1400" b="1" dirty="0">
                <a:latin typeface="Mulish Light" pitchFamily="2" charset="0"/>
              </a:rPr>
              <a:t>450 socially vulnerable citizens</a:t>
            </a:r>
            <a:r>
              <a:rPr lang="en-US" sz="1400" dirty="0">
                <a:latin typeface="Mulish Light" pitchFamily="2" charset="0"/>
              </a:rPr>
              <a:t> and was launched in February 2022.</a:t>
            </a:r>
          </a:p>
        </p:txBody>
      </p:sp>
      <p:sp>
        <p:nvSpPr>
          <p:cNvPr id="8" name="Pladsholder til tekst 7"/>
          <p:cNvSpPr>
            <a:spLocks noGrp="1"/>
          </p:cNvSpPr>
          <p:nvPr>
            <p:ph type="body" sz="half" idx="17"/>
          </p:nvPr>
        </p:nvSpPr>
        <p:spPr>
          <a:xfrm>
            <a:off x="3962400" y="4955647"/>
            <a:ext cx="7389811" cy="1196725"/>
          </a:xfrm>
        </p:spPr>
        <p:txBody>
          <a:bodyPr>
            <a:noAutofit/>
          </a:bodyPr>
          <a:lstStyle/>
          <a:p>
            <a:r>
              <a:rPr lang="en-US" sz="1400" dirty="0">
                <a:latin typeface="Mulish Light" pitchFamily="2" charset="0"/>
              </a:rPr>
              <a:t>DSI and the local investment fund of Aarhus municipality finance the intervention and receive an </a:t>
            </a:r>
            <a:r>
              <a:rPr lang="en-US" sz="1400" b="1" dirty="0">
                <a:latin typeface="Mulish Light" pitchFamily="2" charset="0"/>
              </a:rPr>
              <a:t>outcome payment</a:t>
            </a:r>
            <a:r>
              <a:rPr lang="en-US" sz="1400" dirty="0">
                <a:latin typeface="Mulish Light" pitchFamily="2" charset="0"/>
              </a:rPr>
              <a:t> linked to the impact of the intervention.</a:t>
            </a:r>
          </a:p>
          <a:p>
            <a:r>
              <a:rPr lang="en-US" sz="1400" dirty="0">
                <a:latin typeface="Mulish Light" pitchFamily="2" charset="0"/>
              </a:rPr>
              <a:t>If the intervention creates the expected impact, investors receive a profit that exceeds their investment, while the municipality </a:t>
            </a:r>
            <a:r>
              <a:rPr lang="en-US" sz="1400" dirty="0" err="1">
                <a:latin typeface="Mulish Light" pitchFamily="2" charset="0"/>
              </a:rPr>
              <a:t>realises</a:t>
            </a:r>
            <a:r>
              <a:rPr lang="en-US" sz="1400" dirty="0">
                <a:latin typeface="Mulish Light" pitchFamily="2" charset="0"/>
              </a:rPr>
              <a:t> a budget improvement that exceeds the outcome payment.</a:t>
            </a:r>
          </a:p>
        </p:txBody>
      </p:sp>
    </p:spTree>
    <p:extLst>
      <p:ext uri="{BB962C8B-B14F-4D97-AF65-F5344CB8AC3E}">
        <p14:creationId xmlns:p14="http://schemas.microsoft.com/office/powerpoint/2010/main" val="389470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vert="horz" lIns="91440" tIns="45720" rIns="91440" bIns="45720" rtlCol="0" anchor="t">
            <a:noAutofit/>
          </a:bodyPr>
          <a:lstStyle/>
          <a:p>
            <a:r>
              <a:rPr lang="da-DK" sz="4200" dirty="0"/>
              <a:t>Investment </a:t>
            </a:r>
            <a:r>
              <a:rPr lang="da-DK" sz="4200" dirty="0" err="1"/>
              <a:t>structure</a:t>
            </a:r>
            <a:r>
              <a:rPr lang="da-DK" sz="4200" dirty="0"/>
              <a:t> and </a:t>
            </a:r>
            <a:r>
              <a:rPr lang="da-DK" sz="4200" dirty="0" err="1"/>
              <a:t>governance</a:t>
            </a:r>
            <a:endParaRPr lang="da-DK" sz="4200" dirty="0"/>
          </a:p>
        </p:txBody>
      </p:sp>
      <p:pic>
        <p:nvPicPr>
          <p:cNvPr id="30" name="Content Placeholder 29"/>
          <p:cNvPicPr>
            <a:picLocks noGrp="1" noChangeAspect="1"/>
          </p:cNvPicPr>
          <p:nvPr>
            <p:ph sz="half" idx="1"/>
          </p:nvPr>
        </p:nvPicPr>
        <p:blipFill>
          <a:blip r:embed="rId3"/>
          <a:stretch>
            <a:fillRect/>
          </a:stretch>
        </p:blipFill>
        <p:spPr>
          <a:xfrm>
            <a:off x="2668946" y="1864404"/>
            <a:ext cx="6230652" cy="3993226"/>
          </a:xfrm>
          <a:prstGeom prst="rect">
            <a:avLst/>
          </a:prstGeom>
        </p:spPr>
      </p:pic>
      <p:sp>
        <p:nvSpPr>
          <p:cNvPr id="34" name="Pladsholder til tekst 5"/>
          <p:cNvSpPr txBox="1">
            <a:spLocks/>
          </p:cNvSpPr>
          <p:nvPr/>
        </p:nvSpPr>
        <p:spPr>
          <a:xfrm>
            <a:off x="9230536" y="2082068"/>
            <a:ext cx="2062608" cy="365125"/>
          </a:xfrm>
          <a:prstGeom prst="rect">
            <a:avLst/>
          </a:prstGeom>
        </p:spPr>
        <p:txBody>
          <a:bodyPr/>
          <a:lstStyle>
            <a:lvl1pPr marL="223838" indent="-215900" algn="l" defTabSz="914400" rtl="0" eaLnBrk="1" latinLnBrk="0" hangingPunct="1">
              <a:lnSpc>
                <a:spcPct val="100000"/>
              </a:lnSpc>
              <a:spcBef>
                <a:spcPts val="1000"/>
              </a:spcBef>
              <a:buFont typeface="Arial" panose="020B0604020202020204" pitchFamily="34" charset="0"/>
              <a:buChar char="•"/>
              <a:tabLst/>
              <a:defRPr sz="3000" b="0" i="0" kern="1200">
                <a:solidFill>
                  <a:schemeClr val="accent1"/>
                </a:solidFill>
                <a:latin typeface="Mulish ExtraLight" pitchFamily="2" charset="77"/>
                <a:ea typeface="+mn-ea"/>
                <a:cs typeface="+mn-cs"/>
              </a:defRPr>
            </a:lvl1pPr>
            <a:lvl2pPr marL="401638" indent="-177800" algn="l" defTabSz="914400" rtl="0" eaLnBrk="1" latinLnBrk="0" hangingPunct="1">
              <a:lnSpc>
                <a:spcPct val="100000"/>
              </a:lnSpc>
              <a:spcBef>
                <a:spcPts val="500"/>
              </a:spcBef>
              <a:buFont typeface="Arial" panose="020B0604020202020204" pitchFamily="34" charset="0"/>
              <a:buChar char="•"/>
              <a:tabLst/>
              <a:defRPr sz="2200" b="0" i="0" kern="1200">
                <a:solidFill>
                  <a:schemeClr val="accent1"/>
                </a:solidFill>
                <a:latin typeface="Mulish Light" pitchFamily="2" charset="77"/>
                <a:ea typeface="+mn-ea"/>
                <a:cs typeface="+mn-cs"/>
              </a:defRPr>
            </a:lvl2pPr>
            <a:lvl3pPr marL="577850" indent="-176213" algn="l" defTabSz="914400" rtl="0" eaLnBrk="1" latinLnBrk="0" hangingPunct="1">
              <a:lnSpc>
                <a:spcPct val="100000"/>
              </a:lnSpc>
              <a:spcBef>
                <a:spcPts val="500"/>
              </a:spcBef>
              <a:buFont typeface="Arial" panose="020B0604020202020204" pitchFamily="34" charset="0"/>
              <a:buChar char="•"/>
              <a:tabLst/>
              <a:defRPr sz="2000" b="0" i="0" kern="1200">
                <a:solidFill>
                  <a:schemeClr val="accent1"/>
                </a:solidFill>
                <a:latin typeface="Mulish" pitchFamily="2" charset="77"/>
                <a:ea typeface="+mn-ea"/>
                <a:cs typeface="+mn-cs"/>
              </a:defRPr>
            </a:lvl3pPr>
            <a:lvl4pPr marL="714375" indent="-136525" algn="l" defTabSz="914400" rtl="0" eaLnBrk="1" latinLnBrk="0" hangingPunct="1">
              <a:lnSpc>
                <a:spcPct val="100000"/>
              </a:lnSpc>
              <a:spcBef>
                <a:spcPts val="500"/>
              </a:spcBef>
              <a:buFont typeface="Arial" panose="020B0604020202020204" pitchFamily="34" charset="0"/>
              <a:buChar char="•"/>
              <a:tabLst/>
              <a:defRPr sz="1600" b="1" i="0" kern="1200">
                <a:solidFill>
                  <a:schemeClr val="accent1"/>
                </a:solidFill>
                <a:latin typeface="Mulish" pitchFamily="2" charset="77"/>
                <a:ea typeface="+mn-ea"/>
                <a:cs typeface="+mn-cs"/>
              </a:defRPr>
            </a:lvl4pPr>
            <a:lvl5pPr marL="850900" indent="-136525" algn="l" defTabSz="914400" rtl="0" eaLnBrk="1" latinLnBrk="0" hangingPunct="1">
              <a:lnSpc>
                <a:spcPct val="100000"/>
              </a:lnSpc>
              <a:spcBef>
                <a:spcPts val="500"/>
              </a:spcBef>
              <a:buFont typeface="Arial" panose="020B0604020202020204" pitchFamily="34" charset="0"/>
              <a:buChar char="•"/>
              <a:tabLst/>
              <a:defRPr sz="1400" b="1" i="0" kern="1200">
                <a:solidFill>
                  <a:schemeClr val="accent1"/>
                </a:solidFill>
                <a:latin typeface="Mulish ExtraBol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da-DK" sz="1600" b="0" i="0" u="none" strike="noStrike" kern="1200" cap="none" spc="0" normalizeH="0" baseline="0" noProof="0" dirty="0">
                <a:ln>
                  <a:noFill/>
                </a:ln>
                <a:solidFill>
                  <a:srgbClr val="003859"/>
                </a:solidFill>
                <a:effectLst/>
                <a:uLnTx/>
                <a:uFillTx/>
                <a:latin typeface="Mulish Light" pitchFamily="2" charset="0"/>
                <a:ea typeface="+mn-ea"/>
                <a:cs typeface="+mn-cs"/>
              </a:rPr>
              <a:t>Capital</a:t>
            </a:r>
          </a:p>
        </p:txBody>
      </p:sp>
      <p:cxnSp>
        <p:nvCxnSpPr>
          <p:cNvPr id="35" name="Lige pilforbindelse 9"/>
          <p:cNvCxnSpPr/>
          <p:nvPr/>
        </p:nvCxnSpPr>
        <p:spPr>
          <a:xfrm flipH="1">
            <a:off x="9230536" y="2447193"/>
            <a:ext cx="850185"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8" name="Pladsholder til tekst 5"/>
          <p:cNvSpPr txBox="1">
            <a:spLocks/>
          </p:cNvSpPr>
          <p:nvPr/>
        </p:nvSpPr>
        <p:spPr>
          <a:xfrm>
            <a:off x="9211326" y="2638200"/>
            <a:ext cx="2062608" cy="365125"/>
          </a:xfrm>
          <a:prstGeom prst="rect">
            <a:avLst/>
          </a:prstGeom>
        </p:spPr>
        <p:txBody>
          <a:bodyPr/>
          <a:lstStyle>
            <a:lvl1pPr marL="223838" indent="-215900" algn="l" defTabSz="914400" rtl="0" eaLnBrk="1" latinLnBrk="0" hangingPunct="1">
              <a:lnSpc>
                <a:spcPct val="100000"/>
              </a:lnSpc>
              <a:spcBef>
                <a:spcPts val="1000"/>
              </a:spcBef>
              <a:buFont typeface="Arial" panose="020B0604020202020204" pitchFamily="34" charset="0"/>
              <a:buChar char="•"/>
              <a:tabLst/>
              <a:defRPr sz="3000" b="0" i="0" kern="1200">
                <a:solidFill>
                  <a:schemeClr val="accent1"/>
                </a:solidFill>
                <a:latin typeface="Mulish ExtraLight" pitchFamily="2" charset="77"/>
                <a:ea typeface="+mn-ea"/>
                <a:cs typeface="+mn-cs"/>
              </a:defRPr>
            </a:lvl1pPr>
            <a:lvl2pPr marL="401638" indent="-177800" algn="l" defTabSz="914400" rtl="0" eaLnBrk="1" latinLnBrk="0" hangingPunct="1">
              <a:lnSpc>
                <a:spcPct val="100000"/>
              </a:lnSpc>
              <a:spcBef>
                <a:spcPts val="500"/>
              </a:spcBef>
              <a:buFont typeface="Arial" panose="020B0604020202020204" pitchFamily="34" charset="0"/>
              <a:buChar char="•"/>
              <a:tabLst/>
              <a:defRPr sz="2200" b="0" i="0" kern="1200">
                <a:solidFill>
                  <a:schemeClr val="accent1"/>
                </a:solidFill>
                <a:latin typeface="Mulish Light" pitchFamily="2" charset="77"/>
                <a:ea typeface="+mn-ea"/>
                <a:cs typeface="+mn-cs"/>
              </a:defRPr>
            </a:lvl2pPr>
            <a:lvl3pPr marL="577850" indent="-176213" algn="l" defTabSz="914400" rtl="0" eaLnBrk="1" latinLnBrk="0" hangingPunct="1">
              <a:lnSpc>
                <a:spcPct val="100000"/>
              </a:lnSpc>
              <a:spcBef>
                <a:spcPts val="500"/>
              </a:spcBef>
              <a:buFont typeface="Arial" panose="020B0604020202020204" pitchFamily="34" charset="0"/>
              <a:buChar char="•"/>
              <a:tabLst/>
              <a:defRPr sz="2000" b="0" i="0" kern="1200">
                <a:solidFill>
                  <a:schemeClr val="accent1"/>
                </a:solidFill>
                <a:latin typeface="Mulish" pitchFamily="2" charset="77"/>
                <a:ea typeface="+mn-ea"/>
                <a:cs typeface="+mn-cs"/>
              </a:defRPr>
            </a:lvl3pPr>
            <a:lvl4pPr marL="714375" indent="-136525" algn="l" defTabSz="914400" rtl="0" eaLnBrk="1" latinLnBrk="0" hangingPunct="1">
              <a:lnSpc>
                <a:spcPct val="100000"/>
              </a:lnSpc>
              <a:spcBef>
                <a:spcPts val="500"/>
              </a:spcBef>
              <a:buFont typeface="Arial" panose="020B0604020202020204" pitchFamily="34" charset="0"/>
              <a:buChar char="•"/>
              <a:tabLst/>
              <a:defRPr sz="1600" b="1" i="0" kern="1200">
                <a:solidFill>
                  <a:schemeClr val="accent1"/>
                </a:solidFill>
                <a:latin typeface="Mulish" pitchFamily="2" charset="77"/>
                <a:ea typeface="+mn-ea"/>
                <a:cs typeface="+mn-cs"/>
              </a:defRPr>
            </a:lvl4pPr>
            <a:lvl5pPr marL="850900" indent="-136525" algn="l" defTabSz="914400" rtl="0" eaLnBrk="1" latinLnBrk="0" hangingPunct="1">
              <a:lnSpc>
                <a:spcPct val="100000"/>
              </a:lnSpc>
              <a:spcBef>
                <a:spcPts val="500"/>
              </a:spcBef>
              <a:buFont typeface="Arial" panose="020B0604020202020204" pitchFamily="34" charset="0"/>
              <a:buChar char="•"/>
              <a:tabLst/>
              <a:defRPr sz="1400" b="1" i="0" kern="1200">
                <a:solidFill>
                  <a:schemeClr val="accent1"/>
                </a:solidFill>
                <a:latin typeface="Mulish ExtraBol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da-DK" sz="1600" b="0" i="0" u="none" strike="noStrike" kern="1200" cap="none" spc="0" normalizeH="0" baseline="0" noProof="0" dirty="0" err="1">
                <a:ln>
                  <a:noFill/>
                </a:ln>
                <a:solidFill>
                  <a:srgbClr val="003859"/>
                </a:solidFill>
                <a:effectLst/>
                <a:uLnTx/>
                <a:uFillTx/>
                <a:latin typeface="Mulish Light" pitchFamily="2" charset="0"/>
                <a:ea typeface="+mn-ea"/>
                <a:cs typeface="+mn-cs"/>
              </a:rPr>
              <a:t>Better</a:t>
            </a:r>
            <a:r>
              <a:rPr kumimoji="0" lang="da-DK" sz="1600" b="0" i="0" u="none" strike="noStrike" kern="1200" cap="none" spc="0" normalizeH="0" baseline="0" noProof="0" dirty="0">
                <a:ln>
                  <a:noFill/>
                </a:ln>
                <a:solidFill>
                  <a:srgbClr val="003859"/>
                </a:solidFill>
                <a:effectLst/>
                <a:uLnTx/>
                <a:uFillTx/>
                <a:latin typeface="Mulish Light" pitchFamily="2" charset="0"/>
                <a:ea typeface="+mn-ea"/>
                <a:cs typeface="+mn-cs"/>
              </a:rPr>
              <a:t> </a:t>
            </a:r>
            <a:r>
              <a:rPr kumimoji="0" lang="da-DK" sz="1600" b="0" i="0" u="none" strike="noStrike" kern="1200" cap="none" spc="0" normalizeH="0" baseline="0" noProof="0" dirty="0" err="1">
                <a:ln>
                  <a:noFill/>
                </a:ln>
                <a:solidFill>
                  <a:srgbClr val="003859"/>
                </a:solidFill>
                <a:effectLst/>
                <a:uLnTx/>
                <a:uFillTx/>
                <a:latin typeface="Mulish Light" pitchFamily="2" charset="0"/>
                <a:ea typeface="+mn-ea"/>
                <a:cs typeface="+mn-cs"/>
              </a:rPr>
              <a:t>life</a:t>
            </a:r>
            <a:endParaRPr kumimoji="0" lang="da-DK" sz="1600" b="0" i="0" u="none" strike="noStrike" kern="1200" cap="none" spc="0" normalizeH="0" baseline="0" noProof="0" dirty="0">
              <a:ln>
                <a:noFill/>
              </a:ln>
              <a:solidFill>
                <a:srgbClr val="003859"/>
              </a:solidFill>
              <a:effectLst/>
              <a:uLnTx/>
              <a:uFillTx/>
              <a:latin typeface="Mulish Light" pitchFamily="2" charset="0"/>
              <a:ea typeface="+mn-ea"/>
              <a:cs typeface="+mn-cs"/>
            </a:endParaRPr>
          </a:p>
        </p:txBody>
      </p:sp>
      <p:sp>
        <p:nvSpPr>
          <p:cNvPr id="39" name="Pladsholder til tekst 5"/>
          <p:cNvSpPr txBox="1">
            <a:spLocks/>
          </p:cNvSpPr>
          <p:nvPr/>
        </p:nvSpPr>
        <p:spPr>
          <a:xfrm>
            <a:off x="9211326" y="3309772"/>
            <a:ext cx="2476577" cy="365125"/>
          </a:xfrm>
          <a:prstGeom prst="rect">
            <a:avLst/>
          </a:prstGeom>
        </p:spPr>
        <p:txBody>
          <a:bodyPr/>
          <a:lstStyle>
            <a:lvl1pPr marL="223838" indent="-215900" algn="l" defTabSz="914400" rtl="0" eaLnBrk="1" latinLnBrk="0" hangingPunct="1">
              <a:lnSpc>
                <a:spcPct val="100000"/>
              </a:lnSpc>
              <a:spcBef>
                <a:spcPts val="1000"/>
              </a:spcBef>
              <a:buFont typeface="Arial" panose="020B0604020202020204" pitchFamily="34" charset="0"/>
              <a:buChar char="•"/>
              <a:tabLst/>
              <a:defRPr sz="3000" b="0" i="0" kern="1200">
                <a:solidFill>
                  <a:schemeClr val="accent1"/>
                </a:solidFill>
                <a:latin typeface="Mulish ExtraLight" pitchFamily="2" charset="77"/>
                <a:ea typeface="+mn-ea"/>
                <a:cs typeface="+mn-cs"/>
              </a:defRPr>
            </a:lvl1pPr>
            <a:lvl2pPr marL="401638" indent="-177800" algn="l" defTabSz="914400" rtl="0" eaLnBrk="1" latinLnBrk="0" hangingPunct="1">
              <a:lnSpc>
                <a:spcPct val="100000"/>
              </a:lnSpc>
              <a:spcBef>
                <a:spcPts val="500"/>
              </a:spcBef>
              <a:buFont typeface="Arial" panose="020B0604020202020204" pitchFamily="34" charset="0"/>
              <a:buChar char="•"/>
              <a:tabLst/>
              <a:defRPr sz="2200" b="0" i="0" kern="1200">
                <a:solidFill>
                  <a:schemeClr val="accent1"/>
                </a:solidFill>
                <a:latin typeface="Mulish Light" pitchFamily="2" charset="77"/>
                <a:ea typeface="+mn-ea"/>
                <a:cs typeface="+mn-cs"/>
              </a:defRPr>
            </a:lvl2pPr>
            <a:lvl3pPr marL="577850" indent="-176213" algn="l" defTabSz="914400" rtl="0" eaLnBrk="1" latinLnBrk="0" hangingPunct="1">
              <a:lnSpc>
                <a:spcPct val="100000"/>
              </a:lnSpc>
              <a:spcBef>
                <a:spcPts val="500"/>
              </a:spcBef>
              <a:buFont typeface="Arial" panose="020B0604020202020204" pitchFamily="34" charset="0"/>
              <a:buChar char="•"/>
              <a:tabLst/>
              <a:defRPr sz="2000" b="0" i="0" kern="1200">
                <a:solidFill>
                  <a:schemeClr val="accent1"/>
                </a:solidFill>
                <a:latin typeface="Mulish" pitchFamily="2" charset="77"/>
                <a:ea typeface="+mn-ea"/>
                <a:cs typeface="+mn-cs"/>
              </a:defRPr>
            </a:lvl3pPr>
            <a:lvl4pPr marL="714375" indent="-136525" algn="l" defTabSz="914400" rtl="0" eaLnBrk="1" latinLnBrk="0" hangingPunct="1">
              <a:lnSpc>
                <a:spcPct val="100000"/>
              </a:lnSpc>
              <a:spcBef>
                <a:spcPts val="500"/>
              </a:spcBef>
              <a:buFont typeface="Arial" panose="020B0604020202020204" pitchFamily="34" charset="0"/>
              <a:buChar char="•"/>
              <a:tabLst/>
              <a:defRPr sz="1600" b="1" i="0" kern="1200">
                <a:solidFill>
                  <a:schemeClr val="accent1"/>
                </a:solidFill>
                <a:latin typeface="Mulish" pitchFamily="2" charset="77"/>
                <a:ea typeface="+mn-ea"/>
                <a:cs typeface="+mn-cs"/>
              </a:defRPr>
            </a:lvl4pPr>
            <a:lvl5pPr marL="850900" indent="-136525" algn="l" defTabSz="914400" rtl="0" eaLnBrk="1" latinLnBrk="0" hangingPunct="1">
              <a:lnSpc>
                <a:spcPct val="100000"/>
              </a:lnSpc>
              <a:spcBef>
                <a:spcPts val="500"/>
              </a:spcBef>
              <a:buFont typeface="Arial" panose="020B0604020202020204" pitchFamily="34" charset="0"/>
              <a:buChar char="•"/>
              <a:tabLst/>
              <a:defRPr sz="1400" b="1" i="0" kern="1200">
                <a:solidFill>
                  <a:schemeClr val="accent1"/>
                </a:solidFill>
                <a:latin typeface="Mulish ExtraBold"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da-DK" sz="1600" b="0" i="0" u="none" strike="noStrike" kern="1200" cap="none" spc="0" normalizeH="0" baseline="0" noProof="0" dirty="0">
                <a:ln>
                  <a:noFill/>
                </a:ln>
                <a:solidFill>
                  <a:srgbClr val="003859"/>
                </a:solidFill>
                <a:effectLst/>
                <a:uLnTx/>
                <a:uFillTx/>
                <a:latin typeface="Mulish Light" pitchFamily="2" charset="0"/>
                <a:ea typeface="+mn-ea"/>
                <a:cs typeface="+mn-cs"/>
              </a:rPr>
              <a:t>Payment if intervention is succesful</a:t>
            </a:r>
          </a:p>
        </p:txBody>
      </p:sp>
      <p:cxnSp>
        <p:nvCxnSpPr>
          <p:cNvPr id="42" name="Lige pilforbindelse 9"/>
          <p:cNvCxnSpPr/>
          <p:nvPr/>
        </p:nvCxnSpPr>
        <p:spPr>
          <a:xfrm flipH="1">
            <a:off x="9291891" y="3119138"/>
            <a:ext cx="850185"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Lige pilforbindelse 12"/>
          <p:cNvCxnSpPr/>
          <p:nvPr/>
        </p:nvCxnSpPr>
        <p:spPr>
          <a:xfrm>
            <a:off x="9291891" y="3995530"/>
            <a:ext cx="850185" cy="0"/>
          </a:xfrm>
          <a:prstGeom prst="straightConnector1">
            <a:avLst/>
          </a:prstGeom>
          <a:ln w="28575">
            <a:solidFill>
              <a:schemeClr val="tx2"/>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0165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10213" y="1094846"/>
            <a:ext cx="5181000" cy="970745"/>
          </a:xfrm>
        </p:spPr>
        <p:txBody>
          <a:bodyPr/>
          <a:lstStyle/>
          <a:p>
            <a:r>
              <a:rPr lang="da-DK" sz="3600" dirty="0"/>
              <a:t>Three </a:t>
            </a:r>
            <a:r>
              <a:rPr lang="da-DK" sz="3600" dirty="0" err="1"/>
              <a:t>outcome</a:t>
            </a:r>
            <a:r>
              <a:rPr lang="da-DK" sz="3600" dirty="0"/>
              <a:t> </a:t>
            </a:r>
            <a:r>
              <a:rPr lang="da-DK" sz="3600" dirty="0" err="1"/>
              <a:t>goals</a:t>
            </a:r>
            <a:endParaRPr lang="da-DK" sz="3600" dirty="0"/>
          </a:p>
        </p:txBody>
      </p:sp>
      <p:sp>
        <p:nvSpPr>
          <p:cNvPr id="5" name="Text Placeholder 4"/>
          <p:cNvSpPr>
            <a:spLocks noGrp="1"/>
          </p:cNvSpPr>
          <p:nvPr>
            <p:ph type="body" sz="quarter" idx="13"/>
          </p:nvPr>
        </p:nvSpPr>
        <p:spPr>
          <a:xfrm>
            <a:off x="710213" y="2098955"/>
            <a:ext cx="5181000" cy="4785926"/>
          </a:xfrm>
        </p:spPr>
        <p:txBody>
          <a:bodyPr/>
          <a:lstStyle/>
          <a:p>
            <a:pPr marL="284400" indent="-284400">
              <a:spcAft>
                <a:spcPts val="1200"/>
              </a:spcAft>
              <a:buFont typeface="+mj-lt"/>
              <a:buAutoNum type="arabicPeriod"/>
            </a:pPr>
            <a:r>
              <a:rPr lang="en-US" sz="1800" dirty="0">
                <a:latin typeface="Mulish Light" pitchFamily="2" charset="0"/>
              </a:rPr>
              <a:t>At least 36% complete the intervention and attend control measurements 12, 24 and 36 months after the start of the program.</a:t>
            </a:r>
          </a:p>
          <a:p>
            <a:pPr marL="284400" indent="-284400">
              <a:spcAft>
                <a:spcPts val="1200"/>
              </a:spcAft>
              <a:buFont typeface="+mj-lt"/>
              <a:buAutoNum type="arabicPeriod"/>
            </a:pPr>
            <a:r>
              <a:rPr lang="en-US" sz="1800" dirty="0">
                <a:latin typeface="Mulish Light" pitchFamily="2" charset="0"/>
              </a:rPr>
              <a:t>At least 31 % of the participants, who complete the intervention, achieve a reduction in their long-term blood sugar (HbA1c, measured in </a:t>
            </a:r>
            <a:r>
              <a:rPr lang="en-US" sz="1800" dirty="0" err="1">
                <a:latin typeface="Mulish Light" pitchFamily="2" charset="0"/>
              </a:rPr>
              <a:t>mmol</a:t>
            </a:r>
            <a:r>
              <a:rPr lang="en-US" sz="1800" dirty="0">
                <a:latin typeface="Mulish Light" pitchFamily="2" charset="0"/>
              </a:rPr>
              <a:t>/</a:t>
            </a:r>
            <a:r>
              <a:rPr lang="en-US" sz="1800" dirty="0" err="1">
                <a:latin typeface="Mulish Light" pitchFamily="2" charset="0"/>
              </a:rPr>
              <a:t>mol</a:t>
            </a:r>
            <a:r>
              <a:rPr lang="en-US" sz="1800" dirty="0">
                <a:latin typeface="Mulish Light" pitchFamily="2" charset="0"/>
              </a:rPr>
              <a:t>) of at least 8.5%, 12, 24 and 36 months after the intervention started.</a:t>
            </a:r>
          </a:p>
          <a:p>
            <a:pPr marL="284400" indent="-284400">
              <a:spcAft>
                <a:spcPts val="1200"/>
              </a:spcAft>
              <a:buFont typeface="+mj-lt"/>
              <a:buAutoNum type="arabicPeriod"/>
            </a:pPr>
            <a:r>
              <a:rPr lang="en-US" sz="1800" dirty="0">
                <a:latin typeface="Mulish Light" pitchFamily="2" charset="0"/>
              </a:rPr>
              <a:t>Participants who complete the intervention achieve an aggregated reduction in their long-term blood sugar of at least 8.5% 36 months after the intervention started.</a:t>
            </a:r>
          </a:p>
          <a:p>
            <a:endParaRPr lang="en-US" dirty="0">
              <a:latin typeface="Mulish Light" pitchFamily="2" charset="0"/>
            </a:endParaRPr>
          </a:p>
        </p:txBody>
      </p:sp>
      <p:sp>
        <p:nvSpPr>
          <p:cNvPr id="10" name="Title 3"/>
          <p:cNvSpPr txBox="1">
            <a:spLocks/>
          </p:cNvSpPr>
          <p:nvPr/>
        </p:nvSpPr>
        <p:spPr>
          <a:xfrm>
            <a:off x="6610950" y="1117324"/>
            <a:ext cx="5181000" cy="970745"/>
          </a:xfrm>
          <a:prstGeom prst="rect">
            <a:avLst/>
          </a:prstGeom>
          <a:ln>
            <a:noFill/>
          </a:ln>
        </p:spPr>
        <p:txBody>
          <a:bodyPr vert="horz" lIns="91440" tIns="45720" rIns="91440" bIns="45720" rtlCol="0" anchor="t">
            <a:noAutofit/>
          </a:bodyPr>
          <a:lstStyle>
            <a:lvl1pPr algn="l" defTabSz="914400" rtl="0" eaLnBrk="1" latinLnBrk="0" hangingPunct="1">
              <a:lnSpc>
                <a:spcPct val="90000"/>
              </a:lnSpc>
              <a:spcBef>
                <a:spcPct val="0"/>
              </a:spcBef>
              <a:buNone/>
              <a:defRPr sz="2600" b="0" i="0" kern="1200">
                <a:solidFill>
                  <a:schemeClr val="accent1"/>
                </a:solidFill>
                <a:latin typeface="Mulish Light"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3600" b="0" i="0" u="none" strike="noStrike" kern="1200" cap="none" spc="0" normalizeH="0" baseline="0" noProof="0" dirty="0">
                <a:ln>
                  <a:noFill/>
                </a:ln>
                <a:solidFill>
                  <a:srgbClr val="FFFFFF"/>
                </a:solidFill>
                <a:effectLst/>
                <a:uLnTx/>
                <a:uFillTx/>
                <a:latin typeface="Mulish Light" pitchFamily="2" charset="77"/>
                <a:ea typeface="+mj-ea"/>
                <a:cs typeface="+mj-cs"/>
              </a:rPr>
              <a:t>Solid </a:t>
            </a:r>
            <a:r>
              <a:rPr kumimoji="0" lang="da-DK" sz="3600" b="0" i="0" u="none" strike="noStrike" kern="1200" cap="none" spc="0" normalizeH="0" baseline="0" noProof="0" dirty="0" err="1">
                <a:ln>
                  <a:noFill/>
                </a:ln>
                <a:solidFill>
                  <a:srgbClr val="FFFFFF"/>
                </a:solidFill>
                <a:effectLst/>
                <a:uLnTx/>
                <a:uFillTx/>
                <a:latin typeface="Mulish Light" pitchFamily="2" charset="77"/>
                <a:ea typeface="+mj-ea"/>
                <a:cs typeface="+mj-cs"/>
              </a:rPr>
              <a:t>investment</a:t>
            </a:r>
            <a:r>
              <a:rPr kumimoji="0" lang="da-DK" sz="3600" b="0" i="0" u="none" strike="noStrike" kern="1200" cap="none" spc="0" normalizeH="0" baseline="0" noProof="0" dirty="0">
                <a:ln>
                  <a:noFill/>
                </a:ln>
                <a:solidFill>
                  <a:srgbClr val="FFFFFF"/>
                </a:solidFill>
                <a:effectLst/>
                <a:uLnTx/>
                <a:uFillTx/>
                <a:latin typeface="Mulish Light" pitchFamily="2" charset="77"/>
                <a:ea typeface="+mj-ea"/>
                <a:cs typeface="+mj-cs"/>
              </a:rPr>
              <a:t> for investors and society</a:t>
            </a:r>
          </a:p>
        </p:txBody>
      </p:sp>
      <p:sp>
        <p:nvSpPr>
          <p:cNvPr id="11" name="Text Placeholder 4"/>
          <p:cNvSpPr>
            <a:spLocks noGrp="1"/>
          </p:cNvSpPr>
          <p:nvPr>
            <p:ph type="body" sz="quarter" idx="13"/>
          </p:nvPr>
        </p:nvSpPr>
        <p:spPr>
          <a:xfrm>
            <a:off x="6610950" y="2521456"/>
            <a:ext cx="5181000" cy="1759456"/>
          </a:xfrm>
          <a:ln>
            <a:noFill/>
          </a:ln>
        </p:spPr>
        <p:txBody>
          <a:bodyPr/>
          <a:lstStyle/>
          <a:p>
            <a:pPr marL="0">
              <a:spcAft>
                <a:spcPts val="1200"/>
              </a:spcAft>
            </a:pPr>
            <a:r>
              <a:rPr lang="en-US" sz="1800" dirty="0">
                <a:solidFill>
                  <a:schemeClr val="bg1"/>
                </a:solidFill>
                <a:latin typeface="Mulish Light" pitchFamily="2" charset="0"/>
              </a:rPr>
              <a:t>If a minimum of 11% of the participants meet the payment targets, the business case is positive for both investors and society.</a:t>
            </a:r>
          </a:p>
          <a:p>
            <a:pPr marL="0">
              <a:spcAft>
                <a:spcPts val="1200"/>
              </a:spcAft>
            </a:pPr>
            <a:r>
              <a:rPr lang="en-US" sz="1800" dirty="0">
                <a:solidFill>
                  <a:schemeClr val="bg1"/>
                </a:solidFill>
                <a:latin typeface="Mulish Light" pitchFamily="2" charset="0"/>
              </a:rPr>
              <a:t>Returns for both investors and society increase with higher fulfillment of the payment targets.</a:t>
            </a:r>
          </a:p>
        </p:txBody>
      </p:sp>
    </p:spTree>
    <p:extLst>
      <p:ext uri="{BB962C8B-B14F-4D97-AF65-F5344CB8AC3E}">
        <p14:creationId xmlns:p14="http://schemas.microsoft.com/office/powerpoint/2010/main" val="3340188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10213" y="1094846"/>
            <a:ext cx="5181000" cy="970745"/>
          </a:xfrm>
        </p:spPr>
        <p:txBody>
          <a:bodyPr/>
          <a:lstStyle/>
          <a:p>
            <a:r>
              <a:rPr lang="da-DK" sz="3600" dirty="0" err="1"/>
              <a:t>Evidence</a:t>
            </a:r>
            <a:r>
              <a:rPr lang="da-DK" sz="3600" dirty="0"/>
              <a:t> and </a:t>
            </a:r>
            <a:r>
              <a:rPr lang="da-DK" sz="3600" dirty="0" err="1"/>
              <a:t>first</a:t>
            </a:r>
            <a:r>
              <a:rPr lang="da-DK" sz="3600" dirty="0"/>
              <a:t> </a:t>
            </a:r>
            <a:r>
              <a:rPr lang="da-DK" sz="3600" dirty="0" err="1"/>
              <a:t>results</a:t>
            </a:r>
            <a:endParaRPr lang="da-DK" sz="3600" dirty="0"/>
          </a:p>
        </p:txBody>
      </p:sp>
      <p:sp>
        <p:nvSpPr>
          <p:cNvPr id="5" name="Text Placeholder 4"/>
          <p:cNvSpPr>
            <a:spLocks noGrp="1"/>
          </p:cNvSpPr>
          <p:nvPr>
            <p:ph type="body" sz="quarter" idx="13"/>
          </p:nvPr>
        </p:nvSpPr>
        <p:spPr>
          <a:xfrm>
            <a:off x="710213" y="2498978"/>
            <a:ext cx="5181000" cy="3490699"/>
          </a:xfrm>
        </p:spPr>
        <p:txBody>
          <a:bodyPr/>
          <a:lstStyle/>
          <a:p>
            <a:pPr marL="285750" indent="-285750">
              <a:spcAft>
                <a:spcPts val="1200"/>
              </a:spcAft>
              <a:buFont typeface="Arial" panose="020B0604020202020204" pitchFamily="34" charset="0"/>
              <a:buChar char="•"/>
            </a:pPr>
            <a:r>
              <a:rPr lang="en-US" dirty="0">
                <a:latin typeface="Mulish Light" pitchFamily="2" charset="0"/>
              </a:rPr>
              <a:t>Evidence is based on a similar UK project called ‘Healthier Devon’, a local project in Aarhus and experiences of the </a:t>
            </a:r>
            <a:r>
              <a:rPr lang="en-US" dirty="0" err="1">
                <a:latin typeface="Mulish Light" pitchFamily="2" charset="0"/>
              </a:rPr>
              <a:t>specialised</a:t>
            </a:r>
            <a:r>
              <a:rPr lang="en-US" dirty="0">
                <a:latin typeface="Mulish Light" pitchFamily="2" charset="0"/>
              </a:rPr>
              <a:t> diabetes centers in Denmark (Steno centers). </a:t>
            </a:r>
          </a:p>
          <a:p>
            <a:pPr marL="285750" indent="-285750">
              <a:spcAft>
                <a:spcPts val="1200"/>
              </a:spcAft>
              <a:buFont typeface="Arial" panose="020B0604020202020204" pitchFamily="34" charset="0"/>
              <a:buChar char="•"/>
            </a:pPr>
            <a:r>
              <a:rPr lang="en-US" dirty="0">
                <a:latin typeface="Mulish Light" pitchFamily="2" charset="0"/>
              </a:rPr>
              <a:t>Preliminary results in November 2023 of the investment in Aarhus:</a:t>
            </a:r>
          </a:p>
          <a:p>
            <a:pPr marL="501650" lvl="1" indent="-285750">
              <a:spcAft>
                <a:spcPts val="1200"/>
              </a:spcAft>
              <a:buFont typeface="Arial" panose="020B0604020202020204" pitchFamily="34" charset="0"/>
              <a:buChar char="•"/>
            </a:pPr>
            <a:r>
              <a:rPr lang="da-DK" dirty="0">
                <a:latin typeface="Mulish Light" pitchFamily="2" charset="0"/>
              </a:rPr>
              <a:t>65% </a:t>
            </a:r>
            <a:r>
              <a:rPr lang="da-DK" dirty="0" err="1">
                <a:latin typeface="Mulish Light" pitchFamily="2" charset="0"/>
              </a:rPr>
              <a:t>fulfilled</a:t>
            </a:r>
            <a:r>
              <a:rPr lang="da-DK" dirty="0">
                <a:latin typeface="Mulish Light" pitchFamily="2" charset="0"/>
              </a:rPr>
              <a:t> the </a:t>
            </a:r>
            <a:r>
              <a:rPr lang="da-DK" dirty="0" err="1">
                <a:latin typeface="Mulish Light" pitchFamily="2" charset="0"/>
              </a:rPr>
              <a:t>goal</a:t>
            </a:r>
            <a:r>
              <a:rPr lang="da-DK" dirty="0">
                <a:latin typeface="Mulish Light" pitchFamily="2" charset="0"/>
              </a:rPr>
              <a:t> </a:t>
            </a:r>
            <a:r>
              <a:rPr lang="da-DK" dirty="0" err="1">
                <a:latin typeface="Mulish Light" pitchFamily="2" charset="0"/>
              </a:rPr>
              <a:t>among</a:t>
            </a:r>
            <a:r>
              <a:rPr lang="da-DK" dirty="0">
                <a:latin typeface="Mulish Light" pitchFamily="2" charset="0"/>
              </a:rPr>
              <a:t> </a:t>
            </a:r>
            <a:r>
              <a:rPr lang="da-DK" dirty="0" err="1">
                <a:latin typeface="Mulish Light" pitchFamily="2" charset="0"/>
              </a:rPr>
              <a:t>those</a:t>
            </a:r>
            <a:r>
              <a:rPr lang="da-DK" dirty="0">
                <a:latin typeface="Mulish Light" pitchFamily="2" charset="0"/>
              </a:rPr>
              <a:t> </a:t>
            </a:r>
            <a:r>
              <a:rPr lang="da-DK" dirty="0" err="1">
                <a:latin typeface="Mulish Light" pitchFamily="2" charset="0"/>
              </a:rPr>
              <a:t>who</a:t>
            </a:r>
            <a:r>
              <a:rPr lang="da-DK" dirty="0">
                <a:latin typeface="Mulish Light" pitchFamily="2" charset="0"/>
              </a:rPr>
              <a:t> had </a:t>
            </a:r>
            <a:r>
              <a:rPr lang="da-DK" dirty="0" err="1">
                <a:latin typeface="Mulish Light" pitchFamily="2" charset="0"/>
              </a:rPr>
              <a:t>been</a:t>
            </a:r>
            <a:r>
              <a:rPr lang="da-DK" dirty="0">
                <a:latin typeface="Mulish Light" pitchFamily="2" charset="0"/>
              </a:rPr>
              <a:t> in the programme for 12 </a:t>
            </a:r>
            <a:r>
              <a:rPr lang="da-DK" dirty="0" err="1">
                <a:latin typeface="Mulish Light" pitchFamily="2" charset="0"/>
              </a:rPr>
              <a:t>months</a:t>
            </a:r>
            <a:r>
              <a:rPr lang="da-DK" dirty="0">
                <a:latin typeface="Mulish Light" pitchFamily="2" charset="0"/>
              </a:rPr>
              <a:t>.</a:t>
            </a:r>
          </a:p>
          <a:p>
            <a:pPr marL="501650" lvl="1" indent="-285750">
              <a:spcAft>
                <a:spcPts val="1200"/>
              </a:spcAft>
              <a:buFont typeface="Arial" panose="020B0604020202020204" pitchFamily="34" charset="0"/>
              <a:buChar char="•"/>
            </a:pPr>
            <a:r>
              <a:rPr lang="da-DK" dirty="0">
                <a:latin typeface="Mulish Light" pitchFamily="2" charset="0"/>
              </a:rPr>
              <a:t>High participation rate</a:t>
            </a:r>
          </a:p>
          <a:p>
            <a:pPr marL="501650" lvl="1" indent="-285750">
              <a:spcAft>
                <a:spcPts val="1200"/>
              </a:spcAft>
              <a:buFont typeface="Arial" panose="020B0604020202020204" pitchFamily="34" charset="0"/>
              <a:buChar char="•"/>
            </a:pPr>
            <a:r>
              <a:rPr lang="da-DK" dirty="0" err="1">
                <a:latin typeface="Mulish Light" pitchFamily="2" charset="0"/>
              </a:rPr>
              <a:t>Recruitment</a:t>
            </a:r>
            <a:r>
              <a:rPr lang="da-DK" dirty="0">
                <a:latin typeface="Mulish Light" pitchFamily="2" charset="0"/>
              </a:rPr>
              <a:t> has </a:t>
            </a:r>
            <a:r>
              <a:rPr lang="da-DK" dirty="0" err="1">
                <a:latin typeface="Mulish Light" pitchFamily="2" charset="0"/>
              </a:rPr>
              <a:t>been</a:t>
            </a:r>
            <a:r>
              <a:rPr lang="da-DK" dirty="0">
                <a:latin typeface="Mulish Light" pitchFamily="2" charset="0"/>
              </a:rPr>
              <a:t> a </a:t>
            </a:r>
            <a:r>
              <a:rPr lang="da-DK" dirty="0" err="1">
                <a:latin typeface="Mulish Light" pitchFamily="2" charset="0"/>
              </a:rPr>
              <a:t>challenge</a:t>
            </a:r>
            <a:r>
              <a:rPr lang="da-DK" dirty="0">
                <a:latin typeface="Mulish Light" pitchFamily="2" charset="0"/>
              </a:rPr>
              <a:t> </a:t>
            </a:r>
          </a:p>
        </p:txBody>
      </p:sp>
      <p:sp>
        <p:nvSpPr>
          <p:cNvPr id="10" name="Title 3"/>
          <p:cNvSpPr txBox="1">
            <a:spLocks/>
          </p:cNvSpPr>
          <p:nvPr/>
        </p:nvSpPr>
        <p:spPr>
          <a:xfrm>
            <a:off x="6610950" y="1117324"/>
            <a:ext cx="5181000" cy="970745"/>
          </a:xfrm>
          <a:prstGeom prst="rect">
            <a:avLst/>
          </a:prstGeom>
          <a:ln>
            <a:noFill/>
          </a:ln>
        </p:spPr>
        <p:txBody>
          <a:bodyPr vert="horz" lIns="91440" tIns="45720" rIns="91440" bIns="45720" rtlCol="0" anchor="t">
            <a:noAutofit/>
          </a:bodyPr>
          <a:lstStyle>
            <a:lvl1pPr algn="l" defTabSz="914400" rtl="0" eaLnBrk="1" latinLnBrk="0" hangingPunct="1">
              <a:lnSpc>
                <a:spcPct val="90000"/>
              </a:lnSpc>
              <a:spcBef>
                <a:spcPct val="0"/>
              </a:spcBef>
              <a:buNone/>
              <a:defRPr sz="2600" b="0" i="0" kern="1200">
                <a:solidFill>
                  <a:schemeClr val="accent1"/>
                </a:solidFill>
                <a:latin typeface="Mulish Light"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3600" b="0" i="0" u="none" strike="noStrike" kern="1200" cap="none" spc="0" normalizeH="0" baseline="0" noProof="0" dirty="0">
                <a:ln>
                  <a:noFill/>
                </a:ln>
                <a:solidFill>
                  <a:srgbClr val="FFFFFF"/>
                </a:solidFill>
                <a:effectLst/>
                <a:uLnTx/>
                <a:uFillTx/>
                <a:latin typeface="Mulish Light" pitchFamily="2" charset="77"/>
                <a:ea typeface="+mj-ea"/>
                <a:cs typeface="+mj-cs"/>
              </a:rPr>
              <a:t>Target </a:t>
            </a:r>
            <a:r>
              <a:rPr kumimoji="0" lang="da-DK" sz="3600" b="0" i="0" u="none" strike="noStrike" kern="1200" cap="none" spc="0" normalizeH="0" baseline="0" noProof="0" dirty="0" err="1">
                <a:ln>
                  <a:noFill/>
                </a:ln>
                <a:solidFill>
                  <a:srgbClr val="FFFFFF"/>
                </a:solidFill>
                <a:effectLst/>
                <a:uLnTx/>
                <a:uFillTx/>
                <a:latin typeface="Mulish Light" pitchFamily="2" charset="77"/>
                <a:ea typeface="+mj-ea"/>
                <a:cs typeface="+mj-cs"/>
              </a:rPr>
              <a:t>group</a:t>
            </a:r>
            <a:endParaRPr kumimoji="0" lang="da-DK" sz="3600" b="0" i="0" u="none" strike="noStrike" kern="1200" cap="none" spc="0" normalizeH="0" baseline="0" noProof="0" dirty="0">
              <a:ln>
                <a:noFill/>
              </a:ln>
              <a:solidFill>
                <a:srgbClr val="FFFFFF"/>
              </a:solidFill>
              <a:effectLst/>
              <a:uLnTx/>
              <a:uFillTx/>
              <a:latin typeface="Mulish Light" pitchFamily="2" charset="77"/>
              <a:ea typeface="+mj-ea"/>
              <a:cs typeface="+mj-cs"/>
            </a:endParaRPr>
          </a:p>
        </p:txBody>
      </p:sp>
      <p:sp>
        <p:nvSpPr>
          <p:cNvPr id="11" name="Text Placeholder 4"/>
          <p:cNvSpPr>
            <a:spLocks noGrp="1"/>
          </p:cNvSpPr>
          <p:nvPr>
            <p:ph type="body" sz="quarter" idx="13"/>
          </p:nvPr>
        </p:nvSpPr>
        <p:spPr>
          <a:xfrm>
            <a:off x="6610950" y="2407156"/>
            <a:ext cx="5181000" cy="4075475"/>
          </a:xfrm>
          <a:ln>
            <a:noFill/>
          </a:ln>
        </p:spPr>
        <p:txBody>
          <a:bodyPr/>
          <a:lstStyle/>
          <a:p>
            <a:pPr marL="285750" indent="-285750">
              <a:spcAft>
                <a:spcPts val="1200"/>
              </a:spcAft>
              <a:buFont typeface="Arial" panose="020B0604020202020204" pitchFamily="34" charset="0"/>
              <a:buChar char="•"/>
            </a:pPr>
            <a:r>
              <a:rPr lang="en-US" sz="1800" dirty="0">
                <a:solidFill>
                  <a:schemeClr val="bg1"/>
                </a:solidFill>
                <a:latin typeface="Mulish Light" pitchFamily="2" charset="0"/>
              </a:rPr>
              <a:t>People in vulnerable positions with type-2 diabetes who need a tailor-made intervention to learn how to manage their disease and prevent late complications as a result of their diabetes.</a:t>
            </a:r>
          </a:p>
          <a:p>
            <a:pPr marL="285750" indent="-285750">
              <a:spcAft>
                <a:spcPts val="1200"/>
              </a:spcAft>
              <a:buFont typeface="Arial" panose="020B0604020202020204" pitchFamily="34" charset="0"/>
              <a:buChar char="•"/>
            </a:pPr>
            <a:r>
              <a:rPr lang="en-US" sz="1800" dirty="0">
                <a:solidFill>
                  <a:schemeClr val="bg1"/>
                </a:solidFill>
                <a:latin typeface="Mulish Light" pitchFamily="2" charset="0"/>
              </a:rPr>
              <a:t>Participants must:</a:t>
            </a:r>
          </a:p>
          <a:p>
            <a:pPr marL="501650" lvl="1" indent="-285750">
              <a:spcAft>
                <a:spcPts val="1200"/>
              </a:spcAft>
              <a:buFont typeface="Arial" panose="020B0604020202020204" pitchFamily="34" charset="0"/>
              <a:buChar char="•"/>
            </a:pPr>
            <a:r>
              <a:rPr lang="en-US" sz="1800" dirty="0">
                <a:solidFill>
                  <a:schemeClr val="bg1"/>
                </a:solidFill>
                <a:latin typeface="Mulish Light" pitchFamily="2" charset="0"/>
              </a:rPr>
              <a:t>be a resident of the participating municipality.</a:t>
            </a:r>
          </a:p>
          <a:p>
            <a:pPr marL="501650" lvl="1" indent="-285750">
              <a:spcAft>
                <a:spcPts val="1200"/>
              </a:spcAft>
              <a:buFont typeface="Arial" panose="020B0604020202020204" pitchFamily="34" charset="0"/>
              <a:buChar char="•"/>
            </a:pPr>
            <a:r>
              <a:rPr lang="en-US" sz="1800" dirty="0">
                <a:solidFill>
                  <a:schemeClr val="bg1"/>
                </a:solidFill>
                <a:latin typeface="Mulish Light" pitchFamily="2" charset="0"/>
              </a:rPr>
              <a:t>be between 18-65 years old.</a:t>
            </a:r>
          </a:p>
          <a:p>
            <a:pPr marL="501650" lvl="1" indent="-285750">
              <a:spcAft>
                <a:spcPts val="1200"/>
              </a:spcAft>
              <a:buFont typeface="Arial" panose="020B0604020202020204" pitchFamily="34" charset="0"/>
              <a:buChar char="•"/>
            </a:pPr>
            <a:r>
              <a:rPr lang="en-US" sz="1800" dirty="0">
                <a:solidFill>
                  <a:schemeClr val="bg1"/>
                </a:solidFill>
                <a:latin typeface="Mulish Light" pitchFamily="2" charset="0"/>
              </a:rPr>
              <a:t>have a long-term blood sugar level (HbA1c) of at least 53 </a:t>
            </a:r>
            <a:r>
              <a:rPr lang="en-US" sz="1800" dirty="0" err="1">
                <a:solidFill>
                  <a:schemeClr val="bg1"/>
                </a:solidFill>
                <a:latin typeface="Mulish Light" pitchFamily="2" charset="0"/>
              </a:rPr>
              <a:t>mmol</a:t>
            </a:r>
            <a:r>
              <a:rPr lang="en-US" sz="1800" dirty="0">
                <a:solidFill>
                  <a:schemeClr val="bg1"/>
                </a:solidFill>
                <a:latin typeface="Mulish Light" pitchFamily="2" charset="0"/>
              </a:rPr>
              <a:t>/ mol.</a:t>
            </a:r>
          </a:p>
        </p:txBody>
      </p:sp>
    </p:spTree>
    <p:extLst>
      <p:ext uri="{BB962C8B-B14F-4D97-AF65-F5344CB8AC3E}">
        <p14:creationId xmlns:p14="http://schemas.microsoft.com/office/powerpoint/2010/main" val="1150624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vert="horz" lIns="91440" tIns="45720" rIns="91440" bIns="45720" rtlCol="0" anchor="t">
            <a:noAutofit/>
          </a:bodyPr>
          <a:lstStyle/>
          <a:p>
            <a:r>
              <a:rPr lang="da-DK" sz="4200" dirty="0"/>
              <a:t>Outcomes </a:t>
            </a:r>
            <a:r>
              <a:rPr lang="da-DK" sz="4200" dirty="0" err="1"/>
              <a:t>structure</a:t>
            </a:r>
            <a:r>
              <a:rPr lang="da-DK" sz="4200" dirty="0"/>
              <a:t> and </a:t>
            </a:r>
            <a:r>
              <a:rPr lang="da-DK" sz="4200" dirty="0" err="1"/>
              <a:t>payments</a:t>
            </a:r>
            <a:endParaRPr lang="da-DK" sz="2600" dirty="0"/>
          </a:p>
        </p:txBody>
      </p:sp>
      <p:graphicFrame>
        <p:nvGraphicFramePr>
          <p:cNvPr id="5" name="Table 5">
            <a:extLst>
              <a:ext uri="{FF2B5EF4-FFF2-40B4-BE49-F238E27FC236}">
                <a16:creationId xmlns:a16="http://schemas.microsoft.com/office/drawing/2014/main" id="{BD56B65F-251D-D14F-D82D-E899AFD0ADC7}"/>
              </a:ext>
            </a:extLst>
          </p:cNvPr>
          <p:cNvGraphicFramePr>
            <a:graphicFrameLocks noGrp="1"/>
          </p:cNvGraphicFramePr>
          <p:nvPr>
            <p:ph sz="half" idx="1"/>
          </p:nvPr>
        </p:nvGraphicFramePr>
        <p:xfrm>
          <a:off x="1244601" y="2216038"/>
          <a:ext cx="9309100" cy="3888252"/>
        </p:xfrm>
        <a:graphic>
          <a:graphicData uri="http://schemas.openxmlformats.org/drawingml/2006/table">
            <a:tbl>
              <a:tblPr firstRow="1" bandRow="1">
                <a:tableStyleId>{69012ECD-51FC-41F1-AA8D-1B2483CD663E}</a:tableStyleId>
              </a:tblPr>
              <a:tblGrid>
                <a:gridCol w="4750926">
                  <a:extLst>
                    <a:ext uri="{9D8B030D-6E8A-4147-A177-3AD203B41FA5}">
                      <a16:colId xmlns:a16="http://schemas.microsoft.com/office/drawing/2014/main" val="4174801262"/>
                    </a:ext>
                  </a:extLst>
                </a:gridCol>
                <a:gridCol w="1366482">
                  <a:extLst>
                    <a:ext uri="{9D8B030D-6E8A-4147-A177-3AD203B41FA5}">
                      <a16:colId xmlns:a16="http://schemas.microsoft.com/office/drawing/2014/main" val="2301937082"/>
                    </a:ext>
                  </a:extLst>
                </a:gridCol>
                <a:gridCol w="1292411">
                  <a:extLst>
                    <a:ext uri="{9D8B030D-6E8A-4147-A177-3AD203B41FA5}">
                      <a16:colId xmlns:a16="http://schemas.microsoft.com/office/drawing/2014/main" val="4001003485"/>
                    </a:ext>
                  </a:extLst>
                </a:gridCol>
                <a:gridCol w="1899281">
                  <a:extLst>
                    <a:ext uri="{9D8B030D-6E8A-4147-A177-3AD203B41FA5}">
                      <a16:colId xmlns:a16="http://schemas.microsoft.com/office/drawing/2014/main" val="3164729185"/>
                    </a:ext>
                  </a:extLst>
                </a:gridCol>
              </a:tblGrid>
              <a:tr h="474492">
                <a:tc>
                  <a:txBody>
                    <a:bodyPr/>
                    <a:lstStyle/>
                    <a:p>
                      <a:r>
                        <a:rPr lang="en-US" sz="1600" noProof="0" dirty="0">
                          <a:latin typeface="Mulish Light" pitchFamily="2" charset="0"/>
                        </a:rPr>
                        <a:t>Outcome payments </a:t>
                      </a:r>
                      <a:r>
                        <a:rPr lang="en-US" sz="1600" baseline="0" noProof="0" dirty="0">
                          <a:latin typeface="Mulish Light" pitchFamily="2" charset="0"/>
                        </a:rPr>
                        <a:t> / </a:t>
                      </a:r>
                      <a:r>
                        <a:rPr lang="en-US" sz="1600" noProof="0" dirty="0">
                          <a:latin typeface="Mulish Light" pitchFamily="2" charset="0"/>
                        </a:rPr>
                        <a:t>Time for measuring</a:t>
                      </a:r>
                    </a:p>
                  </a:txBody>
                  <a:tcPr marL="111711" marR="111711" anchor="ctr"/>
                </a:tc>
                <a:tc>
                  <a:txBody>
                    <a:bodyPr/>
                    <a:lstStyle/>
                    <a:p>
                      <a:pPr algn="ctr" fontAlgn="b"/>
                      <a:r>
                        <a:rPr lang="en-US" sz="1600" u="none" strike="noStrike" noProof="0" dirty="0">
                          <a:effectLst/>
                          <a:latin typeface="Mulish Light" pitchFamily="2" charset="0"/>
                        </a:rPr>
                        <a:t>12M</a:t>
                      </a:r>
                      <a:endParaRPr lang="en-US" sz="1600" b="0" i="0" u="none" strike="noStrike" noProof="0" dirty="0">
                        <a:solidFill>
                          <a:srgbClr val="FFFFFF"/>
                        </a:solidFill>
                        <a:effectLst/>
                        <a:latin typeface="Mulish Light" pitchFamily="2" charset="0"/>
                      </a:endParaRPr>
                    </a:p>
                  </a:txBody>
                  <a:tcPr marL="0" marR="0" marT="0" marB="0" anchor="ctr"/>
                </a:tc>
                <a:tc>
                  <a:txBody>
                    <a:bodyPr/>
                    <a:lstStyle/>
                    <a:p>
                      <a:pPr algn="ctr" fontAlgn="b"/>
                      <a:r>
                        <a:rPr lang="en-US" sz="1600" u="none" strike="noStrike" noProof="0" dirty="0">
                          <a:effectLst/>
                          <a:latin typeface="Mulish Light" pitchFamily="2" charset="0"/>
                        </a:rPr>
                        <a:t>24M</a:t>
                      </a:r>
                      <a:endParaRPr lang="en-US" sz="1600" b="0" i="0" u="none" strike="noStrike" noProof="0" dirty="0">
                        <a:solidFill>
                          <a:srgbClr val="FFFFFF"/>
                        </a:solidFill>
                        <a:effectLst/>
                        <a:latin typeface="Mulish Light" pitchFamily="2" charset="0"/>
                      </a:endParaRPr>
                    </a:p>
                  </a:txBody>
                  <a:tcPr marL="0" marR="0" marT="0" marB="0" anchor="ctr"/>
                </a:tc>
                <a:tc>
                  <a:txBody>
                    <a:bodyPr/>
                    <a:lstStyle/>
                    <a:p>
                      <a:pPr algn="ctr" fontAlgn="b"/>
                      <a:r>
                        <a:rPr lang="en-US" sz="1600" u="none" strike="noStrike" noProof="0" dirty="0">
                          <a:effectLst/>
                          <a:latin typeface="Mulish Light" pitchFamily="2" charset="0"/>
                        </a:rPr>
                        <a:t>36M</a:t>
                      </a:r>
                      <a:endParaRPr lang="en-US" sz="1600" b="0" i="0" u="none" strike="noStrike" noProof="0" dirty="0">
                        <a:solidFill>
                          <a:srgbClr val="FFFFFF"/>
                        </a:solidFill>
                        <a:effectLst/>
                        <a:latin typeface="Mulish Light" pitchFamily="2" charset="0"/>
                      </a:endParaRPr>
                    </a:p>
                  </a:txBody>
                  <a:tcPr marL="0" marR="0" marT="0" marB="0" anchor="ctr"/>
                </a:tc>
                <a:extLst>
                  <a:ext uri="{0D108BD9-81ED-4DB2-BD59-A6C34878D82A}">
                    <a16:rowId xmlns:a16="http://schemas.microsoft.com/office/drawing/2014/main" val="483554296"/>
                  </a:ext>
                </a:extLst>
              </a:tr>
              <a:tr h="474492">
                <a:tc>
                  <a:txBody>
                    <a:bodyPr/>
                    <a:lstStyle/>
                    <a:p>
                      <a:pPr algn="l" fontAlgn="b"/>
                      <a:endParaRPr lang="en-US" sz="1600" u="none" strike="noStrike" noProof="0" dirty="0">
                        <a:solidFill>
                          <a:schemeClr val="accent1"/>
                        </a:solidFill>
                        <a:effectLst/>
                        <a:latin typeface="Mulish Light" pitchFamily="2" charset="0"/>
                      </a:endParaRPr>
                    </a:p>
                    <a:p>
                      <a:pPr algn="l" fontAlgn="b"/>
                      <a:r>
                        <a:rPr lang="en-US" sz="1600" b="1" u="none" strike="noStrike" noProof="0" dirty="0">
                          <a:solidFill>
                            <a:schemeClr val="accent1"/>
                          </a:solidFill>
                          <a:effectLst/>
                          <a:latin typeface="Mulish Light" pitchFamily="2" charset="0"/>
                        </a:rPr>
                        <a:t>1: Individual outcome payment </a:t>
                      </a:r>
                      <a:br>
                        <a:rPr lang="en-US" sz="1600" u="none" strike="noStrike" noProof="0" dirty="0">
                          <a:solidFill>
                            <a:schemeClr val="accent1"/>
                          </a:solidFill>
                          <a:effectLst/>
                          <a:latin typeface="Mulish Light" pitchFamily="2" charset="0"/>
                        </a:rPr>
                      </a:br>
                      <a:br>
                        <a:rPr lang="en-US" sz="1600" u="none" strike="noStrike" noProof="0" dirty="0">
                          <a:solidFill>
                            <a:schemeClr val="accent1"/>
                          </a:solidFill>
                          <a:effectLst/>
                          <a:latin typeface="Mulish Light" pitchFamily="2" charset="0"/>
                        </a:rPr>
                      </a:br>
                      <a:r>
                        <a:rPr lang="en-US" sz="1600" u="none" strike="noStrike" noProof="0" dirty="0">
                          <a:solidFill>
                            <a:schemeClr val="accent1"/>
                          </a:solidFill>
                          <a:effectLst/>
                          <a:latin typeface="Mulish Light" pitchFamily="2" charset="0"/>
                        </a:rPr>
                        <a:t>(DKK 63,000, 45,000 and 35,000 per person, at the three points of measuring, who achieves a reduction in HbA1c</a:t>
                      </a:r>
                      <a:r>
                        <a:rPr lang="en-US" sz="1600" u="none" strike="noStrike" baseline="0" noProof="0" dirty="0">
                          <a:solidFill>
                            <a:schemeClr val="accent1"/>
                          </a:solidFill>
                          <a:effectLst/>
                          <a:latin typeface="Mulish Light" pitchFamily="2" charset="0"/>
                        </a:rPr>
                        <a:t> of at least</a:t>
                      </a:r>
                      <a:r>
                        <a:rPr lang="en-US" sz="1600" u="none" strike="noStrike" noProof="0" dirty="0">
                          <a:solidFill>
                            <a:schemeClr val="accent1"/>
                          </a:solidFill>
                          <a:effectLst/>
                          <a:latin typeface="Mulish Light" pitchFamily="2" charset="0"/>
                        </a:rPr>
                        <a:t> 8.5 % compared</a:t>
                      </a:r>
                      <a:r>
                        <a:rPr lang="en-US" sz="1600" u="none" strike="noStrike" baseline="0" noProof="0" dirty="0">
                          <a:solidFill>
                            <a:schemeClr val="accent1"/>
                          </a:solidFill>
                          <a:effectLst/>
                          <a:latin typeface="Mulish Light" pitchFamily="2" charset="0"/>
                        </a:rPr>
                        <a:t> to start level</a:t>
                      </a:r>
                      <a:r>
                        <a:rPr lang="en-US" sz="1600" u="none" strike="noStrike" noProof="0" dirty="0">
                          <a:solidFill>
                            <a:schemeClr val="accent1"/>
                          </a:solidFill>
                          <a:effectLst/>
                          <a:latin typeface="Mulish Light" pitchFamily="2" charset="0"/>
                        </a:rPr>
                        <a:t>)</a:t>
                      </a:r>
                      <a:endParaRPr lang="en-US" sz="1600" b="1" i="0" u="none" strike="noStrike" noProof="0" dirty="0">
                        <a:solidFill>
                          <a:schemeClr val="accent1"/>
                        </a:solidFill>
                        <a:effectLst/>
                        <a:latin typeface="Mulish Light" pitchFamily="2" charset="0"/>
                      </a:endParaRPr>
                    </a:p>
                  </a:txBody>
                  <a:tcPr marL="0" marR="0" marT="0" marB="0" anchor="ctr"/>
                </a:tc>
                <a:tc>
                  <a:txBody>
                    <a:bodyPr/>
                    <a:lstStyle/>
                    <a:p>
                      <a:pPr algn="r" fontAlgn="b"/>
                      <a:r>
                        <a:rPr lang="en-US" sz="1600" u="none" strike="noStrike" noProof="0" dirty="0">
                          <a:solidFill>
                            <a:schemeClr val="accent1"/>
                          </a:solidFill>
                          <a:effectLst/>
                          <a:latin typeface="Mulish Light" pitchFamily="2" charset="0"/>
                        </a:rPr>
                        <a:t>DKK 63,000/</a:t>
                      </a:r>
                    </a:p>
                    <a:p>
                      <a:pPr algn="r" fontAlgn="b"/>
                      <a:r>
                        <a:rPr lang="en-US" sz="1600" u="none" strike="noStrike" noProof="0" dirty="0">
                          <a:solidFill>
                            <a:schemeClr val="accent1"/>
                          </a:solidFill>
                          <a:effectLst/>
                          <a:latin typeface="Mulish Light" pitchFamily="2" charset="0"/>
                        </a:rPr>
                        <a:t>EUR 8,400 </a:t>
                      </a:r>
                      <a:endParaRPr lang="en-US" sz="1600" b="0" i="0" u="none" strike="noStrike" noProof="0" dirty="0">
                        <a:solidFill>
                          <a:schemeClr val="accent1"/>
                        </a:solidFill>
                        <a:effectLst/>
                        <a:latin typeface="Mulish Light" pitchFamily="2" charset="0"/>
                      </a:endParaRPr>
                    </a:p>
                  </a:txBody>
                  <a:tcPr marL="0" marR="0" marT="0" marB="0" anchor="ctr"/>
                </a:tc>
                <a:tc>
                  <a:txBody>
                    <a:bodyPr/>
                    <a:lstStyle/>
                    <a:p>
                      <a:pPr algn="r" fontAlgn="b"/>
                      <a:r>
                        <a:rPr lang="en-US" sz="1600" u="none" strike="noStrike" noProof="0" dirty="0">
                          <a:solidFill>
                            <a:schemeClr val="accent1"/>
                          </a:solidFill>
                          <a:effectLst/>
                          <a:latin typeface="Mulish Light" pitchFamily="2" charset="0"/>
                        </a:rPr>
                        <a:t>DKK 45</a:t>
                      </a:r>
                      <a:r>
                        <a:rPr lang="en-US" sz="1600" u="none" strike="noStrike" baseline="0" noProof="0" dirty="0">
                          <a:solidFill>
                            <a:schemeClr val="accent1"/>
                          </a:solidFill>
                          <a:effectLst/>
                          <a:latin typeface="Mulish Light" pitchFamily="2" charset="0"/>
                        </a:rPr>
                        <a:t>,</a:t>
                      </a:r>
                      <a:r>
                        <a:rPr lang="en-US" sz="1600" u="none" strike="noStrike" noProof="0" dirty="0">
                          <a:solidFill>
                            <a:schemeClr val="accent1"/>
                          </a:solidFill>
                          <a:effectLst/>
                          <a:latin typeface="Mulish Light" pitchFamily="2" charset="0"/>
                        </a:rPr>
                        <a:t>000/</a:t>
                      </a:r>
                    </a:p>
                    <a:p>
                      <a:pPr algn="r" fontAlgn="b"/>
                      <a:r>
                        <a:rPr lang="en-US" sz="1600" u="none" strike="noStrike" noProof="0" dirty="0">
                          <a:solidFill>
                            <a:schemeClr val="accent1"/>
                          </a:solidFill>
                          <a:effectLst/>
                          <a:latin typeface="Mulish Light" pitchFamily="2" charset="0"/>
                        </a:rPr>
                        <a:t>EUR 6,000</a:t>
                      </a:r>
                      <a:endParaRPr lang="en-US" sz="1600" b="0" i="0" u="none" strike="noStrike" noProof="0" dirty="0">
                        <a:solidFill>
                          <a:schemeClr val="accent1"/>
                        </a:solidFill>
                        <a:effectLst/>
                        <a:latin typeface="Mulish Light" pitchFamily="2" charset="0"/>
                      </a:endParaRPr>
                    </a:p>
                  </a:txBody>
                  <a:tcPr marL="0" marR="0" marT="0" marB="0" anchor="ctr"/>
                </a:tc>
                <a:tc>
                  <a:txBody>
                    <a:bodyPr/>
                    <a:lstStyle/>
                    <a:p>
                      <a:pPr algn="r" fontAlgn="b"/>
                      <a:r>
                        <a:rPr lang="en-US" sz="1600" u="none" strike="noStrike" noProof="0" dirty="0">
                          <a:solidFill>
                            <a:schemeClr val="accent1"/>
                          </a:solidFill>
                          <a:effectLst/>
                          <a:latin typeface="Mulish Light" pitchFamily="2" charset="0"/>
                        </a:rPr>
                        <a:t>DKK 35,000/</a:t>
                      </a:r>
                    </a:p>
                    <a:p>
                      <a:pPr algn="r" fontAlgn="b"/>
                      <a:r>
                        <a:rPr lang="en-US" sz="1600" u="none" strike="noStrike" noProof="0" dirty="0">
                          <a:solidFill>
                            <a:schemeClr val="accent1"/>
                          </a:solidFill>
                          <a:effectLst/>
                          <a:latin typeface="Mulish Light" pitchFamily="2" charset="0"/>
                        </a:rPr>
                        <a:t>EUR 4,700</a:t>
                      </a:r>
                      <a:endParaRPr lang="en-US" sz="1600" b="0" i="0" u="none" strike="noStrike" noProof="0" dirty="0">
                        <a:solidFill>
                          <a:schemeClr val="accent1"/>
                        </a:solidFill>
                        <a:effectLst/>
                        <a:latin typeface="Mulish Light" pitchFamily="2" charset="0"/>
                      </a:endParaRPr>
                    </a:p>
                  </a:txBody>
                  <a:tcPr marL="0" marR="0" marT="0" marB="0" anchor="ctr"/>
                </a:tc>
                <a:extLst>
                  <a:ext uri="{0D108BD9-81ED-4DB2-BD59-A6C34878D82A}">
                    <a16:rowId xmlns:a16="http://schemas.microsoft.com/office/drawing/2014/main" val="1305573867"/>
                  </a:ext>
                </a:extLst>
              </a:tr>
              <a:tr h="623990">
                <a:tc>
                  <a:txBody>
                    <a:bodyPr/>
                    <a:lstStyle/>
                    <a:p>
                      <a:pPr algn="l" fontAlgn="b"/>
                      <a:endParaRPr lang="en-US" sz="1600" u="none" strike="noStrike" noProof="0" dirty="0">
                        <a:solidFill>
                          <a:schemeClr val="accent1"/>
                        </a:solidFill>
                        <a:effectLst/>
                        <a:latin typeface="Mulish Light" pitchFamily="2" charset="0"/>
                      </a:endParaRPr>
                    </a:p>
                    <a:p>
                      <a:pPr algn="l" fontAlgn="b"/>
                      <a:r>
                        <a:rPr lang="en-US" sz="1600" b="1" u="none" strike="noStrike" noProof="0" dirty="0">
                          <a:solidFill>
                            <a:schemeClr val="accent1"/>
                          </a:solidFill>
                          <a:effectLst/>
                          <a:latin typeface="Mulish Light" pitchFamily="2" charset="0"/>
                        </a:rPr>
                        <a:t>2: Collective</a:t>
                      </a:r>
                      <a:r>
                        <a:rPr lang="en-US" sz="1600" b="1" u="none" strike="noStrike" baseline="0" noProof="0" dirty="0">
                          <a:solidFill>
                            <a:schemeClr val="accent1"/>
                          </a:solidFill>
                          <a:effectLst/>
                          <a:latin typeface="Mulish Light" pitchFamily="2" charset="0"/>
                        </a:rPr>
                        <a:t> outcome payment </a:t>
                      </a:r>
                    </a:p>
                    <a:p>
                      <a:pPr algn="l" fontAlgn="b"/>
                      <a:endParaRPr lang="en-US" sz="1600" u="none" strike="noStrike" baseline="0" noProof="0" dirty="0">
                        <a:solidFill>
                          <a:schemeClr val="accent1"/>
                        </a:solidFill>
                        <a:effectLst/>
                        <a:latin typeface="Mulish Light" pitchFamily="2" charset="0"/>
                      </a:endParaRPr>
                    </a:p>
                    <a:p>
                      <a:pPr algn="l" fontAlgn="b"/>
                      <a:r>
                        <a:rPr lang="en-US" sz="1600" u="none" strike="noStrike" baseline="0" noProof="0" dirty="0">
                          <a:solidFill>
                            <a:schemeClr val="accent1"/>
                          </a:solidFill>
                          <a:effectLst/>
                          <a:latin typeface="Mulish Light" pitchFamily="2" charset="0"/>
                        </a:rPr>
                        <a:t>(DKK 6,500 per unit (</a:t>
                      </a:r>
                      <a:r>
                        <a:rPr lang="en-US" sz="1600" u="none" strike="noStrike" baseline="0" noProof="0" dirty="0" err="1">
                          <a:solidFill>
                            <a:schemeClr val="accent1"/>
                          </a:solidFill>
                          <a:effectLst/>
                          <a:latin typeface="Mulish Light" pitchFamily="2" charset="0"/>
                        </a:rPr>
                        <a:t>mmol</a:t>
                      </a:r>
                      <a:r>
                        <a:rPr lang="en-US" sz="1600" u="none" strike="noStrike" baseline="0" noProof="0" dirty="0">
                          <a:solidFill>
                            <a:schemeClr val="accent1"/>
                          </a:solidFill>
                          <a:effectLst/>
                          <a:latin typeface="Mulish Light" pitchFamily="2" charset="0"/>
                        </a:rPr>
                        <a:t>/</a:t>
                      </a:r>
                      <a:r>
                        <a:rPr lang="en-US" sz="1600" u="none" strike="noStrike" baseline="0" noProof="0" dirty="0" err="1">
                          <a:solidFill>
                            <a:schemeClr val="accent1"/>
                          </a:solidFill>
                          <a:effectLst/>
                          <a:latin typeface="Mulish Light" pitchFamily="2" charset="0"/>
                        </a:rPr>
                        <a:t>mol</a:t>
                      </a:r>
                      <a:r>
                        <a:rPr lang="en-US" sz="1600" u="none" strike="noStrike" baseline="0" noProof="0" dirty="0">
                          <a:solidFill>
                            <a:schemeClr val="accent1"/>
                          </a:solidFill>
                          <a:effectLst/>
                          <a:latin typeface="Mulish Light" pitchFamily="2" charset="0"/>
                        </a:rPr>
                        <a:t>) for which the collective blood sugar level (HbA1c) is reduced among participants who have gone through the whole intervention)</a:t>
                      </a:r>
                      <a:endParaRPr lang="en-US" sz="1600" b="1" i="0" u="none" strike="noStrike" noProof="0" dirty="0">
                        <a:solidFill>
                          <a:schemeClr val="accent1"/>
                        </a:solidFill>
                        <a:effectLst/>
                        <a:latin typeface="Mulish Light" pitchFamily="2" charset="0"/>
                      </a:endParaRPr>
                    </a:p>
                  </a:txBody>
                  <a:tcPr marL="0" marR="0" marT="0" marB="0" anchor="ctr"/>
                </a:tc>
                <a:tc>
                  <a:txBody>
                    <a:bodyPr/>
                    <a:lstStyle/>
                    <a:p>
                      <a:pPr algn="r" fontAlgn="b"/>
                      <a:endParaRPr lang="en-US" sz="1600" b="0" i="0" u="none" strike="noStrike" noProof="0" dirty="0">
                        <a:solidFill>
                          <a:schemeClr val="accent1"/>
                        </a:solidFill>
                        <a:effectLst/>
                        <a:latin typeface="Mulish Light" pitchFamily="2" charset="0"/>
                      </a:endParaRPr>
                    </a:p>
                  </a:txBody>
                  <a:tcPr marL="0" marR="0" marT="0" marB="0" anchor="ctr"/>
                </a:tc>
                <a:tc>
                  <a:txBody>
                    <a:bodyPr/>
                    <a:lstStyle/>
                    <a:p>
                      <a:pPr algn="r" fontAlgn="b"/>
                      <a:r>
                        <a:rPr lang="en-US" sz="1600" u="none" strike="noStrike" noProof="0" dirty="0">
                          <a:solidFill>
                            <a:schemeClr val="accent1"/>
                          </a:solidFill>
                          <a:effectLst/>
                          <a:latin typeface="Mulish Light" pitchFamily="2" charset="0"/>
                        </a:rPr>
                        <a:t> </a:t>
                      </a:r>
                      <a:endParaRPr lang="en-US" sz="1600" b="0" i="0" u="none" strike="noStrike" noProof="0" dirty="0">
                        <a:solidFill>
                          <a:schemeClr val="accent1"/>
                        </a:solidFill>
                        <a:effectLst/>
                        <a:latin typeface="Mulish Light" pitchFamily="2" charset="0"/>
                      </a:endParaRPr>
                    </a:p>
                  </a:txBody>
                  <a:tcPr marL="0" marR="0" marT="0" marB="0" anchor="ctr"/>
                </a:tc>
                <a:tc>
                  <a:txBody>
                    <a:bodyPr/>
                    <a:lstStyle/>
                    <a:p>
                      <a:pPr algn="r" fontAlgn="b"/>
                      <a:r>
                        <a:rPr lang="en-US" sz="1600" u="none" strike="noStrike" noProof="0" dirty="0">
                          <a:solidFill>
                            <a:schemeClr val="accent1"/>
                          </a:solidFill>
                          <a:effectLst/>
                          <a:latin typeface="Mulish Light" pitchFamily="2" charset="0"/>
                        </a:rPr>
                        <a:t>+/- DKK 6</a:t>
                      </a:r>
                      <a:r>
                        <a:rPr lang="en-US" sz="1600" u="none" strike="noStrike" baseline="0" noProof="0" dirty="0">
                          <a:solidFill>
                            <a:schemeClr val="accent1"/>
                          </a:solidFill>
                          <a:effectLst/>
                          <a:latin typeface="Mulish Light" pitchFamily="2" charset="0"/>
                        </a:rPr>
                        <a:t>,</a:t>
                      </a:r>
                      <a:r>
                        <a:rPr lang="en-US" sz="1600" u="none" strike="noStrike" noProof="0" dirty="0">
                          <a:solidFill>
                            <a:schemeClr val="accent1"/>
                          </a:solidFill>
                          <a:effectLst/>
                          <a:latin typeface="Mulish Light" pitchFamily="2" charset="0"/>
                        </a:rPr>
                        <a:t>500  per unit (up and down)*</a:t>
                      </a:r>
                    </a:p>
                    <a:p>
                      <a:pPr algn="r" fontAlgn="b"/>
                      <a:r>
                        <a:rPr lang="en-US" sz="1600" u="none" strike="noStrike" noProof="0" dirty="0">
                          <a:solidFill>
                            <a:schemeClr val="accent1"/>
                          </a:solidFill>
                          <a:effectLst/>
                          <a:latin typeface="Mulish Light" pitchFamily="2" charset="0"/>
                        </a:rPr>
                        <a:t>EUR 873 </a:t>
                      </a:r>
                      <a:endParaRPr lang="en-US" sz="1600" b="0" i="0" u="none" strike="noStrike" noProof="0" dirty="0">
                        <a:solidFill>
                          <a:schemeClr val="accent1"/>
                        </a:solidFill>
                        <a:effectLst/>
                        <a:latin typeface="Mulish Light" pitchFamily="2" charset="0"/>
                      </a:endParaRPr>
                    </a:p>
                  </a:txBody>
                  <a:tcPr marL="0" marR="0" marT="0" marB="0" anchor="ctr"/>
                </a:tc>
                <a:extLst>
                  <a:ext uri="{0D108BD9-81ED-4DB2-BD59-A6C34878D82A}">
                    <a16:rowId xmlns:a16="http://schemas.microsoft.com/office/drawing/2014/main" val="4250649603"/>
                  </a:ext>
                </a:extLst>
              </a:tr>
            </a:tbl>
          </a:graphicData>
        </a:graphic>
      </p:graphicFrame>
      <p:sp>
        <p:nvSpPr>
          <p:cNvPr id="2" name="Rectangle 1"/>
          <p:cNvSpPr/>
          <p:nvPr/>
        </p:nvSpPr>
        <p:spPr>
          <a:xfrm>
            <a:off x="1388919" y="6205744"/>
            <a:ext cx="3674404"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b="0" i="0" u="none" strike="noStrike" kern="1200" cap="none" spc="0" normalizeH="0" baseline="0" noProof="0" dirty="0">
                <a:ln>
                  <a:noFill/>
                </a:ln>
                <a:solidFill>
                  <a:srgbClr val="003859"/>
                </a:solidFill>
                <a:effectLst/>
                <a:uLnTx/>
                <a:uFillTx/>
                <a:latin typeface="Mulish Light" pitchFamily="2" charset="0"/>
                <a:ea typeface="+mn-ea"/>
                <a:cs typeface="+mn-cs"/>
              </a:rPr>
              <a:t>* The </a:t>
            </a:r>
            <a:r>
              <a:rPr kumimoji="0" lang="da-DK" sz="1100" b="0" i="0" u="none" strike="noStrike" kern="1200" cap="none" spc="0" normalizeH="0" baseline="0" noProof="0" dirty="0" err="1">
                <a:ln>
                  <a:noFill/>
                </a:ln>
                <a:solidFill>
                  <a:srgbClr val="003859"/>
                </a:solidFill>
                <a:effectLst/>
                <a:uLnTx/>
                <a:uFillTx/>
                <a:latin typeface="Mulish Light" pitchFamily="2" charset="0"/>
                <a:ea typeface="+mn-ea"/>
                <a:cs typeface="+mn-cs"/>
              </a:rPr>
              <a:t>collective</a:t>
            </a:r>
            <a:r>
              <a:rPr kumimoji="0" lang="da-DK" sz="1100" b="0" i="0" u="none" strike="noStrike" kern="1200" cap="none" spc="0" normalizeH="0" baseline="0" noProof="0" dirty="0">
                <a:ln>
                  <a:noFill/>
                </a:ln>
                <a:solidFill>
                  <a:srgbClr val="003859"/>
                </a:solidFill>
                <a:effectLst/>
                <a:uLnTx/>
                <a:uFillTx/>
                <a:latin typeface="Mulish Light" pitchFamily="2" charset="0"/>
                <a:ea typeface="+mn-ea"/>
                <a:cs typeface="+mn-cs"/>
              </a:rPr>
              <a:t> </a:t>
            </a:r>
            <a:r>
              <a:rPr kumimoji="0" lang="da-DK" sz="1100" b="0" i="0" u="none" strike="noStrike" kern="1200" cap="none" spc="0" normalizeH="0" baseline="0" noProof="0" dirty="0" err="1">
                <a:ln>
                  <a:noFill/>
                </a:ln>
                <a:solidFill>
                  <a:srgbClr val="003859"/>
                </a:solidFill>
                <a:effectLst/>
                <a:uLnTx/>
                <a:uFillTx/>
                <a:latin typeface="Mulish Light" pitchFamily="2" charset="0"/>
                <a:ea typeface="+mn-ea"/>
                <a:cs typeface="+mn-cs"/>
              </a:rPr>
              <a:t>outcome</a:t>
            </a:r>
            <a:r>
              <a:rPr kumimoji="0" lang="da-DK" sz="1100" b="0" i="0" u="none" strike="noStrike" kern="1200" cap="none" spc="0" normalizeH="0" baseline="0" noProof="0" dirty="0">
                <a:ln>
                  <a:noFill/>
                </a:ln>
                <a:solidFill>
                  <a:srgbClr val="003859"/>
                </a:solidFill>
                <a:effectLst/>
                <a:uLnTx/>
                <a:uFillTx/>
                <a:latin typeface="Mulish Light" pitchFamily="2" charset="0"/>
                <a:ea typeface="+mn-ea"/>
                <a:cs typeface="+mn-cs"/>
              </a:rPr>
              <a:t> </a:t>
            </a:r>
            <a:r>
              <a:rPr kumimoji="0" lang="da-DK" sz="1100" b="0" i="0" u="none" strike="noStrike" kern="1200" cap="none" spc="0" normalizeH="0" baseline="0" noProof="0" dirty="0" err="1">
                <a:ln>
                  <a:noFill/>
                </a:ln>
                <a:solidFill>
                  <a:srgbClr val="003859"/>
                </a:solidFill>
                <a:effectLst/>
                <a:uLnTx/>
                <a:uFillTx/>
                <a:latin typeface="Mulish Light" pitchFamily="2" charset="0"/>
                <a:ea typeface="+mn-ea"/>
                <a:cs typeface="+mn-cs"/>
              </a:rPr>
              <a:t>payment</a:t>
            </a:r>
            <a:r>
              <a:rPr kumimoji="0" lang="da-DK" sz="1100" b="0" i="0" u="none" strike="noStrike" kern="1200" cap="none" spc="0" normalizeH="0" baseline="0" noProof="0" dirty="0">
                <a:ln>
                  <a:noFill/>
                </a:ln>
                <a:solidFill>
                  <a:srgbClr val="003859"/>
                </a:solidFill>
                <a:effectLst/>
                <a:uLnTx/>
                <a:uFillTx/>
                <a:latin typeface="Mulish Light" pitchFamily="2" charset="0"/>
                <a:ea typeface="+mn-ea"/>
                <a:cs typeface="+mn-cs"/>
              </a:rPr>
              <a:t> </a:t>
            </a:r>
            <a:r>
              <a:rPr kumimoji="0" lang="da-DK" sz="1100" b="0" i="0" u="none" strike="noStrike" kern="1200" cap="none" spc="0" normalizeH="0" baseline="0" noProof="0" dirty="0" err="1">
                <a:ln>
                  <a:noFill/>
                </a:ln>
                <a:solidFill>
                  <a:srgbClr val="003859"/>
                </a:solidFill>
                <a:effectLst/>
                <a:uLnTx/>
                <a:uFillTx/>
                <a:latin typeface="Mulish Light" pitchFamily="2" charset="0"/>
                <a:ea typeface="+mn-ea"/>
                <a:cs typeface="+mn-cs"/>
              </a:rPr>
              <a:t>can</a:t>
            </a:r>
            <a:r>
              <a:rPr kumimoji="0" lang="da-DK" sz="1100" b="0" i="0" u="none" strike="noStrike" kern="1200" cap="none" spc="0" normalizeH="0" baseline="0" noProof="0" dirty="0">
                <a:ln>
                  <a:noFill/>
                </a:ln>
                <a:solidFill>
                  <a:srgbClr val="003859"/>
                </a:solidFill>
                <a:effectLst/>
                <a:uLnTx/>
                <a:uFillTx/>
                <a:latin typeface="Mulish Light" pitchFamily="2" charset="0"/>
                <a:ea typeface="+mn-ea"/>
                <a:cs typeface="+mn-cs"/>
              </a:rPr>
              <a:t>not </a:t>
            </a:r>
            <a:r>
              <a:rPr kumimoji="0" lang="da-DK" sz="1100" b="0" i="0" u="none" strike="noStrike" kern="1200" cap="none" spc="0" normalizeH="0" baseline="0" noProof="0" err="1">
                <a:ln>
                  <a:noFill/>
                </a:ln>
                <a:solidFill>
                  <a:srgbClr val="003859"/>
                </a:solidFill>
                <a:effectLst/>
                <a:uLnTx/>
                <a:uFillTx/>
                <a:latin typeface="Mulish Light" pitchFamily="2" charset="0"/>
                <a:ea typeface="+mn-ea"/>
                <a:cs typeface="+mn-cs"/>
              </a:rPr>
              <a:t>be</a:t>
            </a:r>
            <a:r>
              <a:rPr kumimoji="0" lang="da-DK" sz="1100" b="0" i="0" u="none" strike="noStrike" kern="1200" cap="none" spc="0" normalizeH="0" baseline="0" noProof="0">
                <a:ln>
                  <a:noFill/>
                </a:ln>
                <a:solidFill>
                  <a:srgbClr val="003859"/>
                </a:solidFill>
                <a:effectLst/>
                <a:uLnTx/>
                <a:uFillTx/>
                <a:latin typeface="Mulish Light" pitchFamily="2" charset="0"/>
                <a:ea typeface="+mn-ea"/>
                <a:cs typeface="+mn-cs"/>
              </a:rPr>
              <a:t> negative. </a:t>
            </a:r>
            <a:endParaRPr kumimoji="0" lang="da-DK" sz="1100" b="0" i="0" u="none" strike="noStrike" kern="1200" cap="none" spc="0" normalizeH="0" baseline="0" noProof="0" dirty="0">
              <a:ln>
                <a:noFill/>
              </a:ln>
              <a:solidFill>
                <a:srgbClr val="003859"/>
              </a:solidFill>
              <a:effectLst/>
              <a:uLnTx/>
              <a:uFillTx/>
              <a:latin typeface="Mulish Light" pitchFamily="2" charset="0"/>
              <a:ea typeface="+mn-ea"/>
              <a:cs typeface="+mn-cs"/>
            </a:endParaRPr>
          </a:p>
        </p:txBody>
      </p:sp>
    </p:spTree>
    <p:extLst>
      <p:ext uri="{BB962C8B-B14F-4D97-AF65-F5344CB8AC3E}">
        <p14:creationId xmlns:p14="http://schemas.microsoft.com/office/powerpoint/2010/main" val="35422070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oAutofit/>
          </a:bodyPr>
          <a:lstStyle/>
          <a:p>
            <a:r>
              <a:rPr lang="da-DK" sz="4000" dirty="0"/>
              <a:t>Cash flow and </a:t>
            </a:r>
            <a:r>
              <a:rPr lang="da-DK" sz="4000" dirty="0" err="1"/>
              <a:t>financial</a:t>
            </a:r>
            <a:r>
              <a:rPr lang="da-DK" sz="4000" dirty="0"/>
              <a:t> data</a:t>
            </a:r>
          </a:p>
        </p:txBody>
      </p:sp>
      <p:graphicFrame>
        <p:nvGraphicFramePr>
          <p:cNvPr id="9" name="Table 8"/>
          <p:cNvGraphicFramePr>
            <a:graphicFrameLocks noGrp="1"/>
          </p:cNvGraphicFramePr>
          <p:nvPr/>
        </p:nvGraphicFramePr>
        <p:xfrm>
          <a:off x="7472514" y="2605966"/>
          <a:ext cx="4060723" cy="2118016"/>
        </p:xfrm>
        <a:graphic>
          <a:graphicData uri="http://schemas.openxmlformats.org/drawingml/2006/table">
            <a:tbl>
              <a:tblPr firstRow="1" bandRow="1">
                <a:tableStyleId>{5C22544A-7EE6-4342-B048-85BDC9FD1C3A}</a:tableStyleId>
              </a:tblPr>
              <a:tblGrid>
                <a:gridCol w="2614208">
                  <a:extLst>
                    <a:ext uri="{9D8B030D-6E8A-4147-A177-3AD203B41FA5}">
                      <a16:colId xmlns:a16="http://schemas.microsoft.com/office/drawing/2014/main" val="2412302982"/>
                    </a:ext>
                  </a:extLst>
                </a:gridCol>
                <a:gridCol w="1446515">
                  <a:extLst>
                    <a:ext uri="{9D8B030D-6E8A-4147-A177-3AD203B41FA5}">
                      <a16:colId xmlns:a16="http://schemas.microsoft.com/office/drawing/2014/main" val="622326498"/>
                    </a:ext>
                  </a:extLst>
                </a:gridCol>
              </a:tblGrid>
              <a:tr h="380656">
                <a:tc gridSpan="2">
                  <a:txBody>
                    <a:bodyPr/>
                    <a:lstStyle/>
                    <a:p>
                      <a:r>
                        <a:rPr lang="da-DK" sz="1400" dirty="0">
                          <a:latin typeface="Mulish Light" pitchFamily="2" charset="0"/>
                        </a:rPr>
                        <a:t>Financial data</a:t>
                      </a:r>
                    </a:p>
                  </a:txBody>
                  <a:tcPr/>
                </a:tc>
                <a:tc hMerge="1">
                  <a:txBody>
                    <a:bodyPr/>
                    <a:lstStyle/>
                    <a:p>
                      <a:endParaRPr lang="da-DK" dirty="0"/>
                    </a:p>
                  </a:txBody>
                  <a:tcPr/>
                </a:tc>
                <a:extLst>
                  <a:ext uri="{0D108BD9-81ED-4DB2-BD59-A6C34878D82A}">
                    <a16:rowId xmlns:a16="http://schemas.microsoft.com/office/drawing/2014/main" val="1029230814"/>
                  </a:ext>
                </a:extLst>
              </a:tr>
              <a:tr h="288988">
                <a:tc>
                  <a:txBody>
                    <a:bodyPr/>
                    <a:lstStyle/>
                    <a:p>
                      <a:r>
                        <a:rPr lang="en-US" sz="1400" dirty="0">
                          <a:solidFill>
                            <a:schemeClr val="accent1"/>
                          </a:solidFill>
                          <a:latin typeface="Mulish Light" pitchFamily="2" charset="0"/>
                        </a:rPr>
                        <a:t>Total invested capital</a:t>
                      </a:r>
                    </a:p>
                  </a:txBody>
                  <a:tcPr/>
                </a:tc>
                <a:tc>
                  <a:txBody>
                    <a:bodyPr/>
                    <a:lstStyle/>
                    <a:p>
                      <a:pPr algn="r"/>
                      <a:r>
                        <a:rPr lang="da-DK" sz="1400">
                          <a:solidFill>
                            <a:schemeClr val="accent1"/>
                          </a:solidFill>
                          <a:latin typeface="Mulish Light" pitchFamily="2" charset="0"/>
                        </a:rPr>
                        <a:t>EUR 1.8 m.</a:t>
                      </a:r>
                      <a:endParaRPr lang="da-DK" sz="1400" dirty="0">
                        <a:solidFill>
                          <a:schemeClr val="accent1"/>
                        </a:solidFill>
                        <a:latin typeface="Mulish Light" pitchFamily="2" charset="0"/>
                      </a:endParaRPr>
                    </a:p>
                  </a:txBody>
                  <a:tcPr/>
                </a:tc>
                <a:extLst>
                  <a:ext uri="{0D108BD9-81ED-4DB2-BD59-A6C34878D82A}">
                    <a16:rowId xmlns:a16="http://schemas.microsoft.com/office/drawing/2014/main" val="1164159254"/>
                  </a:ext>
                </a:extLst>
              </a:tr>
              <a:tr h="288000">
                <a:tc>
                  <a:txBody>
                    <a:bodyPr/>
                    <a:lstStyle/>
                    <a:p>
                      <a:r>
                        <a:rPr lang="en-US" sz="1400" dirty="0">
                          <a:solidFill>
                            <a:schemeClr val="accent1"/>
                          </a:solidFill>
                          <a:latin typeface="Mulish Light" pitchFamily="2" charset="0"/>
                        </a:rPr>
                        <a:t>Expected outcome payments</a:t>
                      </a:r>
                      <a:endParaRPr lang="da-DK" sz="1400" dirty="0">
                        <a:solidFill>
                          <a:schemeClr val="accent1"/>
                        </a:solidFill>
                        <a:latin typeface="Mulish Light" pitchFamily="2" charset="0"/>
                      </a:endParaRP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a-DK" sz="1400">
                          <a:solidFill>
                            <a:schemeClr val="accent1"/>
                          </a:solidFill>
                          <a:latin typeface="Mulish Light" pitchFamily="2" charset="0"/>
                        </a:rPr>
                        <a:t>EUR 1.9 m.</a:t>
                      </a:r>
                      <a:endParaRPr lang="da-DK" sz="1400" dirty="0">
                        <a:solidFill>
                          <a:schemeClr val="accent1"/>
                        </a:solidFill>
                        <a:latin typeface="Mulish Light" pitchFamily="2" charset="0"/>
                      </a:endParaRPr>
                    </a:p>
                  </a:txBody>
                  <a:tcPr/>
                </a:tc>
                <a:extLst>
                  <a:ext uri="{0D108BD9-81ED-4DB2-BD59-A6C34878D82A}">
                    <a16:rowId xmlns:a16="http://schemas.microsoft.com/office/drawing/2014/main" val="1841279262"/>
                  </a:ext>
                </a:extLst>
              </a:tr>
              <a:tr h="288988">
                <a:tc>
                  <a:txBody>
                    <a:bodyPr/>
                    <a:lstStyle/>
                    <a:p>
                      <a:r>
                        <a:rPr lang="en-US" sz="1400" dirty="0">
                          <a:solidFill>
                            <a:schemeClr val="accent1"/>
                          </a:solidFill>
                          <a:latin typeface="Mulish Light" pitchFamily="2" charset="0"/>
                        </a:rPr>
                        <a:t>Expected IRR</a:t>
                      </a:r>
                      <a:endParaRPr lang="da-DK" sz="1400" dirty="0">
                        <a:solidFill>
                          <a:schemeClr val="accent1"/>
                        </a:solidFill>
                        <a:latin typeface="Mulish Light" pitchFamily="2" charset="0"/>
                      </a:endParaRPr>
                    </a:p>
                  </a:txBody>
                  <a:tcPr/>
                </a:tc>
                <a:tc>
                  <a:txBody>
                    <a:bodyPr/>
                    <a:lstStyle/>
                    <a:p>
                      <a:pPr algn="r"/>
                      <a:r>
                        <a:rPr lang="da-DK" sz="1400">
                          <a:solidFill>
                            <a:schemeClr val="accent1"/>
                          </a:solidFill>
                          <a:latin typeface="Mulish Light" pitchFamily="2" charset="0"/>
                        </a:rPr>
                        <a:t>3.6</a:t>
                      </a:r>
                      <a:r>
                        <a:rPr lang="da-DK" sz="1400" dirty="0">
                          <a:solidFill>
                            <a:schemeClr val="accent1"/>
                          </a:solidFill>
                          <a:latin typeface="Mulish Light" pitchFamily="2" charset="0"/>
                        </a:rPr>
                        <a:t>%</a:t>
                      </a:r>
                    </a:p>
                  </a:txBody>
                  <a:tcPr/>
                </a:tc>
                <a:extLst>
                  <a:ext uri="{0D108BD9-81ED-4DB2-BD59-A6C34878D82A}">
                    <a16:rowId xmlns:a16="http://schemas.microsoft.com/office/drawing/2014/main" val="2318722684"/>
                  </a:ext>
                </a:extLst>
              </a:tr>
              <a:tr h="288988">
                <a:tc>
                  <a:txBody>
                    <a:bodyPr/>
                    <a:lstStyle/>
                    <a:p>
                      <a:r>
                        <a:rPr lang="en-US" sz="1400" dirty="0">
                          <a:solidFill>
                            <a:schemeClr val="accent1"/>
                          </a:solidFill>
                          <a:latin typeface="Mulish Light" pitchFamily="2" charset="0"/>
                        </a:rPr>
                        <a:t>Time horizon</a:t>
                      </a:r>
                      <a:endParaRPr lang="da-DK" sz="1400" dirty="0">
                        <a:solidFill>
                          <a:schemeClr val="accent1"/>
                        </a:solidFill>
                        <a:latin typeface="Mulish Light" pitchFamily="2" charset="0"/>
                      </a:endParaRPr>
                    </a:p>
                  </a:txBody>
                  <a:tcPr/>
                </a:tc>
                <a:tc>
                  <a:txBody>
                    <a:bodyPr/>
                    <a:lstStyle/>
                    <a:p>
                      <a:pPr algn="r"/>
                      <a:r>
                        <a:rPr lang="da-DK" sz="1400" dirty="0">
                          <a:solidFill>
                            <a:schemeClr val="accent1"/>
                          </a:solidFill>
                          <a:latin typeface="Mulish Light" pitchFamily="2" charset="0"/>
                        </a:rPr>
                        <a:t>6 </a:t>
                      </a:r>
                      <a:r>
                        <a:rPr lang="da-DK" sz="1400" dirty="0" err="1">
                          <a:solidFill>
                            <a:schemeClr val="accent1"/>
                          </a:solidFill>
                          <a:latin typeface="Mulish Light" pitchFamily="2" charset="0"/>
                        </a:rPr>
                        <a:t>years</a:t>
                      </a:r>
                      <a:endParaRPr lang="da-DK" sz="1400" dirty="0">
                        <a:solidFill>
                          <a:schemeClr val="accent1"/>
                        </a:solidFill>
                        <a:latin typeface="Mulish Light" pitchFamily="2" charset="0"/>
                      </a:endParaRPr>
                    </a:p>
                  </a:txBody>
                  <a:tcPr/>
                </a:tc>
                <a:extLst>
                  <a:ext uri="{0D108BD9-81ED-4DB2-BD59-A6C34878D82A}">
                    <a16:rowId xmlns:a16="http://schemas.microsoft.com/office/drawing/2014/main" val="634020885"/>
                  </a:ext>
                </a:extLst>
              </a:tr>
              <a:tr h="4902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1"/>
                          </a:solidFill>
                          <a:latin typeface="Mulish Light" pitchFamily="2" charset="0"/>
                        </a:rPr>
                        <a:t>Return cap</a:t>
                      </a:r>
                    </a:p>
                  </a:txBody>
                  <a:tcPr/>
                </a:tc>
                <a:tc>
                  <a:txBody>
                    <a:bodyPr/>
                    <a:lstStyle/>
                    <a:p>
                      <a:pPr algn="r"/>
                      <a:r>
                        <a:rPr lang="en-US" sz="1400" dirty="0">
                          <a:solidFill>
                            <a:schemeClr val="accent1"/>
                          </a:solidFill>
                          <a:latin typeface="Mulish Light" pitchFamily="2" charset="0"/>
                        </a:rPr>
                        <a:t>5% average yearly return</a:t>
                      </a:r>
                      <a:endParaRPr lang="da-DK" sz="1400" dirty="0">
                        <a:solidFill>
                          <a:schemeClr val="accent1"/>
                        </a:solidFill>
                        <a:latin typeface="Mulish Light" pitchFamily="2" charset="0"/>
                      </a:endParaRPr>
                    </a:p>
                  </a:txBody>
                  <a:tcPr/>
                </a:tc>
                <a:extLst>
                  <a:ext uri="{0D108BD9-81ED-4DB2-BD59-A6C34878D82A}">
                    <a16:rowId xmlns:a16="http://schemas.microsoft.com/office/drawing/2014/main" val="3282698529"/>
                  </a:ext>
                </a:extLst>
              </a:tr>
            </a:tbl>
          </a:graphicData>
        </a:graphic>
      </p:graphicFrame>
      <p:graphicFrame>
        <p:nvGraphicFramePr>
          <p:cNvPr id="11" name="Chart 10"/>
          <p:cNvGraphicFramePr>
            <a:graphicFrameLocks/>
          </p:cNvGraphicFramePr>
          <p:nvPr/>
        </p:nvGraphicFramePr>
        <p:xfrm>
          <a:off x="622735" y="1792974"/>
          <a:ext cx="6228000" cy="3744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p:cNvSpPr txBox="1"/>
          <p:nvPr/>
        </p:nvSpPr>
        <p:spPr>
          <a:xfrm>
            <a:off x="692305" y="1792974"/>
            <a:ext cx="134297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Mulish Light" pitchFamily="2" charset="0"/>
                <a:ea typeface="+mn-ea"/>
                <a:cs typeface="+mn-cs"/>
              </a:rPr>
              <a:t>Thousands</a:t>
            </a:r>
            <a:r>
              <a:rPr kumimoji="0" lang="da-DK" sz="900" b="0" i="0" u="none" strike="noStrike" kern="1200" cap="none" spc="0" normalizeH="0" baseline="0" noProof="0" dirty="0">
                <a:ln>
                  <a:noFill/>
                </a:ln>
                <a:solidFill>
                  <a:srgbClr val="000000"/>
                </a:solidFill>
                <a:effectLst/>
                <a:uLnTx/>
                <a:uFillTx/>
                <a:latin typeface="Mulish Light" pitchFamily="2" charset="0"/>
                <a:ea typeface="+mn-ea"/>
                <a:cs typeface="+mn-cs"/>
              </a:rPr>
              <a:t> €</a:t>
            </a:r>
          </a:p>
        </p:txBody>
      </p:sp>
    </p:spTree>
    <p:extLst>
      <p:ext uri="{BB962C8B-B14F-4D97-AF65-F5344CB8AC3E}">
        <p14:creationId xmlns:p14="http://schemas.microsoft.com/office/powerpoint/2010/main" val="16777553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a-DK" dirty="0" err="1"/>
              <a:t>Thank</a:t>
            </a:r>
            <a:r>
              <a:rPr lang="da-DK" dirty="0"/>
              <a:t> </a:t>
            </a:r>
            <a:r>
              <a:rPr lang="da-DK" dirty="0" err="1"/>
              <a:t>you</a:t>
            </a:r>
            <a:r>
              <a:rPr lang="da-DK" dirty="0"/>
              <a:t> for </a:t>
            </a:r>
            <a:r>
              <a:rPr lang="da-DK" dirty="0" err="1"/>
              <a:t>your</a:t>
            </a:r>
            <a:r>
              <a:rPr lang="da-DK" dirty="0"/>
              <a:t> attention</a:t>
            </a:r>
          </a:p>
        </p:txBody>
      </p:sp>
      <p:sp>
        <p:nvSpPr>
          <p:cNvPr id="3" name="Undertitel 2"/>
          <p:cNvSpPr>
            <a:spLocks noGrp="1"/>
          </p:cNvSpPr>
          <p:nvPr>
            <p:ph type="subTitle" idx="1"/>
          </p:nvPr>
        </p:nvSpPr>
        <p:spPr/>
        <p:txBody>
          <a:bodyPr>
            <a:normAutofit fontScale="92500" lnSpcReduction="20000"/>
          </a:bodyPr>
          <a:lstStyle/>
          <a:p>
            <a:r>
              <a:rPr lang="da-DK" dirty="0">
                <a:latin typeface="Mulish ExtraLight" pitchFamily="2" charset="0"/>
              </a:rPr>
              <a:t>Read more at:</a:t>
            </a:r>
          </a:p>
          <a:p>
            <a:r>
              <a:rPr lang="da-DK" dirty="0">
                <a:latin typeface="Mulish Medium" pitchFamily="2" charset="0"/>
              </a:rPr>
              <a:t>dsi.dk</a:t>
            </a:r>
          </a:p>
          <a:p>
            <a:r>
              <a:rPr lang="da-DK" dirty="0">
                <a:latin typeface="Mulish Medium" pitchFamily="2" charset="0"/>
              </a:rPr>
              <a:t>socialeinvesteringer.nu</a:t>
            </a:r>
          </a:p>
        </p:txBody>
      </p:sp>
    </p:spTree>
    <p:extLst>
      <p:ext uri="{BB962C8B-B14F-4D97-AF65-F5344CB8AC3E}">
        <p14:creationId xmlns:p14="http://schemas.microsoft.com/office/powerpoint/2010/main" val="14798268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84310" y="5085366"/>
            <a:ext cx="9877168"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prstClr val="white"/>
                </a:solidFill>
                <a:effectLst/>
                <a:uLnTx/>
                <a:uFillTx/>
                <a:latin typeface="Arial"/>
                <a:ea typeface="+mn-ea"/>
                <a:cs typeface="Arial"/>
              </a:rPr>
              <a:t>Feedback</a:t>
            </a:r>
          </a:p>
        </p:txBody>
      </p:sp>
      <p:pic>
        <p:nvPicPr>
          <p:cNvPr id="3" name="Picture 2" descr="Qr code&#10;&#10;Description automatically generated">
            <a:extLst>
              <a:ext uri="{FF2B5EF4-FFF2-40B4-BE49-F238E27FC236}">
                <a16:creationId xmlns:a16="http://schemas.microsoft.com/office/drawing/2014/main" id="{A3A0B6B7-0A24-4F5C-8F73-B9009E75B6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7250" y="1652587"/>
            <a:ext cx="2857500" cy="3552825"/>
          </a:xfrm>
          <a:prstGeom prst="rect">
            <a:avLst/>
          </a:prstGeom>
        </p:spPr>
      </p:pic>
      <p:pic>
        <p:nvPicPr>
          <p:cNvPr id="5" name="Picture 4" descr="A qr code with black squares&#10;&#10;Description automatically generated">
            <a:extLst>
              <a:ext uri="{FF2B5EF4-FFF2-40B4-BE49-F238E27FC236}">
                <a16:creationId xmlns:a16="http://schemas.microsoft.com/office/drawing/2014/main" id="{8D1DFCC9-A40F-C8BC-2452-76DB8788CA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1859844"/>
            <a:ext cx="2438400" cy="2438400"/>
          </a:xfrm>
          <a:prstGeom prst="rect">
            <a:avLst/>
          </a:prstGeom>
        </p:spPr>
      </p:pic>
    </p:spTree>
    <p:extLst>
      <p:ext uri="{BB962C8B-B14F-4D97-AF65-F5344CB8AC3E}">
        <p14:creationId xmlns:p14="http://schemas.microsoft.com/office/powerpoint/2010/main" val="3750873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a:extLst>
              <a:ext uri="{FF2B5EF4-FFF2-40B4-BE49-F238E27FC236}">
                <a16:creationId xmlns:a16="http://schemas.microsoft.com/office/drawing/2014/main" id="{63312A17-ECF0-08E8-B1DF-5570F1BB7E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3" y="5819775"/>
            <a:ext cx="2162175" cy="10382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9799182-37B1-EE83-F47D-573899CC09C2}"/>
              </a:ext>
            </a:extLst>
          </p:cNvPr>
          <p:cNvSpPr/>
          <p:nvPr/>
        </p:nvSpPr>
        <p:spPr>
          <a:xfrm>
            <a:off x="1087490" y="607458"/>
            <a:ext cx="4665241" cy="25270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Calibri"/>
                <a:ea typeface="+mn-ea"/>
                <a:cs typeface="Calibri"/>
              </a:rPr>
              <a:t>Disclaimer</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000000"/>
              </a:solidFill>
              <a:effectLst/>
              <a:uLnTx/>
              <a:uFillTx/>
              <a:latin typeface="Calibri"/>
              <a:ea typeface="+mn-ea"/>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2400" b="1" i="0" u="sng" strike="noStrike" kern="1200" cap="none" spc="0" normalizeH="0" baseline="0" noProof="0">
              <a:ln>
                <a:noFill/>
              </a:ln>
              <a:solidFill>
                <a:srgbClr val="000000"/>
              </a:solidFill>
              <a:effectLst/>
              <a:uLnTx/>
              <a:uFillTx/>
              <a:latin typeface="Calibri"/>
              <a:ea typeface="+mn-ea"/>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2400" b="1" i="0" u="sng" strike="noStrike" kern="1200" cap="none" spc="0" normalizeH="0" baseline="0" noProof="0">
              <a:ln>
                <a:noFill/>
              </a:ln>
              <a:solidFill>
                <a:srgbClr val="000000"/>
              </a:solidFill>
              <a:effectLst/>
              <a:uLnTx/>
              <a:uFillTx/>
              <a:latin typeface="Calibri"/>
              <a:ea typeface="+mn-ea"/>
              <a:cs typeface="Calibri"/>
            </a:endParaRPr>
          </a:p>
          <a:p>
            <a:pPr marL="342900" marR="0" lvl="0" indent="-342900" algn="l" defTabSz="914400" rtl="0" eaLnBrk="1" fontAlgn="base" latinLnBrk="0" hangingPunct="1">
              <a:lnSpc>
                <a:spcPct val="100000"/>
              </a:lnSpc>
              <a:spcBef>
                <a:spcPts val="0"/>
              </a:spcBef>
              <a:spcAft>
                <a:spcPts val="0"/>
              </a:spcAft>
              <a:buClrTx/>
              <a:buSzTx/>
              <a:buFont typeface="+mj-lt"/>
              <a:buAutoNum type="arabicPeriod" startAt="4"/>
              <a:tabLst/>
              <a:defRPr/>
            </a:pPr>
            <a:endParaRPr kumimoji="0" lang="en-GB" sz="2000" b="0" i="0" u="none" strike="noStrike" kern="1200" cap="none" spc="0" normalizeH="0" baseline="0" noProof="0">
              <a:ln>
                <a:noFill/>
              </a:ln>
              <a:solidFill>
                <a:srgbClr val="000000"/>
              </a:solidFill>
              <a:effectLst/>
              <a:uLnTx/>
              <a:uFillTx/>
              <a:latin typeface="Calibri"/>
              <a:ea typeface="+mn-ea"/>
              <a:cs typeface="Calibri"/>
            </a:endParaRPr>
          </a:p>
          <a:p>
            <a:pPr marL="342900" marR="0" lvl="0" indent="-342900" algn="l" defTabSz="914400" rtl="0" eaLnBrk="1" fontAlgn="base" latinLnBrk="0" hangingPunct="1">
              <a:lnSpc>
                <a:spcPct val="100000"/>
              </a:lnSpc>
              <a:spcBef>
                <a:spcPts val="0"/>
              </a:spcBef>
              <a:spcAft>
                <a:spcPts val="0"/>
              </a:spcAft>
              <a:buClrTx/>
              <a:buSzTx/>
              <a:buFont typeface="+mj-lt"/>
              <a:buAutoNum type="arabicPeriod" startAt="4"/>
              <a:tabLst/>
              <a:defRPr/>
            </a:pPr>
            <a:endParaRPr kumimoji="0" lang="en-GB" sz="2000" b="0" i="0" u="none" strike="noStrike" kern="1200" cap="none" spc="0" normalizeH="0" baseline="0" noProof="0">
              <a:ln>
                <a:noFill/>
              </a:ln>
              <a:solidFill>
                <a:srgbClr val="000000"/>
              </a:solidFill>
              <a:effectLst/>
              <a:uLnTx/>
              <a:uFillTx/>
              <a:latin typeface="Calibri"/>
              <a:ea typeface="+mn-ea"/>
              <a:cs typeface="Calibri"/>
            </a:endParaRPr>
          </a:p>
          <a:p>
            <a:pPr marL="342900" marR="0" lvl="0" indent="-342900" algn="l" defTabSz="914400" rtl="0" eaLnBrk="1" fontAlgn="base" latinLnBrk="0" hangingPunct="1">
              <a:lnSpc>
                <a:spcPct val="100000"/>
              </a:lnSpc>
              <a:spcBef>
                <a:spcPts val="0"/>
              </a:spcBef>
              <a:spcAft>
                <a:spcPts val="0"/>
              </a:spcAft>
              <a:buClrTx/>
              <a:buSzTx/>
              <a:buFont typeface="+mj-lt"/>
              <a:buAutoNum type="arabicPeriod" startAt="4"/>
              <a:tabLst/>
              <a:defRPr/>
            </a:pPr>
            <a:endParaRPr kumimoji="0" lang="en-GB" sz="1800" b="0" i="0" u="none" strike="noStrike" kern="1200" cap="none" spc="0" normalizeH="0" baseline="0" noProof="0">
              <a:ln>
                <a:noFill/>
              </a:ln>
              <a:solidFill>
                <a:srgbClr val="000000"/>
              </a:solidFill>
              <a:effectLst/>
              <a:uLnTx/>
              <a:uFillTx/>
              <a:latin typeface="Calibri"/>
              <a:ea typeface="+mn-ea"/>
              <a:cs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startAt="5"/>
              <a:tabLst/>
              <a:defRPr/>
            </a:pPr>
            <a:endParaRPr kumimoji="0" lang="en-GB"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828CBC36-8834-1987-FD27-A366A249D7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A9872-6F27-4056-B34A-F5FC1B1D3C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49A950E6-3892-E82F-DE9B-AF566BFEB2E5}"/>
              </a:ext>
            </a:extLst>
          </p:cNvPr>
          <p:cNvGrpSpPr/>
          <p:nvPr/>
        </p:nvGrpSpPr>
        <p:grpSpPr>
          <a:xfrm>
            <a:off x="355902" y="1229779"/>
            <a:ext cx="11471498" cy="3809455"/>
            <a:chOff x="5104049" y="2163537"/>
            <a:chExt cx="11471498" cy="3809455"/>
          </a:xfrm>
        </p:grpSpPr>
        <p:sp>
          <p:nvSpPr>
            <p:cNvPr id="5" name="Title 1">
              <a:extLst>
                <a:ext uri="{FF2B5EF4-FFF2-40B4-BE49-F238E27FC236}">
                  <a16:creationId xmlns:a16="http://schemas.microsoft.com/office/drawing/2014/main" id="{A1010A77-80E3-B1D3-C35A-1C177F443E1A}"/>
                </a:ext>
              </a:extLst>
            </p:cNvPr>
            <p:cNvSpPr txBox="1">
              <a:spLocks/>
            </p:cNvSpPr>
            <p:nvPr/>
          </p:nvSpPr>
          <p:spPr>
            <a:xfrm>
              <a:off x="5104049" y="2163537"/>
              <a:ext cx="11471498" cy="3809455"/>
            </a:xfrm>
            <a:prstGeom prst="rect">
              <a:avLst/>
            </a:prstGeom>
            <a:solidFill>
              <a:srgbClr val="F5F3F2">
                <a:alpha val="80000"/>
              </a:srgbClr>
            </a:solidFill>
          </p:spPr>
          <p:txBody>
            <a:bodyPr vert="horz" lIns="288000" tIns="198000" rIns="288000" bIns="0" numCol="2" spcCol="36000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marR="0" lvl="0" indent="0" algn="l" defTabSz="914400" rtl="0" eaLnBrk="1" fontAlgn="auto" latinLnBrk="0" hangingPunct="1">
                <a:lnSpc>
                  <a:spcPts val="1100"/>
                </a:lnSpc>
                <a:spcBef>
                  <a:spcPct val="0"/>
                </a:spcBef>
                <a:spcAft>
                  <a:spcPts val="800"/>
                </a:spcAft>
                <a:buClrTx/>
                <a:buSzTx/>
                <a:buFontTx/>
                <a:buNone/>
                <a:tabLst/>
                <a:defRPr/>
              </a:pPr>
              <a:r>
                <a:rPr kumimoji="0" lang="en-US" sz="750" b="0" i="0" u="none" strike="noStrike" kern="1200" cap="none" spc="0" normalizeH="0" baseline="0" noProof="0">
                  <a:ln>
                    <a:noFill/>
                  </a:ln>
                  <a:solidFill>
                    <a:srgbClr val="666666"/>
                  </a:solidFill>
                  <a:effectLst/>
                  <a:uLnTx/>
                  <a:uFillTx/>
                  <a:latin typeface="Effra Light" panose="020B0403020203020204" pitchFamily="34" charset="0"/>
                  <a:ea typeface="+mj-ea"/>
                  <a:cs typeface="Effra Light" panose="020B0403020203020204" pitchFamily="34" charset="0"/>
                </a:rPr>
                <a:t>This document is personal to the recipient and has been prepared and issued by Big Issue Invest Fund Management Ltd ("BIIFM") relating to the social investment funds managed by BIIFM (Big Issue Invest Social Enterprise Investment Fund L.P., Big Issue Invest Social Enterprise Investment Fund II L.P., Big Issue Invest Outcomes Investment Fund L.P, Big Issue Invest IV L.P. and any other social investment funds to be managed by BIIFM (“Funds”)). This document has been prepared for use with financial promotions in relation to the Funds and is delivered for information purposes only to a limited number of persons. The Funds are alternative investment funds ("AIFs") for the purposes of the European Alternative Investment Fund Managers Directive (2011/61/EU). BIIFM is the alternative investment fund manager ("AIFM") of the Funds and is </a:t>
              </a:r>
              <a:r>
                <a:rPr kumimoji="0" lang="en-US" sz="750" b="0" i="0" u="none" strike="noStrike" kern="1200" cap="none" spc="0" normalizeH="0" baseline="0" noProof="0" err="1">
                  <a:ln>
                    <a:noFill/>
                  </a:ln>
                  <a:solidFill>
                    <a:srgbClr val="666666"/>
                  </a:solidFill>
                  <a:effectLst/>
                  <a:uLnTx/>
                  <a:uFillTx/>
                  <a:latin typeface="Effra Light" panose="020B0403020203020204" pitchFamily="34" charset="0"/>
                  <a:ea typeface="+mj-ea"/>
                  <a:cs typeface="Effra Light" panose="020B0403020203020204" pitchFamily="34" charset="0"/>
                </a:rPr>
                <a:t>authorised</a:t>
              </a:r>
              <a:r>
                <a:rPr kumimoji="0" lang="en-US" sz="750" b="0" i="0" u="none" strike="noStrike" kern="1200" cap="none" spc="0" normalizeH="0" baseline="0" noProof="0">
                  <a:ln>
                    <a:noFill/>
                  </a:ln>
                  <a:solidFill>
                    <a:srgbClr val="666666"/>
                  </a:solidFill>
                  <a:effectLst/>
                  <a:uLnTx/>
                  <a:uFillTx/>
                  <a:latin typeface="Effra Light" panose="020B0403020203020204" pitchFamily="34" charset="0"/>
                  <a:ea typeface="+mj-ea"/>
                  <a:cs typeface="Effra Light" panose="020B0403020203020204" pitchFamily="34" charset="0"/>
                </a:rPr>
                <a:t> and regulated by the Financial Conduct Authority as a "small </a:t>
              </a:r>
              <a:r>
                <a:rPr kumimoji="0" lang="en-US" sz="750" b="0" i="0" u="none" strike="noStrike" kern="1200" cap="none" spc="0" normalizeH="0" baseline="0" noProof="0" err="1">
                  <a:ln>
                    <a:noFill/>
                  </a:ln>
                  <a:solidFill>
                    <a:srgbClr val="666666"/>
                  </a:solidFill>
                  <a:effectLst/>
                  <a:uLnTx/>
                  <a:uFillTx/>
                  <a:latin typeface="Effra Light" panose="020B0403020203020204" pitchFamily="34" charset="0"/>
                  <a:ea typeface="+mj-ea"/>
                  <a:cs typeface="Effra Light" panose="020B0403020203020204" pitchFamily="34" charset="0"/>
                </a:rPr>
                <a:t>authorised</a:t>
              </a:r>
              <a:r>
                <a:rPr kumimoji="0" lang="en-US" sz="750" b="0" i="0" u="none" strike="noStrike" kern="1200" cap="none" spc="0" normalizeH="0" baseline="0" noProof="0">
                  <a:ln>
                    <a:noFill/>
                  </a:ln>
                  <a:solidFill>
                    <a:srgbClr val="666666"/>
                  </a:solidFill>
                  <a:effectLst/>
                  <a:uLnTx/>
                  <a:uFillTx/>
                  <a:latin typeface="Effra Light" panose="020B0403020203020204" pitchFamily="34" charset="0"/>
                  <a:ea typeface="+mj-ea"/>
                  <a:cs typeface="Effra Light" panose="020B0403020203020204" pitchFamily="34" charset="0"/>
                </a:rPr>
                <a:t> UK AIFM" in accordance with article 3(2) of the AIFMD to manage unregulated AIFs. </a:t>
              </a:r>
            </a:p>
            <a:p>
              <a:pPr marL="12700" marR="0" lvl="0" indent="0" algn="l" defTabSz="914400" rtl="0" eaLnBrk="1" fontAlgn="auto" latinLnBrk="0" hangingPunct="1">
                <a:lnSpc>
                  <a:spcPts val="1100"/>
                </a:lnSpc>
                <a:spcBef>
                  <a:spcPct val="0"/>
                </a:spcBef>
                <a:spcAft>
                  <a:spcPts val="800"/>
                </a:spcAft>
                <a:buClrTx/>
                <a:buSzTx/>
                <a:buFontTx/>
                <a:buNone/>
                <a:tabLst/>
                <a:defRPr/>
              </a:pPr>
              <a:r>
                <a:rPr kumimoji="0" lang="en-US" sz="750" b="0" i="0" u="none" strike="noStrike" kern="1200" cap="none" spc="0" normalizeH="0" baseline="0" noProof="0">
                  <a:ln>
                    <a:noFill/>
                  </a:ln>
                  <a:solidFill>
                    <a:srgbClr val="666666"/>
                  </a:solidFill>
                  <a:effectLst/>
                  <a:uLnTx/>
                  <a:uFillTx/>
                  <a:latin typeface="Effra Light" panose="020B0403020203020204" pitchFamily="34" charset="0"/>
                  <a:ea typeface="+mj-ea"/>
                  <a:cs typeface="Effra Light" panose="020B0403020203020204" pitchFamily="34" charset="0"/>
                </a:rPr>
                <a:t>Where presented with a view to making a financial promotion, this document, any attachment to this document, any oral presentation of this document by BIIFM or its officers, any question-and-answer session that follows any presentation of this document and any hard copies of this document distributed at, or in connection with, such presentation (collectively the "Document") will be provided in compliance with the financial promotion rules applicable to such communication and is supplied for information purposes only. The Document does not constitute or form part of and are not intended to be construed as constituting or forming part of any offer or invitation to sell or issue, or any solicitation of any offer to purchase or subscribe for, any shares or other securities or interests in any Fund or securities or interests in any other entity. No part of the Document, nor the fact of its distribution, shall form part of or be relied on in connection with any contract or investment decision relating thereto, nor does it constitute a recommendation regarding any Fund or the securities of any Fund or any other entity. Each party to whom the Document is made available must make its own independent assessment of any Fund after making such investigations and taking such advice as they may deem necessary.</a:t>
              </a:r>
            </a:p>
            <a:p>
              <a:pPr marL="12700" marR="0" lvl="0" indent="0" algn="l" defTabSz="914400" rtl="0" eaLnBrk="1" fontAlgn="auto" latinLnBrk="0" hangingPunct="1">
                <a:lnSpc>
                  <a:spcPts val="1100"/>
                </a:lnSpc>
                <a:spcBef>
                  <a:spcPct val="0"/>
                </a:spcBef>
                <a:spcAft>
                  <a:spcPts val="800"/>
                </a:spcAft>
                <a:buClrTx/>
                <a:buSzTx/>
                <a:buFontTx/>
                <a:buNone/>
                <a:tabLst/>
                <a:defRPr/>
              </a:pPr>
              <a:endParaRPr kumimoji="0" lang="en-US" sz="750" b="0" i="0" u="none" strike="noStrike" kern="1200" cap="none" spc="0" normalizeH="0" baseline="0" noProof="0">
                <a:ln>
                  <a:noFill/>
                </a:ln>
                <a:solidFill>
                  <a:srgbClr val="666666"/>
                </a:solidFill>
                <a:effectLst/>
                <a:uLnTx/>
                <a:uFillTx/>
                <a:latin typeface="Effra Light" panose="020B0403020203020204" pitchFamily="34" charset="0"/>
                <a:ea typeface="+mj-ea"/>
                <a:cs typeface="Effra Light" panose="020B0403020203020204" pitchFamily="34" charset="0"/>
              </a:endParaRPr>
            </a:p>
            <a:p>
              <a:pPr marL="12700" marR="0" lvl="0" indent="0" algn="l" defTabSz="914400" rtl="0" eaLnBrk="1" fontAlgn="auto" latinLnBrk="0" hangingPunct="1">
                <a:lnSpc>
                  <a:spcPts val="1100"/>
                </a:lnSpc>
                <a:spcBef>
                  <a:spcPct val="0"/>
                </a:spcBef>
                <a:spcAft>
                  <a:spcPts val="800"/>
                </a:spcAft>
                <a:buClrTx/>
                <a:buSzTx/>
                <a:buFontTx/>
                <a:buNone/>
                <a:tabLst/>
                <a:defRPr/>
              </a:pPr>
              <a:endParaRPr kumimoji="0" lang="en-US" sz="750" b="0" i="0" u="none" strike="noStrike" kern="1200" cap="none" spc="0" normalizeH="0" baseline="0" noProof="0">
                <a:ln>
                  <a:noFill/>
                </a:ln>
                <a:solidFill>
                  <a:srgbClr val="666666"/>
                </a:solidFill>
                <a:effectLst/>
                <a:uLnTx/>
                <a:uFillTx/>
                <a:latin typeface="Effra Light" panose="020B0403020203020204" pitchFamily="34" charset="0"/>
                <a:ea typeface="+mj-ea"/>
                <a:cs typeface="Effra Light" panose="020B0403020203020204" pitchFamily="34" charset="0"/>
              </a:endParaRPr>
            </a:p>
            <a:p>
              <a:pPr marL="12700" marR="0" lvl="0" indent="0" algn="l" defTabSz="914400" rtl="0" eaLnBrk="1" fontAlgn="auto" latinLnBrk="0" hangingPunct="1">
                <a:lnSpc>
                  <a:spcPts val="1100"/>
                </a:lnSpc>
                <a:spcBef>
                  <a:spcPct val="0"/>
                </a:spcBef>
                <a:spcAft>
                  <a:spcPts val="800"/>
                </a:spcAft>
                <a:buClrTx/>
                <a:buSzTx/>
                <a:buFontTx/>
                <a:buNone/>
                <a:tabLst/>
                <a:defRPr/>
              </a:pPr>
              <a:endParaRPr kumimoji="0" lang="en-US" sz="750" b="0" i="0" u="none" strike="noStrike" kern="1200" cap="none" spc="0" normalizeH="0" baseline="0" noProof="0">
                <a:ln>
                  <a:noFill/>
                </a:ln>
                <a:solidFill>
                  <a:srgbClr val="666666"/>
                </a:solidFill>
                <a:effectLst/>
                <a:uLnTx/>
                <a:uFillTx/>
                <a:latin typeface="Effra Light" panose="020B0403020203020204" pitchFamily="34" charset="0"/>
                <a:ea typeface="+mj-ea"/>
                <a:cs typeface="Effra Light" panose="020B0403020203020204" pitchFamily="34" charset="0"/>
              </a:endParaRPr>
            </a:p>
            <a:p>
              <a:pPr marL="12700" marR="0" lvl="0" indent="0" algn="l" defTabSz="914400" rtl="0" eaLnBrk="1" fontAlgn="auto" latinLnBrk="0" hangingPunct="1">
                <a:lnSpc>
                  <a:spcPts val="1100"/>
                </a:lnSpc>
                <a:spcBef>
                  <a:spcPct val="0"/>
                </a:spcBef>
                <a:spcAft>
                  <a:spcPts val="800"/>
                </a:spcAft>
                <a:buClrTx/>
                <a:buSzTx/>
                <a:buFontTx/>
                <a:buNone/>
                <a:tabLst/>
                <a:defRPr/>
              </a:pPr>
              <a:r>
                <a:rPr kumimoji="0" lang="en-US" sz="750" b="0" i="0" u="none" strike="noStrike" kern="1200" cap="none" spc="0" normalizeH="0" baseline="0" noProof="0">
                  <a:ln>
                    <a:noFill/>
                  </a:ln>
                  <a:solidFill>
                    <a:srgbClr val="666666"/>
                  </a:solidFill>
                  <a:effectLst/>
                  <a:uLnTx/>
                  <a:uFillTx/>
                  <a:latin typeface="Effra Light" panose="020B0403020203020204" pitchFamily="34" charset="0"/>
                  <a:ea typeface="+mj-ea"/>
                  <a:cs typeface="Effra Light" panose="020B0403020203020204" pitchFamily="34" charset="0"/>
                </a:rPr>
                <a:t>The information and opinions provided in the Document are provided as of the date of the Document and are subject to updating, completion, revision, verification and amendment and such information may change materially. In furnishing the Document neither BIIFM as manager of the Funds nor any of its officers undertakes any obligation to provide any additional information or to update the Document or to correct any inaccuracies in, or omissions from, the Document which may become apparent. No reliance may be placed for any purposes whatsoever on the information contained in the Document or on its completeness, accuracy or fairness. </a:t>
              </a:r>
            </a:p>
            <a:p>
              <a:pPr marL="12700" marR="0" lvl="0" indent="0" algn="l" defTabSz="914400" rtl="0" eaLnBrk="1" fontAlgn="auto" latinLnBrk="0" hangingPunct="1">
                <a:lnSpc>
                  <a:spcPts val="1100"/>
                </a:lnSpc>
                <a:spcBef>
                  <a:spcPct val="0"/>
                </a:spcBef>
                <a:spcAft>
                  <a:spcPts val="800"/>
                </a:spcAft>
                <a:buClrTx/>
                <a:buSzTx/>
                <a:buFontTx/>
                <a:buNone/>
                <a:tabLst/>
                <a:defRPr/>
              </a:pPr>
              <a:r>
                <a:rPr kumimoji="0" lang="en-US" sz="750" b="0" i="0" u="none" strike="noStrike" kern="1200" cap="none" spc="0" normalizeH="0" baseline="0" noProof="0">
                  <a:ln>
                    <a:noFill/>
                  </a:ln>
                  <a:solidFill>
                    <a:srgbClr val="666666"/>
                  </a:solidFill>
                  <a:effectLst/>
                  <a:uLnTx/>
                  <a:uFillTx/>
                  <a:latin typeface="Effra Light" panose="020B0403020203020204" pitchFamily="34" charset="0"/>
                  <a:ea typeface="+mj-ea"/>
                  <a:cs typeface="Effra Light" panose="020B0403020203020204" pitchFamily="34" charset="0"/>
                </a:rPr>
                <a:t>The Document may contain words or phrases such as “will”, “believe”, “expect”, “intend”, and similar words or phrases that are forward-looking statements. Actual results may differ materially from those suggested by the forward-looking statements No reliance may be placed on the information contained in the Document or on its completeness, accuracy or fairness by any prospective investor or to any person sharing the document for the purpose of making a financial promotion. </a:t>
              </a:r>
            </a:p>
            <a:p>
              <a:pPr marL="12700" marR="0" lvl="0" indent="0" algn="l" defTabSz="914400" rtl="0" eaLnBrk="1" fontAlgn="auto" latinLnBrk="0" hangingPunct="1">
                <a:lnSpc>
                  <a:spcPts val="1100"/>
                </a:lnSpc>
                <a:spcBef>
                  <a:spcPct val="0"/>
                </a:spcBef>
                <a:spcAft>
                  <a:spcPts val="800"/>
                </a:spcAft>
                <a:buClrTx/>
                <a:buSzTx/>
                <a:buFontTx/>
                <a:buNone/>
                <a:tabLst/>
                <a:defRPr/>
              </a:pPr>
              <a:r>
                <a:rPr kumimoji="0" lang="en-US" sz="750" b="0" i="0" u="none" strike="noStrike" kern="1200" cap="none" spc="0" normalizeH="0" baseline="0" noProof="0">
                  <a:ln>
                    <a:noFill/>
                  </a:ln>
                  <a:solidFill>
                    <a:srgbClr val="666666"/>
                  </a:solidFill>
                  <a:effectLst/>
                  <a:uLnTx/>
                  <a:uFillTx/>
                  <a:latin typeface="Effra Light" panose="020B0403020203020204" pitchFamily="34" charset="0"/>
                  <a:ea typeface="+mj-ea"/>
                  <a:cs typeface="Effra Light" panose="020B0403020203020204" pitchFamily="34" charset="0"/>
                </a:rPr>
                <a:t>BIIFM takes reasonable care in producing the information contained in the Document. However where information is obtained from third party sources, BIIFM cannot accept responsibility for the completeness or accuracy of that information. Any statements of opinion and/or belief, views expressed and projections, forecasts or statements relating to expectations as regarding future events or the possible future performance represents BIIFM’s own assessment and interpretation of the information available at the time. No representation or warranty, express or implied, is given by or on behalf of the Funds or BIIFM or its directors, officers, advisers, agents or employees or any other person as to the accuracy or completeness of the information or opinions contained in the Document and, to the extent permitted by law, no liability whatsoever (in negligence or otherwise) is accepted by BIIFM, each Fund managed by BIIFM or any of such person’s directors, officers, advisers, agents or employees or any other person for any loss, howsoever arising, directly or indirectly, from any use of such information or opinions or otherwise arising in connection with the use of the Document for any purpose. </a:t>
              </a:r>
            </a:p>
            <a:p>
              <a:pPr marL="12700" marR="0" lvl="0" indent="0" algn="l" defTabSz="914400" rtl="0" eaLnBrk="1" fontAlgn="auto" latinLnBrk="0" hangingPunct="1">
                <a:lnSpc>
                  <a:spcPts val="1100"/>
                </a:lnSpc>
                <a:spcBef>
                  <a:spcPct val="0"/>
                </a:spcBef>
                <a:spcAft>
                  <a:spcPts val="800"/>
                </a:spcAft>
                <a:buClrTx/>
                <a:buSzTx/>
                <a:buFontTx/>
                <a:buNone/>
                <a:tabLst/>
                <a:defRPr/>
              </a:pPr>
              <a:r>
                <a:rPr kumimoji="0" lang="en-US" sz="750" b="0" i="0" u="none" strike="noStrike" kern="1200" cap="none" spc="0" normalizeH="0" baseline="0" noProof="0">
                  <a:ln>
                    <a:noFill/>
                  </a:ln>
                  <a:solidFill>
                    <a:srgbClr val="666666"/>
                  </a:solidFill>
                  <a:effectLst/>
                  <a:uLnTx/>
                  <a:uFillTx/>
                  <a:latin typeface="Effra Light" panose="020B0403020203020204" pitchFamily="34" charset="0"/>
                  <a:ea typeface="+mj-ea"/>
                  <a:cs typeface="Effra Light" panose="020B0403020203020204" pitchFamily="34" charset="0"/>
                </a:rPr>
                <a:t>Where the Document is presented with a view to making a financial promotion please note that: past performance cannot be relied on as a guide to future performance. the capital of Investors in the Funds is at risk. any target is not a predictor, projection or guarantee of future performance.</a:t>
              </a:r>
            </a:p>
          </p:txBody>
        </p:sp>
        <p:cxnSp>
          <p:nvCxnSpPr>
            <p:cNvPr id="6" name="Straight Connector 5">
              <a:extLst>
                <a:ext uri="{FF2B5EF4-FFF2-40B4-BE49-F238E27FC236}">
                  <a16:creationId xmlns:a16="http://schemas.microsoft.com/office/drawing/2014/main" id="{227A741A-2D16-9742-829A-94A542AC2BD8}"/>
                </a:ext>
              </a:extLst>
            </p:cNvPr>
            <p:cNvCxnSpPr>
              <a:cxnSpLocks/>
            </p:cNvCxnSpPr>
            <p:nvPr/>
          </p:nvCxnSpPr>
          <p:spPr>
            <a:xfrm>
              <a:off x="5304258" y="2364348"/>
              <a:ext cx="0" cy="155575"/>
            </a:xfrm>
            <a:prstGeom prst="line">
              <a:avLst/>
            </a:prstGeom>
            <a:ln>
              <a:solidFill>
                <a:srgbClr val="E30A1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29164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a:extLst>
              <a:ext uri="{FF2B5EF4-FFF2-40B4-BE49-F238E27FC236}">
                <a16:creationId xmlns:a16="http://schemas.microsoft.com/office/drawing/2014/main" id="{63312A17-ECF0-08E8-B1DF-5570F1BB7E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3" y="5819775"/>
            <a:ext cx="2162175" cy="10382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9799182-37B1-EE83-F47D-573899CC09C2}"/>
              </a:ext>
            </a:extLst>
          </p:cNvPr>
          <p:cNvSpPr/>
          <p:nvPr/>
        </p:nvSpPr>
        <p:spPr>
          <a:xfrm>
            <a:off x="1087490" y="-198120"/>
            <a:ext cx="8646851" cy="33592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800" b="0" i="0" u="sng" strike="noStrike" kern="1200" cap="none" spc="0" normalizeH="0" baseline="0" noProof="0" dirty="0">
              <a:ln>
                <a:noFill/>
              </a:ln>
              <a:solidFill>
                <a:srgbClr val="000000"/>
              </a:solidFill>
              <a:effectLst/>
              <a:uLnTx/>
              <a:uFillTx/>
              <a:latin typeface="Calibri"/>
              <a:ea typeface="+mn-ea"/>
              <a:cs typeface="Calibri"/>
            </a:endParaRPr>
          </a:p>
          <a:p>
            <a:pPr marL="342900" marR="0" lvl="0" indent="-342900" algn="l" defTabSz="914400" rtl="0" eaLnBrk="1" fontAlgn="base" latinLnBrk="0" hangingPunct="1">
              <a:lnSpc>
                <a:spcPct val="100000"/>
              </a:lnSpc>
              <a:spcBef>
                <a:spcPts val="0"/>
              </a:spcBef>
              <a:spcAft>
                <a:spcPts val="0"/>
              </a:spcAft>
              <a:buClrTx/>
              <a:buSzTx/>
              <a:buFont typeface="+mj-lt"/>
              <a:buAutoNum type="arabicPeriod"/>
              <a:tabLst/>
              <a:defRPr/>
            </a:pPr>
            <a:endParaRPr kumimoji="0" lang="en-GB" sz="2000" b="0" i="0" u="none" strike="noStrike" kern="1200" cap="none" spc="0" normalizeH="0" baseline="0" noProof="0" dirty="0">
              <a:ln>
                <a:noFill/>
              </a:ln>
              <a:solidFill>
                <a:srgbClr val="000000"/>
              </a:solidFill>
              <a:effectLst/>
              <a:uLnTx/>
              <a:uFillTx/>
              <a:latin typeface="Calibri"/>
              <a:ea typeface="+mn-ea"/>
              <a:cs typeface="Calibri"/>
            </a:endParaRPr>
          </a:p>
          <a:p>
            <a:pPr marL="342900" marR="0" lvl="0" indent="-342900" algn="l" defTabSz="914400" rtl="0" eaLnBrk="1" fontAlgn="base" latinLnBrk="0" hangingPunct="1">
              <a:lnSpc>
                <a:spcPct val="100000"/>
              </a:lnSpc>
              <a:spcBef>
                <a:spcPts val="0"/>
              </a:spcBef>
              <a:spcAft>
                <a:spcPts val="0"/>
              </a:spcAft>
              <a:buClrTx/>
              <a:buSzTx/>
              <a:buFont typeface="+mj-lt"/>
              <a:buAutoNum type="arabicPeriod"/>
              <a:tabLst/>
              <a:defRPr/>
            </a:pPr>
            <a:endParaRPr kumimoji="0" lang="en-GB" sz="2000" b="0" i="0" u="none" strike="noStrike" kern="1200" cap="none" spc="0" normalizeH="0" baseline="0" noProof="0" dirty="0">
              <a:ln>
                <a:noFill/>
              </a:ln>
              <a:solidFill>
                <a:srgbClr val="000000"/>
              </a:solidFill>
              <a:effectLst/>
              <a:uLnTx/>
              <a:uFillTx/>
              <a:latin typeface="Calibri"/>
              <a:ea typeface="+mn-ea"/>
              <a:cs typeface="Calibri"/>
            </a:endParaRPr>
          </a:p>
          <a:p>
            <a:pPr marL="342900" marR="0" lvl="0" indent="-342900" algn="l" defTabSz="914400" rtl="0" eaLnBrk="1" fontAlgn="base" latinLnBrk="0" hangingPunct="1">
              <a:lnSpc>
                <a:spcPct val="100000"/>
              </a:lnSpc>
              <a:spcBef>
                <a:spcPts val="0"/>
              </a:spcBef>
              <a:spcAft>
                <a:spcPts val="0"/>
              </a:spcAft>
              <a:buClrTx/>
              <a:buSzTx/>
              <a:buFont typeface="+mj-lt"/>
              <a:buAutoNum type="arabicPeriod"/>
              <a:tabLst/>
              <a:defRPr/>
            </a:pPr>
            <a:endParaRPr kumimoji="0" lang="en-GB" sz="2000" b="0" i="0" u="none" strike="noStrike" kern="1200" cap="none" spc="0" normalizeH="0" baseline="0" noProof="0" dirty="0">
              <a:ln>
                <a:noFill/>
              </a:ln>
              <a:solidFill>
                <a:srgbClr val="000000"/>
              </a:solidFill>
              <a:effectLst/>
              <a:uLnTx/>
              <a:uFillTx/>
              <a:latin typeface="Calibri"/>
              <a:ea typeface="+mn-ea"/>
              <a:cs typeface="Calibri"/>
            </a:endParaRPr>
          </a:p>
          <a:p>
            <a:pPr marL="342900" marR="0" lvl="0" indent="-34290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000000"/>
                </a:solidFill>
                <a:effectLst/>
                <a:uLnTx/>
                <a:uFillTx/>
                <a:latin typeface="Calibri"/>
                <a:ea typeface="+mn-ea"/>
                <a:cs typeface="Calibri"/>
              </a:rPr>
              <a:t>Big Issue Invest</a:t>
            </a:r>
          </a:p>
          <a:p>
            <a:pPr marL="342900" marR="0" lvl="0" indent="-34290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000000"/>
                </a:solidFill>
                <a:effectLst/>
                <a:uLnTx/>
                <a:uFillTx/>
                <a:latin typeface="Calibri"/>
                <a:ea typeface="+mn-ea"/>
                <a:cs typeface="Calibri"/>
              </a:rPr>
              <a:t>Our Impact Investments</a:t>
            </a:r>
          </a:p>
          <a:p>
            <a:pPr marL="342900" marR="0" lvl="0" indent="-34290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000000"/>
                </a:solidFill>
                <a:effectLst/>
                <a:uLnTx/>
                <a:uFillTx/>
                <a:latin typeface="Calibri"/>
                <a:ea typeface="+mn-ea"/>
                <a:cs typeface="Calibri"/>
              </a:rPr>
              <a:t>Measuring our impact</a:t>
            </a:r>
          </a:p>
          <a:p>
            <a:pPr marL="342900" marR="0" lvl="0" indent="-34290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000000"/>
                </a:solidFill>
                <a:effectLst/>
                <a:uLnTx/>
                <a:uFillTx/>
                <a:latin typeface="Calibri"/>
                <a:ea typeface="+mn-ea"/>
                <a:cs typeface="Calibri"/>
              </a:rPr>
              <a:t>Fund IV social impact sectors</a:t>
            </a:r>
          </a:p>
          <a:p>
            <a:pPr marL="342900" marR="0" lvl="0" indent="-34290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000000"/>
                </a:solidFill>
                <a:effectLst/>
                <a:uLnTx/>
                <a:uFillTx/>
                <a:latin typeface="Calibri"/>
                <a:ea typeface="+mn-ea"/>
                <a:cs typeface="Calibri"/>
              </a:rPr>
              <a:t>What problem does Fund IV solve?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a:endParaRPr>
          </a:p>
          <a:p>
            <a:pPr marL="342900" marR="0" lvl="0" indent="-342900" algn="l" defTabSz="914400" rtl="0" eaLnBrk="1" fontAlgn="base" latinLnBrk="0" hangingPunct="1">
              <a:lnSpc>
                <a:spcPct val="100000"/>
              </a:lnSpc>
              <a:spcBef>
                <a:spcPts val="0"/>
              </a:spcBef>
              <a:spcAft>
                <a:spcPts val="0"/>
              </a:spcAft>
              <a:buClrTx/>
              <a:buSzTx/>
              <a:buFont typeface="+mj-lt"/>
              <a:buAutoNum type="arabicPeriod" startAt="4"/>
              <a:tabLst/>
              <a:defRPr/>
            </a:pPr>
            <a:endParaRPr kumimoji="0" lang="en-GB" sz="2000" b="0" i="0" u="none" strike="noStrike" kern="1200" cap="none" spc="0" normalizeH="0" baseline="0" noProof="0" dirty="0">
              <a:ln>
                <a:noFill/>
              </a:ln>
              <a:solidFill>
                <a:srgbClr val="000000"/>
              </a:solidFill>
              <a:effectLst/>
              <a:uLnTx/>
              <a:uFillTx/>
              <a:latin typeface="Calibri"/>
              <a:ea typeface="+mn-ea"/>
              <a:cs typeface="Calibri"/>
            </a:endParaRPr>
          </a:p>
          <a:p>
            <a:pPr marL="342900" marR="0" lvl="0" indent="-342900" algn="l" defTabSz="914400" rtl="0" eaLnBrk="1" fontAlgn="base" latinLnBrk="0" hangingPunct="1">
              <a:lnSpc>
                <a:spcPct val="100000"/>
              </a:lnSpc>
              <a:spcBef>
                <a:spcPts val="0"/>
              </a:spcBef>
              <a:spcAft>
                <a:spcPts val="0"/>
              </a:spcAft>
              <a:buClrTx/>
              <a:buSzTx/>
              <a:buFont typeface="+mj-lt"/>
              <a:buAutoNum type="arabicPeriod" startAt="4"/>
              <a:tabLst/>
              <a:defRPr/>
            </a:pPr>
            <a:endParaRPr kumimoji="0" lang="en-GB" sz="2000" b="0" i="0" u="none" strike="noStrike" kern="1200" cap="none" spc="0" normalizeH="0" baseline="0" noProof="0" dirty="0">
              <a:ln>
                <a:noFill/>
              </a:ln>
              <a:solidFill>
                <a:srgbClr val="000000"/>
              </a:solidFill>
              <a:effectLst/>
              <a:uLnTx/>
              <a:uFillTx/>
              <a:latin typeface="Calibri"/>
              <a:ea typeface="+mn-ea"/>
              <a:cs typeface="Calibri"/>
            </a:endParaRPr>
          </a:p>
          <a:p>
            <a:pPr marL="342900" marR="0" lvl="0" indent="-342900" algn="l" defTabSz="914400" rtl="0" eaLnBrk="1" fontAlgn="base" latinLnBrk="0" hangingPunct="1">
              <a:lnSpc>
                <a:spcPct val="100000"/>
              </a:lnSpc>
              <a:spcBef>
                <a:spcPts val="0"/>
              </a:spcBef>
              <a:spcAft>
                <a:spcPts val="0"/>
              </a:spcAft>
              <a:buClrTx/>
              <a:buSzTx/>
              <a:buFont typeface="+mj-lt"/>
              <a:buAutoNum type="arabicPeriod" startAt="4"/>
              <a:tabLst/>
              <a:defRPr/>
            </a:pPr>
            <a:endParaRPr kumimoji="0" lang="en-GB" sz="1800" b="0" i="0" u="none" strike="noStrike" kern="1200" cap="none" spc="0" normalizeH="0" baseline="0" noProof="0" dirty="0">
              <a:ln>
                <a:noFill/>
              </a:ln>
              <a:solidFill>
                <a:srgbClr val="000000"/>
              </a:solidFill>
              <a:effectLst/>
              <a:uLnTx/>
              <a:uFillTx/>
              <a:latin typeface="Calibri"/>
              <a:ea typeface="+mn-ea"/>
              <a:cs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startAt="5"/>
              <a:tabLst/>
              <a:defRPr/>
            </a:pP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828CBC36-8834-1987-FD27-A366A249D7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A9872-6F27-4056-B34A-F5FC1B1D3CD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0F3DD8FF-2566-3AA2-55AF-8C5D598FEC40}"/>
              </a:ext>
            </a:extLst>
          </p:cNvPr>
          <p:cNvSpPr/>
          <p:nvPr/>
        </p:nvSpPr>
        <p:spPr>
          <a:xfrm>
            <a:off x="735530" y="158447"/>
            <a:ext cx="8646851" cy="7168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Contents</a:t>
            </a:r>
            <a:endParaRPr kumimoji="0" lang="en-GB"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975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a:extLst>
              <a:ext uri="{FF2B5EF4-FFF2-40B4-BE49-F238E27FC236}">
                <a16:creationId xmlns:a16="http://schemas.microsoft.com/office/drawing/2014/main" id="{63312A17-ECF0-08E8-B1DF-5570F1BB7E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3" y="5819775"/>
            <a:ext cx="2162175" cy="103822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D89C280A-5143-B080-EF25-1CA7E6354711}"/>
              </a:ext>
            </a:extLst>
          </p:cNvPr>
          <p:cNvSpPr>
            <a:spLocks noGrp="1"/>
          </p:cNvSpPr>
          <p:nvPr>
            <p:ph type="sldNum" sz="quarter" idx="12"/>
          </p:nvPr>
        </p:nvSpPr>
        <p:spPr>
          <a:xfrm>
            <a:off x="9045575" y="648970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FD773C-CB04-4DAB-89AF-CC391E598DA6}"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10A78E07-2594-1EFE-B866-AA79A6AA60A7}"/>
              </a:ext>
            </a:extLst>
          </p:cNvPr>
          <p:cNvGrpSpPr/>
          <p:nvPr/>
        </p:nvGrpSpPr>
        <p:grpSpPr>
          <a:xfrm>
            <a:off x="735530" y="158447"/>
            <a:ext cx="8646851" cy="720431"/>
            <a:chOff x="735530" y="158447"/>
            <a:chExt cx="8646851" cy="720431"/>
          </a:xfrm>
        </p:grpSpPr>
        <p:sp>
          <p:nvSpPr>
            <p:cNvPr id="2" name="Rectangle 1">
              <a:extLst>
                <a:ext uri="{FF2B5EF4-FFF2-40B4-BE49-F238E27FC236}">
                  <a16:creationId xmlns:a16="http://schemas.microsoft.com/office/drawing/2014/main" id="{28F4F71F-BEB8-EF15-4A3B-2ECBBA00F0B0}"/>
                </a:ext>
              </a:extLst>
            </p:cNvPr>
            <p:cNvSpPr/>
            <p:nvPr/>
          </p:nvSpPr>
          <p:spPr>
            <a:xfrm>
              <a:off x="735530" y="158447"/>
              <a:ext cx="8646851" cy="7168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1. Big Issue Invest</a:t>
              </a:r>
              <a:endParaRPr kumimoji="0" lang="en-GB"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C31AA81-9D16-64FD-00E1-2099389A8823}"/>
                </a:ext>
              </a:extLst>
            </p:cNvPr>
            <p:cNvSpPr txBox="1"/>
            <p:nvPr/>
          </p:nvSpPr>
          <p:spPr>
            <a:xfrm>
              <a:off x="735530" y="540324"/>
              <a:ext cx="604934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20 years of impact first social investment in enterprises changing lives</a:t>
              </a:r>
            </a:p>
          </p:txBody>
        </p:sp>
      </p:grpSp>
      <p:sp>
        <p:nvSpPr>
          <p:cNvPr id="3" name="object 42">
            <a:extLst>
              <a:ext uri="{FF2B5EF4-FFF2-40B4-BE49-F238E27FC236}">
                <a16:creationId xmlns:a16="http://schemas.microsoft.com/office/drawing/2014/main" id="{40162E75-A31F-3DEB-06FD-B05C0A743E16}"/>
              </a:ext>
            </a:extLst>
          </p:cNvPr>
          <p:cNvSpPr/>
          <p:nvPr/>
        </p:nvSpPr>
        <p:spPr>
          <a:xfrm>
            <a:off x="1770697" y="4858992"/>
            <a:ext cx="537201" cy="755622"/>
          </a:xfrm>
          <a:custGeom>
            <a:avLst/>
            <a:gdLst/>
            <a:ahLst/>
            <a:cxnLst/>
            <a:rect l="l" t="t" r="r" b="b"/>
            <a:pathLst>
              <a:path w="520064" h="731519">
                <a:moveTo>
                  <a:pt x="20198" y="275803"/>
                </a:moveTo>
                <a:lnTo>
                  <a:pt x="20009" y="275803"/>
                </a:lnTo>
                <a:lnTo>
                  <a:pt x="12164" y="277463"/>
                </a:lnTo>
                <a:lnTo>
                  <a:pt x="5783" y="281850"/>
                </a:lnTo>
                <a:lnTo>
                  <a:pt x="1514" y="288310"/>
                </a:lnTo>
                <a:lnTo>
                  <a:pt x="0" y="296189"/>
                </a:lnTo>
                <a:lnTo>
                  <a:pt x="7576" y="375593"/>
                </a:lnTo>
                <a:lnTo>
                  <a:pt x="25424" y="436695"/>
                </a:lnTo>
                <a:lnTo>
                  <a:pt x="48651" y="481394"/>
                </a:lnTo>
                <a:lnTo>
                  <a:pt x="72365" y="511589"/>
                </a:lnTo>
                <a:lnTo>
                  <a:pt x="91672" y="529177"/>
                </a:lnTo>
                <a:lnTo>
                  <a:pt x="91687" y="711297"/>
                </a:lnTo>
                <a:lnTo>
                  <a:pt x="93258" y="719084"/>
                </a:lnTo>
                <a:lnTo>
                  <a:pt x="97586" y="725505"/>
                </a:lnTo>
                <a:lnTo>
                  <a:pt x="104005" y="729834"/>
                </a:lnTo>
                <a:lnTo>
                  <a:pt x="111870" y="731422"/>
                </a:lnTo>
                <a:lnTo>
                  <a:pt x="352219" y="731422"/>
                </a:lnTo>
                <a:lnTo>
                  <a:pt x="372490" y="691026"/>
                </a:lnTo>
                <a:lnTo>
                  <a:pt x="132069" y="691026"/>
                </a:lnTo>
                <a:lnTo>
                  <a:pt x="132069" y="511293"/>
                </a:lnTo>
                <a:lnTo>
                  <a:pt x="128111" y="504550"/>
                </a:lnTo>
                <a:lnTo>
                  <a:pt x="121724" y="500979"/>
                </a:lnTo>
                <a:lnTo>
                  <a:pt x="113099" y="494704"/>
                </a:lnTo>
                <a:lnTo>
                  <a:pt x="93169" y="474271"/>
                </a:lnTo>
                <a:lnTo>
                  <a:pt x="69418" y="436461"/>
                </a:lnTo>
                <a:lnTo>
                  <a:pt x="49333" y="378051"/>
                </a:lnTo>
                <a:lnTo>
                  <a:pt x="40396" y="295823"/>
                </a:lnTo>
                <a:lnTo>
                  <a:pt x="38754" y="288012"/>
                </a:lnTo>
                <a:lnTo>
                  <a:pt x="34412" y="281651"/>
                </a:lnTo>
                <a:lnTo>
                  <a:pt x="28013" y="277370"/>
                </a:lnTo>
                <a:lnTo>
                  <a:pt x="20198" y="275803"/>
                </a:lnTo>
                <a:close/>
              </a:path>
              <a:path w="520064" h="731519">
                <a:moveTo>
                  <a:pt x="515426" y="344147"/>
                </a:moveTo>
                <a:lnTo>
                  <a:pt x="462679" y="344147"/>
                </a:lnTo>
                <a:lnTo>
                  <a:pt x="467834" y="345600"/>
                </a:lnTo>
                <a:lnTo>
                  <a:pt x="473231" y="349811"/>
                </a:lnTo>
                <a:lnTo>
                  <a:pt x="477360" y="356036"/>
                </a:lnTo>
                <a:lnTo>
                  <a:pt x="478736" y="363126"/>
                </a:lnTo>
                <a:lnTo>
                  <a:pt x="477360" y="370218"/>
                </a:lnTo>
                <a:lnTo>
                  <a:pt x="473231" y="376449"/>
                </a:lnTo>
                <a:lnTo>
                  <a:pt x="334649" y="522654"/>
                </a:lnTo>
                <a:lnTo>
                  <a:pt x="332670" y="527596"/>
                </a:lnTo>
                <a:lnTo>
                  <a:pt x="332094" y="691026"/>
                </a:lnTo>
                <a:lnTo>
                  <a:pt x="372490" y="691026"/>
                </a:lnTo>
                <a:lnTo>
                  <a:pt x="373025" y="540904"/>
                </a:lnTo>
                <a:lnTo>
                  <a:pt x="502016" y="404793"/>
                </a:lnTo>
                <a:lnTo>
                  <a:pt x="514871" y="385226"/>
                </a:lnTo>
                <a:lnTo>
                  <a:pt x="519120" y="362983"/>
                </a:lnTo>
                <a:lnTo>
                  <a:pt x="515426" y="344147"/>
                </a:lnTo>
                <a:close/>
              </a:path>
              <a:path w="520064" h="731519">
                <a:moveTo>
                  <a:pt x="516173" y="237428"/>
                </a:moveTo>
                <a:lnTo>
                  <a:pt x="460398" y="237428"/>
                </a:lnTo>
                <a:lnTo>
                  <a:pt x="466775" y="237874"/>
                </a:lnTo>
                <a:lnTo>
                  <a:pt x="473870" y="242568"/>
                </a:lnTo>
                <a:lnTo>
                  <a:pt x="477997" y="248796"/>
                </a:lnTo>
                <a:lnTo>
                  <a:pt x="479360" y="255891"/>
                </a:lnTo>
                <a:lnTo>
                  <a:pt x="477955" y="263024"/>
                </a:lnTo>
                <a:lnTo>
                  <a:pt x="473765" y="269311"/>
                </a:lnTo>
                <a:lnTo>
                  <a:pt x="416290" y="327602"/>
                </a:lnTo>
                <a:lnTo>
                  <a:pt x="411967" y="334168"/>
                </a:lnTo>
                <a:lnTo>
                  <a:pt x="410482" y="341621"/>
                </a:lnTo>
                <a:lnTo>
                  <a:pt x="411844" y="349096"/>
                </a:lnTo>
                <a:lnTo>
                  <a:pt x="416060" y="355727"/>
                </a:lnTo>
                <a:lnTo>
                  <a:pt x="422489" y="360259"/>
                </a:lnTo>
                <a:lnTo>
                  <a:pt x="429893" y="361974"/>
                </a:lnTo>
                <a:lnTo>
                  <a:pt x="437409" y="360841"/>
                </a:lnTo>
                <a:lnTo>
                  <a:pt x="444174" y="356826"/>
                </a:lnTo>
                <a:lnTo>
                  <a:pt x="451504" y="350240"/>
                </a:lnTo>
                <a:lnTo>
                  <a:pt x="452300" y="349486"/>
                </a:lnTo>
                <a:lnTo>
                  <a:pt x="457567" y="345445"/>
                </a:lnTo>
                <a:lnTo>
                  <a:pt x="462679" y="344147"/>
                </a:lnTo>
                <a:lnTo>
                  <a:pt x="515426" y="344147"/>
                </a:lnTo>
                <a:lnTo>
                  <a:pt x="514761" y="340756"/>
                </a:lnTo>
                <a:lnTo>
                  <a:pt x="501796" y="321236"/>
                </a:lnTo>
                <a:lnTo>
                  <a:pt x="497806" y="317246"/>
                </a:lnTo>
                <a:lnTo>
                  <a:pt x="493534" y="313938"/>
                </a:lnTo>
                <a:lnTo>
                  <a:pt x="489084" y="311309"/>
                </a:lnTo>
                <a:lnTo>
                  <a:pt x="502434" y="297771"/>
                </a:lnTo>
                <a:lnTo>
                  <a:pt x="515428" y="278190"/>
                </a:lnTo>
                <a:lnTo>
                  <a:pt x="519759" y="255891"/>
                </a:lnTo>
                <a:lnTo>
                  <a:pt x="516173" y="237428"/>
                </a:lnTo>
                <a:close/>
              </a:path>
              <a:path w="520064" h="731519">
                <a:moveTo>
                  <a:pt x="434363" y="0"/>
                </a:moveTo>
                <a:lnTo>
                  <a:pt x="392480" y="17350"/>
                </a:lnTo>
                <a:lnTo>
                  <a:pt x="168162" y="241657"/>
                </a:lnTo>
                <a:lnTo>
                  <a:pt x="162241" y="255943"/>
                </a:lnTo>
                <a:lnTo>
                  <a:pt x="163721" y="263542"/>
                </a:lnTo>
                <a:lnTo>
                  <a:pt x="168162" y="270222"/>
                </a:lnTo>
                <a:lnTo>
                  <a:pt x="174841" y="274663"/>
                </a:lnTo>
                <a:lnTo>
                  <a:pt x="182440" y="276143"/>
                </a:lnTo>
                <a:lnTo>
                  <a:pt x="190041" y="274663"/>
                </a:lnTo>
                <a:lnTo>
                  <a:pt x="196726" y="270222"/>
                </a:lnTo>
                <a:lnTo>
                  <a:pt x="424604" y="42354"/>
                </a:lnTo>
                <a:lnTo>
                  <a:pt x="429327" y="40396"/>
                </a:lnTo>
                <a:lnTo>
                  <a:pt x="490283" y="40396"/>
                </a:lnTo>
                <a:lnTo>
                  <a:pt x="489119" y="36552"/>
                </a:lnTo>
                <a:lnTo>
                  <a:pt x="457041" y="4477"/>
                </a:lnTo>
                <a:lnTo>
                  <a:pt x="446008" y="1136"/>
                </a:lnTo>
                <a:lnTo>
                  <a:pt x="434363" y="0"/>
                </a:lnTo>
                <a:close/>
              </a:path>
              <a:path w="520064" h="731519">
                <a:moveTo>
                  <a:pt x="515950" y="130708"/>
                </a:moveTo>
                <a:lnTo>
                  <a:pt x="464635" y="130708"/>
                </a:lnTo>
                <a:lnTo>
                  <a:pt x="469535" y="131325"/>
                </a:lnTo>
                <a:lnTo>
                  <a:pt x="473545" y="135325"/>
                </a:lnTo>
                <a:lnTo>
                  <a:pt x="477662" y="141528"/>
                </a:lnTo>
                <a:lnTo>
                  <a:pt x="479049" y="148591"/>
                </a:lnTo>
                <a:lnTo>
                  <a:pt x="477705" y="155659"/>
                </a:lnTo>
                <a:lnTo>
                  <a:pt x="473629" y="161879"/>
                </a:lnTo>
                <a:lnTo>
                  <a:pt x="400825" y="232568"/>
                </a:lnTo>
                <a:lnTo>
                  <a:pt x="396361" y="239016"/>
                </a:lnTo>
                <a:lnTo>
                  <a:pt x="394705" y="246413"/>
                </a:lnTo>
                <a:lnTo>
                  <a:pt x="395883" y="253901"/>
                </a:lnTo>
                <a:lnTo>
                  <a:pt x="399924" y="260620"/>
                </a:lnTo>
                <a:lnTo>
                  <a:pt x="406214" y="265307"/>
                </a:lnTo>
                <a:lnTo>
                  <a:pt x="413548" y="267219"/>
                </a:lnTo>
                <a:lnTo>
                  <a:pt x="421074" y="266301"/>
                </a:lnTo>
                <a:lnTo>
                  <a:pt x="427934" y="262494"/>
                </a:lnTo>
                <a:lnTo>
                  <a:pt x="450216" y="243667"/>
                </a:lnTo>
                <a:lnTo>
                  <a:pt x="451033" y="242882"/>
                </a:lnTo>
                <a:lnTo>
                  <a:pt x="455047" y="239630"/>
                </a:lnTo>
                <a:lnTo>
                  <a:pt x="460398" y="237428"/>
                </a:lnTo>
                <a:lnTo>
                  <a:pt x="516173" y="237428"/>
                </a:lnTo>
                <a:lnTo>
                  <a:pt x="515428" y="233590"/>
                </a:lnTo>
                <a:lnTo>
                  <a:pt x="502434" y="214003"/>
                </a:lnTo>
                <a:lnTo>
                  <a:pt x="498173" y="209731"/>
                </a:lnTo>
                <a:lnTo>
                  <a:pt x="493534" y="206255"/>
                </a:lnTo>
                <a:lnTo>
                  <a:pt x="488676" y="203574"/>
                </a:lnTo>
                <a:lnTo>
                  <a:pt x="502047" y="190601"/>
                </a:lnTo>
                <a:lnTo>
                  <a:pt x="515103" y="170947"/>
                </a:lnTo>
                <a:lnTo>
                  <a:pt x="519434" y="148648"/>
                </a:lnTo>
                <a:lnTo>
                  <a:pt x="515950" y="130708"/>
                </a:lnTo>
                <a:close/>
              </a:path>
              <a:path w="520064" h="731519">
                <a:moveTo>
                  <a:pt x="490283" y="40396"/>
                </a:moveTo>
                <a:lnTo>
                  <a:pt x="439389" y="40396"/>
                </a:lnTo>
                <a:lnTo>
                  <a:pt x="444122" y="42354"/>
                </a:lnTo>
                <a:lnTo>
                  <a:pt x="447682" y="45914"/>
                </a:lnTo>
                <a:lnTo>
                  <a:pt x="451811" y="52139"/>
                </a:lnTo>
                <a:lnTo>
                  <a:pt x="453187" y="59233"/>
                </a:lnTo>
                <a:lnTo>
                  <a:pt x="451811" y="66321"/>
                </a:lnTo>
                <a:lnTo>
                  <a:pt x="447682" y="72552"/>
                </a:lnTo>
                <a:lnTo>
                  <a:pt x="447525" y="72699"/>
                </a:lnTo>
                <a:lnTo>
                  <a:pt x="359119" y="166926"/>
                </a:lnTo>
                <a:lnTo>
                  <a:pt x="354932" y="173647"/>
                </a:lnTo>
                <a:lnTo>
                  <a:pt x="353651" y="181188"/>
                </a:lnTo>
                <a:lnTo>
                  <a:pt x="355256" y="188666"/>
                </a:lnTo>
                <a:lnTo>
                  <a:pt x="359727" y="195198"/>
                </a:lnTo>
                <a:lnTo>
                  <a:pt x="366365" y="199517"/>
                </a:lnTo>
                <a:lnTo>
                  <a:pt x="373879" y="200949"/>
                </a:lnTo>
                <a:lnTo>
                  <a:pt x="381388" y="199494"/>
                </a:lnTo>
                <a:lnTo>
                  <a:pt x="388009" y="195156"/>
                </a:lnTo>
                <a:lnTo>
                  <a:pt x="446593" y="137545"/>
                </a:lnTo>
                <a:lnTo>
                  <a:pt x="450520" y="133608"/>
                </a:lnTo>
                <a:lnTo>
                  <a:pt x="455839" y="131189"/>
                </a:lnTo>
                <a:lnTo>
                  <a:pt x="464635" y="130708"/>
                </a:lnTo>
                <a:lnTo>
                  <a:pt x="515950" y="130708"/>
                </a:lnTo>
                <a:lnTo>
                  <a:pt x="515103" y="126347"/>
                </a:lnTo>
                <a:lnTo>
                  <a:pt x="502110" y="106761"/>
                </a:lnTo>
                <a:lnTo>
                  <a:pt x="496340" y="100981"/>
                </a:lnTo>
                <a:lnTo>
                  <a:pt x="489576" y="96750"/>
                </a:lnTo>
                <a:lnTo>
                  <a:pt x="482299" y="94049"/>
                </a:lnTo>
                <a:lnTo>
                  <a:pt x="487161" y="86151"/>
                </a:lnTo>
                <a:lnTo>
                  <a:pt x="490701" y="77627"/>
                </a:lnTo>
                <a:lnTo>
                  <a:pt x="492864" y="68609"/>
                </a:lnTo>
                <a:lnTo>
                  <a:pt x="493597" y="59229"/>
                </a:lnTo>
                <a:lnTo>
                  <a:pt x="492460" y="47587"/>
                </a:lnTo>
                <a:lnTo>
                  <a:pt x="490283" y="40396"/>
                </a:lnTo>
                <a:close/>
              </a:path>
            </a:pathLst>
          </a:custGeom>
          <a:solidFill>
            <a:srgbClr val="E5323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4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43">
            <a:extLst>
              <a:ext uri="{FF2B5EF4-FFF2-40B4-BE49-F238E27FC236}">
                <a16:creationId xmlns:a16="http://schemas.microsoft.com/office/drawing/2014/main" id="{B9BD8129-D694-BB5C-7C96-B9046CED7DFA}"/>
              </a:ext>
            </a:extLst>
          </p:cNvPr>
          <p:cNvSpPr txBox="1"/>
          <p:nvPr/>
        </p:nvSpPr>
        <p:spPr>
          <a:xfrm>
            <a:off x="2656519" y="4781617"/>
            <a:ext cx="2882781" cy="470997"/>
          </a:xfrm>
          <a:prstGeom prst="rect">
            <a:avLst/>
          </a:prstGeom>
        </p:spPr>
        <p:txBody>
          <a:bodyPr vert="horz" wrap="square" lIns="0" tIns="9242" rIns="0" bIns="0" rtlCol="0">
            <a:spAutoFit/>
          </a:bodyPr>
          <a:lstStyle/>
          <a:p>
            <a:pPr marL="7701" marR="0" lvl="0" indent="0" algn="l" defTabSz="914400" rtl="0" eaLnBrk="1" fontAlgn="auto" latinLnBrk="0" hangingPunct="1">
              <a:lnSpc>
                <a:spcPts val="1756"/>
              </a:lnSpc>
              <a:spcBef>
                <a:spcPts val="73"/>
              </a:spcBef>
              <a:spcAft>
                <a:spcPts val="0"/>
              </a:spcAft>
              <a:buClrTx/>
              <a:buSzTx/>
              <a:buFontTx/>
              <a:buNone/>
              <a:tabLst/>
              <a:defRPr/>
            </a:pPr>
            <a:r>
              <a:rPr kumimoji="0" sz="1546" b="1" i="0" u="none" strike="noStrike" kern="1200" cap="none" spc="9" normalizeH="0" baseline="0" noProof="0">
                <a:ln>
                  <a:noFill/>
                </a:ln>
                <a:solidFill>
                  <a:srgbClr val="E5323D"/>
                </a:solidFill>
                <a:effectLst/>
                <a:uLnTx/>
                <a:uFillTx/>
                <a:latin typeface="Poppins-Black"/>
                <a:ea typeface="+mn-ea"/>
                <a:cs typeface="Poppins-Black"/>
              </a:rPr>
              <a:t>A HAND</a:t>
            </a:r>
            <a:r>
              <a:rPr kumimoji="0" sz="1546" b="1" i="0" u="none" strike="noStrike" kern="1200" cap="none" spc="-15" normalizeH="0" baseline="0" noProof="0">
                <a:ln>
                  <a:noFill/>
                </a:ln>
                <a:solidFill>
                  <a:srgbClr val="E5323D"/>
                </a:solidFill>
                <a:effectLst/>
                <a:uLnTx/>
                <a:uFillTx/>
                <a:latin typeface="Poppins-Black"/>
                <a:ea typeface="+mn-ea"/>
                <a:cs typeface="Poppins-Black"/>
              </a:rPr>
              <a:t> </a:t>
            </a:r>
            <a:r>
              <a:rPr kumimoji="0" sz="1546" b="1" i="0" u="none" strike="noStrike" kern="1200" cap="none" spc="6" normalizeH="0" baseline="0" noProof="0">
                <a:ln>
                  <a:noFill/>
                </a:ln>
                <a:solidFill>
                  <a:srgbClr val="E5323D"/>
                </a:solidFill>
                <a:effectLst/>
                <a:uLnTx/>
                <a:uFillTx/>
                <a:latin typeface="Poppins-Black"/>
                <a:ea typeface="+mn-ea"/>
                <a:cs typeface="Poppins-Black"/>
              </a:rPr>
              <a:t>UP,</a:t>
            </a:r>
            <a:endParaRPr kumimoji="0" sz="1546" b="0" i="0" u="none" strike="noStrike" kern="1200" cap="none" spc="0" normalizeH="0" baseline="0" noProof="0">
              <a:ln>
                <a:noFill/>
              </a:ln>
              <a:solidFill>
                <a:prstClr val="black"/>
              </a:solidFill>
              <a:effectLst/>
              <a:uLnTx/>
              <a:uFillTx/>
              <a:latin typeface="Poppins-Black"/>
              <a:ea typeface="+mn-ea"/>
              <a:cs typeface="Poppins-Black"/>
            </a:endParaRPr>
          </a:p>
          <a:p>
            <a:pPr marL="7701" marR="0" lvl="0" indent="0" algn="l" defTabSz="914400" rtl="0" eaLnBrk="1" fontAlgn="auto" latinLnBrk="0" hangingPunct="1">
              <a:lnSpc>
                <a:spcPts val="1756"/>
              </a:lnSpc>
              <a:spcBef>
                <a:spcPts val="0"/>
              </a:spcBef>
              <a:spcAft>
                <a:spcPts val="0"/>
              </a:spcAft>
              <a:buClrTx/>
              <a:buSzTx/>
              <a:buFontTx/>
              <a:buNone/>
              <a:tabLst/>
              <a:defRPr/>
            </a:pPr>
            <a:r>
              <a:rPr kumimoji="0" sz="1546" b="1" i="0" u="none" strike="noStrike" kern="1200" cap="none" spc="9" normalizeH="0" baseline="0" noProof="0">
                <a:ln>
                  <a:noFill/>
                </a:ln>
                <a:solidFill>
                  <a:srgbClr val="E5323D"/>
                </a:solidFill>
                <a:effectLst/>
                <a:uLnTx/>
                <a:uFillTx/>
                <a:latin typeface="Poppins-Black"/>
                <a:ea typeface="+mn-ea"/>
                <a:cs typeface="Poppins-Black"/>
              </a:rPr>
              <a:t>NOT A</a:t>
            </a:r>
            <a:r>
              <a:rPr kumimoji="0" sz="1546" b="1" i="0" u="none" strike="noStrike" kern="1200" cap="none" spc="-61" normalizeH="0" baseline="0" noProof="0">
                <a:ln>
                  <a:noFill/>
                </a:ln>
                <a:solidFill>
                  <a:srgbClr val="E5323D"/>
                </a:solidFill>
                <a:effectLst/>
                <a:uLnTx/>
                <a:uFillTx/>
                <a:latin typeface="Poppins-Black"/>
                <a:ea typeface="+mn-ea"/>
                <a:cs typeface="Poppins-Black"/>
              </a:rPr>
              <a:t> </a:t>
            </a:r>
            <a:r>
              <a:rPr kumimoji="0" sz="1546" b="1" i="0" u="none" strike="noStrike" kern="1200" cap="none" spc="9" normalizeH="0" baseline="0" noProof="0">
                <a:ln>
                  <a:noFill/>
                </a:ln>
                <a:solidFill>
                  <a:srgbClr val="E5323D"/>
                </a:solidFill>
                <a:effectLst/>
                <a:uLnTx/>
                <a:uFillTx/>
                <a:latin typeface="Poppins-Black"/>
                <a:ea typeface="+mn-ea"/>
                <a:cs typeface="Poppins-Black"/>
              </a:rPr>
              <a:t>HANDOUT</a:t>
            </a:r>
            <a:endParaRPr kumimoji="0" sz="1546" b="0" i="0" u="none" strike="noStrike" kern="1200" cap="none" spc="0" normalizeH="0" baseline="0" noProof="0">
              <a:ln>
                <a:noFill/>
              </a:ln>
              <a:solidFill>
                <a:prstClr val="black"/>
              </a:solidFill>
              <a:effectLst/>
              <a:uLnTx/>
              <a:uFillTx/>
              <a:latin typeface="Poppins-Black"/>
              <a:ea typeface="+mn-ea"/>
              <a:cs typeface="Poppins-Black"/>
            </a:endParaRPr>
          </a:p>
        </p:txBody>
      </p:sp>
      <p:sp>
        <p:nvSpPr>
          <p:cNvPr id="14" name="object 44">
            <a:extLst>
              <a:ext uri="{FF2B5EF4-FFF2-40B4-BE49-F238E27FC236}">
                <a16:creationId xmlns:a16="http://schemas.microsoft.com/office/drawing/2014/main" id="{809F9F20-2D6E-693E-4FC8-AF3D57FDB7A4}"/>
              </a:ext>
            </a:extLst>
          </p:cNvPr>
          <p:cNvSpPr txBox="1"/>
          <p:nvPr/>
        </p:nvSpPr>
        <p:spPr>
          <a:xfrm>
            <a:off x="1054802" y="2527571"/>
            <a:ext cx="5050506" cy="1260944"/>
          </a:xfrm>
          <a:prstGeom prst="rect">
            <a:avLst/>
          </a:prstGeom>
        </p:spPr>
        <p:txBody>
          <a:bodyPr vert="horz" wrap="square" lIns="0" tIns="8086" rIns="0" bIns="0" rtlCol="0">
            <a:spAutoFit/>
          </a:bodyPr>
          <a:lstStyle/>
          <a:p>
            <a:pPr marL="7701" marR="141703" lvl="0" indent="0" algn="l" defTabSz="914400" rtl="0" eaLnBrk="1" fontAlgn="auto" latinLnBrk="0" hangingPunct="1">
              <a:lnSpc>
                <a:spcPct val="100000"/>
              </a:lnSpc>
              <a:spcBef>
                <a:spcPts val="64"/>
              </a:spcBef>
              <a:spcAft>
                <a:spcPts val="0"/>
              </a:spcAft>
              <a:buClrTx/>
              <a:buSzTx/>
              <a:buFontTx/>
              <a:buNone/>
              <a:tabLst/>
              <a:defRPr/>
            </a:pPr>
            <a:r>
              <a:rPr kumimoji="0" sz="1600" b="1" i="0" u="none" strike="noStrike" kern="1200" cap="none" spc="0" normalizeH="0" baseline="0" noProof="0" dirty="0">
                <a:ln>
                  <a:noFill/>
                </a:ln>
                <a:solidFill>
                  <a:srgbClr val="FF0000"/>
                </a:solidFill>
                <a:effectLst/>
                <a:uLnTx/>
                <a:uFillTx/>
                <a:latin typeface="Poppins"/>
                <a:ea typeface="+mn-ea"/>
                <a:cs typeface="Poppins"/>
              </a:rPr>
              <a:t>Big Issue Group </a:t>
            </a:r>
            <a:r>
              <a:rPr kumimoji="0" sz="1600" b="0" i="0" u="none" strike="noStrike" kern="1200" cap="none" spc="0" normalizeH="0" baseline="0" noProof="0" dirty="0">
                <a:ln>
                  <a:noFill/>
                </a:ln>
                <a:solidFill>
                  <a:prstClr val="black"/>
                </a:solidFill>
                <a:effectLst/>
                <a:uLnTx/>
                <a:uFillTx/>
                <a:latin typeface="Poppins"/>
                <a:ea typeface="+mn-ea"/>
                <a:cs typeface="Poppins"/>
              </a:rPr>
              <a:t>is one of the world’s best-known social businesses, dedicated to supporting  and tackling the issue of poverty and inequality in  the</a:t>
            </a:r>
            <a:r>
              <a:rPr kumimoji="0" sz="1600" b="0" i="0" u="none" strike="noStrike" kern="1200" cap="none" spc="-3" normalizeH="0" baseline="0" noProof="0" dirty="0">
                <a:ln>
                  <a:noFill/>
                </a:ln>
                <a:solidFill>
                  <a:prstClr val="black"/>
                </a:solidFill>
                <a:effectLst/>
                <a:uLnTx/>
                <a:uFillTx/>
                <a:latin typeface="Poppins"/>
                <a:ea typeface="+mn-ea"/>
                <a:cs typeface="Poppins"/>
              </a:rPr>
              <a:t> </a:t>
            </a:r>
            <a:r>
              <a:rPr kumimoji="0" sz="1600" b="0" i="0" u="none" strike="noStrike" kern="1200" cap="none" spc="0" normalizeH="0" baseline="0" noProof="0" dirty="0">
                <a:ln>
                  <a:noFill/>
                </a:ln>
                <a:solidFill>
                  <a:prstClr val="black"/>
                </a:solidFill>
                <a:effectLst/>
                <a:uLnTx/>
                <a:uFillTx/>
                <a:latin typeface="Poppins"/>
                <a:ea typeface="+mn-ea"/>
                <a:cs typeface="Poppins"/>
              </a:rPr>
              <a:t>UK.</a:t>
            </a:r>
          </a:p>
          <a:p>
            <a:pPr marL="7701" marR="70467" lvl="0" indent="0" algn="l" defTabSz="914400" rtl="0" eaLnBrk="1" fontAlgn="auto" latinLnBrk="0" hangingPunct="1">
              <a:lnSpc>
                <a:spcPct val="107200"/>
              </a:lnSpc>
              <a:spcBef>
                <a:spcPts val="58"/>
              </a:spcBef>
              <a:spcAft>
                <a:spcPts val="0"/>
              </a:spcAft>
              <a:buClrTx/>
              <a:buSzTx/>
              <a:buFontTx/>
              <a:buNone/>
              <a:tabLst/>
              <a:defRPr/>
            </a:pPr>
            <a:endParaRPr kumimoji="0" lang="en-GB" sz="1600" b="1" i="0" u="none" strike="noStrike" kern="1200" cap="none" spc="3" normalizeH="0" baseline="0" noProof="0" dirty="0">
              <a:ln>
                <a:noFill/>
              </a:ln>
              <a:solidFill>
                <a:prstClr val="black"/>
              </a:solidFill>
              <a:effectLst/>
              <a:uLnTx/>
              <a:uFillTx/>
              <a:latin typeface="Poppins"/>
              <a:ea typeface="+mn-ea"/>
              <a:cs typeface="Poppins"/>
            </a:endParaRPr>
          </a:p>
        </p:txBody>
      </p:sp>
      <p:pic>
        <p:nvPicPr>
          <p:cNvPr id="15" name="Picture 6">
            <a:extLst>
              <a:ext uri="{FF2B5EF4-FFF2-40B4-BE49-F238E27FC236}">
                <a16:creationId xmlns:a16="http://schemas.microsoft.com/office/drawing/2014/main" id="{8F9605BD-C06E-3268-1F8D-FECC19084826}"/>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158928" y="1139262"/>
            <a:ext cx="2019300" cy="1149350"/>
          </a:xfrm>
          <a:prstGeom prst="rect">
            <a:avLst/>
          </a:prstGeom>
          <a:noFill/>
          <a:extLst>
            <a:ext uri="{909E8E84-426E-40DD-AFC4-6F175D3DCCD1}">
              <a14:hiddenFill xmlns:a14="http://schemas.microsoft.com/office/drawing/2010/main">
                <a:solidFill>
                  <a:srgbClr val="FFFFFF"/>
                </a:solidFill>
              </a14:hiddenFill>
            </a:ext>
          </a:extLst>
        </p:spPr>
      </p:pic>
      <p:sp>
        <p:nvSpPr>
          <p:cNvPr id="16" name="object 41">
            <a:extLst>
              <a:ext uri="{FF2B5EF4-FFF2-40B4-BE49-F238E27FC236}">
                <a16:creationId xmlns:a16="http://schemas.microsoft.com/office/drawing/2014/main" id="{C37309E0-40D6-9284-0307-836B020A7683}"/>
              </a:ext>
            </a:extLst>
          </p:cNvPr>
          <p:cNvSpPr/>
          <p:nvPr/>
        </p:nvSpPr>
        <p:spPr>
          <a:xfrm>
            <a:off x="1711269" y="4551462"/>
            <a:ext cx="490630" cy="783828"/>
          </a:xfrm>
          <a:custGeom>
            <a:avLst/>
            <a:gdLst/>
            <a:ahLst/>
            <a:cxnLst/>
            <a:rect l="l" t="t" r="r" b="b"/>
            <a:pathLst>
              <a:path w="474979" h="758825">
                <a:moveTo>
                  <a:pt x="169776" y="0"/>
                </a:moveTo>
                <a:lnTo>
                  <a:pt x="164341" y="0"/>
                </a:lnTo>
                <a:lnTo>
                  <a:pt x="159211" y="2125"/>
                </a:lnTo>
                <a:lnTo>
                  <a:pt x="151619" y="9706"/>
                </a:lnTo>
                <a:lnTo>
                  <a:pt x="149483" y="14868"/>
                </a:lnTo>
                <a:lnTo>
                  <a:pt x="150007" y="220077"/>
                </a:lnTo>
                <a:lnTo>
                  <a:pt x="51182" y="328314"/>
                </a:lnTo>
                <a:lnTo>
                  <a:pt x="21269" y="371911"/>
                </a:lnTo>
                <a:lnTo>
                  <a:pt x="784" y="434456"/>
                </a:lnTo>
                <a:lnTo>
                  <a:pt x="0" y="474886"/>
                </a:lnTo>
                <a:lnTo>
                  <a:pt x="11221" y="519815"/>
                </a:lnTo>
                <a:lnTo>
                  <a:pt x="38984" y="567490"/>
                </a:lnTo>
                <a:lnTo>
                  <a:pt x="75785" y="606508"/>
                </a:lnTo>
                <a:lnTo>
                  <a:pt x="122115" y="653474"/>
                </a:lnTo>
                <a:lnTo>
                  <a:pt x="168773" y="699912"/>
                </a:lnTo>
                <a:lnTo>
                  <a:pt x="226109" y="756259"/>
                </a:lnTo>
                <a:lnTo>
                  <a:pt x="231177" y="758311"/>
                </a:lnTo>
                <a:lnTo>
                  <a:pt x="236926" y="758311"/>
                </a:lnTo>
                <a:lnTo>
                  <a:pt x="279379" y="707486"/>
                </a:lnTo>
                <a:lnTo>
                  <a:pt x="234046" y="707486"/>
                </a:lnTo>
                <a:lnTo>
                  <a:pt x="170400" y="644582"/>
                </a:lnTo>
                <a:lnTo>
                  <a:pt x="132586" y="606675"/>
                </a:lnTo>
                <a:lnTo>
                  <a:pt x="97501" y="570843"/>
                </a:lnTo>
                <a:lnTo>
                  <a:pt x="70470" y="542151"/>
                </a:lnTo>
                <a:lnTo>
                  <a:pt x="42985" y="486430"/>
                </a:lnTo>
                <a:lnTo>
                  <a:pt x="41315" y="436373"/>
                </a:lnTo>
                <a:lnTo>
                  <a:pt x="54399" y="395564"/>
                </a:lnTo>
                <a:lnTo>
                  <a:pt x="71179" y="367582"/>
                </a:lnTo>
                <a:lnTo>
                  <a:pt x="80595" y="356010"/>
                </a:lnTo>
                <a:lnTo>
                  <a:pt x="188561" y="237783"/>
                </a:lnTo>
                <a:lnTo>
                  <a:pt x="190445" y="232903"/>
                </a:lnTo>
                <a:lnTo>
                  <a:pt x="189953" y="40480"/>
                </a:lnTo>
                <a:lnTo>
                  <a:pt x="425634" y="40480"/>
                </a:lnTo>
                <a:lnTo>
                  <a:pt x="425496" y="20931"/>
                </a:lnTo>
                <a:lnTo>
                  <a:pt x="423872" y="13133"/>
                </a:lnTo>
                <a:lnTo>
                  <a:pt x="419552" y="6765"/>
                </a:lnTo>
                <a:lnTo>
                  <a:pt x="413173" y="2465"/>
                </a:lnTo>
                <a:lnTo>
                  <a:pt x="405371" y="869"/>
                </a:lnTo>
                <a:lnTo>
                  <a:pt x="169776" y="0"/>
                </a:lnTo>
                <a:close/>
              </a:path>
              <a:path w="474979" h="758825">
                <a:moveTo>
                  <a:pt x="210670" y="341449"/>
                </a:moveTo>
                <a:lnTo>
                  <a:pt x="202989" y="342433"/>
                </a:lnTo>
                <a:lnTo>
                  <a:pt x="196037" y="346429"/>
                </a:lnTo>
                <a:lnTo>
                  <a:pt x="191180" y="352810"/>
                </a:lnTo>
                <a:lnTo>
                  <a:pt x="189214" y="360300"/>
                </a:lnTo>
                <a:lnTo>
                  <a:pt x="190198" y="367983"/>
                </a:lnTo>
                <a:lnTo>
                  <a:pt x="194194" y="374941"/>
                </a:lnTo>
                <a:lnTo>
                  <a:pt x="202447" y="385964"/>
                </a:lnTo>
                <a:lnTo>
                  <a:pt x="207972" y="397143"/>
                </a:lnTo>
                <a:lnTo>
                  <a:pt x="210755" y="408438"/>
                </a:lnTo>
                <a:lnTo>
                  <a:pt x="210780" y="419809"/>
                </a:lnTo>
                <a:lnTo>
                  <a:pt x="206757" y="434669"/>
                </a:lnTo>
                <a:lnTo>
                  <a:pt x="199550" y="447733"/>
                </a:lnTo>
                <a:lnTo>
                  <a:pt x="190937" y="458236"/>
                </a:lnTo>
                <a:lnTo>
                  <a:pt x="182697" y="465409"/>
                </a:lnTo>
                <a:lnTo>
                  <a:pt x="177418" y="470874"/>
                </a:lnTo>
                <a:lnTo>
                  <a:pt x="174584" y="477663"/>
                </a:lnTo>
                <a:lnTo>
                  <a:pt x="174363" y="485014"/>
                </a:lnTo>
                <a:lnTo>
                  <a:pt x="176917" y="492163"/>
                </a:lnTo>
                <a:lnTo>
                  <a:pt x="185389" y="506688"/>
                </a:lnTo>
                <a:lnTo>
                  <a:pt x="204961" y="540711"/>
                </a:lnTo>
                <a:lnTo>
                  <a:pt x="228014" y="581856"/>
                </a:lnTo>
                <a:lnTo>
                  <a:pt x="246936" y="617750"/>
                </a:lnTo>
                <a:lnTo>
                  <a:pt x="252274" y="644582"/>
                </a:lnTo>
                <a:lnTo>
                  <a:pt x="250013" y="669183"/>
                </a:lnTo>
                <a:lnTo>
                  <a:pt x="242991" y="690502"/>
                </a:lnTo>
                <a:lnTo>
                  <a:pt x="234046" y="707486"/>
                </a:lnTo>
                <a:lnTo>
                  <a:pt x="279379" y="707486"/>
                </a:lnTo>
                <a:lnTo>
                  <a:pt x="280098" y="706216"/>
                </a:lnTo>
                <a:lnTo>
                  <a:pt x="292316" y="659317"/>
                </a:lnTo>
                <a:lnTo>
                  <a:pt x="284421" y="602641"/>
                </a:lnTo>
                <a:lnTo>
                  <a:pt x="252194" y="542151"/>
                </a:lnTo>
                <a:lnTo>
                  <a:pt x="220193" y="486173"/>
                </a:lnTo>
                <a:lnTo>
                  <a:pt x="230566" y="473958"/>
                </a:lnTo>
                <a:lnTo>
                  <a:pt x="239750" y="459429"/>
                </a:lnTo>
                <a:lnTo>
                  <a:pt x="246833" y="442872"/>
                </a:lnTo>
                <a:lnTo>
                  <a:pt x="250904" y="424573"/>
                </a:lnTo>
                <a:lnTo>
                  <a:pt x="250990" y="404663"/>
                </a:lnTo>
                <a:lnTo>
                  <a:pt x="246565" y="385130"/>
                </a:lnTo>
                <a:lnTo>
                  <a:pt x="237721" y="366244"/>
                </a:lnTo>
                <a:lnTo>
                  <a:pt x="224549" y="348272"/>
                </a:lnTo>
                <a:lnTo>
                  <a:pt x="218162" y="343415"/>
                </a:lnTo>
                <a:lnTo>
                  <a:pt x="210670" y="341449"/>
                </a:lnTo>
                <a:close/>
              </a:path>
              <a:path w="474979" h="758825">
                <a:moveTo>
                  <a:pt x="425634" y="40480"/>
                </a:moveTo>
                <a:lnTo>
                  <a:pt x="189953" y="40480"/>
                </a:lnTo>
                <a:lnTo>
                  <a:pt x="385235" y="41202"/>
                </a:lnTo>
                <a:lnTo>
                  <a:pt x="386879" y="273269"/>
                </a:lnTo>
                <a:lnTo>
                  <a:pt x="388513" y="277761"/>
                </a:lnTo>
                <a:lnTo>
                  <a:pt x="438836" y="338649"/>
                </a:lnTo>
                <a:lnTo>
                  <a:pt x="445070" y="343697"/>
                </a:lnTo>
                <a:lnTo>
                  <a:pt x="452498" y="345889"/>
                </a:lnTo>
                <a:lnTo>
                  <a:pt x="460204" y="345137"/>
                </a:lnTo>
                <a:lnTo>
                  <a:pt x="467275" y="341350"/>
                </a:lnTo>
                <a:lnTo>
                  <a:pt x="472328" y="335116"/>
                </a:lnTo>
                <a:lnTo>
                  <a:pt x="474519" y="327688"/>
                </a:lnTo>
                <a:lnTo>
                  <a:pt x="473764" y="319982"/>
                </a:lnTo>
                <a:lnTo>
                  <a:pt x="469976" y="312911"/>
                </a:lnTo>
                <a:lnTo>
                  <a:pt x="427192" y="261143"/>
                </a:lnTo>
                <a:lnTo>
                  <a:pt x="425634" y="40480"/>
                </a:lnTo>
                <a:close/>
              </a:path>
            </a:pathLst>
          </a:custGeom>
          <a:solidFill>
            <a:srgbClr val="E5323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849"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 name="Picture 20">
            <a:hlinkClick r:id="rId6"/>
            <a:extLst>
              <a:ext uri="{FF2B5EF4-FFF2-40B4-BE49-F238E27FC236}">
                <a16:creationId xmlns:a16="http://schemas.microsoft.com/office/drawing/2014/main" id="{FF8C0854-8200-7DFB-1CA1-602D97FB5F2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23934" y="1073749"/>
            <a:ext cx="2126352" cy="1145446"/>
          </a:xfrm>
          <a:prstGeom prst="rect">
            <a:avLst/>
          </a:prstGeom>
          <a:noFill/>
          <a:ln>
            <a:noFill/>
          </a:ln>
        </p:spPr>
      </p:pic>
      <p:sp>
        <p:nvSpPr>
          <p:cNvPr id="26" name="object 44">
            <a:extLst>
              <a:ext uri="{FF2B5EF4-FFF2-40B4-BE49-F238E27FC236}">
                <a16:creationId xmlns:a16="http://schemas.microsoft.com/office/drawing/2014/main" id="{51DA289C-F5AF-EA13-4463-D1A9E4F088BB}"/>
              </a:ext>
            </a:extLst>
          </p:cNvPr>
          <p:cNvSpPr txBox="1"/>
          <p:nvPr/>
        </p:nvSpPr>
        <p:spPr>
          <a:xfrm>
            <a:off x="6321146" y="2505770"/>
            <a:ext cx="5050506" cy="2848045"/>
          </a:xfrm>
          <a:prstGeom prst="rect">
            <a:avLst/>
          </a:prstGeom>
        </p:spPr>
        <p:txBody>
          <a:bodyPr vert="horz" wrap="square" lIns="0" tIns="8086" rIns="0" bIns="0" rtlCol="0">
            <a:spAutoFit/>
          </a:bodyPr>
          <a:lstStyle/>
          <a:p>
            <a:pPr marL="7701" marR="70467" lvl="0" indent="0" algn="l" defTabSz="914400" rtl="0" eaLnBrk="1" fontAlgn="auto" latinLnBrk="0" hangingPunct="1">
              <a:lnSpc>
                <a:spcPct val="107200"/>
              </a:lnSpc>
              <a:spcBef>
                <a:spcPts val="58"/>
              </a:spcBef>
              <a:spcAft>
                <a:spcPts val="0"/>
              </a:spcAft>
              <a:buClrTx/>
              <a:buSzTx/>
              <a:buFontTx/>
              <a:buNone/>
              <a:tabLst/>
              <a:defRPr/>
            </a:pPr>
            <a:r>
              <a:rPr kumimoji="0" lang="en-GB" sz="1600" b="0" i="0" u="none" strike="noStrike" kern="1200" cap="none" spc="3" normalizeH="0" baseline="0" noProof="0">
                <a:ln>
                  <a:noFill/>
                </a:ln>
                <a:solidFill>
                  <a:prstClr val="black"/>
                </a:solidFill>
                <a:effectLst/>
                <a:uLnTx/>
                <a:uFillTx/>
                <a:latin typeface="Poppins"/>
                <a:ea typeface="+mn-ea"/>
                <a:cs typeface="Poppins"/>
              </a:rPr>
              <a:t>Founded in 2005, </a:t>
            </a:r>
            <a:r>
              <a:rPr kumimoji="0" lang="en-GB" sz="1600" b="0" i="0" u="none" strike="noStrike" kern="1200" cap="none" spc="3" normalizeH="0" baseline="0" noProof="0">
                <a:ln>
                  <a:noFill/>
                </a:ln>
                <a:solidFill>
                  <a:srgbClr val="00B050"/>
                </a:solidFill>
                <a:effectLst/>
                <a:uLnTx/>
                <a:uFillTx/>
                <a:latin typeface="Poppins"/>
                <a:ea typeface="+mn-ea"/>
                <a:cs typeface="Poppins"/>
              </a:rPr>
              <a:t>Big Issue Invest </a:t>
            </a:r>
            <a:r>
              <a:rPr kumimoji="0" lang="en-GB" sz="1600" b="0" i="0" u="none" strike="noStrike" kern="1200" cap="none" spc="3" normalizeH="0" baseline="0" noProof="0">
                <a:ln>
                  <a:noFill/>
                </a:ln>
                <a:solidFill>
                  <a:prstClr val="black"/>
                </a:solidFill>
                <a:effectLst/>
                <a:uLnTx/>
                <a:uFillTx/>
                <a:latin typeface="Poppins"/>
                <a:ea typeface="+mn-ea"/>
                <a:cs typeface="Poppins"/>
              </a:rPr>
              <a:t>extends The Big Issue’s mission by</a:t>
            </a:r>
            <a:r>
              <a:rPr kumimoji="0" lang="en-GB" sz="1600" b="0" i="0" u="none" strike="noStrike" kern="1200" cap="none" spc="-55" normalizeH="0" baseline="0" noProof="0">
                <a:ln>
                  <a:noFill/>
                </a:ln>
                <a:solidFill>
                  <a:prstClr val="black"/>
                </a:solidFill>
                <a:effectLst/>
                <a:uLnTx/>
                <a:uFillTx/>
                <a:latin typeface="Poppins"/>
                <a:ea typeface="+mn-ea"/>
                <a:cs typeface="Poppins"/>
              </a:rPr>
              <a:t> </a:t>
            </a:r>
            <a:r>
              <a:rPr kumimoji="0" lang="en-GB" sz="1600" b="0" i="0" u="none" strike="noStrike" kern="1200" cap="none" spc="3" normalizeH="0" baseline="0" noProof="0">
                <a:ln>
                  <a:noFill/>
                </a:ln>
                <a:solidFill>
                  <a:prstClr val="black"/>
                </a:solidFill>
                <a:effectLst/>
                <a:uLnTx/>
                <a:uFillTx/>
                <a:latin typeface="Poppins"/>
                <a:ea typeface="+mn-ea"/>
                <a:cs typeface="Poppins"/>
              </a:rPr>
              <a:t>financing  the growth of sustainable social</a:t>
            </a:r>
            <a:r>
              <a:rPr kumimoji="0" lang="en-GB" sz="1600" b="0" i="0" u="none" strike="noStrike" kern="1200" cap="none" spc="-18" normalizeH="0" baseline="0" noProof="0">
                <a:ln>
                  <a:noFill/>
                </a:ln>
                <a:solidFill>
                  <a:prstClr val="black"/>
                </a:solidFill>
                <a:effectLst/>
                <a:uLnTx/>
                <a:uFillTx/>
                <a:latin typeface="Poppins"/>
                <a:ea typeface="+mn-ea"/>
                <a:cs typeface="Poppins"/>
              </a:rPr>
              <a:t> </a:t>
            </a:r>
            <a:r>
              <a:rPr kumimoji="0" lang="en-GB" sz="1600" b="0" i="0" u="none" strike="noStrike" kern="1200" cap="none" spc="3" normalizeH="0" baseline="0" noProof="0">
                <a:ln>
                  <a:noFill/>
                </a:ln>
                <a:solidFill>
                  <a:prstClr val="black"/>
                </a:solidFill>
                <a:effectLst/>
                <a:uLnTx/>
                <a:uFillTx/>
                <a:latin typeface="Poppins"/>
                <a:ea typeface="+mn-ea"/>
                <a:cs typeface="Poppins"/>
              </a:rPr>
              <a:t>enterprises.</a:t>
            </a:r>
            <a:endParaRPr kumimoji="0" lang="en-GB" sz="1600" b="0" i="0" u="none" strike="noStrike" kern="1200" cap="none" spc="0" normalizeH="0" baseline="0" noProof="0">
              <a:ln>
                <a:noFill/>
              </a:ln>
              <a:solidFill>
                <a:prstClr val="black"/>
              </a:solidFill>
              <a:effectLst/>
              <a:uLnTx/>
              <a:uFillTx/>
              <a:latin typeface="Poppins"/>
              <a:ea typeface="+mn-ea"/>
              <a:cs typeface="Poppins"/>
            </a:endParaRPr>
          </a:p>
          <a:p>
            <a:pPr marL="7701" marR="3081" lvl="0" indent="0" algn="l" defTabSz="914400" rtl="0" eaLnBrk="1" fontAlgn="auto" latinLnBrk="0" hangingPunct="1">
              <a:lnSpc>
                <a:spcPct val="107200"/>
              </a:lnSpc>
              <a:spcBef>
                <a:spcPts val="1601"/>
              </a:spcBef>
              <a:spcAft>
                <a:spcPts val="0"/>
              </a:spcAft>
              <a:buClrTx/>
              <a:buSzTx/>
              <a:buFontTx/>
              <a:buNone/>
              <a:tabLst/>
              <a:defRPr/>
            </a:pPr>
            <a:r>
              <a:rPr kumimoji="0" lang="en-GB" sz="1600" b="0" i="0" u="none" strike="noStrike" kern="1200" cap="none" spc="3" normalizeH="0" baseline="0" noProof="0">
                <a:ln>
                  <a:noFill/>
                </a:ln>
                <a:solidFill>
                  <a:prstClr val="black"/>
                </a:solidFill>
                <a:effectLst/>
                <a:uLnTx/>
                <a:uFillTx/>
                <a:latin typeface="Poppins"/>
                <a:ea typeface="+mn-ea"/>
                <a:cs typeface="Poppins"/>
              </a:rPr>
              <a:t>Big Issue Invest offers social enterprises, charities and profit-with-purpose  businesses loans and investment from </a:t>
            </a:r>
            <a:r>
              <a:rPr kumimoji="0" lang="en-GB" sz="1600" b="1" i="0" u="none" strike="noStrike" kern="1200" cap="none" spc="3" normalizeH="0" baseline="0" noProof="0">
                <a:ln>
                  <a:noFill/>
                </a:ln>
                <a:solidFill>
                  <a:srgbClr val="00B050"/>
                </a:solidFill>
                <a:effectLst/>
                <a:uLnTx/>
                <a:uFillTx/>
                <a:latin typeface="Poppins"/>
                <a:ea typeface="+mn-ea"/>
                <a:cs typeface="Poppins"/>
              </a:rPr>
              <a:t>£20,000 to £4 </a:t>
            </a:r>
            <a:r>
              <a:rPr kumimoji="0" lang="en-GB" sz="1600" b="1" i="0" u="none" strike="noStrike" kern="1200" cap="none" spc="0" normalizeH="0" baseline="0" noProof="0">
                <a:ln>
                  <a:noFill/>
                </a:ln>
                <a:solidFill>
                  <a:srgbClr val="00B050"/>
                </a:solidFill>
                <a:effectLst/>
                <a:uLnTx/>
                <a:uFillTx/>
                <a:latin typeface="Poppins"/>
                <a:ea typeface="+mn-ea"/>
                <a:cs typeface="Poppins"/>
              </a:rPr>
              <a:t>million</a:t>
            </a:r>
            <a:r>
              <a:rPr kumimoji="0" lang="en-GB" sz="1600" b="0" i="0" u="none" strike="noStrike" kern="1200" cap="none" spc="0" normalizeH="0" baseline="0" noProof="0">
                <a:ln>
                  <a:noFill/>
                </a:ln>
                <a:solidFill>
                  <a:prstClr val="black"/>
                </a:solidFill>
                <a:effectLst/>
                <a:uLnTx/>
                <a:uFillTx/>
                <a:latin typeface="Poppins"/>
                <a:ea typeface="+mn-ea"/>
                <a:cs typeface="Poppins"/>
              </a:rPr>
              <a:t>. </a:t>
            </a:r>
            <a:r>
              <a:rPr kumimoji="0" lang="en-GB" sz="1600" b="0" i="0" u="none" strike="noStrike" kern="1200" cap="none" spc="3" normalizeH="0" baseline="0" noProof="0">
                <a:ln>
                  <a:noFill/>
                </a:ln>
                <a:solidFill>
                  <a:prstClr val="black"/>
                </a:solidFill>
                <a:effectLst/>
                <a:uLnTx/>
                <a:uFillTx/>
                <a:latin typeface="Poppins"/>
                <a:ea typeface="+mn-ea"/>
                <a:cs typeface="Poppins"/>
              </a:rPr>
              <a:t>Since 2005, we  have invested in more than </a:t>
            </a:r>
            <a:r>
              <a:rPr kumimoji="0" lang="en-GB" sz="1600" b="1" i="0" u="none" strike="noStrike" kern="1200" cap="none" spc="3" normalizeH="0" baseline="0" noProof="0">
                <a:ln>
                  <a:noFill/>
                </a:ln>
                <a:solidFill>
                  <a:srgbClr val="00B050"/>
                </a:solidFill>
                <a:effectLst/>
                <a:uLnTx/>
                <a:uFillTx/>
                <a:latin typeface="Poppins"/>
                <a:ea typeface="+mn-ea"/>
                <a:cs typeface="Poppins"/>
              </a:rPr>
              <a:t>400 social enterprises </a:t>
            </a:r>
            <a:r>
              <a:rPr kumimoji="0" lang="en-GB" sz="1600" b="0" i="0" u="none" strike="noStrike" kern="1200" cap="none" spc="3" normalizeH="0" baseline="0" noProof="0">
                <a:ln>
                  <a:noFill/>
                </a:ln>
                <a:solidFill>
                  <a:prstClr val="black"/>
                </a:solidFill>
                <a:effectLst/>
                <a:uLnTx/>
                <a:uFillTx/>
                <a:latin typeface="Poppins"/>
                <a:ea typeface="+mn-ea"/>
                <a:cs typeface="Poppins"/>
              </a:rPr>
              <a:t>and charities across the</a:t>
            </a:r>
            <a:r>
              <a:rPr kumimoji="0" lang="en-GB" sz="1600" b="0" i="0" u="none" strike="noStrike" kern="1200" cap="none" spc="-52" normalizeH="0" baseline="0" noProof="0">
                <a:ln>
                  <a:noFill/>
                </a:ln>
                <a:solidFill>
                  <a:prstClr val="black"/>
                </a:solidFill>
                <a:effectLst/>
                <a:uLnTx/>
                <a:uFillTx/>
                <a:latin typeface="Poppins"/>
                <a:ea typeface="+mn-ea"/>
                <a:cs typeface="Poppins"/>
              </a:rPr>
              <a:t> </a:t>
            </a:r>
            <a:r>
              <a:rPr kumimoji="0" lang="en-GB" sz="1600" b="0" i="0" u="none" strike="noStrike" kern="1200" cap="none" spc="3" normalizeH="0" baseline="0" noProof="0">
                <a:ln>
                  <a:noFill/>
                </a:ln>
                <a:solidFill>
                  <a:prstClr val="black"/>
                </a:solidFill>
                <a:effectLst/>
                <a:uLnTx/>
                <a:uFillTx/>
                <a:latin typeface="Poppins"/>
                <a:ea typeface="+mn-ea"/>
                <a:cs typeface="Poppins"/>
              </a:rPr>
              <a:t>UK.</a:t>
            </a:r>
            <a:endParaRPr kumimoji="0" lang="en-GB" sz="1600" b="0" i="0" u="none" strike="noStrike" kern="1200" cap="none" spc="0" normalizeH="0" baseline="0" noProof="0">
              <a:ln>
                <a:noFill/>
              </a:ln>
              <a:solidFill>
                <a:prstClr val="black"/>
              </a:solidFill>
              <a:effectLst/>
              <a:uLnTx/>
              <a:uFillTx/>
              <a:latin typeface="Poppins"/>
              <a:ea typeface="+mn-ea"/>
              <a:cs typeface="Poppins"/>
            </a:endParaRPr>
          </a:p>
          <a:p>
            <a:pPr marL="7701" marR="141703" lvl="0" indent="0" algn="l" defTabSz="914400" rtl="0" eaLnBrk="1" fontAlgn="auto" latinLnBrk="0" hangingPunct="1">
              <a:lnSpc>
                <a:spcPct val="100000"/>
              </a:lnSpc>
              <a:spcBef>
                <a:spcPts val="64"/>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Poppins"/>
              <a:ea typeface="+mn-ea"/>
              <a:cs typeface="Poppins"/>
            </a:endParaRPr>
          </a:p>
          <a:p>
            <a:pPr marL="7701" marR="70467" lvl="0" indent="0" algn="l" defTabSz="914400" rtl="0" eaLnBrk="1" fontAlgn="auto" latinLnBrk="0" hangingPunct="1">
              <a:lnSpc>
                <a:spcPct val="107200"/>
              </a:lnSpc>
              <a:spcBef>
                <a:spcPts val="58"/>
              </a:spcBef>
              <a:spcAft>
                <a:spcPts val="0"/>
              </a:spcAft>
              <a:buClrTx/>
              <a:buSzTx/>
              <a:buFontTx/>
              <a:buNone/>
              <a:tabLst/>
              <a:defRPr/>
            </a:pPr>
            <a:endParaRPr kumimoji="0" lang="en-GB" sz="1600" b="1" i="0" u="none" strike="noStrike" kern="1200" cap="none" spc="3" normalizeH="0" baseline="0" noProof="0">
              <a:ln>
                <a:noFill/>
              </a:ln>
              <a:solidFill>
                <a:prstClr val="black"/>
              </a:solidFill>
              <a:effectLst/>
              <a:uLnTx/>
              <a:uFillTx/>
              <a:latin typeface="Poppins"/>
              <a:ea typeface="+mn-ea"/>
              <a:cs typeface="Poppins"/>
            </a:endParaRPr>
          </a:p>
        </p:txBody>
      </p:sp>
      <p:pic>
        <p:nvPicPr>
          <p:cNvPr id="27" name="Picture 26">
            <a:extLst>
              <a:ext uri="{FF2B5EF4-FFF2-40B4-BE49-F238E27FC236}">
                <a16:creationId xmlns:a16="http://schemas.microsoft.com/office/drawing/2014/main" id="{C9B6A244-9351-DC78-E12E-A99369F3841D}"/>
              </a:ext>
            </a:extLst>
          </p:cNvPr>
          <p:cNvPicPr>
            <a:picLocks noChangeAspect="1"/>
          </p:cNvPicPr>
          <p:nvPr/>
        </p:nvPicPr>
        <p:blipFill>
          <a:blip r:embed="rId8"/>
          <a:stretch>
            <a:fillRect/>
          </a:stretch>
        </p:blipFill>
        <p:spPr>
          <a:xfrm>
            <a:off x="6361588" y="4919401"/>
            <a:ext cx="2995622" cy="478301"/>
          </a:xfrm>
          <a:prstGeom prst="rect">
            <a:avLst/>
          </a:prstGeom>
        </p:spPr>
      </p:pic>
      <p:pic>
        <p:nvPicPr>
          <p:cNvPr id="28" name="Picture 27">
            <a:extLst>
              <a:ext uri="{FF2B5EF4-FFF2-40B4-BE49-F238E27FC236}">
                <a16:creationId xmlns:a16="http://schemas.microsoft.com/office/drawing/2014/main" id="{8D753AE5-EC5F-7942-7674-BC4CD7A59473}"/>
              </a:ext>
            </a:extLst>
          </p:cNvPr>
          <p:cNvPicPr>
            <a:picLocks noChangeAspect="1"/>
          </p:cNvPicPr>
          <p:nvPr/>
        </p:nvPicPr>
        <p:blipFill>
          <a:blip r:embed="rId9"/>
          <a:stretch>
            <a:fillRect/>
          </a:stretch>
        </p:blipFill>
        <p:spPr>
          <a:xfrm>
            <a:off x="6361588" y="5480748"/>
            <a:ext cx="3458961" cy="472287"/>
          </a:xfrm>
          <a:prstGeom prst="rect">
            <a:avLst/>
          </a:prstGeom>
        </p:spPr>
      </p:pic>
      <p:pic>
        <p:nvPicPr>
          <p:cNvPr id="29" name="Picture 28">
            <a:extLst>
              <a:ext uri="{FF2B5EF4-FFF2-40B4-BE49-F238E27FC236}">
                <a16:creationId xmlns:a16="http://schemas.microsoft.com/office/drawing/2014/main" id="{479A286F-B3AB-000C-86E7-B25990E81566}"/>
              </a:ext>
            </a:extLst>
          </p:cNvPr>
          <p:cNvPicPr>
            <a:picLocks noChangeAspect="1"/>
          </p:cNvPicPr>
          <p:nvPr/>
        </p:nvPicPr>
        <p:blipFill>
          <a:blip r:embed="rId10"/>
          <a:stretch>
            <a:fillRect/>
          </a:stretch>
        </p:blipFill>
        <p:spPr>
          <a:xfrm>
            <a:off x="6361588" y="6029088"/>
            <a:ext cx="3782513" cy="470521"/>
          </a:xfrm>
          <a:prstGeom prst="rect">
            <a:avLst/>
          </a:prstGeom>
        </p:spPr>
      </p:pic>
      <p:sp>
        <p:nvSpPr>
          <p:cNvPr id="4" name="TextBox 3">
            <a:extLst>
              <a:ext uri="{FF2B5EF4-FFF2-40B4-BE49-F238E27FC236}">
                <a16:creationId xmlns:a16="http://schemas.microsoft.com/office/drawing/2014/main" id="{055C3736-A57F-4DF2-917D-8AEE8BDDA485}"/>
              </a:ext>
            </a:extLst>
          </p:cNvPr>
          <p:cNvSpPr txBox="1"/>
          <p:nvPr/>
        </p:nvSpPr>
        <p:spPr>
          <a:xfrm>
            <a:off x="10382865" y="6489700"/>
            <a:ext cx="81894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prstClr val="black"/>
                </a:solidFill>
                <a:effectLst/>
                <a:uLnTx/>
                <a:uFillTx/>
                <a:latin typeface="Calibri" panose="020F0502020204030204"/>
                <a:ea typeface="+mn-ea"/>
                <a:cs typeface="+mn-cs"/>
              </a:rPr>
              <a:t>2022 data</a:t>
            </a:r>
          </a:p>
        </p:txBody>
      </p:sp>
      <p:sp>
        <p:nvSpPr>
          <p:cNvPr id="8" name="TextBox 7">
            <a:extLst>
              <a:ext uri="{FF2B5EF4-FFF2-40B4-BE49-F238E27FC236}">
                <a16:creationId xmlns:a16="http://schemas.microsoft.com/office/drawing/2014/main" id="{71B8FDBC-B3BE-2495-4AE2-5F7125A8C015}"/>
              </a:ext>
            </a:extLst>
          </p:cNvPr>
          <p:cNvSpPr txBox="1"/>
          <p:nvPr/>
        </p:nvSpPr>
        <p:spPr>
          <a:xfrm>
            <a:off x="952500" y="3371883"/>
            <a:ext cx="5050506" cy="874598"/>
          </a:xfrm>
          <a:prstGeom prst="rect">
            <a:avLst/>
          </a:prstGeom>
          <a:noFill/>
        </p:spPr>
        <p:txBody>
          <a:bodyPr wrap="square">
            <a:spAutoFit/>
          </a:bodyPr>
          <a:lstStyle/>
          <a:p>
            <a:pPr marL="7701" marR="141703" lvl="0" indent="0" algn="l" defTabSz="914400" rtl="0" eaLnBrk="1" fontAlgn="auto" latinLnBrk="0" hangingPunct="1">
              <a:lnSpc>
                <a:spcPct val="100000"/>
              </a:lnSpc>
              <a:spcBef>
                <a:spcPts val="64"/>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Poppins"/>
              <a:ea typeface="+mn-ea"/>
              <a:cs typeface="Poppins"/>
            </a:endParaRPr>
          </a:p>
          <a:p>
            <a:pPr marL="7701" marR="141703" lvl="0" indent="0" algn="l" defTabSz="914400" rtl="0" eaLnBrk="1" fontAlgn="auto" latinLnBrk="0" hangingPunct="1">
              <a:lnSpc>
                <a:spcPct val="100000"/>
              </a:lnSpc>
              <a:spcBef>
                <a:spcPts val="64"/>
              </a:spcBef>
              <a:spcAft>
                <a:spcPts val="0"/>
              </a:spcAft>
              <a:buClrTx/>
              <a:buSzTx/>
              <a:buFontTx/>
              <a:buNone/>
              <a:tabLst/>
              <a:defRPr/>
            </a:pPr>
            <a:r>
              <a:rPr kumimoji="0" lang="en-GB" sz="1600" b="1" i="0" u="none" strike="noStrike" kern="1200" cap="none" spc="0" normalizeH="0" baseline="0" noProof="0" dirty="0">
                <a:ln>
                  <a:noFill/>
                </a:ln>
                <a:solidFill>
                  <a:srgbClr val="FF0000"/>
                </a:solidFill>
                <a:effectLst/>
                <a:uLnTx/>
                <a:uFillTx/>
                <a:latin typeface="Poppins"/>
                <a:ea typeface="+mn-ea"/>
                <a:cs typeface="Poppins"/>
              </a:rPr>
              <a:t>78% Brand Recognition </a:t>
            </a:r>
            <a:r>
              <a:rPr kumimoji="0" lang="en-GB" sz="1600" b="0" i="0" u="none" strike="noStrike" kern="1200" cap="none" spc="0" normalizeH="0" baseline="0" noProof="0" dirty="0">
                <a:ln>
                  <a:noFill/>
                </a:ln>
                <a:solidFill>
                  <a:prstClr val="black"/>
                </a:solidFill>
                <a:effectLst/>
                <a:uLnTx/>
                <a:uFillTx/>
                <a:latin typeface="Poppins"/>
                <a:ea typeface="+mn-ea"/>
                <a:cs typeface="Poppins"/>
              </a:rPr>
              <a:t>in UK Households (YouGov)</a:t>
            </a:r>
          </a:p>
        </p:txBody>
      </p:sp>
    </p:spTree>
    <p:extLst>
      <p:ext uri="{BB962C8B-B14F-4D97-AF65-F5344CB8AC3E}">
        <p14:creationId xmlns:p14="http://schemas.microsoft.com/office/powerpoint/2010/main" val="2745227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a:solidFill>
                  <a:srgbClr val="0BC179"/>
                </a:solidFill>
                <a:latin typeface="Fira Sans ExtraBold" pitchFamily="34" charset="0"/>
                <a:cs typeface="AngsanaUPC" panose="02020603050405020304" pitchFamily="18" charset="-34"/>
              </a:rPr>
              <a:t>CASE STUDY</a:t>
            </a:r>
            <a:br>
              <a:rPr lang="en-GB" dirty="0"/>
            </a:br>
            <a:r>
              <a:rPr lang="en-GB" sz="2200" dirty="0">
                <a:solidFill>
                  <a:srgbClr val="0BC179"/>
                </a:solidFill>
                <a:latin typeface="Fira Sans ExtraBold" pitchFamily="34" charset="0"/>
                <a:cs typeface="AngsanaUPC" panose="02020603050405020304" pitchFamily="18" charset="-34"/>
              </a:rPr>
              <a:t>LONDON EARLY YEARS FOUNDATION (LEYF)</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9E83D3-DD9E-4837-A13D-B4A448F06A9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Content Placeholder 10"/>
          <p:cNvSpPr>
            <a:spLocks noGrp="1" noChangeAspect="1"/>
          </p:cNvSpPr>
          <p:nvPr>
            <p:ph idx="12"/>
          </p:nvPr>
        </p:nvSpPr>
        <p:spPr>
          <a:xfrm>
            <a:off x="3581401" y="2449183"/>
            <a:ext cx="2544827" cy="5197487"/>
          </a:xfrm>
        </p:spPr>
        <p:txBody>
          <a:bodyPr>
            <a:noAutofit/>
          </a:bodyPr>
          <a:lstStyle/>
          <a:p>
            <a:pPr marL="0" indent="0">
              <a:buNone/>
            </a:pPr>
            <a:r>
              <a:rPr lang="en-GB" sz="2100" b="1" dirty="0">
                <a:solidFill>
                  <a:srgbClr val="0BC179"/>
                </a:solidFill>
              </a:rPr>
              <a:t>Business Solution</a:t>
            </a:r>
          </a:p>
          <a:p>
            <a:pPr marL="0" indent="0">
              <a:buNone/>
            </a:pPr>
            <a:r>
              <a:rPr lang="en-GB" sz="1400" dirty="0"/>
              <a:t>London Early Years Foundation has a  unique social business model that uses sustainable income from nurseries in more affluent areas to actively target the heart of some of the capital’s most deprived communities</a:t>
            </a:r>
          </a:p>
          <a:p>
            <a:pPr marL="0" indent="0">
              <a:buNone/>
            </a:pPr>
            <a:r>
              <a:rPr lang="en-GB" sz="1400" dirty="0"/>
              <a:t>Having a mix of children from different cultures and backgrounds has a positive impact on their development.    </a:t>
            </a:r>
          </a:p>
          <a:p>
            <a:pPr marL="0" indent="0">
              <a:buNone/>
            </a:pPr>
            <a:r>
              <a:rPr lang="en-GB" sz="1400" dirty="0"/>
              <a:t>BII invested £1.38m to support the refurbishment of ten new nurseries across London. By the end of the investment period LEYF was running 40 nurseries.</a:t>
            </a:r>
          </a:p>
          <a:p>
            <a:endParaRPr lang="en-GB" dirty="0"/>
          </a:p>
        </p:txBody>
      </p:sp>
      <p:sp>
        <p:nvSpPr>
          <p:cNvPr id="12" name="Content Placeholder 11"/>
          <p:cNvSpPr>
            <a:spLocks noGrp="1" noChangeAspect="1"/>
          </p:cNvSpPr>
          <p:nvPr>
            <p:ph idx="13"/>
          </p:nvPr>
        </p:nvSpPr>
        <p:spPr>
          <a:xfrm>
            <a:off x="9477925" y="2449183"/>
            <a:ext cx="1959228" cy="3656689"/>
          </a:xfrm>
        </p:spPr>
        <p:txBody>
          <a:bodyPr>
            <a:noAutofit/>
          </a:bodyPr>
          <a:lstStyle/>
          <a:p>
            <a:pPr marL="0" indent="0">
              <a:buNone/>
            </a:pPr>
            <a:r>
              <a:rPr lang="en-GB" sz="2100" b="1" dirty="0">
                <a:solidFill>
                  <a:srgbClr val="0BC179"/>
                </a:solidFill>
              </a:rPr>
              <a:t>Impact</a:t>
            </a:r>
          </a:p>
          <a:p>
            <a:pPr marL="0" indent="0">
              <a:lnSpc>
                <a:spcPct val="110000"/>
              </a:lnSpc>
              <a:buNone/>
            </a:pPr>
            <a:r>
              <a:rPr lang="en-GB" sz="1400" dirty="0"/>
              <a:t>LEYF currently provides high  quality early years childcare to over 4,400 children per year, of which 1,300 are from severely disadvantaged backgrounds.</a:t>
            </a:r>
          </a:p>
          <a:p>
            <a:pPr marL="0" indent="0">
              <a:lnSpc>
                <a:spcPct val="110000"/>
              </a:lnSpc>
              <a:buNone/>
            </a:pPr>
            <a:r>
              <a:rPr lang="en-GB" sz="1400" dirty="0"/>
              <a:t>LEYF also run an apprenticeship scheme for nursery workers. </a:t>
            </a:r>
            <a:br>
              <a:rPr lang="en-GB" sz="1400" dirty="0"/>
            </a:br>
            <a:endParaRPr lang="en-GB" sz="1400" dirty="0"/>
          </a:p>
        </p:txBody>
      </p:sp>
      <p:sp>
        <p:nvSpPr>
          <p:cNvPr id="14" name="Content Placeholder 13"/>
          <p:cNvSpPr>
            <a:spLocks noGrp="1" noChangeAspect="1"/>
          </p:cNvSpPr>
          <p:nvPr>
            <p:ph sz="quarter" idx="14"/>
          </p:nvPr>
        </p:nvSpPr>
        <p:spPr>
          <a:xfrm>
            <a:off x="618920" y="2449183"/>
            <a:ext cx="2438133" cy="3657217"/>
          </a:xfrm>
        </p:spPr>
        <p:txBody>
          <a:bodyPr>
            <a:noAutofit/>
          </a:bodyPr>
          <a:lstStyle/>
          <a:p>
            <a:pPr marL="0" indent="0">
              <a:buNone/>
            </a:pPr>
            <a:r>
              <a:rPr lang="en-GB" sz="2100" b="1" dirty="0">
                <a:solidFill>
                  <a:srgbClr val="0BC179"/>
                </a:solidFill>
              </a:rPr>
              <a:t>Social Problem</a:t>
            </a:r>
          </a:p>
          <a:p>
            <a:pPr marL="0" indent="0">
              <a:buNone/>
            </a:pPr>
            <a:r>
              <a:rPr lang="en-GB" sz="1600" dirty="0">
                <a:solidFill>
                  <a:srgbClr val="0BC179"/>
                </a:solidFill>
              </a:rPr>
              <a:t>There is a lack of </a:t>
            </a:r>
            <a:br>
              <a:rPr lang="en-GB" sz="1600" dirty="0">
                <a:solidFill>
                  <a:srgbClr val="0BC179"/>
                </a:solidFill>
              </a:rPr>
            </a:br>
            <a:r>
              <a:rPr lang="en-GB" sz="1600" dirty="0">
                <a:solidFill>
                  <a:srgbClr val="0BC179"/>
                </a:solidFill>
              </a:rPr>
              <a:t>good quality, affordable </a:t>
            </a:r>
            <a:br>
              <a:rPr lang="en-GB" sz="1600" dirty="0">
                <a:solidFill>
                  <a:srgbClr val="0BC179"/>
                </a:solidFill>
              </a:rPr>
            </a:br>
            <a:r>
              <a:rPr lang="en-GB" sz="1600" dirty="0">
                <a:solidFill>
                  <a:srgbClr val="0BC179"/>
                </a:solidFill>
              </a:rPr>
              <a:t>childcare within </a:t>
            </a:r>
            <a:br>
              <a:rPr lang="en-GB" sz="1600" dirty="0">
                <a:solidFill>
                  <a:srgbClr val="0BC179"/>
                </a:solidFill>
              </a:rPr>
            </a:br>
            <a:r>
              <a:rPr lang="en-GB" sz="1600" dirty="0">
                <a:solidFill>
                  <a:srgbClr val="0BC179"/>
                </a:solidFill>
              </a:rPr>
              <a:t>London’s disadvantaged communities. Many see this as an obstacle to children escaping poverty</a:t>
            </a:r>
            <a:r>
              <a:rPr lang="en-GB" sz="1600" dirty="0">
                <a:solidFill>
                  <a:schemeClr val="accent1">
                    <a:lumMod val="60000"/>
                    <a:lumOff val="40000"/>
                  </a:schemeClr>
                </a:solidFill>
              </a:rPr>
              <a:t>. </a:t>
            </a:r>
          </a:p>
        </p:txBody>
      </p:sp>
      <p:sp>
        <p:nvSpPr>
          <p:cNvPr id="31" name="Content Placeholder 30"/>
          <p:cNvSpPr>
            <a:spLocks noGrp="1" noChangeAspect="1"/>
          </p:cNvSpPr>
          <p:nvPr>
            <p:ph idx="15"/>
          </p:nvPr>
        </p:nvSpPr>
        <p:spPr>
          <a:xfrm>
            <a:off x="6570489" y="2449184"/>
            <a:ext cx="2544827" cy="3656689"/>
          </a:xfrm>
        </p:spPr>
        <p:txBody>
          <a:bodyPr vert="horz" lIns="91440" tIns="45720" rIns="91440" bIns="45720" rtlCol="0">
            <a:noAutofit/>
          </a:bodyPr>
          <a:lstStyle/>
          <a:p>
            <a:pPr marL="0" indent="0">
              <a:buNone/>
            </a:pPr>
            <a:r>
              <a:rPr lang="en-GB" sz="2100" b="1" dirty="0">
                <a:solidFill>
                  <a:srgbClr val="0BC179"/>
                </a:solidFill>
              </a:rPr>
              <a:t>Revenue Model</a:t>
            </a:r>
          </a:p>
          <a:p>
            <a:pPr marL="0" indent="0">
              <a:buNone/>
            </a:pPr>
            <a:r>
              <a:rPr lang="en-GB" sz="1400" dirty="0"/>
              <a:t>Income is from a mix of </a:t>
            </a:r>
            <a:br>
              <a:rPr lang="en-GB" sz="1400" dirty="0"/>
            </a:br>
            <a:r>
              <a:rPr lang="en-GB" sz="1400" dirty="0"/>
              <a:t>local authority funded and    paid-for-places</a:t>
            </a:r>
          </a:p>
        </p:txBody>
      </p:sp>
      <p:sp>
        <p:nvSpPr>
          <p:cNvPr id="37" name="Freeform 5"/>
          <p:cNvSpPr>
            <a:spLocks noEditPoints="1"/>
          </p:cNvSpPr>
          <p:nvPr/>
        </p:nvSpPr>
        <p:spPr bwMode="auto">
          <a:xfrm>
            <a:off x="9579438" y="1986522"/>
            <a:ext cx="385576" cy="392201"/>
          </a:xfrm>
          <a:custGeom>
            <a:avLst/>
            <a:gdLst>
              <a:gd name="T0" fmla="*/ 216 w 582"/>
              <a:gd name="T1" fmla="*/ 186 h 592"/>
              <a:gd name="T2" fmla="*/ 222 w 582"/>
              <a:gd name="T3" fmla="*/ 172 h 592"/>
              <a:gd name="T4" fmla="*/ 236 w 582"/>
              <a:gd name="T5" fmla="*/ 166 h 592"/>
              <a:gd name="T6" fmla="*/ 344 w 582"/>
              <a:gd name="T7" fmla="*/ 166 h 592"/>
              <a:gd name="T8" fmla="*/ 358 w 582"/>
              <a:gd name="T9" fmla="*/ 172 h 592"/>
              <a:gd name="T10" fmla="*/ 366 w 582"/>
              <a:gd name="T11" fmla="*/ 186 h 592"/>
              <a:gd name="T12" fmla="*/ 366 w 582"/>
              <a:gd name="T13" fmla="*/ 572 h 592"/>
              <a:gd name="T14" fmla="*/ 358 w 582"/>
              <a:gd name="T15" fmla="*/ 586 h 592"/>
              <a:gd name="T16" fmla="*/ 344 w 582"/>
              <a:gd name="T17" fmla="*/ 592 h 592"/>
              <a:gd name="T18" fmla="*/ 236 w 582"/>
              <a:gd name="T19" fmla="*/ 592 h 592"/>
              <a:gd name="T20" fmla="*/ 222 w 582"/>
              <a:gd name="T21" fmla="*/ 586 h 592"/>
              <a:gd name="T22" fmla="*/ 216 w 582"/>
              <a:gd name="T23" fmla="*/ 572 h 592"/>
              <a:gd name="T24" fmla="*/ 216 w 582"/>
              <a:gd name="T25" fmla="*/ 186 h 592"/>
              <a:gd name="T26" fmla="*/ 0 w 582"/>
              <a:gd name="T27" fmla="*/ 572 h 592"/>
              <a:gd name="T28" fmla="*/ 6 w 582"/>
              <a:gd name="T29" fmla="*/ 586 h 592"/>
              <a:gd name="T30" fmla="*/ 20 w 582"/>
              <a:gd name="T31" fmla="*/ 592 h 592"/>
              <a:gd name="T32" fmla="*/ 128 w 582"/>
              <a:gd name="T33" fmla="*/ 592 h 592"/>
              <a:gd name="T34" fmla="*/ 142 w 582"/>
              <a:gd name="T35" fmla="*/ 586 h 592"/>
              <a:gd name="T36" fmla="*/ 148 w 582"/>
              <a:gd name="T37" fmla="*/ 572 h 592"/>
              <a:gd name="T38" fmla="*/ 148 w 582"/>
              <a:gd name="T39" fmla="*/ 346 h 592"/>
              <a:gd name="T40" fmla="*/ 142 w 582"/>
              <a:gd name="T41" fmla="*/ 332 h 592"/>
              <a:gd name="T42" fmla="*/ 128 w 582"/>
              <a:gd name="T43" fmla="*/ 324 h 592"/>
              <a:gd name="T44" fmla="*/ 20 w 582"/>
              <a:gd name="T45" fmla="*/ 324 h 592"/>
              <a:gd name="T46" fmla="*/ 6 w 582"/>
              <a:gd name="T47" fmla="*/ 332 h 592"/>
              <a:gd name="T48" fmla="*/ 0 w 582"/>
              <a:gd name="T49" fmla="*/ 346 h 592"/>
              <a:gd name="T50" fmla="*/ 454 w 582"/>
              <a:gd name="T51" fmla="*/ 0 h 592"/>
              <a:gd name="T52" fmla="*/ 446 w 582"/>
              <a:gd name="T53" fmla="*/ 2 h 592"/>
              <a:gd name="T54" fmla="*/ 434 w 582"/>
              <a:gd name="T55" fmla="*/ 14 h 592"/>
              <a:gd name="T56" fmla="*/ 432 w 582"/>
              <a:gd name="T57" fmla="*/ 572 h 592"/>
              <a:gd name="T58" fmla="*/ 434 w 582"/>
              <a:gd name="T59" fmla="*/ 580 h 592"/>
              <a:gd name="T60" fmla="*/ 446 w 582"/>
              <a:gd name="T61" fmla="*/ 592 h 592"/>
              <a:gd name="T62" fmla="*/ 560 w 582"/>
              <a:gd name="T63" fmla="*/ 592 h 592"/>
              <a:gd name="T64" fmla="*/ 568 w 582"/>
              <a:gd name="T65" fmla="*/ 592 h 592"/>
              <a:gd name="T66" fmla="*/ 580 w 582"/>
              <a:gd name="T67" fmla="*/ 580 h 592"/>
              <a:gd name="T68" fmla="*/ 582 w 582"/>
              <a:gd name="T69" fmla="*/ 22 h 592"/>
              <a:gd name="T70" fmla="*/ 580 w 582"/>
              <a:gd name="T71" fmla="*/ 14 h 592"/>
              <a:gd name="T72" fmla="*/ 568 w 582"/>
              <a:gd name="T73" fmla="*/ 2 h 592"/>
              <a:gd name="T74" fmla="*/ 454 w 582"/>
              <a:gd name="T75" fmla="*/ 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2" h="592">
                <a:moveTo>
                  <a:pt x="216" y="186"/>
                </a:moveTo>
                <a:lnTo>
                  <a:pt x="216" y="186"/>
                </a:lnTo>
                <a:lnTo>
                  <a:pt x="218" y="178"/>
                </a:lnTo>
                <a:lnTo>
                  <a:pt x="222" y="172"/>
                </a:lnTo>
                <a:lnTo>
                  <a:pt x="228" y="168"/>
                </a:lnTo>
                <a:lnTo>
                  <a:pt x="236" y="166"/>
                </a:lnTo>
                <a:lnTo>
                  <a:pt x="344" y="166"/>
                </a:lnTo>
                <a:lnTo>
                  <a:pt x="344" y="166"/>
                </a:lnTo>
                <a:lnTo>
                  <a:pt x="352" y="168"/>
                </a:lnTo>
                <a:lnTo>
                  <a:pt x="358" y="172"/>
                </a:lnTo>
                <a:lnTo>
                  <a:pt x="364" y="178"/>
                </a:lnTo>
                <a:lnTo>
                  <a:pt x="366" y="186"/>
                </a:lnTo>
                <a:lnTo>
                  <a:pt x="366" y="572"/>
                </a:lnTo>
                <a:lnTo>
                  <a:pt x="366" y="572"/>
                </a:lnTo>
                <a:lnTo>
                  <a:pt x="364" y="580"/>
                </a:lnTo>
                <a:lnTo>
                  <a:pt x="358" y="586"/>
                </a:lnTo>
                <a:lnTo>
                  <a:pt x="352" y="590"/>
                </a:lnTo>
                <a:lnTo>
                  <a:pt x="344" y="592"/>
                </a:lnTo>
                <a:lnTo>
                  <a:pt x="236" y="592"/>
                </a:lnTo>
                <a:lnTo>
                  <a:pt x="236" y="592"/>
                </a:lnTo>
                <a:lnTo>
                  <a:pt x="228" y="590"/>
                </a:lnTo>
                <a:lnTo>
                  <a:pt x="222" y="586"/>
                </a:lnTo>
                <a:lnTo>
                  <a:pt x="218" y="580"/>
                </a:lnTo>
                <a:lnTo>
                  <a:pt x="216" y="572"/>
                </a:lnTo>
                <a:lnTo>
                  <a:pt x="216" y="186"/>
                </a:lnTo>
                <a:lnTo>
                  <a:pt x="216" y="186"/>
                </a:lnTo>
                <a:close/>
                <a:moveTo>
                  <a:pt x="0" y="572"/>
                </a:moveTo>
                <a:lnTo>
                  <a:pt x="0" y="572"/>
                </a:lnTo>
                <a:lnTo>
                  <a:pt x="0" y="580"/>
                </a:lnTo>
                <a:lnTo>
                  <a:pt x="6" y="586"/>
                </a:lnTo>
                <a:lnTo>
                  <a:pt x="12" y="592"/>
                </a:lnTo>
                <a:lnTo>
                  <a:pt x="20" y="592"/>
                </a:lnTo>
                <a:lnTo>
                  <a:pt x="128" y="592"/>
                </a:lnTo>
                <a:lnTo>
                  <a:pt x="128" y="592"/>
                </a:lnTo>
                <a:lnTo>
                  <a:pt x="136" y="592"/>
                </a:lnTo>
                <a:lnTo>
                  <a:pt x="142" y="586"/>
                </a:lnTo>
                <a:lnTo>
                  <a:pt x="146" y="580"/>
                </a:lnTo>
                <a:lnTo>
                  <a:pt x="148" y="572"/>
                </a:lnTo>
                <a:lnTo>
                  <a:pt x="148" y="346"/>
                </a:lnTo>
                <a:lnTo>
                  <a:pt x="148" y="346"/>
                </a:lnTo>
                <a:lnTo>
                  <a:pt x="146" y="338"/>
                </a:lnTo>
                <a:lnTo>
                  <a:pt x="142" y="332"/>
                </a:lnTo>
                <a:lnTo>
                  <a:pt x="136" y="326"/>
                </a:lnTo>
                <a:lnTo>
                  <a:pt x="128" y="324"/>
                </a:lnTo>
                <a:lnTo>
                  <a:pt x="20" y="324"/>
                </a:lnTo>
                <a:lnTo>
                  <a:pt x="20" y="324"/>
                </a:lnTo>
                <a:lnTo>
                  <a:pt x="12" y="326"/>
                </a:lnTo>
                <a:lnTo>
                  <a:pt x="6" y="332"/>
                </a:lnTo>
                <a:lnTo>
                  <a:pt x="0" y="338"/>
                </a:lnTo>
                <a:lnTo>
                  <a:pt x="0" y="346"/>
                </a:lnTo>
                <a:lnTo>
                  <a:pt x="0" y="572"/>
                </a:lnTo>
                <a:close/>
                <a:moveTo>
                  <a:pt x="454" y="0"/>
                </a:moveTo>
                <a:lnTo>
                  <a:pt x="454" y="0"/>
                </a:lnTo>
                <a:lnTo>
                  <a:pt x="446" y="2"/>
                </a:lnTo>
                <a:lnTo>
                  <a:pt x="438" y="6"/>
                </a:lnTo>
                <a:lnTo>
                  <a:pt x="434" y="14"/>
                </a:lnTo>
                <a:lnTo>
                  <a:pt x="432" y="22"/>
                </a:lnTo>
                <a:lnTo>
                  <a:pt x="432" y="572"/>
                </a:lnTo>
                <a:lnTo>
                  <a:pt x="432" y="572"/>
                </a:lnTo>
                <a:lnTo>
                  <a:pt x="434" y="580"/>
                </a:lnTo>
                <a:lnTo>
                  <a:pt x="438" y="586"/>
                </a:lnTo>
                <a:lnTo>
                  <a:pt x="446" y="592"/>
                </a:lnTo>
                <a:lnTo>
                  <a:pt x="454" y="592"/>
                </a:lnTo>
                <a:lnTo>
                  <a:pt x="560" y="592"/>
                </a:lnTo>
                <a:lnTo>
                  <a:pt x="560" y="592"/>
                </a:lnTo>
                <a:lnTo>
                  <a:pt x="568" y="592"/>
                </a:lnTo>
                <a:lnTo>
                  <a:pt x="576" y="586"/>
                </a:lnTo>
                <a:lnTo>
                  <a:pt x="580" y="580"/>
                </a:lnTo>
                <a:lnTo>
                  <a:pt x="582" y="572"/>
                </a:lnTo>
                <a:lnTo>
                  <a:pt x="582" y="22"/>
                </a:lnTo>
                <a:lnTo>
                  <a:pt x="582" y="22"/>
                </a:lnTo>
                <a:lnTo>
                  <a:pt x="580" y="14"/>
                </a:lnTo>
                <a:lnTo>
                  <a:pt x="576" y="6"/>
                </a:lnTo>
                <a:lnTo>
                  <a:pt x="568" y="2"/>
                </a:lnTo>
                <a:lnTo>
                  <a:pt x="560" y="0"/>
                </a:lnTo>
                <a:lnTo>
                  <a:pt x="454" y="0"/>
                </a:lnTo>
                <a:close/>
              </a:path>
            </a:pathLst>
          </a:custGeom>
          <a:solidFill>
            <a:srgbClr val="0BC179"/>
          </a:solidFill>
          <a:ln>
            <a:noFill/>
          </a:ln>
        </p:spPr>
        <p:txBody>
          <a:bodyPr vert="horz" wrap="square" lIns="82930" tIns="41465" rIns="82930" bIns="4146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33"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5" name="Group 44"/>
          <p:cNvGrpSpPr/>
          <p:nvPr/>
        </p:nvGrpSpPr>
        <p:grpSpPr>
          <a:xfrm>
            <a:off x="6687365" y="1991123"/>
            <a:ext cx="251396" cy="383000"/>
            <a:chOff x="5507038" y="2185988"/>
            <a:chExt cx="236537" cy="360362"/>
          </a:xfrm>
        </p:grpSpPr>
        <p:sp>
          <p:nvSpPr>
            <p:cNvPr id="40" name="Freeform 5"/>
            <p:cNvSpPr>
              <a:spLocks noEditPoints="1"/>
            </p:cNvSpPr>
            <p:nvPr/>
          </p:nvSpPr>
          <p:spPr bwMode="auto">
            <a:xfrm>
              <a:off x="5507038" y="2185988"/>
              <a:ext cx="236537" cy="360362"/>
            </a:xfrm>
            <a:custGeom>
              <a:avLst/>
              <a:gdLst>
                <a:gd name="T0" fmla="*/ 43 w 149"/>
                <a:gd name="T1" fmla="*/ 188 h 227"/>
                <a:gd name="T2" fmla="*/ 61 w 149"/>
                <a:gd name="T3" fmla="*/ 171 h 227"/>
                <a:gd name="T4" fmla="*/ 56 w 149"/>
                <a:gd name="T5" fmla="*/ 146 h 227"/>
                <a:gd name="T6" fmla="*/ 43 w 149"/>
                <a:gd name="T7" fmla="*/ 132 h 227"/>
                <a:gd name="T8" fmla="*/ 52 w 149"/>
                <a:gd name="T9" fmla="*/ 132 h 227"/>
                <a:gd name="T10" fmla="*/ 49 w 149"/>
                <a:gd name="T11" fmla="*/ 117 h 227"/>
                <a:gd name="T12" fmla="*/ 51 w 149"/>
                <a:gd name="T13" fmla="*/ 104 h 227"/>
                <a:gd name="T14" fmla="*/ 57 w 149"/>
                <a:gd name="T15" fmla="*/ 95 h 227"/>
                <a:gd name="T16" fmla="*/ 67 w 149"/>
                <a:gd name="T17" fmla="*/ 90 h 227"/>
                <a:gd name="T18" fmla="*/ 84 w 149"/>
                <a:gd name="T19" fmla="*/ 89 h 227"/>
                <a:gd name="T20" fmla="*/ 111 w 149"/>
                <a:gd name="T21" fmla="*/ 92 h 227"/>
                <a:gd name="T22" fmla="*/ 108 w 149"/>
                <a:gd name="T23" fmla="*/ 109 h 227"/>
                <a:gd name="T24" fmla="*/ 84 w 149"/>
                <a:gd name="T25" fmla="*/ 107 h 227"/>
                <a:gd name="T26" fmla="*/ 77 w 149"/>
                <a:gd name="T27" fmla="*/ 107 h 227"/>
                <a:gd name="T28" fmla="*/ 69 w 149"/>
                <a:gd name="T29" fmla="*/ 112 h 227"/>
                <a:gd name="T30" fmla="*/ 69 w 149"/>
                <a:gd name="T31" fmla="*/ 117 h 227"/>
                <a:gd name="T32" fmla="*/ 97 w 149"/>
                <a:gd name="T33" fmla="*/ 132 h 227"/>
                <a:gd name="T34" fmla="*/ 74 w 149"/>
                <a:gd name="T35" fmla="*/ 146 h 227"/>
                <a:gd name="T36" fmla="*/ 79 w 149"/>
                <a:gd name="T37" fmla="*/ 171 h 227"/>
                <a:gd name="T38" fmla="*/ 113 w 149"/>
                <a:gd name="T39" fmla="*/ 188 h 227"/>
                <a:gd name="T40" fmla="*/ 75 w 149"/>
                <a:gd name="T41" fmla="*/ 18 h 227"/>
                <a:gd name="T42" fmla="*/ 85 w 149"/>
                <a:gd name="T43" fmla="*/ 21 h 227"/>
                <a:gd name="T44" fmla="*/ 88 w 149"/>
                <a:gd name="T45" fmla="*/ 31 h 227"/>
                <a:gd name="T46" fmla="*/ 87 w 149"/>
                <a:gd name="T47" fmla="*/ 36 h 227"/>
                <a:gd name="T48" fmla="*/ 80 w 149"/>
                <a:gd name="T49" fmla="*/ 43 h 227"/>
                <a:gd name="T50" fmla="*/ 75 w 149"/>
                <a:gd name="T51" fmla="*/ 44 h 227"/>
                <a:gd name="T52" fmla="*/ 65 w 149"/>
                <a:gd name="T53" fmla="*/ 41 h 227"/>
                <a:gd name="T54" fmla="*/ 62 w 149"/>
                <a:gd name="T55" fmla="*/ 31 h 227"/>
                <a:gd name="T56" fmla="*/ 62 w 149"/>
                <a:gd name="T57" fmla="*/ 26 h 227"/>
                <a:gd name="T58" fmla="*/ 69 w 149"/>
                <a:gd name="T59" fmla="*/ 20 h 227"/>
                <a:gd name="T60" fmla="*/ 147 w 149"/>
                <a:gd name="T61" fmla="*/ 56 h 227"/>
                <a:gd name="T62" fmla="*/ 124 w 149"/>
                <a:gd name="T63" fmla="*/ 5 h 227"/>
                <a:gd name="T64" fmla="*/ 116 w 149"/>
                <a:gd name="T65" fmla="*/ 0 h 227"/>
                <a:gd name="T66" fmla="*/ 34 w 149"/>
                <a:gd name="T67" fmla="*/ 0 h 227"/>
                <a:gd name="T68" fmla="*/ 25 w 149"/>
                <a:gd name="T69" fmla="*/ 5 h 227"/>
                <a:gd name="T70" fmla="*/ 2 w 149"/>
                <a:gd name="T71" fmla="*/ 56 h 227"/>
                <a:gd name="T72" fmla="*/ 0 w 149"/>
                <a:gd name="T73" fmla="*/ 211 h 227"/>
                <a:gd name="T74" fmla="*/ 2 w 149"/>
                <a:gd name="T75" fmla="*/ 217 h 227"/>
                <a:gd name="T76" fmla="*/ 10 w 149"/>
                <a:gd name="T77" fmla="*/ 225 h 227"/>
                <a:gd name="T78" fmla="*/ 134 w 149"/>
                <a:gd name="T79" fmla="*/ 227 h 227"/>
                <a:gd name="T80" fmla="*/ 139 w 149"/>
                <a:gd name="T81" fmla="*/ 225 h 227"/>
                <a:gd name="T82" fmla="*/ 147 w 149"/>
                <a:gd name="T83" fmla="*/ 217 h 227"/>
                <a:gd name="T84" fmla="*/ 149 w 149"/>
                <a:gd name="T85" fmla="*/ 63 h 227"/>
                <a:gd name="T86" fmla="*/ 147 w 149"/>
                <a:gd name="T87" fmla="*/ 56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227">
                  <a:moveTo>
                    <a:pt x="113" y="188"/>
                  </a:moveTo>
                  <a:lnTo>
                    <a:pt x="43" y="188"/>
                  </a:lnTo>
                  <a:lnTo>
                    <a:pt x="43" y="171"/>
                  </a:lnTo>
                  <a:lnTo>
                    <a:pt x="61" y="171"/>
                  </a:lnTo>
                  <a:lnTo>
                    <a:pt x="61" y="171"/>
                  </a:lnTo>
                  <a:lnTo>
                    <a:pt x="56" y="146"/>
                  </a:lnTo>
                  <a:lnTo>
                    <a:pt x="43" y="146"/>
                  </a:lnTo>
                  <a:lnTo>
                    <a:pt x="43" y="132"/>
                  </a:lnTo>
                  <a:lnTo>
                    <a:pt x="52" y="132"/>
                  </a:lnTo>
                  <a:lnTo>
                    <a:pt x="52" y="132"/>
                  </a:lnTo>
                  <a:lnTo>
                    <a:pt x="49" y="117"/>
                  </a:lnTo>
                  <a:lnTo>
                    <a:pt x="49" y="117"/>
                  </a:lnTo>
                  <a:lnTo>
                    <a:pt x="51" y="110"/>
                  </a:lnTo>
                  <a:lnTo>
                    <a:pt x="51" y="104"/>
                  </a:lnTo>
                  <a:lnTo>
                    <a:pt x="54" y="100"/>
                  </a:lnTo>
                  <a:lnTo>
                    <a:pt x="57" y="95"/>
                  </a:lnTo>
                  <a:lnTo>
                    <a:pt x="62" y="94"/>
                  </a:lnTo>
                  <a:lnTo>
                    <a:pt x="67" y="90"/>
                  </a:lnTo>
                  <a:lnTo>
                    <a:pt x="84" y="89"/>
                  </a:lnTo>
                  <a:lnTo>
                    <a:pt x="84" y="89"/>
                  </a:lnTo>
                  <a:lnTo>
                    <a:pt x="98" y="90"/>
                  </a:lnTo>
                  <a:lnTo>
                    <a:pt x="111" y="92"/>
                  </a:lnTo>
                  <a:lnTo>
                    <a:pt x="108" y="109"/>
                  </a:lnTo>
                  <a:lnTo>
                    <a:pt x="108" y="109"/>
                  </a:lnTo>
                  <a:lnTo>
                    <a:pt x="98" y="107"/>
                  </a:lnTo>
                  <a:lnTo>
                    <a:pt x="84" y="107"/>
                  </a:lnTo>
                  <a:lnTo>
                    <a:pt x="84" y="107"/>
                  </a:lnTo>
                  <a:lnTo>
                    <a:pt x="77" y="107"/>
                  </a:lnTo>
                  <a:lnTo>
                    <a:pt x="72" y="109"/>
                  </a:lnTo>
                  <a:lnTo>
                    <a:pt x="69" y="112"/>
                  </a:lnTo>
                  <a:lnTo>
                    <a:pt x="69" y="117"/>
                  </a:lnTo>
                  <a:lnTo>
                    <a:pt x="69" y="117"/>
                  </a:lnTo>
                  <a:lnTo>
                    <a:pt x="70" y="132"/>
                  </a:lnTo>
                  <a:lnTo>
                    <a:pt x="97" y="132"/>
                  </a:lnTo>
                  <a:lnTo>
                    <a:pt x="97" y="146"/>
                  </a:lnTo>
                  <a:lnTo>
                    <a:pt x="74" y="146"/>
                  </a:lnTo>
                  <a:lnTo>
                    <a:pt x="74" y="146"/>
                  </a:lnTo>
                  <a:lnTo>
                    <a:pt x="79" y="171"/>
                  </a:lnTo>
                  <a:lnTo>
                    <a:pt x="113" y="171"/>
                  </a:lnTo>
                  <a:lnTo>
                    <a:pt x="113" y="188"/>
                  </a:lnTo>
                  <a:close/>
                  <a:moveTo>
                    <a:pt x="75" y="18"/>
                  </a:moveTo>
                  <a:lnTo>
                    <a:pt x="75" y="18"/>
                  </a:lnTo>
                  <a:lnTo>
                    <a:pt x="80" y="20"/>
                  </a:lnTo>
                  <a:lnTo>
                    <a:pt x="85" y="21"/>
                  </a:lnTo>
                  <a:lnTo>
                    <a:pt x="87" y="26"/>
                  </a:lnTo>
                  <a:lnTo>
                    <a:pt x="88" y="31"/>
                  </a:lnTo>
                  <a:lnTo>
                    <a:pt x="88" y="31"/>
                  </a:lnTo>
                  <a:lnTo>
                    <a:pt x="87" y="36"/>
                  </a:lnTo>
                  <a:lnTo>
                    <a:pt x="85" y="41"/>
                  </a:lnTo>
                  <a:lnTo>
                    <a:pt x="80" y="43"/>
                  </a:lnTo>
                  <a:lnTo>
                    <a:pt x="75" y="44"/>
                  </a:lnTo>
                  <a:lnTo>
                    <a:pt x="75" y="44"/>
                  </a:lnTo>
                  <a:lnTo>
                    <a:pt x="69" y="43"/>
                  </a:lnTo>
                  <a:lnTo>
                    <a:pt x="65" y="41"/>
                  </a:lnTo>
                  <a:lnTo>
                    <a:pt x="62" y="36"/>
                  </a:lnTo>
                  <a:lnTo>
                    <a:pt x="62" y="31"/>
                  </a:lnTo>
                  <a:lnTo>
                    <a:pt x="62" y="31"/>
                  </a:lnTo>
                  <a:lnTo>
                    <a:pt x="62" y="26"/>
                  </a:lnTo>
                  <a:lnTo>
                    <a:pt x="65" y="21"/>
                  </a:lnTo>
                  <a:lnTo>
                    <a:pt x="69" y="20"/>
                  </a:lnTo>
                  <a:lnTo>
                    <a:pt x="75" y="18"/>
                  </a:lnTo>
                  <a:close/>
                  <a:moveTo>
                    <a:pt x="147" y="56"/>
                  </a:moveTo>
                  <a:lnTo>
                    <a:pt x="124" y="5"/>
                  </a:lnTo>
                  <a:lnTo>
                    <a:pt x="124" y="5"/>
                  </a:lnTo>
                  <a:lnTo>
                    <a:pt x="121" y="2"/>
                  </a:lnTo>
                  <a:lnTo>
                    <a:pt x="116" y="0"/>
                  </a:lnTo>
                  <a:lnTo>
                    <a:pt x="34" y="0"/>
                  </a:lnTo>
                  <a:lnTo>
                    <a:pt x="34" y="0"/>
                  </a:lnTo>
                  <a:lnTo>
                    <a:pt x="29" y="2"/>
                  </a:lnTo>
                  <a:lnTo>
                    <a:pt x="25" y="5"/>
                  </a:lnTo>
                  <a:lnTo>
                    <a:pt x="2" y="56"/>
                  </a:lnTo>
                  <a:lnTo>
                    <a:pt x="2" y="56"/>
                  </a:lnTo>
                  <a:lnTo>
                    <a:pt x="0" y="63"/>
                  </a:lnTo>
                  <a:lnTo>
                    <a:pt x="0" y="211"/>
                  </a:lnTo>
                  <a:lnTo>
                    <a:pt x="0" y="211"/>
                  </a:lnTo>
                  <a:lnTo>
                    <a:pt x="2" y="217"/>
                  </a:lnTo>
                  <a:lnTo>
                    <a:pt x="5" y="222"/>
                  </a:lnTo>
                  <a:lnTo>
                    <a:pt x="10" y="225"/>
                  </a:lnTo>
                  <a:lnTo>
                    <a:pt x="16" y="227"/>
                  </a:lnTo>
                  <a:lnTo>
                    <a:pt x="134" y="227"/>
                  </a:lnTo>
                  <a:lnTo>
                    <a:pt x="134" y="227"/>
                  </a:lnTo>
                  <a:lnTo>
                    <a:pt x="139" y="225"/>
                  </a:lnTo>
                  <a:lnTo>
                    <a:pt x="144" y="222"/>
                  </a:lnTo>
                  <a:lnTo>
                    <a:pt x="147" y="217"/>
                  </a:lnTo>
                  <a:lnTo>
                    <a:pt x="149" y="211"/>
                  </a:lnTo>
                  <a:lnTo>
                    <a:pt x="149" y="63"/>
                  </a:lnTo>
                  <a:lnTo>
                    <a:pt x="149" y="63"/>
                  </a:lnTo>
                  <a:lnTo>
                    <a:pt x="147" y="56"/>
                  </a:lnTo>
                  <a:close/>
                </a:path>
              </a:pathLst>
            </a:custGeom>
            <a:solidFill>
              <a:srgbClr val="0BC1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6"/>
            <p:cNvSpPr>
              <a:spLocks/>
            </p:cNvSpPr>
            <p:nvPr/>
          </p:nvSpPr>
          <p:spPr bwMode="auto">
            <a:xfrm>
              <a:off x="5575300" y="2327275"/>
              <a:ext cx="111125" cy="157162"/>
            </a:xfrm>
            <a:custGeom>
              <a:avLst/>
              <a:gdLst>
                <a:gd name="T0" fmla="*/ 70 w 70"/>
                <a:gd name="T1" fmla="*/ 99 h 99"/>
                <a:gd name="T2" fmla="*/ 0 w 70"/>
                <a:gd name="T3" fmla="*/ 99 h 99"/>
                <a:gd name="T4" fmla="*/ 0 w 70"/>
                <a:gd name="T5" fmla="*/ 82 h 99"/>
                <a:gd name="T6" fmla="*/ 18 w 70"/>
                <a:gd name="T7" fmla="*/ 82 h 99"/>
                <a:gd name="T8" fmla="*/ 18 w 70"/>
                <a:gd name="T9" fmla="*/ 82 h 99"/>
                <a:gd name="T10" fmla="*/ 13 w 70"/>
                <a:gd name="T11" fmla="*/ 57 h 99"/>
                <a:gd name="T12" fmla="*/ 0 w 70"/>
                <a:gd name="T13" fmla="*/ 57 h 99"/>
                <a:gd name="T14" fmla="*/ 0 w 70"/>
                <a:gd name="T15" fmla="*/ 43 h 99"/>
                <a:gd name="T16" fmla="*/ 9 w 70"/>
                <a:gd name="T17" fmla="*/ 43 h 99"/>
                <a:gd name="T18" fmla="*/ 9 w 70"/>
                <a:gd name="T19" fmla="*/ 43 h 99"/>
                <a:gd name="T20" fmla="*/ 6 w 70"/>
                <a:gd name="T21" fmla="*/ 28 h 99"/>
                <a:gd name="T22" fmla="*/ 6 w 70"/>
                <a:gd name="T23" fmla="*/ 28 h 99"/>
                <a:gd name="T24" fmla="*/ 8 w 70"/>
                <a:gd name="T25" fmla="*/ 21 h 99"/>
                <a:gd name="T26" fmla="*/ 8 w 70"/>
                <a:gd name="T27" fmla="*/ 15 h 99"/>
                <a:gd name="T28" fmla="*/ 11 w 70"/>
                <a:gd name="T29" fmla="*/ 11 h 99"/>
                <a:gd name="T30" fmla="*/ 14 w 70"/>
                <a:gd name="T31" fmla="*/ 6 h 99"/>
                <a:gd name="T32" fmla="*/ 19 w 70"/>
                <a:gd name="T33" fmla="*/ 5 h 99"/>
                <a:gd name="T34" fmla="*/ 24 w 70"/>
                <a:gd name="T35" fmla="*/ 1 h 99"/>
                <a:gd name="T36" fmla="*/ 41 w 70"/>
                <a:gd name="T37" fmla="*/ 0 h 99"/>
                <a:gd name="T38" fmla="*/ 41 w 70"/>
                <a:gd name="T39" fmla="*/ 0 h 99"/>
                <a:gd name="T40" fmla="*/ 55 w 70"/>
                <a:gd name="T41" fmla="*/ 1 h 99"/>
                <a:gd name="T42" fmla="*/ 68 w 70"/>
                <a:gd name="T43" fmla="*/ 3 h 99"/>
                <a:gd name="T44" fmla="*/ 65 w 70"/>
                <a:gd name="T45" fmla="*/ 20 h 99"/>
                <a:gd name="T46" fmla="*/ 65 w 70"/>
                <a:gd name="T47" fmla="*/ 20 h 99"/>
                <a:gd name="T48" fmla="*/ 55 w 70"/>
                <a:gd name="T49" fmla="*/ 18 h 99"/>
                <a:gd name="T50" fmla="*/ 41 w 70"/>
                <a:gd name="T51" fmla="*/ 18 h 99"/>
                <a:gd name="T52" fmla="*/ 41 w 70"/>
                <a:gd name="T53" fmla="*/ 18 h 99"/>
                <a:gd name="T54" fmla="*/ 34 w 70"/>
                <a:gd name="T55" fmla="*/ 18 h 99"/>
                <a:gd name="T56" fmla="*/ 29 w 70"/>
                <a:gd name="T57" fmla="*/ 20 h 99"/>
                <a:gd name="T58" fmla="*/ 26 w 70"/>
                <a:gd name="T59" fmla="*/ 23 h 99"/>
                <a:gd name="T60" fmla="*/ 26 w 70"/>
                <a:gd name="T61" fmla="*/ 28 h 99"/>
                <a:gd name="T62" fmla="*/ 26 w 70"/>
                <a:gd name="T63" fmla="*/ 28 h 99"/>
                <a:gd name="T64" fmla="*/ 27 w 70"/>
                <a:gd name="T65" fmla="*/ 43 h 99"/>
                <a:gd name="T66" fmla="*/ 54 w 70"/>
                <a:gd name="T67" fmla="*/ 43 h 99"/>
                <a:gd name="T68" fmla="*/ 54 w 70"/>
                <a:gd name="T69" fmla="*/ 57 h 99"/>
                <a:gd name="T70" fmla="*/ 31 w 70"/>
                <a:gd name="T71" fmla="*/ 57 h 99"/>
                <a:gd name="T72" fmla="*/ 31 w 70"/>
                <a:gd name="T73" fmla="*/ 57 h 99"/>
                <a:gd name="T74" fmla="*/ 36 w 70"/>
                <a:gd name="T75" fmla="*/ 82 h 99"/>
                <a:gd name="T76" fmla="*/ 70 w 70"/>
                <a:gd name="T77" fmla="*/ 82 h 99"/>
                <a:gd name="T78" fmla="*/ 70 w 70"/>
                <a:gd name="T79"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0" h="99">
                  <a:moveTo>
                    <a:pt x="70" y="99"/>
                  </a:moveTo>
                  <a:lnTo>
                    <a:pt x="0" y="99"/>
                  </a:lnTo>
                  <a:lnTo>
                    <a:pt x="0" y="82"/>
                  </a:lnTo>
                  <a:lnTo>
                    <a:pt x="18" y="82"/>
                  </a:lnTo>
                  <a:lnTo>
                    <a:pt x="18" y="82"/>
                  </a:lnTo>
                  <a:lnTo>
                    <a:pt x="13" y="57"/>
                  </a:lnTo>
                  <a:lnTo>
                    <a:pt x="0" y="57"/>
                  </a:lnTo>
                  <a:lnTo>
                    <a:pt x="0" y="43"/>
                  </a:lnTo>
                  <a:lnTo>
                    <a:pt x="9" y="43"/>
                  </a:lnTo>
                  <a:lnTo>
                    <a:pt x="9" y="43"/>
                  </a:lnTo>
                  <a:lnTo>
                    <a:pt x="6" y="28"/>
                  </a:lnTo>
                  <a:lnTo>
                    <a:pt x="6" y="28"/>
                  </a:lnTo>
                  <a:lnTo>
                    <a:pt x="8" y="21"/>
                  </a:lnTo>
                  <a:lnTo>
                    <a:pt x="8" y="15"/>
                  </a:lnTo>
                  <a:lnTo>
                    <a:pt x="11" y="11"/>
                  </a:lnTo>
                  <a:lnTo>
                    <a:pt x="14" y="6"/>
                  </a:lnTo>
                  <a:lnTo>
                    <a:pt x="19" y="5"/>
                  </a:lnTo>
                  <a:lnTo>
                    <a:pt x="24" y="1"/>
                  </a:lnTo>
                  <a:lnTo>
                    <a:pt x="41" y="0"/>
                  </a:lnTo>
                  <a:lnTo>
                    <a:pt x="41" y="0"/>
                  </a:lnTo>
                  <a:lnTo>
                    <a:pt x="55" y="1"/>
                  </a:lnTo>
                  <a:lnTo>
                    <a:pt x="68" y="3"/>
                  </a:lnTo>
                  <a:lnTo>
                    <a:pt x="65" y="20"/>
                  </a:lnTo>
                  <a:lnTo>
                    <a:pt x="65" y="20"/>
                  </a:lnTo>
                  <a:lnTo>
                    <a:pt x="55" y="18"/>
                  </a:lnTo>
                  <a:lnTo>
                    <a:pt x="41" y="18"/>
                  </a:lnTo>
                  <a:lnTo>
                    <a:pt x="41" y="18"/>
                  </a:lnTo>
                  <a:lnTo>
                    <a:pt x="34" y="18"/>
                  </a:lnTo>
                  <a:lnTo>
                    <a:pt x="29" y="20"/>
                  </a:lnTo>
                  <a:lnTo>
                    <a:pt x="26" y="23"/>
                  </a:lnTo>
                  <a:lnTo>
                    <a:pt x="26" y="28"/>
                  </a:lnTo>
                  <a:lnTo>
                    <a:pt x="26" y="28"/>
                  </a:lnTo>
                  <a:lnTo>
                    <a:pt x="27" y="43"/>
                  </a:lnTo>
                  <a:lnTo>
                    <a:pt x="54" y="43"/>
                  </a:lnTo>
                  <a:lnTo>
                    <a:pt x="54" y="57"/>
                  </a:lnTo>
                  <a:lnTo>
                    <a:pt x="31" y="57"/>
                  </a:lnTo>
                  <a:lnTo>
                    <a:pt x="31" y="57"/>
                  </a:lnTo>
                  <a:lnTo>
                    <a:pt x="36" y="82"/>
                  </a:lnTo>
                  <a:lnTo>
                    <a:pt x="70" y="82"/>
                  </a:lnTo>
                  <a:lnTo>
                    <a:pt x="70" y="99"/>
                  </a:lnTo>
                </a:path>
              </a:pathLst>
            </a:custGeom>
            <a:solidFill>
              <a:schemeClr val="bg1"/>
            </a:solidFill>
            <a:ln>
              <a:noFill/>
            </a:ln>
          </p:spPr>
          <p:txBody>
            <a:bodyPr vert="horz" wrap="square" lIns="82935" tIns="41468" rIns="82935" bIns="4146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7"/>
            <p:cNvSpPr>
              <a:spLocks/>
            </p:cNvSpPr>
            <p:nvPr/>
          </p:nvSpPr>
          <p:spPr bwMode="auto">
            <a:xfrm>
              <a:off x="5605463" y="2214563"/>
              <a:ext cx="41275" cy="41275"/>
            </a:xfrm>
            <a:custGeom>
              <a:avLst/>
              <a:gdLst>
                <a:gd name="T0" fmla="*/ 13 w 26"/>
                <a:gd name="T1" fmla="*/ 0 h 26"/>
                <a:gd name="T2" fmla="*/ 13 w 26"/>
                <a:gd name="T3" fmla="*/ 0 h 26"/>
                <a:gd name="T4" fmla="*/ 18 w 26"/>
                <a:gd name="T5" fmla="*/ 2 h 26"/>
                <a:gd name="T6" fmla="*/ 23 w 26"/>
                <a:gd name="T7" fmla="*/ 3 h 26"/>
                <a:gd name="T8" fmla="*/ 25 w 26"/>
                <a:gd name="T9" fmla="*/ 8 h 26"/>
                <a:gd name="T10" fmla="*/ 26 w 26"/>
                <a:gd name="T11" fmla="*/ 13 h 26"/>
                <a:gd name="T12" fmla="*/ 26 w 26"/>
                <a:gd name="T13" fmla="*/ 13 h 26"/>
                <a:gd name="T14" fmla="*/ 25 w 26"/>
                <a:gd name="T15" fmla="*/ 18 h 26"/>
                <a:gd name="T16" fmla="*/ 23 w 26"/>
                <a:gd name="T17" fmla="*/ 23 h 26"/>
                <a:gd name="T18" fmla="*/ 18 w 26"/>
                <a:gd name="T19" fmla="*/ 25 h 26"/>
                <a:gd name="T20" fmla="*/ 13 w 26"/>
                <a:gd name="T21" fmla="*/ 26 h 26"/>
                <a:gd name="T22" fmla="*/ 13 w 26"/>
                <a:gd name="T23" fmla="*/ 26 h 26"/>
                <a:gd name="T24" fmla="*/ 7 w 26"/>
                <a:gd name="T25" fmla="*/ 25 h 26"/>
                <a:gd name="T26" fmla="*/ 3 w 26"/>
                <a:gd name="T27" fmla="*/ 23 h 26"/>
                <a:gd name="T28" fmla="*/ 0 w 26"/>
                <a:gd name="T29" fmla="*/ 18 h 26"/>
                <a:gd name="T30" fmla="*/ 0 w 26"/>
                <a:gd name="T31" fmla="*/ 13 h 26"/>
                <a:gd name="T32" fmla="*/ 0 w 26"/>
                <a:gd name="T33" fmla="*/ 13 h 26"/>
                <a:gd name="T34" fmla="*/ 0 w 26"/>
                <a:gd name="T35" fmla="*/ 8 h 26"/>
                <a:gd name="T36" fmla="*/ 3 w 26"/>
                <a:gd name="T37" fmla="*/ 3 h 26"/>
                <a:gd name="T38" fmla="*/ 7 w 26"/>
                <a:gd name="T39" fmla="*/ 2 h 26"/>
                <a:gd name="T40" fmla="*/ 13 w 26"/>
                <a:gd name="T41"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26">
                  <a:moveTo>
                    <a:pt x="13" y="0"/>
                  </a:moveTo>
                  <a:lnTo>
                    <a:pt x="13" y="0"/>
                  </a:lnTo>
                  <a:lnTo>
                    <a:pt x="18" y="2"/>
                  </a:lnTo>
                  <a:lnTo>
                    <a:pt x="23" y="3"/>
                  </a:lnTo>
                  <a:lnTo>
                    <a:pt x="25" y="8"/>
                  </a:lnTo>
                  <a:lnTo>
                    <a:pt x="26" y="13"/>
                  </a:lnTo>
                  <a:lnTo>
                    <a:pt x="26" y="13"/>
                  </a:lnTo>
                  <a:lnTo>
                    <a:pt x="25" y="18"/>
                  </a:lnTo>
                  <a:lnTo>
                    <a:pt x="23" y="23"/>
                  </a:lnTo>
                  <a:lnTo>
                    <a:pt x="18" y="25"/>
                  </a:lnTo>
                  <a:lnTo>
                    <a:pt x="13" y="26"/>
                  </a:lnTo>
                  <a:lnTo>
                    <a:pt x="13" y="26"/>
                  </a:lnTo>
                  <a:lnTo>
                    <a:pt x="7" y="25"/>
                  </a:lnTo>
                  <a:lnTo>
                    <a:pt x="3" y="23"/>
                  </a:lnTo>
                  <a:lnTo>
                    <a:pt x="0" y="18"/>
                  </a:lnTo>
                  <a:lnTo>
                    <a:pt x="0" y="13"/>
                  </a:lnTo>
                  <a:lnTo>
                    <a:pt x="0" y="13"/>
                  </a:lnTo>
                  <a:lnTo>
                    <a:pt x="0" y="8"/>
                  </a:lnTo>
                  <a:lnTo>
                    <a:pt x="3" y="3"/>
                  </a:lnTo>
                  <a:lnTo>
                    <a:pt x="7" y="2"/>
                  </a:lnTo>
                  <a:lnTo>
                    <a:pt x="13" y="0"/>
                  </a:lnTo>
                </a:path>
              </a:pathLst>
            </a:custGeom>
            <a:solidFill>
              <a:schemeClr val="bg1"/>
            </a:solidFill>
            <a:ln>
              <a:noFill/>
            </a:ln>
          </p:spPr>
          <p:txBody>
            <a:bodyPr vert="horz" wrap="square" lIns="82935" tIns="41468" rIns="82935" bIns="4146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33"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8" name="Freeform 12"/>
          <p:cNvSpPr>
            <a:spLocks noEditPoints="1"/>
          </p:cNvSpPr>
          <p:nvPr/>
        </p:nvSpPr>
        <p:spPr bwMode="auto">
          <a:xfrm>
            <a:off x="3773309" y="2028840"/>
            <a:ext cx="385879" cy="349883"/>
          </a:xfrm>
          <a:custGeom>
            <a:avLst/>
            <a:gdLst>
              <a:gd name="T0" fmla="*/ 243 w 268"/>
              <a:gd name="T1" fmla="*/ 63 h 243"/>
              <a:gd name="T2" fmla="*/ 233 w 268"/>
              <a:gd name="T3" fmla="*/ 54 h 243"/>
              <a:gd name="T4" fmla="*/ 214 w 268"/>
              <a:gd name="T5" fmla="*/ 25 h 243"/>
              <a:gd name="T6" fmla="*/ 142 w 268"/>
              <a:gd name="T7" fmla="*/ 3 h 243"/>
              <a:gd name="T8" fmla="*/ 114 w 268"/>
              <a:gd name="T9" fmla="*/ 6 h 243"/>
              <a:gd name="T10" fmla="*/ 117 w 268"/>
              <a:gd name="T11" fmla="*/ 13 h 243"/>
              <a:gd name="T12" fmla="*/ 110 w 268"/>
              <a:gd name="T13" fmla="*/ 19 h 243"/>
              <a:gd name="T14" fmla="*/ 154 w 268"/>
              <a:gd name="T15" fmla="*/ 22 h 243"/>
              <a:gd name="T16" fmla="*/ 173 w 268"/>
              <a:gd name="T17" fmla="*/ 38 h 243"/>
              <a:gd name="T18" fmla="*/ 170 w 268"/>
              <a:gd name="T19" fmla="*/ 54 h 243"/>
              <a:gd name="T20" fmla="*/ 129 w 268"/>
              <a:gd name="T21" fmla="*/ 95 h 243"/>
              <a:gd name="T22" fmla="*/ 142 w 268"/>
              <a:gd name="T23" fmla="*/ 92 h 243"/>
              <a:gd name="T24" fmla="*/ 161 w 268"/>
              <a:gd name="T25" fmla="*/ 92 h 243"/>
              <a:gd name="T26" fmla="*/ 183 w 268"/>
              <a:gd name="T27" fmla="*/ 79 h 243"/>
              <a:gd name="T28" fmla="*/ 195 w 268"/>
              <a:gd name="T29" fmla="*/ 66 h 243"/>
              <a:gd name="T30" fmla="*/ 218 w 268"/>
              <a:gd name="T31" fmla="*/ 69 h 243"/>
              <a:gd name="T32" fmla="*/ 227 w 268"/>
              <a:gd name="T33" fmla="*/ 76 h 243"/>
              <a:gd name="T34" fmla="*/ 240 w 268"/>
              <a:gd name="T35" fmla="*/ 98 h 243"/>
              <a:gd name="T36" fmla="*/ 249 w 268"/>
              <a:gd name="T37" fmla="*/ 104 h 243"/>
              <a:gd name="T38" fmla="*/ 262 w 268"/>
              <a:gd name="T39" fmla="*/ 88 h 243"/>
              <a:gd name="T40" fmla="*/ 268 w 268"/>
              <a:gd name="T41" fmla="*/ 82 h 243"/>
              <a:gd name="T42" fmla="*/ 255 w 268"/>
              <a:gd name="T43" fmla="*/ 69 h 243"/>
              <a:gd name="T44" fmla="*/ 104 w 268"/>
              <a:gd name="T45" fmla="*/ 114 h 243"/>
              <a:gd name="T46" fmla="*/ 16 w 268"/>
              <a:gd name="T47" fmla="*/ 193 h 243"/>
              <a:gd name="T48" fmla="*/ 0 w 268"/>
              <a:gd name="T49" fmla="*/ 208 h 243"/>
              <a:gd name="T50" fmla="*/ 16 w 268"/>
              <a:gd name="T51" fmla="*/ 227 h 243"/>
              <a:gd name="T52" fmla="*/ 28 w 268"/>
              <a:gd name="T53" fmla="*/ 240 h 243"/>
              <a:gd name="T54" fmla="*/ 41 w 268"/>
              <a:gd name="T55" fmla="*/ 237 h 243"/>
              <a:gd name="T56" fmla="*/ 114 w 268"/>
              <a:gd name="T57" fmla="*/ 158 h 243"/>
              <a:gd name="T58" fmla="*/ 107 w 268"/>
              <a:gd name="T59" fmla="*/ 151 h 243"/>
              <a:gd name="T60" fmla="*/ 110 w 268"/>
              <a:gd name="T61" fmla="*/ 120 h 243"/>
              <a:gd name="T62" fmla="*/ 183 w 268"/>
              <a:gd name="T63" fmla="*/ 123 h 243"/>
              <a:gd name="T64" fmla="*/ 167 w 268"/>
              <a:gd name="T65" fmla="*/ 123 h 243"/>
              <a:gd name="T66" fmla="*/ 167 w 268"/>
              <a:gd name="T67" fmla="*/ 114 h 243"/>
              <a:gd name="T68" fmla="*/ 158 w 268"/>
              <a:gd name="T69" fmla="*/ 101 h 243"/>
              <a:gd name="T70" fmla="*/ 151 w 268"/>
              <a:gd name="T71" fmla="*/ 101 h 243"/>
              <a:gd name="T72" fmla="*/ 60 w 268"/>
              <a:gd name="T73" fmla="*/ 38 h 243"/>
              <a:gd name="T74" fmla="*/ 57 w 268"/>
              <a:gd name="T75" fmla="*/ 28 h 243"/>
              <a:gd name="T76" fmla="*/ 16 w 268"/>
              <a:gd name="T77" fmla="*/ 9 h 243"/>
              <a:gd name="T78" fmla="*/ 41 w 268"/>
              <a:gd name="T79" fmla="*/ 44 h 243"/>
              <a:gd name="T80" fmla="*/ 123 w 268"/>
              <a:gd name="T81" fmla="*/ 120 h 243"/>
              <a:gd name="T82" fmla="*/ 114 w 268"/>
              <a:gd name="T83" fmla="*/ 139 h 243"/>
              <a:gd name="T84" fmla="*/ 123 w 268"/>
              <a:gd name="T85" fmla="*/ 151 h 243"/>
              <a:gd name="T86" fmla="*/ 132 w 268"/>
              <a:gd name="T87" fmla="*/ 151 h 243"/>
              <a:gd name="T88" fmla="*/ 136 w 268"/>
              <a:gd name="T89" fmla="*/ 161 h 243"/>
              <a:gd name="T90" fmla="*/ 136 w 268"/>
              <a:gd name="T91" fmla="*/ 170 h 243"/>
              <a:gd name="T92" fmla="*/ 208 w 268"/>
              <a:gd name="T93" fmla="*/ 240 h 243"/>
              <a:gd name="T94" fmla="*/ 218 w 268"/>
              <a:gd name="T95" fmla="*/ 240 h 243"/>
              <a:gd name="T96" fmla="*/ 240 w 268"/>
              <a:gd name="T97" fmla="*/ 227 h 243"/>
              <a:gd name="T98" fmla="*/ 255 w 268"/>
              <a:gd name="T99" fmla="*/ 199 h 243"/>
              <a:gd name="T100" fmla="*/ 249 w 268"/>
              <a:gd name="T101" fmla="*/ 186 h 243"/>
              <a:gd name="T102" fmla="*/ 183 w 268"/>
              <a:gd name="T103" fmla="*/ 12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8" h="243">
                <a:moveTo>
                  <a:pt x="255" y="69"/>
                </a:moveTo>
                <a:lnTo>
                  <a:pt x="255" y="69"/>
                </a:lnTo>
                <a:lnTo>
                  <a:pt x="243" y="63"/>
                </a:lnTo>
                <a:lnTo>
                  <a:pt x="243" y="63"/>
                </a:lnTo>
                <a:lnTo>
                  <a:pt x="236" y="60"/>
                </a:lnTo>
                <a:lnTo>
                  <a:pt x="233" y="54"/>
                </a:lnTo>
                <a:lnTo>
                  <a:pt x="230" y="41"/>
                </a:lnTo>
                <a:lnTo>
                  <a:pt x="230" y="41"/>
                </a:lnTo>
                <a:lnTo>
                  <a:pt x="214" y="25"/>
                </a:lnTo>
                <a:lnTo>
                  <a:pt x="192" y="13"/>
                </a:lnTo>
                <a:lnTo>
                  <a:pt x="170" y="6"/>
                </a:lnTo>
                <a:lnTo>
                  <a:pt x="142" y="3"/>
                </a:lnTo>
                <a:lnTo>
                  <a:pt x="142" y="3"/>
                </a:lnTo>
                <a:lnTo>
                  <a:pt x="126" y="3"/>
                </a:lnTo>
                <a:lnTo>
                  <a:pt x="114" y="6"/>
                </a:lnTo>
                <a:lnTo>
                  <a:pt x="114" y="6"/>
                </a:lnTo>
                <a:lnTo>
                  <a:pt x="110" y="9"/>
                </a:lnTo>
                <a:lnTo>
                  <a:pt x="117" y="13"/>
                </a:lnTo>
                <a:lnTo>
                  <a:pt x="117" y="13"/>
                </a:lnTo>
                <a:lnTo>
                  <a:pt x="110" y="13"/>
                </a:lnTo>
                <a:lnTo>
                  <a:pt x="110" y="19"/>
                </a:lnTo>
                <a:lnTo>
                  <a:pt x="110" y="19"/>
                </a:lnTo>
                <a:lnTo>
                  <a:pt x="129" y="19"/>
                </a:lnTo>
                <a:lnTo>
                  <a:pt x="154" y="22"/>
                </a:lnTo>
                <a:lnTo>
                  <a:pt x="164" y="28"/>
                </a:lnTo>
                <a:lnTo>
                  <a:pt x="170" y="32"/>
                </a:lnTo>
                <a:lnTo>
                  <a:pt x="173" y="38"/>
                </a:lnTo>
                <a:lnTo>
                  <a:pt x="177" y="47"/>
                </a:lnTo>
                <a:lnTo>
                  <a:pt x="177" y="47"/>
                </a:lnTo>
                <a:lnTo>
                  <a:pt x="170" y="54"/>
                </a:lnTo>
                <a:lnTo>
                  <a:pt x="164" y="60"/>
                </a:lnTo>
                <a:lnTo>
                  <a:pt x="164" y="60"/>
                </a:lnTo>
                <a:lnTo>
                  <a:pt x="129" y="95"/>
                </a:lnTo>
                <a:lnTo>
                  <a:pt x="132" y="98"/>
                </a:lnTo>
                <a:lnTo>
                  <a:pt x="132" y="98"/>
                </a:lnTo>
                <a:lnTo>
                  <a:pt x="142" y="92"/>
                </a:lnTo>
                <a:lnTo>
                  <a:pt x="151" y="92"/>
                </a:lnTo>
                <a:lnTo>
                  <a:pt x="151" y="92"/>
                </a:lnTo>
                <a:lnTo>
                  <a:pt x="161" y="92"/>
                </a:lnTo>
                <a:lnTo>
                  <a:pt x="164" y="95"/>
                </a:lnTo>
                <a:lnTo>
                  <a:pt x="164" y="95"/>
                </a:lnTo>
                <a:lnTo>
                  <a:pt x="183" y="79"/>
                </a:lnTo>
                <a:lnTo>
                  <a:pt x="183" y="79"/>
                </a:lnTo>
                <a:lnTo>
                  <a:pt x="189" y="69"/>
                </a:lnTo>
                <a:lnTo>
                  <a:pt x="195" y="66"/>
                </a:lnTo>
                <a:lnTo>
                  <a:pt x="205" y="66"/>
                </a:lnTo>
                <a:lnTo>
                  <a:pt x="205" y="66"/>
                </a:lnTo>
                <a:lnTo>
                  <a:pt x="218" y="69"/>
                </a:lnTo>
                <a:lnTo>
                  <a:pt x="224" y="73"/>
                </a:lnTo>
                <a:lnTo>
                  <a:pt x="227" y="76"/>
                </a:lnTo>
                <a:lnTo>
                  <a:pt x="227" y="76"/>
                </a:lnTo>
                <a:lnTo>
                  <a:pt x="233" y="92"/>
                </a:lnTo>
                <a:lnTo>
                  <a:pt x="233" y="92"/>
                </a:lnTo>
                <a:lnTo>
                  <a:pt x="240" y="98"/>
                </a:lnTo>
                <a:lnTo>
                  <a:pt x="246" y="104"/>
                </a:lnTo>
                <a:lnTo>
                  <a:pt x="246" y="104"/>
                </a:lnTo>
                <a:lnTo>
                  <a:pt x="249" y="104"/>
                </a:lnTo>
                <a:lnTo>
                  <a:pt x="252" y="98"/>
                </a:lnTo>
                <a:lnTo>
                  <a:pt x="262" y="88"/>
                </a:lnTo>
                <a:lnTo>
                  <a:pt x="262" y="88"/>
                </a:lnTo>
                <a:lnTo>
                  <a:pt x="265" y="85"/>
                </a:lnTo>
                <a:lnTo>
                  <a:pt x="268" y="82"/>
                </a:lnTo>
                <a:lnTo>
                  <a:pt x="268" y="82"/>
                </a:lnTo>
                <a:lnTo>
                  <a:pt x="262" y="76"/>
                </a:lnTo>
                <a:lnTo>
                  <a:pt x="255" y="69"/>
                </a:lnTo>
                <a:lnTo>
                  <a:pt x="255" y="69"/>
                </a:lnTo>
                <a:close/>
                <a:moveTo>
                  <a:pt x="110" y="120"/>
                </a:moveTo>
                <a:lnTo>
                  <a:pt x="104" y="114"/>
                </a:lnTo>
                <a:lnTo>
                  <a:pt x="104" y="114"/>
                </a:lnTo>
                <a:lnTo>
                  <a:pt x="60" y="151"/>
                </a:lnTo>
                <a:lnTo>
                  <a:pt x="16" y="193"/>
                </a:lnTo>
                <a:lnTo>
                  <a:pt x="16" y="193"/>
                </a:lnTo>
                <a:lnTo>
                  <a:pt x="6" y="202"/>
                </a:lnTo>
                <a:lnTo>
                  <a:pt x="0" y="208"/>
                </a:lnTo>
                <a:lnTo>
                  <a:pt x="0" y="208"/>
                </a:lnTo>
                <a:lnTo>
                  <a:pt x="3" y="215"/>
                </a:lnTo>
                <a:lnTo>
                  <a:pt x="6" y="218"/>
                </a:lnTo>
                <a:lnTo>
                  <a:pt x="16" y="227"/>
                </a:lnTo>
                <a:lnTo>
                  <a:pt x="16" y="227"/>
                </a:lnTo>
                <a:lnTo>
                  <a:pt x="25" y="237"/>
                </a:lnTo>
                <a:lnTo>
                  <a:pt x="28" y="240"/>
                </a:lnTo>
                <a:lnTo>
                  <a:pt x="35" y="240"/>
                </a:lnTo>
                <a:lnTo>
                  <a:pt x="35" y="240"/>
                </a:lnTo>
                <a:lnTo>
                  <a:pt x="41" y="237"/>
                </a:lnTo>
                <a:lnTo>
                  <a:pt x="47" y="227"/>
                </a:lnTo>
                <a:lnTo>
                  <a:pt x="47" y="227"/>
                </a:lnTo>
                <a:lnTo>
                  <a:pt x="114" y="158"/>
                </a:lnTo>
                <a:lnTo>
                  <a:pt x="114" y="158"/>
                </a:lnTo>
                <a:lnTo>
                  <a:pt x="107" y="151"/>
                </a:lnTo>
                <a:lnTo>
                  <a:pt x="107" y="151"/>
                </a:lnTo>
                <a:lnTo>
                  <a:pt x="104" y="142"/>
                </a:lnTo>
                <a:lnTo>
                  <a:pt x="107" y="133"/>
                </a:lnTo>
                <a:lnTo>
                  <a:pt x="110" y="120"/>
                </a:lnTo>
                <a:lnTo>
                  <a:pt x="110" y="120"/>
                </a:lnTo>
                <a:close/>
                <a:moveTo>
                  <a:pt x="183" y="123"/>
                </a:moveTo>
                <a:lnTo>
                  <a:pt x="183" y="123"/>
                </a:lnTo>
                <a:lnTo>
                  <a:pt x="180" y="123"/>
                </a:lnTo>
                <a:lnTo>
                  <a:pt x="173" y="123"/>
                </a:lnTo>
                <a:lnTo>
                  <a:pt x="167" y="123"/>
                </a:lnTo>
                <a:lnTo>
                  <a:pt x="167" y="123"/>
                </a:lnTo>
                <a:lnTo>
                  <a:pt x="164" y="120"/>
                </a:lnTo>
                <a:lnTo>
                  <a:pt x="167" y="114"/>
                </a:lnTo>
                <a:lnTo>
                  <a:pt x="164" y="107"/>
                </a:lnTo>
                <a:lnTo>
                  <a:pt x="164" y="107"/>
                </a:lnTo>
                <a:lnTo>
                  <a:pt x="158" y="101"/>
                </a:lnTo>
                <a:lnTo>
                  <a:pt x="158" y="101"/>
                </a:lnTo>
                <a:lnTo>
                  <a:pt x="158" y="101"/>
                </a:lnTo>
                <a:lnTo>
                  <a:pt x="151" y="101"/>
                </a:lnTo>
                <a:lnTo>
                  <a:pt x="145" y="101"/>
                </a:lnTo>
                <a:lnTo>
                  <a:pt x="132" y="110"/>
                </a:lnTo>
                <a:lnTo>
                  <a:pt x="60" y="38"/>
                </a:lnTo>
                <a:lnTo>
                  <a:pt x="60" y="38"/>
                </a:lnTo>
                <a:lnTo>
                  <a:pt x="57" y="35"/>
                </a:lnTo>
                <a:lnTo>
                  <a:pt x="57" y="28"/>
                </a:lnTo>
                <a:lnTo>
                  <a:pt x="57" y="22"/>
                </a:lnTo>
                <a:lnTo>
                  <a:pt x="22" y="0"/>
                </a:lnTo>
                <a:lnTo>
                  <a:pt x="16" y="9"/>
                </a:lnTo>
                <a:lnTo>
                  <a:pt x="35" y="44"/>
                </a:lnTo>
                <a:lnTo>
                  <a:pt x="35" y="44"/>
                </a:lnTo>
                <a:lnTo>
                  <a:pt x="41" y="44"/>
                </a:lnTo>
                <a:lnTo>
                  <a:pt x="47" y="44"/>
                </a:lnTo>
                <a:lnTo>
                  <a:pt x="50" y="47"/>
                </a:lnTo>
                <a:lnTo>
                  <a:pt x="123" y="120"/>
                </a:lnTo>
                <a:lnTo>
                  <a:pt x="123" y="120"/>
                </a:lnTo>
                <a:lnTo>
                  <a:pt x="117" y="129"/>
                </a:lnTo>
                <a:lnTo>
                  <a:pt x="114" y="139"/>
                </a:lnTo>
                <a:lnTo>
                  <a:pt x="117" y="145"/>
                </a:lnTo>
                <a:lnTo>
                  <a:pt x="117" y="145"/>
                </a:lnTo>
                <a:lnTo>
                  <a:pt x="123" y="151"/>
                </a:lnTo>
                <a:lnTo>
                  <a:pt x="123" y="151"/>
                </a:lnTo>
                <a:lnTo>
                  <a:pt x="129" y="151"/>
                </a:lnTo>
                <a:lnTo>
                  <a:pt x="132" y="151"/>
                </a:lnTo>
                <a:lnTo>
                  <a:pt x="136" y="151"/>
                </a:lnTo>
                <a:lnTo>
                  <a:pt x="136" y="151"/>
                </a:lnTo>
                <a:lnTo>
                  <a:pt x="136" y="161"/>
                </a:lnTo>
                <a:lnTo>
                  <a:pt x="136" y="167"/>
                </a:lnTo>
                <a:lnTo>
                  <a:pt x="136" y="170"/>
                </a:lnTo>
                <a:lnTo>
                  <a:pt x="136" y="170"/>
                </a:lnTo>
                <a:lnTo>
                  <a:pt x="180" y="218"/>
                </a:lnTo>
                <a:lnTo>
                  <a:pt x="199" y="234"/>
                </a:lnTo>
                <a:lnTo>
                  <a:pt x="208" y="240"/>
                </a:lnTo>
                <a:lnTo>
                  <a:pt x="211" y="243"/>
                </a:lnTo>
                <a:lnTo>
                  <a:pt x="211" y="243"/>
                </a:lnTo>
                <a:lnTo>
                  <a:pt x="218" y="240"/>
                </a:lnTo>
                <a:lnTo>
                  <a:pt x="227" y="237"/>
                </a:lnTo>
                <a:lnTo>
                  <a:pt x="240" y="227"/>
                </a:lnTo>
                <a:lnTo>
                  <a:pt x="240" y="227"/>
                </a:lnTo>
                <a:lnTo>
                  <a:pt x="249" y="211"/>
                </a:lnTo>
                <a:lnTo>
                  <a:pt x="252" y="205"/>
                </a:lnTo>
                <a:lnTo>
                  <a:pt x="255" y="199"/>
                </a:lnTo>
                <a:lnTo>
                  <a:pt x="255" y="199"/>
                </a:lnTo>
                <a:lnTo>
                  <a:pt x="252" y="193"/>
                </a:lnTo>
                <a:lnTo>
                  <a:pt x="249" y="186"/>
                </a:lnTo>
                <a:lnTo>
                  <a:pt x="230" y="167"/>
                </a:lnTo>
                <a:lnTo>
                  <a:pt x="183" y="123"/>
                </a:lnTo>
                <a:lnTo>
                  <a:pt x="183" y="123"/>
                </a:lnTo>
                <a:close/>
              </a:path>
            </a:pathLst>
          </a:custGeom>
          <a:solidFill>
            <a:srgbClr val="0BC179"/>
          </a:solidFill>
          <a:ln>
            <a:noFill/>
          </a:ln>
        </p:spPr>
        <p:txBody>
          <a:bodyPr vert="horz" wrap="square" lIns="82930" tIns="41465" rIns="82930" bIns="4146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33"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9" name="Group 15"/>
          <p:cNvGrpSpPr>
            <a:grpSpLocks noChangeAspect="1"/>
          </p:cNvGrpSpPr>
          <p:nvPr/>
        </p:nvGrpSpPr>
        <p:grpSpPr bwMode="auto">
          <a:xfrm>
            <a:off x="838200" y="2103711"/>
            <a:ext cx="326845" cy="275012"/>
            <a:chOff x="329" y="1384"/>
            <a:chExt cx="227" cy="191"/>
          </a:xfrm>
          <a:solidFill>
            <a:schemeClr val="accent1"/>
          </a:solidFill>
        </p:grpSpPr>
        <p:sp>
          <p:nvSpPr>
            <p:cNvPr id="51" name="Freeform 16"/>
            <p:cNvSpPr>
              <a:spLocks/>
            </p:cNvSpPr>
            <p:nvPr/>
          </p:nvSpPr>
          <p:spPr bwMode="auto">
            <a:xfrm>
              <a:off x="329" y="1384"/>
              <a:ext cx="227" cy="191"/>
            </a:xfrm>
            <a:custGeom>
              <a:avLst/>
              <a:gdLst>
                <a:gd name="T0" fmla="*/ 104 w 227"/>
                <a:gd name="T1" fmla="*/ 188 h 191"/>
                <a:gd name="T2" fmla="*/ 15 w 227"/>
                <a:gd name="T3" fmla="*/ 106 h 191"/>
                <a:gd name="T4" fmla="*/ 15 w 227"/>
                <a:gd name="T5" fmla="*/ 106 h 191"/>
                <a:gd name="T6" fmla="*/ 9 w 227"/>
                <a:gd name="T7" fmla="*/ 96 h 191"/>
                <a:gd name="T8" fmla="*/ 3 w 227"/>
                <a:gd name="T9" fmla="*/ 85 h 191"/>
                <a:gd name="T10" fmla="*/ 0 w 227"/>
                <a:gd name="T11" fmla="*/ 73 h 191"/>
                <a:gd name="T12" fmla="*/ 0 w 227"/>
                <a:gd name="T13" fmla="*/ 60 h 191"/>
                <a:gd name="T14" fmla="*/ 0 w 227"/>
                <a:gd name="T15" fmla="*/ 60 h 191"/>
                <a:gd name="T16" fmla="*/ 0 w 227"/>
                <a:gd name="T17" fmla="*/ 46 h 191"/>
                <a:gd name="T18" fmla="*/ 3 w 227"/>
                <a:gd name="T19" fmla="*/ 34 h 191"/>
                <a:gd name="T20" fmla="*/ 9 w 227"/>
                <a:gd name="T21" fmla="*/ 24 h 191"/>
                <a:gd name="T22" fmla="*/ 15 w 227"/>
                <a:gd name="T23" fmla="*/ 15 h 191"/>
                <a:gd name="T24" fmla="*/ 24 w 227"/>
                <a:gd name="T25" fmla="*/ 9 h 191"/>
                <a:gd name="T26" fmla="*/ 34 w 227"/>
                <a:gd name="T27" fmla="*/ 3 h 191"/>
                <a:gd name="T28" fmla="*/ 46 w 227"/>
                <a:gd name="T29" fmla="*/ 0 h 191"/>
                <a:gd name="T30" fmla="*/ 58 w 227"/>
                <a:gd name="T31" fmla="*/ 0 h 191"/>
                <a:gd name="T32" fmla="*/ 58 w 227"/>
                <a:gd name="T33" fmla="*/ 0 h 191"/>
                <a:gd name="T34" fmla="*/ 68 w 227"/>
                <a:gd name="T35" fmla="*/ 0 h 191"/>
                <a:gd name="T36" fmla="*/ 79 w 227"/>
                <a:gd name="T37" fmla="*/ 2 h 191"/>
                <a:gd name="T38" fmla="*/ 87 w 227"/>
                <a:gd name="T39" fmla="*/ 5 h 191"/>
                <a:gd name="T40" fmla="*/ 94 w 227"/>
                <a:gd name="T41" fmla="*/ 9 h 191"/>
                <a:gd name="T42" fmla="*/ 101 w 227"/>
                <a:gd name="T43" fmla="*/ 14 h 191"/>
                <a:gd name="T44" fmla="*/ 106 w 227"/>
                <a:gd name="T45" fmla="*/ 20 h 191"/>
                <a:gd name="T46" fmla="*/ 111 w 227"/>
                <a:gd name="T47" fmla="*/ 27 h 191"/>
                <a:gd name="T48" fmla="*/ 114 w 227"/>
                <a:gd name="T49" fmla="*/ 36 h 191"/>
                <a:gd name="T50" fmla="*/ 114 w 227"/>
                <a:gd name="T51" fmla="*/ 36 h 191"/>
                <a:gd name="T52" fmla="*/ 116 w 227"/>
                <a:gd name="T53" fmla="*/ 27 h 191"/>
                <a:gd name="T54" fmla="*/ 121 w 227"/>
                <a:gd name="T55" fmla="*/ 20 h 191"/>
                <a:gd name="T56" fmla="*/ 126 w 227"/>
                <a:gd name="T57" fmla="*/ 14 h 191"/>
                <a:gd name="T58" fmla="*/ 133 w 227"/>
                <a:gd name="T59" fmla="*/ 9 h 191"/>
                <a:gd name="T60" fmla="*/ 140 w 227"/>
                <a:gd name="T61" fmla="*/ 5 h 191"/>
                <a:gd name="T62" fmla="*/ 148 w 227"/>
                <a:gd name="T63" fmla="*/ 2 h 191"/>
                <a:gd name="T64" fmla="*/ 159 w 227"/>
                <a:gd name="T65" fmla="*/ 0 h 191"/>
                <a:gd name="T66" fmla="*/ 169 w 227"/>
                <a:gd name="T67" fmla="*/ 0 h 191"/>
                <a:gd name="T68" fmla="*/ 169 w 227"/>
                <a:gd name="T69" fmla="*/ 0 h 191"/>
                <a:gd name="T70" fmla="*/ 183 w 227"/>
                <a:gd name="T71" fmla="*/ 0 h 191"/>
                <a:gd name="T72" fmla="*/ 193 w 227"/>
                <a:gd name="T73" fmla="*/ 3 h 191"/>
                <a:gd name="T74" fmla="*/ 203 w 227"/>
                <a:gd name="T75" fmla="*/ 9 h 191"/>
                <a:gd name="T76" fmla="*/ 212 w 227"/>
                <a:gd name="T77" fmla="*/ 15 h 191"/>
                <a:gd name="T78" fmla="*/ 218 w 227"/>
                <a:gd name="T79" fmla="*/ 24 h 191"/>
                <a:gd name="T80" fmla="*/ 224 w 227"/>
                <a:gd name="T81" fmla="*/ 34 h 191"/>
                <a:gd name="T82" fmla="*/ 227 w 227"/>
                <a:gd name="T83" fmla="*/ 46 h 191"/>
                <a:gd name="T84" fmla="*/ 227 w 227"/>
                <a:gd name="T85" fmla="*/ 60 h 191"/>
                <a:gd name="T86" fmla="*/ 227 w 227"/>
                <a:gd name="T87" fmla="*/ 60 h 191"/>
                <a:gd name="T88" fmla="*/ 227 w 227"/>
                <a:gd name="T89" fmla="*/ 73 h 191"/>
                <a:gd name="T90" fmla="*/ 224 w 227"/>
                <a:gd name="T91" fmla="*/ 85 h 191"/>
                <a:gd name="T92" fmla="*/ 218 w 227"/>
                <a:gd name="T93" fmla="*/ 96 h 191"/>
                <a:gd name="T94" fmla="*/ 212 w 227"/>
                <a:gd name="T95" fmla="*/ 106 h 191"/>
                <a:gd name="T96" fmla="*/ 123 w 227"/>
                <a:gd name="T97" fmla="*/ 188 h 191"/>
                <a:gd name="T98" fmla="*/ 123 w 227"/>
                <a:gd name="T99" fmla="*/ 188 h 191"/>
                <a:gd name="T100" fmla="*/ 118 w 227"/>
                <a:gd name="T101" fmla="*/ 191 h 191"/>
                <a:gd name="T102" fmla="*/ 114 w 227"/>
                <a:gd name="T103" fmla="*/ 191 h 191"/>
                <a:gd name="T104" fmla="*/ 114 w 227"/>
                <a:gd name="T105" fmla="*/ 191 h 191"/>
                <a:gd name="T106" fmla="*/ 109 w 227"/>
                <a:gd name="T107" fmla="*/ 191 h 191"/>
                <a:gd name="T108" fmla="*/ 104 w 227"/>
                <a:gd name="T109" fmla="*/ 188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7" h="191">
                  <a:moveTo>
                    <a:pt x="104" y="188"/>
                  </a:moveTo>
                  <a:lnTo>
                    <a:pt x="15" y="106"/>
                  </a:lnTo>
                  <a:lnTo>
                    <a:pt x="15" y="106"/>
                  </a:lnTo>
                  <a:lnTo>
                    <a:pt x="9" y="96"/>
                  </a:lnTo>
                  <a:lnTo>
                    <a:pt x="3" y="85"/>
                  </a:lnTo>
                  <a:lnTo>
                    <a:pt x="0" y="73"/>
                  </a:lnTo>
                  <a:lnTo>
                    <a:pt x="0" y="60"/>
                  </a:lnTo>
                  <a:lnTo>
                    <a:pt x="0" y="60"/>
                  </a:lnTo>
                  <a:lnTo>
                    <a:pt x="0" y="46"/>
                  </a:lnTo>
                  <a:lnTo>
                    <a:pt x="3" y="34"/>
                  </a:lnTo>
                  <a:lnTo>
                    <a:pt x="9" y="24"/>
                  </a:lnTo>
                  <a:lnTo>
                    <a:pt x="15" y="15"/>
                  </a:lnTo>
                  <a:lnTo>
                    <a:pt x="24" y="9"/>
                  </a:lnTo>
                  <a:lnTo>
                    <a:pt x="34" y="3"/>
                  </a:lnTo>
                  <a:lnTo>
                    <a:pt x="46" y="0"/>
                  </a:lnTo>
                  <a:lnTo>
                    <a:pt x="58" y="0"/>
                  </a:lnTo>
                  <a:lnTo>
                    <a:pt x="58" y="0"/>
                  </a:lnTo>
                  <a:lnTo>
                    <a:pt x="68" y="0"/>
                  </a:lnTo>
                  <a:lnTo>
                    <a:pt x="79" y="2"/>
                  </a:lnTo>
                  <a:lnTo>
                    <a:pt x="87" y="5"/>
                  </a:lnTo>
                  <a:lnTo>
                    <a:pt x="94" y="9"/>
                  </a:lnTo>
                  <a:lnTo>
                    <a:pt x="101" y="14"/>
                  </a:lnTo>
                  <a:lnTo>
                    <a:pt x="106" y="20"/>
                  </a:lnTo>
                  <a:lnTo>
                    <a:pt x="111" y="27"/>
                  </a:lnTo>
                  <a:lnTo>
                    <a:pt x="114" y="36"/>
                  </a:lnTo>
                  <a:lnTo>
                    <a:pt x="114" y="36"/>
                  </a:lnTo>
                  <a:lnTo>
                    <a:pt x="116" y="27"/>
                  </a:lnTo>
                  <a:lnTo>
                    <a:pt x="121" y="20"/>
                  </a:lnTo>
                  <a:lnTo>
                    <a:pt x="126" y="14"/>
                  </a:lnTo>
                  <a:lnTo>
                    <a:pt x="133" y="9"/>
                  </a:lnTo>
                  <a:lnTo>
                    <a:pt x="140" y="5"/>
                  </a:lnTo>
                  <a:lnTo>
                    <a:pt x="148" y="2"/>
                  </a:lnTo>
                  <a:lnTo>
                    <a:pt x="159" y="0"/>
                  </a:lnTo>
                  <a:lnTo>
                    <a:pt x="169" y="0"/>
                  </a:lnTo>
                  <a:lnTo>
                    <a:pt x="169" y="0"/>
                  </a:lnTo>
                  <a:lnTo>
                    <a:pt x="183" y="0"/>
                  </a:lnTo>
                  <a:lnTo>
                    <a:pt x="193" y="3"/>
                  </a:lnTo>
                  <a:lnTo>
                    <a:pt x="203" y="9"/>
                  </a:lnTo>
                  <a:lnTo>
                    <a:pt x="212" y="15"/>
                  </a:lnTo>
                  <a:lnTo>
                    <a:pt x="218" y="24"/>
                  </a:lnTo>
                  <a:lnTo>
                    <a:pt x="224" y="34"/>
                  </a:lnTo>
                  <a:lnTo>
                    <a:pt x="227" y="46"/>
                  </a:lnTo>
                  <a:lnTo>
                    <a:pt x="227" y="60"/>
                  </a:lnTo>
                  <a:lnTo>
                    <a:pt x="227" y="60"/>
                  </a:lnTo>
                  <a:lnTo>
                    <a:pt x="227" y="73"/>
                  </a:lnTo>
                  <a:lnTo>
                    <a:pt x="224" y="85"/>
                  </a:lnTo>
                  <a:lnTo>
                    <a:pt x="218" y="96"/>
                  </a:lnTo>
                  <a:lnTo>
                    <a:pt x="212" y="106"/>
                  </a:lnTo>
                  <a:lnTo>
                    <a:pt x="123" y="188"/>
                  </a:lnTo>
                  <a:lnTo>
                    <a:pt x="123" y="188"/>
                  </a:lnTo>
                  <a:lnTo>
                    <a:pt x="118" y="191"/>
                  </a:lnTo>
                  <a:lnTo>
                    <a:pt x="114" y="191"/>
                  </a:lnTo>
                  <a:lnTo>
                    <a:pt x="114" y="191"/>
                  </a:lnTo>
                  <a:lnTo>
                    <a:pt x="109" y="191"/>
                  </a:lnTo>
                  <a:lnTo>
                    <a:pt x="104"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33" b="0" i="0" u="none" strike="noStrike" kern="1200" cap="none" spc="0" normalizeH="0" baseline="0" noProof="0">
                <a:ln>
                  <a:noFill/>
                </a:ln>
                <a:solidFill>
                  <a:srgbClr val="0BC179"/>
                </a:solidFill>
                <a:effectLst/>
                <a:uLnTx/>
                <a:uFillTx/>
                <a:latin typeface="Calibri" panose="020F0502020204030204"/>
                <a:ea typeface="+mn-ea"/>
                <a:cs typeface="+mn-cs"/>
              </a:endParaRPr>
            </a:p>
          </p:txBody>
        </p:sp>
        <p:sp>
          <p:nvSpPr>
            <p:cNvPr id="52" name="Freeform 17"/>
            <p:cNvSpPr>
              <a:spLocks/>
            </p:cNvSpPr>
            <p:nvPr/>
          </p:nvSpPr>
          <p:spPr bwMode="auto">
            <a:xfrm>
              <a:off x="329" y="1384"/>
              <a:ext cx="227" cy="191"/>
            </a:xfrm>
            <a:custGeom>
              <a:avLst/>
              <a:gdLst>
                <a:gd name="T0" fmla="*/ 104 w 227"/>
                <a:gd name="T1" fmla="*/ 188 h 191"/>
                <a:gd name="T2" fmla="*/ 15 w 227"/>
                <a:gd name="T3" fmla="*/ 106 h 191"/>
                <a:gd name="T4" fmla="*/ 15 w 227"/>
                <a:gd name="T5" fmla="*/ 106 h 191"/>
                <a:gd name="T6" fmla="*/ 9 w 227"/>
                <a:gd name="T7" fmla="*/ 96 h 191"/>
                <a:gd name="T8" fmla="*/ 3 w 227"/>
                <a:gd name="T9" fmla="*/ 85 h 191"/>
                <a:gd name="T10" fmla="*/ 0 w 227"/>
                <a:gd name="T11" fmla="*/ 73 h 191"/>
                <a:gd name="T12" fmla="*/ 0 w 227"/>
                <a:gd name="T13" fmla="*/ 60 h 191"/>
                <a:gd name="T14" fmla="*/ 0 w 227"/>
                <a:gd name="T15" fmla="*/ 60 h 191"/>
                <a:gd name="T16" fmla="*/ 0 w 227"/>
                <a:gd name="T17" fmla="*/ 46 h 191"/>
                <a:gd name="T18" fmla="*/ 3 w 227"/>
                <a:gd name="T19" fmla="*/ 34 h 191"/>
                <a:gd name="T20" fmla="*/ 9 w 227"/>
                <a:gd name="T21" fmla="*/ 24 h 191"/>
                <a:gd name="T22" fmla="*/ 15 w 227"/>
                <a:gd name="T23" fmla="*/ 15 h 191"/>
                <a:gd name="T24" fmla="*/ 24 w 227"/>
                <a:gd name="T25" fmla="*/ 9 h 191"/>
                <a:gd name="T26" fmla="*/ 34 w 227"/>
                <a:gd name="T27" fmla="*/ 3 h 191"/>
                <a:gd name="T28" fmla="*/ 46 w 227"/>
                <a:gd name="T29" fmla="*/ 0 h 191"/>
                <a:gd name="T30" fmla="*/ 58 w 227"/>
                <a:gd name="T31" fmla="*/ 0 h 191"/>
                <a:gd name="T32" fmla="*/ 58 w 227"/>
                <a:gd name="T33" fmla="*/ 0 h 191"/>
                <a:gd name="T34" fmla="*/ 68 w 227"/>
                <a:gd name="T35" fmla="*/ 0 h 191"/>
                <a:gd name="T36" fmla="*/ 79 w 227"/>
                <a:gd name="T37" fmla="*/ 2 h 191"/>
                <a:gd name="T38" fmla="*/ 87 w 227"/>
                <a:gd name="T39" fmla="*/ 5 h 191"/>
                <a:gd name="T40" fmla="*/ 94 w 227"/>
                <a:gd name="T41" fmla="*/ 9 h 191"/>
                <a:gd name="T42" fmla="*/ 101 w 227"/>
                <a:gd name="T43" fmla="*/ 14 h 191"/>
                <a:gd name="T44" fmla="*/ 106 w 227"/>
                <a:gd name="T45" fmla="*/ 20 h 191"/>
                <a:gd name="T46" fmla="*/ 111 w 227"/>
                <a:gd name="T47" fmla="*/ 27 h 191"/>
                <a:gd name="T48" fmla="*/ 114 w 227"/>
                <a:gd name="T49" fmla="*/ 36 h 191"/>
                <a:gd name="T50" fmla="*/ 114 w 227"/>
                <a:gd name="T51" fmla="*/ 36 h 191"/>
                <a:gd name="T52" fmla="*/ 116 w 227"/>
                <a:gd name="T53" fmla="*/ 27 h 191"/>
                <a:gd name="T54" fmla="*/ 121 w 227"/>
                <a:gd name="T55" fmla="*/ 20 h 191"/>
                <a:gd name="T56" fmla="*/ 126 w 227"/>
                <a:gd name="T57" fmla="*/ 14 h 191"/>
                <a:gd name="T58" fmla="*/ 133 w 227"/>
                <a:gd name="T59" fmla="*/ 9 h 191"/>
                <a:gd name="T60" fmla="*/ 140 w 227"/>
                <a:gd name="T61" fmla="*/ 5 h 191"/>
                <a:gd name="T62" fmla="*/ 148 w 227"/>
                <a:gd name="T63" fmla="*/ 2 h 191"/>
                <a:gd name="T64" fmla="*/ 159 w 227"/>
                <a:gd name="T65" fmla="*/ 0 h 191"/>
                <a:gd name="T66" fmla="*/ 169 w 227"/>
                <a:gd name="T67" fmla="*/ 0 h 191"/>
                <a:gd name="T68" fmla="*/ 169 w 227"/>
                <a:gd name="T69" fmla="*/ 0 h 191"/>
                <a:gd name="T70" fmla="*/ 183 w 227"/>
                <a:gd name="T71" fmla="*/ 0 h 191"/>
                <a:gd name="T72" fmla="*/ 193 w 227"/>
                <a:gd name="T73" fmla="*/ 3 h 191"/>
                <a:gd name="T74" fmla="*/ 203 w 227"/>
                <a:gd name="T75" fmla="*/ 9 h 191"/>
                <a:gd name="T76" fmla="*/ 212 w 227"/>
                <a:gd name="T77" fmla="*/ 15 h 191"/>
                <a:gd name="T78" fmla="*/ 218 w 227"/>
                <a:gd name="T79" fmla="*/ 24 h 191"/>
                <a:gd name="T80" fmla="*/ 224 w 227"/>
                <a:gd name="T81" fmla="*/ 34 h 191"/>
                <a:gd name="T82" fmla="*/ 227 w 227"/>
                <a:gd name="T83" fmla="*/ 46 h 191"/>
                <a:gd name="T84" fmla="*/ 227 w 227"/>
                <a:gd name="T85" fmla="*/ 60 h 191"/>
                <a:gd name="T86" fmla="*/ 227 w 227"/>
                <a:gd name="T87" fmla="*/ 60 h 191"/>
                <a:gd name="T88" fmla="*/ 227 w 227"/>
                <a:gd name="T89" fmla="*/ 73 h 191"/>
                <a:gd name="T90" fmla="*/ 224 w 227"/>
                <a:gd name="T91" fmla="*/ 85 h 191"/>
                <a:gd name="T92" fmla="*/ 218 w 227"/>
                <a:gd name="T93" fmla="*/ 96 h 191"/>
                <a:gd name="T94" fmla="*/ 212 w 227"/>
                <a:gd name="T95" fmla="*/ 106 h 191"/>
                <a:gd name="T96" fmla="*/ 123 w 227"/>
                <a:gd name="T97" fmla="*/ 188 h 191"/>
                <a:gd name="T98" fmla="*/ 123 w 227"/>
                <a:gd name="T99" fmla="*/ 188 h 191"/>
                <a:gd name="T100" fmla="*/ 118 w 227"/>
                <a:gd name="T101" fmla="*/ 191 h 191"/>
                <a:gd name="T102" fmla="*/ 114 w 227"/>
                <a:gd name="T103" fmla="*/ 191 h 191"/>
                <a:gd name="T104" fmla="*/ 114 w 227"/>
                <a:gd name="T105" fmla="*/ 191 h 191"/>
                <a:gd name="T106" fmla="*/ 109 w 227"/>
                <a:gd name="T107" fmla="*/ 191 h 191"/>
                <a:gd name="T108" fmla="*/ 104 w 227"/>
                <a:gd name="T109" fmla="*/ 188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7" h="191">
                  <a:moveTo>
                    <a:pt x="104" y="188"/>
                  </a:moveTo>
                  <a:lnTo>
                    <a:pt x="15" y="106"/>
                  </a:lnTo>
                  <a:lnTo>
                    <a:pt x="15" y="106"/>
                  </a:lnTo>
                  <a:lnTo>
                    <a:pt x="9" y="96"/>
                  </a:lnTo>
                  <a:lnTo>
                    <a:pt x="3" y="85"/>
                  </a:lnTo>
                  <a:lnTo>
                    <a:pt x="0" y="73"/>
                  </a:lnTo>
                  <a:lnTo>
                    <a:pt x="0" y="60"/>
                  </a:lnTo>
                  <a:lnTo>
                    <a:pt x="0" y="60"/>
                  </a:lnTo>
                  <a:lnTo>
                    <a:pt x="0" y="46"/>
                  </a:lnTo>
                  <a:lnTo>
                    <a:pt x="3" y="34"/>
                  </a:lnTo>
                  <a:lnTo>
                    <a:pt x="9" y="24"/>
                  </a:lnTo>
                  <a:lnTo>
                    <a:pt x="15" y="15"/>
                  </a:lnTo>
                  <a:lnTo>
                    <a:pt x="24" y="9"/>
                  </a:lnTo>
                  <a:lnTo>
                    <a:pt x="34" y="3"/>
                  </a:lnTo>
                  <a:lnTo>
                    <a:pt x="46" y="0"/>
                  </a:lnTo>
                  <a:lnTo>
                    <a:pt x="58" y="0"/>
                  </a:lnTo>
                  <a:lnTo>
                    <a:pt x="58" y="0"/>
                  </a:lnTo>
                  <a:lnTo>
                    <a:pt x="68" y="0"/>
                  </a:lnTo>
                  <a:lnTo>
                    <a:pt x="79" y="2"/>
                  </a:lnTo>
                  <a:lnTo>
                    <a:pt x="87" y="5"/>
                  </a:lnTo>
                  <a:lnTo>
                    <a:pt x="94" y="9"/>
                  </a:lnTo>
                  <a:lnTo>
                    <a:pt x="101" y="14"/>
                  </a:lnTo>
                  <a:lnTo>
                    <a:pt x="106" y="20"/>
                  </a:lnTo>
                  <a:lnTo>
                    <a:pt x="111" y="27"/>
                  </a:lnTo>
                  <a:lnTo>
                    <a:pt x="114" y="36"/>
                  </a:lnTo>
                  <a:lnTo>
                    <a:pt x="114" y="36"/>
                  </a:lnTo>
                  <a:lnTo>
                    <a:pt x="116" y="27"/>
                  </a:lnTo>
                  <a:lnTo>
                    <a:pt x="121" y="20"/>
                  </a:lnTo>
                  <a:lnTo>
                    <a:pt x="126" y="14"/>
                  </a:lnTo>
                  <a:lnTo>
                    <a:pt x="133" y="9"/>
                  </a:lnTo>
                  <a:lnTo>
                    <a:pt x="140" y="5"/>
                  </a:lnTo>
                  <a:lnTo>
                    <a:pt x="148" y="2"/>
                  </a:lnTo>
                  <a:lnTo>
                    <a:pt x="159" y="0"/>
                  </a:lnTo>
                  <a:lnTo>
                    <a:pt x="169" y="0"/>
                  </a:lnTo>
                  <a:lnTo>
                    <a:pt x="169" y="0"/>
                  </a:lnTo>
                  <a:lnTo>
                    <a:pt x="183" y="0"/>
                  </a:lnTo>
                  <a:lnTo>
                    <a:pt x="193" y="3"/>
                  </a:lnTo>
                  <a:lnTo>
                    <a:pt x="203" y="9"/>
                  </a:lnTo>
                  <a:lnTo>
                    <a:pt x="212" y="15"/>
                  </a:lnTo>
                  <a:lnTo>
                    <a:pt x="218" y="24"/>
                  </a:lnTo>
                  <a:lnTo>
                    <a:pt x="224" y="34"/>
                  </a:lnTo>
                  <a:lnTo>
                    <a:pt x="227" y="46"/>
                  </a:lnTo>
                  <a:lnTo>
                    <a:pt x="227" y="60"/>
                  </a:lnTo>
                  <a:lnTo>
                    <a:pt x="227" y="60"/>
                  </a:lnTo>
                  <a:lnTo>
                    <a:pt x="227" y="73"/>
                  </a:lnTo>
                  <a:lnTo>
                    <a:pt x="224" y="85"/>
                  </a:lnTo>
                  <a:lnTo>
                    <a:pt x="218" y="96"/>
                  </a:lnTo>
                  <a:lnTo>
                    <a:pt x="212" y="106"/>
                  </a:lnTo>
                  <a:lnTo>
                    <a:pt x="123" y="188"/>
                  </a:lnTo>
                  <a:lnTo>
                    <a:pt x="123" y="188"/>
                  </a:lnTo>
                  <a:lnTo>
                    <a:pt x="118" y="191"/>
                  </a:lnTo>
                  <a:lnTo>
                    <a:pt x="114" y="191"/>
                  </a:lnTo>
                  <a:lnTo>
                    <a:pt x="114" y="191"/>
                  </a:lnTo>
                  <a:lnTo>
                    <a:pt x="109" y="191"/>
                  </a:lnTo>
                  <a:lnTo>
                    <a:pt x="104" y="188"/>
                  </a:lnTo>
                </a:path>
              </a:pathLst>
            </a:custGeom>
            <a:solidFill>
              <a:srgbClr val="0BC1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33" b="0" i="0" u="none" strike="noStrike" kern="1200" cap="none" spc="0" normalizeH="0" baseline="0" noProof="0">
                <a:ln>
                  <a:noFill/>
                </a:ln>
                <a:solidFill>
                  <a:srgbClr val="0BC179"/>
                </a:solidFill>
                <a:effectLst/>
                <a:uLnTx/>
                <a:uFillTx/>
                <a:latin typeface="Calibri" panose="020F0502020204030204"/>
                <a:ea typeface="+mn-ea"/>
                <a:cs typeface="+mn-cs"/>
              </a:endParaRPr>
            </a:p>
          </p:txBody>
        </p:sp>
      </p:grpSp>
      <p:sp>
        <p:nvSpPr>
          <p:cNvPr id="3" name="Footer Placeholder 2"/>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LEYF</a:t>
            </a:r>
          </a:p>
        </p:txBody>
      </p:sp>
      <p:sp>
        <p:nvSpPr>
          <p:cNvPr id="6" name="Content Placeholder 2">
            <a:extLst>
              <a:ext uri="{FF2B5EF4-FFF2-40B4-BE49-F238E27FC236}">
                <a16:creationId xmlns:a16="http://schemas.microsoft.com/office/drawing/2014/main" id="{9A830B89-D960-B37E-E931-021CD6D0CE0E}"/>
              </a:ext>
            </a:extLst>
          </p:cNvPr>
          <p:cNvSpPr txBox="1">
            <a:spLocks/>
          </p:cNvSpPr>
          <p:nvPr/>
        </p:nvSpPr>
        <p:spPr>
          <a:xfrm>
            <a:off x="8854220" y="178634"/>
            <a:ext cx="3325743" cy="4902856"/>
          </a:xfrm>
          <a:prstGeom prst="rect">
            <a:avLst/>
          </a:prstGeom>
        </p:spPr>
        <p:txBody>
          <a:bodyPr anchor="t"/>
          <a:lstStyle>
            <a:lvl1pPr marL="0" indent="0" algn="l" defTabSz="1042990" rtl="0" eaLnBrk="1" latinLnBrk="0" hangingPunct="1">
              <a:lnSpc>
                <a:spcPct val="120000"/>
              </a:lnSpc>
              <a:spcBef>
                <a:spcPts val="1800"/>
              </a:spcBef>
              <a:buFont typeface="Arial" panose="020B0604020202020204" pitchFamily="34" charset="0"/>
              <a:buNone/>
              <a:defRPr sz="1600" kern="1200">
                <a:solidFill>
                  <a:schemeClr val="accent1"/>
                </a:solidFill>
                <a:latin typeface="Fira Sans Medium" pitchFamily="34" charset="0"/>
                <a:ea typeface="Fira Sans Medium" pitchFamily="34" charset="0"/>
                <a:cs typeface="+mn-cs"/>
              </a:defRPr>
            </a:lvl1pPr>
            <a:lvl2pPr marL="1588" indent="0" algn="l" defTabSz="1042990" rtl="0" eaLnBrk="1" latinLnBrk="0" hangingPunct="1">
              <a:lnSpc>
                <a:spcPct val="114000"/>
              </a:lnSpc>
              <a:spcBef>
                <a:spcPts val="600"/>
              </a:spcBef>
              <a:spcAft>
                <a:spcPts val="600"/>
              </a:spcAft>
              <a:buFont typeface="Arial" panose="020B0604020202020204" pitchFamily="34" charset="0"/>
              <a:buNone/>
              <a:defRPr sz="1200" kern="1200">
                <a:solidFill>
                  <a:schemeClr val="tx1"/>
                </a:solidFill>
                <a:latin typeface="Fira Sans Light" pitchFamily="34" charset="0"/>
                <a:ea typeface="Fira Sans Light" pitchFamily="34" charset="0"/>
                <a:cs typeface="+mn-cs"/>
              </a:defRPr>
            </a:lvl2pPr>
            <a:lvl3pPr marL="176201" indent="-176201" algn="l" defTabSz="1042990" rtl="0" eaLnBrk="1" latinLnBrk="0" hangingPunct="1">
              <a:lnSpc>
                <a:spcPct val="114000"/>
              </a:lnSpc>
              <a:spcBef>
                <a:spcPct val="20000"/>
              </a:spcBef>
              <a:buClr>
                <a:schemeClr val="accent1"/>
              </a:buClr>
              <a:buFont typeface="Arial" panose="020B0604020202020204" pitchFamily="34" charset="0"/>
              <a:buChar char="•"/>
              <a:defRPr sz="1200" kern="1200">
                <a:solidFill>
                  <a:schemeClr val="tx1"/>
                </a:solidFill>
                <a:latin typeface="Fira Sans Light" pitchFamily="34" charset="0"/>
                <a:ea typeface="Fira Sans Light" pitchFamily="34" charset="0"/>
                <a:cs typeface="+mn-cs"/>
              </a:defRPr>
            </a:lvl3pPr>
            <a:lvl4pPr marL="363515" indent="-187314" algn="l" defTabSz="1042990" rtl="0" eaLnBrk="1" latinLnBrk="0" hangingPunct="1">
              <a:lnSpc>
                <a:spcPct val="114000"/>
              </a:lnSpc>
              <a:spcBef>
                <a:spcPct val="20000"/>
              </a:spcBef>
              <a:buFont typeface="Arial" panose="020B0604020202020204" pitchFamily="34" charset="0"/>
              <a:buChar char="–"/>
              <a:defRPr sz="1200" kern="1200">
                <a:solidFill>
                  <a:schemeClr val="tx1"/>
                </a:solidFill>
                <a:latin typeface="Fira Sans Light" pitchFamily="34" charset="0"/>
                <a:ea typeface="Fira Sans Light" pitchFamily="34" charset="0"/>
                <a:cs typeface="+mn-cs"/>
              </a:defRPr>
            </a:lvl4pPr>
            <a:lvl5pPr marL="0" indent="0" algn="l" defTabSz="1042990" rtl="0" eaLnBrk="1" latinLnBrk="0" hangingPunct="1">
              <a:lnSpc>
                <a:spcPct val="120000"/>
              </a:lnSpc>
              <a:spcBef>
                <a:spcPts val="1200"/>
              </a:spcBef>
              <a:spcAft>
                <a:spcPts val="299"/>
              </a:spcAft>
              <a:buFont typeface="Arial" panose="020B0604020202020204" pitchFamily="34" charset="0"/>
              <a:buNone/>
              <a:tabLst/>
              <a:defRPr sz="1300" kern="1200">
                <a:solidFill>
                  <a:schemeClr val="tx2"/>
                </a:solidFill>
                <a:latin typeface="Fira Sans Medium" pitchFamily="34" charset="0"/>
                <a:ea typeface="Fira Sans Medium" pitchFamily="34" charset="0"/>
                <a:cs typeface="+mn-cs"/>
              </a:defRPr>
            </a:lvl5pPr>
            <a:lvl6pPr marL="2868222" indent="-260748" algn="l" defTabSz="104299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718" indent="-260748" algn="l" defTabSz="104299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213" indent="-260748" algn="l" defTabSz="104299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708" indent="-260748" algn="l" defTabSz="104299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marR="0" lvl="0" indent="0" algn="l" defTabSz="1042990" rtl="0" eaLnBrk="1" fontAlgn="auto" latinLnBrk="0" hangingPunct="1">
              <a:lnSpc>
                <a:spcPct val="90000"/>
              </a:lnSpc>
              <a:spcBef>
                <a:spcPts val="1800"/>
              </a:spcBef>
              <a:spcAft>
                <a:spcPts val="0"/>
              </a:spcAft>
              <a:buClrTx/>
              <a:buSzTx/>
              <a:buFont typeface="Arial" panose="020B0604020202020204" pitchFamily="34" charset="0"/>
              <a:buNone/>
              <a:tabLst/>
              <a:defRPr/>
            </a:pPr>
            <a:r>
              <a:rPr kumimoji="0" lang="en-GB" sz="1451" b="0" i="0" u="none" strike="noStrike" kern="1200" cap="none" spc="0" normalizeH="0" baseline="0" noProof="0" dirty="0">
                <a:ln>
                  <a:noFill/>
                </a:ln>
                <a:solidFill>
                  <a:srgbClr val="0BC179"/>
                </a:solidFill>
                <a:effectLst/>
                <a:uLnTx/>
                <a:uFillTx/>
                <a:latin typeface="Fira Sans ExtraLight" pitchFamily="34" charset="0"/>
                <a:ea typeface="Fira Sans ExtraLight" pitchFamily="34" charset="0"/>
                <a:cs typeface="+mn-cs"/>
              </a:rPr>
              <a:t>My favourite part of the </a:t>
            </a:r>
            <a:br>
              <a:rPr kumimoji="0" lang="en-GB" sz="1451" b="0" i="0" u="none" strike="noStrike" kern="1200" cap="none" spc="0" normalizeH="0" baseline="0" noProof="0" dirty="0">
                <a:ln>
                  <a:noFill/>
                </a:ln>
                <a:solidFill>
                  <a:srgbClr val="0BC179"/>
                </a:solidFill>
                <a:effectLst/>
                <a:uLnTx/>
                <a:uFillTx/>
                <a:latin typeface="Fira Sans ExtraLight" pitchFamily="34" charset="0"/>
                <a:ea typeface="Fira Sans ExtraLight" pitchFamily="34" charset="0"/>
                <a:cs typeface="+mn-cs"/>
              </a:rPr>
            </a:br>
            <a:r>
              <a:rPr kumimoji="0" lang="en-GB" sz="1451" b="0" i="0" u="none" strike="noStrike" kern="1200" cap="none" spc="0" normalizeH="0" baseline="0" noProof="0" dirty="0">
                <a:ln>
                  <a:noFill/>
                </a:ln>
                <a:solidFill>
                  <a:srgbClr val="0BC179"/>
                </a:solidFill>
                <a:effectLst/>
                <a:uLnTx/>
                <a:uFillTx/>
                <a:latin typeface="Fira Sans ExtraLight" pitchFamily="34" charset="0"/>
                <a:ea typeface="Fira Sans ExtraLight" pitchFamily="34" charset="0"/>
                <a:cs typeface="+mn-cs"/>
              </a:rPr>
              <a:t>job is when you teach children </a:t>
            </a:r>
            <a:br>
              <a:rPr kumimoji="0" lang="en-GB" sz="1451" b="0" i="0" u="none" strike="noStrike" kern="1200" cap="none" spc="0" normalizeH="0" baseline="0" noProof="0" dirty="0">
                <a:ln>
                  <a:noFill/>
                </a:ln>
                <a:solidFill>
                  <a:srgbClr val="0BC179"/>
                </a:solidFill>
                <a:effectLst/>
                <a:uLnTx/>
                <a:uFillTx/>
                <a:latin typeface="Fira Sans ExtraLight" pitchFamily="34" charset="0"/>
                <a:ea typeface="Fira Sans ExtraLight" pitchFamily="34" charset="0"/>
                <a:cs typeface="+mn-cs"/>
              </a:rPr>
            </a:br>
            <a:r>
              <a:rPr kumimoji="0" lang="en-GB" sz="1451" b="0" i="0" u="none" strike="noStrike" kern="1200" cap="none" spc="0" normalizeH="0" baseline="0" noProof="0" dirty="0">
                <a:ln>
                  <a:noFill/>
                </a:ln>
                <a:solidFill>
                  <a:srgbClr val="0BC179"/>
                </a:solidFill>
                <a:effectLst/>
                <a:uLnTx/>
                <a:uFillTx/>
                <a:latin typeface="Fira Sans ExtraLight" pitchFamily="34" charset="0"/>
                <a:ea typeface="Fira Sans ExtraLight" pitchFamily="34" charset="0"/>
                <a:cs typeface="+mn-cs"/>
              </a:rPr>
              <a:t>a new word or teach them to     do something they couldn’t do before. My job is more about giving than receiving – that makes me happy...</a:t>
            </a:r>
          </a:p>
        </p:txBody>
      </p:sp>
      <p:sp>
        <p:nvSpPr>
          <p:cNvPr id="8" name="Content Placeholder 2">
            <a:extLst>
              <a:ext uri="{FF2B5EF4-FFF2-40B4-BE49-F238E27FC236}">
                <a16:creationId xmlns:a16="http://schemas.microsoft.com/office/drawing/2014/main" id="{A14D8E87-D789-A022-6017-3EA1D0AA61A6}"/>
              </a:ext>
            </a:extLst>
          </p:cNvPr>
          <p:cNvSpPr txBox="1">
            <a:spLocks/>
          </p:cNvSpPr>
          <p:nvPr/>
        </p:nvSpPr>
        <p:spPr>
          <a:xfrm>
            <a:off x="8556218" y="-50745"/>
            <a:ext cx="2743024" cy="1191947"/>
          </a:xfrm>
          <a:prstGeom prst="rect">
            <a:avLst/>
          </a:prstGeom>
        </p:spPr>
        <p:txBody>
          <a:bodyPr vert="horz" lIns="0" tIns="0" rIns="0" bIns="0" rtlCol="0" anchor="ctr">
            <a:noAutofit/>
          </a:bodyPr>
          <a:lstStyle>
            <a:lvl1pPr marL="0" indent="0" algn="l" defTabSz="1043056" rtl="0" eaLnBrk="1" latinLnBrk="0" hangingPunct="1">
              <a:lnSpc>
                <a:spcPct val="120000"/>
              </a:lnSpc>
              <a:spcBef>
                <a:spcPts val="1800"/>
              </a:spcBef>
              <a:buFont typeface="Arial" panose="020B0604020202020204" pitchFamily="34" charset="0"/>
              <a:buNone/>
              <a:defRPr sz="1600" kern="1200">
                <a:solidFill>
                  <a:schemeClr val="bg1"/>
                </a:solidFill>
                <a:latin typeface="Fira Sans Light" pitchFamily="34" charset="0"/>
                <a:ea typeface="Fira Sans Light" pitchFamily="34" charset="0"/>
                <a:cs typeface="+mn-cs"/>
              </a:defRPr>
            </a:lvl1pPr>
            <a:lvl2pPr marL="1588" indent="0" algn="l" defTabSz="1043056" rtl="0" eaLnBrk="1" latinLnBrk="0" hangingPunct="1">
              <a:lnSpc>
                <a:spcPct val="114000"/>
              </a:lnSpc>
              <a:spcBef>
                <a:spcPts val="600"/>
              </a:spcBef>
              <a:spcAft>
                <a:spcPts val="600"/>
              </a:spcAft>
              <a:buFont typeface="Arial" panose="020B0604020202020204" pitchFamily="34" charset="0"/>
              <a:buNone/>
              <a:defRPr sz="1000" kern="1200">
                <a:solidFill>
                  <a:schemeClr val="bg1"/>
                </a:solidFill>
                <a:latin typeface="Fira Sans" pitchFamily="34" charset="0"/>
                <a:ea typeface="Fira Sans" pitchFamily="34" charset="0"/>
                <a:cs typeface="+mn-cs"/>
              </a:defRPr>
            </a:lvl2pPr>
            <a:lvl3pPr marL="176213" indent="-176213" algn="l" defTabSz="1043056" rtl="0" eaLnBrk="1" latinLnBrk="0" hangingPunct="1">
              <a:lnSpc>
                <a:spcPct val="114000"/>
              </a:lnSpc>
              <a:spcBef>
                <a:spcPct val="20000"/>
              </a:spcBef>
              <a:buClr>
                <a:schemeClr val="accent1"/>
              </a:buClr>
              <a:buFont typeface="Arial" panose="020B0604020202020204" pitchFamily="34" charset="0"/>
              <a:buChar char="•"/>
              <a:defRPr sz="1000" kern="1200">
                <a:solidFill>
                  <a:schemeClr val="bg1"/>
                </a:solidFill>
                <a:latin typeface="Fira Sans" pitchFamily="34" charset="0"/>
                <a:ea typeface="Fira Sans" pitchFamily="34" charset="0"/>
                <a:cs typeface="+mn-cs"/>
              </a:defRPr>
            </a:lvl3pPr>
            <a:lvl4pPr marL="363538" indent="-187325" algn="l" defTabSz="1043056" rtl="0" eaLnBrk="1" latinLnBrk="0" hangingPunct="1">
              <a:lnSpc>
                <a:spcPct val="114000"/>
              </a:lnSpc>
              <a:spcBef>
                <a:spcPct val="20000"/>
              </a:spcBef>
              <a:buFont typeface="Arial" panose="020B0604020202020204" pitchFamily="34" charset="0"/>
              <a:buChar char="–"/>
              <a:defRPr sz="1000" kern="1200">
                <a:solidFill>
                  <a:schemeClr val="bg1"/>
                </a:solidFill>
                <a:latin typeface="Fira Sans" pitchFamily="34" charset="0"/>
                <a:ea typeface="Fira Sans" pitchFamily="34" charset="0"/>
                <a:cs typeface="+mn-cs"/>
              </a:defRPr>
            </a:lvl4pPr>
            <a:lvl5pPr marL="0" indent="0" algn="l" defTabSz="1043056" rtl="0" eaLnBrk="1" latinLnBrk="0" hangingPunct="1">
              <a:lnSpc>
                <a:spcPct val="85000"/>
              </a:lnSpc>
              <a:spcBef>
                <a:spcPts val="1200"/>
              </a:spcBef>
              <a:spcAft>
                <a:spcPts val="300"/>
              </a:spcAft>
              <a:buFont typeface="Arial" panose="020B0604020202020204" pitchFamily="34" charset="0"/>
              <a:buNone/>
              <a:tabLst/>
              <a:defRPr sz="1100" kern="1200">
                <a:solidFill>
                  <a:schemeClr val="bg1"/>
                </a:solidFill>
                <a:latin typeface="Fira Sans Medium" pitchFamily="34" charset="0"/>
                <a:ea typeface="Fira Sans Medium" pitchFamily="34" charset="0"/>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marR="0" lvl="0" indent="0" algn="l" defTabSz="1043056" rtl="0" eaLnBrk="1" fontAlgn="auto" latinLnBrk="0" hangingPunct="1">
              <a:lnSpc>
                <a:spcPct val="120000"/>
              </a:lnSpc>
              <a:spcBef>
                <a:spcPts val="1800"/>
              </a:spcBef>
              <a:spcAft>
                <a:spcPts val="0"/>
              </a:spcAft>
              <a:buClrTx/>
              <a:buSzTx/>
              <a:buFont typeface="Arial" panose="020B0604020202020204" pitchFamily="34" charset="0"/>
              <a:buNone/>
              <a:tabLst/>
              <a:defRPr/>
            </a:pPr>
            <a:r>
              <a:rPr kumimoji="0" lang="en-GB" sz="7165" b="0" i="0" u="none" strike="noStrike" kern="1200" cap="none" spc="0" normalizeH="0" baseline="0" noProof="0" dirty="0">
                <a:ln>
                  <a:noFill/>
                </a:ln>
                <a:solidFill>
                  <a:srgbClr val="0BC179"/>
                </a:solidFill>
                <a:effectLst/>
                <a:uLnTx/>
                <a:uFillTx/>
                <a:latin typeface="Georgia" panose="02040502050405020303" pitchFamily="18" charset="0"/>
                <a:ea typeface="Fira Sans ExtraLight" pitchFamily="34" charset="0"/>
                <a:cs typeface="+mn-cs"/>
              </a:rPr>
              <a:t>“</a:t>
            </a:r>
          </a:p>
        </p:txBody>
      </p:sp>
      <p:sp>
        <p:nvSpPr>
          <p:cNvPr id="5" name="Rectangle 4">
            <a:extLst>
              <a:ext uri="{FF2B5EF4-FFF2-40B4-BE49-F238E27FC236}">
                <a16:creationId xmlns:a16="http://schemas.microsoft.com/office/drawing/2014/main" id="{7E43FCB2-B10B-AF8F-1432-71CEFD13429A}"/>
              </a:ext>
            </a:extLst>
          </p:cNvPr>
          <p:cNvSpPr/>
          <p:nvPr/>
        </p:nvSpPr>
        <p:spPr>
          <a:xfrm>
            <a:off x="735530" y="158447"/>
            <a:ext cx="8646851" cy="7168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2. Our impact investments</a:t>
            </a:r>
            <a:endParaRPr kumimoji="0" lang="en-GB"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B553CEA8-2500-596F-73B2-8769682D179A}"/>
              </a:ext>
            </a:extLst>
          </p:cNvPr>
          <p:cNvCxnSpPr/>
          <p:nvPr/>
        </p:nvCxnSpPr>
        <p:spPr>
          <a:xfrm>
            <a:off x="735530" y="1554480"/>
            <a:ext cx="11163100" cy="0"/>
          </a:xfrm>
          <a:prstGeom prst="line">
            <a:avLst/>
          </a:prstGeom>
          <a:ln>
            <a:solidFill>
              <a:srgbClr val="0BC179"/>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A2C8CF9-86A6-29C6-DB1B-BF8501BC6F7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971771" y="-316222"/>
            <a:ext cx="2518453" cy="1488176"/>
          </a:xfrm>
          <a:prstGeom prst="rect">
            <a:avLst/>
          </a:prstGeom>
        </p:spPr>
      </p:pic>
      <p:pic>
        <p:nvPicPr>
          <p:cNvPr id="1026" name="Picture 2">
            <a:extLst>
              <a:ext uri="{FF2B5EF4-FFF2-40B4-BE49-F238E27FC236}">
                <a16:creationId xmlns:a16="http://schemas.microsoft.com/office/drawing/2014/main" id="{535CD6A7-B84C-3D6E-688F-0EECFBB85A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464" y="4764480"/>
            <a:ext cx="2763246" cy="1591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480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a:solidFill>
                  <a:srgbClr val="0BC179"/>
                </a:solidFill>
                <a:latin typeface="Fira Sans ExtraBold" pitchFamily="34" charset="0"/>
                <a:cs typeface="AngsanaUPC" panose="02020603050405020304" pitchFamily="18" charset="-34"/>
              </a:rPr>
              <a:t>CASE STUDY</a:t>
            </a:r>
            <a:br>
              <a:rPr lang="en-GB" dirty="0">
                <a:solidFill>
                  <a:srgbClr val="0BC179"/>
                </a:solidFill>
              </a:rPr>
            </a:br>
            <a:r>
              <a:rPr lang="en-GB" sz="2200" dirty="0">
                <a:solidFill>
                  <a:srgbClr val="0BC179"/>
                </a:solidFill>
                <a:latin typeface="Fira Sans ExtraBold" pitchFamily="34" charset="0"/>
                <a:cs typeface="AngsanaUPC" panose="02020603050405020304" pitchFamily="18" charset="-34"/>
              </a:rPr>
              <a:t>Be Caring</a:t>
            </a:r>
          </a:p>
        </p:txBody>
      </p:sp>
      <p:sp>
        <p:nvSpPr>
          <p:cNvPr id="3" name="Footer Placeholder 2"/>
          <p:cNvSpPr>
            <a:spLocks noGrp="1"/>
          </p:cNvSpPr>
          <p:nvPr>
            <p:ph type="ftr" sz="quarter" idx="10"/>
          </p:nvPr>
        </p:nvSpPr>
        <p:spPr>
          <a:xfrm>
            <a:off x="4441418"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Be Caring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9E83D3-DD9E-4837-A13D-B4A448F06A9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Content Placeholder 10"/>
          <p:cNvSpPr>
            <a:spLocks noGrp="1" noChangeAspect="1"/>
          </p:cNvSpPr>
          <p:nvPr>
            <p:ph idx="12"/>
          </p:nvPr>
        </p:nvSpPr>
        <p:spPr>
          <a:xfrm>
            <a:off x="3514253" y="2449183"/>
            <a:ext cx="2544827" cy="5197487"/>
          </a:xfrm>
        </p:spPr>
        <p:txBody>
          <a:bodyPr>
            <a:noAutofit/>
          </a:bodyPr>
          <a:lstStyle/>
          <a:p>
            <a:pPr marL="0" indent="0">
              <a:buNone/>
            </a:pPr>
            <a:r>
              <a:rPr lang="en-GB" sz="2100" b="1" dirty="0">
                <a:solidFill>
                  <a:srgbClr val="0BC179"/>
                </a:solidFill>
              </a:rPr>
              <a:t>Business Solution</a:t>
            </a:r>
          </a:p>
          <a:p>
            <a:pPr marL="0" marR="0" lvl="0" indent="0" algn="l" defTabSz="914400" rtl="0" eaLnBrk="1" fontAlgn="ctr" latinLnBrk="0" hangingPunct="1">
              <a:lnSpc>
                <a:spcPct val="100000"/>
              </a:lnSpc>
              <a:spcBef>
                <a:spcPts val="0"/>
              </a:spcBef>
              <a:spcAft>
                <a:spcPts val="0"/>
              </a:spcAft>
              <a:buClrTx/>
              <a:buSzTx/>
              <a:buNone/>
              <a:tabLst/>
              <a:defRPr/>
            </a:pPr>
            <a:endParaRPr lang="en-US" sz="1400" dirty="0"/>
          </a:p>
          <a:p>
            <a:pPr marL="0" marR="0" lvl="0" indent="0" algn="l" defTabSz="914400" rtl="0" eaLnBrk="1" fontAlgn="ctr" latinLnBrk="0" hangingPunct="1">
              <a:lnSpc>
                <a:spcPct val="100000"/>
              </a:lnSpc>
              <a:spcBef>
                <a:spcPts val="0"/>
              </a:spcBef>
              <a:spcAft>
                <a:spcPts val="0"/>
              </a:spcAft>
              <a:buClrTx/>
              <a:buSzTx/>
              <a:buNone/>
              <a:tabLst/>
              <a:defRPr/>
            </a:pPr>
            <a:r>
              <a:rPr lang="en-US" sz="1400" dirty="0"/>
              <a:t>Be Caring (previously CASA) is the UK’s largest employee-owned provider of social care services in the home, with a presence in Newcastle, Leeds and Manchester. </a:t>
            </a:r>
          </a:p>
          <a:p>
            <a:pPr marL="0" marR="0" lvl="0" indent="0" algn="l" defTabSz="914400" rtl="0" eaLnBrk="1" fontAlgn="ctr" latinLnBrk="0" hangingPunct="1">
              <a:lnSpc>
                <a:spcPct val="100000"/>
              </a:lnSpc>
              <a:spcBef>
                <a:spcPts val="0"/>
              </a:spcBef>
              <a:spcAft>
                <a:spcPts val="0"/>
              </a:spcAft>
              <a:buClrTx/>
              <a:buSzTx/>
              <a:buNone/>
              <a:tabLst/>
              <a:defRPr/>
            </a:pPr>
            <a:endParaRPr lang="en-US" sz="1400" dirty="0"/>
          </a:p>
          <a:p>
            <a:pPr marL="0" marR="0" lvl="0" indent="0" algn="l" defTabSz="914400" rtl="0" eaLnBrk="1" fontAlgn="ctr" latinLnBrk="0" hangingPunct="1">
              <a:lnSpc>
                <a:spcPct val="100000"/>
              </a:lnSpc>
              <a:spcBef>
                <a:spcPts val="0"/>
              </a:spcBef>
              <a:spcAft>
                <a:spcPts val="0"/>
              </a:spcAft>
              <a:buClrTx/>
              <a:buSzTx/>
              <a:buNone/>
              <a:tabLst/>
              <a:defRPr/>
            </a:pPr>
            <a:r>
              <a:rPr lang="en-US" sz="1400" dirty="0"/>
              <a:t>The </a:t>
            </a:r>
            <a:r>
              <a:rPr lang="en-GB" sz="1400" dirty="0"/>
              <a:t>organisation</a:t>
            </a:r>
            <a:r>
              <a:rPr lang="en-US" sz="1400" dirty="0"/>
              <a:t> provides residential care and palliative care homes for complex needs clients including those with learning disabilities. </a:t>
            </a:r>
          </a:p>
          <a:p>
            <a:pPr marL="0" marR="0" lvl="0" indent="0" algn="l" defTabSz="914400" rtl="0" eaLnBrk="1" fontAlgn="ctr" latinLnBrk="0" hangingPunct="1">
              <a:lnSpc>
                <a:spcPct val="100000"/>
              </a:lnSpc>
              <a:spcBef>
                <a:spcPts val="0"/>
              </a:spcBef>
              <a:spcAft>
                <a:spcPts val="0"/>
              </a:spcAft>
              <a:buClrTx/>
              <a:buSzTx/>
              <a:buNone/>
              <a:tabLst/>
              <a:defRPr/>
            </a:pPr>
            <a:endParaRPr lang="en-US" sz="1400" dirty="0"/>
          </a:p>
          <a:p>
            <a:pPr marL="0" marR="0" lvl="0" indent="0" algn="l" defTabSz="914400" rtl="0" eaLnBrk="1" fontAlgn="ctr" latinLnBrk="0" hangingPunct="1">
              <a:lnSpc>
                <a:spcPct val="100000"/>
              </a:lnSpc>
              <a:spcBef>
                <a:spcPts val="0"/>
              </a:spcBef>
              <a:spcAft>
                <a:spcPts val="0"/>
              </a:spcAft>
              <a:buClrTx/>
              <a:buSzTx/>
              <a:buNone/>
              <a:tabLst/>
              <a:defRPr/>
            </a:pPr>
            <a:r>
              <a:rPr lang="en-US" sz="1400" dirty="0"/>
              <a:t>BII invested a £750k loan within a £1m financing package in order to refinance and allow the business to win new contracts.</a:t>
            </a:r>
          </a:p>
          <a:p>
            <a:pPr marL="0" indent="0">
              <a:buNone/>
            </a:pPr>
            <a:endParaRPr lang="en-GB" sz="1400" dirty="0"/>
          </a:p>
          <a:p>
            <a:endParaRPr lang="en-GB" dirty="0"/>
          </a:p>
        </p:txBody>
      </p:sp>
      <p:sp>
        <p:nvSpPr>
          <p:cNvPr id="12" name="Content Placeholder 11"/>
          <p:cNvSpPr>
            <a:spLocks noGrp="1" noChangeAspect="1"/>
          </p:cNvSpPr>
          <p:nvPr>
            <p:ph idx="13"/>
          </p:nvPr>
        </p:nvSpPr>
        <p:spPr>
          <a:xfrm>
            <a:off x="9382381" y="2449183"/>
            <a:ext cx="1959228" cy="3656689"/>
          </a:xfrm>
        </p:spPr>
        <p:txBody>
          <a:bodyPr>
            <a:noAutofit/>
          </a:bodyPr>
          <a:lstStyle/>
          <a:p>
            <a:pPr marL="0" indent="0">
              <a:buNone/>
            </a:pPr>
            <a:r>
              <a:rPr lang="en-GB" sz="2100" b="1" dirty="0">
                <a:solidFill>
                  <a:srgbClr val="0BC179"/>
                </a:solidFill>
              </a:rPr>
              <a:t>Impact</a:t>
            </a:r>
          </a:p>
          <a:p>
            <a:pPr marL="0" indent="0" fontAlgn="ctr">
              <a:lnSpc>
                <a:spcPct val="100000"/>
              </a:lnSpc>
              <a:spcBef>
                <a:spcPts val="0"/>
              </a:spcBef>
              <a:buNone/>
              <a:defRPr/>
            </a:pPr>
            <a:endParaRPr lang="en-GB" sz="1400" dirty="0"/>
          </a:p>
          <a:p>
            <a:pPr marL="0" indent="0" fontAlgn="ctr">
              <a:lnSpc>
                <a:spcPct val="100000"/>
              </a:lnSpc>
              <a:spcBef>
                <a:spcPts val="0"/>
              </a:spcBef>
              <a:buNone/>
              <a:defRPr/>
            </a:pPr>
            <a:r>
              <a:rPr lang="en-GB" sz="1400" dirty="0"/>
              <a:t>At exit in 2022, Be Caring has over 2,300 service users and delivers of 900,000 hours of care per year.</a:t>
            </a:r>
          </a:p>
          <a:p>
            <a:pPr marL="0" indent="0" fontAlgn="ctr">
              <a:lnSpc>
                <a:spcPct val="100000"/>
              </a:lnSpc>
              <a:spcBef>
                <a:spcPts val="0"/>
              </a:spcBef>
              <a:buNone/>
              <a:defRPr/>
            </a:pPr>
            <a:r>
              <a:rPr lang="en-GB" sz="1400" dirty="0"/>
              <a:t>70% of Be Caring clients are in the lowest 4 deciles of the indices of multiple deprivation.</a:t>
            </a:r>
            <a:br>
              <a:rPr lang="en-GB" sz="1400" dirty="0"/>
            </a:br>
            <a:endParaRPr lang="en-GB" sz="1400" dirty="0"/>
          </a:p>
        </p:txBody>
      </p:sp>
      <p:sp>
        <p:nvSpPr>
          <p:cNvPr id="14" name="Content Placeholder 13"/>
          <p:cNvSpPr>
            <a:spLocks noGrp="1" noChangeAspect="1"/>
          </p:cNvSpPr>
          <p:nvPr>
            <p:ph sz="quarter" idx="14"/>
          </p:nvPr>
        </p:nvSpPr>
        <p:spPr>
          <a:xfrm>
            <a:off x="618920" y="2449183"/>
            <a:ext cx="2364291" cy="3657217"/>
          </a:xfrm>
        </p:spPr>
        <p:txBody>
          <a:bodyPr>
            <a:noAutofit/>
          </a:bodyPr>
          <a:lstStyle/>
          <a:p>
            <a:pPr marL="0" indent="0">
              <a:buNone/>
            </a:pPr>
            <a:r>
              <a:rPr lang="en-GB" sz="2100" b="1" dirty="0">
                <a:solidFill>
                  <a:srgbClr val="0BC179"/>
                </a:solidFill>
              </a:rPr>
              <a:t>Social Problem</a:t>
            </a:r>
          </a:p>
          <a:p>
            <a:pPr marL="0" indent="0">
              <a:buNone/>
            </a:pPr>
            <a:r>
              <a:rPr lang="en-GB" sz="1600" dirty="0">
                <a:solidFill>
                  <a:srgbClr val="0BC179"/>
                </a:solidFill>
              </a:rPr>
              <a:t>A lack of the highest quality government funded social care across the North of England but with fair treatment of employees.</a:t>
            </a:r>
          </a:p>
        </p:txBody>
      </p:sp>
      <p:sp>
        <p:nvSpPr>
          <p:cNvPr id="31" name="Content Placeholder 30"/>
          <p:cNvSpPr>
            <a:spLocks noGrp="1" noChangeAspect="1"/>
          </p:cNvSpPr>
          <p:nvPr>
            <p:ph idx="15"/>
          </p:nvPr>
        </p:nvSpPr>
        <p:spPr>
          <a:xfrm>
            <a:off x="6590122" y="2449184"/>
            <a:ext cx="2544827" cy="3656689"/>
          </a:xfrm>
        </p:spPr>
        <p:txBody>
          <a:bodyPr vert="horz" lIns="91440" tIns="45720" rIns="91440" bIns="45720" rtlCol="0">
            <a:noAutofit/>
          </a:bodyPr>
          <a:lstStyle/>
          <a:p>
            <a:pPr marL="0" indent="0">
              <a:buNone/>
            </a:pPr>
            <a:r>
              <a:rPr lang="en-GB" sz="2100" b="1" dirty="0">
                <a:solidFill>
                  <a:srgbClr val="0BC179"/>
                </a:solidFill>
              </a:rPr>
              <a:t>Revenue Model</a:t>
            </a:r>
          </a:p>
          <a:p>
            <a:pPr marL="0" indent="0" fontAlgn="ctr">
              <a:lnSpc>
                <a:spcPct val="100000"/>
              </a:lnSpc>
              <a:spcBef>
                <a:spcPts val="0"/>
              </a:spcBef>
              <a:buNone/>
              <a:defRPr/>
            </a:pPr>
            <a:endParaRPr lang="en-GB" sz="1400" dirty="0"/>
          </a:p>
          <a:p>
            <a:pPr marL="0" indent="0" fontAlgn="ctr">
              <a:lnSpc>
                <a:spcPct val="100000"/>
              </a:lnSpc>
              <a:spcBef>
                <a:spcPts val="0"/>
              </a:spcBef>
              <a:buNone/>
              <a:defRPr/>
            </a:pPr>
            <a:r>
              <a:rPr lang="en-GB" sz="1400" dirty="0"/>
              <a:t>Care contracts are exclusively government funded by local authorities. </a:t>
            </a:r>
          </a:p>
        </p:txBody>
      </p:sp>
      <p:sp>
        <p:nvSpPr>
          <p:cNvPr id="37" name="Freeform 5"/>
          <p:cNvSpPr>
            <a:spLocks noEditPoints="1"/>
          </p:cNvSpPr>
          <p:nvPr/>
        </p:nvSpPr>
        <p:spPr bwMode="auto">
          <a:xfrm>
            <a:off x="9483894" y="1986522"/>
            <a:ext cx="385576" cy="392201"/>
          </a:xfrm>
          <a:custGeom>
            <a:avLst/>
            <a:gdLst>
              <a:gd name="T0" fmla="*/ 216 w 582"/>
              <a:gd name="T1" fmla="*/ 186 h 592"/>
              <a:gd name="T2" fmla="*/ 222 w 582"/>
              <a:gd name="T3" fmla="*/ 172 h 592"/>
              <a:gd name="T4" fmla="*/ 236 w 582"/>
              <a:gd name="T5" fmla="*/ 166 h 592"/>
              <a:gd name="T6" fmla="*/ 344 w 582"/>
              <a:gd name="T7" fmla="*/ 166 h 592"/>
              <a:gd name="T8" fmla="*/ 358 w 582"/>
              <a:gd name="T9" fmla="*/ 172 h 592"/>
              <a:gd name="T10" fmla="*/ 366 w 582"/>
              <a:gd name="T11" fmla="*/ 186 h 592"/>
              <a:gd name="T12" fmla="*/ 366 w 582"/>
              <a:gd name="T13" fmla="*/ 572 h 592"/>
              <a:gd name="T14" fmla="*/ 358 w 582"/>
              <a:gd name="T15" fmla="*/ 586 h 592"/>
              <a:gd name="T16" fmla="*/ 344 w 582"/>
              <a:gd name="T17" fmla="*/ 592 h 592"/>
              <a:gd name="T18" fmla="*/ 236 w 582"/>
              <a:gd name="T19" fmla="*/ 592 h 592"/>
              <a:gd name="T20" fmla="*/ 222 w 582"/>
              <a:gd name="T21" fmla="*/ 586 h 592"/>
              <a:gd name="T22" fmla="*/ 216 w 582"/>
              <a:gd name="T23" fmla="*/ 572 h 592"/>
              <a:gd name="T24" fmla="*/ 216 w 582"/>
              <a:gd name="T25" fmla="*/ 186 h 592"/>
              <a:gd name="T26" fmla="*/ 0 w 582"/>
              <a:gd name="T27" fmla="*/ 572 h 592"/>
              <a:gd name="T28" fmla="*/ 6 w 582"/>
              <a:gd name="T29" fmla="*/ 586 h 592"/>
              <a:gd name="T30" fmla="*/ 20 w 582"/>
              <a:gd name="T31" fmla="*/ 592 h 592"/>
              <a:gd name="T32" fmla="*/ 128 w 582"/>
              <a:gd name="T33" fmla="*/ 592 h 592"/>
              <a:gd name="T34" fmla="*/ 142 w 582"/>
              <a:gd name="T35" fmla="*/ 586 h 592"/>
              <a:gd name="T36" fmla="*/ 148 w 582"/>
              <a:gd name="T37" fmla="*/ 572 h 592"/>
              <a:gd name="T38" fmla="*/ 148 w 582"/>
              <a:gd name="T39" fmla="*/ 346 h 592"/>
              <a:gd name="T40" fmla="*/ 142 w 582"/>
              <a:gd name="T41" fmla="*/ 332 h 592"/>
              <a:gd name="T42" fmla="*/ 128 w 582"/>
              <a:gd name="T43" fmla="*/ 324 h 592"/>
              <a:gd name="T44" fmla="*/ 20 w 582"/>
              <a:gd name="T45" fmla="*/ 324 h 592"/>
              <a:gd name="T46" fmla="*/ 6 w 582"/>
              <a:gd name="T47" fmla="*/ 332 h 592"/>
              <a:gd name="T48" fmla="*/ 0 w 582"/>
              <a:gd name="T49" fmla="*/ 346 h 592"/>
              <a:gd name="T50" fmla="*/ 454 w 582"/>
              <a:gd name="T51" fmla="*/ 0 h 592"/>
              <a:gd name="T52" fmla="*/ 446 w 582"/>
              <a:gd name="T53" fmla="*/ 2 h 592"/>
              <a:gd name="T54" fmla="*/ 434 w 582"/>
              <a:gd name="T55" fmla="*/ 14 h 592"/>
              <a:gd name="T56" fmla="*/ 432 w 582"/>
              <a:gd name="T57" fmla="*/ 572 h 592"/>
              <a:gd name="T58" fmla="*/ 434 w 582"/>
              <a:gd name="T59" fmla="*/ 580 h 592"/>
              <a:gd name="T60" fmla="*/ 446 w 582"/>
              <a:gd name="T61" fmla="*/ 592 h 592"/>
              <a:gd name="T62" fmla="*/ 560 w 582"/>
              <a:gd name="T63" fmla="*/ 592 h 592"/>
              <a:gd name="T64" fmla="*/ 568 w 582"/>
              <a:gd name="T65" fmla="*/ 592 h 592"/>
              <a:gd name="T66" fmla="*/ 580 w 582"/>
              <a:gd name="T67" fmla="*/ 580 h 592"/>
              <a:gd name="T68" fmla="*/ 582 w 582"/>
              <a:gd name="T69" fmla="*/ 22 h 592"/>
              <a:gd name="T70" fmla="*/ 580 w 582"/>
              <a:gd name="T71" fmla="*/ 14 h 592"/>
              <a:gd name="T72" fmla="*/ 568 w 582"/>
              <a:gd name="T73" fmla="*/ 2 h 592"/>
              <a:gd name="T74" fmla="*/ 454 w 582"/>
              <a:gd name="T75" fmla="*/ 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2" h="592">
                <a:moveTo>
                  <a:pt x="216" y="186"/>
                </a:moveTo>
                <a:lnTo>
                  <a:pt x="216" y="186"/>
                </a:lnTo>
                <a:lnTo>
                  <a:pt x="218" y="178"/>
                </a:lnTo>
                <a:lnTo>
                  <a:pt x="222" y="172"/>
                </a:lnTo>
                <a:lnTo>
                  <a:pt x="228" y="168"/>
                </a:lnTo>
                <a:lnTo>
                  <a:pt x="236" y="166"/>
                </a:lnTo>
                <a:lnTo>
                  <a:pt x="344" y="166"/>
                </a:lnTo>
                <a:lnTo>
                  <a:pt x="344" y="166"/>
                </a:lnTo>
                <a:lnTo>
                  <a:pt x="352" y="168"/>
                </a:lnTo>
                <a:lnTo>
                  <a:pt x="358" y="172"/>
                </a:lnTo>
                <a:lnTo>
                  <a:pt x="364" y="178"/>
                </a:lnTo>
                <a:lnTo>
                  <a:pt x="366" y="186"/>
                </a:lnTo>
                <a:lnTo>
                  <a:pt x="366" y="572"/>
                </a:lnTo>
                <a:lnTo>
                  <a:pt x="366" y="572"/>
                </a:lnTo>
                <a:lnTo>
                  <a:pt x="364" y="580"/>
                </a:lnTo>
                <a:lnTo>
                  <a:pt x="358" y="586"/>
                </a:lnTo>
                <a:lnTo>
                  <a:pt x="352" y="590"/>
                </a:lnTo>
                <a:lnTo>
                  <a:pt x="344" y="592"/>
                </a:lnTo>
                <a:lnTo>
                  <a:pt x="236" y="592"/>
                </a:lnTo>
                <a:lnTo>
                  <a:pt x="236" y="592"/>
                </a:lnTo>
                <a:lnTo>
                  <a:pt x="228" y="590"/>
                </a:lnTo>
                <a:lnTo>
                  <a:pt x="222" y="586"/>
                </a:lnTo>
                <a:lnTo>
                  <a:pt x="218" y="580"/>
                </a:lnTo>
                <a:lnTo>
                  <a:pt x="216" y="572"/>
                </a:lnTo>
                <a:lnTo>
                  <a:pt x="216" y="186"/>
                </a:lnTo>
                <a:lnTo>
                  <a:pt x="216" y="186"/>
                </a:lnTo>
                <a:close/>
                <a:moveTo>
                  <a:pt x="0" y="572"/>
                </a:moveTo>
                <a:lnTo>
                  <a:pt x="0" y="572"/>
                </a:lnTo>
                <a:lnTo>
                  <a:pt x="0" y="580"/>
                </a:lnTo>
                <a:lnTo>
                  <a:pt x="6" y="586"/>
                </a:lnTo>
                <a:lnTo>
                  <a:pt x="12" y="592"/>
                </a:lnTo>
                <a:lnTo>
                  <a:pt x="20" y="592"/>
                </a:lnTo>
                <a:lnTo>
                  <a:pt x="128" y="592"/>
                </a:lnTo>
                <a:lnTo>
                  <a:pt x="128" y="592"/>
                </a:lnTo>
                <a:lnTo>
                  <a:pt x="136" y="592"/>
                </a:lnTo>
                <a:lnTo>
                  <a:pt x="142" y="586"/>
                </a:lnTo>
                <a:lnTo>
                  <a:pt x="146" y="580"/>
                </a:lnTo>
                <a:lnTo>
                  <a:pt x="148" y="572"/>
                </a:lnTo>
                <a:lnTo>
                  <a:pt x="148" y="346"/>
                </a:lnTo>
                <a:lnTo>
                  <a:pt x="148" y="346"/>
                </a:lnTo>
                <a:lnTo>
                  <a:pt x="146" y="338"/>
                </a:lnTo>
                <a:lnTo>
                  <a:pt x="142" y="332"/>
                </a:lnTo>
                <a:lnTo>
                  <a:pt x="136" y="326"/>
                </a:lnTo>
                <a:lnTo>
                  <a:pt x="128" y="324"/>
                </a:lnTo>
                <a:lnTo>
                  <a:pt x="20" y="324"/>
                </a:lnTo>
                <a:lnTo>
                  <a:pt x="20" y="324"/>
                </a:lnTo>
                <a:lnTo>
                  <a:pt x="12" y="326"/>
                </a:lnTo>
                <a:lnTo>
                  <a:pt x="6" y="332"/>
                </a:lnTo>
                <a:lnTo>
                  <a:pt x="0" y="338"/>
                </a:lnTo>
                <a:lnTo>
                  <a:pt x="0" y="346"/>
                </a:lnTo>
                <a:lnTo>
                  <a:pt x="0" y="572"/>
                </a:lnTo>
                <a:close/>
                <a:moveTo>
                  <a:pt x="454" y="0"/>
                </a:moveTo>
                <a:lnTo>
                  <a:pt x="454" y="0"/>
                </a:lnTo>
                <a:lnTo>
                  <a:pt x="446" y="2"/>
                </a:lnTo>
                <a:lnTo>
                  <a:pt x="438" y="6"/>
                </a:lnTo>
                <a:lnTo>
                  <a:pt x="434" y="14"/>
                </a:lnTo>
                <a:lnTo>
                  <a:pt x="432" y="22"/>
                </a:lnTo>
                <a:lnTo>
                  <a:pt x="432" y="572"/>
                </a:lnTo>
                <a:lnTo>
                  <a:pt x="432" y="572"/>
                </a:lnTo>
                <a:lnTo>
                  <a:pt x="434" y="580"/>
                </a:lnTo>
                <a:lnTo>
                  <a:pt x="438" y="586"/>
                </a:lnTo>
                <a:lnTo>
                  <a:pt x="446" y="592"/>
                </a:lnTo>
                <a:lnTo>
                  <a:pt x="454" y="592"/>
                </a:lnTo>
                <a:lnTo>
                  <a:pt x="560" y="592"/>
                </a:lnTo>
                <a:lnTo>
                  <a:pt x="560" y="592"/>
                </a:lnTo>
                <a:lnTo>
                  <a:pt x="568" y="592"/>
                </a:lnTo>
                <a:lnTo>
                  <a:pt x="576" y="586"/>
                </a:lnTo>
                <a:lnTo>
                  <a:pt x="580" y="580"/>
                </a:lnTo>
                <a:lnTo>
                  <a:pt x="582" y="572"/>
                </a:lnTo>
                <a:lnTo>
                  <a:pt x="582" y="22"/>
                </a:lnTo>
                <a:lnTo>
                  <a:pt x="582" y="22"/>
                </a:lnTo>
                <a:lnTo>
                  <a:pt x="580" y="14"/>
                </a:lnTo>
                <a:lnTo>
                  <a:pt x="576" y="6"/>
                </a:lnTo>
                <a:lnTo>
                  <a:pt x="568" y="2"/>
                </a:lnTo>
                <a:lnTo>
                  <a:pt x="560" y="0"/>
                </a:lnTo>
                <a:lnTo>
                  <a:pt x="454" y="0"/>
                </a:lnTo>
                <a:close/>
              </a:path>
            </a:pathLst>
          </a:custGeom>
          <a:solidFill>
            <a:srgbClr val="0BC179"/>
          </a:solidFill>
          <a:ln>
            <a:noFill/>
          </a:ln>
        </p:spPr>
        <p:txBody>
          <a:bodyPr vert="horz" wrap="square" lIns="82930" tIns="41465" rIns="82930" bIns="4146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33"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5" name="Group 44"/>
          <p:cNvGrpSpPr/>
          <p:nvPr/>
        </p:nvGrpSpPr>
        <p:grpSpPr>
          <a:xfrm>
            <a:off x="6706998" y="1991123"/>
            <a:ext cx="251396" cy="383000"/>
            <a:chOff x="5507038" y="2185988"/>
            <a:chExt cx="236537" cy="360362"/>
          </a:xfrm>
        </p:grpSpPr>
        <p:sp>
          <p:nvSpPr>
            <p:cNvPr id="40" name="Freeform 5"/>
            <p:cNvSpPr>
              <a:spLocks noEditPoints="1"/>
            </p:cNvSpPr>
            <p:nvPr/>
          </p:nvSpPr>
          <p:spPr bwMode="auto">
            <a:xfrm>
              <a:off x="5507038" y="2185988"/>
              <a:ext cx="236537" cy="360362"/>
            </a:xfrm>
            <a:custGeom>
              <a:avLst/>
              <a:gdLst>
                <a:gd name="T0" fmla="*/ 43 w 149"/>
                <a:gd name="T1" fmla="*/ 188 h 227"/>
                <a:gd name="T2" fmla="*/ 61 w 149"/>
                <a:gd name="T3" fmla="*/ 171 h 227"/>
                <a:gd name="T4" fmla="*/ 56 w 149"/>
                <a:gd name="T5" fmla="*/ 146 h 227"/>
                <a:gd name="T6" fmla="*/ 43 w 149"/>
                <a:gd name="T7" fmla="*/ 132 h 227"/>
                <a:gd name="T8" fmla="*/ 52 w 149"/>
                <a:gd name="T9" fmla="*/ 132 h 227"/>
                <a:gd name="T10" fmla="*/ 49 w 149"/>
                <a:gd name="T11" fmla="*/ 117 h 227"/>
                <a:gd name="T12" fmla="*/ 51 w 149"/>
                <a:gd name="T13" fmla="*/ 104 h 227"/>
                <a:gd name="T14" fmla="*/ 57 w 149"/>
                <a:gd name="T15" fmla="*/ 95 h 227"/>
                <a:gd name="T16" fmla="*/ 67 w 149"/>
                <a:gd name="T17" fmla="*/ 90 h 227"/>
                <a:gd name="T18" fmla="*/ 84 w 149"/>
                <a:gd name="T19" fmla="*/ 89 h 227"/>
                <a:gd name="T20" fmla="*/ 111 w 149"/>
                <a:gd name="T21" fmla="*/ 92 h 227"/>
                <a:gd name="T22" fmla="*/ 108 w 149"/>
                <a:gd name="T23" fmla="*/ 109 h 227"/>
                <a:gd name="T24" fmla="*/ 84 w 149"/>
                <a:gd name="T25" fmla="*/ 107 h 227"/>
                <a:gd name="T26" fmla="*/ 77 w 149"/>
                <a:gd name="T27" fmla="*/ 107 h 227"/>
                <a:gd name="T28" fmla="*/ 69 w 149"/>
                <a:gd name="T29" fmla="*/ 112 h 227"/>
                <a:gd name="T30" fmla="*/ 69 w 149"/>
                <a:gd name="T31" fmla="*/ 117 h 227"/>
                <a:gd name="T32" fmla="*/ 97 w 149"/>
                <a:gd name="T33" fmla="*/ 132 h 227"/>
                <a:gd name="T34" fmla="*/ 74 w 149"/>
                <a:gd name="T35" fmla="*/ 146 h 227"/>
                <a:gd name="T36" fmla="*/ 79 w 149"/>
                <a:gd name="T37" fmla="*/ 171 h 227"/>
                <a:gd name="T38" fmla="*/ 113 w 149"/>
                <a:gd name="T39" fmla="*/ 188 h 227"/>
                <a:gd name="T40" fmla="*/ 75 w 149"/>
                <a:gd name="T41" fmla="*/ 18 h 227"/>
                <a:gd name="T42" fmla="*/ 85 w 149"/>
                <a:gd name="T43" fmla="*/ 21 h 227"/>
                <a:gd name="T44" fmla="*/ 88 w 149"/>
                <a:gd name="T45" fmla="*/ 31 h 227"/>
                <a:gd name="T46" fmla="*/ 87 w 149"/>
                <a:gd name="T47" fmla="*/ 36 h 227"/>
                <a:gd name="T48" fmla="*/ 80 w 149"/>
                <a:gd name="T49" fmla="*/ 43 h 227"/>
                <a:gd name="T50" fmla="*/ 75 w 149"/>
                <a:gd name="T51" fmla="*/ 44 h 227"/>
                <a:gd name="T52" fmla="*/ 65 w 149"/>
                <a:gd name="T53" fmla="*/ 41 h 227"/>
                <a:gd name="T54" fmla="*/ 62 w 149"/>
                <a:gd name="T55" fmla="*/ 31 h 227"/>
                <a:gd name="T56" fmla="*/ 62 w 149"/>
                <a:gd name="T57" fmla="*/ 26 h 227"/>
                <a:gd name="T58" fmla="*/ 69 w 149"/>
                <a:gd name="T59" fmla="*/ 20 h 227"/>
                <a:gd name="T60" fmla="*/ 147 w 149"/>
                <a:gd name="T61" fmla="*/ 56 h 227"/>
                <a:gd name="T62" fmla="*/ 124 w 149"/>
                <a:gd name="T63" fmla="*/ 5 h 227"/>
                <a:gd name="T64" fmla="*/ 116 w 149"/>
                <a:gd name="T65" fmla="*/ 0 h 227"/>
                <a:gd name="T66" fmla="*/ 34 w 149"/>
                <a:gd name="T67" fmla="*/ 0 h 227"/>
                <a:gd name="T68" fmla="*/ 25 w 149"/>
                <a:gd name="T69" fmla="*/ 5 h 227"/>
                <a:gd name="T70" fmla="*/ 2 w 149"/>
                <a:gd name="T71" fmla="*/ 56 h 227"/>
                <a:gd name="T72" fmla="*/ 0 w 149"/>
                <a:gd name="T73" fmla="*/ 211 h 227"/>
                <a:gd name="T74" fmla="*/ 2 w 149"/>
                <a:gd name="T75" fmla="*/ 217 h 227"/>
                <a:gd name="T76" fmla="*/ 10 w 149"/>
                <a:gd name="T77" fmla="*/ 225 h 227"/>
                <a:gd name="T78" fmla="*/ 134 w 149"/>
                <a:gd name="T79" fmla="*/ 227 h 227"/>
                <a:gd name="T80" fmla="*/ 139 w 149"/>
                <a:gd name="T81" fmla="*/ 225 h 227"/>
                <a:gd name="T82" fmla="*/ 147 w 149"/>
                <a:gd name="T83" fmla="*/ 217 h 227"/>
                <a:gd name="T84" fmla="*/ 149 w 149"/>
                <a:gd name="T85" fmla="*/ 63 h 227"/>
                <a:gd name="T86" fmla="*/ 147 w 149"/>
                <a:gd name="T87" fmla="*/ 56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227">
                  <a:moveTo>
                    <a:pt x="113" y="188"/>
                  </a:moveTo>
                  <a:lnTo>
                    <a:pt x="43" y="188"/>
                  </a:lnTo>
                  <a:lnTo>
                    <a:pt x="43" y="171"/>
                  </a:lnTo>
                  <a:lnTo>
                    <a:pt x="61" y="171"/>
                  </a:lnTo>
                  <a:lnTo>
                    <a:pt x="61" y="171"/>
                  </a:lnTo>
                  <a:lnTo>
                    <a:pt x="56" y="146"/>
                  </a:lnTo>
                  <a:lnTo>
                    <a:pt x="43" y="146"/>
                  </a:lnTo>
                  <a:lnTo>
                    <a:pt x="43" y="132"/>
                  </a:lnTo>
                  <a:lnTo>
                    <a:pt x="52" y="132"/>
                  </a:lnTo>
                  <a:lnTo>
                    <a:pt x="52" y="132"/>
                  </a:lnTo>
                  <a:lnTo>
                    <a:pt x="49" y="117"/>
                  </a:lnTo>
                  <a:lnTo>
                    <a:pt x="49" y="117"/>
                  </a:lnTo>
                  <a:lnTo>
                    <a:pt x="51" y="110"/>
                  </a:lnTo>
                  <a:lnTo>
                    <a:pt x="51" y="104"/>
                  </a:lnTo>
                  <a:lnTo>
                    <a:pt x="54" y="100"/>
                  </a:lnTo>
                  <a:lnTo>
                    <a:pt x="57" y="95"/>
                  </a:lnTo>
                  <a:lnTo>
                    <a:pt x="62" y="94"/>
                  </a:lnTo>
                  <a:lnTo>
                    <a:pt x="67" y="90"/>
                  </a:lnTo>
                  <a:lnTo>
                    <a:pt x="84" y="89"/>
                  </a:lnTo>
                  <a:lnTo>
                    <a:pt x="84" y="89"/>
                  </a:lnTo>
                  <a:lnTo>
                    <a:pt x="98" y="90"/>
                  </a:lnTo>
                  <a:lnTo>
                    <a:pt x="111" y="92"/>
                  </a:lnTo>
                  <a:lnTo>
                    <a:pt x="108" y="109"/>
                  </a:lnTo>
                  <a:lnTo>
                    <a:pt x="108" y="109"/>
                  </a:lnTo>
                  <a:lnTo>
                    <a:pt x="98" y="107"/>
                  </a:lnTo>
                  <a:lnTo>
                    <a:pt x="84" y="107"/>
                  </a:lnTo>
                  <a:lnTo>
                    <a:pt x="84" y="107"/>
                  </a:lnTo>
                  <a:lnTo>
                    <a:pt x="77" y="107"/>
                  </a:lnTo>
                  <a:lnTo>
                    <a:pt x="72" y="109"/>
                  </a:lnTo>
                  <a:lnTo>
                    <a:pt x="69" y="112"/>
                  </a:lnTo>
                  <a:lnTo>
                    <a:pt x="69" y="117"/>
                  </a:lnTo>
                  <a:lnTo>
                    <a:pt x="69" y="117"/>
                  </a:lnTo>
                  <a:lnTo>
                    <a:pt x="70" y="132"/>
                  </a:lnTo>
                  <a:lnTo>
                    <a:pt x="97" y="132"/>
                  </a:lnTo>
                  <a:lnTo>
                    <a:pt x="97" y="146"/>
                  </a:lnTo>
                  <a:lnTo>
                    <a:pt x="74" y="146"/>
                  </a:lnTo>
                  <a:lnTo>
                    <a:pt x="74" y="146"/>
                  </a:lnTo>
                  <a:lnTo>
                    <a:pt x="79" y="171"/>
                  </a:lnTo>
                  <a:lnTo>
                    <a:pt x="113" y="171"/>
                  </a:lnTo>
                  <a:lnTo>
                    <a:pt x="113" y="188"/>
                  </a:lnTo>
                  <a:close/>
                  <a:moveTo>
                    <a:pt x="75" y="18"/>
                  </a:moveTo>
                  <a:lnTo>
                    <a:pt x="75" y="18"/>
                  </a:lnTo>
                  <a:lnTo>
                    <a:pt x="80" y="20"/>
                  </a:lnTo>
                  <a:lnTo>
                    <a:pt x="85" y="21"/>
                  </a:lnTo>
                  <a:lnTo>
                    <a:pt x="87" y="26"/>
                  </a:lnTo>
                  <a:lnTo>
                    <a:pt x="88" y="31"/>
                  </a:lnTo>
                  <a:lnTo>
                    <a:pt x="88" y="31"/>
                  </a:lnTo>
                  <a:lnTo>
                    <a:pt x="87" y="36"/>
                  </a:lnTo>
                  <a:lnTo>
                    <a:pt x="85" y="41"/>
                  </a:lnTo>
                  <a:lnTo>
                    <a:pt x="80" y="43"/>
                  </a:lnTo>
                  <a:lnTo>
                    <a:pt x="75" y="44"/>
                  </a:lnTo>
                  <a:lnTo>
                    <a:pt x="75" y="44"/>
                  </a:lnTo>
                  <a:lnTo>
                    <a:pt x="69" y="43"/>
                  </a:lnTo>
                  <a:lnTo>
                    <a:pt x="65" y="41"/>
                  </a:lnTo>
                  <a:lnTo>
                    <a:pt x="62" y="36"/>
                  </a:lnTo>
                  <a:lnTo>
                    <a:pt x="62" y="31"/>
                  </a:lnTo>
                  <a:lnTo>
                    <a:pt x="62" y="31"/>
                  </a:lnTo>
                  <a:lnTo>
                    <a:pt x="62" y="26"/>
                  </a:lnTo>
                  <a:lnTo>
                    <a:pt x="65" y="21"/>
                  </a:lnTo>
                  <a:lnTo>
                    <a:pt x="69" y="20"/>
                  </a:lnTo>
                  <a:lnTo>
                    <a:pt x="75" y="18"/>
                  </a:lnTo>
                  <a:close/>
                  <a:moveTo>
                    <a:pt x="147" y="56"/>
                  </a:moveTo>
                  <a:lnTo>
                    <a:pt x="124" y="5"/>
                  </a:lnTo>
                  <a:lnTo>
                    <a:pt x="124" y="5"/>
                  </a:lnTo>
                  <a:lnTo>
                    <a:pt x="121" y="2"/>
                  </a:lnTo>
                  <a:lnTo>
                    <a:pt x="116" y="0"/>
                  </a:lnTo>
                  <a:lnTo>
                    <a:pt x="34" y="0"/>
                  </a:lnTo>
                  <a:lnTo>
                    <a:pt x="34" y="0"/>
                  </a:lnTo>
                  <a:lnTo>
                    <a:pt x="29" y="2"/>
                  </a:lnTo>
                  <a:lnTo>
                    <a:pt x="25" y="5"/>
                  </a:lnTo>
                  <a:lnTo>
                    <a:pt x="2" y="56"/>
                  </a:lnTo>
                  <a:lnTo>
                    <a:pt x="2" y="56"/>
                  </a:lnTo>
                  <a:lnTo>
                    <a:pt x="0" y="63"/>
                  </a:lnTo>
                  <a:lnTo>
                    <a:pt x="0" y="211"/>
                  </a:lnTo>
                  <a:lnTo>
                    <a:pt x="0" y="211"/>
                  </a:lnTo>
                  <a:lnTo>
                    <a:pt x="2" y="217"/>
                  </a:lnTo>
                  <a:lnTo>
                    <a:pt x="5" y="222"/>
                  </a:lnTo>
                  <a:lnTo>
                    <a:pt x="10" y="225"/>
                  </a:lnTo>
                  <a:lnTo>
                    <a:pt x="16" y="227"/>
                  </a:lnTo>
                  <a:lnTo>
                    <a:pt x="134" y="227"/>
                  </a:lnTo>
                  <a:lnTo>
                    <a:pt x="134" y="227"/>
                  </a:lnTo>
                  <a:lnTo>
                    <a:pt x="139" y="225"/>
                  </a:lnTo>
                  <a:lnTo>
                    <a:pt x="144" y="222"/>
                  </a:lnTo>
                  <a:lnTo>
                    <a:pt x="147" y="217"/>
                  </a:lnTo>
                  <a:lnTo>
                    <a:pt x="149" y="211"/>
                  </a:lnTo>
                  <a:lnTo>
                    <a:pt x="149" y="63"/>
                  </a:lnTo>
                  <a:lnTo>
                    <a:pt x="149" y="63"/>
                  </a:lnTo>
                  <a:lnTo>
                    <a:pt x="147" y="56"/>
                  </a:lnTo>
                  <a:close/>
                </a:path>
              </a:pathLst>
            </a:custGeom>
            <a:solidFill>
              <a:srgbClr val="0BC1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6"/>
            <p:cNvSpPr>
              <a:spLocks/>
            </p:cNvSpPr>
            <p:nvPr/>
          </p:nvSpPr>
          <p:spPr bwMode="auto">
            <a:xfrm>
              <a:off x="5575300" y="2327275"/>
              <a:ext cx="111125" cy="157162"/>
            </a:xfrm>
            <a:custGeom>
              <a:avLst/>
              <a:gdLst>
                <a:gd name="T0" fmla="*/ 70 w 70"/>
                <a:gd name="T1" fmla="*/ 99 h 99"/>
                <a:gd name="T2" fmla="*/ 0 w 70"/>
                <a:gd name="T3" fmla="*/ 99 h 99"/>
                <a:gd name="T4" fmla="*/ 0 w 70"/>
                <a:gd name="T5" fmla="*/ 82 h 99"/>
                <a:gd name="T6" fmla="*/ 18 w 70"/>
                <a:gd name="T7" fmla="*/ 82 h 99"/>
                <a:gd name="T8" fmla="*/ 18 w 70"/>
                <a:gd name="T9" fmla="*/ 82 h 99"/>
                <a:gd name="T10" fmla="*/ 13 w 70"/>
                <a:gd name="T11" fmla="*/ 57 h 99"/>
                <a:gd name="T12" fmla="*/ 0 w 70"/>
                <a:gd name="T13" fmla="*/ 57 h 99"/>
                <a:gd name="T14" fmla="*/ 0 w 70"/>
                <a:gd name="T15" fmla="*/ 43 h 99"/>
                <a:gd name="T16" fmla="*/ 9 w 70"/>
                <a:gd name="T17" fmla="*/ 43 h 99"/>
                <a:gd name="T18" fmla="*/ 9 w 70"/>
                <a:gd name="T19" fmla="*/ 43 h 99"/>
                <a:gd name="T20" fmla="*/ 6 w 70"/>
                <a:gd name="T21" fmla="*/ 28 h 99"/>
                <a:gd name="T22" fmla="*/ 6 w 70"/>
                <a:gd name="T23" fmla="*/ 28 h 99"/>
                <a:gd name="T24" fmla="*/ 8 w 70"/>
                <a:gd name="T25" fmla="*/ 21 h 99"/>
                <a:gd name="T26" fmla="*/ 8 w 70"/>
                <a:gd name="T27" fmla="*/ 15 h 99"/>
                <a:gd name="T28" fmla="*/ 11 w 70"/>
                <a:gd name="T29" fmla="*/ 11 h 99"/>
                <a:gd name="T30" fmla="*/ 14 w 70"/>
                <a:gd name="T31" fmla="*/ 6 h 99"/>
                <a:gd name="T32" fmla="*/ 19 w 70"/>
                <a:gd name="T33" fmla="*/ 5 h 99"/>
                <a:gd name="T34" fmla="*/ 24 w 70"/>
                <a:gd name="T35" fmla="*/ 1 h 99"/>
                <a:gd name="T36" fmla="*/ 41 w 70"/>
                <a:gd name="T37" fmla="*/ 0 h 99"/>
                <a:gd name="T38" fmla="*/ 41 w 70"/>
                <a:gd name="T39" fmla="*/ 0 h 99"/>
                <a:gd name="T40" fmla="*/ 55 w 70"/>
                <a:gd name="T41" fmla="*/ 1 h 99"/>
                <a:gd name="T42" fmla="*/ 68 w 70"/>
                <a:gd name="T43" fmla="*/ 3 h 99"/>
                <a:gd name="T44" fmla="*/ 65 w 70"/>
                <a:gd name="T45" fmla="*/ 20 h 99"/>
                <a:gd name="T46" fmla="*/ 65 w 70"/>
                <a:gd name="T47" fmla="*/ 20 h 99"/>
                <a:gd name="T48" fmla="*/ 55 w 70"/>
                <a:gd name="T49" fmla="*/ 18 h 99"/>
                <a:gd name="T50" fmla="*/ 41 w 70"/>
                <a:gd name="T51" fmla="*/ 18 h 99"/>
                <a:gd name="T52" fmla="*/ 41 w 70"/>
                <a:gd name="T53" fmla="*/ 18 h 99"/>
                <a:gd name="T54" fmla="*/ 34 w 70"/>
                <a:gd name="T55" fmla="*/ 18 h 99"/>
                <a:gd name="T56" fmla="*/ 29 w 70"/>
                <a:gd name="T57" fmla="*/ 20 h 99"/>
                <a:gd name="T58" fmla="*/ 26 w 70"/>
                <a:gd name="T59" fmla="*/ 23 h 99"/>
                <a:gd name="T60" fmla="*/ 26 w 70"/>
                <a:gd name="T61" fmla="*/ 28 h 99"/>
                <a:gd name="T62" fmla="*/ 26 w 70"/>
                <a:gd name="T63" fmla="*/ 28 h 99"/>
                <a:gd name="T64" fmla="*/ 27 w 70"/>
                <a:gd name="T65" fmla="*/ 43 h 99"/>
                <a:gd name="T66" fmla="*/ 54 w 70"/>
                <a:gd name="T67" fmla="*/ 43 h 99"/>
                <a:gd name="T68" fmla="*/ 54 w 70"/>
                <a:gd name="T69" fmla="*/ 57 h 99"/>
                <a:gd name="T70" fmla="*/ 31 w 70"/>
                <a:gd name="T71" fmla="*/ 57 h 99"/>
                <a:gd name="T72" fmla="*/ 31 w 70"/>
                <a:gd name="T73" fmla="*/ 57 h 99"/>
                <a:gd name="T74" fmla="*/ 36 w 70"/>
                <a:gd name="T75" fmla="*/ 82 h 99"/>
                <a:gd name="T76" fmla="*/ 70 w 70"/>
                <a:gd name="T77" fmla="*/ 82 h 99"/>
                <a:gd name="T78" fmla="*/ 70 w 70"/>
                <a:gd name="T79"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0" h="99">
                  <a:moveTo>
                    <a:pt x="70" y="99"/>
                  </a:moveTo>
                  <a:lnTo>
                    <a:pt x="0" y="99"/>
                  </a:lnTo>
                  <a:lnTo>
                    <a:pt x="0" y="82"/>
                  </a:lnTo>
                  <a:lnTo>
                    <a:pt x="18" y="82"/>
                  </a:lnTo>
                  <a:lnTo>
                    <a:pt x="18" y="82"/>
                  </a:lnTo>
                  <a:lnTo>
                    <a:pt x="13" y="57"/>
                  </a:lnTo>
                  <a:lnTo>
                    <a:pt x="0" y="57"/>
                  </a:lnTo>
                  <a:lnTo>
                    <a:pt x="0" y="43"/>
                  </a:lnTo>
                  <a:lnTo>
                    <a:pt x="9" y="43"/>
                  </a:lnTo>
                  <a:lnTo>
                    <a:pt x="9" y="43"/>
                  </a:lnTo>
                  <a:lnTo>
                    <a:pt x="6" y="28"/>
                  </a:lnTo>
                  <a:lnTo>
                    <a:pt x="6" y="28"/>
                  </a:lnTo>
                  <a:lnTo>
                    <a:pt x="8" y="21"/>
                  </a:lnTo>
                  <a:lnTo>
                    <a:pt x="8" y="15"/>
                  </a:lnTo>
                  <a:lnTo>
                    <a:pt x="11" y="11"/>
                  </a:lnTo>
                  <a:lnTo>
                    <a:pt x="14" y="6"/>
                  </a:lnTo>
                  <a:lnTo>
                    <a:pt x="19" y="5"/>
                  </a:lnTo>
                  <a:lnTo>
                    <a:pt x="24" y="1"/>
                  </a:lnTo>
                  <a:lnTo>
                    <a:pt x="41" y="0"/>
                  </a:lnTo>
                  <a:lnTo>
                    <a:pt x="41" y="0"/>
                  </a:lnTo>
                  <a:lnTo>
                    <a:pt x="55" y="1"/>
                  </a:lnTo>
                  <a:lnTo>
                    <a:pt x="68" y="3"/>
                  </a:lnTo>
                  <a:lnTo>
                    <a:pt x="65" y="20"/>
                  </a:lnTo>
                  <a:lnTo>
                    <a:pt x="65" y="20"/>
                  </a:lnTo>
                  <a:lnTo>
                    <a:pt x="55" y="18"/>
                  </a:lnTo>
                  <a:lnTo>
                    <a:pt x="41" y="18"/>
                  </a:lnTo>
                  <a:lnTo>
                    <a:pt x="41" y="18"/>
                  </a:lnTo>
                  <a:lnTo>
                    <a:pt x="34" y="18"/>
                  </a:lnTo>
                  <a:lnTo>
                    <a:pt x="29" y="20"/>
                  </a:lnTo>
                  <a:lnTo>
                    <a:pt x="26" y="23"/>
                  </a:lnTo>
                  <a:lnTo>
                    <a:pt x="26" y="28"/>
                  </a:lnTo>
                  <a:lnTo>
                    <a:pt x="26" y="28"/>
                  </a:lnTo>
                  <a:lnTo>
                    <a:pt x="27" y="43"/>
                  </a:lnTo>
                  <a:lnTo>
                    <a:pt x="54" y="43"/>
                  </a:lnTo>
                  <a:lnTo>
                    <a:pt x="54" y="57"/>
                  </a:lnTo>
                  <a:lnTo>
                    <a:pt x="31" y="57"/>
                  </a:lnTo>
                  <a:lnTo>
                    <a:pt x="31" y="57"/>
                  </a:lnTo>
                  <a:lnTo>
                    <a:pt x="36" y="82"/>
                  </a:lnTo>
                  <a:lnTo>
                    <a:pt x="70" y="82"/>
                  </a:lnTo>
                  <a:lnTo>
                    <a:pt x="70" y="99"/>
                  </a:lnTo>
                </a:path>
              </a:pathLst>
            </a:custGeom>
            <a:solidFill>
              <a:schemeClr val="bg1"/>
            </a:solidFill>
            <a:ln>
              <a:noFill/>
            </a:ln>
          </p:spPr>
          <p:txBody>
            <a:bodyPr vert="horz" wrap="square" lIns="82935" tIns="41468" rIns="82935" bIns="4146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7"/>
            <p:cNvSpPr>
              <a:spLocks/>
            </p:cNvSpPr>
            <p:nvPr/>
          </p:nvSpPr>
          <p:spPr bwMode="auto">
            <a:xfrm>
              <a:off x="5605463" y="2214563"/>
              <a:ext cx="41275" cy="41275"/>
            </a:xfrm>
            <a:custGeom>
              <a:avLst/>
              <a:gdLst>
                <a:gd name="T0" fmla="*/ 13 w 26"/>
                <a:gd name="T1" fmla="*/ 0 h 26"/>
                <a:gd name="T2" fmla="*/ 13 w 26"/>
                <a:gd name="T3" fmla="*/ 0 h 26"/>
                <a:gd name="T4" fmla="*/ 18 w 26"/>
                <a:gd name="T5" fmla="*/ 2 h 26"/>
                <a:gd name="T6" fmla="*/ 23 w 26"/>
                <a:gd name="T7" fmla="*/ 3 h 26"/>
                <a:gd name="T8" fmla="*/ 25 w 26"/>
                <a:gd name="T9" fmla="*/ 8 h 26"/>
                <a:gd name="T10" fmla="*/ 26 w 26"/>
                <a:gd name="T11" fmla="*/ 13 h 26"/>
                <a:gd name="T12" fmla="*/ 26 w 26"/>
                <a:gd name="T13" fmla="*/ 13 h 26"/>
                <a:gd name="T14" fmla="*/ 25 w 26"/>
                <a:gd name="T15" fmla="*/ 18 h 26"/>
                <a:gd name="T16" fmla="*/ 23 w 26"/>
                <a:gd name="T17" fmla="*/ 23 h 26"/>
                <a:gd name="T18" fmla="*/ 18 w 26"/>
                <a:gd name="T19" fmla="*/ 25 h 26"/>
                <a:gd name="T20" fmla="*/ 13 w 26"/>
                <a:gd name="T21" fmla="*/ 26 h 26"/>
                <a:gd name="T22" fmla="*/ 13 w 26"/>
                <a:gd name="T23" fmla="*/ 26 h 26"/>
                <a:gd name="T24" fmla="*/ 7 w 26"/>
                <a:gd name="T25" fmla="*/ 25 h 26"/>
                <a:gd name="T26" fmla="*/ 3 w 26"/>
                <a:gd name="T27" fmla="*/ 23 h 26"/>
                <a:gd name="T28" fmla="*/ 0 w 26"/>
                <a:gd name="T29" fmla="*/ 18 h 26"/>
                <a:gd name="T30" fmla="*/ 0 w 26"/>
                <a:gd name="T31" fmla="*/ 13 h 26"/>
                <a:gd name="T32" fmla="*/ 0 w 26"/>
                <a:gd name="T33" fmla="*/ 13 h 26"/>
                <a:gd name="T34" fmla="*/ 0 w 26"/>
                <a:gd name="T35" fmla="*/ 8 h 26"/>
                <a:gd name="T36" fmla="*/ 3 w 26"/>
                <a:gd name="T37" fmla="*/ 3 h 26"/>
                <a:gd name="T38" fmla="*/ 7 w 26"/>
                <a:gd name="T39" fmla="*/ 2 h 26"/>
                <a:gd name="T40" fmla="*/ 13 w 26"/>
                <a:gd name="T41"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26">
                  <a:moveTo>
                    <a:pt x="13" y="0"/>
                  </a:moveTo>
                  <a:lnTo>
                    <a:pt x="13" y="0"/>
                  </a:lnTo>
                  <a:lnTo>
                    <a:pt x="18" y="2"/>
                  </a:lnTo>
                  <a:lnTo>
                    <a:pt x="23" y="3"/>
                  </a:lnTo>
                  <a:lnTo>
                    <a:pt x="25" y="8"/>
                  </a:lnTo>
                  <a:lnTo>
                    <a:pt x="26" y="13"/>
                  </a:lnTo>
                  <a:lnTo>
                    <a:pt x="26" y="13"/>
                  </a:lnTo>
                  <a:lnTo>
                    <a:pt x="25" y="18"/>
                  </a:lnTo>
                  <a:lnTo>
                    <a:pt x="23" y="23"/>
                  </a:lnTo>
                  <a:lnTo>
                    <a:pt x="18" y="25"/>
                  </a:lnTo>
                  <a:lnTo>
                    <a:pt x="13" y="26"/>
                  </a:lnTo>
                  <a:lnTo>
                    <a:pt x="13" y="26"/>
                  </a:lnTo>
                  <a:lnTo>
                    <a:pt x="7" y="25"/>
                  </a:lnTo>
                  <a:lnTo>
                    <a:pt x="3" y="23"/>
                  </a:lnTo>
                  <a:lnTo>
                    <a:pt x="0" y="18"/>
                  </a:lnTo>
                  <a:lnTo>
                    <a:pt x="0" y="13"/>
                  </a:lnTo>
                  <a:lnTo>
                    <a:pt x="0" y="13"/>
                  </a:lnTo>
                  <a:lnTo>
                    <a:pt x="0" y="8"/>
                  </a:lnTo>
                  <a:lnTo>
                    <a:pt x="3" y="3"/>
                  </a:lnTo>
                  <a:lnTo>
                    <a:pt x="7" y="2"/>
                  </a:lnTo>
                  <a:lnTo>
                    <a:pt x="13" y="0"/>
                  </a:lnTo>
                </a:path>
              </a:pathLst>
            </a:custGeom>
            <a:solidFill>
              <a:schemeClr val="bg1"/>
            </a:solidFill>
            <a:ln>
              <a:noFill/>
            </a:ln>
          </p:spPr>
          <p:txBody>
            <a:bodyPr vert="horz" wrap="square" lIns="82935" tIns="41468" rIns="82935" bIns="4146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33"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8" name="Freeform 12"/>
          <p:cNvSpPr>
            <a:spLocks noEditPoints="1"/>
          </p:cNvSpPr>
          <p:nvPr/>
        </p:nvSpPr>
        <p:spPr bwMode="auto">
          <a:xfrm>
            <a:off x="3706161" y="2028840"/>
            <a:ext cx="385879" cy="349883"/>
          </a:xfrm>
          <a:custGeom>
            <a:avLst/>
            <a:gdLst>
              <a:gd name="T0" fmla="*/ 243 w 268"/>
              <a:gd name="T1" fmla="*/ 63 h 243"/>
              <a:gd name="T2" fmla="*/ 233 w 268"/>
              <a:gd name="T3" fmla="*/ 54 h 243"/>
              <a:gd name="T4" fmla="*/ 214 w 268"/>
              <a:gd name="T5" fmla="*/ 25 h 243"/>
              <a:gd name="T6" fmla="*/ 142 w 268"/>
              <a:gd name="T7" fmla="*/ 3 h 243"/>
              <a:gd name="T8" fmla="*/ 114 w 268"/>
              <a:gd name="T9" fmla="*/ 6 h 243"/>
              <a:gd name="T10" fmla="*/ 117 w 268"/>
              <a:gd name="T11" fmla="*/ 13 h 243"/>
              <a:gd name="T12" fmla="*/ 110 w 268"/>
              <a:gd name="T13" fmla="*/ 19 h 243"/>
              <a:gd name="T14" fmla="*/ 154 w 268"/>
              <a:gd name="T15" fmla="*/ 22 h 243"/>
              <a:gd name="T16" fmla="*/ 173 w 268"/>
              <a:gd name="T17" fmla="*/ 38 h 243"/>
              <a:gd name="T18" fmla="*/ 170 w 268"/>
              <a:gd name="T19" fmla="*/ 54 h 243"/>
              <a:gd name="T20" fmla="*/ 129 w 268"/>
              <a:gd name="T21" fmla="*/ 95 h 243"/>
              <a:gd name="T22" fmla="*/ 142 w 268"/>
              <a:gd name="T23" fmla="*/ 92 h 243"/>
              <a:gd name="T24" fmla="*/ 161 w 268"/>
              <a:gd name="T25" fmla="*/ 92 h 243"/>
              <a:gd name="T26" fmla="*/ 183 w 268"/>
              <a:gd name="T27" fmla="*/ 79 h 243"/>
              <a:gd name="T28" fmla="*/ 195 w 268"/>
              <a:gd name="T29" fmla="*/ 66 h 243"/>
              <a:gd name="T30" fmla="*/ 218 w 268"/>
              <a:gd name="T31" fmla="*/ 69 h 243"/>
              <a:gd name="T32" fmla="*/ 227 w 268"/>
              <a:gd name="T33" fmla="*/ 76 h 243"/>
              <a:gd name="T34" fmla="*/ 240 w 268"/>
              <a:gd name="T35" fmla="*/ 98 h 243"/>
              <a:gd name="T36" fmla="*/ 249 w 268"/>
              <a:gd name="T37" fmla="*/ 104 h 243"/>
              <a:gd name="T38" fmla="*/ 262 w 268"/>
              <a:gd name="T39" fmla="*/ 88 h 243"/>
              <a:gd name="T40" fmla="*/ 268 w 268"/>
              <a:gd name="T41" fmla="*/ 82 h 243"/>
              <a:gd name="T42" fmla="*/ 255 w 268"/>
              <a:gd name="T43" fmla="*/ 69 h 243"/>
              <a:gd name="T44" fmla="*/ 104 w 268"/>
              <a:gd name="T45" fmla="*/ 114 h 243"/>
              <a:gd name="T46" fmla="*/ 16 w 268"/>
              <a:gd name="T47" fmla="*/ 193 h 243"/>
              <a:gd name="T48" fmla="*/ 0 w 268"/>
              <a:gd name="T49" fmla="*/ 208 h 243"/>
              <a:gd name="T50" fmla="*/ 16 w 268"/>
              <a:gd name="T51" fmla="*/ 227 h 243"/>
              <a:gd name="T52" fmla="*/ 28 w 268"/>
              <a:gd name="T53" fmla="*/ 240 h 243"/>
              <a:gd name="T54" fmla="*/ 41 w 268"/>
              <a:gd name="T55" fmla="*/ 237 h 243"/>
              <a:gd name="T56" fmla="*/ 114 w 268"/>
              <a:gd name="T57" fmla="*/ 158 h 243"/>
              <a:gd name="T58" fmla="*/ 107 w 268"/>
              <a:gd name="T59" fmla="*/ 151 h 243"/>
              <a:gd name="T60" fmla="*/ 110 w 268"/>
              <a:gd name="T61" fmla="*/ 120 h 243"/>
              <a:gd name="T62" fmla="*/ 183 w 268"/>
              <a:gd name="T63" fmla="*/ 123 h 243"/>
              <a:gd name="T64" fmla="*/ 167 w 268"/>
              <a:gd name="T65" fmla="*/ 123 h 243"/>
              <a:gd name="T66" fmla="*/ 167 w 268"/>
              <a:gd name="T67" fmla="*/ 114 h 243"/>
              <a:gd name="T68" fmla="*/ 158 w 268"/>
              <a:gd name="T69" fmla="*/ 101 h 243"/>
              <a:gd name="T70" fmla="*/ 151 w 268"/>
              <a:gd name="T71" fmla="*/ 101 h 243"/>
              <a:gd name="T72" fmla="*/ 60 w 268"/>
              <a:gd name="T73" fmla="*/ 38 h 243"/>
              <a:gd name="T74" fmla="*/ 57 w 268"/>
              <a:gd name="T75" fmla="*/ 28 h 243"/>
              <a:gd name="T76" fmla="*/ 16 w 268"/>
              <a:gd name="T77" fmla="*/ 9 h 243"/>
              <a:gd name="T78" fmla="*/ 41 w 268"/>
              <a:gd name="T79" fmla="*/ 44 h 243"/>
              <a:gd name="T80" fmla="*/ 123 w 268"/>
              <a:gd name="T81" fmla="*/ 120 h 243"/>
              <a:gd name="T82" fmla="*/ 114 w 268"/>
              <a:gd name="T83" fmla="*/ 139 h 243"/>
              <a:gd name="T84" fmla="*/ 123 w 268"/>
              <a:gd name="T85" fmla="*/ 151 h 243"/>
              <a:gd name="T86" fmla="*/ 132 w 268"/>
              <a:gd name="T87" fmla="*/ 151 h 243"/>
              <a:gd name="T88" fmla="*/ 136 w 268"/>
              <a:gd name="T89" fmla="*/ 161 h 243"/>
              <a:gd name="T90" fmla="*/ 136 w 268"/>
              <a:gd name="T91" fmla="*/ 170 h 243"/>
              <a:gd name="T92" fmla="*/ 208 w 268"/>
              <a:gd name="T93" fmla="*/ 240 h 243"/>
              <a:gd name="T94" fmla="*/ 218 w 268"/>
              <a:gd name="T95" fmla="*/ 240 h 243"/>
              <a:gd name="T96" fmla="*/ 240 w 268"/>
              <a:gd name="T97" fmla="*/ 227 h 243"/>
              <a:gd name="T98" fmla="*/ 255 w 268"/>
              <a:gd name="T99" fmla="*/ 199 h 243"/>
              <a:gd name="T100" fmla="*/ 249 w 268"/>
              <a:gd name="T101" fmla="*/ 186 h 243"/>
              <a:gd name="T102" fmla="*/ 183 w 268"/>
              <a:gd name="T103" fmla="*/ 12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8" h="243">
                <a:moveTo>
                  <a:pt x="255" y="69"/>
                </a:moveTo>
                <a:lnTo>
                  <a:pt x="255" y="69"/>
                </a:lnTo>
                <a:lnTo>
                  <a:pt x="243" y="63"/>
                </a:lnTo>
                <a:lnTo>
                  <a:pt x="243" y="63"/>
                </a:lnTo>
                <a:lnTo>
                  <a:pt x="236" y="60"/>
                </a:lnTo>
                <a:lnTo>
                  <a:pt x="233" y="54"/>
                </a:lnTo>
                <a:lnTo>
                  <a:pt x="230" y="41"/>
                </a:lnTo>
                <a:lnTo>
                  <a:pt x="230" y="41"/>
                </a:lnTo>
                <a:lnTo>
                  <a:pt x="214" y="25"/>
                </a:lnTo>
                <a:lnTo>
                  <a:pt x="192" y="13"/>
                </a:lnTo>
                <a:lnTo>
                  <a:pt x="170" y="6"/>
                </a:lnTo>
                <a:lnTo>
                  <a:pt x="142" y="3"/>
                </a:lnTo>
                <a:lnTo>
                  <a:pt x="142" y="3"/>
                </a:lnTo>
                <a:lnTo>
                  <a:pt x="126" y="3"/>
                </a:lnTo>
                <a:lnTo>
                  <a:pt x="114" y="6"/>
                </a:lnTo>
                <a:lnTo>
                  <a:pt x="114" y="6"/>
                </a:lnTo>
                <a:lnTo>
                  <a:pt x="110" y="9"/>
                </a:lnTo>
                <a:lnTo>
                  <a:pt x="117" y="13"/>
                </a:lnTo>
                <a:lnTo>
                  <a:pt x="117" y="13"/>
                </a:lnTo>
                <a:lnTo>
                  <a:pt x="110" y="13"/>
                </a:lnTo>
                <a:lnTo>
                  <a:pt x="110" y="19"/>
                </a:lnTo>
                <a:lnTo>
                  <a:pt x="110" y="19"/>
                </a:lnTo>
                <a:lnTo>
                  <a:pt x="129" y="19"/>
                </a:lnTo>
                <a:lnTo>
                  <a:pt x="154" y="22"/>
                </a:lnTo>
                <a:lnTo>
                  <a:pt x="164" y="28"/>
                </a:lnTo>
                <a:lnTo>
                  <a:pt x="170" y="32"/>
                </a:lnTo>
                <a:lnTo>
                  <a:pt x="173" y="38"/>
                </a:lnTo>
                <a:lnTo>
                  <a:pt x="177" y="47"/>
                </a:lnTo>
                <a:lnTo>
                  <a:pt x="177" y="47"/>
                </a:lnTo>
                <a:lnTo>
                  <a:pt x="170" y="54"/>
                </a:lnTo>
                <a:lnTo>
                  <a:pt x="164" y="60"/>
                </a:lnTo>
                <a:lnTo>
                  <a:pt x="164" y="60"/>
                </a:lnTo>
                <a:lnTo>
                  <a:pt x="129" y="95"/>
                </a:lnTo>
                <a:lnTo>
                  <a:pt x="132" y="98"/>
                </a:lnTo>
                <a:lnTo>
                  <a:pt x="132" y="98"/>
                </a:lnTo>
                <a:lnTo>
                  <a:pt x="142" y="92"/>
                </a:lnTo>
                <a:lnTo>
                  <a:pt x="151" y="92"/>
                </a:lnTo>
                <a:lnTo>
                  <a:pt x="151" y="92"/>
                </a:lnTo>
                <a:lnTo>
                  <a:pt x="161" y="92"/>
                </a:lnTo>
                <a:lnTo>
                  <a:pt x="164" y="95"/>
                </a:lnTo>
                <a:lnTo>
                  <a:pt x="164" y="95"/>
                </a:lnTo>
                <a:lnTo>
                  <a:pt x="183" y="79"/>
                </a:lnTo>
                <a:lnTo>
                  <a:pt x="183" y="79"/>
                </a:lnTo>
                <a:lnTo>
                  <a:pt x="189" y="69"/>
                </a:lnTo>
                <a:lnTo>
                  <a:pt x="195" y="66"/>
                </a:lnTo>
                <a:lnTo>
                  <a:pt x="205" y="66"/>
                </a:lnTo>
                <a:lnTo>
                  <a:pt x="205" y="66"/>
                </a:lnTo>
                <a:lnTo>
                  <a:pt x="218" y="69"/>
                </a:lnTo>
                <a:lnTo>
                  <a:pt x="224" y="73"/>
                </a:lnTo>
                <a:lnTo>
                  <a:pt x="227" y="76"/>
                </a:lnTo>
                <a:lnTo>
                  <a:pt x="227" y="76"/>
                </a:lnTo>
                <a:lnTo>
                  <a:pt x="233" y="92"/>
                </a:lnTo>
                <a:lnTo>
                  <a:pt x="233" y="92"/>
                </a:lnTo>
                <a:lnTo>
                  <a:pt x="240" y="98"/>
                </a:lnTo>
                <a:lnTo>
                  <a:pt x="246" y="104"/>
                </a:lnTo>
                <a:lnTo>
                  <a:pt x="246" y="104"/>
                </a:lnTo>
                <a:lnTo>
                  <a:pt x="249" y="104"/>
                </a:lnTo>
                <a:lnTo>
                  <a:pt x="252" y="98"/>
                </a:lnTo>
                <a:lnTo>
                  <a:pt x="262" y="88"/>
                </a:lnTo>
                <a:lnTo>
                  <a:pt x="262" y="88"/>
                </a:lnTo>
                <a:lnTo>
                  <a:pt x="265" y="85"/>
                </a:lnTo>
                <a:lnTo>
                  <a:pt x="268" y="82"/>
                </a:lnTo>
                <a:lnTo>
                  <a:pt x="268" y="82"/>
                </a:lnTo>
                <a:lnTo>
                  <a:pt x="262" y="76"/>
                </a:lnTo>
                <a:lnTo>
                  <a:pt x="255" y="69"/>
                </a:lnTo>
                <a:lnTo>
                  <a:pt x="255" y="69"/>
                </a:lnTo>
                <a:close/>
                <a:moveTo>
                  <a:pt x="110" y="120"/>
                </a:moveTo>
                <a:lnTo>
                  <a:pt x="104" y="114"/>
                </a:lnTo>
                <a:lnTo>
                  <a:pt x="104" y="114"/>
                </a:lnTo>
                <a:lnTo>
                  <a:pt x="60" y="151"/>
                </a:lnTo>
                <a:lnTo>
                  <a:pt x="16" y="193"/>
                </a:lnTo>
                <a:lnTo>
                  <a:pt x="16" y="193"/>
                </a:lnTo>
                <a:lnTo>
                  <a:pt x="6" y="202"/>
                </a:lnTo>
                <a:lnTo>
                  <a:pt x="0" y="208"/>
                </a:lnTo>
                <a:lnTo>
                  <a:pt x="0" y="208"/>
                </a:lnTo>
                <a:lnTo>
                  <a:pt x="3" y="215"/>
                </a:lnTo>
                <a:lnTo>
                  <a:pt x="6" y="218"/>
                </a:lnTo>
                <a:lnTo>
                  <a:pt x="16" y="227"/>
                </a:lnTo>
                <a:lnTo>
                  <a:pt x="16" y="227"/>
                </a:lnTo>
                <a:lnTo>
                  <a:pt x="25" y="237"/>
                </a:lnTo>
                <a:lnTo>
                  <a:pt x="28" y="240"/>
                </a:lnTo>
                <a:lnTo>
                  <a:pt x="35" y="240"/>
                </a:lnTo>
                <a:lnTo>
                  <a:pt x="35" y="240"/>
                </a:lnTo>
                <a:lnTo>
                  <a:pt x="41" y="237"/>
                </a:lnTo>
                <a:lnTo>
                  <a:pt x="47" y="227"/>
                </a:lnTo>
                <a:lnTo>
                  <a:pt x="47" y="227"/>
                </a:lnTo>
                <a:lnTo>
                  <a:pt x="114" y="158"/>
                </a:lnTo>
                <a:lnTo>
                  <a:pt x="114" y="158"/>
                </a:lnTo>
                <a:lnTo>
                  <a:pt x="107" y="151"/>
                </a:lnTo>
                <a:lnTo>
                  <a:pt x="107" y="151"/>
                </a:lnTo>
                <a:lnTo>
                  <a:pt x="104" y="142"/>
                </a:lnTo>
                <a:lnTo>
                  <a:pt x="107" y="133"/>
                </a:lnTo>
                <a:lnTo>
                  <a:pt x="110" y="120"/>
                </a:lnTo>
                <a:lnTo>
                  <a:pt x="110" y="120"/>
                </a:lnTo>
                <a:close/>
                <a:moveTo>
                  <a:pt x="183" y="123"/>
                </a:moveTo>
                <a:lnTo>
                  <a:pt x="183" y="123"/>
                </a:lnTo>
                <a:lnTo>
                  <a:pt x="180" y="123"/>
                </a:lnTo>
                <a:lnTo>
                  <a:pt x="173" y="123"/>
                </a:lnTo>
                <a:lnTo>
                  <a:pt x="167" y="123"/>
                </a:lnTo>
                <a:lnTo>
                  <a:pt x="167" y="123"/>
                </a:lnTo>
                <a:lnTo>
                  <a:pt x="164" y="120"/>
                </a:lnTo>
                <a:lnTo>
                  <a:pt x="167" y="114"/>
                </a:lnTo>
                <a:lnTo>
                  <a:pt x="164" y="107"/>
                </a:lnTo>
                <a:lnTo>
                  <a:pt x="164" y="107"/>
                </a:lnTo>
                <a:lnTo>
                  <a:pt x="158" y="101"/>
                </a:lnTo>
                <a:lnTo>
                  <a:pt x="158" y="101"/>
                </a:lnTo>
                <a:lnTo>
                  <a:pt x="158" y="101"/>
                </a:lnTo>
                <a:lnTo>
                  <a:pt x="151" y="101"/>
                </a:lnTo>
                <a:lnTo>
                  <a:pt x="145" y="101"/>
                </a:lnTo>
                <a:lnTo>
                  <a:pt x="132" y="110"/>
                </a:lnTo>
                <a:lnTo>
                  <a:pt x="60" y="38"/>
                </a:lnTo>
                <a:lnTo>
                  <a:pt x="60" y="38"/>
                </a:lnTo>
                <a:lnTo>
                  <a:pt x="57" y="35"/>
                </a:lnTo>
                <a:lnTo>
                  <a:pt x="57" y="28"/>
                </a:lnTo>
                <a:lnTo>
                  <a:pt x="57" y="22"/>
                </a:lnTo>
                <a:lnTo>
                  <a:pt x="22" y="0"/>
                </a:lnTo>
                <a:lnTo>
                  <a:pt x="16" y="9"/>
                </a:lnTo>
                <a:lnTo>
                  <a:pt x="35" y="44"/>
                </a:lnTo>
                <a:lnTo>
                  <a:pt x="35" y="44"/>
                </a:lnTo>
                <a:lnTo>
                  <a:pt x="41" y="44"/>
                </a:lnTo>
                <a:lnTo>
                  <a:pt x="47" y="44"/>
                </a:lnTo>
                <a:lnTo>
                  <a:pt x="50" y="47"/>
                </a:lnTo>
                <a:lnTo>
                  <a:pt x="123" y="120"/>
                </a:lnTo>
                <a:lnTo>
                  <a:pt x="123" y="120"/>
                </a:lnTo>
                <a:lnTo>
                  <a:pt x="117" y="129"/>
                </a:lnTo>
                <a:lnTo>
                  <a:pt x="114" y="139"/>
                </a:lnTo>
                <a:lnTo>
                  <a:pt x="117" y="145"/>
                </a:lnTo>
                <a:lnTo>
                  <a:pt x="117" y="145"/>
                </a:lnTo>
                <a:lnTo>
                  <a:pt x="123" y="151"/>
                </a:lnTo>
                <a:lnTo>
                  <a:pt x="123" y="151"/>
                </a:lnTo>
                <a:lnTo>
                  <a:pt x="129" y="151"/>
                </a:lnTo>
                <a:lnTo>
                  <a:pt x="132" y="151"/>
                </a:lnTo>
                <a:lnTo>
                  <a:pt x="136" y="151"/>
                </a:lnTo>
                <a:lnTo>
                  <a:pt x="136" y="151"/>
                </a:lnTo>
                <a:lnTo>
                  <a:pt x="136" y="161"/>
                </a:lnTo>
                <a:lnTo>
                  <a:pt x="136" y="167"/>
                </a:lnTo>
                <a:lnTo>
                  <a:pt x="136" y="170"/>
                </a:lnTo>
                <a:lnTo>
                  <a:pt x="136" y="170"/>
                </a:lnTo>
                <a:lnTo>
                  <a:pt x="180" y="218"/>
                </a:lnTo>
                <a:lnTo>
                  <a:pt x="199" y="234"/>
                </a:lnTo>
                <a:lnTo>
                  <a:pt x="208" y="240"/>
                </a:lnTo>
                <a:lnTo>
                  <a:pt x="211" y="243"/>
                </a:lnTo>
                <a:lnTo>
                  <a:pt x="211" y="243"/>
                </a:lnTo>
                <a:lnTo>
                  <a:pt x="218" y="240"/>
                </a:lnTo>
                <a:lnTo>
                  <a:pt x="227" y="237"/>
                </a:lnTo>
                <a:lnTo>
                  <a:pt x="240" y="227"/>
                </a:lnTo>
                <a:lnTo>
                  <a:pt x="240" y="227"/>
                </a:lnTo>
                <a:lnTo>
                  <a:pt x="249" y="211"/>
                </a:lnTo>
                <a:lnTo>
                  <a:pt x="252" y="205"/>
                </a:lnTo>
                <a:lnTo>
                  <a:pt x="255" y="199"/>
                </a:lnTo>
                <a:lnTo>
                  <a:pt x="255" y="199"/>
                </a:lnTo>
                <a:lnTo>
                  <a:pt x="252" y="193"/>
                </a:lnTo>
                <a:lnTo>
                  <a:pt x="249" y="186"/>
                </a:lnTo>
                <a:lnTo>
                  <a:pt x="230" y="167"/>
                </a:lnTo>
                <a:lnTo>
                  <a:pt x="183" y="123"/>
                </a:lnTo>
                <a:lnTo>
                  <a:pt x="183" y="123"/>
                </a:lnTo>
                <a:close/>
              </a:path>
            </a:pathLst>
          </a:custGeom>
          <a:solidFill>
            <a:srgbClr val="0BC179"/>
          </a:solidFill>
          <a:ln>
            <a:noFill/>
          </a:ln>
        </p:spPr>
        <p:txBody>
          <a:bodyPr vert="horz" wrap="square" lIns="82930" tIns="41465" rIns="82930" bIns="4146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33"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9" name="Group 15"/>
          <p:cNvGrpSpPr>
            <a:grpSpLocks noChangeAspect="1"/>
          </p:cNvGrpSpPr>
          <p:nvPr/>
        </p:nvGrpSpPr>
        <p:grpSpPr bwMode="auto">
          <a:xfrm>
            <a:off x="838200" y="2103711"/>
            <a:ext cx="326845" cy="275012"/>
            <a:chOff x="329" y="1384"/>
            <a:chExt cx="227" cy="191"/>
          </a:xfrm>
          <a:solidFill>
            <a:srgbClr val="0BC179"/>
          </a:solidFill>
        </p:grpSpPr>
        <p:sp>
          <p:nvSpPr>
            <p:cNvPr id="51" name="Freeform 16"/>
            <p:cNvSpPr>
              <a:spLocks/>
            </p:cNvSpPr>
            <p:nvPr/>
          </p:nvSpPr>
          <p:spPr bwMode="auto">
            <a:xfrm>
              <a:off x="329" y="1384"/>
              <a:ext cx="227" cy="191"/>
            </a:xfrm>
            <a:custGeom>
              <a:avLst/>
              <a:gdLst>
                <a:gd name="T0" fmla="*/ 104 w 227"/>
                <a:gd name="T1" fmla="*/ 188 h 191"/>
                <a:gd name="T2" fmla="*/ 15 w 227"/>
                <a:gd name="T3" fmla="*/ 106 h 191"/>
                <a:gd name="T4" fmla="*/ 15 w 227"/>
                <a:gd name="T5" fmla="*/ 106 h 191"/>
                <a:gd name="T6" fmla="*/ 9 w 227"/>
                <a:gd name="T7" fmla="*/ 96 h 191"/>
                <a:gd name="T8" fmla="*/ 3 w 227"/>
                <a:gd name="T9" fmla="*/ 85 h 191"/>
                <a:gd name="T10" fmla="*/ 0 w 227"/>
                <a:gd name="T11" fmla="*/ 73 h 191"/>
                <a:gd name="T12" fmla="*/ 0 w 227"/>
                <a:gd name="T13" fmla="*/ 60 h 191"/>
                <a:gd name="T14" fmla="*/ 0 w 227"/>
                <a:gd name="T15" fmla="*/ 60 h 191"/>
                <a:gd name="T16" fmla="*/ 0 w 227"/>
                <a:gd name="T17" fmla="*/ 46 h 191"/>
                <a:gd name="T18" fmla="*/ 3 w 227"/>
                <a:gd name="T19" fmla="*/ 34 h 191"/>
                <a:gd name="T20" fmla="*/ 9 w 227"/>
                <a:gd name="T21" fmla="*/ 24 h 191"/>
                <a:gd name="T22" fmla="*/ 15 w 227"/>
                <a:gd name="T23" fmla="*/ 15 h 191"/>
                <a:gd name="T24" fmla="*/ 24 w 227"/>
                <a:gd name="T25" fmla="*/ 9 h 191"/>
                <a:gd name="T26" fmla="*/ 34 w 227"/>
                <a:gd name="T27" fmla="*/ 3 h 191"/>
                <a:gd name="T28" fmla="*/ 46 w 227"/>
                <a:gd name="T29" fmla="*/ 0 h 191"/>
                <a:gd name="T30" fmla="*/ 58 w 227"/>
                <a:gd name="T31" fmla="*/ 0 h 191"/>
                <a:gd name="T32" fmla="*/ 58 w 227"/>
                <a:gd name="T33" fmla="*/ 0 h 191"/>
                <a:gd name="T34" fmla="*/ 68 w 227"/>
                <a:gd name="T35" fmla="*/ 0 h 191"/>
                <a:gd name="T36" fmla="*/ 79 w 227"/>
                <a:gd name="T37" fmla="*/ 2 h 191"/>
                <a:gd name="T38" fmla="*/ 87 w 227"/>
                <a:gd name="T39" fmla="*/ 5 h 191"/>
                <a:gd name="T40" fmla="*/ 94 w 227"/>
                <a:gd name="T41" fmla="*/ 9 h 191"/>
                <a:gd name="T42" fmla="*/ 101 w 227"/>
                <a:gd name="T43" fmla="*/ 14 h 191"/>
                <a:gd name="T44" fmla="*/ 106 w 227"/>
                <a:gd name="T45" fmla="*/ 20 h 191"/>
                <a:gd name="T46" fmla="*/ 111 w 227"/>
                <a:gd name="T47" fmla="*/ 27 h 191"/>
                <a:gd name="T48" fmla="*/ 114 w 227"/>
                <a:gd name="T49" fmla="*/ 36 h 191"/>
                <a:gd name="T50" fmla="*/ 114 w 227"/>
                <a:gd name="T51" fmla="*/ 36 h 191"/>
                <a:gd name="T52" fmla="*/ 116 w 227"/>
                <a:gd name="T53" fmla="*/ 27 h 191"/>
                <a:gd name="T54" fmla="*/ 121 w 227"/>
                <a:gd name="T55" fmla="*/ 20 h 191"/>
                <a:gd name="T56" fmla="*/ 126 w 227"/>
                <a:gd name="T57" fmla="*/ 14 h 191"/>
                <a:gd name="T58" fmla="*/ 133 w 227"/>
                <a:gd name="T59" fmla="*/ 9 h 191"/>
                <a:gd name="T60" fmla="*/ 140 w 227"/>
                <a:gd name="T61" fmla="*/ 5 h 191"/>
                <a:gd name="T62" fmla="*/ 148 w 227"/>
                <a:gd name="T63" fmla="*/ 2 h 191"/>
                <a:gd name="T64" fmla="*/ 159 w 227"/>
                <a:gd name="T65" fmla="*/ 0 h 191"/>
                <a:gd name="T66" fmla="*/ 169 w 227"/>
                <a:gd name="T67" fmla="*/ 0 h 191"/>
                <a:gd name="T68" fmla="*/ 169 w 227"/>
                <a:gd name="T69" fmla="*/ 0 h 191"/>
                <a:gd name="T70" fmla="*/ 183 w 227"/>
                <a:gd name="T71" fmla="*/ 0 h 191"/>
                <a:gd name="T72" fmla="*/ 193 w 227"/>
                <a:gd name="T73" fmla="*/ 3 h 191"/>
                <a:gd name="T74" fmla="*/ 203 w 227"/>
                <a:gd name="T75" fmla="*/ 9 h 191"/>
                <a:gd name="T76" fmla="*/ 212 w 227"/>
                <a:gd name="T77" fmla="*/ 15 h 191"/>
                <a:gd name="T78" fmla="*/ 218 w 227"/>
                <a:gd name="T79" fmla="*/ 24 h 191"/>
                <a:gd name="T80" fmla="*/ 224 w 227"/>
                <a:gd name="T81" fmla="*/ 34 h 191"/>
                <a:gd name="T82" fmla="*/ 227 w 227"/>
                <a:gd name="T83" fmla="*/ 46 h 191"/>
                <a:gd name="T84" fmla="*/ 227 w 227"/>
                <a:gd name="T85" fmla="*/ 60 h 191"/>
                <a:gd name="T86" fmla="*/ 227 w 227"/>
                <a:gd name="T87" fmla="*/ 60 h 191"/>
                <a:gd name="T88" fmla="*/ 227 w 227"/>
                <a:gd name="T89" fmla="*/ 73 h 191"/>
                <a:gd name="T90" fmla="*/ 224 w 227"/>
                <a:gd name="T91" fmla="*/ 85 h 191"/>
                <a:gd name="T92" fmla="*/ 218 w 227"/>
                <a:gd name="T93" fmla="*/ 96 h 191"/>
                <a:gd name="T94" fmla="*/ 212 w 227"/>
                <a:gd name="T95" fmla="*/ 106 h 191"/>
                <a:gd name="T96" fmla="*/ 123 w 227"/>
                <a:gd name="T97" fmla="*/ 188 h 191"/>
                <a:gd name="T98" fmla="*/ 123 w 227"/>
                <a:gd name="T99" fmla="*/ 188 h 191"/>
                <a:gd name="T100" fmla="*/ 118 w 227"/>
                <a:gd name="T101" fmla="*/ 191 h 191"/>
                <a:gd name="T102" fmla="*/ 114 w 227"/>
                <a:gd name="T103" fmla="*/ 191 h 191"/>
                <a:gd name="T104" fmla="*/ 114 w 227"/>
                <a:gd name="T105" fmla="*/ 191 h 191"/>
                <a:gd name="T106" fmla="*/ 109 w 227"/>
                <a:gd name="T107" fmla="*/ 191 h 191"/>
                <a:gd name="T108" fmla="*/ 104 w 227"/>
                <a:gd name="T109" fmla="*/ 188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7" h="191">
                  <a:moveTo>
                    <a:pt x="104" y="188"/>
                  </a:moveTo>
                  <a:lnTo>
                    <a:pt x="15" y="106"/>
                  </a:lnTo>
                  <a:lnTo>
                    <a:pt x="15" y="106"/>
                  </a:lnTo>
                  <a:lnTo>
                    <a:pt x="9" y="96"/>
                  </a:lnTo>
                  <a:lnTo>
                    <a:pt x="3" y="85"/>
                  </a:lnTo>
                  <a:lnTo>
                    <a:pt x="0" y="73"/>
                  </a:lnTo>
                  <a:lnTo>
                    <a:pt x="0" y="60"/>
                  </a:lnTo>
                  <a:lnTo>
                    <a:pt x="0" y="60"/>
                  </a:lnTo>
                  <a:lnTo>
                    <a:pt x="0" y="46"/>
                  </a:lnTo>
                  <a:lnTo>
                    <a:pt x="3" y="34"/>
                  </a:lnTo>
                  <a:lnTo>
                    <a:pt x="9" y="24"/>
                  </a:lnTo>
                  <a:lnTo>
                    <a:pt x="15" y="15"/>
                  </a:lnTo>
                  <a:lnTo>
                    <a:pt x="24" y="9"/>
                  </a:lnTo>
                  <a:lnTo>
                    <a:pt x="34" y="3"/>
                  </a:lnTo>
                  <a:lnTo>
                    <a:pt x="46" y="0"/>
                  </a:lnTo>
                  <a:lnTo>
                    <a:pt x="58" y="0"/>
                  </a:lnTo>
                  <a:lnTo>
                    <a:pt x="58" y="0"/>
                  </a:lnTo>
                  <a:lnTo>
                    <a:pt x="68" y="0"/>
                  </a:lnTo>
                  <a:lnTo>
                    <a:pt x="79" y="2"/>
                  </a:lnTo>
                  <a:lnTo>
                    <a:pt x="87" y="5"/>
                  </a:lnTo>
                  <a:lnTo>
                    <a:pt x="94" y="9"/>
                  </a:lnTo>
                  <a:lnTo>
                    <a:pt x="101" y="14"/>
                  </a:lnTo>
                  <a:lnTo>
                    <a:pt x="106" y="20"/>
                  </a:lnTo>
                  <a:lnTo>
                    <a:pt x="111" y="27"/>
                  </a:lnTo>
                  <a:lnTo>
                    <a:pt x="114" y="36"/>
                  </a:lnTo>
                  <a:lnTo>
                    <a:pt x="114" y="36"/>
                  </a:lnTo>
                  <a:lnTo>
                    <a:pt x="116" y="27"/>
                  </a:lnTo>
                  <a:lnTo>
                    <a:pt x="121" y="20"/>
                  </a:lnTo>
                  <a:lnTo>
                    <a:pt x="126" y="14"/>
                  </a:lnTo>
                  <a:lnTo>
                    <a:pt x="133" y="9"/>
                  </a:lnTo>
                  <a:lnTo>
                    <a:pt x="140" y="5"/>
                  </a:lnTo>
                  <a:lnTo>
                    <a:pt x="148" y="2"/>
                  </a:lnTo>
                  <a:lnTo>
                    <a:pt x="159" y="0"/>
                  </a:lnTo>
                  <a:lnTo>
                    <a:pt x="169" y="0"/>
                  </a:lnTo>
                  <a:lnTo>
                    <a:pt x="169" y="0"/>
                  </a:lnTo>
                  <a:lnTo>
                    <a:pt x="183" y="0"/>
                  </a:lnTo>
                  <a:lnTo>
                    <a:pt x="193" y="3"/>
                  </a:lnTo>
                  <a:lnTo>
                    <a:pt x="203" y="9"/>
                  </a:lnTo>
                  <a:lnTo>
                    <a:pt x="212" y="15"/>
                  </a:lnTo>
                  <a:lnTo>
                    <a:pt x="218" y="24"/>
                  </a:lnTo>
                  <a:lnTo>
                    <a:pt x="224" y="34"/>
                  </a:lnTo>
                  <a:lnTo>
                    <a:pt x="227" y="46"/>
                  </a:lnTo>
                  <a:lnTo>
                    <a:pt x="227" y="60"/>
                  </a:lnTo>
                  <a:lnTo>
                    <a:pt x="227" y="60"/>
                  </a:lnTo>
                  <a:lnTo>
                    <a:pt x="227" y="73"/>
                  </a:lnTo>
                  <a:lnTo>
                    <a:pt x="224" y="85"/>
                  </a:lnTo>
                  <a:lnTo>
                    <a:pt x="218" y="96"/>
                  </a:lnTo>
                  <a:lnTo>
                    <a:pt x="212" y="106"/>
                  </a:lnTo>
                  <a:lnTo>
                    <a:pt x="123" y="188"/>
                  </a:lnTo>
                  <a:lnTo>
                    <a:pt x="123" y="188"/>
                  </a:lnTo>
                  <a:lnTo>
                    <a:pt x="118" y="191"/>
                  </a:lnTo>
                  <a:lnTo>
                    <a:pt x="114" y="191"/>
                  </a:lnTo>
                  <a:lnTo>
                    <a:pt x="114" y="191"/>
                  </a:lnTo>
                  <a:lnTo>
                    <a:pt x="109" y="191"/>
                  </a:lnTo>
                  <a:lnTo>
                    <a:pt x="104"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17"/>
            <p:cNvSpPr>
              <a:spLocks/>
            </p:cNvSpPr>
            <p:nvPr/>
          </p:nvSpPr>
          <p:spPr bwMode="auto">
            <a:xfrm>
              <a:off x="329" y="1384"/>
              <a:ext cx="227" cy="191"/>
            </a:xfrm>
            <a:custGeom>
              <a:avLst/>
              <a:gdLst>
                <a:gd name="T0" fmla="*/ 104 w 227"/>
                <a:gd name="T1" fmla="*/ 188 h 191"/>
                <a:gd name="T2" fmla="*/ 15 w 227"/>
                <a:gd name="T3" fmla="*/ 106 h 191"/>
                <a:gd name="T4" fmla="*/ 15 w 227"/>
                <a:gd name="T5" fmla="*/ 106 h 191"/>
                <a:gd name="T6" fmla="*/ 9 w 227"/>
                <a:gd name="T7" fmla="*/ 96 h 191"/>
                <a:gd name="T8" fmla="*/ 3 w 227"/>
                <a:gd name="T9" fmla="*/ 85 h 191"/>
                <a:gd name="T10" fmla="*/ 0 w 227"/>
                <a:gd name="T11" fmla="*/ 73 h 191"/>
                <a:gd name="T12" fmla="*/ 0 w 227"/>
                <a:gd name="T13" fmla="*/ 60 h 191"/>
                <a:gd name="T14" fmla="*/ 0 w 227"/>
                <a:gd name="T15" fmla="*/ 60 h 191"/>
                <a:gd name="T16" fmla="*/ 0 w 227"/>
                <a:gd name="T17" fmla="*/ 46 h 191"/>
                <a:gd name="T18" fmla="*/ 3 w 227"/>
                <a:gd name="T19" fmla="*/ 34 h 191"/>
                <a:gd name="T20" fmla="*/ 9 w 227"/>
                <a:gd name="T21" fmla="*/ 24 h 191"/>
                <a:gd name="T22" fmla="*/ 15 w 227"/>
                <a:gd name="T23" fmla="*/ 15 h 191"/>
                <a:gd name="T24" fmla="*/ 24 w 227"/>
                <a:gd name="T25" fmla="*/ 9 h 191"/>
                <a:gd name="T26" fmla="*/ 34 w 227"/>
                <a:gd name="T27" fmla="*/ 3 h 191"/>
                <a:gd name="T28" fmla="*/ 46 w 227"/>
                <a:gd name="T29" fmla="*/ 0 h 191"/>
                <a:gd name="T30" fmla="*/ 58 w 227"/>
                <a:gd name="T31" fmla="*/ 0 h 191"/>
                <a:gd name="T32" fmla="*/ 58 w 227"/>
                <a:gd name="T33" fmla="*/ 0 h 191"/>
                <a:gd name="T34" fmla="*/ 68 w 227"/>
                <a:gd name="T35" fmla="*/ 0 h 191"/>
                <a:gd name="T36" fmla="*/ 79 w 227"/>
                <a:gd name="T37" fmla="*/ 2 h 191"/>
                <a:gd name="T38" fmla="*/ 87 w 227"/>
                <a:gd name="T39" fmla="*/ 5 h 191"/>
                <a:gd name="T40" fmla="*/ 94 w 227"/>
                <a:gd name="T41" fmla="*/ 9 h 191"/>
                <a:gd name="T42" fmla="*/ 101 w 227"/>
                <a:gd name="T43" fmla="*/ 14 h 191"/>
                <a:gd name="T44" fmla="*/ 106 w 227"/>
                <a:gd name="T45" fmla="*/ 20 h 191"/>
                <a:gd name="T46" fmla="*/ 111 w 227"/>
                <a:gd name="T47" fmla="*/ 27 h 191"/>
                <a:gd name="T48" fmla="*/ 114 w 227"/>
                <a:gd name="T49" fmla="*/ 36 h 191"/>
                <a:gd name="T50" fmla="*/ 114 w 227"/>
                <a:gd name="T51" fmla="*/ 36 h 191"/>
                <a:gd name="T52" fmla="*/ 116 w 227"/>
                <a:gd name="T53" fmla="*/ 27 h 191"/>
                <a:gd name="T54" fmla="*/ 121 w 227"/>
                <a:gd name="T55" fmla="*/ 20 h 191"/>
                <a:gd name="T56" fmla="*/ 126 w 227"/>
                <a:gd name="T57" fmla="*/ 14 h 191"/>
                <a:gd name="T58" fmla="*/ 133 w 227"/>
                <a:gd name="T59" fmla="*/ 9 h 191"/>
                <a:gd name="T60" fmla="*/ 140 w 227"/>
                <a:gd name="T61" fmla="*/ 5 h 191"/>
                <a:gd name="T62" fmla="*/ 148 w 227"/>
                <a:gd name="T63" fmla="*/ 2 h 191"/>
                <a:gd name="T64" fmla="*/ 159 w 227"/>
                <a:gd name="T65" fmla="*/ 0 h 191"/>
                <a:gd name="T66" fmla="*/ 169 w 227"/>
                <a:gd name="T67" fmla="*/ 0 h 191"/>
                <a:gd name="T68" fmla="*/ 169 w 227"/>
                <a:gd name="T69" fmla="*/ 0 h 191"/>
                <a:gd name="T70" fmla="*/ 183 w 227"/>
                <a:gd name="T71" fmla="*/ 0 h 191"/>
                <a:gd name="T72" fmla="*/ 193 w 227"/>
                <a:gd name="T73" fmla="*/ 3 h 191"/>
                <a:gd name="T74" fmla="*/ 203 w 227"/>
                <a:gd name="T75" fmla="*/ 9 h 191"/>
                <a:gd name="T76" fmla="*/ 212 w 227"/>
                <a:gd name="T77" fmla="*/ 15 h 191"/>
                <a:gd name="T78" fmla="*/ 218 w 227"/>
                <a:gd name="T79" fmla="*/ 24 h 191"/>
                <a:gd name="T80" fmla="*/ 224 w 227"/>
                <a:gd name="T81" fmla="*/ 34 h 191"/>
                <a:gd name="T82" fmla="*/ 227 w 227"/>
                <a:gd name="T83" fmla="*/ 46 h 191"/>
                <a:gd name="T84" fmla="*/ 227 w 227"/>
                <a:gd name="T85" fmla="*/ 60 h 191"/>
                <a:gd name="T86" fmla="*/ 227 w 227"/>
                <a:gd name="T87" fmla="*/ 60 h 191"/>
                <a:gd name="T88" fmla="*/ 227 w 227"/>
                <a:gd name="T89" fmla="*/ 73 h 191"/>
                <a:gd name="T90" fmla="*/ 224 w 227"/>
                <a:gd name="T91" fmla="*/ 85 h 191"/>
                <a:gd name="T92" fmla="*/ 218 w 227"/>
                <a:gd name="T93" fmla="*/ 96 h 191"/>
                <a:gd name="T94" fmla="*/ 212 w 227"/>
                <a:gd name="T95" fmla="*/ 106 h 191"/>
                <a:gd name="T96" fmla="*/ 123 w 227"/>
                <a:gd name="T97" fmla="*/ 188 h 191"/>
                <a:gd name="T98" fmla="*/ 123 w 227"/>
                <a:gd name="T99" fmla="*/ 188 h 191"/>
                <a:gd name="T100" fmla="*/ 118 w 227"/>
                <a:gd name="T101" fmla="*/ 191 h 191"/>
                <a:gd name="T102" fmla="*/ 114 w 227"/>
                <a:gd name="T103" fmla="*/ 191 h 191"/>
                <a:gd name="T104" fmla="*/ 114 w 227"/>
                <a:gd name="T105" fmla="*/ 191 h 191"/>
                <a:gd name="T106" fmla="*/ 109 w 227"/>
                <a:gd name="T107" fmla="*/ 191 h 191"/>
                <a:gd name="T108" fmla="*/ 104 w 227"/>
                <a:gd name="T109" fmla="*/ 188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7" h="191">
                  <a:moveTo>
                    <a:pt x="104" y="188"/>
                  </a:moveTo>
                  <a:lnTo>
                    <a:pt x="15" y="106"/>
                  </a:lnTo>
                  <a:lnTo>
                    <a:pt x="15" y="106"/>
                  </a:lnTo>
                  <a:lnTo>
                    <a:pt x="9" y="96"/>
                  </a:lnTo>
                  <a:lnTo>
                    <a:pt x="3" y="85"/>
                  </a:lnTo>
                  <a:lnTo>
                    <a:pt x="0" y="73"/>
                  </a:lnTo>
                  <a:lnTo>
                    <a:pt x="0" y="60"/>
                  </a:lnTo>
                  <a:lnTo>
                    <a:pt x="0" y="60"/>
                  </a:lnTo>
                  <a:lnTo>
                    <a:pt x="0" y="46"/>
                  </a:lnTo>
                  <a:lnTo>
                    <a:pt x="3" y="34"/>
                  </a:lnTo>
                  <a:lnTo>
                    <a:pt x="9" y="24"/>
                  </a:lnTo>
                  <a:lnTo>
                    <a:pt x="15" y="15"/>
                  </a:lnTo>
                  <a:lnTo>
                    <a:pt x="24" y="9"/>
                  </a:lnTo>
                  <a:lnTo>
                    <a:pt x="34" y="3"/>
                  </a:lnTo>
                  <a:lnTo>
                    <a:pt x="46" y="0"/>
                  </a:lnTo>
                  <a:lnTo>
                    <a:pt x="58" y="0"/>
                  </a:lnTo>
                  <a:lnTo>
                    <a:pt x="58" y="0"/>
                  </a:lnTo>
                  <a:lnTo>
                    <a:pt x="68" y="0"/>
                  </a:lnTo>
                  <a:lnTo>
                    <a:pt x="79" y="2"/>
                  </a:lnTo>
                  <a:lnTo>
                    <a:pt x="87" y="5"/>
                  </a:lnTo>
                  <a:lnTo>
                    <a:pt x="94" y="9"/>
                  </a:lnTo>
                  <a:lnTo>
                    <a:pt x="101" y="14"/>
                  </a:lnTo>
                  <a:lnTo>
                    <a:pt x="106" y="20"/>
                  </a:lnTo>
                  <a:lnTo>
                    <a:pt x="111" y="27"/>
                  </a:lnTo>
                  <a:lnTo>
                    <a:pt x="114" y="36"/>
                  </a:lnTo>
                  <a:lnTo>
                    <a:pt x="114" y="36"/>
                  </a:lnTo>
                  <a:lnTo>
                    <a:pt x="116" y="27"/>
                  </a:lnTo>
                  <a:lnTo>
                    <a:pt x="121" y="20"/>
                  </a:lnTo>
                  <a:lnTo>
                    <a:pt x="126" y="14"/>
                  </a:lnTo>
                  <a:lnTo>
                    <a:pt x="133" y="9"/>
                  </a:lnTo>
                  <a:lnTo>
                    <a:pt x="140" y="5"/>
                  </a:lnTo>
                  <a:lnTo>
                    <a:pt x="148" y="2"/>
                  </a:lnTo>
                  <a:lnTo>
                    <a:pt x="159" y="0"/>
                  </a:lnTo>
                  <a:lnTo>
                    <a:pt x="169" y="0"/>
                  </a:lnTo>
                  <a:lnTo>
                    <a:pt x="169" y="0"/>
                  </a:lnTo>
                  <a:lnTo>
                    <a:pt x="183" y="0"/>
                  </a:lnTo>
                  <a:lnTo>
                    <a:pt x="193" y="3"/>
                  </a:lnTo>
                  <a:lnTo>
                    <a:pt x="203" y="9"/>
                  </a:lnTo>
                  <a:lnTo>
                    <a:pt x="212" y="15"/>
                  </a:lnTo>
                  <a:lnTo>
                    <a:pt x="218" y="24"/>
                  </a:lnTo>
                  <a:lnTo>
                    <a:pt x="224" y="34"/>
                  </a:lnTo>
                  <a:lnTo>
                    <a:pt x="227" y="46"/>
                  </a:lnTo>
                  <a:lnTo>
                    <a:pt x="227" y="60"/>
                  </a:lnTo>
                  <a:lnTo>
                    <a:pt x="227" y="60"/>
                  </a:lnTo>
                  <a:lnTo>
                    <a:pt x="227" y="73"/>
                  </a:lnTo>
                  <a:lnTo>
                    <a:pt x="224" y="85"/>
                  </a:lnTo>
                  <a:lnTo>
                    <a:pt x="218" y="96"/>
                  </a:lnTo>
                  <a:lnTo>
                    <a:pt x="212" y="106"/>
                  </a:lnTo>
                  <a:lnTo>
                    <a:pt x="123" y="188"/>
                  </a:lnTo>
                  <a:lnTo>
                    <a:pt x="123" y="188"/>
                  </a:lnTo>
                  <a:lnTo>
                    <a:pt x="118" y="191"/>
                  </a:lnTo>
                  <a:lnTo>
                    <a:pt x="114" y="191"/>
                  </a:lnTo>
                  <a:lnTo>
                    <a:pt x="114" y="191"/>
                  </a:lnTo>
                  <a:lnTo>
                    <a:pt x="109" y="191"/>
                  </a:lnTo>
                  <a:lnTo>
                    <a:pt x="104" y="188"/>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33"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Content Placeholder 2">
            <a:extLst>
              <a:ext uri="{FF2B5EF4-FFF2-40B4-BE49-F238E27FC236}">
                <a16:creationId xmlns:a16="http://schemas.microsoft.com/office/drawing/2014/main" id="{9A830B89-D960-B37E-E931-021CD6D0CE0E}"/>
              </a:ext>
            </a:extLst>
          </p:cNvPr>
          <p:cNvSpPr txBox="1">
            <a:spLocks/>
          </p:cNvSpPr>
          <p:nvPr/>
        </p:nvSpPr>
        <p:spPr>
          <a:xfrm>
            <a:off x="8866257" y="366554"/>
            <a:ext cx="3325743" cy="4902856"/>
          </a:xfrm>
          <a:prstGeom prst="rect">
            <a:avLst/>
          </a:prstGeom>
        </p:spPr>
        <p:txBody>
          <a:bodyPr anchor="t"/>
          <a:lstStyle>
            <a:lvl1pPr marL="0" indent="0" algn="l" defTabSz="1042990" rtl="0" eaLnBrk="1" latinLnBrk="0" hangingPunct="1">
              <a:lnSpc>
                <a:spcPct val="120000"/>
              </a:lnSpc>
              <a:spcBef>
                <a:spcPts val="1800"/>
              </a:spcBef>
              <a:buFont typeface="Arial" panose="020B0604020202020204" pitchFamily="34" charset="0"/>
              <a:buNone/>
              <a:defRPr sz="1600" kern="1200">
                <a:solidFill>
                  <a:schemeClr val="accent1"/>
                </a:solidFill>
                <a:latin typeface="Fira Sans Medium" pitchFamily="34" charset="0"/>
                <a:ea typeface="Fira Sans Medium" pitchFamily="34" charset="0"/>
                <a:cs typeface="+mn-cs"/>
              </a:defRPr>
            </a:lvl1pPr>
            <a:lvl2pPr marL="1588" indent="0" algn="l" defTabSz="1042990" rtl="0" eaLnBrk="1" latinLnBrk="0" hangingPunct="1">
              <a:lnSpc>
                <a:spcPct val="114000"/>
              </a:lnSpc>
              <a:spcBef>
                <a:spcPts val="600"/>
              </a:spcBef>
              <a:spcAft>
                <a:spcPts val="600"/>
              </a:spcAft>
              <a:buFont typeface="Arial" panose="020B0604020202020204" pitchFamily="34" charset="0"/>
              <a:buNone/>
              <a:defRPr sz="1200" kern="1200">
                <a:solidFill>
                  <a:schemeClr val="tx1"/>
                </a:solidFill>
                <a:latin typeface="Fira Sans Light" pitchFamily="34" charset="0"/>
                <a:ea typeface="Fira Sans Light" pitchFamily="34" charset="0"/>
                <a:cs typeface="+mn-cs"/>
              </a:defRPr>
            </a:lvl2pPr>
            <a:lvl3pPr marL="176201" indent="-176201" algn="l" defTabSz="1042990" rtl="0" eaLnBrk="1" latinLnBrk="0" hangingPunct="1">
              <a:lnSpc>
                <a:spcPct val="114000"/>
              </a:lnSpc>
              <a:spcBef>
                <a:spcPct val="20000"/>
              </a:spcBef>
              <a:buClr>
                <a:schemeClr val="accent1"/>
              </a:buClr>
              <a:buFont typeface="Arial" panose="020B0604020202020204" pitchFamily="34" charset="0"/>
              <a:buChar char="•"/>
              <a:defRPr sz="1200" kern="1200">
                <a:solidFill>
                  <a:schemeClr val="tx1"/>
                </a:solidFill>
                <a:latin typeface="Fira Sans Light" pitchFamily="34" charset="0"/>
                <a:ea typeface="Fira Sans Light" pitchFamily="34" charset="0"/>
                <a:cs typeface="+mn-cs"/>
              </a:defRPr>
            </a:lvl3pPr>
            <a:lvl4pPr marL="363515" indent="-187314" algn="l" defTabSz="1042990" rtl="0" eaLnBrk="1" latinLnBrk="0" hangingPunct="1">
              <a:lnSpc>
                <a:spcPct val="114000"/>
              </a:lnSpc>
              <a:spcBef>
                <a:spcPct val="20000"/>
              </a:spcBef>
              <a:buFont typeface="Arial" panose="020B0604020202020204" pitchFamily="34" charset="0"/>
              <a:buChar char="–"/>
              <a:defRPr sz="1200" kern="1200">
                <a:solidFill>
                  <a:schemeClr val="tx1"/>
                </a:solidFill>
                <a:latin typeface="Fira Sans Light" pitchFamily="34" charset="0"/>
                <a:ea typeface="Fira Sans Light" pitchFamily="34" charset="0"/>
                <a:cs typeface="+mn-cs"/>
              </a:defRPr>
            </a:lvl4pPr>
            <a:lvl5pPr marL="0" indent="0" algn="l" defTabSz="1042990" rtl="0" eaLnBrk="1" latinLnBrk="0" hangingPunct="1">
              <a:lnSpc>
                <a:spcPct val="120000"/>
              </a:lnSpc>
              <a:spcBef>
                <a:spcPts val="1200"/>
              </a:spcBef>
              <a:spcAft>
                <a:spcPts val="299"/>
              </a:spcAft>
              <a:buFont typeface="Arial" panose="020B0604020202020204" pitchFamily="34" charset="0"/>
              <a:buNone/>
              <a:tabLst/>
              <a:defRPr sz="1300" kern="1200">
                <a:solidFill>
                  <a:schemeClr val="tx2"/>
                </a:solidFill>
                <a:latin typeface="Fira Sans Medium" pitchFamily="34" charset="0"/>
                <a:ea typeface="Fira Sans Medium" pitchFamily="34" charset="0"/>
                <a:cs typeface="+mn-cs"/>
              </a:defRPr>
            </a:lvl5pPr>
            <a:lvl6pPr marL="2868222" indent="-260748" algn="l" defTabSz="104299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718" indent="-260748" algn="l" defTabSz="104299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213" indent="-260748" algn="l" defTabSz="104299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708" indent="-260748" algn="l" defTabSz="104299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marR="0" lvl="0" indent="0" algn="l" defTabSz="1042990" rtl="0" eaLnBrk="1" fontAlgn="auto" latinLnBrk="0" hangingPunct="1">
              <a:lnSpc>
                <a:spcPct val="90000"/>
              </a:lnSpc>
              <a:spcBef>
                <a:spcPts val="1800"/>
              </a:spcBef>
              <a:spcAft>
                <a:spcPts val="0"/>
              </a:spcAft>
              <a:buClrTx/>
              <a:buSzTx/>
              <a:buFont typeface="Arial" panose="020B0604020202020204" pitchFamily="34" charset="0"/>
              <a:buNone/>
              <a:tabLst/>
              <a:defRPr/>
            </a:pPr>
            <a:r>
              <a:rPr kumimoji="0" lang="en-GB" sz="1451" b="0" i="0" u="none" strike="noStrike" kern="1200" cap="none" spc="0" normalizeH="0" baseline="0" noProof="0" dirty="0">
                <a:ln>
                  <a:noFill/>
                </a:ln>
                <a:solidFill>
                  <a:srgbClr val="0BC179"/>
                </a:solidFill>
                <a:effectLst/>
                <a:uLnTx/>
                <a:uFillTx/>
                <a:latin typeface="Fira Sans ExtraLight" pitchFamily="34" charset="0"/>
                <a:cs typeface="+mn-cs"/>
              </a:rPr>
              <a:t>The care is </a:t>
            </a:r>
            <a:r>
              <a:rPr kumimoji="0" lang="en-GB" sz="1451" b="0" i="0" u="sng" strike="noStrike" kern="1200" cap="none" spc="0" normalizeH="0" baseline="0" noProof="0" dirty="0">
                <a:ln>
                  <a:noFill/>
                </a:ln>
                <a:solidFill>
                  <a:srgbClr val="0BC179"/>
                </a:solidFill>
                <a:effectLst/>
                <a:uLnTx/>
                <a:uFillTx/>
                <a:latin typeface="Fira Sans ExtraLight" pitchFamily="34" charset="0"/>
                <a:cs typeface="+mn-cs"/>
              </a:rPr>
              <a:t>outstanding</a:t>
            </a:r>
            <a:r>
              <a:rPr kumimoji="0" lang="en-GB" sz="1451" b="0" i="0" u="none" strike="noStrike" kern="1200" cap="none" spc="0" normalizeH="0" baseline="0" noProof="0" dirty="0">
                <a:ln>
                  <a:noFill/>
                </a:ln>
                <a:solidFill>
                  <a:srgbClr val="0BC179"/>
                </a:solidFill>
                <a:effectLst/>
                <a:uLnTx/>
                <a:uFillTx/>
                <a:latin typeface="Fira Sans ExtraLight" pitchFamily="34" charset="0"/>
                <a:cs typeface="+mn-cs"/>
              </a:rPr>
              <a:t>, if I could rate Be Caring higher I would. The carers are part of the family and their smiles are infectious, my mood is improved when the carers attend….</a:t>
            </a:r>
            <a:endParaRPr kumimoji="0" lang="en-GB" sz="1451" b="0" i="0" u="none" strike="noStrike" kern="1200" cap="none" spc="0" normalizeH="0" baseline="0" noProof="0" dirty="0">
              <a:ln>
                <a:noFill/>
              </a:ln>
              <a:solidFill>
                <a:srgbClr val="0BC179"/>
              </a:solidFill>
              <a:effectLst/>
              <a:uLnTx/>
              <a:uFillTx/>
              <a:latin typeface="Fira Sans ExtraLight" pitchFamily="34" charset="0"/>
              <a:ea typeface="Fira Sans ExtraLight" pitchFamily="34" charset="0"/>
              <a:cs typeface="+mn-cs"/>
            </a:endParaRPr>
          </a:p>
        </p:txBody>
      </p:sp>
      <p:sp>
        <p:nvSpPr>
          <p:cNvPr id="8" name="Content Placeholder 2">
            <a:extLst>
              <a:ext uri="{FF2B5EF4-FFF2-40B4-BE49-F238E27FC236}">
                <a16:creationId xmlns:a16="http://schemas.microsoft.com/office/drawing/2014/main" id="{A14D8E87-D789-A022-6017-3EA1D0AA61A6}"/>
              </a:ext>
            </a:extLst>
          </p:cNvPr>
          <p:cNvSpPr txBox="1">
            <a:spLocks/>
          </p:cNvSpPr>
          <p:nvPr/>
        </p:nvSpPr>
        <p:spPr>
          <a:xfrm>
            <a:off x="8556218" y="-50745"/>
            <a:ext cx="2743024" cy="1191947"/>
          </a:xfrm>
          <a:prstGeom prst="rect">
            <a:avLst/>
          </a:prstGeom>
        </p:spPr>
        <p:txBody>
          <a:bodyPr vert="horz" lIns="0" tIns="0" rIns="0" bIns="0" rtlCol="0" anchor="ctr">
            <a:noAutofit/>
          </a:bodyPr>
          <a:lstStyle>
            <a:lvl1pPr marL="0" indent="0" algn="l" defTabSz="1043056" rtl="0" eaLnBrk="1" latinLnBrk="0" hangingPunct="1">
              <a:lnSpc>
                <a:spcPct val="120000"/>
              </a:lnSpc>
              <a:spcBef>
                <a:spcPts val="1800"/>
              </a:spcBef>
              <a:buFont typeface="Arial" panose="020B0604020202020204" pitchFamily="34" charset="0"/>
              <a:buNone/>
              <a:defRPr sz="1600" kern="1200">
                <a:solidFill>
                  <a:schemeClr val="bg1"/>
                </a:solidFill>
                <a:latin typeface="Fira Sans Light" pitchFamily="34" charset="0"/>
                <a:ea typeface="Fira Sans Light" pitchFamily="34" charset="0"/>
                <a:cs typeface="+mn-cs"/>
              </a:defRPr>
            </a:lvl1pPr>
            <a:lvl2pPr marL="1588" indent="0" algn="l" defTabSz="1043056" rtl="0" eaLnBrk="1" latinLnBrk="0" hangingPunct="1">
              <a:lnSpc>
                <a:spcPct val="114000"/>
              </a:lnSpc>
              <a:spcBef>
                <a:spcPts val="600"/>
              </a:spcBef>
              <a:spcAft>
                <a:spcPts val="600"/>
              </a:spcAft>
              <a:buFont typeface="Arial" panose="020B0604020202020204" pitchFamily="34" charset="0"/>
              <a:buNone/>
              <a:defRPr sz="1000" kern="1200">
                <a:solidFill>
                  <a:schemeClr val="bg1"/>
                </a:solidFill>
                <a:latin typeface="Fira Sans" pitchFamily="34" charset="0"/>
                <a:ea typeface="Fira Sans" pitchFamily="34" charset="0"/>
                <a:cs typeface="+mn-cs"/>
              </a:defRPr>
            </a:lvl2pPr>
            <a:lvl3pPr marL="176213" indent="-176213" algn="l" defTabSz="1043056" rtl="0" eaLnBrk="1" latinLnBrk="0" hangingPunct="1">
              <a:lnSpc>
                <a:spcPct val="114000"/>
              </a:lnSpc>
              <a:spcBef>
                <a:spcPct val="20000"/>
              </a:spcBef>
              <a:buClr>
                <a:schemeClr val="accent1"/>
              </a:buClr>
              <a:buFont typeface="Arial" panose="020B0604020202020204" pitchFamily="34" charset="0"/>
              <a:buChar char="•"/>
              <a:defRPr sz="1000" kern="1200">
                <a:solidFill>
                  <a:schemeClr val="bg1"/>
                </a:solidFill>
                <a:latin typeface="Fira Sans" pitchFamily="34" charset="0"/>
                <a:ea typeface="Fira Sans" pitchFamily="34" charset="0"/>
                <a:cs typeface="+mn-cs"/>
              </a:defRPr>
            </a:lvl3pPr>
            <a:lvl4pPr marL="363538" indent="-187325" algn="l" defTabSz="1043056" rtl="0" eaLnBrk="1" latinLnBrk="0" hangingPunct="1">
              <a:lnSpc>
                <a:spcPct val="114000"/>
              </a:lnSpc>
              <a:spcBef>
                <a:spcPct val="20000"/>
              </a:spcBef>
              <a:buFont typeface="Arial" panose="020B0604020202020204" pitchFamily="34" charset="0"/>
              <a:buChar char="–"/>
              <a:defRPr sz="1000" kern="1200">
                <a:solidFill>
                  <a:schemeClr val="bg1"/>
                </a:solidFill>
                <a:latin typeface="Fira Sans" pitchFamily="34" charset="0"/>
                <a:ea typeface="Fira Sans" pitchFamily="34" charset="0"/>
                <a:cs typeface="+mn-cs"/>
              </a:defRPr>
            </a:lvl4pPr>
            <a:lvl5pPr marL="0" indent="0" algn="l" defTabSz="1043056" rtl="0" eaLnBrk="1" latinLnBrk="0" hangingPunct="1">
              <a:lnSpc>
                <a:spcPct val="85000"/>
              </a:lnSpc>
              <a:spcBef>
                <a:spcPts val="1200"/>
              </a:spcBef>
              <a:spcAft>
                <a:spcPts val="300"/>
              </a:spcAft>
              <a:buFont typeface="Arial" panose="020B0604020202020204" pitchFamily="34" charset="0"/>
              <a:buNone/>
              <a:tabLst/>
              <a:defRPr sz="1100" kern="1200">
                <a:solidFill>
                  <a:schemeClr val="bg1"/>
                </a:solidFill>
                <a:latin typeface="Fira Sans Medium" pitchFamily="34" charset="0"/>
                <a:ea typeface="Fira Sans Medium" pitchFamily="34" charset="0"/>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marR="0" lvl="0" indent="0" algn="l" defTabSz="1043056" rtl="0" eaLnBrk="1" fontAlgn="auto" latinLnBrk="0" hangingPunct="1">
              <a:lnSpc>
                <a:spcPct val="120000"/>
              </a:lnSpc>
              <a:spcBef>
                <a:spcPts val="1800"/>
              </a:spcBef>
              <a:spcAft>
                <a:spcPts val="0"/>
              </a:spcAft>
              <a:buClrTx/>
              <a:buSzTx/>
              <a:buFont typeface="Arial" panose="020B0604020202020204" pitchFamily="34" charset="0"/>
              <a:buNone/>
              <a:tabLst/>
              <a:defRPr/>
            </a:pPr>
            <a:r>
              <a:rPr kumimoji="0" lang="en-GB" sz="7165" b="0" i="0" u="none" strike="noStrike" kern="1200" cap="none" spc="0" normalizeH="0" baseline="0" noProof="0" dirty="0">
                <a:ln>
                  <a:noFill/>
                </a:ln>
                <a:solidFill>
                  <a:srgbClr val="0BC179"/>
                </a:solidFill>
                <a:effectLst/>
                <a:uLnTx/>
                <a:uFillTx/>
                <a:latin typeface="Georgia" panose="02040502050405020303" pitchFamily="18" charset="0"/>
                <a:ea typeface="Fira Sans ExtraLight" pitchFamily="34" charset="0"/>
                <a:cs typeface="+mn-cs"/>
              </a:rPr>
              <a:t>“</a:t>
            </a:r>
          </a:p>
        </p:txBody>
      </p:sp>
      <p:sp>
        <p:nvSpPr>
          <p:cNvPr id="5" name="Rectangle 4">
            <a:extLst>
              <a:ext uri="{FF2B5EF4-FFF2-40B4-BE49-F238E27FC236}">
                <a16:creationId xmlns:a16="http://schemas.microsoft.com/office/drawing/2014/main" id="{7E43FCB2-B10B-AF8F-1432-71CEFD13429A}"/>
              </a:ext>
            </a:extLst>
          </p:cNvPr>
          <p:cNvSpPr/>
          <p:nvPr/>
        </p:nvSpPr>
        <p:spPr>
          <a:xfrm>
            <a:off x="735530" y="158447"/>
            <a:ext cx="8646851" cy="7168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2. Our impact investments</a:t>
            </a:r>
            <a:endParaRPr kumimoji="0" lang="en-GB"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B553CEA8-2500-596F-73B2-8769682D179A}"/>
              </a:ext>
            </a:extLst>
          </p:cNvPr>
          <p:cNvCxnSpPr/>
          <p:nvPr/>
        </p:nvCxnSpPr>
        <p:spPr>
          <a:xfrm>
            <a:off x="735530" y="1554480"/>
            <a:ext cx="11163100" cy="0"/>
          </a:xfrm>
          <a:prstGeom prst="line">
            <a:avLst/>
          </a:prstGeom>
          <a:ln>
            <a:solidFill>
              <a:srgbClr val="0BC179"/>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61FC8A6-AC68-870E-9BE9-24CB5B2321F9}"/>
              </a:ext>
            </a:extLst>
          </p:cNvPr>
          <p:cNvPicPr>
            <a:picLocks noChangeAspect="1"/>
          </p:cNvPicPr>
          <p:nvPr/>
        </p:nvPicPr>
        <p:blipFill>
          <a:blip r:embed="rId4"/>
          <a:stretch>
            <a:fillRect/>
          </a:stretch>
        </p:blipFill>
        <p:spPr>
          <a:xfrm>
            <a:off x="4949217" y="339996"/>
            <a:ext cx="2000179" cy="1057946"/>
          </a:xfrm>
          <a:prstGeom prst="rect">
            <a:avLst/>
          </a:prstGeom>
        </p:spPr>
      </p:pic>
      <p:pic>
        <p:nvPicPr>
          <p:cNvPr id="21" name="Picture 20">
            <a:extLst>
              <a:ext uri="{FF2B5EF4-FFF2-40B4-BE49-F238E27FC236}">
                <a16:creationId xmlns:a16="http://schemas.microsoft.com/office/drawing/2014/main" id="{DF706D90-34A5-7A9B-6C8F-FC3483055B5A}"/>
              </a:ext>
            </a:extLst>
          </p:cNvPr>
          <p:cNvPicPr>
            <a:picLocks noChangeAspect="1"/>
          </p:cNvPicPr>
          <p:nvPr/>
        </p:nvPicPr>
        <p:blipFill>
          <a:blip r:embed="rId5"/>
          <a:stretch>
            <a:fillRect/>
          </a:stretch>
        </p:blipFill>
        <p:spPr>
          <a:xfrm>
            <a:off x="429465" y="4381635"/>
            <a:ext cx="2743200" cy="1974715"/>
          </a:xfrm>
          <a:prstGeom prst="rect">
            <a:avLst/>
          </a:prstGeom>
        </p:spPr>
      </p:pic>
    </p:spTree>
    <p:extLst>
      <p:ext uri="{BB962C8B-B14F-4D97-AF65-F5344CB8AC3E}">
        <p14:creationId xmlns:p14="http://schemas.microsoft.com/office/powerpoint/2010/main" val="838618413"/>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dirty="0">
                <a:solidFill>
                  <a:srgbClr val="0BC179"/>
                </a:solidFill>
                <a:latin typeface="Fira Sans ExtraBold" pitchFamily="34" charset="0"/>
                <a:cs typeface="AngsanaUPC" panose="02020603050405020304" pitchFamily="18" charset="-34"/>
              </a:rPr>
              <a:t>CASE STUDY</a:t>
            </a:r>
            <a:br>
              <a:rPr lang="en-GB" dirty="0">
                <a:solidFill>
                  <a:srgbClr val="0BC179"/>
                </a:solidFill>
              </a:rPr>
            </a:br>
            <a:r>
              <a:rPr lang="en-GB" sz="2200" dirty="0">
                <a:solidFill>
                  <a:srgbClr val="0BC179"/>
                </a:solidFill>
                <a:latin typeface="Fira Sans ExtraBold" pitchFamily="34" charset="0"/>
                <a:cs typeface="AngsanaUPC" panose="02020603050405020304" pitchFamily="18" charset="-34"/>
              </a:rPr>
              <a:t>Homes For Good Investments (</a:t>
            </a:r>
            <a:r>
              <a:rPr lang="en-GB" sz="2200" dirty="0" err="1">
                <a:solidFill>
                  <a:srgbClr val="0BC179"/>
                </a:solidFill>
                <a:latin typeface="Fira Sans ExtraBold" pitchFamily="34" charset="0"/>
                <a:cs typeface="AngsanaUPC" panose="02020603050405020304" pitchFamily="18" charset="-34"/>
              </a:rPr>
              <a:t>HfG</a:t>
            </a:r>
            <a:r>
              <a:rPr lang="en-GB" sz="2200" dirty="0">
                <a:solidFill>
                  <a:srgbClr val="0BC179"/>
                </a:solidFill>
                <a:latin typeface="Fira Sans ExtraBold" pitchFamily="34" charset="0"/>
                <a:cs typeface="AngsanaUPC" panose="02020603050405020304" pitchFamily="18" charset="-34"/>
              </a:rPr>
              <a:t>)</a:t>
            </a:r>
          </a:p>
        </p:txBody>
      </p:sp>
      <p:sp>
        <p:nvSpPr>
          <p:cNvPr id="3" name="Footer Placeholder 2"/>
          <p:cNvSpPr>
            <a:spLocks noGrp="1"/>
          </p:cNvSpPr>
          <p:nvPr>
            <p:ph type="ftr" sz="quarter" idx="10"/>
          </p:nvPr>
        </p:nvSpPr>
        <p:spPr>
          <a:xfrm>
            <a:off x="4441418"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prstClr val="black">
                    <a:tint val="75000"/>
                  </a:prstClr>
                </a:solidFill>
                <a:effectLst/>
                <a:uLnTx/>
                <a:uFillTx/>
                <a:latin typeface="Calibri" panose="020F0502020204030204"/>
                <a:ea typeface="+mn-ea"/>
                <a:cs typeface="+mn-cs"/>
              </a:rPr>
              <a:t>HfG</a:t>
            </a: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9E83D3-DD9E-4837-A13D-B4A448F06A9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Content Placeholder 10"/>
          <p:cNvSpPr>
            <a:spLocks noGrp="1" noChangeAspect="1"/>
          </p:cNvSpPr>
          <p:nvPr>
            <p:ph idx="12"/>
          </p:nvPr>
        </p:nvSpPr>
        <p:spPr>
          <a:xfrm>
            <a:off x="3514253" y="2449183"/>
            <a:ext cx="2828437" cy="5197487"/>
          </a:xfrm>
        </p:spPr>
        <p:txBody>
          <a:bodyPr>
            <a:noAutofit/>
          </a:bodyPr>
          <a:lstStyle/>
          <a:p>
            <a:pPr marL="0" indent="0">
              <a:buNone/>
            </a:pPr>
            <a:r>
              <a:rPr lang="en-GB" sz="2100" b="1" dirty="0">
                <a:solidFill>
                  <a:srgbClr val="0BC179"/>
                </a:solidFill>
              </a:rPr>
              <a:t>Business Solution</a:t>
            </a:r>
          </a:p>
          <a:p>
            <a:pPr marL="0" indent="0">
              <a:buNone/>
            </a:pPr>
            <a:r>
              <a:rPr lang="en-GB" sz="1400" dirty="0"/>
              <a:t>Homes For Good is Scotland’s first Social Enterprise Letting Agency. </a:t>
            </a:r>
          </a:p>
          <a:p>
            <a:pPr marL="0" indent="0">
              <a:buNone/>
            </a:pPr>
            <a:r>
              <a:rPr lang="en-GB" sz="1400" dirty="0" err="1"/>
              <a:t>HfG</a:t>
            </a:r>
            <a:r>
              <a:rPr lang="en-GB" sz="1400" dirty="0"/>
              <a:t> owns and leases homes refurbished to a high standard in South West Scotland to social tenants and those without access to quality accommodation .</a:t>
            </a:r>
          </a:p>
          <a:p>
            <a:pPr marL="0" marR="0" lvl="0" indent="0" algn="l" defTabSz="914400" rtl="0" eaLnBrk="1" fontAlgn="ctr" latinLnBrk="0" hangingPunct="1">
              <a:lnSpc>
                <a:spcPct val="100000"/>
              </a:lnSpc>
              <a:spcBef>
                <a:spcPts val="0"/>
              </a:spcBef>
              <a:spcAft>
                <a:spcPts val="0"/>
              </a:spcAft>
              <a:buClrTx/>
              <a:buSzTx/>
              <a:buNone/>
              <a:tabLst/>
              <a:defRPr/>
            </a:pPr>
            <a:endParaRPr lang="en-US" sz="1400" dirty="0"/>
          </a:p>
          <a:p>
            <a:pPr marL="0" marR="0" lvl="0" indent="0" algn="l" defTabSz="914400" rtl="0" eaLnBrk="1" fontAlgn="ctr" latinLnBrk="0" hangingPunct="1">
              <a:lnSpc>
                <a:spcPct val="100000"/>
              </a:lnSpc>
              <a:spcBef>
                <a:spcPts val="0"/>
              </a:spcBef>
              <a:spcAft>
                <a:spcPts val="0"/>
              </a:spcAft>
              <a:buClrTx/>
              <a:buSzTx/>
              <a:buNone/>
              <a:tabLst/>
              <a:defRPr/>
            </a:pPr>
            <a:r>
              <a:rPr lang="en-US" sz="1400" dirty="0"/>
              <a:t>BII invested £3.5m into </a:t>
            </a:r>
            <a:r>
              <a:rPr lang="en-US" sz="1400" dirty="0" err="1"/>
              <a:t>HfG</a:t>
            </a:r>
            <a:r>
              <a:rPr lang="en-US" sz="1400" dirty="0"/>
              <a:t> to refinance and allow it to grow the number of units of accommodation it has available.</a:t>
            </a:r>
          </a:p>
          <a:p>
            <a:pPr marL="0" indent="0">
              <a:buNone/>
            </a:pPr>
            <a:endParaRPr lang="en-GB" sz="1400" dirty="0"/>
          </a:p>
          <a:p>
            <a:endParaRPr lang="en-GB" dirty="0"/>
          </a:p>
        </p:txBody>
      </p:sp>
      <p:sp>
        <p:nvSpPr>
          <p:cNvPr id="12" name="Content Placeholder 11"/>
          <p:cNvSpPr>
            <a:spLocks noGrp="1" noChangeAspect="1"/>
          </p:cNvSpPr>
          <p:nvPr>
            <p:ph idx="13"/>
          </p:nvPr>
        </p:nvSpPr>
        <p:spPr>
          <a:xfrm>
            <a:off x="9382380" y="2449183"/>
            <a:ext cx="2215039" cy="3656689"/>
          </a:xfrm>
        </p:spPr>
        <p:txBody>
          <a:bodyPr>
            <a:noAutofit/>
          </a:bodyPr>
          <a:lstStyle/>
          <a:p>
            <a:pPr marL="0" indent="0">
              <a:buNone/>
            </a:pPr>
            <a:r>
              <a:rPr lang="en-GB" sz="2100" b="1" dirty="0">
                <a:solidFill>
                  <a:srgbClr val="0BC179"/>
                </a:solidFill>
              </a:rPr>
              <a:t>Impact</a:t>
            </a:r>
          </a:p>
          <a:p>
            <a:pPr marL="0" indent="0">
              <a:buNone/>
            </a:pPr>
            <a:r>
              <a:rPr lang="en-GB" sz="1400" dirty="0"/>
              <a:t>In 2022 </a:t>
            </a:r>
            <a:r>
              <a:rPr lang="en-GB" sz="1400" dirty="0" err="1"/>
              <a:t>HfG</a:t>
            </a:r>
            <a:r>
              <a:rPr lang="en-GB" sz="1400" dirty="0"/>
              <a:t> owned 216 units of quality affordable accommodation. </a:t>
            </a:r>
          </a:p>
          <a:p>
            <a:pPr marL="0" indent="0">
              <a:buNone/>
            </a:pPr>
            <a:r>
              <a:rPr lang="en-GB" sz="1400" dirty="0"/>
              <a:t>It housed 244 individual tenants within these properties.</a:t>
            </a:r>
          </a:p>
          <a:p>
            <a:pPr marL="0" indent="0">
              <a:buNone/>
            </a:pPr>
            <a:r>
              <a:rPr lang="en-GB" sz="1400" dirty="0"/>
              <a:t>92% were social tenancies.</a:t>
            </a:r>
            <a:br>
              <a:rPr lang="en-GB" sz="1400" dirty="0"/>
            </a:br>
            <a:endParaRPr lang="en-GB" sz="1400" dirty="0"/>
          </a:p>
        </p:txBody>
      </p:sp>
      <p:sp>
        <p:nvSpPr>
          <p:cNvPr id="14" name="Content Placeholder 13"/>
          <p:cNvSpPr>
            <a:spLocks noGrp="1" noChangeAspect="1"/>
          </p:cNvSpPr>
          <p:nvPr>
            <p:ph sz="quarter" idx="14"/>
          </p:nvPr>
        </p:nvSpPr>
        <p:spPr>
          <a:xfrm>
            <a:off x="618920" y="2449183"/>
            <a:ext cx="2364291" cy="3657217"/>
          </a:xfrm>
        </p:spPr>
        <p:txBody>
          <a:bodyPr>
            <a:noAutofit/>
          </a:bodyPr>
          <a:lstStyle/>
          <a:p>
            <a:pPr marL="0" indent="0">
              <a:buNone/>
            </a:pPr>
            <a:r>
              <a:rPr lang="en-GB" sz="2100" b="1" dirty="0">
                <a:solidFill>
                  <a:srgbClr val="0BC179"/>
                </a:solidFill>
              </a:rPr>
              <a:t>Social Problem</a:t>
            </a:r>
          </a:p>
          <a:p>
            <a:pPr marL="0" indent="0">
              <a:buNone/>
            </a:pPr>
            <a:r>
              <a:rPr lang="en-GB" sz="1600" dirty="0">
                <a:solidFill>
                  <a:srgbClr val="0BC179"/>
                </a:solidFill>
              </a:rPr>
              <a:t>Lack of high quality affordable rental housing provision in Scotland for those in need of decent housing </a:t>
            </a:r>
          </a:p>
        </p:txBody>
      </p:sp>
      <p:sp>
        <p:nvSpPr>
          <p:cNvPr id="31" name="Content Placeholder 30"/>
          <p:cNvSpPr>
            <a:spLocks noGrp="1" noChangeAspect="1"/>
          </p:cNvSpPr>
          <p:nvPr>
            <p:ph idx="15"/>
          </p:nvPr>
        </p:nvSpPr>
        <p:spPr>
          <a:xfrm>
            <a:off x="6590122" y="2449184"/>
            <a:ext cx="2743200" cy="3656689"/>
          </a:xfrm>
        </p:spPr>
        <p:txBody>
          <a:bodyPr vert="horz" lIns="91440" tIns="45720" rIns="91440" bIns="45720" rtlCol="0">
            <a:noAutofit/>
          </a:bodyPr>
          <a:lstStyle/>
          <a:p>
            <a:pPr marL="0" indent="0">
              <a:buNone/>
            </a:pPr>
            <a:r>
              <a:rPr lang="en-GB" sz="2100" b="1" dirty="0">
                <a:solidFill>
                  <a:srgbClr val="0BC179"/>
                </a:solidFill>
              </a:rPr>
              <a:t>Revenue Model</a:t>
            </a:r>
          </a:p>
          <a:p>
            <a:pPr marL="0" indent="0">
              <a:buNone/>
            </a:pPr>
            <a:r>
              <a:rPr lang="en-GB" sz="1400" dirty="0" err="1"/>
              <a:t>HfG</a:t>
            </a:r>
            <a:r>
              <a:rPr lang="en-GB" sz="1400" dirty="0"/>
              <a:t> uses a private rental business model where most of its units are rented directly to tenants. </a:t>
            </a:r>
          </a:p>
          <a:p>
            <a:pPr marL="0" indent="0">
              <a:buNone/>
            </a:pPr>
            <a:r>
              <a:rPr lang="en-GB" sz="1400" dirty="0"/>
              <a:t>At least 75% of these tenants either pay social housing rates of rent or meet the definition of social tenant. </a:t>
            </a:r>
          </a:p>
        </p:txBody>
      </p:sp>
      <p:sp>
        <p:nvSpPr>
          <p:cNvPr id="37" name="Freeform 5"/>
          <p:cNvSpPr>
            <a:spLocks noEditPoints="1"/>
          </p:cNvSpPr>
          <p:nvPr/>
        </p:nvSpPr>
        <p:spPr bwMode="auto">
          <a:xfrm>
            <a:off x="9483894" y="1986522"/>
            <a:ext cx="385576" cy="392201"/>
          </a:xfrm>
          <a:custGeom>
            <a:avLst/>
            <a:gdLst>
              <a:gd name="T0" fmla="*/ 216 w 582"/>
              <a:gd name="T1" fmla="*/ 186 h 592"/>
              <a:gd name="T2" fmla="*/ 222 w 582"/>
              <a:gd name="T3" fmla="*/ 172 h 592"/>
              <a:gd name="T4" fmla="*/ 236 w 582"/>
              <a:gd name="T5" fmla="*/ 166 h 592"/>
              <a:gd name="T6" fmla="*/ 344 w 582"/>
              <a:gd name="T7" fmla="*/ 166 h 592"/>
              <a:gd name="T8" fmla="*/ 358 w 582"/>
              <a:gd name="T9" fmla="*/ 172 h 592"/>
              <a:gd name="T10" fmla="*/ 366 w 582"/>
              <a:gd name="T11" fmla="*/ 186 h 592"/>
              <a:gd name="T12" fmla="*/ 366 w 582"/>
              <a:gd name="T13" fmla="*/ 572 h 592"/>
              <a:gd name="T14" fmla="*/ 358 w 582"/>
              <a:gd name="T15" fmla="*/ 586 h 592"/>
              <a:gd name="T16" fmla="*/ 344 w 582"/>
              <a:gd name="T17" fmla="*/ 592 h 592"/>
              <a:gd name="T18" fmla="*/ 236 w 582"/>
              <a:gd name="T19" fmla="*/ 592 h 592"/>
              <a:gd name="T20" fmla="*/ 222 w 582"/>
              <a:gd name="T21" fmla="*/ 586 h 592"/>
              <a:gd name="T22" fmla="*/ 216 w 582"/>
              <a:gd name="T23" fmla="*/ 572 h 592"/>
              <a:gd name="T24" fmla="*/ 216 w 582"/>
              <a:gd name="T25" fmla="*/ 186 h 592"/>
              <a:gd name="T26" fmla="*/ 0 w 582"/>
              <a:gd name="T27" fmla="*/ 572 h 592"/>
              <a:gd name="T28" fmla="*/ 6 w 582"/>
              <a:gd name="T29" fmla="*/ 586 h 592"/>
              <a:gd name="T30" fmla="*/ 20 w 582"/>
              <a:gd name="T31" fmla="*/ 592 h 592"/>
              <a:gd name="T32" fmla="*/ 128 w 582"/>
              <a:gd name="T33" fmla="*/ 592 h 592"/>
              <a:gd name="T34" fmla="*/ 142 w 582"/>
              <a:gd name="T35" fmla="*/ 586 h 592"/>
              <a:gd name="T36" fmla="*/ 148 w 582"/>
              <a:gd name="T37" fmla="*/ 572 h 592"/>
              <a:gd name="T38" fmla="*/ 148 w 582"/>
              <a:gd name="T39" fmla="*/ 346 h 592"/>
              <a:gd name="T40" fmla="*/ 142 w 582"/>
              <a:gd name="T41" fmla="*/ 332 h 592"/>
              <a:gd name="T42" fmla="*/ 128 w 582"/>
              <a:gd name="T43" fmla="*/ 324 h 592"/>
              <a:gd name="T44" fmla="*/ 20 w 582"/>
              <a:gd name="T45" fmla="*/ 324 h 592"/>
              <a:gd name="T46" fmla="*/ 6 w 582"/>
              <a:gd name="T47" fmla="*/ 332 h 592"/>
              <a:gd name="T48" fmla="*/ 0 w 582"/>
              <a:gd name="T49" fmla="*/ 346 h 592"/>
              <a:gd name="T50" fmla="*/ 454 w 582"/>
              <a:gd name="T51" fmla="*/ 0 h 592"/>
              <a:gd name="T52" fmla="*/ 446 w 582"/>
              <a:gd name="T53" fmla="*/ 2 h 592"/>
              <a:gd name="T54" fmla="*/ 434 w 582"/>
              <a:gd name="T55" fmla="*/ 14 h 592"/>
              <a:gd name="T56" fmla="*/ 432 w 582"/>
              <a:gd name="T57" fmla="*/ 572 h 592"/>
              <a:gd name="T58" fmla="*/ 434 w 582"/>
              <a:gd name="T59" fmla="*/ 580 h 592"/>
              <a:gd name="T60" fmla="*/ 446 w 582"/>
              <a:gd name="T61" fmla="*/ 592 h 592"/>
              <a:gd name="T62" fmla="*/ 560 w 582"/>
              <a:gd name="T63" fmla="*/ 592 h 592"/>
              <a:gd name="T64" fmla="*/ 568 w 582"/>
              <a:gd name="T65" fmla="*/ 592 h 592"/>
              <a:gd name="T66" fmla="*/ 580 w 582"/>
              <a:gd name="T67" fmla="*/ 580 h 592"/>
              <a:gd name="T68" fmla="*/ 582 w 582"/>
              <a:gd name="T69" fmla="*/ 22 h 592"/>
              <a:gd name="T70" fmla="*/ 580 w 582"/>
              <a:gd name="T71" fmla="*/ 14 h 592"/>
              <a:gd name="T72" fmla="*/ 568 w 582"/>
              <a:gd name="T73" fmla="*/ 2 h 592"/>
              <a:gd name="T74" fmla="*/ 454 w 582"/>
              <a:gd name="T75" fmla="*/ 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2" h="592">
                <a:moveTo>
                  <a:pt x="216" y="186"/>
                </a:moveTo>
                <a:lnTo>
                  <a:pt x="216" y="186"/>
                </a:lnTo>
                <a:lnTo>
                  <a:pt x="218" y="178"/>
                </a:lnTo>
                <a:lnTo>
                  <a:pt x="222" y="172"/>
                </a:lnTo>
                <a:lnTo>
                  <a:pt x="228" y="168"/>
                </a:lnTo>
                <a:lnTo>
                  <a:pt x="236" y="166"/>
                </a:lnTo>
                <a:lnTo>
                  <a:pt x="344" y="166"/>
                </a:lnTo>
                <a:lnTo>
                  <a:pt x="344" y="166"/>
                </a:lnTo>
                <a:lnTo>
                  <a:pt x="352" y="168"/>
                </a:lnTo>
                <a:lnTo>
                  <a:pt x="358" y="172"/>
                </a:lnTo>
                <a:lnTo>
                  <a:pt x="364" y="178"/>
                </a:lnTo>
                <a:lnTo>
                  <a:pt x="366" y="186"/>
                </a:lnTo>
                <a:lnTo>
                  <a:pt x="366" y="572"/>
                </a:lnTo>
                <a:lnTo>
                  <a:pt x="366" y="572"/>
                </a:lnTo>
                <a:lnTo>
                  <a:pt x="364" y="580"/>
                </a:lnTo>
                <a:lnTo>
                  <a:pt x="358" y="586"/>
                </a:lnTo>
                <a:lnTo>
                  <a:pt x="352" y="590"/>
                </a:lnTo>
                <a:lnTo>
                  <a:pt x="344" y="592"/>
                </a:lnTo>
                <a:lnTo>
                  <a:pt x="236" y="592"/>
                </a:lnTo>
                <a:lnTo>
                  <a:pt x="236" y="592"/>
                </a:lnTo>
                <a:lnTo>
                  <a:pt x="228" y="590"/>
                </a:lnTo>
                <a:lnTo>
                  <a:pt x="222" y="586"/>
                </a:lnTo>
                <a:lnTo>
                  <a:pt x="218" y="580"/>
                </a:lnTo>
                <a:lnTo>
                  <a:pt x="216" y="572"/>
                </a:lnTo>
                <a:lnTo>
                  <a:pt x="216" y="186"/>
                </a:lnTo>
                <a:lnTo>
                  <a:pt x="216" y="186"/>
                </a:lnTo>
                <a:close/>
                <a:moveTo>
                  <a:pt x="0" y="572"/>
                </a:moveTo>
                <a:lnTo>
                  <a:pt x="0" y="572"/>
                </a:lnTo>
                <a:lnTo>
                  <a:pt x="0" y="580"/>
                </a:lnTo>
                <a:lnTo>
                  <a:pt x="6" y="586"/>
                </a:lnTo>
                <a:lnTo>
                  <a:pt x="12" y="592"/>
                </a:lnTo>
                <a:lnTo>
                  <a:pt x="20" y="592"/>
                </a:lnTo>
                <a:lnTo>
                  <a:pt x="128" y="592"/>
                </a:lnTo>
                <a:lnTo>
                  <a:pt x="128" y="592"/>
                </a:lnTo>
                <a:lnTo>
                  <a:pt x="136" y="592"/>
                </a:lnTo>
                <a:lnTo>
                  <a:pt x="142" y="586"/>
                </a:lnTo>
                <a:lnTo>
                  <a:pt x="146" y="580"/>
                </a:lnTo>
                <a:lnTo>
                  <a:pt x="148" y="572"/>
                </a:lnTo>
                <a:lnTo>
                  <a:pt x="148" y="346"/>
                </a:lnTo>
                <a:lnTo>
                  <a:pt x="148" y="346"/>
                </a:lnTo>
                <a:lnTo>
                  <a:pt x="146" y="338"/>
                </a:lnTo>
                <a:lnTo>
                  <a:pt x="142" y="332"/>
                </a:lnTo>
                <a:lnTo>
                  <a:pt x="136" y="326"/>
                </a:lnTo>
                <a:lnTo>
                  <a:pt x="128" y="324"/>
                </a:lnTo>
                <a:lnTo>
                  <a:pt x="20" y="324"/>
                </a:lnTo>
                <a:lnTo>
                  <a:pt x="20" y="324"/>
                </a:lnTo>
                <a:lnTo>
                  <a:pt x="12" y="326"/>
                </a:lnTo>
                <a:lnTo>
                  <a:pt x="6" y="332"/>
                </a:lnTo>
                <a:lnTo>
                  <a:pt x="0" y="338"/>
                </a:lnTo>
                <a:lnTo>
                  <a:pt x="0" y="346"/>
                </a:lnTo>
                <a:lnTo>
                  <a:pt x="0" y="572"/>
                </a:lnTo>
                <a:close/>
                <a:moveTo>
                  <a:pt x="454" y="0"/>
                </a:moveTo>
                <a:lnTo>
                  <a:pt x="454" y="0"/>
                </a:lnTo>
                <a:lnTo>
                  <a:pt x="446" y="2"/>
                </a:lnTo>
                <a:lnTo>
                  <a:pt x="438" y="6"/>
                </a:lnTo>
                <a:lnTo>
                  <a:pt x="434" y="14"/>
                </a:lnTo>
                <a:lnTo>
                  <a:pt x="432" y="22"/>
                </a:lnTo>
                <a:lnTo>
                  <a:pt x="432" y="572"/>
                </a:lnTo>
                <a:lnTo>
                  <a:pt x="432" y="572"/>
                </a:lnTo>
                <a:lnTo>
                  <a:pt x="434" y="580"/>
                </a:lnTo>
                <a:lnTo>
                  <a:pt x="438" y="586"/>
                </a:lnTo>
                <a:lnTo>
                  <a:pt x="446" y="592"/>
                </a:lnTo>
                <a:lnTo>
                  <a:pt x="454" y="592"/>
                </a:lnTo>
                <a:lnTo>
                  <a:pt x="560" y="592"/>
                </a:lnTo>
                <a:lnTo>
                  <a:pt x="560" y="592"/>
                </a:lnTo>
                <a:lnTo>
                  <a:pt x="568" y="592"/>
                </a:lnTo>
                <a:lnTo>
                  <a:pt x="576" y="586"/>
                </a:lnTo>
                <a:lnTo>
                  <a:pt x="580" y="580"/>
                </a:lnTo>
                <a:lnTo>
                  <a:pt x="582" y="572"/>
                </a:lnTo>
                <a:lnTo>
                  <a:pt x="582" y="22"/>
                </a:lnTo>
                <a:lnTo>
                  <a:pt x="582" y="22"/>
                </a:lnTo>
                <a:lnTo>
                  <a:pt x="580" y="14"/>
                </a:lnTo>
                <a:lnTo>
                  <a:pt x="576" y="6"/>
                </a:lnTo>
                <a:lnTo>
                  <a:pt x="568" y="2"/>
                </a:lnTo>
                <a:lnTo>
                  <a:pt x="560" y="0"/>
                </a:lnTo>
                <a:lnTo>
                  <a:pt x="454" y="0"/>
                </a:lnTo>
                <a:close/>
              </a:path>
            </a:pathLst>
          </a:custGeom>
          <a:solidFill>
            <a:srgbClr val="0BC179"/>
          </a:solidFill>
          <a:ln>
            <a:noFill/>
          </a:ln>
        </p:spPr>
        <p:txBody>
          <a:bodyPr vert="horz" wrap="square" lIns="82930" tIns="41465" rIns="82930" bIns="4146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33"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5" name="Group 44"/>
          <p:cNvGrpSpPr/>
          <p:nvPr/>
        </p:nvGrpSpPr>
        <p:grpSpPr>
          <a:xfrm>
            <a:off x="6706998" y="1991123"/>
            <a:ext cx="251396" cy="383000"/>
            <a:chOff x="5507038" y="2185988"/>
            <a:chExt cx="236537" cy="360362"/>
          </a:xfrm>
        </p:grpSpPr>
        <p:sp>
          <p:nvSpPr>
            <p:cNvPr id="40" name="Freeform 5"/>
            <p:cNvSpPr>
              <a:spLocks noEditPoints="1"/>
            </p:cNvSpPr>
            <p:nvPr/>
          </p:nvSpPr>
          <p:spPr bwMode="auto">
            <a:xfrm>
              <a:off x="5507038" y="2185988"/>
              <a:ext cx="236537" cy="360362"/>
            </a:xfrm>
            <a:custGeom>
              <a:avLst/>
              <a:gdLst>
                <a:gd name="T0" fmla="*/ 43 w 149"/>
                <a:gd name="T1" fmla="*/ 188 h 227"/>
                <a:gd name="T2" fmla="*/ 61 w 149"/>
                <a:gd name="T3" fmla="*/ 171 h 227"/>
                <a:gd name="T4" fmla="*/ 56 w 149"/>
                <a:gd name="T5" fmla="*/ 146 h 227"/>
                <a:gd name="T6" fmla="*/ 43 w 149"/>
                <a:gd name="T7" fmla="*/ 132 h 227"/>
                <a:gd name="T8" fmla="*/ 52 w 149"/>
                <a:gd name="T9" fmla="*/ 132 h 227"/>
                <a:gd name="T10" fmla="*/ 49 w 149"/>
                <a:gd name="T11" fmla="*/ 117 h 227"/>
                <a:gd name="T12" fmla="*/ 51 w 149"/>
                <a:gd name="T13" fmla="*/ 104 h 227"/>
                <a:gd name="T14" fmla="*/ 57 w 149"/>
                <a:gd name="T15" fmla="*/ 95 h 227"/>
                <a:gd name="T16" fmla="*/ 67 w 149"/>
                <a:gd name="T17" fmla="*/ 90 h 227"/>
                <a:gd name="T18" fmla="*/ 84 w 149"/>
                <a:gd name="T19" fmla="*/ 89 h 227"/>
                <a:gd name="T20" fmla="*/ 111 w 149"/>
                <a:gd name="T21" fmla="*/ 92 h 227"/>
                <a:gd name="T22" fmla="*/ 108 w 149"/>
                <a:gd name="T23" fmla="*/ 109 h 227"/>
                <a:gd name="T24" fmla="*/ 84 w 149"/>
                <a:gd name="T25" fmla="*/ 107 h 227"/>
                <a:gd name="T26" fmla="*/ 77 w 149"/>
                <a:gd name="T27" fmla="*/ 107 h 227"/>
                <a:gd name="T28" fmla="*/ 69 w 149"/>
                <a:gd name="T29" fmla="*/ 112 h 227"/>
                <a:gd name="T30" fmla="*/ 69 w 149"/>
                <a:gd name="T31" fmla="*/ 117 h 227"/>
                <a:gd name="T32" fmla="*/ 97 w 149"/>
                <a:gd name="T33" fmla="*/ 132 h 227"/>
                <a:gd name="T34" fmla="*/ 74 w 149"/>
                <a:gd name="T35" fmla="*/ 146 h 227"/>
                <a:gd name="T36" fmla="*/ 79 w 149"/>
                <a:gd name="T37" fmla="*/ 171 h 227"/>
                <a:gd name="T38" fmla="*/ 113 w 149"/>
                <a:gd name="T39" fmla="*/ 188 h 227"/>
                <a:gd name="T40" fmla="*/ 75 w 149"/>
                <a:gd name="T41" fmla="*/ 18 h 227"/>
                <a:gd name="T42" fmla="*/ 85 w 149"/>
                <a:gd name="T43" fmla="*/ 21 h 227"/>
                <a:gd name="T44" fmla="*/ 88 w 149"/>
                <a:gd name="T45" fmla="*/ 31 h 227"/>
                <a:gd name="T46" fmla="*/ 87 w 149"/>
                <a:gd name="T47" fmla="*/ 36 h 227"/>
                <a:gd name="T48" fmla="*/ 80 w 149"/>
                <a:gd name="T49" fmla="*/ 43 h 227"/>
                <a:gd name="T50" fmla="*/ 75 w 149"/>
                <a:gd name="T51" fmla="*/ 44 h 227"/>
                <a:gd name="T52" fmla="*/ 65 w 149"/>
                <a:gd name="T53" fmla="*/ 41 h 227"/>
                <a:gd name="T54" fmla="*/ 62 w 149"/>
                <a:gd name="T55" fmla="*/ 31 h 227"/>
                <a:gd name="T56" fmla="*/ 62 w 149"/>
                <a:gd name="T57" fmla="*/ 26 h 227"/>
                <a:gd name="T58" fmla="*/ 69 w 149"/>
                <a:gd name="T59" fmla="*/ 20 h 227"/>
                <a:gd name="T60" fmla="*/ 147 w 149"/>
                <a:gd name="T61" fmla="*/ 56 h 227"/>
                <a:gd name="T62" fmla="*/ 124 w 149"/>
                <a:gd name="T63" fmla="*/ 5 h 227"/>
                <a:gd name="T64" fmla="*/ 116 w 149"/>
                <a:gd name="T65" fmla="*/ 0 h 227"/>
                <a:gd name="T66" fmla="*/ 34 w 149"/>
                <a:gd name="T67" fmla="*/ 0 h 227"/>
                <a:gd name="T68" fmla="*/ 25 w 149"/>
                <a:gd name="T69" fmla="*/ 5 h 227"/>
                <a:gd name="T70" fmla="*/ 2 w 149"/>
                <a:gd name="T71" fmla="*/ 56 h 227"/>
                <a:gd name="T72" fmla="*/ 0 w 149"/>
                <a:gd name="T73" fmla="*/ 211 h 227"/>
                <a:gd name="T74" fmla="*/ 2 w 149"/>
                <a:gd name="T75" fmla="*/ 217 h 227"/>
                <a:gd name="T76" fmla="*/ 10 w 149"/>
                <a:gd name="T77" fmla="*/ 225 h 227"/>
                <a:gd name="T78" fmla="*/ 134 w 149"/>
                <a:gd name="T79" fmla="*/ 227 h 227"/>
                <a:gd name="T80" fmla="*/ 139 w 149"/>
                <a:gd name="T81" fmla="*/ 225 h 227"/>
                <a:gd name="T82" fmla="*/ 147 w 149"/>
                <a:gd name="T83" fmla="*/ 217 h 227"/>
                <a:gd name="T84" fmla="*/ 149 w 149"/>
                <a:gd name="T85" fmla="*/ 63 h 227"/>
                <a:gd name="T86" fmla="*/ 147 w 149"/>
                <a:gd name="T87" fmla="*/ 56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227">
                  <a:moveTo>
                    <a:pt x="113" y="188"/>
                  </a:moveTo>
                  <a:lnTo>
                    <a:pt x="43" y="188"/>
                  </a:lnTo>
                  <a:lnTo>
                    <a:pt x="43" y="171"/>
                  </a:lnTo>
                  <a:lnTo>
                    <a:pt x="61" y="171"/>
                  </a:lnTo>
                  <a:lnTo>
                    <a:pt x="61" y="171"/>
                  </a:lnTo>
                  <a:lnTo>
                    <a:pt x="56" y="146"/>
                  </a:lnTo>
                  <a:lnTo>
                    <a:pt x="43" y="146"/>
                  </a:lnTo>
                  <a:lnTo>
                    <a:pt x="43" y="132"/>
                  </a:lnTo>
                  <a:lnTo>
                    <a:pt x="52" y="132"/>
                  </a:lnTo>
                  <a:lnTo>
                    <a:pt x="52" y="132"/>
                  </a:lnTo>
                  <a:lnTo>
                    <a:pt x="49" y="117"/>
                  </a:lnTo>
                  <a:lnTo>
                    <a:pt x="49" y="117"/>
                  </a:lnTo>
                  <a:lnTo>
                    <a:pt x="51" y="110"/>
                  </a:lnTo>
                  <a:lnTo>
                    <a:pt x="51" y="104"/>
                  </a:lnTo>
                  <a:lnTo>
                    <a:pt x="54" y="100"/>
                  </a:lnTo>
                  <a:lnTo>
                    <a:pt x="57" y="95"/>
                  </a:lnTo>
                  <a:lnTo>
                    <a:pt x="62" y="94"/>
                  </a:lnTo>
                  <a:lnTo>
                    <a:pt x="67" y="90"/>
                  </a:lnTo>
                  <a:lnTo>
                    <a:pt x="84" y="89"/>
                  </a:lnTo>
                  <a:lnTo>
                    <a:pt x="84" y="89"/>
                  </a:lnTo>
                  <a:lnTo>
                    <a:pt x="98" y="90"/>
                  </a:lnTo>
                  <a:lnTo>
                    <a:pt x="111" y="92"/>
                  </a:lnTo>
                  <a:lnTo>
                    <a:pt x="108" y="109"/>
                  </a:lnTo>
                  <a:lnTo>
                    <a:pt x="108" y="109"/>
                  </a:lnTo>
                  <a:lnTo>
                    <a:pt x="98" y="107"/>
                  </a:lnTo>
                  <a:lnTo>
                    <a:pt x="84" y="107"/>
                  </a:lnTo>
                  <a:lnTo>
                    <a:pt x="84" y="107"/>
                  </a:lnTo>
                  <a:lnTo>
                    <a:pt x="77" y="107"/>
                  </a:lnTo>
                  <a:lnTo>
                    <a:pt x="72" y="109"/>
                  </a:lnTo>
                  <a:lnTo>
                    <a:pt x="69" y="112"/>
                  </a:lnTo>
                  <a:lnTo>
                    <a:pt x="69" y="117"/>
                  </a:lnTo>
                  <a:lnTo>
                    <a:pt x="69" y="117"/>
                  </a:lnTo>
                  <a:lnTo>
                    <a:pt x="70" y="132"/>
                  </a:lnTo>
                  <a:lnTo>
                    <a:pt x="97" y="132"/>
                  </a:lnTo>
                  <a:lnTo>
                    <a:pt x="97" y="146"/>
                  </a:lnTo>
                  <a:lnTo>
                    <a:pt x="74" y="146"/>
                  </a:lnTo>
                  <a:lnTo>
                    <a:pt x="74" y="146"/>
                  </a:lnTo>
                  <a:lnTo>
                    <a:pt x="79" y="171"/>
                  </a:lnTo>
                  <a:lnTo>
                    <a:pt x="113" y="171"/>
                  </a:lnTo>
                  <a:lnTo>
                    <a:pt x="113" y="188"/>
                  </a:lnTo>
                  <a:close/>
                  <a:moveTo>
                    <a:pt x="75" y="18"/>
                  </a:moveTo>
                  <a:lnTo>
                    <a:pt x="75" y="18"/>
                  </a:lnTo>
                  <a:lnTo>
                    <a:pt x="80" y="20"/>
                  </a:lnTo>
                  <a:lnTo>
                    <a:pt x="85" y="21"/>
                  </a:lnTo>
                  <a:lnTo>
                    <a:pt x="87" y="26"/>
                  </a:lnTo>
                  <a:lnTo>
                    <a:pt x="88" y="31"/>
                  </a:lnTo>
                  <a:lnTo>
                    <a:pt x="88" y="31"/>
                  </a:lnTo>
                  <a:lnTo>
                    <a:pt x="87" y="36"/>
                  </a:lnTo>
                  <a:lnTo>
                    <a:pt x="85" y="41"/>
                  </a:lnTo>
                  <a:lnTo>
                    <a:pt x="80" y="43"/>
                  </a:lnTo>
                  <a:lnTo>
                    <a:pt x="75" y="44"/>
                  </a:lnTo>
                  <a:lnTo>
                    <a:pt x="75" y="44"/>
                  </a:lnTo>
                  <a:lnTo>
                    <a:pt x="69" y="43"/>
                  </a:lnTo>
                  <a:lnTo>
                    <a:pt x="65" y="41"/>
                  </a:lnTo>
                  <a:lnTo>
                    <a:pt x="62" y="36"/>
                  </a:lnTo>
                  <a:lnTo>
                    <a:pt x="62" y="31"/>
                  </a:lnTo>
                  <a:lnTo>
                    <a:pt x="62" y="31"/>
                  </a:lnTo>
                  <a:lnTo>
                    <a:pt x="62" y="26"/>
                  </a:lnTo>
                  <a:lnTo>
                    <a:pt x="65" y="21"/>
                  </a:lnTo>
                  <a:lnTo>
                    <a:pt x="69" y="20"/>
                  </a:lnTo>
                  <a:lnTo>
                    <a:pt x="75" y="18"/>
                  </a:lnTo>
                  <a:close/>
                  <a:moveTo>
                    <a:pt x="147" y="56"/>
                  </a:moveTo>
                  <a:lnTo>
                    <a:pt x="124" y="5"/>
                  </a:lnTo>
                  <a:lnTo>
                    <a:pt x="124" y="5"/>
                  </a:lnTo>
                  <a:lnTo>
                    <a:pt x="121" y="2"/>
                  </a:lnTo>
                  <a:lnTo>
                    <a:pt x="116" y="0"/>
                  </a:lnTo>
                  <a:lnTo>
                    <a:pt x="34" y="0"/>
                  </a:lnTo>
                  <a:lnTo>
                    <a:pt x="34" y="0"/>
                  </a:lnTo>
                  <a:lnTo>
                    <a:pt x="29" y="2"/>
                  </a:lnTo>
                  <a:lnTo>
                    <a:pt x="25" y="5"/>
                  </a:lnTo>
                  <a:lnTo>
                    <a:pt x="2" y="56"/>
                  </a:lnTo>
                  <a:lnTo>
                    <a:pt x="2" y="56"/>
                  </a:lnTo>
                  <a:lnTo>
                    <a:pt x="0" y="63"/>
                  </a:lnTo>
                  <a:lnTo>
                    <a:pt x="0" y="211"/>
                  </a:lnTo>
                  <a:lnTo>
                    <a:pt x="0" y="211"/>
                  </a:lnTo>
                  <a:lnTo>
                    <a:pt x="2" y="217"/>
                  </a:lnTo>
                  <a:lnTo>
                    <a:pt x="5" y="222"/>
                  </a:lnTo>
                  <a:lnTo>
                    <a:pt x="10" y="225"/>
                  </a:lnTo>
                  <a:lnTo>
                    <a:pt x="16" y="227"/>
                  </a:lnTo>
                  <a:lnTo>
                    <a:pt x="134" y="227"/>
                  </a:lnTo>
                  <a:lnTo>
                    <a:pt x="134" y="227"/>
                  </a:lnTo>
                  <a:lnTo>
                    <a:pt x="139" y="225"/>
                  </a:lnTo>
                  <a:lnTo>
                    <a:pt x="144" y="222"/>
                  </a:lnTo>
                  <a:lnTo>
                    <a:pt x="147" y="217"/>
                  </a:lnTo>
                  <a:lnTo>
                    <a:pt x="149" y="211"/>
                  </a:lnTo>
                  <a:lnTo>
                    <a:pt x="149" y="63"/>
                  </a:lnTo>
                  <a:lnTo>
                    <a:pt x="149" y="63"/>
                  </a:lnTo>
                  <a:lnTo>
                    <a:pt x="147" y="56"/>
                  </a:lnTo>
                  <a:close/>
                </a:path>
              </a:pathLst>
            </a:custGeom>
            <a:solidFill>
              <a:srgbClr val="0BC1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Freeform 6"/>
            <p:cNvSpPr>
              <a:spLocks/>
            </p:cNvSpPr>
            <p:nvPr/>
          </p:nvSpPr>
          <p:spPr bwMode="auto">
            <a:xfrm>
              <a:off x="5575300" y="2327275"/>
              <a:ext cx="111125" cy="157162"/>
            </a:xfrm>
            <a:custGeom>
              <a:avLst/>
              <a:gdLst>
                <a:gd name="T0" fmla="*/ 70 w 70"/>
                <a:gd name="T1" fmla="*/ 99 h 99"/>
                <a:gd name="T2" fmla="*/ 0 w 70"/>
                <a:gd name="T3" fmla="*/ 99 h 99"/>
                <a:gd name="T4" fmla="*/ 0 w 70"/>
                <a:gd name="T5" fmla="*/ 82 h 99"/>
                <a:gd name="T6" fmla="*/ 18 w 70"/>
                <a:gd name="T7" fmla="*/ 82 h 99"/>
                <a:gd name="T8" fmla="*/ 18 w 70"/>
                <a:gd name="T9" fmla="*/ 82 h 99"/>
                <a:gd name="T10" fmla="*/ 13 w 70"/>
                <a:gd name="T11" fmla="*/ 57 h 99"/>
                <a:gd name="T12" fmla="*/ 0 w 70"/>
                <a:gd name="T13" fmla="*/ 57 h 99"/>
                <a:gd name="T14" fmla="*/ 0 w 70"/>
                <a:gd name="T15" fmla="*/ 43 h 99"/>
                <a:gd name="T16" fmla="*/ 9 w 70"/>
                <a:gd name="T17" fmla="*/ 43 h 99"/>
                <a:gd name="T18" fmla="*/ 9 w 70"/>
                <a:gd name="T19" fmla="*/ 43 h 99"/>
                <a:gd name="T20" fmla="*/ 6 w 70"/>
                <a:gd name="T21" fmla="*/ 28 h 99"/>
                <a:gd name="T22" fmla="*/ 6 w 70"/>
                <a:gd name="T23" fmla="*/ 28 h 99"/>
                <a:gd name="T24" fmla="*/ 8 w 70"/>
                <a:gd name="T25" fmla="*/ 21 h 99"/>
                <a:gd name="T26" fmla="*/ 8 w 70"/>
                <a:gd name="T27" fmla="*/ 15 h 99"/>
                <a:gd name="T28" fmla="*/ 11 w 70"/>
                <a:gd name="T29" fmla="*/ 11 h 99"/>
                <a:gd name="T30" fmla="*/ 14 w 70"/>
                <a:gd name="T31" fmla="*/ 6 h 99"/>
                <a:gd name="T32" fmla="*/ 19 w 70"/>
                <a:gd name="T33" fmla="*/ 5 h 99"/>
                <a:gd name="T34" fmla="*/ 24 w 70"/>
                <a:gd name="T35" fmla="*/ 1 h 99"/>
                <a:gd name="T36" fmla="*/ 41 w 70"/>
                <a:gd name="T37" fmla="*/ 0 h 99"/>
                <a:gd name="T38" fmla="*/ 41 w 70"/>
                <a:gd name="T39" fmla="*/ 0 h 99"/>
                <a:gd name="T40" fmla="*/ 55 w 70"/>
                <a:gd name="T41" fmla="*/ 1 h 99"/>
                <a:gd name="T42" fmla="*/ 68 w 70"/>
                <a:gd name="T43" fmla="*/ 3 h 99"/>
                <a:gd name="T44" fmla="*/ 65 w 70"/>
                <a:gd name="T45" fmla="*/ 20 h 99"/>
                <a:gd name="T46" fmla="*/ 65 w 70"/>
                <a:gd name="T47" fmla="*/ 20 h 99"/>
                <a:gd name="T48" fmla="*/ 55 w 70"/>
                <a:gd name="T49" fmla="*/ 18 h 99"/>
                <a:gd name="T50" fmla="*/ 41 w 70"/>
                <a:gd name="T51" fmla="*/ 18 h 99"/>
                <a:gd name="T52" fmla="*/ 41 w 70"/>
                <a:gd name="T53" fmla="*/ 18 h 99"/>
                <a:gd name="T54" fmla="*/ 34 w 70"/>
                <a:gd name="T55" fmla="*/ 18 h 99"/>
                <a:gd name="T56" fmla="*/ 29 w 70"/>
                <a:gd name="T57" fmla="*/ 20 h 99"/>
                <a:gd name="T58" fmla="*/ 26 w 70"/>
                <a:gd name="T59" fmla="*/ 23 h 99"/>
                <a:gd name="T60" fmla="*/ 26 w 70"/>
                <a:gd name="T61" fmla="*/ 28 h 99"/>
                <a:gd name="T62" fmla="*/ 26 w 70"/>
                <a:gd name="T63" fmla="*/ 28 h 99"/>
                <a:gd name="T64" fmla="*/ 27 w 70"/>
                <a:gd name="T65" fmla="*/ 43 h 99"/>
                <a:gd name="T66" fmla="*/ 54 w 70"/>
                <a:gd name="T67" fmla="*/ 43 h 99"/>
                <a:gd name="T68" fmla="*/ 54 w 70"/>
                <a:gd name="T69" fmla="*/ 57 h 99"/>
                <a:gd name="T70" fmla="*/ 31 w 70"/>
                <a:gd name="T71" fmla="*/ 57 h 99"/>
                <a:gd name="T72" fmla="*/ 31 w 70"/>
                <a:gd name="T73" fmla="*/ 57 h 99"/>
                <a:gd name="T74" fmla="*/ 36 w 70"/>
                <a:gd name="T75" fmla="*/ 82 h 99"/>
                <a:gd name="T76" fmla="*/ 70 w 70"/>
                <a:gd name="T77" fmla="*/ 82 h 99"/>
                <a:gd name="T78" fmla="*/ 70 w 70"/>
                <a:gd name="T79"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0" h="99">
                  <a:moveTo>
                    <a:pt x="70" y="99"/>
                  </a:moveTo>
                  <a:lnTo>
                    <a:pt x="0" y="99"/>
                  </a:lnTo>
                  <a:lnTo>
                    <a:pt x="0" y="82"/>
                  </a:lnTo>
                  <a:lnTo>
                    <a:pt x="18" y="82"/>
                  </a:lnTo>
                  <a:lnTo>
                    <a:pt x="18" y="82"/>
                  </a:lnTo>
                  <a:lnTo>
                    <a:pt x="13" y="57"/>
                  </a:lnTo>
                  <a:lnTo>
                    <a:pt x="0" y="57"/>
                  </a:lnTo>
                  <a:lnTo>
                    <a:pt x="0" y="43"/>
                  </a:lnTo>
                  <a:lnTo>
                    <a:pt x="9" y="43"/>
                  </a:lnTo>
                  <a:lnTo>
                    <a:pt x="9" y="43"/>
                  </a:lnTo>
                  <a:lnTo>
                    <a:pt x="6" y="28"/>
                  </a:lnTo>
                  <a:lnTo>
                    <a:pt x="6" y="28"/>
                  </a:lnTo>
                  <a:lnTo>
                    <a:pt x="8" y="21"/>
                  </a:lnTo>
                  <a:lnTo>
                    <a:pt x="8" y="15"/>
                  </a:lnTo>
                  <a:lnTo>
                    <a:pt x="11" y="11"/>
                  </a:lnTo>
                  <a:lnTo>
                    <a:pt x="14" y="6"/>
                  </a:lnTo>
                  <a:lnTo>
                    <a:pt x="19" y="5"/>
                  </a:lnTo>
                  <a:lnTo>
                    <a:pt x="24" y="1"/>
                  </a:lnTo>
                  <a:lnTo>
                    <a:pt x="41" y="0"/>
                  </a:lnTo>
                  <a:lnTo>
                    <a:pt x="41" y="0"/>
                  </a:lnTo>
                  <a:lnTo>
                    <a:pt x="55" y="1"/>
                  </a:lnTo>
                  <a:lnTo>
                    <a:pt x="68" y="3"/>
                  </a:lnTo>
                  <a:lnTo>
                    <a:pt x="65" y="20"/>
                  </a:lnTo>
                  <a:lnTo>
                    <a:pt x="65" y="20"/>
                  </a:lnTo>
                  <a:lnTo>
                    <a:pt x="55" y="18"/>
                  </a:lnTo>
                  <a:lnTo>
                    <a:pt x="41" y="18"/>
                  </a:lnTo>
                  <a:lnTo>
                    <a:pt x="41" y="18"/>
                  </a:lnTo>
                  <a:lnTo>
                    <a:pt x="34" y="18"/>
                  </a:lnTo>
                  <a:lnTo>
                    <a:pt x="29" y="20"/>
                  </a:lnTo>
                  <a:lnTo>
                    <a:pt x="26" y="23"/>
                  </a:lnTo>
                  <a:lnTo>
                    <a:pt x="26" y="28"/>
                  </a:lnTo>
                  <a:lnTo>
                    <a:pt x="26" y="28"/>
                  </a:lnTo>
                  <a:lnTo>
                    <a:pt x="27" y="43"/>
                  </a:lnTo>
                  <a:lnTo>
                    <a:pt x="54" y="43"/>
                  </a:lnTo>
                  <a:lnTo>
                    <a:pt x="54" y="57"/>
                  </a:lnTo>
                  <a:lnTo>
                    <a:pt x="31" y="57"/>
                  </a:lnTo>
                  <a:lnTo>
                    <a:pt x="31" y="57"/>
                  </a:lnTo>
                  <a:lnTo>
                    <a:pt x="36" y="82"/>
                  </a:lnTo>
                  <a:lnTo>
                    <a:pt x="70" y="82"/>
                  </a:lnTo>
                  <a:lnTo>
                    <a:pt x="70" y="99"/>
                  </a:lnTo>
                </a:path>
              </a:pathLst>
            </a:custGeom>
            <a:solidFill>
              <a:schemeClr val="bg1"/>
            </a:solidFill>
            <a:ln>
              <a:noFill/>
            </a:ln>
          </p:spPr>
          <p:txBody>
            <a:bodyPr vert="horz" wrap="square" lIns="82935" tIns="41468" rIns="82935" bIns="4146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7"/>
            <p:cNvSpPr>
              <a:spLocks/>
            </p:cNvSpPr>
            <p:nvPr/>
          </p:nvSpPr>
          <p:spPr bwMode="auto">
            <a:xfrm>
              <a:off x="5605463" y="2214563"/>
              <a:ext cx="41275" cy="41275"/>
            </a:xfrm>
            <a:custGeom>
              <a:avLst/>
              <a:gdLst>
                <a:gd name="T0" fmla="*/ 13 w 26"/>
                <a:gd name="T1" fmla="*/ 0 h 26"/>
                <a:gd name="T2" fmla="*/ 13 w 26"/>
                <a:gd name="T3" fmla="*/ 0 h 26"/>
                <a:gd name="T4" fmla="*/ 18 w 26"/>
                <a:gd name="T5" fmla="*/ 2 h 26"/>
                <a:gd name="T6" fmla="*/ 23 w 26"/>
                <a:gd name="T7" fmla="*/ 3 h 26"/>
                <a:gd name="T8" fmla="*/ 25 w 26"/>
                <a:gd name="T9" fmla="*/ 8 h 26"/>
                <a:gd name="T10" fmla="*/ 26 w 26"/>
                <a:gd name="T11" fmla="*/ 13 h 26"/>
                <a:gd name="T12" fmla="*/ 26 w 26"/>
                <a:gd name="T13" fmla="*/ 13 h 26"/>
                <a:gd name="T14" fmla="*/ 25 w 26"/>
                <a:gd name="T15" fmla="*/ 18 h 26"/>
                <a:gd name="T16" fmla="*/ 23 w 26"/>
                <a:gd name="T17" fmla="*/ 23 h 26"/>
                <a:gd name="T18" fmla="*/ 18 w 26"/>
                <a:gd name="T19" fmla="*/ 25 h 26"/>
                <a:gd name="T20" fmla="*/ 13 w 26"/>
                <a:gd name="T21" fmla="*/ 26 h 26"/>
                <a:gd name="T22" fmla="*/ 13 w 26"/>
                <a:gd name="T23" fmla="*/ 26 h 26"/>
                <a:gd name="T24" fmla="*/ 7 w 26"/>
                <a:gd name="T25" fmla="*/ 25 h 26"/>
                <a:gd name="T26" fmla="*/ 3 w 26"/>
                <a:gd name="T27" fmla="*/ 23 h 26"/>
                <a:gd name="T28" fmla="*/ 0 w 26"/>
                <a:gd name="T29" fmla="*/ 18 h 26"/>
                <a:gd name="T30" fmla="*/ 0 w 26"/>
                <a:gd name="T31" fmla="*/ 13 h 26"/>
                <a:gd name="T32" fmla="*/ 0 w 26"/>
                <a:gd name="T33" fmla="*/ 13 h 26"/>
                <a:gd name="T34" fmla="*/ 0 w 26"/>
                <a:gd name="T35" fmla="*/ 8 h 26"/>
                <a:gd name="T36" fmla="*/ 3 w 26"/>
                <a:gd name="T37" fmla="*/ 3 h 26"/>
                <a:gd name="T38" fmla="*/ 7 w 26"/>
                <a:gd name="T39" fmla="*/ 2 h 26"/>
                <a:gd name="T40" fmla="*/ 13 w 26"/>
                <a:gd name="T41"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26">
                  <a:moveTo>
                    <a:pt x="13" y="0"/>
                  </a:moveTo>
                  <a:lnTo>
                    <a:pt x="13" y="0"/>
                  </a:lnTo>
                  <a:lnTo>
                    <a:pt x="18" y="2"/>
                  </a:lnTo>
                  <a:lnTo>
                    <a:pt x="23" y="3"/>
                  </a:lnTo>
                  <a:lnTo>
                    <a:pt x="25" y="8"/>
                  </a:lnTo>
                  <a:lnTo>
                    <a:pt x="26" y="13"/>
                  </a:lnTo>
                  <a:lnTo>
                    <a:pt x="26" y="13"/>
                  </a:lnTo>
                  <a:lnTo>
                    <a:pt x="25" y="18"/>
                  </a:lnTo>
                  <a:lnTo>
                    <a:pt x="23" y="23"/>
                  </a:lnTo>
                  <a:lnTo>
                    <a:pt x="18" y="25"/>
                  </a:lnTo>
                  <a:lnTo>
                    <a:pt x="13" y="26"/>
                  </a:lnTo>
                  <a:lnTo>
                    <a:pt x="13" y="26"/>
                  </a:lnTo>
                  <a:lnTo>
                    <a:pt x="7" y="25"/>
                  </a:lnTo>
                  <a:lnTo>
                    <a:pt x="3" y="23"/>
                  </a:lnTo>
                  <a:lnTo>
                    <a:pt x="0" y="18"/>
                  </a:lnTo>
                  <a:lnTo>
                    <a:pt x="0" y="13"/>
                  </a:lnTo>
                  <a:lnTo>
                    <a:pt x="0" y="13"/>
                  </a:lnTo>
                  <a:lnTo>
                    <a:pt x="0" y="8"/>
                  </a:lnTo>
                  <a:lnTo>
                    <a:pt x="3" y="3"/>
                  </a:lnTo>
                  <a:lnTo>
                    <a:pt x="7" y="2"/>
                  </a:lnTo>
                  <a:lnTo>
                    <a:pt x="13" y="0"/>
                  </a:lnTo>
                </a:path>
              </a:pathLst>
            </a:custGeom>
            <a:solidFill>
              <a:schemeClr val="bg1"/>
            </a:solidFill>
            <a:ln>
              <a:noFill/>
            </a:ln>
          </p:spPr>
          <p:txBody>
            <a:bodyPr vert="horz" wrap="square" lIns="82935" tIns="41468" rIns="82935" bIns="4146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33"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8" name="Freeform 12"/>
          <p:cNvSpPr>
            <a:spLocks noEditPoints="1"/>
          </p:cNvSpPr>
          <p:nvPr/>
        </p:nvSpPr>
        <p:spPr bwMode="auto">
          <a:xfrm>
            <a:off x="3706161" y="2028840"/>
            <a:ext cx="385879" cy="349883"/>
          </a:xfrm>
          <a:custGeom>
            <a:avLst/>
            <a:gdLst>
              <a:gd name="T0" fmla="*/ 243 w 268"/>
              <a:gd name="T1" fmla="*/ 63 h 243"/>
              <a:gd name="T2" fmla="*/ 233 w 268"/>
              <a:gd name="T3" fmla="*/ 54 h 243"/>
              <a:gd name="T4" fmla="*/ 214 w 268"/>
              <a:gd name="T5" fmla="*/ 25 h 243"/>
              <a:gd name="T6" fmla="*/ 142 w 268"/>
              <a:gd name="T7" fmla="*/ 3 h 243"/>
              <a:gd name="T8" fmla="*/ 114 w 268"/>
              <a:gd name="T9" fmla="*/ 6 h 243"/>
              <a:gd name="T10" fmla="*/ 117 w 268"/>
              <a:gd name="T11" fmla="*/ 13 h 243"/>
              <a:gd name="T12" fmla="*/ 110 w 268"/>
              <a:gd name="T13" fmla="*/ 19 h 243"/>
              <a:gd name="T14" fmla="*/ 154 w 268"/>
              <a:gd name="T15" fmla="*/ 22 h 243"/>
              <a:gd name="T16" fmla="*/ 173 w 268"/>
              <a:gd name="T17" fmla="*/ 38 h 243"/>
              <a:gd name="T18" fmla="*/ 170 w 268"/>
              <a:gd name="T19" fmla="*/ 54 h 243"/>
              <a:gd name="T20" fmla="*/ 129 w 268"/>
              <a:gd name="T21" fmla="*/ 95 h 243"/>
              <a:gd name="T22" fmla="*/ 142 w 268"/>
              <a:gd name="T23" fmla="*/ 92 h 243"/>
              <a:gd name="T24" fmla="*/ 161 w 268"/>
              <a:gd name="T25" fmla="*/ 92 h 243"/>
              <a:gd name="T26" fmla="*/ 183 w 268"/>
              <a:gd name="T27" fmla="*/ 79 h 243"/>
              <a:gd name="T28" fmla="*/ 195 w 268"/>
              <a:gd name="T29" fmla="*/ 66 h 243"/>
              <a:gd name="T30" fmla="*/ 218 w 268"/>
              <a:gd name="T31" fmla="*/ 69 h 243"/>
              <a:gd name="T32" fmla="*/ 227 w 268"/>
              <a:gd name="T33" fmla="*/ 76 h 243"/>
              <a:gd name="T34" fmla="*/ 240 w 268"/>
              <a:gd name="T35" fmla="*/ 98 h 243"/>
              <a:gd name="T36" fmla="*/ 249 w 268"/>
              <a:gd name="T37" fmla="*/ 104 h 243"/>
              <a:gd name="T38" fmla="*/ 262 w 268"/>
              <a:gd name="T39" fmla="*/ 88 h 243"/>
              <a:gd name="T40" fmla="*/ 268 w 268"/>
              <a:gd name="T41" fmla="*/ 82 h 243"/>
              <a:gd name="T42" fmla="*/ 255 w 268"/>
              <a:gd name="T43" fmla="*/ 69 h 243"/>
              <a:gd name="T44" fmla="*/ 104 w 268"/>
              <a:gd name="T45" fmla="*/ 114 h 243"/>
              <a:gd name="T46" fmla="*/ 16 w 268"/>
              <a:gd name="T47" fmla="*/ 193 h 243"/>
              <a:gd name="T48" fmla="*/ 0 w 268"/>
              <a:gd name="T49" fmla="*/ 208 h 243"/>
              <a:gd name="T50" fmla="*/ 16 w 268"/>
              <a:gd name="T51" fmla="*/ 227 h 243"/>
              <a:gd name="T52" fmla="*/ 28 w 268"/>
              <a:gd name="T53" fmla="*/ 240 h 243"/>
              <a:gd name="T54" fmla="*/ 41 w 268"/>
              <a:gd name="T55" fmla="*/ 237 h 243"/>
              <a:gd name="T56" fmla="*/ 114 w 268"/>
              <a:gd name="T57" fmla="*/ 158 h 243"/>
              <a:gd name="T58" fmla="*/ 107 w 268"/>
              <a:gd name="T59" fmla="*/ 151 h 243"/>
              <a:gd name="T60" fmla="*/ 110 w 268"/>
              <a:gd name="T61" fmla="*/ 120 h 243"/>
              <a:gd name="T62" fmla="*/ 183 w 268"/>
              <a:gd name="T63" fmla="*/ 123 h 243"/>
              <a:gd name="T64" fmla="*/ 167 w 268"/>
              <a:gd name="T65" fmla="*/ 123 h 243"/>
              <a:gd name="T66" fmla="*/ 167 w 268"/>
              <a:gd name="T67" fmla="*/ 114 h 243"/>
              <a:gd name="T68" fmla="*/ 158 w 268"/>
              <a:gd name="T69" fmla="*/ 101 h 243"/>
              <a:gd name="T70" fmla="*/ 151 w 268"/>
              <a:gd name="T71" fmla="*/ 101 h 243"/>
              <a:gd name="T72" fmla="*/ 60 w 268"/>
              <a:gd name="T73" fmla="*/ 38 h 243"/>
              <a:gd name="T74" fmla="*/ 57 w 268"/>
              <a:gd name="T75" fmla="*/ 28 h 243"/>
              <a:gd name="T76" fmla="*/ 16 w 268"/>
              <a:gd name="T77" fmla="*/ 9 h 243"/>
              <a:gd name="T78" fmla="*/ 41 w 268"/>
              <a:gd name="T79" fmla="*/ 44 h 243"/>
              <a:gd name="T80" fmla="*/ 123 w 268"/>
              <a:gd name="T81" fmla="*/ 120 h 243"/>
              <a:gd name="T82" fmla="*/ 114 w 268"/>
              <a:gd name="T83" fmla="*/ 139 h 243"/>
              <a:gd name="T84" fmla="*/ 123 w 268"/>
              <a:gd name="T85" fmla="*/ 151 h 243"/>
              <a:gd name="T86" fmla="*/ 132 w 268"/>
              <a:gd name="T87" fmla="*/ 151 h 243"/>
              <a:gd name="T88" fmla="*/ 136 w 268"/>
              <a:gd name="T89" fmla="*/ 161 h 243"/>
              <a:gd name="T90" fmla="*/ 136 w 268"/>
              <a:gd name="T91" fmla="*/ 170 h 243"/>
              <a:gd name="T92" fmla="*/ 208 w 268"/>
              <a:gd name="T93" fmla="*/ 240 h 243"/>
              <a:gd name="T94" fmla="*/ 218 w 268"/>
              <a:gd name="T95" fmla="*/ 240 h 243"/>
              <a:gd name="T96" fmla="*/ 240 w 268"/>
              <a:gd name="T97" fmla="*/ 227 h 243"/>
              <a:gd name="T98" fmla="*/ 255 w 268"/>
              <a:gd name="T99" fmla="*/ 199 h 243"/>
              <a:gd name="T100" fmla="*/ 249 w 268"/>
              <a:gd name="T101" fmla="*/ 186 h 243"/>
              <a:gd name="T102" fmla="*/ 183 w 268"/>
              <a:gd name="T103" fmla="*/ 12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8" h="243">
                <a:moveTo>
                  <a:pt x="255" y="69"/>
                </a:moveTo>
                <a:lnTo>
                  <a:pt x="255" y="69"/>
                </a:lnTo>
                <a:lnTo>
                  <a:pt x="243" y="63"/>
                </a:lnTo>
                <a:lnTo>
                  <a:pt x="243" y="63"/>
                </a:lnTo>
                <a:lnTo>
                  <a:pt x="236" y="60"/>
                </a:lnTo>
                <a:lnTo>
                  <a:pt x="233" y="54"/>
                </a:lnTo>
                <a:lnTo>
                  <a:pt x="230" y="41"/>
                </a:lnTo>
                <a:lnTo>
                  <a:pt x="230" y="41"/>
                </a:lnTo>
                <a:lnTo>
                  <a:pt x="214" y="25"/>
                </a:lnTo>
                <a:lnTo>
                  <a:pt x="192" y="13"/>
                </a:lnTo>
                <a:lnTo>
                  <a:pt x="170" y="6"/>
                </a:lnTo>
                <a:lnTo>
                  <a:pt x="142" y="3"/>
                </a:lnTo>
                <a:lnTo>
                  <a:pt x="142" y="3"/>
                </a:lnTo>
                <a:lnTo>
                  <a:pt x="126" y="3"/>
                </a:lnTo>
                <a:lnTo>
                  <a:pt x="114" y="6"/>
                </a:lnTo>
                <a:lnTo>
                  <a:pt x="114" y="6"/>
                </a:lnTo>
                <a:lnTo>
                  <a:pt x="110" y="9"/>
                </a:lnTo>
                <a:lnTo>
                  <a:pt x="117" y="13"/>
                </a:lnTo>
                <a:lnTo>
                  <a:pt x="117" y="13"/>
                </a:lnTo>
                <a:lnTo>
                  <a:pt x="110" y="13"/>
                </a:lnTo>
                <a:lnTo>
                  <a:pt x="110" y="19"/>
                </a:lnTo>
                <a:lnTo>
                  <a:pt x="110" y="19"/>
                </a:lnTo>
                <a:lnTo>
                  <a:pt x="129" y="19"/>
                </a:lnTo>
                <a:lnTo>
                  <a:pt x="154" y="22"/>
                </a:lnTo>
                <a:lnTo>
                  <a:pt x="164" y="28"/>
                </a:lnTo>
                <a:lnTo>
                  <a:pt x="170" y="32"/>
                </a:lnTo>
                <a:lnTo>
                  <a:pt x="173" y="38"/>
                </a:lnTo>
                <a:lnTo>
                  <a:pt x="177" y="47"/>
                </a:lnTo>
                <a:lnTo>
                  <a:pt x="177" y="47"/>
                </a:lnTo>
                <a:lnTo>
                  <a:pt x="170" y="54"/>
                </a:lnTo>
                <a:lnTo>
                  <a:pt x="164" y="60"/>
                </a:lnTo>
                <a:lnTo>
                  <a:pt x="164" y="60"/>
                </a:lnTo>
                <a:lnTo>
                  <a:pt x="129" y="95"/>
                </a:lnTo>
                <a:lnTo>
                  <a:pt x="132" y="98"/>
                </a:lnTo>
                <a:lnTo>
                  <a:pt x="132" y="98"/>
                </a:lnTo>
                <a:lnTo>
                  <a:pt x="142" y="92"/>
                </a:lnTo>
                <a:lnTo>
                  <a:pt x="151" y="92"/>
                </a:lnTo>
                <a:lnTo>
                  <a:pt x="151" y="92"/>
                </a:lnTo>
                <a:lnTo>
                  <a:pt x="161" y="92"/>
                </a:lnTo>
                <a:lnTo>
                  <a:pt x="164" y="95"/>
                </a:lnTo>
                <a:lnTo>
                  <a:pt x="164" y="95"/>
                </a:lnTo>
                <a:lnTo>
                  <a:pt x="183" y="79"/>
                </a:lnTo>
                <a:lnTo>
                  <a:pt x="183" y="79"/>
                </a:lnTo>
                <a:lnTo>
                  <a:pt x="189" y="69"/>
                </a:lnTo>
                <a:lnTo>
                  <a:pt x="195" y="66"/>
                </a:lnTo>
                <a:lnTo>
                  <a:pt x="205" y="66"/>
                </a:lnTo>
                <a:lnTo>
                  <a:pt x="205" y="66"/>
                </a:lnTo>
                <a:lnTo>
                  <a:pt x="218" y="69"/>
                </a:lnTo>
                <a:lnTo>
                  <a:pt x="224" y="73"/>
                </a:lnTo>
                <a:lnTo>
                  <a:pt x="227" y="76"/>
                </a:lnTo>
                <a:lnTo>
                  <a:pt x="227" y="76"/>
                </a:lnTo>
                <a:lnTo>
                  <a:pt x="233" y="92"/>
                </a:lnTo>
                <a:lnTo>
                  <a:pt x="233" y="92"/>
                </a:lnTo>
                <a:lnTo>
                  <a:pt x="240" y="98"/>
                </a:lnTo>
                <a:lnTo>
                  <a:pt x="246" y="104"/>
                </a:lnTo>
                <a:lnTo>
                  <a:pt x="246" y="104"/>
                </a:lnTo>
                <a:lnTo>
                  <a:pt x="249" y="104"/>
                </a:lnTo>
                <a:lnTo>
                  <a:pt x="252" y="98"/>
                </a:lnTo>
                <a:lnTo>
                  <a:pt x="262" y="88"/>
                </a:lnTo>
                <a:lnTo>
                  <a:pt x="262" y="88"/>
                </a:lnTo>
                <a:lnTo>
                  <a:pt x="265" y="85"/>
                </a:lnTo>
                <a:lnTo>
                  <a:pt x="268" y="82"/>
                </a:lnTo>
                <a:lnTo>
                  <a:pt x="268" y="82"/>
                </a:lnTo>
                <a:lnTo>
                  <a:pt x="262" y="76"/>
                </a:lnTo>
                <a:lnTo>
                  <a:pt x="255" y="69"/>
                </a:lnTo>
                <a:lnTo>
                  <a:pt x="255" y="69"/>
                </a:lnTo>
                <a:close/>
                <a:moveTo>
                  <a:pt x="110" y="120"/>
                </a:moveTo>
                <a:lnTo>
                  <a:pt x="104" y="114"/>
                </a:lnTo>
                <a:lnTo>
                  <a:pt x="104" y="114"/>
                </a:lnTo>
                <a:lnTo>
                  <a:pt x="60" y="151"/>
                </a:lnTo>
                <a:lnTo>
                  <a:pt x="16" y="193"/>
                </a:lnTo>
                <a:lnTo>
                  <a:pt x="16" y="193"/>
                </a:lnTo>
                <a:lnTo>
                  <a:pt x="6" y="202"/>
                </a:lnTo>
                <a:lnTo>
                  <a:pt x="0" y="208"/>
                </a:lnTo>
                <a:lnTo>
                  <a:pt x="0" y="208"/>
                </a:lnTo>
                <a:lnTo>
                  <a:pt x="3" y="215"/>
                </a:lnTo>
                <a:lnTo>
                  <a:pt x="6" y="218"/>
                </a:lnTo>
                <a:lnTo>
                  <a:pt x="16" y="227"/>
                </a:lnTo>
                <a:lnTo>
                  <a:pt x="16" y="227"/>
                </a:lnTo>
                <a:lnTo>
                  <a:pt x="25" y="237"/>
                </a:lnTo>
                <a:lnTo>
                  <a:pt x="28" y="240"/>
                </a:lnTo>
                <a:lnTo>
                  <a:pt x="35" y="240"/>
                </a:lnTo>
                <a:lnTo>
                  <a:pt x="35" y="240"/>
                </a:lnTo>
                <a:lnTo>
                  <a:pt x="41" y="237"/>
                </a:lnTo>
                <a:lnTo>
                  <a:pt x="47" y="227"/>
                </a:lnTo>
                <a:lnTo>
                  <a:pt x="47" y="227"/>
                </a:lnTo>
                <a:lnTo>
                  <a:pt x="114" y="158"/>
                </a:lnTo>
                <a:lnTo>
                  <a:pt x="114" y="158"/>
                </a:lnTo>
                <a:lnTo>
                  <a:pt x="107" y="151"/>
                </a:lnTo>
                <a:lnTo>
                  <a:pt x="107" y="151"/>
                </a:lnTo>
                <a:lnTo>
                  <a:pt x="104" y="142"/>
                </a:lnTo>
                <a:lnTo>
                  <a:pt x="107" y="133"/>
                </a:lnTo>
                <a:lnTo>
                  <a:pt x="110" y="120"/>
                </a:lnTo>
                <a:lnTo>
                  <a:pt x="110" y="120"/>
                </a:lnTo>
                <a:close/>
                <a:moveTo>
                  <a:pt x="183" y="123"/>
                </a:moveTo>
                <a:lnTo>
                  <a:pt x="183" y="123"/>
                </a:lnTo>
                <a:lnTo>
                  <a:pt x="180" y="123"/>
                </a:lnTo>
                <a:lnTo>
                  <a:pt x="173" y="123"/>
                </a:lnTo>
                <a:lnTo>
                  <a:pt x="167" y="123"/>
                </a:lnTo>
                <a:lnTo>
                  <a:pt x="167" y="123"/>
                </a:lnTo>
                <a:lnTo>
                  <a:pt x="164" y="120"/>
                </a:lnTo>
                <a:lnTo>
                  <a:pt x="167" y="114"/>
                </a:lnTo>
                <a:lnTo>
                  <a:pt x="164" y="107"/>
                </a:lnTo>
                <a:lnTo>
                  <a:pt x="164" y="107"/>
                </a:lnTo>
                <a:lnTo>
                  <a:pt x="158" y="101"/>
                </a:lnTo>
                <a:lnTo>
                  <a:pt x="158" y="101"/>
                </a:lnTo>
                <a:lnTo>
                  <a:pt x="158" y="101"/>
                </a:lnTo>
                <a:lnTo>
                  <a:pt x="151" y="101"/>
                </a:lnTo>
                <a:lnTo>
                  <a:pt x="145" y="101"/>
                </a:lnTo>
                <a:lnTo>
                  <a:pt x="132" y="110"/>
                </a:lnTo>
                <a:lnTo>
                  <a:pt x="60" y="38"/>
                </a:lnTo>
                <a:lnTo>
                  <a:pt x="60" y="38"/>
                </a:lnTo>
                <a:lnTo>
                  <a:pt x="57" y="35"/>
                </a:lnTo>
                <a:lnTo>
                  <a:pt x="57" y="28"/>
                </a:lnTo>
                <a:lnTo>
                  <a:pt x="57" y="22"/>
                </a:lnTo>
                <a:lnTo>
                  <a:pt x="22" y="0"/>
                </a:lnTo>
                <a:lnTo>
                  <a:pt x="16" y="9"/>
                </a:lnTo>
                <a:lnTo>
                  <a:pt x="35" y="44"/>
                </a:lnTo>
                <a:lnTo>
                  <a:pt x="35" y="44"/>
                </a:lnTo>
                <a:lnTo>
                  <a:pt x="41" y="44"/>
                </a:lnTo>
                <a:lnTo>
                  <a:pt x="47" y="44"/>
                </a:lnTo>
                <a:lnTo>
                  <a:pt x="50" y="47"/>
                </a:lnTo>
                <a:lnTo>
                  <a:pt x="123" y="120"/>
                </a:lnTo>
                <a:lnTo>
                  <a:pt x="123" y="120"/>
                </a:lnTo>
                <a:lnTo>
                  <a:pt x="117" y="129"/>
                </a:lnTo>
                <a:lnTo>
                  <a:pt x="114" y="139"/>
                </a:lnTo>
                <a:lnTo>
                  <a:pt x="117" y="145"/>
                </a:lnTo>
                <a:lnTo>
                  <a:pt x="117" y="145"/>
                </a:lnTo>
                <a:lnTo>
                  <a:pt x="123" y="151"/>
                </a:lnTo>
                <a:lnTo>
                  <a:pt x="123" y="151"/>
                </a:lnTo>
                <a:lnTo>
                  <a:pt x="129" y="151"/>
                </a:lnTo>
                <a:lnTo>
                  <a:pt x="132" y="151"/>
                </a:lnTo>
                <a:lnTo>
                  <a:pt x="136" y="151"/>
                </a:lnTo>
                <a:lnTo>
                  <a:pt x="136" y="151"/>
                </a:lnTo>
                <a:lnTo>
                  <a:pt x="136" y="161"/>
                </a:lnTo>
                <a:lnTo>
                  <a:pt x="136" y="167"/>
                </a:lnTo>
                <a:lnTo>
                  <a:pt x="136" y="170"/>
                </a:lnTo>
                <a:lnTo>
                  <a:pt x="136" y="170"/>
                </a:lnTo>
                <a:lnTo>
                  <a:pt x="180" y="218"/>
                </a:lnTo>
                <a:lnTo>
                  <a:pt x="199" y="234"/>
                </a:lnTo>
                <a:lnTo>
                  <a:pt x="208" y="240"/>
                </a:lnTo>
                <a:lnTo>
                  <a:pt x="211" y="243"/>
                </a:lnTo>
                <a:lnTo>
                  <a:pt x="211" y="243"/>
                </a:lnTo>
                <a:lnTo>
                  <a:pt x="218" y="240"/>
                </a:lnTo>
                <a:lnTo>
                  <a:pt x="227" y="237"/>
                </a:lnTo>
                <a:lnTo>
                  <a:pt x="240" y="227"/>
                </a:lnTo>
                <a:lnTo>
                  <a:pt x="240" y="227"/>
                </a:lnTo>
                <a:lnTo>
                  <a:pt x="249" y="211"/>
                </a:lnTo>
                <a:lnTo>
                  <a:pt x="252" y="205"/>
                </a:lnTo>
                <a:lnTo>
                  <a:pt x="255" y="199"/>
                </a:lnTo>
                <a:lnTo>
                  <a:pt x="255" y="199"/>
                </a:lnTo>
                <a:lnTo>
                  <a:pt x="252" y="193"/>
                </a:lnTo>
                <a:lnTo>
                  <a:pt x="249" y="186"/>
                </a:lnTo>
                <a:lnTo>
                  <a:pt x="230" y="167"/>
                </a:lnTo>
                <a:lnTo>
                  <a:pt x="183" y="123"/>
                </a:lnTo>
                <a:lnTo>
                  <a:pt x="183" y="123"/>
                </a:lnTo>
                <a:close/>
              </a:path>
            </a:pathLst>
          </a:custGeom>
          <a:solidFill>
            <a:srgbClr val="0BC179"/>
          </a:solidFill>
          <a:ln>
            <a:noFill/>
          </a:ln>
        </p:spPr>
        <p:txBody>
          <a:bodyPr vert="horz" wrap="square" lIns="82930" tIns="41465" rIns="82930" bIns="4146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33"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9" name="Group 15"/>
          <p:cNvGrpSpPr>
            <a:grpSpLocks noChangeAspect="1"/>
          </p:cNvGrpSpPr>
          <p:nvPr/>
        </p:nvGrpSpPr>
        <p:grpSpPr bwMode="auto">
          <a:xfrm>
            <a:off x="838200" y="2103711"/>
            <a:ext cx="326845" cy="275012"/>
            <a:chOff x="329" y="1384"/>
            <a:chExt cx="227" cy="191"/>
          </a:xfrm>
          <a:solidFill>
            <a:srgbClr val="0BC179"/>
          </a:solidFill>
        </p:grpSpPr>
        <p:sp>
          <p:nvSpPr>
            <p:cNvPr id="51" name="Freeform 16"/>
            <p:cNvSpPr>
              <a:spLocks/>
            </p:cNvSpPr>
            <p:nvPr/>
          </p:nvSpPr>
          <p:spPr bwMode="auto">
            <a:xfrm>
              <a:off x="329" y="1384"/>
              <a:ext cx="227" cy="191"/>
            </a:xfrm>
            <a:custGeom>
              <a:avLst/>
              <a:gdLst>
                <a:gd name="T0" fmla="*/ 104 w 227"/>
                <a:gd name="T1" fmla="*/ 188 h 191"/>
                <a:gd name="T2" fmla="*/ 15 w 227"/>
                <a:gd name="T3" fmla="*/ 106 h 191"/>
                <a:gd name="T4" fmla="*/ 15 w 227"/>
                <a:gd name="T5" fmla="*/ 106 h 191"/>
                <a:gd name="T6" fmla="*/ 9 w 227"/>
                <a:gd name="T7" fmla="*/ 96 h 191"/>
                <a:gd name="T8" fmla="*/ 3 w 227"/>
                <a:gd name="T9" fmla="*/ 85 h 191"/>
                <a:gd name="T10" fmla="*/ 0 w 227"/>
                <a:gd name="T11" fmla="*/ 73 h 191"/>
                <a:gd name="T12" fmla="*/ 0 w 227"/>
                <a:gd name="T13" fmla="*/ 60 h 191"/>
                <a:gd name="T14" fmla="*/ 0 w 227"/>
                <a:gd name="T15" fmla="*/ 60 h 191"/>
                <a:gd name="T16" fmla="*/ 0 w 227"/>
                <a:gd name="T17" fmla="*/ 46 h 191"/>
                <a:gd name="T18" fmla="*/ 3 w 227"/>
                <a:gd name="T19" fmla="*/ 34 h 191"/>
                <a:gd name="T20" fmla="*/ 9 w 227"/>
                <a:gd name="T21" fmla="*/ 24 h 191"/>
                <a:gd name="T22" fmla="*/ 15 w 227"/>
                <a:gd name="T23" fmla="*/ 15 h 191"/>
                <a:gd name="T24" fmla="*/ 24 w 227"/>
                <a:gd name="T25" fmla="*/ 9 h 191"/>
                <a:gd name="T26" fmla="*/ 34 w 227"/>
                <a:gd name="T27" fmla="*/ 3 h 191"/>
                <a:gd name="T28" fmla="*/ 46 w 227"/>
                <a:gd name="T29" fmla="*/ 0 h 191"/>
                <a:gd name="T30" fmla="*/ 58 w 227"/>
                <a:gd name="T31" fmla="*/ 0 h 191"/>
                <a:gd name="T32" fmla="*/ 58 w 227"/>
                <a:gd name="T33" fmla="*/ 0 h 191"/>
                <a:gd name="T34" fmla="*/ 68 w 227"/>
                <a:gd name="T35" fmla="*/ 0 h 191"/>
                <a:gd name="T36" fmla="*/ 79 w 227"/>
                <a:gd name="T37" fmla="*/ 2 h 191"/>
                <a:gd name="T38" fmla="*/ 87 w 227"/>
                <a:gd name="T39" fmla="*/ 5 h 191"/>
                <a:gd name="T40" fmla="*/ 94 w 227"/>
                <a:gd name="T41" fmla="*/ 9 h 191"/>
                <a:gd name="T42" fmla="*/ 101 w 227"/>
                <a:gd name="T43" fmla="*/ 14 h 191"/>
                <a:gd name="T44" fmla="*/ 106 w 227"/>
                <a:gd name="T45" fmla="*/ 20 h 191"/>
                <a:gd name="T46" fmla="*/ 111 w 227"/>
                <a:gd name="T47" fmla="*/ 27 h 191"/>
                <a:gd name="T48" fmla="*/ 114 w 227"/>
                <a:gd name="T49" fmla="*/ 36 h 191"/>
                <a:gd name="T50" fmla="*/ 114 w 227"/>
                <a:gd name="T51" fmla="*/ 36 h 191"/>
                <a:gd name="T52" fmla="*/ 116 w 227"/>
                <a:gd name="T53" fmla="*/ 27 h 191"/>
                <a:gd name="T54" fmla="*/ 121 w 227"/>
                <a:gd name="T55" fmla="*/ 20 h 191"/>
                <a:gd name="T56" fmla="*/ 126 w 227"/>
                <a:gd name="T57" fmla="*/ 14 h 191"/>
                <a:gd name="T58" fmla="*/ 133 w 227"/>
                <a:gd name="T59" fmla="*/ 9 h 191"/>
                <a:gd name="T60" fmla="*/ 140 w 227"/>
                <a:gd name="T61" fmla="*/ 5 h 191"/>
                <a:gd name="T62" fmla="*/ 148 w 227"/>
                <a:gd name="T63" fmla="*/ 2 h 191"/>
                <a:gd name="T64" fmla="*/ 159 w 227"/>
                <a:gd name="T65" fmla="*/ 0 h 191"/>
                <a:gd name="T66" fmla="*/ 169 w 227"/>
                <a:gd name="T67" fmla="*/ 0 h 191"/>
                <a:gd name="T68" fmla="*/ 169 w 227"/>
                <a:gd name="T69" fmla="*/ 0 h 191"/>
                <a:gd name="T70" fmla="*/ 183 w 227"/>
                <a:gd name="T71" fmla="*/ 0 h 191"/>
                <a:gd name="T72" fmla="*/ 193 w 227"/>
                <a:gd name="T73" fmla="*/ 3 h 191"/>
                <a:gd name="T74" fmla="*/ 203 w 227"/>
                <a:gd name="T75" fmla="*/ 9 h 191"/>
                <a:gd name="T76" fmla="*/ 212 w 227"/>
                <a:gd name="T77" fmla="*/ 15 h 191"/>
                <a:gd name="T78" fmla="*/ 218 w 227"/>
                <a:gd name="T79" fmla="*/ 24 h 191"/>
                <a:gd name="T80" fmla="*/ 224 w 227"/>
                <a:gd name="T81" fmla="*/ 34 h 191"/>
                <a:gd name="T82" fmla="*/ 227 w 227"/>
                <a:gd name="T83" fmla="*/ 46 h 191"/>
                <a:gd name="T84" fmla="*/ 227 w 227"/>
                <a:gd name="T85" fmla="*/ 60 h 191"/>
                <a:gd name="T86" fmla="*/ 227 w 227"/>
                <a:gd name="T87" fmla="*/ 60 h 191"/>
                <a:gd name="T88" fmla="*/ 227 w 227"/>
                <a:gd name="T89" fmla="*/ 73 h 191"/>
                <a:gd name="T90" fmla="*/ 224 w 227"/>
                <a:gd name="T91" fmla="*/ 85 h 191"/>
                <a:gd name="T92" fmla="*/ 218 w 227"/>
                <a:gd name="T93" fmla="*/ 96 h 191"/>
                <a:gd name="T94" fmla="*/ 212 w 227"/>
                <a:gd name="T95" fmla="*/ 106 h 191"/>
                <a:gd name="T96" fmla="*/ 123 w 227"/>
                <a:gd name="T97" fmla="*/ 188 h 191"/>
                <a:gd name="T98" fmla="*/ 123 w 227"/>
                <a:gd name="T99" fmla="*/ 188 h 191"/>
                <a:gd name="T100" fmla="*/ 118 w 227"/>
                <a:gd name="T101" fmla="*/ 191 h 191"/>
                <a:gd name="T102" fmla="*/ 114 w 227"/>
                <a:gd name="T103" fmla="*/ 191 h 191"/>
                <a:gd name="T104" fmla="*/ 114 w 227"/>
                <a:gd name="T105" fmla="*/ 191 h 191"/>
                <a:gd name="T106" fmla="*/ 109 w 227"/>
                <a:gd name="T107" fmla="*/ 191 h 191"/>
                <a:gd name="T108" fmla="*/ 104 w 227"/>
                <a:gd name="T109" fmla="*/ 188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7" h="191">
                  <a:moveTo>
                    <a:pt x="104" y="188"/>
                  </a:moveTo>
                  <a:lnTo>
                    <a:pt x="15" y="106"/>
                  </a:lnTo>
                  <a:lnTo>
                    <a:pt x="15" y="106"/>
                  </a:lnTo>
                  <a:lnTo>
                    <a:pt x="9" y="96"/>
                  </a:lnTo>
                  <a:lnTo>
                    <a:pt x="3" y="85"/>
                  </a:lnTo>
                  <a:lnTo>
                    <a:pt x="0" y="73"/>
                  </a:lnTo>
                  <a:lnTo>
                    <a:pt x="0" y="60"/>
                  </a:lnTo>
                  <a:lnTo>
                    <a:pt x="0" y="60"/>
                  </a:lnTo>
                  <a:lnTo>
                    <a:pt x="0" y="46"/>
                  </a:lnTo>
                  <a:lnTo>
                    <a:pt x="3" y="34"/>
                  </a:lnTo>
                  <a:lnTo>
                    <a:pt x="9" y="24"/>
                  </a:lnTo>
                  <a:lnTo>
                    <a:pt x="15" y="15"/>
                  </a:lnTo>
                  <a:lnTo>
                    <a:pt x="24" y="9"/>
                  </a:lnTo>
                  <a:lnTo>
                    <a:pt x="34" y="3"/>
                  </a:lnTo>
                  <a:lnTo>
                    <a:pt x="46" y="0"/>
                  </a:lnTo>
                  <a:lnTo>
                    <a:pt x="58" y="0"/>
                  </a:lnTo>
                  <a:lnTo>
                    <a:pt x="58" y="0"/>
                  </a:lnTo>
                  <a:lnTo>
                    <a:pt x="68" y="0"/>
                  </a:lnTo>
                  <a:lnTo>
                    <a:pt x="79" y="2"/>
                  </a:lnTo>
                  <a:lnTo>
                    <a:pt x="87" y="5"/>
                  </a:lnTo>
                  <a:lnTo>
                    <a:pt x="94" y="9"/>
                  </a:lnTo>
                  <a:lnTo>
                    <a:pt x="101" y="14"/>
                  </a:lnTo>
                  <a:lnTo>
                    <a:pt x="106" y="20"/>
                  </a:lnTo>
                  <a:lnTo>
                    <a:pt x="111" y="27"/>
                  </a:lnTo>
                  <a:lnTo>
                    <a:pt x="114" y="36"/>
                  </a:lnTo>
                  <a:lnTo>
                    <a:pt x="114" y="36"/>
                  </a:lnTo>
                  <a:lnTo>
                    <a:pt x="116" y="27"/>
                  </a:lnTo>
                  <a:lnTo>
                    <a:pt x="121" y="20"/>
                  </a:lnTo>
                  <a:lnTo>
                    <a:pt x="126" y="14"/>
                  </a:lnTo>
                  <a:lnTo>
                    <a:pt x="133" y="9"/>
                  </a:lnTo>
                  <a:lnTo>
                    <a:pt x="140" y="5"/>
                  </a:lnTo>
                  <a:lnTo>
                    <a:pt x="148" y="2"/>
                  </a:lnTo>
                  <a:lnTo>
                    <a:pt x="159" y="0"/>
                  </a:lnTo>
                  <a:lnTo>
                    <a:pt x="169" y="0"/>
                  </a:lnTo>
                  <a:lnTo>
                    <a:pt x="169" y="0"/>
                  </a:lnTo>
                  <a:lnTo>
                    <a:pt x="183" y="0"/>
                  </a:lnTo>
                  <a:lnTo>
                    <a:pt x="193" y="3"/>
                  </a:lnTo>
                  <a:lnTo>
                    <a:pt x="203" y="9"/>
                  </a:lnTo>
                  <a:lnTo>
                    <a:pt x="212" y="15"/>
                  </a:lnTo>
                  <a:lnTo>
                    <a:pt x="218" y="24"/>
                  </a:lnTo>
                  <a:lnTo>
                    <a:pt x="224" y="34"/>
                  </a:lnTo>
                  <a:lnTo>
                    <a:pt x="227" y="46"/>
                  </a:lnTo>
                  <a:lnTo>
                    <a:pt x="227" y="60"/>
                  </a:lnTo>
                  <a:lnTo>
                    <a:pt x="227" y="60"/>
                  </a:lnTo>
                  <a:lnTo>
                    <a:pt x="227" y="73"/>
                  </a:lnTo>
                  <a:lnTo>
                    <a:pt x="224" y="85"/>
                  </a:lnTo>
                  <a:lnTo>
                    <a:pt x="218" y="96"/>
                  </a:lnTo>
                  <a:lnTo>
                    <a:pt x="212" y="106"/>
                  </a:lnTo>
                  <a:lnTo>
                    <a:pt x="123" y="188"/>
                  </a:lnTo>
                  <a:lnTo>
                    <a:pt x="123" y="188"/>
                  </a:lnTo>
                  <a:lnTo>
                    <a:pt x="118" y="191"/>
                  </a:lnTo>
                  <a:lnTo>
                    <a:pt x="114" y="191"/>
                  </a:lnTo>
                  <a:lnTo>
                    <a:pt x="114" y="191"/>
                  </a:lnTo>
                  <a:lnTo>
                    <a:pt x="109" y="191"/>
                  </a:lnTo>
                  <a:lnTo>
                    <a:pt x="104"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33" b="0" i="0" u="none" strike="noStrike" kern="1200" cap="none" spc="0" normalizeH="0" baseline="0" noProof="0">
                <a:ln>
                  <a:noFill/>
                </a:ln>
                <a:solidFill>
                  <a:srgbClr val="0BC179"/>
                </a:solidFill>
                <a:effectLst/>
                <a:uLnTx/>
                <a:uFillTx/>
                <a:latin typeface="Calibri" panose="020F0502020204030204"/>
                <a:ea typeface="+mn-ea"/>
                <a:cs typeface="+mn-cs"/>
              </a:endParaRPr>
            </a:p>
          </p:txBody>
        </p:sp>
        <p:sp>
          <p:nvSpPr>
            <p:cNvPr id="52" name="Freeform 17"/>
            <p:cNvSpPr>
              <a:spLocks/>
            </p:cNvSpPr>
            <p:nvPr/>
          </p:nvSpPr>
          <p:spPr bwMode="auto">
            <a:xfrm>
              <a:off x="329" y="1384"/>
              <a:ext cx="227" cy="191"/>
            </a:xfrm>
            <a:custGeom>
              <a:avLst/>
              <a:gdLst>
                <a:gd name="T0" fmla="*/ 104 w 227"/>
                <a:gd name="T1" fmla="*/ 188 h 191"/>
                <a:gd name="T2" fmla="*/ 15 w 227"/>
                <a:gd name="T3" fmla="*/ 106 h 191"/>
                <a:gd name="T4" fmla="*/ 15 w 227"/>
                <a:gd name="T5" fmla="*/ 106 h 191"/>
                <a:gd name="T6" fmla="*/ 9 w 227"/>
                <a:gd name="T7" fmla="*/ 96 h 191"/>
                <a:gd name="T8" fmla="*/ 3 w 227"/>
                <a:gd name="T9" fmla="*/ 85 h 191"/>
                <a:gd name="T10" fmla="*/ 0 w 227"/>
                <a:gd name="T11" fmla="*/ 73 h 191"/>
                <a:gd name="T12" fmla="*/ 0 w 227"/>
                <a:gd name="T13" fmla="*/ 60 h 191"/>
                <a:gd name="T14" fmla="*/ 0 w 227"/>
                <a:gd name="T15" fmla="*/ 60 h 191"/>
                <a:gd name="T16" fmla="*/ 0 w 227"/>
                <a:gd name="T17" fmla="*/ 46 h 191"/>
                <a:gd name="T18" fmla="*/ 3 w 227"/>
                <a:gd name="T19" fmla="*/ 34 h 191"/>
                <a:gd name="T20" fmla="*/ 9 w 227"/>
                <a:gd name="T21" fmla="*/ 24 h 191"/>
                <a:gd name="T22" fmla="*/ 15 w 227"/>
                <a:gd name="T23" fmla="*/ 15 h 191"/>
                <a:gd name="T24" fmla="*/ 24 w 227"/>
                <a:gd name="T25" fmla="*/ 9 h 191"/>
                <a:gd name="T26" fmla="*/ 34 w 227"/>
                <a:gd name="T27" fmla="*/ 3 h 191"/>
                <a:gd name="T28" fmla="*/ 46 w 227"/>
                <a:gd name="T29" fmla="*/ 0 h 191"/>
                <a:gd name="T30" fmla="*/ 58 w 227"/>
                <a:gd name="T31" fmla="*/ 0 h 191"/>
                <a:gd name="T32" fmla="*/ 58 w 227"/>
                <a:gd name="T33" fmla="*/ 0 h 191"/>
                <a:gd name="T34" fmla="*/ 68 w 227"/>
                <a:gd name="T35" fmla="*/ 0 h 191"/>
                <a:gd name="T36" fmla="*/ 79 w 227"/>
                <a:gd name="T37" fmla="*/ 2 h 191"/>
                <a:gd name="T38" fmla="*/ 87 w 227"/>
                <a:gd name="T39" fmla="*/ 5 h 191"/>
                <a:gd name="T40" fmla="*/ 94 w 227"/>
                <a:gd name="T41" fmla="*/ 9 h 191"/>
                <a:gd name="T42" fmla="*/ 101 w 227"/>
                <a:gd name="T43" fmla="*/ 14 h 191"/>
                <a:gd name="T44" fmla="*/ 106 w 227"/>
                <a:gd name="T45" fmla="*/ 20 h 191"/>
                <a:gd name="T46" fmla="*/ 111 w 227"/>
                <a:gd name="T47" fmla="*/ 27 h 191"/>
                <a:gd name="T48" fmla="*/ 114 w 227"/>
                <a:gd name="T49" fmla="*/ 36 h 191"/>
                <a:gd name="T50" fmla="*/ 114 w 227"/>
                <a:gd name="T51" fmla="*/ 36 h 191"/>
                <a:gd name="T52" fmla="*/ 116 w 227"/>
                <a:gd name="T53" fmla="*/ 27 h 191"/>
                <a:gd name="T54" fmla="*/ 121 w 227"/>
                <a:gd name="T55" fmla="*/ 20 h 191"/>
                <a:gd name="T56" fmla="*/ 126 w 227"/>
                <a:gd name="T57" fmla="*/ 14 h 191"/>
                <a:gd name="T58" fmla="*/ 133 w 227"/>
                <a:gd name="T59" fmla="*/ 9 h 191"/>
                <a:gd name="T60" fmla="*/ 140 w 227"/>
                <a:gd name="T61" fmla="*/ 5 h 191"/>
                <a:gd name="T62" fmla="*/ 148 w 227"/>
                <a:gd name="T63" fmla="*/ 2 h 191"/>
                <a:gd name="T64" fmla="*/ 159 w 227"/>
                <a:gd name="T65" fmla="*/ 0 h 191"/>
                <a:gd name="T66" fmla="*/ 169 w 227"/>
                <a:gd name="T67" fmla="*/ 0 h 191"/>
                <a:gd name="T68" fmla="*/ 169 w 227"/>
                <a:gd name="T69" fmla="*/ 0 h 191"/>
                <a:gd name="T70" fmla="*/ 183 w 227"/>
                <a:gd name="T71" fmla="*/ 0 h 191"/>
                <a:gd name="T72" fmla="*/ 193 w 227"/>
                <a:gd name="T73" fmla="*/ 3 h 191"/>
                <a:gd name="T74" fmla="*/ 203 w 227"/>
                <a:gd name="T75" fmla="*/ 9 h 191"/>
                <a:gd name="T76" fmla="*/ 212 w 227"/>
                <a:gd name="T77" fmla="*/ 15 h 191"/>
                <a:gd name="T78" fmla="*/ 218 w 227"/>
                <a:gd name="T79" fmla="*/ 24 h 191"/>
                <a:gd name="T80" fmla="*/ 224 w 227"/>
                <a:gd name="T81" fmla="*/ 34 h 191"/>
                <a:gd name="T82" fmla="*/ 227 w 227"/>
                <a:gd name="T83" fmla="*/ 46 h 191"/>
                <a:gd name="T84" fmla="*/ 227 w 227"/>
                <a:gd name="T85" fmla="*/ 60 h 191"/>
                <a:gd name="T86" fmla="*/ 227 w 227"/>
                <a:gd name="T87" fmla="*/ 60 h 191"/>
                <a:gd name="T88" fmla="*/ 227 w 227"/>
                <a:gd name="T89" fmla="*/ 73 h 191"/>
                <a:gd name="T90" fmla="*/ 224 w 227"/>
                <a:gd name="T91" fmla="*/ 85 h 191"/>
                <a:gd name="T92" fmla="*/ 218 w 227"/>
                <a:gd name="T93" fmla="*/ 96 h 191"/>
                <a:gd name="T94" fmla="*/ 212 w 227"/>
                <a:gd name="T95" fmla="*/ 106 h 191"/>
                <a:gd name="T96" fmla="*/ 123 w 227"/>
                <a:gd name="T97" fmla="*/ 188 h 191"/>
                <a:gd name="T98" fmla="*/ 123 w 227"/>
                <a:gd name="T99" fmla="*/ 188 h 191"/>
                <a:gd name="T100" fmla="*/ 118 w 227"/>
                <a:gd name="T101" fmla="*/ 191 h 191"/>
                <a:gd name="T102" fmla="*/ 114 w 227"/>
                <a:gd name="T103" fmla="*/ 191 h 191"/>
                <a:gd name="T104" fmla="*/ 114 w 227"/>
                <a:gd name="T105" fmla="*/ 191 h 191"/>
                <a:gd name="T106" fmla="*/ 109 w 227"/>
                <a:gd name="T107" fmla="*/ 191 h 191"/>
                <a:gd name="T108" fmla="*/ 104 w 227"/>
                <a:gd name="T109" fmla="*/ 188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7" h="191">
                  <a:moveTo>
                    <a:pt x="104" y="188"/>
                  </a:moveTo>
                  <a:lnTo>
                    <a:pt x="15" y="106"/>
                  </a:lnTo>
                  <a:lnTo>
                    <a:pt x="15" y="106"/>
                  </a:lnTo>
                  <a:lnTo>
                    <a:pt x="9" y="96"/>
                  </a:lnTo>
                  <a:lnTo>
                    <a:pt x="3" y="85"/>
                  </a:lnTo>
                  <a:lnTo>
                    <a:pt x="0" y="73"/>
                  </a:lnTo>
                  <a:lnTo>
                    <a:pt x="0" y="60"/>
                  </a:lnTo>
                  <a:lnTo>
                    <a:pt x="0" y="60"/>
                  </a:lnTo>
                  <a:lnTo>
                    <a:pt x="0" y="46"/>
                  </a:lnTo>
                  <a:lnTo>
                    <a:pt x="3" y="34"/>
                  </a:lnTo>
                  <a:lnTo>
                    <a:pt x="9" y="24"/>
                  </a:lnTo>
                  <a:lnTo>
                    <a:pt x="15" y="15"/>
                  </a:lnTo>
                  <a:lnTo>
                    <a:pt x="24" y="9"/>
                  </a:lnTo>
                  <a:lnTo>
                    <a:pt x="34" y="3"/>
                  </a:lnTo>
                  <a:lnTo>
                    <a:pt x="46" y="0"/>
                  </a:lnTo>
                  <a:lnTo>
                    <a:pt x="58" y="0"/>
                  </a:lnTo>
                  <a:lnTo>
                    <a:pt x="58" y="0"/>
                  </a:lnTo>
                  <a:lnTo>
                    <a:pt x="68" y="0"/>
                  </a:lnTo>
                  <a:lnTo>
                    <a:pt x="79" y="2"/>
                  </a:lnTo>
                  <a:lnTo>
                    <a:pt x="87" y="5"/>
                  </a:lnTo>
                  <a:lnTo>
                    <a:pt x="94" y="9"/>
                  </a:lnTo>
                  <a:lnTo>
                    <a:pt x="101" y="14"/>
                  </a:lnTo>
                  <a:lnTo>
                    <a:pt x="106" y="20"/>
                  </a:lnTo>
                  <a:lnTo>
                    <a:pt x="111" y="27"/>
                  </a:lnTo>
                  <a:lnTo>
                    <a:pt x="114" y="36"/>
                  </a:lnTo>
                  <a:lnTo>
                    <a:pt x="114" y="36"/>
                  </a:lnTo>
                  <a:lnTo>
                    <a:pt x="116" y="27"/>
                  </a:lnTo>
                  <a:lnTo>
                    <a:pt x="121" y="20"/>
                  </a:lnTo>
                  <a:lnTo>
                    <a:pt x="126" y="14"/>
                  </a:lnTo>
                  <a:lnTo>
                    <a:pt x="133" y="9"/>
                  </a:lnTo>
                  <a:lnTo>
                    <a:pt x="140" y="5"/>
                  </a:lnTo>
                  <a:lnTo>
                    <a:pt x="148" y="2"/>
                  </a:lnTo>
                  <a:lnTo>
                    <a:pt x="159" y="0"/>
                  </a:lnTo>
                  <a:lnTo>
                    <a:pt x="169" y="0"/>
                  </a:lnTo>
                  <a:lnTo>
                    <a:pt x="169" y="0"/>
                  </a:lnTo>
                  <a:lnTo>
                    <a:pt x="183" y="0"/>
                  </a:lnTo>
                  <a:lnTo>
                    <a:pt x="193" y="3"/>
                  </a:lnTo>
                  <a:lnTo>
                    <a:pt x="203" y="9"/>
                  </a:lnTo>
                  <a:lnTo>
                    <a:pt x="212" y="15"/>
                  </a:lnTo>
                  <a:lnTo>
                    <a:pt x="218" y="24"/>
                  </a:lnTo>
                  <a:lnTo>
                    <a:pt x="224" y="34"/>
                  </a:lnTo>
                  <a:lnTo>
                    <a:pt x="227" y="46"/>
                  </a:lnTo>
                  <a:lnTo>
                    <a:pt x="227" y="60"/>
                  </a:lnTo>
                  <a:lnTo>
                    <a:pt x="227" y="60"/>
                  </a:lnTo>
                  <a:lnTo>
                    <a:pt x="227" y="73"/>
                  </a:lnTo>
                  <a:lnTo>
                    <a:pt x="224" y="85"/>
                  </a:lnTo>
                  <a:lnTo>
                    <a:pt x="218" y="96"/>
                  </a:lnTo>
                  <a:lnTo>
                    <a:pt x="212" y="106"/>
                  </a:lnTo>
                  <a:lnTo>
                    <a:pt x="123" y="188"/>
                  </a:lnTo>
                  <a:lnTo>
                    <a:pt x="123" y="188"/>
                  </a:lnTo>
                  <a:lnTo>
                    <a:pt x="118" y="191"/>
                  </a:lnTo>
                  <a:lnTo>
                    <a:pt x="114" y="191"/>
                  </a:lnTo>
                  <a:lnTo>
                    <a:pt x="114" y="191"/>
                  </a:lnTo>
                  <a:lnTo>
                    <a:pt x="109" y="191"/>
                  </a:lnTo>
                  <a:lnTo>
                    <a:pt x="104" y="188"/>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935" tIns="41468" rIns="82935" bIns="4146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33" b="0" i="0" u="none" strike="noStrike" kern="1200" cap="none" spc="0" normalizeH="0" baseline="0" noProof="0">
                <a:ln>
                  <a:noFill/>
                </a:ln>
                <a:solidFill>
                  <a:srgbClr val="0BC179"/>
                </a:solidFill>
                <a:effectLst/>
                <a:uLnTx/>
                <a:uFillTx/>
                <a:latin typeface="Calibri" panose="020F0502020204030204"/>
                <a:ea typeface="+mn-ea"/>
                <a:cs typeface="+mn-cs"/>
              </a:endParaRPr>
            </a:p>
          </p:txBody>
        </p:sp>
      </p:grpSp>
      <p:sp>
        <p:nvSpPr>
          <p:cNvPr id="6" name="Content Placeholder 2">
            <a:extLst>
              <a:ext uri="{FF2B5EF4-FFF2-40B4-BE49-F238E27FC236}">
                <a16:creationId xmlns:a16="http://schemas.microsoft.com/office/drawing/2014/main" id="{9A830B89-D960-B37E-E931-021CD6D0CE0E}"/>
              </a:ext>
            </a:extLst>
          </p:cNvPr>
          <p:cNvSpPr txBox="1">
            <a:spLocks/>
          </p:cNvSpPr>
          <p:nvPr/>
        </p:nvSpPr>
        <p:spPr>
          <a:xfrm>
            <a:off x="8866257" y="411329"/>
            <a:ext cx="3325743" cy="4902856"/>
          </a:xfrm>
          <a:prstGeom prst="rect">
            <a:avLst/>
          </a:prstGeom>
        </p:spPr>
        <p:txBody>
          <a:bodyPr anchor="t"/>
          <a:lstStyle>
            <a:lvl1pPr marL="0" indent="0" algn="l" defTabSz="1042990" rtl="0" eaLnBrk="1" latinLnBrk="0" hangingPunct="1">
              <a:lnSpc>
                <a:spcPct val="120000"/>
              </a:lnSpc>
              <a:spcBef>
                <a:spcPts val="1800"/>
              </a:spcBef>
              <a:buFont typeface="Arial" panose="020B0604020202020204" pitchFamily="34" charset="0"/>
              <a:buNone/>
              <a:defRPr sz="1600" kern="1200">
                <a:solidFill>
                  <a:schemeClr val="accent1"/>
                </a:solidFill>
                <a:latin typeface="Fira Sans Medium" pitchFamily="34" charset="0"/>
                <a:ea typeface="Fira Sans Medium" pitchFamily="34" charset="0"/>
                <a:cs typeface="+mn-cs"/>
              </a:defRPr>
            </a:lvl1pPr>
            <a:lvl2pPr marL="1588" indent="0" algn="l" defTabSz="1042990" rtl="0" eaLnBrk="1" latinLnBrk="0" hangingPunct="1">
              <a:lnSpc>
                <a:spcPct val="114000"/>
              </a:lnSpc>
              <a:spcBef>
                <a:spcPts val="600"/>
              </a:spcBef>
              <a:spcAft>
                <a:spcPts val="600"/>
              </a:spcAft>
              <a:buFont typeface="Arial" panose="020B0604020202020204" pitchFamily="34" charset="0"/>
              <a:buNone/>
              <a:defRPr sz="1200" kern="1200">
                <a:solidFill>
                  <a:schemeClr val="tx1"/>
                </a:solidFill>
                <a:latin typeface="Fira Sans Light" pitchFamily="34" charset="0"/>
                <a:ea typeface="Fira Sans Light" pitchFamily="34" charset="0"/>
                <a:cs typeface="+mn-cs"/>
              </a:defRPr>
            </a:lvl2pPr>
            <a:lvl3pPr marL="176201" indent="-176201" algn="l" defTabSz="1042990" rtl="0" eaLnBrk="1" latinLnBrk="0" hangingPunct="1">
              <a:lnSpc>
                <a:spcPct val="114000"/>
              </a:lnSpc>
              <a:spcBef>
                <a:spcPct val="20000"/>
              </a:spcBef>
              <a:buClr>
                <a:schemeClr val="accent1"/>
              </a:buClr>
              <a:buFont typeface="Arial" panose="020B0604020202020204" pitchFamily="34" charset="0"/>
              <a:buChar char="•"/>
              <a:defRPr sz="1200" kern="1200">
                <a:solidFill>
                  <a:schemeClr val="tx1"/>
                </a:solidFill>
                <a:latin typeface="Fira Sans Light" pitchFamily="34" charset="0"/>
                <a:ea typeface="Fira Sans Light" pitchFamily="34" charset="0"/>
                <a:cs typeface="+mn-cs"/>
              </a:defRPr>
            </a:lvl3pPr>
            <a:lvl4pPr marL="363515" indent="-187314" algn="l" defTabSz="1042990" rtl="0" eaLnBrk="1" latinLnBrk="0" hangingPunct="1">
              <a:lnSpc>
                <a:spcPct val="114000"/>
              </a:lnSpc>
              <a:spcBef>
                <a:spcPct val="20000"/>
              </a:spcBef>
              <a:buFont typeface="Arial" panose="020B0604020202020204" pitchFamily="34" charset="0"/>
              <a:buChar char="–"/>
              <a:defRPr sz="1200" kern="1200">
                <a:solidFill>
                  <a:schemeClr val="tx1"/>
                </a:solidFill>
                <a:latin typeface="Fira Sans Light" pitchFamily="34" charset="0"/>
                <a:ea typeface="Fira Sans Light" pitchFamily="34" charset="0"/>
                <a:cs typeface="+mn-cs"/>
              </a:defRPr>
            </a:lvl4pPr>
            <a:lvl5pPr marL="0" indent="0" algn="l" defTabSz="1042990" rtl="0" eaLnBrk="1" latinLnBrk="0" hangingPunct="1">
              <a:lnSpc>
                <a:spcPct val="120000"/>
              </a:lnSpc>
              <a:spcBef>
                <a:spcPts val="1200"/>
              </a:spcBef>
              <a:spcAft>
                <a:spcPts val="299"/>
              </a:spcAft>
              <a:buFont typeface="Arial" panose="020B0604020202020204" pitchFamily="34" charset="0"/>
              <a:buNone/>
              <a:tabLst/>
              <a:defRPr sz="1300" kern="1200">
                <a:solidFill>
                  <a:schemeClr val="tx2"/>
                </a:solidFill>
                <a:latin typeface="Fira Sans Medium" pitchFamily="34" charset="0"/>
                <a:ea typeface="Fira Sans Medium" pitchFamily="34" charset="0"/>
                <a:cs typeface="+mn-cs"/>
              </a:defRPr>
            </a:lvl5pPr>
            <a:lvl6pPr marL="2868222" indent="-260748" algn="l" defTabSz="104299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718" indent="-260748" algn="l" defTabSz="104299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213" indent="-260748" algn="l" defTabSz="104299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708" indent="-260748" algn="l" defTabSz="1042990"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marR="0" lvl="0" indent="0" algn="l" defTabSz="1042990" rtl="0" eaLnBrk="1" fontAlgn="auto" latinLnBrk="0" hangingPunct="1">
              <a:lnSpc>
                <a:spcPct val="90000"/>
              </a:lnSpc>
              <a:spcBef>
                <a:spcPts val="1800"/>
              </a:spcBef>
              <a:spcAft>
                <a:spcPts val="0"/>
              </a:spcAft>
              <a:buClrTx/>
              <a:buSzTx/>
              <a:buFont typeface="Arial" panose="020B0604020202020204" pitchFamily="34" charset="0"/>
              <a:buNone/>
              <a:tabLst/>
              <a:defRPr/>
            </a:pPr>
            <a:r>
              <a:rPr kumimoji="0" lang="en-GB" sz="1451" b="0" i="0" u="none" strike="noStrike" kern="1200" cap="none" spc="0" normalizeH="0" baseline="0" noProof="0" dirty="0">
                <a:ln>
                  <a:noFill/>
                </a:ln>
                <a:solidFill>
                  <a:srgbClr val="0BC179"/>
                </a:solidFill>
                <a:effectLst/>
                <a:uLnTx/>
                <a:uFillTx/>
                <a:latin typeface="Fira Sans ExtraLight" pitchFamily="34" charset="0"/>
                <a:cs typeface="+mn-cs"/>
              </a:rPr>
              <a:t>You’ve been so kind to me, I really didn’t expect you to do all that you have to help me out…</a:t>
            </a:r>
          </a:p>
          <a:p>
            <a:pPr marL="0" marR="0" lvl="0" indent="0" algn="l" defTabSz="1042990" rtl="0" eaLnBrk="1" fontAlgn="auto" latinLnBrk="0" hangingPunct="1">
              <a:lnSpc>
                <a:spcPct val="90000"/>
              </a:lnSpc>
              <a:spcBef>
                <a:spcPts val="1800"/>
              </a:spcBef>
              <a:spcAft>
                <a:spcPts val="0"/>
              </a:spcAft>
              <a:buClrTx/>
              <a:buSzTx/>
              <a:buFont typeface="Arial" panose="020B0604020202020204" pitchFamily="34" charset="0"/>
              <a:buNone/>
              <a:tabLst/>
              <a:defRPr/>
            </a:pPr>
            <a:endParaRPr kumimoji="0" lang="en-GB" sz="1451" b="0" i="0" u="none" strike="noStrike" kern="1200" cap="none" spc="0" normalizeH="0" baseline="0" noProof="0" dirty="0">
              <a:ln>
                <a:noFill/>
              </a:ln>
              <a:solidFill>
                <a:srgbClr val="4472C4"/>
              </a:solidFill>
              <a:effectLst/>
              <a:uLnTx/>
              <a:uFillTx/>
              <a:latin typeface="Fira Sans ExtraLight" pitchFamily="34" charset="0"/>
              <a:ea typeface="Fira Sans ExtraLight" pitchFamily="34" charset="0"/>
              <a:cs typeface="+mn-cs"/>
            </a:endParaRPr>
          </a:p>
        </p:txBody>
      </p:sp>
      <p:sp>
        <p:nvSpPr>
          <p:cNvPr id="8" name="Content Placeholder 2">
            <a:extLst>
              <a:ext uri="{FF2B5EF4-FFF2-40B4-BE49-F238E27FC236}">
                <a16:creationId xmlns:a16="http://schemas.microsoft.com/office/drawing/2014/main" id="{A14D8E87-D789-A022-6017-3EA1D0AA61A6}"/>
              </a:ext>
            </a:extLst>
          </p:cNvPr>
          <p:cNvSpPr txBox="1">
            <a:spLocks/>
          </p:cNvSpPr>
          <p:nvPr/>
        </p:nvSpPr>
        <p:spPr>
          <a:xfrm>
            <a:off x="8556218" y="-50745"/>
            <a:ext cx="2743024" cy="1191947"/>
          </a:xfrm>
          <a:prstGeom prst="rect">
            <a:avLst/>
          </a:prstGeom>
        </p:spPr>
        <p:txBody>
          <a:bodyPr vert="horz" lIns="0" tIns="0" rIns="0" bIns="0" rtlCol="0" anchor="ctr">
            <a:noAutofit/>
          </a:bodyPr>
          <a:lstStyle>
            <a:lvl1pPr marL="0" indent="0" algn="l" defTabSz="1043056" rtl="0" eaLnBrk="1" latinLnBrk="0" hangingPunct="1">
              <a:lnSpc>
                <a:spcPct val="120000"/>
              </a:lnSpc>
              <a:spcBef>
                <a:spcPts val="1800"/>
              </a:spcBef>
              <a:buFont typeface="Arial" panose="020B0604020202020204" pitchFamily="34" charset="0"/>
              <a:buNone/>
              <a:defRPr sz="1600" kern="1200">
                <a:solidFill>
                  <a:schemeClr val="bg1"/>
                </a:solidFill>
                <a:latin typeface="Fira Sans Light" pitchFamily="34" charset="0"/>
                <a:ea typeface="Fira Sans Light" pitchFamily="34" charset="0"/>
                <a:cs typeface="+mn-cs"/>
              </a:defRPr>
            </a:lvl1pPr>
            <a:lvl2pPr marL="1588" indent="0" algn="l" defTabSz="1043056" rtl="0" eaLnBrk="1" latinLnBrk="0" hangingPunct="1">
              <a:lnSpc>
                <a:spcPct val="114000"/>
              </a:lnSpc>
              <a:spcBef>
                <a:spcPts val="600"/>
              </a:spcBef>
              <a:spcAft>
                <a:spcPts val="600"/>
              </a:spcAft>
              <a:buFont typeface="Arial" panose="020B0604020202020204" pitchFamily="34" charset="0"/>
              <a:buNone/>
              <a:defRPr sz="1000" kern="1200">
                <a:solidFill>
                  <a:schemeClr val="bg1"/>
                </a:solidFill>
                <a:latin typeface="Fira Sans" pitchFamily="34" charset="0"/>
                <a:ea typeface="Fira Sans" pitchFamily="34" charset="0"/>
                <a:cs typeface="+mn-cs"/>
              </a:defRPr>
            </a:lvl2pPr>
            <a:lvl3pPr marL="176213" indent="-176213" algn="l" defTabSz="1043056" rtl="0" eaLnBrk="1" latinLnBrk="0" hangingPunct="1">
              <a:lnSpc>
                <a:spcPct val="114000"/>
              </a:lnSpc>
              <a:spcBef>
                <a:spcPct val="20000"/>
              </a:spcBef>
              <a:buClr>
                <a:schemeClr val="accent1"/>
              </a:buClr>
              <a:buFont typeface="Arial" panose="020B0604020202020204" pitchFamily="34" charset="0"/>
              <a:buChar char="•"/>
              <a:defRPr sz="1000" kern="1200">
                <a:solidFill>
                  <a:schemeClr val="bg1"/>
                </a:solidFill>
                <a:latin typeface="Fira Sans" pitchFamily="34" charset="0"/>
                <a:ea typeface="Fira Sans" pitchFamily="34" charset="0"/>
                <a:cs typeface="+mn-cs"/>
              </a:defRPr>
            </a:lvl3pPr>
            <a:lvl4pPr marL="363538" indent="-187325" algn="l" defTabSz="1043056" rtl="0" eaLnBrk="1" latinLnBrk="0" hangingPunct="1">
              <a:lnSpc>
                <a:spcPct val="114000"/>
              </a:lnSpc>
              <a:spcBef>
                <a:spcPct val="20000"/>
              </a:spcBef>
              <a:buFont typeface="Arial" panose="020B0604020202020204" pitchFamily="34" charset="0"/>
              <a:buChar char="–"/>
              <a:defRPr sz="1000" kern="1200">
                <a:solidFill>
                  <a:schemeClr val="bg1"/>
                </a:solidFill>
                <a:latin typeface="Fira Sans" pitchFamily="34" charset="0"/>
                <a:ea typeface="Fira Sans" pitchFamily="34" charset="0"/>
                <a:cs typeface="+mn-cs"/>
              </a:defRPr>
            </a:lvl4pPr>
            <a:lvl5pPr marL="0" indent="0" algn="l" defTabSz="1043056" rtl="0" eaLnBrk="1" latinLnBrk="0" hangingPunct="1">
              <a:lnSpc>
                <a:spcPct val="85000"/>
              </a:lnSpc>
              <a:spcBef>
                <a:spcPts val="1200"/>
              </a:spcBef>
              <a:spcAft>
                <a:spcPts val="300"/>
              </a:spcAft>
              <a:buFont typeface="Arial" panose="020B0604020202020204" pitchFamily="34" charset="0"/>
              <a:buNone/>
              <a:tabLst/>
              <a:defRPr sz="1100" kern="1200">
                <a:solidFill>
                  <a:schemeClr val="bg1"/>
                </a:solidFill>
                <a:latin typeface="Fira Sans Medium" pitchFamily="34" charset="0"/>
                <a:ea typeface="Fira Sans Medium" pitchFamily="34" charset="0"/>
                <a:cs typeface="+mn-cs"/>
              </a:defRPr>
            </a:lvl5pPr>
            <a:lvl6pPr marL="2868404"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a:lstStyle>
          <a:p>
            <a:pPr marL="0" marR="0" lvl="0" indent="0" algn="l" defTabSz="1043056" rtl="0" eaLnBrk="1" fontAlgn="auto" latinLnBrk="0" hangingPunct="1">
              <a:lnSpc>
                <a:spcPct val="120000"/>
              </a:lnSpc>
              <a:spcBef>
                <a:spcPts val="1800"/>
              </a:spcBef>
              <a:spcAft>
                <a:spcPts val="0"/>
              </a:spcAft>
              <a:buClrTx/>
              <a:buSzTx/>
              <a:buFont typeface="Arial" panose="020B0604020202020204" pitchFamily="34" charset="0"/>
              <a:buNone/>
              <a:tabLst/>
              <a:defRPr/>
            </a:pPr>
            <a:r>
              <a:rPr kumimoji="0" lang="en-GB" sz="7165" b="0" i="0" u="none" strike="noStrike" kern="1200" cap="none" spc="0" normalizeH="0" baseline="0" noProof="0" dirty="0">
                <a:ln>
                  <a:noFill/>
                </a:ln>
                <a:solidFill>
                  <a:srgbClr val="0BC179"/>
                </a:solidFill>
                <a:effectLst/>
                <a:uLnTx/>
                <a:uFillTx/>
                <a:latin typeface="Georgia" panose="02040502050405020303" pitchFamily="18" charset="0"/>
                <a:ea typeface="Fira Sans ExtraLight" pitchFamily="34" charset="0"/>
                <a:cs typeface="+mn-cs"/>
              </a:rPr>
              <a:t>“</a:t>
            </a:r>
          </a:p>
        </p:txBody>
      </p:sp>
      <p:sp>
        <p:nvSpPr>
          <p:cNvPr id="5" name="Rectangle 4">
            <a:extLst>
              <a:ext uri="{FF2B5EF4-FFF2-40B4-BE49-F238E27FC236}">
                <a16:creationId xmlns:a16="http://schemas.microsoft.com/office/drawing/2014/main" id="{7E43FCB2-B10B-AF8F-1432-71CEFD13429A}"/>
              </a:ext>
            </a:extLst>
          </p:cNvPr>
          <p:cNvSpPr/>
          <p:nvPr/>
        </p:nvSpPr>
        <p:spPr>
          <a:xfrm>
            <a:off x="735530" y="158447"/>
            <a:ext cx="8646851" cy="7168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2. Our impact investments</a:t>
            </a:r>
            <a:endParaRPr kumimoji="0" lang="en-GB"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B553CEA8-2500-596F-73B2-8769682D179A}"/>
              </a:ext>
            </a:extLst>
          </p:cNvPr>
          <p:cNvCxnSpPr/>
          <p:nvPr/>
        </p:nvCxnSpPr>
        <p:spPr>
          <a:xfrm>
            <a:off x="735530" y="1554480"/>
            <a:ext cx="11163100" cy="0"/>
          </a:xfrm>
          <a:prstGeom prst="line">
            <a:avLst/>
          </a:prstGeom>
          <a:ln>
            <a:solidFill>
              <a:srgbClr val="0BC179"/>
            </a:solidFill>
          </a:ln>
        </p:spPr>
        <p:style>
          <a:lnRef idx="1">
            <a:schemeClr val="accent1"/>
          </a:lnRef>
          <a:fillRef idx="0">
            <a:schemeClr val="accent1"/>
          </a:fillRef>
          <a:effectRef idx="0">
            <a:schemeClr val="accent1"/>
          </a:effectRef>
          <a:fontRef idx="minor">
            <a:schemeClr val="tx1"/>
          </a:fontRef>
        </p:style>
      </p:cxnSp>
      <p:pic>
        <p:nvPicPr>
          <p:cNvPr id="1026" name="Picture 2" descr="Homes for Good (@HomesForGood) / X">
            <a:extLst>
              <a:ext uri="{FF2B5EF4-FFF2-40B4-BE49-F238E27FC236}">
                <a16:creationId xmlns:a16="http://schemas.microsoft.com/office/drawing/2014/main" id="{28237476-8C41-FC03-3422-6BF2E3898D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8955" y="145911"/>
            <a:ext cx="2396015" cy="92001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804D6BE5-866B-3476-D4A4-BE6A5F26D7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920" y="4378625"/>
            <a:ext cx="2493443" cy="1871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458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38FB147-D8EF-403B-9581-8E0F6E8548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81ECC6-5F04-4368-92B5-31F8CB4BCAB8}" type="slidenum">
              <a:rPr kumimoji="0" lang="en-US" sz="900" b="0" i="0" u="none" strike="noStrike" kern="1200" cap="none" spc="0" normalizeH="0" baseline="0" noProof="0" smtClean="0">
                <a:ln>
                  <a:noFill/>
                </a:ln>
                <a:solidFill>
                  <a:prstClr val="black"/>
                </a:solidFill>
                <a:effectLst/>
                <a:uLnTx/>
                <a:uFillTx/>
                <a:latin typeface="Sequel 100 Black 45"/>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a:ln>
                <a:noFill/>
              </a:ln>
              <a:solidFill>
                <a:prstClr val="black"/>
              </a:solidFill>
              <a:effectLst/>
              <a:uLnTx/>
              <a:uFillTx/>
              <a:latin typeface="Sequel 100 Black 45"/>
              <a:ea typeface="+mn-ea"/>
              <a:cs typeface="Arial"/>
              <a:sym typeface="Arial"/>
            </a:endParaRPr>
          </a:p>
        </p:txBody>
      </p:sp>
      <p:sp>
        <p:nvSpPr>
          <p:cNvPr id="2" name="object 3">
            <a:extLst>
              <a:ext uri="{FF2B5EF4-FFF2-40B4-BE49-F238E27FC236}">
                <a16:creationId xmlns:a16="http://schemas.microsoft.com/office/drawing/2014/main" id="{77E61B3C-6D84-DC5D-7FCE-0608ED47DB78}"/>
              </a:ext>
            </a:extLst>
          </p:cNvPr>
          <p:cNvSpPr txBox="1">
            <a:spLocks noGrp="1"/>
          </p:cNvSpPr>
          <p:nvPr>
            <p:ph sz="quarter" idx="4294967295"/>
          </p:nvPr>
        </p:nvSpPr>
        <p:spPr>
          <a:xfrm>
            <a:off x="766210" y="738447"/>
            <a:ext cx="11428412" cy="5372100"/>
          </a:xfrm>
          <a:prstGeom prst="rect">
            <a:avLst/>
          </a:prstGeom>
        </p:spPr>
        <p:txBody>
          <a:bodyPr vert="horz" wrap="square" lIns="0" tIns="17780" rIns="0" bIns="0" rtlCol="0">
            <a:spAutoFit/>
          </a:bodyPr>
          <a:lstStyle>
            <a:lvl1pPr>
              <a:defRPr sz="5000" b="1" i="0">
                <a:solidFill>
                  <a:srgbClr val="E5323D"/>
                </a:solidFill>
                <a:latin typeface="Poppins-Black"/>
                <a:ea typeface="+mj-ea"/>
                <a:cs typeface="Poppins-Black"/>
              </a:defRPr>
            </a:lvl1pPr>
          </a:lstStyle>
          <a:p>
            <a:pPr marL="12700">
              <a:lnSpc>
                <a:spcPct val="100000"/>
              </a:lnSpc>
              <a:spcBef>
                <a:spcPts val="140"/>
              </a:spcBef>
            </a:pPr>
            <a:r>
              <a:rPr lang="en-GB" spc="20" dirty="0"/>
              <a:t>Impact</a:t>
            </a:r>
            <a:endParaRPr spc="20" dirty="0"/>
          </a:p>
        </p:txBody>
      </p:sp>
      <p:sp>
        <p:nvSpPr>
          <p:cNvPr id="22" name="TextBox 21">
            <a:extLst>
              <a:ext uri="{FF2B5EF4-FFF2-40B4-BE49-F238E27FC236}">
                <a16:creationId xmlns:a16="http://schemas.microsoft.com/office/drawing/2014/main" id="{D7E26705-92E4-E2C7-D87E-F1DF5EE2D293}"/>
              </a:ext>
            </a:extLst>
          </p:cNvPr>
          <p:cNvSpPr txBox="1"/>
          <p:nvPr/>
        </p:nvSpPr>
        <p:spPr>
          <a:xfrm>
            <a:off x="3215515" y="747453"/>
            <a:ext cx="85296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In 22/23 Big Issue Invest supported </a:t>
            </a:r>
            <a:r>
              <a:rPr kumimoji="0" lang="en-GB" sz="1800" b="1" i="0" u="none" strike="noStrike" kern="1200" cap="none" spc="0" normalizeH="0" baseline="0" noProof="0" dirty="0">
                <a:ln>
                  <a:noFill/>
                </a:ln>
                <a:solidFill>
                  <a:srgbClr val="FF0000"/>
                </a:solidFill>
                <a:effectLst/>
                <a:uLnTx/>
                <a:uFillTx/>
                <a:latin typeface="Poppins" panose="00000500000000000000" pitchFamily="2" charset="0"/>
                <a:ea typeface="+mn-ea"/>
                <a:cs typeface="Poppins" panose="00000500000000000000" pitchFamily="2" charset="0"/>
              </a:rPr>
              <a:t>140</a:t>
            </a:r>
            <a:r>
              <a:rPr kumimoji="0" lang="en-GB" sz="1800" b="1"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 social enterprises across the UK with </a:t>
            </a:r>
            <a:r>
              <a:rPr kumimoji="0" lang="en-GB" sz="1800" b="1" i="0" u="none" strike="noStrike" kern="1200" cap="none" spc="0" normalizeH="0" baseline="0" noProof="0" dirty="0">
                <a:ln>
                  <a:noFill/>
                </a:ln>
                <a:solidFill>
                  <a:srgbClr val="FF0000"/>
                </a:solidFill>
                <a:effectLst/>
                <a:uLnTx/>
                <a:uFillTx/>
                <a:latin typeface="Poppins" panose="00000500000000000000" pitchFamily="2" charset="0"/>
                <a:ea typeface="+mn-ea"/>
                <a:cs typeface="Poppins" panose="00000500000000000000" pitchFamily="2" charset="0"/>
              </a:rPr>
              <a:t>£45 million </a:t>
            </a:r>
            <a:r>
              <a:rPr kumimoji="0" lang="en-GB" sz="1800" b="1" i="0" u="none" strike="noStrike" kern="1200" cap="none" spc="0" normalizeH="0" baseline="0" noProof="0" dirty="0">
                <a:ln>
                  <a:noFill/>
                </a:ln>
                <a:solidFill>
                  <a:prstClr val="black"/>
                </a:solidFill>
                <a:effectLst/>
                <a:uLnTx/>
                <a:uFillTx/>
                <a:latin typeface="Poppins" panose="00000500000000000000" pitchFamily="2" charset="0"/>
                <a:ea typeface="+mn-ea"/>
                <a:cs typeface="Poppins" panose="00000500000000000000" pitchFamily="2" charset="0"/>
              </a:rPr>
              <a:t>Assets Under Management (AUM) as of March 2023.</a:t>
            </a:r>
          </a:p>
        </p:txBody>
      </p:sp>
      <p:pic>
        <p:nvPicPr>
          <p:cNvPr id="4" name="Picture 3">
            <a:extLst>
              <a:ext uri="{FF2B5EF4-FFF2-40B4-BE49-F238E27FC236}">
                <a16:creationId xmlns:a16="http://schemas.microsoft.com/office/drawing/2014/main" id="{44FD3899-077A-2260-F66A-744CDA4AA467}"/>
              </a:ext>
            </a:extLst>
          </p:cNvPr>
          <p:cNvPicPr>
            <a:picLocks noChangeAspect="1"/>
          </p:cNvPicPr>
          <p:nvPr/>
        </p:nvPicPr>
        <p:blipFill>
          <a:blip r:embed="rId2"/>
          <a:stretch>
            <a:fillRect/>
          </a:stretch>
        </p:blipFill>
        <p:spPr>
          <a:xfrm>
            <a:off x="7202670" y="1486748"/>
            <a:ext cx="4152511" cy="4051558"/>
          </a:xfrm>
          <a:prstGeom prst="rect">
            <a:avLst/>
          </a:prstGeom>
        </p:spPr>
      </p:pic>
      <p:pic>
        <p:nvPicPr>
          <p:cNvPr id="7" name="Picture 6">
            <a:extLst>
              <a:ext uri="{FF2B5EF4-FFF2-40B4-BE49-F238E27FC236}">
                <a16:creationId xmlns:a16="http://schemas.microsoft.com/office/drawing/2014/main" id="{8A17AA95-2AE0-E88D-BC2E-B38465C214C4}"/>
              </a:ext>
            </a:extLst>
          </p:cNvPr>
          <p:cNvPicPr>
            <a:picLocks noChangeAspect="1"/>
          </p:cNvPicPr>
          <p:nvPr/>
        </p:nvPicPr>
        <p:blipFill>
          <a:blip r:embed="rId3"/>
          <a:stretch>
            <a:fillRect/>
          </a:stretch>
        </p:blipFill>
        <p:spPr>
          <a:xfrm>
            <a:off x="1126735" y="3859844"/>
            <a:ext cx="5247432" cy="1680550"/>
          </a:xfrm>
          <a:prstGeom prst="rect">
            <a:avLst/>
          </a:prstGeom>
        </p:spPr>
      </p:pic>
      <p:pic>
        <p:nvPicPr>
          <p:cNvPr id="10" name="Picture 9">
            <a:extLst>
              <a:ext uri="{FF2B5EF4-FFF2-40B4-BE49-F238E27FC236}">
                <a16:creationId xmlns:a16="http://schemas.microsoft.com/office/drawing/2014/main" id="{DF3D29FD-4A37-FA5C-6DC9-0A9C5C32FF0B}"/>
              </a:ext>
            </a:extLst>
          </p:cNvPr>
          <p:cNvPicPr>
            <a:picLocks noChangeAspect="1"/>
          </p:cNvPicPr>
          <p:nvPr/>
        </p:nvPicPr>
        <p:blipFill>
          <a:blip r:embed="rId4"/>
          <a:stretch>
            <a:fillRect/>
          </a:stretch>
        </p:blipFill>
        <p:spPr>
          <a:xfrm>
            <a:off x="1126735" y="1479640"/>
            <a:ext cx="5247432" cy="2061287"/>
          </a:xfrm>
          <a:prstGeom prst="rect">
            <a:avLst/>
          </a:prstGeom>
        </p:spPr>
      </p:pic>
      <p:sp>
        <p:nvSpPr>
          <p:cNvPr id="3" name="Rectangle 2">
            <a:extLst>
              <a:ext uri="{FF2B5EF4-FFF2-40B4-BE49-F238E27FC236}">
                <a16:creationId xmlns:a16="http://schemas.microsoft.com/office/drawing/2014/main" id="{F5A2675E-0ACD-E4D9-580B-EB30E6ABD3D9}"/>
              </a:ext>
            </a:extLst>
          </p:cNvPr>
          <p:cNvSpPr/>
          <p:nvPr/>
        </p:nvSpPr>
        <p:spPr>
          <a:xfrm>
            <a:off x="766210" y="364761"/>
            <a:ext cx="8646851" cy="71687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3. Measuring our impact</a:t>
            </a:r>
            <a:endParaRPr kumimoji="0" lang="en-GB"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Sequel 100 Black 45"/>
              <a:ea typeface="+mn-ea"/>
              <a:cs typeface="+mn-cs"/>
            </a:endParaRPr>
          </a:p>
        </p:txBody>
      </p:sp>
    </p:spTree>
    <p:extLst>
      <p:ext uri="{BB962C8B-B14F-4D97-AF65-F5344CB8AC3E}">
        <p14:creationId xmlns:p14="http://schemas.microsoft.com/office/powerpoint/2010/main" val="3619306160"/>
      </p:ext>
    </p:extLst>
  </p:cSld>
  <p:clrMapOvr>
    <a:masterClrMapping/>
  </p:clrMapOvr>
</p:sld>
</file>

<file path=ppt/theme/theme1.xml><?xml version="1.0" encoding="utf-8"?>
<a:theme xmlns:a="http://schemas.openxmlformats.org/drawingml/2006/main" name="Big Issue Invest">
  <a:themeElements>
    <a:clrScheme name="Big Issue Invest">
      <a:dk1>
        <a:sysClr val="windowText" lastClr="000000"/>
      </a:dk1>
      <a:lt1>
        <a:sysClr val="window" lastClr="FFFFFF"/>
      </a:lt1>
      <a:dk2>
        <a:srgbClr val="0BC179"/>
      </a:dk2>
      <a:lt2>
        <a:srgbClr val="FFFFFF"/>
      </a:lt2>
      <a:accent1>
        <a:srgbClr val="0BC179"/>
      </a:accent1>
      <a:accent2>
        <a:srgbClr val="FF0042"/>
      </a:accent2>
      <a:accent3>
        <a:srgbClr val="2E81FF"/>
      </a:accent3>
      <a:accent4>
        <a:srgbClr val="FF6920"/>
      </a:accent4>
      <a:accent5>
        <a:srgbClr val="9E38FF"/>
      </a:accent5>
      <a:accent6>
        <a:srgbClr val="FFA503"/>
      </a:accent6>
      <a:hlink>
        <a:srgbClr val="2E81FF"/>
      </a:hlink>
      <a:folHlink>
        <a:srgbClr val="0BC179"/>
      </a:folHlink>
    </a:clrScheme>
    <a:fontScheme name="Big Issue">
      <a:majorFont>
        <a:latin typeface="Big Issue Fat"/>
        <a:ea typeface=""/>
        <a:cs typeface=""/>
      </a:majorFont>
      <a:minorFont>
        <a:latin typeface="Sequel 100 Black 45"/>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ff Presentation 14th June-PP.pptx" id="{0F3FE621-5A72-47B6-8591-CCF2F6835DD1}" vid="{D85EC4FF-744B-44E9-B35F-4F8016EF3D65}"/>
    </a:ext>
  </a:extLst>
</a:theme>
</file>

<file path=ppt/theme/theme2.xml><?xml version="1.0" encoding="utf-8"?>
<a:theme xmlns:a="http://schemas.openxmlformats.org/drawingml/2006/main" name="1_DSI">
  <a:themeElements>
    <a:clrScheme name="DSI farver">
      <a:dk1>
        <a:srgbClr val="246D6D"/>
      </a:dk1>
      <a:lt1>
        <a:srgbClr val="FFFFFF"/>
      </a:lt1>
      <a:dk2>
        <a:srgbClr val="8CC2B8"/>
      </a:dk2>
      <a:lt2>
        <a:srgbClr val="D1DED8"/>
      </a:lt2>
      <a:accent1>
        <a:srgbClr val="003859"/>
      </a:accent1>
      <a:accent2>
        <a:srgbClr val="6990A8"/>
      </a:accent2>
      <a:accent3>
        <a:srgbClr val="DEE8EE"/>
      </a:accent3>
      <a:accent4>
        <a:srgbClr val="A6938A"/>
      </a:accent4>
      <a:accent5>
        <a:srgbClr val="D6C2B7"/>
      </a:accent5>
      <a:accent6>
        <a:srgbClr val="F5EADD"/>
      </a:accent6>
      <a:hlink>
        <a:srgbClr val="FF7763"/>
      </a:hlink>
      <a:folHlink>
        <a:srgbClr val="FF7763"/>
      </a:folHlink>
    </a:clrScheme>
    <a:fontScheme name="Mulish">
      <a:majorFont>
        <a:latin typeface="Mulish"/>
        <a:ea typeface=""/>
        <a:cs typeface=""/>
      </a:majorFont>
      <a:minorFont>
        <a:latin typeface="Mulish"/>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æsentation1" id="{B74478CA-3103-4066-AFFA-D01C0DAF7B04}" vid="{086D4403-4F3F-4477-BE92-04499AAACBB2}"/>
    </a:ext>
  </a:extLst>
</a:theme>
</file>

<file path=ppt/theme/theme3.xml><?xml version="1.0" encoding="utf-8"?>
<a:theme xmlns:a="http://schemas.openxmlformats.org/drawingml/2006/main" name="IFOA PowerPoint template 16.9">
  <a:themeElements>
    <a:clrScheme name="Custom 3">
      <a:dk1>
        <a:srgbClr val="3F4548"/>
      </a:dk1>
      <a:lt1>
        <a:sysClr val="window" lastClr="FFFFFF"/>
      </a:lt1>
      <a:dk2>
        <a:srgbClr val="000000"/>
      </a:dk2>
      <a:lt2>
        <a:srgbClr val="FFFFFF"/>
      </a:lt2>
      <a:accent1>
        <a:srgbClr val="D9AB16"/>
      </a:accent1>
      <a:accent2>
        <a:srgbClr val="113458"/>
      </a:accent2>
      <a:accent3>
        <a:srgbClr val="7CB3E1"/>
      </a:accent3>
      <a:accent4>
        <a:srgbClr val="4096B8"/>
      </a:accent4>
      <a:accent5>
        <a:srgbClr val="11B3A2"/>
      </a:accent5>
      <a:accent6>
        <a:srgbClr val="008452"/>
      </a:accent6>
      <a:hlink>
        <a:srgbClr val="D9AB16"/>
      </a:hlink>
      <a:folHlink>
        <a:srgbClr val="D9AB16"/>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IFOA PowerPoint 16.9.potx" id="{57431F25-0E3D-4E56-8B00-A405E6DD11F0}" vid="{97C7A00C-46BF-4582-B91A-E7C534285BBB}"/>
    </a:ext>
  </a:extLst>
</a:theme>
</file>

<file path=ppt/theme/theme4.xml><?xml version="1.0" encoding="utf-8"?>
<a:theme xmlns:a="http://schemas.openxmlformats.org/drawingml/2006/main" name="IFOA PowerPoint template 07">
  <a:themeElements>
    <a:clrScheme name="IFoA Cyan">
      <a:dk1>
        <a:srgbClr val="3F4548"/>
      </a:dk1>
      <a:lt1>
        <a:sysClr val="window" lastClr="FFFFFF"/>
      </a:lt1>
      <a:dk2>
        <a:srgbClr val="002060"/>
      </a:dk2>
      <a:lt2>
        <a:srgbClr val="FFFFFF"/>
      </a:lt2>
      <a:accent1>
        <a:srgbClr val="009CC8"/>
      </a:accent1>
      <a:accent2>
        <a:srgbClr val="113458"/>
      </a:accent2>
      <a:accent3>
        <a:srgbClr val="D9AB16"/>
      </a:accent3>
      <a:accent4>
        <a:srgbClr val="8076CF"/>
      </a:accent4>
      <a:accent5>
        <a:srgbClr val="11B3A2"/>
      </a:accent5>
      <a:accent6>
        <a:srgbClr val="7CB3E1"/>
      </a:accent6>
      <a:hlink>
        <a:srgbClr val="3F4548"/>
      </a:hlink>
      <a:folHlink>
        <a:srgbClr val="3F4548"/>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IFOA PowerPoint template 16.9 V02.potx [Read-Only]" id="{D15B89E0-329E-46CF-87C1-D4FE644F2BDE}" vid="{93490C56-489D-49C1-82D3-D140E9F029E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4a4a658-9ef7-44a3-bfa5-6fdbbe91ed2f">
      <Terms xmlns="http://schemas.microsoft.com/office/infopath/2007/PartnerControls"/>
    </lcf76f155ced4ddcb4097134ff3c332f>
    <TaxCatchAll xmlns="69dd8391-1440-4c6a-90d8-00922a8ffc6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DD61F3C3391924F959127B6607F055B" ma:contentTypeVersion="17" ma:contentTypeDescription="Create a new document." ma:contentTypeScope="" ma:versionID="63bdd8b98f9914c764757feda0cb51b6">
  <xsd:schema xmlns:xsd="http://www.w3.org/2001/XMLSchema" xmlns:xs="http://www.w3.org/2001/XMLSchema" xmlns:p="http://schemas.microsoft.com/office/2006/metadata/properties" xmlns:ns2="e4a4a658-9ef7-44a3-bfa5-6fdbbe91ed2f" xmlns:ns3="69dd8391-1440-4c6a-90d8-00922a8ffc67" targetNamespace="http://schemas.microsoft.com/office/2006/metadata/properties" ma:root="true" ma:fieldsID="75d9b291ebe023f3ae01264c88e42fd9" ns2:_="" ns3:_="">
    <xsd:import namespace="e4a4a658-9ef7-44a3-bfa5-6fdbbe91ed2f"/>
    <xsd:import namespace="69dd8391-1440-4c6a-90d8-00922a8ffc6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a4a658-9ef7-44a3-bfa5-6fdbbe91ed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7e0422e-bfd1-4a92-a37f-95ffda89ae6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9dd8391-1440-4c6a-90d8-00922a8ffc6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86414e5-13e7-4908-8a9f-b1a63e63fa27}" ma:internalName="TaxCatchAll" ma:showField="CatchAllData" ma:web="69dd8391-1440-4c6a-90d8-00922a8ffc6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4B841C9-718A-44F6-A07B-4F1E52953A2B}">
  <ds:schemaRefs>
    <ds:schemaRef ds:uri="http://schemas.microsoft.com/sharepoint/v3/contenttype/forms"/>
  </ds:schemaRefs>
</ds:datastoreItem>
</file>

<file path=customXml/itemProps2.xml><?xml version="1.0" encoding="utf-8"?>
<ds:datastoreItem xmlns:ds="http://schemas.openxmlformats.org/officeDocument/2006/customXml" ds:itemID="{216FDA1E-A3D5-4E31-85E5-30FA11E27524}">
  <ds:schemaRefs>
    <ds:schemaRef ds:uri="69dd8391-1440-4c6a-90d8-00922a8ffc67"/>
    <ds:schemaRef ds:uri="e4a4a658-9ef7-44a3-bfa5-6fdbbe91ed2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E3910B0-92CC-4DD3-AC2B-2C6400D0F5E2}">
  <ds:schemaRefs>
    <ds:schemaRef ds:uri="69dd8391-1440-4c6a-90d8-00922a8ffc67"/>
    <ds:schemaRef ds:uri="e4a4a658-9ef7-44a3-bfa5-6fdbbe91ed2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44</TotalTime>
  <Words>3413</Words>
  <Application>Microsoft Office PowerPoint</Application>
  <PresentationFormat>Widescreen</PresentationFormat>
  <Paragraphs>329</Paragraphs>
  <Slides>28</Slides>
  <Notes>18</Notes>
  <HiddenSlides>0</HiddenSlides>
  <MMClips>0</MMClips>
  <ScaleCrop>false</ScaleCrop>
  <HeadingPairs>
    <vt:vector size="6" baseType="variant">
      <vt:variant>
        <vt:lpstr>Fonts Used</vt:lpstr>
      </vt:variant>
      <vt:variant>
        <vt:i4>20</vt:i4>
      </vt:variant>
      <vt:variant>
        <vt:lpstr>Theme</vt:lpstr>
      </vt:variant>
      <vt:variant>
        <vt:i4>5</vt:i4>
      </vt:variant>
      <vt:variant>
        <vt:lpstr>Slide Titles</vt:lpstr>
      </vt:variant>
      <vt:variant>
        <vt:i4>28</vt:i4>
      </vt:variant>
    </vt:vector>
  </HeadingPairs>
  <TitlesOfParts>
    <vt:vector size="53" baseType="lpstr">
      <vt:lpstr>Arial</vt:lpstr>
      <vt:lpstr>Big Issue Fat</vt:lpstr>
      <vt:lpstr>Calibri</vt:lpstr>
      <vt:lpstr>Calibri Light</vt:lpstr>
      <vt:lpstr>Effra Light</vt:lpstr>
      <vt:lpstr>Fira Sans ExtraBold</vt:lpstr>
      <vt:lpstr>Fira Sans ExtraLight</vt:lpstr>
      <vt:lpstr>Georgia</vt:lpstr>
      <vt:lpstr>Mulish</vt:lpstr>
      <vt:lpstr>Mulish ExtraBold</vt:lpstr>
      <vt:lpstr>Mulish ExtraLight</vt:lpstr>
      <vt:lpstr>Mulish Light</vt:lpstr>
      <vt:lpstr>Mulish Medium</vt:lpstr>
      <vt:lpstr>Mulish SemiBold</vt:lpstr>
      <vt:lpstr>Open Sans</vt:lpstr>
      <vt:lpstr>Poppins</vt:lpstr>
      <vt:lpstr>Poppins-Black</vt:lpstr>
      <vt:lpstr>Segoe UI</vt:lpstr>
      <vt:lpstr>Sequel 100 Black 45</vt:lpstr>
      <vt:lpstr>Sequel 100 Black 65</vt:lpstr>
      <vt:lpstr>Big Issue Invest</vt:lpstr>
      <vt:lpstr>1_DSI</vt:lpstr>
      <vt:lpstr>IFOA PowerPoint template 16.9</vt:lpstr>
      <vt:lpstr>IFOA PowerPoint template 07</vt:lpstr>
      <vt:lpstr>Office Theme</vt:lpstr>
      <vt:lpstr>Impact Investing in Practice</vt:lpstr>
      <vt:lpstr>BII Social Impact Debt Fund IV</vt:lpstr>
      <vt:lpstr>PowerPoint Presentation</vt:lpstr>
      <vt:lpstr>PowerPoint Presentation</vt:lpstr>
      <vt:lpstr>PowerPoint Presentation</vt:lpstr>
      <vt:lpstr>CASE STUDY LONDON EARLY YEARS FOUNDATION (LEYF)</vt:lpstr>
      <vt:lpstr>CASE STUDY Be Caring</vt:lpstr>
      <vt:lpstr>CASE STUDY Homes For Good Investments (HfG)</vt:lpstr>
      <vt:lpstr>PowerPoint Presentation</vt:lpstr>
      <vt:lpstr>PowerPoint Presentation</vt:lpstr>
      <vt:lpstr>PowerPoint Presentation</vt:lpstr>
      <vt:lpstr>PowerPoint Presentation</vt:lpstr>
      <vt:lpstr>The Danish Social Investment Fund - an independent state-owned investment fund</vt:lpstr>
      <vt:lpstr>Why focus on social  investment in Denmark?</vt:lpstr>
      <vt:lpstr>We invest in welfare and well-being</vt:lpstr>
      <vt:lpstr>DSI’s core model for social impact investments</vt:lpstr>
      <vt:lpstr>PowerPoint Presentation</vt:lpstr>
      <vt:lpstr>DSI’s thematic portfolio</vt:lpstr>
      <vt:lpstr>Case study: Investment in prevention of late-stage complications of type 2-diabetes</vt:lpstr>
      <vt:lpstr>Why is diabetes particularly interesting?</vt:lpstr>
      <vt:lpstr>Overview: Our investment in Aarhus</vt:lpstr>
      <vt:lpstr>Investment structure and governance</vt:lpstr>
      <vt:lpstr>Three outcome goals</vt:lpstr>
      <vt:lpstr>Evidence and first results</vt:lpstr>
      <vt:lpstr>Outcomes structure and payments</vt:lpstr>
      <vt:lpstr>Cash flow and financial data</vt:lpstr>
      <vt:lpstr>Thank you for your attention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Parry</dc:creator>
  <cp:lastModifiedBy>Jemma Smith</cp:lastModifiedBy>
  <cp:revision>7</cp:revision>
  <dcterms:created xsi:type="dcterms:W3CDTF">2023-05-31T09:32:31Z</dcterms:created>
  <dcterms:modified xsi:type="dcterms:W3CDTF">2024-01-11T14:33:16Z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0x0101002DD61F3C3391924F959127B6607F055B</vt:lpwstr>
  </property>
  <property fmtid="{D5CDD505-2E9C-101B-9397-08002B2CF9AE}" pid="3" name="MediaServiceImageTags">
    <vt:lpwstr/>
  </property>
</Properties>
</file>