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wdp" ContentType="image/vnd.ms-photo"/>
  <Default Extension="wmf" ContentType="image/x-wmf"/>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9.xml" ContentType="application/vnd.openxmlformats-officedocument.presentationml.notesSlide+xml"/>
  <Override PartName="/ppt/notesSlides/notesSlide10.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15.xml" ContentType="application/vnd.openxmlformats-officedocument.presentationml.notesSlide+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0" r:id="rId4"/>
  </p:sldMasterIdLst>
  <p:notesMasterIdLst>
    <p:notesMasterId r:id="rId37"/>
  </p:notesMasterIdLst>
  <p:handoutMasterIdLst>
    <p:handoutMasterId r:id="rId38"/>
  </p:handoutMasterIdLst>
  <p:sldIdLst>
    <p:sldId id="292" r:id="rId5"/>
    <p:sldId id="348" r:id="rId6"/>
    <p:sldId id="353" r:id="rId7"/>
    <p:sldId id="392" r:id="rId8"/>
    <p:sldId id="329" r:id="rId9"/>
    <p:sldId id="322" r:id="rId10"/>
    <p:sldId id="357" r:id="rId11"/>
    <p:sldId id="393" r:id="rId12"/>
    <p:sldId id="334" r:id="rId13"/>
    <p:sldId id="414" r:id="rId14"/>
    <p:sldId id="387" r:id="rId15"/>
    <p:sldId id="354" r:id="rId16"/>
    <p:sldId id="406" r:id="rId17"/>
    <p:sldId id="413" r:id="rId18"/>
    <p:sldId id="405" r:id="rId19"/>
    <p:sldId id="407" r:id="rId20"/>
    <p:sldId id="408" r:id="rId21"/>
    <p:sldId id="409" r:id="rId22"/>
    <p:sldId id="410" r:id="rId23"/>
    <p:sldId id="411" r:id="rId24"/>
    <p:sldId id="412" r:id="rId25"/>
    <p:sldId id="388" r:id="rId26"/>
    <p:sldId id="386" r:id="rId27"/>
    <p:sldId id="374" r:id="rId28"/>
    <p:sldId id="366" r:id="rId29"/>
    <p:sldId id="389" r:id="rId30"/>
    <p:sldId id="356" r:id="rId31"/>
    <p:sldId id="396" r:id="rId32"/>
    <p:sldId id="390" r:id="rId33"/>
    <p:sldId id="384" r:id="rId34"/>
    <p:sldId id="385" r:id="rId35"/>
    <p:sldId id="270" r:id="rId36"/>
  </p:sldIdLst>
  <p:sldSz cx="12192000" cy="6858000"/>
  <p:notesSz cx="6888163" cy="10018713"/>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Gareth Groarke" initials="GG" lastIdx="2" clrIdx="0">
    <p:extLst>
      <p:ext uri="{19B8F6BF-5375-455C-9EA6-DF929625EA0E}">
        <p15:presenceInfo xmlns:p15="http://schemas.microsoft.com/office/powerpoint/2012/main" userId="S-1-5-21-1960408961-1935655697-1177238915-16389"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A3C8"/>
    <a:srgbClr val="009CC8"/>
    <a:srgbClr val="D9AB16"/>
    <a:srgbClr val="D9D9D9"/>
    <a:srgbClr val="113458"/>
    <a:srgbClr val="1C0C09"/>
    <a:srgbClr val="300D09"/>
    <a:srgbClr val="ECECEC"/>
    <a:srgbClr val="4096B8"/>
    <a:srgbClr val="3F454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74576" autoAdjust="0"/>
  </p:normalViewPr>
  <p:slideViewPr>
    <p:cSldViewPr snapToGrid="0">
      <p:cViewPr varScale="1">
        <p:scale>
          <a:sx n="68" d="100"/>
          <a:sy n="68" d="100"/>
        </p:scale>
        <p:origin x="798" y="6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commentAuthors" Target="commentAuthors.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theme" Target="theme/theme1.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notesMaster" Target="notesMasters/notesMaster1.xml"/><Relationship Id="rId40"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tableStyles" Target="tableStyles.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handoutMaster" Target="handoutMasters/handoutMaster1.xml"/></Relationships>
</file>

<file path=ppt/diagrams/_rels/data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svg"/><Relationship Id="rId1" Type="http://schemas.openxmlformats.org/officeDocument/2006/relationships/image" Target="../media/image10.png"/><Relationship Id="rId6" Type="http://schemas.openxmlformats.org/officeDocument/2006/relationships/image" Target="../media/image15.svg"/><Relationship Id="rId5" Type="http://schemas.openxmlformats.org/officeDocument/2006/relationships/image" Target="../media/image14.png"/><Relationship Id="rId4" Type="http://schemas.openxmlformats.org/officeDocument/2006/relationships/image" Target="../media/image13.svg"/></Relationships>
</file>

<file path=ppt/diagrams/_rels/data2.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svg"/><Relationship Id="rId1" Type="http://schemas.openxmlformats.org/officeDocument/2006/relationships/image" Target="../media/image22.png"/><Relationship Id="rId6" Type="http://schemas.openxmlformats.org/officeDocument/2006/relationships/image" Target="../media/image27.svg"/><Relationship Id="rId5" Type="http://schemas.openxmlformats.org/officeDocument/2006/relationships/image" Target="../media/image26.png"/><Relationship Id="rId4" Type="http://schemas.openxmlformats.org/officeDocument/2006/relationships/image" Target="../media/image25.svg"/></Relationships>
</file>

<file path=ppt/diagrams/_rels/data3.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svg"/><Relationship Id="rId1" Type="http://schemas.openxmlformats.org/officeDocument/2006/relationships/image" Target="../media/image22.png"/><Relationship Id="rId6" Type="http://schemas.openxmlformats.org/officeDocument/2006/relationships/image" Target="../media/image27.svg"/><Relationship Id="rId5" Type="http://schemas.openxmlformats.org/officeDocument/2006/relationships/image" Target="../media/image26.png"/><Relationship Id="rId4" Type="http://schemas.openxmlformats.org/officeDocument/2006/relationships/image" Target="../media/image25.svg"/></Relationships>
</file>

<file path=ppt/diagrams/_rels/data5.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svg"/><Relationship Id="rId1" Type="http://schemas.openxmlformats.org/officeDocument/2006/relationships/image" Target="../media/image22.png"/><Relationship Id="rId6" Type="http://schemas.openxmlformats.org/officeDocument/2006/relationships/image" Target="../media/image27.svg"/><Relationship Id="rId5" Type="http://schemas.openxmlformats.org/officeDocument/2006/relationships/image" Target="../media/image26.png"/><Relationship Id="rId4" Type="http://schemas.openxmlformats.org/officeDocument/2006/relationships/image" Target="../media/image25.svg"/></Relationships>
</file>

<file path=ppt/diagrams/_rels/data9.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svg"/><Relationship Id="rId1" Type="http://schemas.openxmlformats.org/officeDocument/2006/relationships/image" Target="../media/image22.png"/><Relationship Id="rId6" Type="http://schemas.openxmlformats.org/officeDocument/2006/relationships/image" Target="../media/image27.svg"/><Relationship Id="rId5" Type="http://schemas.openxmlformats.org/officeDocument/2006/relationships/image" Target="../media/image26.png"/><Relationship Id="rId4" Type="http://schemas.openxmlformats.org/officeDocument/2006/relationships/image" Target="../media/image25.svg"/></Relationships>
</file>

<file path=ppt/diagrams/_rels/drawing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svg"/><Relationship Id="rId1" Type="http://schemas.openxmlformats.org/officeDocument/2006/relationships/image" Target="../media/image10.png"/><Relationship Id="rId6" Type="http://schemas.openxmlformats.org/officeDocument/2006/relationships/image" Target="../media/image15.svg"/><Relationship Id="rId5" Type="http://schemas.openxmlformats.org/officeDocument/2006/relationships/image" Target="../media/image14.png"/><Relationship Id="rId4" Type="http://schemas.openxmlformats.org/officeDocument/2006/relationships/image" Target="../media/image13.svg"/></Relationships>
</file>

<file path=ppt/diagrams/_rels/drawing2.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svg"/><Relationship Id="rId1" Type="http://schemas.openxmlformats.org/officeDocument/2006/relationships/image" Target="../media/image22.png"/><Relationship Id="rId6" Type="http://schemas.openxmlformats.org/officeDocument/2006/relationships/image" Target="../media/image27.svg"/><Relationship Id="rId5" Type="http://schemas.openxmlformats.org/officeDocument/2006/relationships/image" Target="../media/image26.png"/><Relationship Id="rId4" Type="http://schemas.openxmlformats.org/officeDocument/2006/relationships/image" Target="../media/image25.svg"/></Relationships>
</file>

<file path=ppt/diagrams/_rels/drawing3.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svg"/><Relationship Id="rId1" Type="http://schemas.openxmlformats.org/officeDocument/2006/relationships/image" Target="../media/image22.png"/><Relationship Id="rId6" Type="http://schemas.openxmlformats.org/officeDocument/2006/relationships/image" Target="../media/image27.svg"/><Relationship Id="rId5" Type="http://schemas.openxmlformats.org/officeDocument/2006/relationships/image" Target="../media/image26.png"/><Relationship Id="rId4" Type="http://schemas.openxmlformats.org/officeDocument/2006/relationships/image" Target="../media/image25.svg"/></Relationships>
</file>

<file path=ppt/diagrams/_rels/drawing5.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svg"/><Relationship Id="rId1" Type="http://schemas.openxmlformats.org/officeDocument/2006/relationships/image" Target="../media/image22.png"/><Relationship Id="rId6" Type="http://schemas.openxmlformats.org/officeDocument/2006/relationships/image" Target="../media/image27.svg"/><Relationship Id="rId5" Type="http://schemas.openxmlformats.org/officeDocument/2006/relationships/image" Target="../media/image26.png"/><Relationship Id="rId4" Type="http://schemas.openxmlformats.org/officeDocument/2006/relationships/image" Target="../media/image25.svg"/></Relationships>
</file>

<file path=ppt/diagrams/_rels/drawing9.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svg"/><Relationship Id="rId1" Type="http://schemas.openxmlformats.org/officeDocument/2006/relationships/image" Target="../media/image22.png"/><Relationship Id="rId6" Type="http://schemas.openxmlformats.org/officeDocument/2006/relationships/image" Target="../media/image27.svg"/><Relationship Id="rId5" Type="http://schemas.openxmlformats.org/officeDocument/2006/relationships/image" Target="../media/image26.png"/><Relationship Id="rId4" Type="http://schemas.openxmlformats.org/officeDocument/2006/relationships/image" Target="../media/image25.svg"/></Relationships>
</file>

<file path=ppt/diagrams/colors1.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5581E53-DD75-4B98-A17D-897B7D70035D}" type="doc">
      <dgm:prSet loTypeId="urn:microsoft.com/office/officeart/2018/2/layout/IconLabelList" loCatId="icon" qsTypeId="urn:microsoft.com/office/officeart/2005/8/quickstyle/simple1" qsCatId="simple" csTypeId="urn:microsoft.com/office/officeart/2005/8/colors/accent3_2" csCatId="accent3" phldr="1"/>
      <dgm:spPr/>
      <dgm:t>
        <a:bodyPr/>
        <a:lstStyle/>
        <a:p>
          <a:endParaRPr lang="en-US"/>
        </a:p>
      </dgm:t>
    </dgm:pt>
    <dgm:pt modelId="{078E9978-D30E-4B6F-B305-69F9FBBCC6D0}">
      <dgm:prSet/>
      <dgm:spPr/>
      <dgm:t>
        <a:bodyPr/>
        <a:lstStyle/>
        <a:p>
          <a:pPr>
            <a:lnSpc>
              <a:spcPct val="100000"/>
            </a:lnSpc>
          </a:pPr>
          <a:r>
            <a:rPr lang="en-GB" dirty="0"/>
            <a:t>A) Total newbie</a:t>
          </a:r>
          <a:endParaRPr lang="en-US" dirty="0"/>
        </a:p>
      </dgm:t>
    </dgm:pt>
    <dgm:pt modelId="{198D2F67-D96B-4684-9B56-2ACE35528CE8}" type="parTrans" cxnId="{8E2A985A-366D-4F4F-8A26-E9D59B538218}">
      <dgm:prSet/>
      <dgm:spPr/>
      <dgm:t>
        <a:bodyPr/>
        <a:lstStyle/>
        <a:p>
          <a:endParaRPr lang="en-US"/>
        </a:p>
      </dgm:t>
    </dgm:pt>
    <dgm:pt modelId="{C99C5780-8F93-4A29-8FC5-D3F4C5FFB251}" type="sibTrans" cxnId="{8E2A985A-366D-4F4F-8A26-E9D59B538218}">
      <dgm:prSet/>
      <dgm:spPr/>
      <dgm:t>
        <a:bodyPr/>
        <a:lstStyle/>
        <a:p>
          <a:endParaRPr lang="en-US"/>
        </a:p>
      </dgm:t>
    </dgm:pt>
    <dgm:pt modelId="{766DCA9A-5CB9-4FA1-AFB0-DC899C900EDA}">
      <dgm:prSet/>
      <dgm:spPr/>
      <dgm:t>
        <a:bodyPr/>
        <a:lstStyle/>
        <a:p>
          <a:pPr>
            <a:lnSpc>
              <a:spcPct val="100000"/>
            </a:lnSpc>
          </a:pPr>
          <a:r>
            <a:rPr lang="en-GB" dirty="0"/>
            <a:t>B) Can talk the talk</a:t>
          </a:r>
          <a:endParaRPr lang="en-US" dirty="0"/>
        </a:p>
      </dgm:t>
    </dgm:pt>
    <dgm:pt modelId="{B526FF4B-74FD-45CF-B6AD-25A50353DDBB}" type="parTrans" cxnId="{094FBEBD-002C-4896-8995-4693976B883B}">
      <dgm:prSet/>
      <dgm:spPr/>
      <dgm:t>
        <a:bodyPr/>
        <a:lstStyle/>
        <a:p>
          <a:endParaRPr lang="en-US"/>
        </a:p>
      </dgm:t>
    </dgm:pt>
    <dgm:pt modelId="{7B6DF455-A312-4815-98E4-E894D3FEE15E}" type="sibTrans" cxnId="{094FBEBD-002C-4896-8995-4693976B883B}">
      <dgm:prSet/>
      <dgm:spPr/>
      <dgm:t>
        <a:bodyPr/>
        <a:lstStyle/>
        <a:p>
          <a:endParaRPr lang="en-US"/>
        </a:p>
      </dgm:t>
    </dgm:pt>
    <dgm:pt modelId="{91CD19AD-6688-49F1-A686-01EDADAE26F2}">
      <dgm:prSet/>
      <dgm:spPr/>
      <dgm:t>
        <a:bodyPr/>
        <a:lstStyle/>
        <a:p>
          <a:pPr>
            <a:lnSpc>
              <a:spcPct val="100000"/>
            </a:lnSpc>
          </a:pPr>
          <a:r>
            <a:rPr lang="en-GB" dirty="0"/>
            <a:t>C) Every day’s a ChatGPT day</a:t>
          </a:r>
          <a:endParaRPr lang="en-US" dirty="0"/>
        </a:p>
      </dgm:t>
    </dgm:pt>
    <dgm:pt modelId="{992170C4-6971-4101-9A9E-4E68150FB7CC}" type="parTrans" cxnId="{54A5E560-F90C-40D4-BBD5-6954F4C5FDDE}">
      <dgm:prSet/>
      <dgm:spPr/>
      <dgm:t>
        <a:bodyPr/>
        <a:lstStyle/>
        <a:p>
          <a:endParaRPr lang="en-US"/>
        </a:p>
      </dgm:t>
    </dgm:pt>
    <dgm:pt modelId="{2F4A512F-038E-4BD9-BC8C-7B6F0A8CED8C}" type="sibTrans" cxnId="{54A5E560-F90C-40D4-BBD5-6954F4C5FDDE}">
      <dgm:prSet/>
      <dgm:spPr/>
      <dgm:t>
        <a:bodyPr/>
        <a:lstStyle/>
        <a:p>
          <a:endParaRPr lang="en-US"/>
        </a:p>
      </dgm:t>
    </dgm:pt>
    <dgm:pt modelId="{F2AB984F-73D4-4A3E-8082-49980048FCC1}" type="pres">
      <dgm:prSet presAssocID="{15581E53-DD75-4B98-A17D-897B7D70035D}" presName="root" presStyleCnt="0">
        <dgm:presLayoutVars>
          <dgm:dir/>
          <dgm:resizeHandles val="exact"/>
        </dgm:presLayoutVars>
      </dgm:prSet>
      <dgm:spPr/>
    </dgm:pt>
    <dgm:pt modelId="{A4419B9E-15C1-4154-B753-EFDA8F67FF5D}" type="pres">
      <dgm:prSet presAssocID="{078E9978-D30E-4B6F-B305-69F9FBBCC6D0}" presName="compNode" presStyleCnt="0"/>
      <dgm:spPr/>
    </dgm:pt>
    <dgm:pt modelId="{40CE240B-B043-4659-A2B3-6FECBCBF4607}" type="pres">
      <dgm:prSet presAssocID="{078E9978-D30E-4B6F-B305-69F9FBBCC6D0}"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Target Audience"/>
        </a:ext>
      </dgm:extLst>
    </dgm:pt>
    <dgm:pt modelId="{DCC4E209-C81B-43D1-ABD7-969F2B39C8CD}" type="pres">
      <dgm:prSet presAssocID="{078E9978-D30E-4B6F-B305-69F9FBBCC6D0}" presName="spaceRect" presStyleCnt="0"/>
      <dgm:spPr/>
    </dgm:pt>
    <dgm:pt modelId="{09ED4E2B-2E21-485F-A6F1-AFA565706E0F}" type="pres">
      <dgm:prSet presAssocID="{078E9978-D30E-4B6F-B305-69F9FBBCC6D0}" presName="textRect" presStyleLbl="revTx" presStyleIdx="0" presStyleCnt="3">
        <dgm:presLayoutVars>
          <dgm:chMax val="1"/>
          <dgm:chPref val="1"/>
        </dgm:presLayoutVars>
      </dgm:prSet>
      <dgm:spPr/>
    </dgm:pt>
    <dgm:pt modelId="{70D9007C-850F-4557-ABEE-37B5B666C9F3}" type="pres">
      <dgm:prSet presAssocID="{C99C5780-8F93-4A29-8FC5-D3F4C5FFB251}" presName="sibTrans" presStyleCnt="0"/>
      <dgm:spPr/>
    </dgm:pt>
    <dgm:pt modelId="{E726DD9D-5B2F-4F28-99BC-61EC57496DBF}" type="pres">
      <dgm:prSet presAssocID="{766DCA9A-5CB9-4FA1-AFB0-DC899C900EDA}" presName="compNode" presStyleCnt="0"/>
      <dgm:spPr/>
    </dgm:pt>
    <dgm:pt modelId="{1D34D8BF-7BD5-41C5-8D8B-19B73DC87228}" type="pres">
      <dgm:prSet presAssocID="{766DCA9A-5CB9-4FA1-AFB0-DC899C900EDA}"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Chat"/>
        </a:ext>
      </dgm:extLst>
    </dgm:pt>
    <dgm:pt modelId="{A480023F-E304-4CF5-877D-A3DDCB0FA51A}" type="pres">
      <dgm:prSet presAssocID="{766DCA9A-5CB9-4FA1-AFB0-DC899C900EDA}" presName="spaceRect" presStyleCnt="0"/>
      <dgm:spPr/>
    </dgm:pt>
    <dgm:pt modelId="{F49269CA-6C67-4731-8B1A-AD7171ECE6D3}" type="pres">
      <dgm:prSet presAssocID="{766DCA9A-5CB9-4FA1-AFB0-DC899C900EDA}" presName="textRect" presStyleLbl="revTx" presStyleIdx="1" presStyleCnt="3">
        <dgm:presLayoutVars>
          <dgm:chMax val="1"/>
          <dgm:chPref val="1"/>
        </dgm:presLayoutVars>
      </dgm:prSet>
      <dgm:spPr/>
    </dgm:pt>
    <dgm:pt modelId="{D580096E-2B18-4927-9EFE-B3AF7CD1AA83}" type="pres">
      <dgm:prSet presAssocID="{7B6DF455-A312-4815-98E4-E894D3FEE15E}" presName="sibTrans" presStyleCnt="0"/>
      <dgm:spPr/>
    </dgm:pt>
    <dgm:pt modelId="{EC9D1CC2-0046-4EAC-B71F-10FFE1B8CCC7}" type="pres">
      <dgm:prSet presAssocID="{91CD19AD-6688-49F1-A686-01EDADAE26F2}" presName="compNode" presStyleCnt="0"/>
      <dgm:spPr/>
    </dgm:pt>
    <dgm:pt modelId="{9E927A27-7CF1-4A69-91EA-5565264625A5}" type="pres">
      <dgm:prSet presAssocID="{91CD19AD-6688-49F1-A686-01EDADAE26F2}"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Sun"/>
        </a:ext>
      </dgm:extLst>
    </dgm:pt>
    <dgm:pt modelId="{74232353-BB03-4642-AF8C-ADD717F0D3BD}" type="pres">
      <dgm:prSet presAssocID="{91CD19AD-6688-49F1-A686-01EDADAE26F2}" presName="spaceRect" presStyleCnt="0"/>
      <dgm:spPr/>
    </dgm:pt>
    <dgm:pt modelId="{7DCE540E-BBF4-4ECD-BF46-DA69A13FE76B}" type="pres">
      <dgm:prSet presAssocID="{91CD19AD-6688-49F1-A686-01EDADAE26F2}" presName="textRect" presStyleLbl="revTx" presStyleIdx="2" presStyleCnt="3" custScaleX="127832" custScaleY="142640" custLinFactNeighborX="-305" custLinFactNeighborY="33950">
        <dgm:presLayoutVars>
          <dgm:chMax val="1"/>
          <dgm:chPref val="1"/>
        </dgm:presLayoutVars>
      </dgm:prSet>
      <dgm:spPr/>
    </dgm:pt>
  </dgm:ptLst>
  <dgm:cxnLst>
    <dgm:cxn modelId="{5EED345D-41FF-43E4-A722-A4ADD966CEED}" type="presOf" srcId="{078E9978-D30E-4B6F-B305-69F9FBBCC6D0}" destId="{09ED4E2B-2E21-485F-A6F1-AFA565706E0F}" srcOrd="0" destOrd="0" presId="urn:microsoft.com/office/officeart/2018/2/layout/IconLabelList"/>
    <dgm:cxn modelId="{54A5E560-F90C-40D4-BBD5-6954F4C5FDDE}" srcId="{15581E53-DD75-4B98-A17D-897B7D70035D}" destId="{91CD19AD-6688-49F1-A686-01EDADAE26F2}" srcOrd="2" destOrd="0" parTransId="{992170C4-6971-4101-9A9E-4E68150FB7CC}" sibTransId="{2F4A512F-038E-4BD9-BC8C-7B6F0A8CED8C}"/>
    <dgm:cxn modelId="{8E2A985A-366D-4F4F-8A26-E9D59B538218}" srcId="{15581E53-DD75-4B98-A17D-897B7D70035D}" destId="{078E9978-D30E-4B6F-B305-69F9FBBCC6D0}" srcOrd="0" destOrd="0" parTransId="{198D2F67-D96B-4684-9B56-2ACE35528CE8}" sibTransId="{C99C5780-8F93-4A29-8FC5-D3F4C5FFB251}"/>
    <dgm:cxn modelId="{A4A77AA1-327C-4A12-868C-E163A11020E4}" type="presOf" srcId="{766DCA9A-5CB9-4FA1-AFB0-DC899C900EDA}" destId="{F49269CA-6C67-4731-8B1A-AD7171ECE6D3}" srcOrd="0" destOrd="0" presId="urn:microsoft.com/office/officeart/2018/2/layout/IconLabelList"/>
    <dgm:cxn modelId="{2884A3A3-593D-47FB-BFD3-9BE81B03C6C6}" type="presOf" srcId="{91CD19AD-6688-49F1-A686-01EDADAE26F2}" destId="{7DCE540E-BBF4-4ECD-BF46-DA69A13FE76B}" srcOrd="0" destOrd="0" presId="urn:microsoft.com/office/officeart/2018/2/layout/IconLabelList"/>
    <dgm:cxn modelId="{094FBEBD-002C-4896-8995-4693976B883B}" srcId="{15581E53-DD75-4B98-A17D-897B7D70035D}" destId="{766DCA9A-5CB9-4FA1-AFB0-DC899C900EDA}" srcOrd="1" destOrd="0" parTransId="{B526FF4B-74FD-45CF-B6AD-25A50353DDBB}" sibTransId="{7B6DF455-A312-4815-98E4-E894D3FEE15E}"/>
    <dgm:cxn modelId="{B03EF0F0-CE31-487F-B44A-AAB0F3A01F47}" type="presOf" srcId="{15581E53-DD75-4B98-A17D-897B7D70035D}" destId="{F2AB984F-73D4-4A3E-8082-49980048FCC1}" srcOrd="0" destOrd="0" presId="urn:microsoft.com/office/officeart/2018/2/layout/IconLabelList"/>
    <dgm:cxn modelId="{60D1C4D3-EB2B-4453-9DFB-BEFFB2E52734}" type="presParOf" srcId="{F2AB984F-73D4-4A3E-8082-49980048FCC1}" destId="{A4419B9E-15C1-4154-B753-EFDA8F67FF5D}" srcOrd="0" destOrd="0" presId="urn:microsoft.com/office/officeart/2018/2/layout/IconLabelList"/>
    <dgm:cxn modelId="{1BEF9977-5284-43EC-A55F-998A189F0F1C}" type="presParOf" srcId="{A4419B9E-15C1-4154-B753-EFDA8F67FF5D}" destId="{40CE240B-B043-4659-A2B3-6FECBCBF4607}" srcOrd="0" destOrd="0" presId="urn:microsoft.com/office/officeart/2018/2/layout/IconLabelList"/>
    <dgm:cxn modelId="{AAE66D79-F449-487D-9F31-D6D9C40433C9}" type="presParOf" srcId="{A4419B9E-15C1-4154-B753-EFDA8F67FF5D}" destId="{DCC4E209-C81B-43D1-ABD7-969F2B39C8CD}" srcOrd="1" destOrd="0" presId="urn:microsoft.com/office/officeart/2018/2/layout/IconLabelList"/>
    <dgm:cxn modelId="{E20AD265-77B6-4AAF-AB22-4C927150AF64}" type="presParOf" srcId="{A4419B9E-15C1-4154-B753-EFDA8F67FF5D}" destId="{09ED4E2B-2E21-485F-A6F1-AFA565706E0F}" srcOrd="2" destOrd="0" presId="urn:microsoft.com/office/officeart/2018/2/layout/IconLabelList"/>
    <dgm:cxn modelId="{B38A6F37-D691-4B89-BD73-4B9BE755946E}" type="presParOf" srcId="{F2AB984F-73D4-4A3E-8082-49980048FCC1}" destId="{70D9007C-850F-4557-ABEE-37B5B666C9F3}" srcOrd="1" destOrd="0" presId="urn:microsoft.com/office/officeart/2018/2/layout/IconLabelList"/>
    <dgm:cxn modelId="{01958607-8085-45AB-BCC4-76AE91A9E1AF}" type="presParOf" srcId="{F2AB984F-73D4-4A3E-8082-49980048FCC1}" destId="{E726DD9D-5B2F-4F28-99BC-61EC57496DBF}" srcOrd="2" destOrd="0" presId="urn:microsoft.com/office/officeart/2018/2/layout/IconLabelList"/>
    <dgm:cxn modelId="{F636AC5D-445D-4C54-B07E-A05D1E3BF5F4}" type="presParOf" srcId="{E726DD9D-5B2F-4F28-99BC-61EC57496DBF}" destId="{1D34D8BF-7BD5-41C5-8D8B-19B73DC87228}" srcOrd="0" destOrd="0" presId="urn:microsoft.com/office/officeart/2018/2/layout/IconLabelList"/>
    <dgm:cxn modelId="{62123794-9CDF-4C55-BE75-7E75C811CCDC}" type="presParOf" srcId="{E726DD9D-5B2F-4F28-99BC-61EC57496DBF}" destId="{A480023F-E304-4CF5-877D-A3DDCB0FA51A}" srcOrd="1" destOrd="0" presId="urn:microsoft.com/office/officeart/2018/2/layout/IconLabelList"/>
    <dgm:cxn modelId="{E9DF27A7-62EC-40E4-B185-555D86D95CEC}" type="presParOf" srcId="{E726DD9D-5B2F-4F28-99BC-61EC57496DBF}" destId="{F49269CA-6C67-4731-8B1A-AD7171ECE6D3}" srcOrd="2" destOrd="0" presId="urn:microsoft.com/office/officeart/2018/2/layout/IconLabelList"/>
    <dgm:cxn modelId="{03F13EEF-29EA-496C-828F-85A2017D8D14}" type="presParOf" srcId="{F2AB984F-73D4-4A3E-8082-49980048FCC1}" destId="{D580096E-2B18-4927-9EFE-B3AF7CD1AA83}" srcOrd="3" destOrd="0" presId="urn:microsoft.com/office/officeart/2018/2/layout/IconLabelList"/>
    <dgm:cxn modelId="{176CD2BD-D886-49D4-BD7D-FAD85FE92395}" type="presParOf" srcId="{F2AB984F-73D4-4A3E-8082-49980048FCC1}" destId="{EC9D1CC2-0046-4EAC-B71F-10FFE1B8CCC7}" srcOrd="4" destOrd="0" presId="urn:microsoft.com/office/officeart/2018/2/layout/IconLabelList"/>
    <dgm:cxn modelId="{80E75BD0-BB5E-4003-8B1E-3C6570449879}" type="presParOf" srcId="{EC9D1CC2-0046-4EAC-B71F-10FFE1B8CCC7}" destId="{9E927A27-7CF1-4A69-91EA-5565264625A5}" srcOrd="0" destOrd="0" presId="urn:microsoft.com/office/officeart/2018/2/layout/IconLabelList"/>
    <dgm:cxn modelId="{0AC1CFAC-C486-440F-A745-92C6D24727B1}" type="presParOf" srcId="{EC9D1CC2-0046-4EAC-B71F-10FFE1B8CCC7}" destId="{74232353-BB03-4642-AF8C-ADD717F0D3BD}" srcOrd="1" destOrd="0" presId="urn:microsoft.com/office/officeart/2018/2/layout/IconLabelList"/>
    <dgm:cxn modelId="{5EFEC999-7801-4E6A-9F04-786D5A53B0F3}" type="presParOf" srcId="{EC9D1CC2-0046-4EAC-B71F-10FFE1B8CCC7}" destId="{7DCE540E-BBF4-4ECD-BF46-DA69A13FE76B}" srcOrd="2" destOrd="0" presId="urn:microsoft.com/office/officeart/2018/2/layout/IconLabel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15581E53-DD75-4B98-A17D-897B7D70035D}" type="doc">
      <dgm:prSet loTypeId="urn:microsoft.com/office/officeart/2018/2/layout/IconLabelList" loCatId="icon" qsTypeId="urn:microsoft.com/office/officeart/2005/8/quickstyle/simple1" qsCatId="simple" csTypeId="urn:microsoft.com/office/officeart/2005/8/colors/accent3_2" csCatId="accent3" phldr="1"/>
      <dgm:spPr/>
      <dgm:t>
        <a:bodyPr/>
        <a:lstStyle/>
        <a:p>
          <a:endParaRPr lang="en-US"/>
        </a:p>
      </dgm:t>
    </dgm:pt>
    <dgm:pt modelId="{078E9978-D30E-4B6F-B305-69F9FBBCC6D0}">
      <dgm:prSet/>
      <dgm:spPr/>
      <dgm:t>
        <a:bodyPr/>
        <a:lstStyle/>
        <a:p>
          <a:pPr>
            <a:lnSpc>
              <a:spcPct val="100000"/>
            </a:lnSpc>
          </a:pPr>
          <a:r>
            <a:rPr lang="en-GB" dirty="0"/>
            <a:t>A) What’s that then?</a:t>
          </a:r>
          <a:endParaRPr lang="en-US" dirty="0"/>
        </a:p>
      </dgm:t>
    </dgm:pt>
    <dgm:pt modelId="{198D2F67-D96B-4684-9B56-2ACE35528CE8}" type="parTrans" cxnId="{8E2A985A-366D-4F4F-8A26-E9D59B538218}">
      <dgm:prSet/>
      <dgm:spPr/>
      <dgm:t>
        <a:bodyPr/>
        <a:lstStyle/>
        <a:p>
          <a:endParaRPr lang="en-US"/>
        </a:p>
      </dgm:t>
    </dgm:pt>
    <dgm:pt modelId="{C99C5780-8F93-4A29-8FC5-D3F4C5FFB251}" type="sibTrans" cxnId="{8E2A985A-366D-4F4F-8A26-E9D59B538218}">
      <dgm:prSet/>
      <dgm:spPr/>
      <dgm:t>
        <a:bodyPr/>
        <a:lstStyle/>
        <a:p>
          <a:endParaRPr lang="en-US"/>
        </a:p>
      </dgm:t>
    </dgm:pt>
    <dgm:pt modelId="{766DCA9A-5CB9-4FA1-AFB0-DC899C900EDA}">
      <dgm:prSet/>
      <dgm:spPr/>
      <dgm:t>
        <a:bodyPr/>
        <a:lstStyle/>
        <a:p>
          <a:pPr>
            <a:lnSpc>
              <a:spcPct val="100000"/>
            </a:lnSpc>
          </a:pPr>
          <a:r>
            <a:rPr lang="en-GB" dirty="0"/>
            <a:t>B) Skimmed it</a:t>
          </a:r>
          <a:endParaRPr lang="en-US" dirty="0"/>
        </a:p>
      </dgm:t>
    </dgm:pt>
    <dgm:pt modelId="{B526FF4B-74FD-45CF-B6AD-25A50353DDBB}" type="parTrans" cxnId="{094FBEBD-002C-4896-8995-4693976B883B}">
      <dgm:prSet/>
      <dgm:spPr/>
      <dgm:t>
        <a:bodyPr/>
        <a:lstStyle/>
        <a:p>
          <a:endParaRPr lang="en-US"/>
        </a:p>
      </dgm:t>
    </dgm:pt>
    <dgm:pt modelId="{7B6DF455-A312-4815-98E4-E894D3FEE15E}" type="sibTrans" cxnId="{094FBEBD-002C-4896-8995-4693976B883B}">
      <dgm:prSet/>
      <dgm:spPr/>
      <dgm:t>
        <a:bodyPr/>
        <a:lstStyle/>
        <a:p>
          <a:endParaRPr lang="en-US"/>
        </a:p>
      </dgm:t>
    </dgm:pt>
    <dgm:pt modelId="{C5EA6A1F-FD96-4F5A-AF6A-D8B07D9496FF}">
      <dgm:prSet/>
      <dgm:spPr/>
      <dgm:t>
        <a:bodyPr/>
        <a:lstStyle/>
        <a:p>
          <a:pPr>
            <a:lnSpc>
              <a:spcPct val="100000"/>
            </a:lnSpc>
          </a:pPr>
          <a:r>
            <a:rPr lang="en-GB" dirty="0"/>
            <a:t>C) All over it</a:t>
          </a:r>
          <a:endParaRPr lang="en-US" dirty="0"/>
        </a:p>
      </dgm:t>
    </dgm:pt>
    <dgm:pt modelId="{536A5011-CCBE-4859-8073-ED5BD6EC9D62}" type="parTrans" cxnId="{4396CFF4-749F-4C33-8807-A97FD48F952E}">
      <dgm:prSet/>
      <dgm:spPr/>
      <dgm:t>
        <a:bodyPr/>
        <a:lstStyle/>
        <a:p>
          <a:endParaRPr lang="en-US"/>
        </a:p>
      </dgm:t>
    </dgm:pt>
    <dgm:pt modelId="{7C60C264-F222-4F5D-A440-CB19DAD12EDC}" type="sibTrans" cxnId="{4396CFF4-749F-4C33-8807-A97FD48F952E}">
      <dgm:prSet/>
      <dgm:spPr/>
      <dgm:t>
        <a:bodyPr/>
        <a:lstStyle/>
        <a:p>
          <a:endParaRPr lang="en-US"/>
        </a:p>
      </dgm:t>
    </dgm:pt>
    <dgm:pt modelId="{F2AB984F-73D4-4A3E-8082-49980048FCC1}" type="pres">
      <dgm:prSet presAssocID="{15581E53-DD75-4B98-A17D-897B7D70035D}" presName="root" presStyleCnt="0">
        <dgm:presLayoutVars>
          <dgm:dir/>
          <dgm:resizeHandles val="exact"/>
        </dgm:presLayoutVars>
      </dgm:prSet>
      <dgm:spPr/>
    </dgm:pt>
    <dgm:pt modelId="{A4419B9E-15C1-4154-B753-EFDA8F67FF5D}" type="pres">
      <dgm:prSet presAssocID="{078E9978-D30E-4B6F-B305-69F9FBBCC6D0}" presName="compNode" presStyleCnt="0"/>
      <dgm:spPr/>
    </dgm:pt>
    <dgm:pt modelId="{40CE240B-B043-4659-A2B3-6FECBCBF4607}" type="pres">
      <dgm:prSet presAssocID="{078E9978-D30E-4B6F-B305-69F9FBBCC6D0}"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a:ext>
              <a:ext uri="{96DAC541-7B7A-43D3-8B79-37D633B846F1}">
                <asvg:svgBlip xmlns:asvg="http://schemas.microsoft.com/office/drawing/2016/SVG/main" r:embed="rId2"/>
              </a:ext>
            </a:extLst>
          </a:blip>
          <a:srcRect/>
          <a:stretch>
            <a:fillRect/>
          </a:stretch>
        </a:blipFill>
        <a:ln>
          <a:noFill/>
        </a:ln>
      </dgm:spPr>
      <dgm:extLst>
        <a:ext uri="{E40237B7-FDA0-4F09-8148-C483321AD2D9}">
          <dgm14:cNvPr xmlns:dgm14="http://schemas.microsoft.com/office/drawing/2010/diagram" id="0" name="" descr="Confused person with solid fill"/>
        </a:ext>
      </dgm:extLst>
    </dgm:pt>
    <dgm:pt modelId="{DCC4E209-C81B-43D1-ABD7-969F2B39C8CD}" type="pres">
      <dgm:prSet presAssocID="{078E9978-D30E-4B6F-B305-69F9FBBCC6D0}" presName="spaceRect" presStyleCnt="0"/>
      <dgm:spPr/>
    </dgm:pt>
    <dgm:pt modelId="{09ED4E2B-2E21-485F-A6F1-AFA565706E0F}" type="pres">
      <dgm:prSet presAssocID="{078E9978-D30E-4B6F-B305-69F9FBBCC6D0}" presName="textRect" presStyleLbl="revTx" presStyleIdx="0" presStyleCnt="3">
        <dgm:presLayoutVars>
          <dgm:chMax val="1"/>
          <dgm:chPref val="1"/>
        </dgm:presLayoutVars>
      </dgm:prSet>
      <dgm:spPr/>
    </dgm:pt>
    <dgm:pt modelId="{70D9007C-850F-4557-ABEE-37B5B666C9F3}" type="pres">
      <dgm:prSet presAssocID="{C99C5780-8F93-4A29-8FC5-D3F4C5FFB251}" presName="sibTrans" presStyleCnt="0"/>
      <dgm:spPr/>
    </dgm:pt>
    <dgm:pt modelId="{E726DD9D-5B2F-4F28-99BC-61EC57496DBF}" type="pres">
      <dgm:prSet presAssocID="{766DCA9A-5CB9-4FA1-AFB0-DC899C900EDA}" presName="compNode" presStyleCnt="0"/>
      <dgm:spPr/>
    </dgm:pt>
    <dgm:pt modelId="{1D34D8BF-7BD5-41C5-8D8B-19B73DC87228}" type="pres">
      <dgm:prSet presAssocID="{766DCA9A-5CB9-4FA1-AFB0-DC899C900EDA}"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a:ext>
              <a:ext uri="{96DAC541-7B7A-43D3-8B79-37D633B846F1}">
                <asvg:svgBlip xmlns:asvg="http://schemas.microsoft.com/office/drawing/2016/SVG/main" r:embed="rId4"/>
              </a:ext>
            </a:extLst>
          </a:blip>
          <a:srcRect/>
          <a:stretch>
            <a:fillRect/>
          </a:stretch>
        </a:blipFill>
        <a:ln>
          <a:noFill/>
        </a:ln>
      </dgm:spPr>
      <dgm:extLst>
        <a:ext uri="{E40237B7-FDA0-4F09-8148-C483321AD2D9}">
          <dgm14:cNvPr xmlns:dgm14="http://schemas.microsoft.com/office/drawing/2010/diagram" id="0" name="" descr="Run with solid fill"/>
        </a:ext>
      </dgm:extLst>
    </dgm:pt>
    <dgm:pt modelId="{A480023F-E304-4CF5-877D-A3DDCB0FA51A}" type="pres">
      <dgm:prSet presAssocID="{766DCA9A-5CB9-4FA1-AFB0-DC899C900EDA}" presName="spaceRect" presStyleCnt="0"/>
      <dgm:spPr/>
    </dgm:pt>
    <dgm:pt modelId="{F49269CA-6C67-4731-8B1A-AD7171ECE6D3}" type="pres">
      <dgm:prSet presAssocID="{766DCA9A-5CB9-4FA1-AFB0-DC899C900EDA}" presName="textRect" presStyleLbl="revTx" presStyleIdx="1" presStyleCnt="3">
        <dgm:presLayoutVars>
          <dgm:chMax val="1"/>
          <dgm:chPref val="1"/>
        </dgm:presLayoutVars>
      </dgm:prSet>
      <dgm:spPr/>
    </dgm:pt>
    <dgm:pt modelId="{D580096E-2B18-4927-9EFE-B3AF7CD1AA83}" type="pres">
      <dgm:prSet presAssocID="{7B6DF455-A312-4815-98E4-E894D3FEE15E}" presName="sibTrans" presStyleCnt="0"/>
      <dgm:spPr/>
    </dgm:pt>
    <dgm:pt modelId="{A5A58741-7EE2-4440-86BE-FEFDFDEECA38}" type="pres">
      <dgm:prSet presAssocID="{C5EA6A1F-FD96-4F5A-AF6A-D8B07D9496FF}" presName="compNode" presStyleCnt="0"/>
      <dgm:spPr/>
    </dgm:pt>
    <dgm:pt modelId="{93721449-A5B2-40C1-98AA-1EEF4875DB5A}" type="pres">
      <dgm:prSet presAssocID="{C5EA6A1F-FD96-4F5A-AF6A-D8B07D9496FF}"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a:ext>
              <a:ext uri="{96DAC541-7B7A-43D3-8B79-37D633B846F1}">
                <asvg:svgBlip xmlns:asvg="http://schemas.microsoft.com/office/drawing/2016/SVG/main" r:embed="rId6"/>
              </a:ext>
            </a:extLst>
          </a:blip>
          <a:srcRect/>
          <a:stretch>
            <a:fillRect/>
          </a:stretch>
        </a:blipFill>
        <a:ln>
          <a:noFill/>
        </a:ln>
      </dgm:spPr>
      <dgm:extLst>
        <a:ext uri="{E40237B7-FDA0-4F09-8148-C483321AD2D9}">
          <dgm14:cNvPr xmlns:dgm14="http://schemas.microsoft.com/office/drawing/2010/diagram" id="0" name="" descr="Clipboard Ticked with solid fill"/>
        </a:ext>
      </dgm:extLst>
    </dgm:pt>
    <dgm:pt modelId="{64CA5A22-B290-47AD-9600-09502444A95C}" type="pres">
      <dgm:prSet presAssocID="{C5EA6A1F-FD96-4F5A-AF6A-D8B07D9496FF}" presName="spaceRect" presStyleCnt="0"/>
      <dgm:spPr/>
    </dgm:pt>
    <dgm:pt modelId="{4505A46C-0182-48CA-AEAC-AA09BABA9A39}" type="pres">
      <dgm:prSet presAssocID="{C5EA6A1F-FD96-4F5A-AF6A-D8B07D9496FF}" presName="textRect" presStyleLbl="revTx" presStyleIdx="2" presStyleCnt="3">
        <dgm:presLayoutVars>
          <dgm:chMax val="1"/>
          <dgm:chPref val="1"/>
        </dgm:presLayoutVars>
      </dgm:prSet>
      <dgm:spPr/>
    </dgm:pt>
  </dgm:ptLst>
  <dgm:cxnLst>
    <dgm:cxn modelId="{5EED345D-41FF-43E4-A722-A4ADD966CEED}" type="presOf" srcId="{078E9978-D30E-4B6F-B305-69F9FBBCC6D0}" destId="{09ED4E2B-2E21-485F-A6F1-AFA565706E0F}" srcOrd="0" destOrd="0" presId="urn:microsoft.com/office/officeart/2018/2/layout/IconLabelList"/>
    <dgm:cxn modelId="{8B34D041-28D7-49C7-BFF3-E8DE9374C68B}" type="presOf" srcId="{C5EA6A1F-FD96-4F5A-AF6A-D8B07D9496FF}" destId="{4505A46C-0182-48CA-AEAC-AA09BABA9A39}" srcOrd="0" destOrd="0" presId="urn:microsoft.com/office/officeart/2018/2/layout/IconLabelList"/>
    <dgm:cxn modelId="{8E2A985A-366D-4F4F-8A26-E9D59B538218}" srcId="{15581E53-DD75-4B98-A17D-897B7D70035D}" destId="{078E9978-D30E-4B6F-B305-69F9FBBCC6D0}" srcOrd="0" destOrd="0" parTransId="{198D2F67-D96B-4684-9B56-2ACE35528CE8}" sibTransId="{C99C5780-8F93-4A29-8FC5-D3F4C5FFB251}"/>
    <dgm:cxn modelId="{A4A77AA1-327C-4A12-868C-E163A11020E4}" type="presOf" srcId="{766DCA9A-5CB9-4FA1-AFB0-DC899C900EDA}" destId="{F49269CA-6C67-4731-8B1A-AD7171ECE6D3}" srcOrd="0" destOrd="0" presId="urn:microsoft.com/office/officeart/2018/2/layout/IconLabelList"/>
    <dgm:cxn modelId="{094FBEBD-002C-4896-8995-4693976B883B}" srcId="{15581E53-DD75-4B98-A17D-897B7D70035D}" destId="{766DCA9A-5CB9-4FA1-AFB0-DC899C900EDA}" srcOrd="1" destOrd="0" parTransId="{B526FF4B-74FD-45CF-B6AD-25A50353DDBB}" sibTransId="{7B6DF455-A312-4815-98E4-E894D3FEE15E}"/>
    <dgm:cxn modelId="{B03EF0F0-CE31-487F-B44A-AAB0F3A01F47}" type="presOf" srcId="{15581E53-DD75-4B98-A17D-897B7D70035D}" destId="{F2AB984F-73D4-4A3E-8082-49980048FCC1}" srcOrd="0" destOrd="0" presId="urn:microsoft.com/office/officeart/2018/2/layout/IconLabelList"/>
    <dgm:cxn modelId="{4396CFF4-749F-4C33-8807-A97FD48F952E}" srcId="{15581E53-DD75-4B98-A17D-897B7D70035D}" destId="{C5EA6A1F-FD96-4F5A-AF6A-D8B07D9496FF}" srcOrd="2" destOrd="0" parTransId="{536A5011-CCBE-4859-8073-ED5BD6EC9D62}" sibTransId="{7C60C264-F222-4F5D-A440-CB19DAD12EDC}"/>
    <dgm:cxn modelId="{60D1C4D3-EB2B-4453-9DFB-BEFFB2E52734}" type="presParOf" srcId="{F2AB984F-73D4-4A3E-8082-49980048FCC1}" destId="{A4419B9E-15C1-4154-B753-EFDA8F67FF5D}" srcOrd="0" destOrd="0" presId="urn:microsoft.com/office/officeart/2018/2/layout/IconLabelList"/>
    <dgm:cxn modelId="{1BEF9977-5284-43EC-A55F-998A189F0F1C}" type="presParOf" srcId="{A4419B9E-15C1-4154-B753-EFDA8F67FF5D}" destId="{40CE240B-B043-4659-A2B3-6FECBCBF4607}" srcOrd="0" destOrd="0" presId="urn:microsoft.com/office/officeart/2018/2/layout/IconLabelList"/>
    <dgm:cxn modelId="{AAE66D79-F449-487D-9F31-D6D9C40433C9}" type="presParOf" srcId="{A4419B9E-15C1-4154-B753-EFDA8F67FF5D}" destId="{DCC4E209-C81B-43D1-ABD7-969F2B39C8CD}" srcOrd="1" destOrd="0" presId="urn:microsoft.com/office/officeart/2018/2/layout/IconLabelList"/>
    <dgm:cxn modelId="{E20AD265-77B6-4AAF-AB22-4C927150AF64}" type="presParOf" srcId="{A4419B9E-15C1-4154-B753-EFDA8F67FF5D}" destId="{09ED4E2B-2E21-485F-A6F1-AFA565706E0F}" srcOrd="2" destOrd="0" presId="urn:microsoft.com/office/officeart/2018/2/layout/IconLabelList"/>
    <dgm:cxn modelId="{B38A6F37-D691-4B89-BD73-4B9BE755946E}" type="presParOf" srcId="{F2AB984F-73D4-4A3E-8082-49980048FCC1}" destId="{70D9007C-850F-4557-ABEE-37B5B666C9F3}" srcOrd="1" destOrd="0" presId="urn:microsoft.com/office/officeart/2018/2/layout/IconLabelList"/>
    <dgm:cxn modelId="{01958607-8085-45AB-BCC4-76AE91A9E1AF}" type="presParOf" srcId="{F2AB984F-73D4-4A3E-8082-49980048FCC1}" destId="{E726DD9D-5B2F-4F28-99BC-61EC57496DBF}" srcOrd="2" destOrd="0" presId="urn:microsoft.com/office/officeart/2018/2/layout/IconLabelList"/>
    <dgm:cxn modelId="{F636AC5D-445D-4C54-B07E-A05D1E3BF5F4}" type="presParOf" srcId="{E726DD9D-5B2F-4F28-99BC-61EC57496DBF}" destId="{1D34D8BF-7BD5-41C5-8D8B-19B73DC87228}" srcOrd="0" destOrd="0" presId="urn:microsoft.com/office/officeart/2018/2/layout/IconLabelList"/>
    <dgm:cxn modelId="{62123794-9CDF-4C55-BE75-7E75C811CCDC}" type="presParOf" srcId="{E726DD9D-5B2F-4F28-99BC-61EC57496DBF}" destId="{A480023F-E304-4CF5-877D-A3DDCB0FA51A}" srcOrd="1" destOrd="0" presId="urn:microsoft.com/office/officeart/2018/2/layout/IconLabelList"/>
    <dgm:cxn modelId="{E9DF27A7-62EC-40E4-B185-555D86D95CEC}" type="presParOf" srcId="{E726DD9D-5B2F-4F28-99BC-61EC57496DBF}" destId="{F49269CA-6C67-4731-8B1A-AD7171ECE6D3}" srcOrd="2" destOrd="0" presId="urn:microsoft.com/office/officeart/2018/2/layout/IconLabelList"/>
    <dgm:cxn modelId="{03F13EEF-29EA-496C-828F-85A2017D8D14}" type="presParOf" srcId="{F2AB984F-73D4-4A3E-8082-49980048FCC1}" destId="{D580096E-2B18-4927-9EFE-B3AF7CD1AA83}" srcOrd="3" destOrd="0" presId="urn:microsoft.com/office/officeart/2018/2/layout/IconLabelList"/>
    <dgm:cxn modelId="{E2DAA9BB-9A39-45E0-BE17-467228887A4B}" type="presParOf" srcId="{F2AB984F-73D4-4A3E-8082-49980048FCC1}" destId="{A5A58741-7EE2-4440-86BE-FEFDFDEECA38}" srcOrd="4" destOrd="0" presId="urn:microsoft.com/office/officeart/2018/2/layout/IconLabelList"/>
    <dgm:cxn modelId="{57496DB3-EF92-4B6C-B746-DA650E40C462}" type="presParOf" srcId="{A5A58741-7EE2-4440-86BE-FEFDFDEECA38}" destId="{93721449-A5B2-40C1-98AA-1EEF4875DB5A}" srcOrd="0" destOrd="0" presId="urn:microsoft.com/office/officeart/2018/2/layout/IconLabelList"/>
    <dgm:cxn modelId="{526FFFD6-6020-415C-81D2-CB085839BC8E}" type="presParOf" srcId="{A5A58741-7EE2-4440-86BE-FEFDFDEECA38}" destId="{64CA5A22-B290-47AD-9600-09502444A95C}" srcOrd="1" destOrd="0" presId="urn:microsoft.com/office/officeart/2018/2/layout/IconLabelList"/>
    <dgm:cxn modelId="{B49B0514-005A-418D-AE7E-090B074ED882}" type="presParOf" srcId="{A5A58741-7EE2-4440-86BE-FEFDFDEECA38}" destId="{4505A46C-0182-48CA-AEAC-AA09BABA9A39}" srcOrd="2" destOrd="0" presId="urn:microsoft.com/office/officeart/2018/2/layout/IconLabel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15581E53-DD75-4B98-A17D-897B7D70035D}" type="doc">
      <dgm:prSet loTypeId="urn:microsoft.com/office/officeart/2018/2/layout/IconLabelList" loCatId="icon" qsTypeId="urn:microsoft.com/office/officeart/2005/8/quickstyle/simple1" qsCatId="simple" csTypeId="urn:microsoft.com/office/officeart/2005/8/colors/accent3_2" csCatId="accent3" phldr="1"/>
      <dgm:spPr/>
      <dgm:t>
        <a:bodyPr/>
        <a:lstStyle/>
        <a:p>
          <a:endParaRPr lang="en-US"/>
        </a:p>
      </dgm:t>
    </dgm:pt>
    <dgm:pt modelId="{078E9978-D30E-4B6F-B305-69F9FBBCC6D0}">
      <dgm:prSet/>
      <dgm:spPr/>
      <dgm:t>
        <a:bodyPr/>
        <a:lstStyle/>
        <a:p>
          <a:pPr>
            <a:lnSpc>
              <a:spcPct val="100000"/>
            </a:lnSpc>
          </a:pPr>
          <a:r>
            <a:rPr lang="en-GB" dirty="0"/>
            <a:t>A) What’s that then?</a:t>
          </a:r>
          <a:endParaRPr lang="en-US" dirty="0"/>
        </a:p>
      </dgm:t>
    </dgm:pt>
    <dgm:pt modelId="{198D2F67-D96B-4684-9B56-2ACE35528CE8}" type="parTrans" cxnId="{8E2A985A-366D-4F4F-8A26-E9D59B538218}">
      <dgm:prSet/>
      <dgm:spPr/>
      <dgm:t>
        <a:bodyPr/>
        <a:lstStyle/>
        <a:p>
          <a:endParaRPr lang="en-US"/>
        </a:p>
      </dgm:t>
    </dgm:pt>
    <dgm:pt modelId="{C99C5780-8F93-4A29-8FC5-D3F4C5FFB251}" type="sibTrans" cxnId="{8E2A985A-366D-4F4F-8A26-E9D59B538218}">
      <dgm:prSet/>
      <dgm:spPr/>
      <dgm:t>
        <a:bodyPr/>
        <a:lstStyle/>
        <a:p>
          <a:endParaRPr lang="en-US"/>
        </a:p>
      </dgm:t>
    </dgm:pt>
    <dgm:pt modelId="{766DCA9A-5CB9-4FA1-AFB0-DC899C900EDA}">
      <dgm:prSet/>
      <dgm:spPr/>
      <dgm:t>
        <a:bodyPr/>
        <a:lstStyle/>
        <a:p>
          <a:pPr>
            <a:lnSpc>
              <a:spcPct val="100000"/>
            </a:lnSpc>
          </a:pPr>
          <a:r>
            <a:rPr lang="en-GB" dirty="0"/>
            <a:t>B) Skimmed it</a:t>
          </a:r>
          <a:endParaRPr lang="en-US" dirty="0"/>
        </a:p>
      </dgm:t>
    </dgm:pt>
    <dgm:pt modelId="{B526FF4B-74FD-45CF-B6AD-25A50353DDBB}" type="parTrans" cxnId="{094FBEBD-002C-4896-8995-4693976B883B}">
      <dgm:prSet/>
      <dgm:spPr/>
      <dgm:t>
        <a:bodyPr/>
        <a:lstStyle/>
        <a:p>
          <a:endParaRPr lang="en-US"/>
        </a:p>
      </dgm:t>
    </dgm:pt>
    <dgm:pt modelId="{7B6DF455-A312-4815-98E4-E894D3FEE15E}" type="sibTrans" cxnId="{094FBEBD-002C-4896-8995-4693976B883B}">
      <dgm:prSet/>
      <dgm:spPr/>
      <dgm:t>
        <a:bodyPr/>
        <a:lstStyle/>
        <a:p>
          <a:endParaRPr lang="en-US"/>
        </a:p>
      </dgm:t>
    </dgm:pt>
    <dgm:pt modelId="{C5EA6A1F-FD96-4F5A-AF6A-D8B07D9496FF}">
      <dgm:prSet/>
      <dgm:spPr/>
      <dgm:t>
        <a:bodyPr/>
        <a:lstStyle/>
        <a:p>
          <a:pPr>
            <a:lnSpc>
              <a:spcPct val="100000"/>
            </a:lnSpc>
          </a:pPr>
          <a:r>
            <a:rPr lang="en-GB" dirty="0"/>
            <a:t>C) Cover to Cover</a:t>
          </a:r>
          <a:endParaRPr lang="en-US" dirty="0"/>
        </a:p>
      </dgm:t>
    </dgm:pt>
    <dgm:pt modelId="{536A5011-CCBE-4859-8073-ED5BD6EC9D62}" type="parTrans" cxnId="{4396CFF4-749F-4C33-8807-A97FD48F952E}">
      <dgm:prSet/>
      <dgm:spPr/>
      <dgm:t>
        <a:bodyPr/>
        <a:lstStyle/>
        <a:p>
          <a:endParaRPr lang="en-US"/>
        </a:p>
      </dgm:t>
    </dgm:pt>
    <dgm:pt modelId="{7C60C264-F222-4F5D-A440-CB19DAD12EDC}" type="sibTrans" cxnId="{4396CFF4-749F-4C33-8807-A97FD48F952E}">
      <dgm:prSet/>
      <dgm:spPr/>
      <dgm:t>
        <a:bodyPr/>
        <a:lstStyle/>
        <a:p>
          <a:endParaRPr lang="en-US"/>
        </a:p>
      </dgm:t>
    </dgm:pt>
    <dgm:pt modelId="{F2AB984F-73D4-4A3E-8082-49980048FCC1}" type="pres">
      <dgm:prSet presAssocID="{15581E53-DD75-4B98-A17D-897B7D70035D}" presName="root" presStyleCnt="0">
        <dgm:presLayoutVars>
          <dgm:dir/>
          <dgm:resizeHandles val="exact"/>
        </dgm:presLayoutVars>
      </dgm:prSet>
      <dgm:spPr/>
    </dgm:pt>
    <dgm:pt modelId="{A4419B9E-15C1-4154-B753-EFDA8F67FF5D}" type="pres">
      <dgm:prSet presAssocID="{078E9978-D30E-4B6F-B305-69F9FBBCC6D0}" presName="compNode" presStyleCnt="0"/>
      <dgm:spPr/>
    </dgm:pt>
    <dgm:pt modelId="{40CE240B-B043-4659-A2B3-6FECBCBF4607}" type="pres">
      <dgm:prSet presAssocID="{078E9978-D30E-4B6F-B305-69F9FBBCC6D0}"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a:ext>
              <a:ext uri="{96DAC541-7B7A-43D3-8B79-37D633B846F1}">
                <asvg:svgBlip xmlns:asvg="http://schemas.microsoft.com/office/drawing/2016/SVG/main" r:embed="rId2"/>
              </a:ext>
            </a:extLst>
          </a:blip>
          <a:srcRect/>
          <a:stretch>
            <a:fillRect/>
          </a:stretch>
        </a:blipFill>
        <a:ln>
          <a:noFill/>
        </a:ln>
      </dgm:spPr>
      <dgm:extLst>
        <a:ext uri="{E40237B7-FDA0-4F09-8148-C483321AD2D9}">
          <dgm14:cNvPr xmlns:dgm14="http://schemas.microsoft.com/office/drawing/2010/diagram" id="0" name="" descr="Confused person with solid fill"/>
        </a:ext>
      </dgm:extLst>
    </dgm:pt>
    <dgm:pt modelId="{DCC4E209-C81B-43D1-ABD7-969F2B39C8CD}" type="pres">
      <dgm:prSet presAssocID="{078E9978-D30E-4B6F-B305-69F9FBBCC6D0}" presName="spaceRect" presStyleCnt="0"/>
      <dgm:spPr/>
    </dgm:pt>
    <dgm:pt modelId="{09ED4E2B-2E21-485F-A6F1-AFA565706E0F}" type="pres">
      <dgm:prSet presAssocID="{078E9978-D30E-4B6F-B305-69F9FBBCC6D0}" presName="textRect" presStyleLbl="revTx" presStyleIdx="0" presStyleCnt="3">
        <dgm:presLayoutVars>
          <dgm:chMax val="1"/>
          <dgm:chPref val="1"/>
        </dgm:presLayoutVars>
      </dgm:prSet>
      <dgm:spPr/>
    </dgm:pt>
    <dgm:pt modelId="{70D9007C-850F-4557-ABEE-37B5B666C9F3}" type="pres">
      <dgm:prSet presAssocID="{C99C5780-8F93-4A29-8FC5-D3F4C5FFB251}" presName="sibTrans" presStyleCnt="0"/>
      <dgm:spPr/>
    </dgm:pt>
    <dgm:pt modelId="{E726DD9D-5B2F-4F28-99BC-61EC57496DBF}" type="pres">
      <dgm:prSet presAssocID="{766DCA9A-5CB9-4FA1-AFB0-DC899C900EDA}" presName="compNode" presStyleCnt="0"/>
      <dgm:spPr/>
    </dgm:pt>
    <dgm:pt modelId="{1D34D8BF-7BD5-41C5-8D8B-19B73DC87228}" type="pres">
      <dgm:prSet presAssocID="{766DCA9A-5CB9-4FA1-AFB0-DC899C900EDA}"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a:ext>
              <a:ext uri="{96DAC541-7B7A-43D3-8B79-37D633B846F1}">
                <asvg:svgBlip xmlns:asvg="http://schemas.microsoft.com/office/drawing/2016/SVG/main" r:embed="rId4"/>
              </a:ext>
            </a:extLst>
          </a:blip>
          <a:srcRect/>
          <a:stretch>
            <a:fillRect/>
          </a:stretch>
        </a:blipFill>
        <a:ln>
          <a:noFill/>
        </a:ln>
      </dgm:spPr>
      <dgm:extLst>
        <a:ext uri="{E40237B7-FDA0-4F09-8148-C483321AD2D9}">
          <dgm14:cNvPr xmlns:dgm14="http://schemas.microsoft.com/office/drawing/2010/diagram" id="0" name="" descr="Run with solid fill"/>
        </a:ext>
      </dgm:extLst>
    </dgm:pt>
    <dgm:pt modelId="{A480023F-E304-4CF5-877D-A3DDCB0FA51A}" type="pres">
      <dgm:prSet presAssocID="{766DCA9A-5CB9-4FA1-AFB0-DC899C900EDA}" presName="spaceRect" presStyleCnt="0"/>
      <dgm:spPr/>
    </dgm:pt>
    <dgm:pt modelId="{F49269CA-6C67-4731-8B1A-AD7171ECE6D3}" type="pres">
      <dgm:prSet presAssocID="{766DCA9A-5CB9-4FA1-AFB0-DC899C900EDA}" presName="textRect" presStyleLbl="revTx" presStyleIdx="1" presStyleCnt="3">
        <dgm:presLayoutVars>
          <dgm:chMax val="1"/>
          <dgm:chPref val="1"/>
        </dgm:presLayoutVars>
      </dgm:prSet>
      <dgm:spPr/>
    </dgm:pt>
    <dgm:pt modelId="{D580096E-2B18-4927-9EFE-B3AF7CD1AA83}" type="pres">
      <dgm:prSet presAssocID="{7B6DF455-A312-4815-98E4-E894D3FEE15E}" presName="sibTrans" presStyleCnt="0"/>
      <dgm:spPr/>
    </dgm:pt>
    <dgm:pt modelId="{A5A58741-7EE2-4440-86BE-FEFDFDEECA38}" type="pres">
      <dgm:prSet presAssocID="{C5EA6A1F-FD96-4F5A-AF6A-D8B07D9496FF}" presName="compNode" presStyleCnt="0"/>
      <dgm:spPr/>
    </dgm:pt>
    <dgm:pt modelId="{93721449-A5B2-40C1-98AA-1EEF4875DB5A}" type="pres">
      <dgm:prSet presAssocID="{C5EA6A1F-FD96-4F5A-AF6A-D8B07D9496FF}"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a:ext>
              <a:ext uri="{96DAC541-7B7A-43D3-8B79-37D633B846F1}">
                <asvg:svgBlip xmlns:asvg="http://schemas.microsoft.com/office/drawing/2016/SVG/main" r:embed="rId6"/>
              </a:ext>
            </a:extLst>
          </a:blip>
          <a:srcRect/>
          <a:stretch>
            <a:fillRect/>
          </a:stretch>
        </a:blipFill>
        <a:ln>
          <a:noFill/>
        </a:ln>
      </dgm:spPr>
      <dgm:extLst>
        <a:ext uri="{E40237B7-FDA0-4F09-8148-C483321AD2D9}">
          <dgm14:cNvPr xmlns:dgm14="http://schemas.microsoft.com/office/drawing/2010/diagram" id="0" name="" descr="Clipboard Ticked with solid fill"/>
        </a:ext>
      </dgm:extLst>
    </dgm:pt>
    <dgm:pt modelId="{64CA5A22-B290-47AD-9600-09502444A95C}" type="pres">
      <dgm:prSet presAssocID="{C5EA6A1F-FD96-4F5A-AF6A-D8B07D9496FF}" presName="spaceRect" presStyleCnt="0"/>
      <dgm:spPr/>
    </dgm:pt>
    <dgm:pt modelId="{4505A46C-0182-48CA-AEAC-AA09BABA9A39}" type="pres">
      <dgm:prSet presAssocID="{C5EA6A1F-FD96-4F5A-AF6A-D8B07D9496FF}" presName="textRect" presStyleLbl="revTx" presStyleIdx="2" presStyleCnt="3">
        <dgm:presLayoutVars>
          <dgm:chMax val="1"/>
          <dgm:chPref val="1"/>
        </dgm:presLayoutVars>
      </dgm:prSet>
      <dgm:spPr/>
    </dgm:pt>
  </dgm:ptLst>
  <dgm:cxnLst>
    <dgm:cxn modelId="{5EED345D-41FF-43E4-A722-A4ADD966CEED}" type="presOf" srcId="{078E9978-D30E-4B6F-B305-69F9FBBCC6D0}" destId="{09ED4E2B-2E21-485F-A6F1-AFA565706E0F}" srcOrd="0" destOrd="0" presId="urn:microsoft.com/office/officeart/2018/2/layout/IconLabelList"/>
    <dgm:cxn modelId="{8B34D041-28D7-49C7-BFF3-E8DE9374C68B}" type="presOf" srcId="{C5EA6A1F-FD96-4F5A-AF6A-D8B07D9496FF}" destId="{4505A46C-0182-48CA-AEAC-AA09BABA9A39}" srcOrd="0" destOrd="0" presId="urn:microsoft.com/office/officeart/2018/2/layout/IconLabelList"/>
    <dgm:cxn modelId="{8E2A985A-366D-4F4F-8A26-E9D59B538218}" srcId="{15581E53-DD75-4B98-A17D-897B7D70035D}" destId="{078E9978-D30E-4B6F-B305-69F9FBBCC6D0}" srcOrd="0" destOrd="0" parTransId="{198D2F67-D96B-4684-9B56-2ACE35528CE8}" sibTransId="{C99C5780-8F93-4A29-8FC5-D3F4C5FFB251}"/>
    <dgm:cxn modelId="{A4A77AA1-327C-4A12-868C-E163A11020E4}" type="presOf" srcId="{766DCA9A-5CB9-4FA1-AFB0-DC899C900EDA}" destId="{F49269CA-6C67-4731-8B1A-AD7171ECE6D3}" srcOrd="0" destOrd="0" presId="urn:microsoft.com/office/officeart/2018/2/layout/IconLabelList"/>
    <dgm:cxn modelId="{094FBEBD-002C-4896-8995-4693976B883B}" srcId="{15581E53-DD75-4B98-A17D-897B7D70035D}" destId="{766DCA9A-5CB9-4FA1-AFB0-DC899C900EDA}" srcOrd="1" destOrd="0" parTransId="{B526FF4B-74FD-45CF-B6AD-25A50353DDBB}" sibTransId="{7B6DF455-A312-4815-98E4-E894D3FEE15E}"/>
    <dgm:cxn modelId="{B03EF0F0-CE31-487F-B44A-AAB0F3A01F47}" type="presOf" srcId="{15581E53-DD75-4B98-A17D-897B7D70035D}" destId="{F2AB984F-73D4-4A3E-8082-49980048FCC1}" srcOrd="0" destOrd="0" presId="urn:microsoft.com/office/officeart/2018/2/layout/IconLabelList"/>
    <dgm:cxn modelId="{4396CFF4-749F-4C33-8807-A97FD48F952E}" srcId="{15581E53-DD75-4B98-A17D-897B7D70035D}" destId="{C5EA6A1F-FD96-4F5A-AF6A-D8B07D9496FF}" srcOrd="2" destOrd="0" parTransId="{536A5011-CCBE-4859-8073-ED5BD6EC9D62}" sibTransId="{7C60C264-F222-4F5D-A440-CB19DAD12EDC}"/>
    <dgm:cxn modelId="{60D1C4D3-EB2B-4453-9DFB-BEFFB2E52734}" type="presParOf" srcId="{F2AB984F-73D4-4A3E-8082-49980048FCC1}" destId="{A4419B9E-15C1-4154-B753-EFDA8F67FF5D}" srcOrd="0" destOrd="0" presId="urn:microsoft.com/office/officeart/2018/2/layout/IconLabelList"/>
    <dgm:cxn modelId="{1BEF9977-5284-43EC-A55F-998A189F0F1C}" type="presParOf" srcId="{A4419B9E-15C1-4154-B753-EFDA8F67FF5D}" destId="{40CE240B-B043-4659-A2B3-6FECBCBF4607}" srcOrd="0" destOrd="0" presId="urn:microsoft.com/office/officeart/2018/2/layout/IconLabelList"/>
    <dgm:cxn modelId="{AAE66D79-F449-487D-9F31-D6D9C40433C9}" type="presParOf" srcId="{A4419B9E-15C1-4154-B753-EFDA8F67FF5D}" destId="{DCC4E209-C81B-43D1-ABD7-969F2B39C8CD}" srcOrd="1" destOrd="0" presId="urn:microsoft.com/office/officeart/2018/2/layout/IconLabelList"/>
    <dgm:cxn modelId="{E20AD265-77B6-4AAF-AB22-4C927150AF64}" type="presParOf" srcId="{A4419B9E-15C1-4154-B753-EFDA8F67FF5D}" destId="{09ED4E2B-2E21-485F-A6F1-AFA565706E0F}" srcOrd="2" destOrd="0" presId="urn:microsoft.com/office/officeart/2018/2/layout/IconLabelList"/>
    <dgm:cxn modelId="{B38A6F37-D691-4B89-BD73-4B9BE755946E}" type="presParOf" srcId="{F2AB984F-73D4-4A3E-8082-49980048FCC1}" destId="{70D9007C-850F-4557-ABEE-37B5B666C9F3}" srcOrd="1" destOrd="0" presId="urn:microsoft.com/office/officeart/2018/2/layout/IconLabelList"/>
    <dgm:cxn modelId="{01958607-8085-45AB-BCC4-76AE91A9E1AF}" type="presParOf" srcId="{F2AB984F-73D4-4A3E-8082-49980048FCC1}" destId="{E726DD9D-5B2F-4F28-99BC-61EC57496DBF}" srcOrd="2" destOrd="0" presId="urn:microsoft.com/office/officeart/2018/2/layout/IconLabelList"/>
    <dgm:cxn modelId="{F636AC5D-445D-4C54-B07E-A05D1E3BF5F4}" type="presParOf" srcId="{E726DD9D-5B2F-4F28-99BC-61EC57496DBF}" destId="{1D34D8BF-7BD5-41C5-8D8B-19B73DC87228}" srcOrd="0" destOrd="0" presId="urn:microsoft.com/office/officeart/2018/2/layout/IconLabelList"/>
    <dgm:cxn modelId="{62123794-9CDF-4C55-BE75-7E75C811CCDC}" type="presParOf" srcId="{E726DD9D-5B2F-4F28-99BC-61EC57496DBF}" destId="{A480023F-E304-4CF5-877D-A3DDCB0FA51A}" srcOrd="1" destOrd="0" presId="urn:microsoft.com/office/officeart/2018/2/layout/IconLabelList"/>
    <dgm:cxn modelId="{E9DF27A7-62EC-40E4-B185-555D86D95CEC}" type="presParOf" srcId="{E726DD9D-5B2F-4F28-99BC-61EC57496DBF}" destId="{F49269CA-6C67-4731-8B1A-AD7171ECE6D3}" srcOrd="2" destOrd="0" presId="urn:microsoft.com/office/officeart/2018/2/layout/IconLabelList"/>
    <dgm:cxn modelId="{03F13EEF-29EA-496C-828F-85A2017D8D14}" type="presParOf" srcId="{F2AB984F-73D4-4A3E-8082-49980048FCC1}" destId="{D580096E-2B18-4927-9EFE-B3AF7CD1AA83}" srcOrd="3" destOrd="0" presId="urn:microsoft.com/office/officeart/2018/2/layout/IconLabelList"/>
    <dgm:cxn modelId="{E2DAA9BB-9A39-45E0-BE17-467228887A4B}" type="presParOf" srcId="{F2AB984F-73D4-4A3E-8082-49980048FCC1}" destId="{A5A58741-7EE2-4440-86BE-FEFDFDEECA38}" srcOrd="4" destOrd="0" presId="urn:microsoft.com/office/officeart/2018/2/layout/IconLabelList"/>
    <dgm:cxn modelId="{57496DB3-EF92-4B6C-B746-DA650E40C462}" type="presParOf" srcId="{A5A58741-7EE2-4440-86BE-FEFDFDEECA38}" destId="{93721449-A5B2-40C1-98AA-1EEF4875DB5A}" srcOrd="0" destOrd="0" presId="urn:microsoft.com/office/officeart/2018/2/layout/IconLabelList"/>
    <dgm:cxn modelId="{526FFFD6-6020-415C-81D2-CB085839BC8E}" type="presParOf" srcId="{A5A58741-7EE2-4440-86BE-FEFDFDEECA38}" destId="{64CA5A22-B290-47AD-9600-09502444A95C}" srcOrd="1" destOrd="0" presId="urn:microsoft.com/office/officeart/2018/2/layout/IconLabelList"/>
    <dgm:cxn modelId="{B49B0514-005A-418D-AE7E-090B074ED882}" type="presParOf" srcId="{A5A58741-7EE2-4440-86BE-FEFDFDEECA38}" destId="{4505A46C-0182-48CA-AEAC-AA09BABA9A39}" srcOrd="2" destOrd="0" presId="urn:microsoft.com/office/officeart/2018/2/layout/IconLabel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B3A5ADE3-FAC9-4D95-99DE-FAAFA4B6880D}" type="doc">
      <dgm:prSet loTypeId="urn:microsoft.com/office/officeart/2005/8/layout/process3" loCatId="process" qsTypeId="urn:microsoft.com/office/officeart/2005/8/quickstyle/simple1" qsCatId="simple" csTypeId="urn:microsoft.com/office/officeart/2005/8/colors/accent1_2" csCatId="accent1" phldr="1"/>
      <dgm:spPr/>
      <dgm:t>
        <a:bodyPr/>
        <a:lstStyle/>
        <a:p>
          <a:endParaRPr lang="en-GB"/>
        </a:p>
      </dgm:t>
    </dgm:pt>
    <dgm:pt modelId="{82369E07-E148-4805-ADCF-391E92FAB5C4}">
      <dgm:prSet phldrT="[Text]" custT="1"/>
      <dgm:spPr/>
      <dgm:t>
        <a:bodyPr/>
        <a:lstStyle/>
        <a:p>
          <a:r>
            <a:rPr lang="en-GB" sz="2400" dirty="0"/>
            <a:t>Aims</a:t>
          </a:r>
        </a:p>
      </dgm:t>
    </dgm:pt>
    <dgm:pt modelId="{5F7284BB-40CB-4699-93B3-FD386E61C99B}" type="parTrans" cxnId="{E310A151-F6B1-48C3-946C-8301DA57C90E}">
      <dgm:prSet/>
      <dgm:spPr/>
      <dgm:t>
        <a:bodyPr/>
        <a:lstStyle/>
        <a:p>
          <a:endParaRPr lang="en-GB"/>
        </a:p>
      </dgm:t>
    </dgm:pt>
    <dgm:pt modelId="{52EAAF0B-195B-4DC1-9AF8-B45AFBA0A11E}" type="sibTrans" cxnId="{E310A151-F6B1-48C3-946C-8301DA57C90E}">
      <dgm:prSet/>
      <dgm:spPr/>
      <dgm:t>
        <a:bodyPr/>
        <a:lstStyle/>
        <a:p>
          <a:endParaRPr lang="en-GB" dirty="0"/>
        </a:p>
      </dgm:t>
    </dgm:pt>
    <dgm:pt modelId="{6C4FA480-4207-42D9-8DD3-F3D9D94E6CC7}">
      <dgm:prSet phldrT="[Text]"/>
      <dgm:spPr/>
      <dgm:t>
        <a:bodyPr/>
        <a:lstStyle/>
        <a:p>
          <a:pPr>
            <a:spcAft>
              <a:spcPts val="1200"/>
            </a:spcAft>
          </a:pPr>
          <a:r>
            <a:rPr lang="en-GB" dirty="0">
              <a:solidFill>
                <a:srgbClr val="343433"/>
              </a:solidFill>
            </a:rPr>
            <a:t>Support practitioners</a:t>
          </a:r>
          <a:endParaRPr lang="en-GB" dirty="0"/>
        </a:p>
      </dgm:t>
    </dgm:pt>
    <dgm:pt modelId="{6500F982-9C95-480E-B2CB-2B7901691151}" type="parTrans" cxnId="{33C6D218-0B87-4174-8513-E0B7FE2ED2A1}">
      <dgm:prSet/>
      <dgm:spPr/>
      <dgm:t>
        <a:bodyPr/>
        <a:lstStyle/>
        <a:p>
          <a:endParaRPr lang="en-GB"/>
        </a:p>
      </dgm:t>
    </dgm:pt>
    <dgm:pt modelId="{198250F1-CA70-4245-83E9-53BE6F1A540F}" type="sibTrans" cxnId="{33C6D218-0B87-4174-8513-E0B7FE2ED2A1}">
      <dgm:prSet/>
      <dgm:spPr/>
      <dgm:t>
        <a:bodyPr/>
        <a:lstStyle/>
        <a:p>
          <a:endParaRPr lang="en-GB"/>
        </a:p>
      </dgm:t>
    </dgm:pt>
    <dgm:pt modelId="{577AF329-50AE-4C16-95B8-D6C37455D4A8}">
      <dgm:prSet phldrT="[Text]" custT="1"/>
      <dgm:spPr/>
      <dgm:t>
        <a:bodyPr/>
        <a:lstStyle/>
        <a:p>
          <a:pPr>
            <a:spcAft>
              <a:spcPts val="1200"/>
            </a:spcAft>
          </a:pPr>
          <a:r>
            <a:rPr lang="en-GB" sz="1800" dirty="0">
              <a:solidFill>
                <a:srgbClr val="343433"/>
              </a:solidFill>
            </a:rPr>
            <a:t>Identify new risks</a:t>
          </a:r>
          <a:endParaRPr lang="en-GB" sz="1800" dirty="0"/>
        </a:p>
      </dgm:t>
    </dgm:pt>
    <dgm:pt modelId="{C345D71A-CE24-46AC-A196-0D711DD1B271}" type="parTrans" cxnId="{D6179D26-B778-4912-AEC1-48273E319C09}">
      <dgm:prSet/>
      <dgm:spPr/>
      <dgm:t>
        <a:bodyPr/>
        <a:lstStyle/>
        <a:p>
          <a:endParaRPr lang="en-GB"/>
        </a:p>
      </dgm:t>
    </dgm:pt>
    <dgm:pt modelId="{E02132CB-2D4B-4EB1-8EB4-0CAFA16DB300}" type="sibTrans" cxnId="{D6179D26-B778-4912-AEC1-48273E319C09}">
      <dgm:prSet/>
      <dgm:spPr/>
      <dgm:t>
        <a:bodyPr/>
        <a:lstStyle/>
        <a:p>
          <a:endParaRPr lang="en-GB"/>
        </a:p>
      </dgm:t>
    </dgm:pt>
    <dgm:pt modelId="{02081CC2-CDD4-4F38-ABA2-80F7AF456327}">
      <dgm:prSet phldrT="[Text]" custT="1"/>
      <dgm:spPr/>
      <dgm:t>
        <a:bodyPr/>
        <a:lstStyle/>
        <a:p>
          <a:r>
            <a:rPr lang="en-GB" sz="2400" dirty="0"/>
            <a:t>Result </a:t>
          </a:r>
          <a:r>
            <a:rPr lang="en-GB" sz="1800" dirty="0"/>
            <a:t> </a:t>
          </a:r>
        </a:p>
      </dgm:t>
    </dgm:pt>
    <dgm:pt modelId="{19E551D2-4672-40CF-8B40-83D9129FA41D}" type="parTrans" cxnId="{89491042-E11C-4E65-AE21-63CEFD42DE23}">
      <dgm:prSet/>
      <dgm:spPr/>
      <dgm:t>
        <a:bodyPr/>
        <a:lstStyle/>
        <a:p>
          <a:endParaRPr lang="en-GB"/>
        </a:p>
      </dgm:t>
    </dgm:pt>
    <dgm:pt modelId="{A852170C-E43A-4E34-9100-8F94CE3D7F59}" type="sibTrans" cxnId="{89491042-E11C-4E65-AE21-63CEFD42DE23}">
      <dgm:prSet/>
      <dgm:spPr/>
      <dgm:t>
        <a:bodyPr/>
        <a:lstStyle/>
        <a:p>
          <a:endParaRPr lang="en-GB"/>
        </a:p>
      </dgm:t>
    </dgm:pt>
    <dgm:pt modelId="{D1798818-82F1-4DDC-B8F3-7EBBD555E912}">
      <dgm:prSet phldrT="[Text]"/>
      <dgm:spPr/>
      <dgm:t>
        <a:bodyPr/>
        <a:lstStyle/>
        <a:p>
          <a:pPr>
            <a:spcAft>
              <a:spcPts val="1200"/>
            </a:spcAft>
          </a:pPr>
          <a:r>
            <a:rPr lang="en-GB" dirty="0">
              <a:solidFill>
                <a:srgbClr val="343433"/>
              </a:solidFill>
            </a:rPr>
            <a:t>Additional examples</a:t>
          </a:r>
          <a:endParaRPr lang="en-GB" dirty="0"/>
        </a:p>
      </dgm:t>
    </dgm:pt>
    <dgm:pt modelId="{D3A7C423-11A0-4114-B8D5-39FB37C15A03}" type="parTrans" cxnId="{1C9FE458-4517-4A9F-B0C0-D46E88205F46}">
      <dgm:prSet/>
      <dgm:spPr/>
      <dgm:t>
        <a:bodyPr/>
        <a:lstStyle/>
        <a:p>
          <a:endParaRPr lang="en-GB"/>
        </a:p>
      </dgm:t>
    </dgm:pt>
    <dgm:pt modelId="{5C44555F-2DE5-430B-97AF-5160FFDE5D1D}" type="sibTrans" cxnId="{1C9FE458-4517-4A9F-B0C0-D46E88205F46}">
      <dgm:prSet/>
      <dgm:spPr/>
      <dgm:t>
        <a:bodyPr/>
        <a:lstStyle/>
        <a:p>
          <a:endParaRPr lang="en-GB"/>
        </a:p>
      </dgm:t>
    </dgm:pt>
    <dgm:pt modelId="{CA58FEC3-F73A-4078-B700-FE1F7C4C9A65}">
      <dgm:prSet/>
      <dgm:spPr/>
      <dgm:t>
        <a:bodyPr/>
        <a:lstStyle/>
        <a:p>
          <a:pPr>
            <a:spcAft>
              <a:spcPts val="1200"/>
            </a:spcAft>
            <a:buFont typeface="+mj-lt"/>
            <a:buAutoNum type="arabicPeriod"/>
          </a:pPr>
          <a:r>
            <a:rPr lang="en-GB" dirty="0">
              <a:solidFill>
                <a:srgbClr val="343433"/>
              </a:solidFill>
            </a:rPr>
            <a:t>Understanding and communication</a:t>
          </a:r>
        </a:p>
      </dgm:t>
    </dgm:pt>
    <dgm:pt modelId="{39F2F7CA-3F73-4216-8D52-64FC51127461}" type="parTrans" cxnId="{6F1F69E3-0D53-4086-94D2-31E0612D98B1}">
      <dgm:prSet/>
      <dgm:spPr/>
      <dgm:t>
        <a:bodyPr/>
        <a:lstStyle/>
        <a:p>
          <a:endParaRPr lang="en-GB"/>
        </a:p>
      </dgm:t>
    </dgm:pt>
    <dgm:pt modelId="{C7F7948B-B81C-44D4-B541-FD7566B66CF6}" type="sibTrans" cxnId="{6F1F69E3-0D53-4086-94D2-31E0612D98B1}">
      <dgm:prSet/>
      <dgm:spPr/>
      <dgm:t>
        <a:bodyPr/>
        <a:lstStyle/>
        <a:p>
          <a:endParaRPr lang="en-GB"/>
        </a:p>
      </dgm:t>
    </dgm:pt>
    <dgm:pt modelId="{0897F199-EFF7-4F98-99AB-E2C47C36AC5D}">
      <dgm:prSet/>
      <dgm:spPr/>
      <dgm:t>
        <a:bodyPr/>
        <a:lstStyle/>
        <a:p>
          <a:pPr>
            <a:spcAft>
              <a:spcPts val="1200"/>
            </a:spcAft>
            <a:buFont typeface="+mj-lt"/>
            <a:buAutoNum type="arabicPeriod"/>
          </a:pPr>
          <a:r>
            <a:rPr lang="en-GB" dirty="0">
              <a:solidFill>
                <a:srgbClr val="343433"/>
              </a:solidFill>
            </a:rPr>
            <a:t>Governance</a:t>
          </a:r>
        </a:p>
      </dgm:t>
    </dgm:pt>
    <dgm:pt modelId="{EE80614A-812C-41C5-A017-BFE4160ECC28}" type="parTrans" cxnId="{AD97BAA4-E046-4750-9006-D450F633E341}">
      <dgm:prSet/>
      <dgm:spPr/>
      <dgm:t>
        <a:bodyPr/>
        <a:lstStyle/>
        <a:p>
          <a:endParaRPr lang="en-GB"/>
        </a:p>
      </dgm:t>
    </dgm:pt>
    <dgm:pt modelId="{3170AEB6-3FFA-43D5-99AF-1F2AA3C234F0}" type="sibTrans" cxnId="{AD97BAA4-E046-4750-9006-D450F633E341}">
      <dgm:prSet/>
      <dgm:spPr/>
      <dgm:t>
        <a:bodyPr/>
        <a:lstStyle/>
        <a:p>
          <a:endParaRPr lang="en-GB"/>
        </a:p>
      </dgm:t>
    </dgm:pt>
    <dgm:pt modelId="{C495B8C3-2119-43A5-9568-42BF978F1A15}">
      <dgm:prSet/>
      <dgm:spPr/>
      <dgm:t>
        <a:bodyPr/>
        <a:lstStyle/>
        <a:p>
          <a:pPr>
            <a:spcAft>
              <a:spcPts val="1200"/>
            </a:spcAft>
            <a:buFont typeface="+mj-lt"/>
            <a:buAutoNum type="arabicPeriod"/>
          </a:pPr>
          <a:r>
            <a:rPr lang="en-GB" dirty="0">
              <a:solidFill>
                <a:srgbClr val="343433"/>
              </a:solidFill>
            </a:rPr>
            <a:t>Stability</a:t>
          </a:r>
          <a:endParaRPr lang="en-GB" dirty="0"/>
        </a:p>
      </dgm:t>
    </dgm:pt>
    <dgm:pt modelId="{45F48DFD-1DC6-49FA-890D-5198A082E3D3}" type="parTrans" cxnId="{99A98B76-DEFE-4303-AA41-BC1ED1635D19}">
      <dgm:prSet/>
      <dgm:spPr/>
      <dgm:t>
        <a:bodyPr/>
        <a:lstStyle/>
        <a:p>
          <a:endParaRPr lang="en-GB"/>
        </a:p>
      </dgm:t>
    </dgm:pt>
    <dgm:pt modelId="{CEABE94C-466B-4275-AE62-91B415543D42}" type="sibTrans" cxnId="{99A98B76-DEFE-4303-AA41-BC1ED1635D19}">
      <dgm:prSet/>
      <dgm:spPr/>
      <dgm:t>
        <a:bodyPr/>
        <a:lstStyle/>
        <a:p>
          <a:endParaRPr lang="en-GB"/>
        </a:p>
      </dgm:t>
    </dgm:pt>
    <dgm:pt modelId="{3041CC94-4677-48A7-B000-6603BE0145A1}">
      <dgm:prSet phldrT="[Text]"/>
      <dgm:spPr/>
      <dgm:t>
        <a:bodyPr/>
        <a:lstStyle/>
        <a:p>
          <a:pPr>
            <a:spcAft>
              <a:spcPts val="1200"/>
            </a:spcAft>
          </a:pPr>
          <a:r>
            <a:rPr lang="en-GB" dirty="0"/>
            <a:t>Clarify TAS 100 applies</a:t>
          </a:r>
        </a:p>
      </dgm:t>
    </dgm:pt>
    <dgm:pt modelId="{F314F3A5-E00B-449E-953B-0AB233FA7B0B}" type="parTrans" cxnId="{CA2EE4A9-205C-477F-B987-9B166C82F41D}">
      <dgm:prSet/>
      <dgm:spPr/>
      <dgm:t>
        <a:bodyPr/>
        <a:lstStyle/>
        <a:p>
          <a:endParaRPr lang="en-GB"/>
        </a:p>
      </dgm:t>
    </dgm:pt>
    <dgm:pt modelId="{0106E27B-3382-426F-91F6-E7E04BF5E30C}" type="sibTrans" cxnId="{CA2EE4A9-205C-477F-B987-9B166C82F41D}">
      <dgm:prSet/>
      <dgm:spPr/>
      <dgm:t>
        <a:bodyPr/>
        <a:lstStyle/>
        <a:p>
          <a:endParaRPr lang="en-GB"/>
        </a:p>
      </dgm:t>
    </dgm:pt>
    <dgm:pt modelId="{A172494D-7268-44C5-B2FA-801457AFF0D7}">
      <dgm:prSet phldrT="[Text]"/>
      <dgm:spPr/>
      <dgm:t>
        <a:bodyPr/>
        <a:lstStyle/>
        <a:p>
          <a:pPr>
            <a:spcAft>
              <a:spcPts val="1200"/>
            </a:spcAft>
          </a:pPr>
          <a:r>
            <a:rPr lang="en-GB" dirty="0"/>
            <a:t>Avoid overly onerous interpretations</a:t>
          </a:r>
        </a:p>
      </dgm:t>
    </dgm:pt>
    <dgm:pt modelId="{A53D1603-7EE3-48B9-8186-D6B6095AF8E5}" type="parTrans" cxnId="{068FD4B2-7F9B-4C37-93D5-6FFC7D391C8F}">
      <dgm:prSet/>
      <dgm:spPr/>
      <dgm:t>
        <a:bodyPr/>
        <a:lstStyle/>
        <a:p>
          <a:endParaRPr lang="en-GB"/>
        </a:p>
      </dgm:t>
    </dgm:pt>
    <dgm:pt modelId="{A731C514-0F84-4849-9D99-75DDE215CCEA}" type="sibTrans" cxnId="{068FD4B2-7F9B-4C37-93D5-6FFC7D391C8F}">
      <dgm:prSet/>
      <dgm:spPr/>
      <dgm:t>
        <a:bodyPr/>
        <a:lstStyle/>
        <a:p>
          <a:endParaRPr lang="en-GB"/>
        </a:p>
      </dgm:t>
    </dgm:pt>
    <dgm:pt modelId="{1867937C-5944-41C9-9AB4-3754D8221729}">
      <dgm:prSet phldrT="[Text]" custT="1"/>
      <dgm:spPr/>
      <dgm:t>
        <a:bodyPr/>
        <a:lstStyle/>
        <a:p>
          <a:r>
            <a:rPr lang="en-GB" sz="2400" dirty="0"/>
            <a:t>Process</a:t>
          </a:r>
        </a:p>
      </dgm:t>
    </dgm:pt>
    <dgm:pt modelId="{E66297DA-7CCC-4706-AF35-EB952347D3AD}" type="sibTrans" cxnId="{3BC40CD4-5B64-4962-8C57-2132F6378104}">
      <dgm:prSet/>
      <dgm:spPr/>
      <dgm:t>
        <a:bodyPr/>
        <a:lstStyle/>
        <a:p>
          <a:endParaRPr lang="en-GB" dirty="0"/>
        </a:p>
      </dgm:t>
    </dgm:pt>
    <dgm:pt modelId="{0262CFEE-8153-40A9-8A99-13C2ED8B063B}" type="parTrans" cxnId="{3BC40CD4-5B64-4962-8C57-2132F6378104}">
      <dgm:prSet/>
      <dgm:spPr/>
      <dgm:t>
        <a:bodyPr/>
        <a:lstStyle/>
        <a:p>
          <a:endParaRPr lang="en-GB"/>
        </a:p>
      </dgm:t>
    </dgm:pt>
    <dgm:pt modelId="{A849D5E2-6042-4A98-A39A-45E3ABAE7FCC}">
      <dgm:prSet custT="1"/>
      <dgm:spPr/>
      <dgm:t>
        <a:bodyPr/>
        <a:lstStyle/>
        <a:p>
          <a:pPr>
            <a:spcAft>
              <a:spcPts val="1200"/>
            </a:spcAft>
          </a:pPr>
          <a:r>
            <a:rPr lang="en-GB" sz="1800" dirty="0">
              <a:solidFill>
                <a:srgbClr val="343433"/>
              </a:solidFill>
            </a:rPr>
            <a:t>Map risks to existing standards and documents</a:t>
          </a:r>
        </a:p>
      </dgm:t>
    </dgm:pt>
    <dgm:pt modelId="{DED2AAA3-0DED-43A2-856E-0CDD53A7242C}" type="parTrans" cxnId="{590B8157-05B3-4EDB-8490-5A6AFEC15572}">
      <dgm:prSet/>
      <dgm:spPr/>
      <dgm:t>
        <a:bodyPr/>
        <a:lstStyle/>
        <a:p>
          <a:endParaRPr lang="en-GB"/>
        </a:p>
      </dgm:t>
    </dgm:pt>
    <dgm:pt modelId="{E360D4C6-4FBC-4C60-9188-48040C7F0F3F}" type="sibTrans" cxnId="{590B8157-05B3-4EDB-8490-5A6AFEC15572}">
      <dgm:prSet/>
      <dgm:spPr/>
      <dgm:t>
        <a:bodyPr/>
        <a:lstStyle/>
        <a:p>
          <a:endParaRPr lang="en-GB"/>
        </a:p>
      </dgm:t>
    </dgm:pt>
    <dgm:pt modelId="{C5261BD3-312C-4C18-8E3F-C2A8132E0022}">
      <dgm:prSet custT="1"/>
      <dgm:spPr/>
      <dgm:t>
        <a:bodyPr/>
        <a:lstStyle/>
        <a:p>
          <a:pPr>
            <a:spcAft>
              <a:spcPts val="1200"/>
            </a:spcAft>
          </a:pPr>
          <a:r>
            <a:rPr lang="en-GB" sz="1800" dirty="0">
              <a:solidFill>
                <a:srgbClr val="343433"/>
              </a:solidFill>
            </a:rPr>
            <a:t>Identify what needed at the current time</a:t>
          </a:r>
        </a:p>
      </dgm:t>
    </dgm:pt>
    <dgm:pt modelId="{5B19224D-6CFE-4D3B-8E46-0950A050EA08}" type="parTrans" cxnId="{953C002B-CE28-456C-9ACB-278B64922317}">
      <dgm:prSet/>
      <dgm:spPr/>
      <dgm:t>
        <a:bodyPr/>
        <a:lstStyle/>
        <a:p>
          <a:endParaRPr lang="en-GB"/>
        </a:p>
      </dgm:t>
    </dgm:pt>
    <dgm:pt modelId="{E1BCB642-228A-4508-8889-0AA487880375}" type="sibTrans" cxnId="{953C002B-CE28-456C-9ACB-278B64922317}">
      <dgm:prSet/>
      <dgm:spPr/>
      <dgm:t>
        <a:bodyPr/>
        <a:lstStyle/>
        <a:p>
          <a:endParaRPr lang="en-GB"/>
        </a:p>
      </dgm:t>
    </dgm:pt>
    <dgm:pt modelId="{2A7C2D1A-4B7C-4C37-8CB0-0E2273DA696B}">
      <dgm:prSet phldrT="[Text]" custT="1"/>
      <dgm:spPr/>
      <dgm:t>
        <a:bodyPr/>
        <a:lstStyle/>
        <a:p>
          <a:pPr>
            <a:spcAft>
              <a:spcPts val="1200"/>
            </a:spcAft>
          </a:pPr>
          <a:r>
            <a:rPr lang="en-GB" sz="1800" dirty="0">
              <a:solidFill>
                <a:srgbClr val="343433"/>
              </a:solidFill>
            </a:rPr>
            <a:t>Identify exacerbated risks</a:t>
          </a:r>
          <a:endParaRPr lang="en-GB" sz="1800" dirty="0"/>
        </a:p>
      </dgm:t>
    </dgm:pt>
    <dgm:pt modelId="{878F7C05-662F-4832-AA0E-2805DBB9DC30}" type="parTrans" cxnId="{47D2D0AE-71C9-4CD8-A049-2861C805ED3C}">
      <dgm:prSet/>
      <dgm:spPr/>
      <dgm:t>
        <a:bodyPr/>
        <a:lstStyle/>
        <a:p>
          <a:endParaRPr lang="en-GB"/>
        </a:p>
      </dgm:t>
    </dgm:pt>
    <dgm:pt modelId="{1B4802D2-41CB-48F2-90E1-71AD80EF90C7}" type="sibTrans" cxnId="{47D2D0AE-71C9-4CD8-A049-2861C805ED3C}">
      <dgm:prSet/>
      <dgm:spPr/>
      <dgm:t>
        <a:bodyPr/>
        <a:lstStyle/>
        <a:p>
          <a:endParaRPr lang="en-GB"/>
        </a:p>
      </dgm:t>
    </dgm:pt>
    <dgm:pt modelId="{1CED5BC5-8077-4344-AE44-01EFB78835D4}">
      <dgm:prSet phldrT="[Text]"/>
      <dgm:spPr/>
      <dgm:t>
        <a:bodyPr/>
        <a:lstStyle/>
        <a:p>
          <a:pPr>
            <a:spcAft>
              <a:spcPts val="1200"/>
            </a:spcAft>
          </a:pPr>
          <a:r>
            <a:rPr lang="en-GB" dirty="0"/>
            <a:t>No amendment to TAS 100</a:t>
          </a:r>
        </a:p>
      </dgm:t>
    </dgm:pt>
    <dgm:pt modelId="{565D935C-3E8F-4B31-B0BC-2404763F55DF}" type="parTrans" cxnId="{240B169B-6285-4FA2-8D16-4051040DF9FD}">
      <dgm:prSet/>
      <dgm:spPr/>
      <dgm:t>
        <a:bodyPr/>
        <a:lstStyle/>
        <a:p>
          <a:endParaRPr lang="en-GB"/>
        </a:p>
      </dgm:t>
    </dgm:pt>
    <dgm:pt modelId="{BAEFD50C-A6D7-4EA1-9E5B-49941060FBFD}" type="sibTrans" cxnId="{240B169B-6285-4FA2-8D16-4051040DF9FD}">
      <dgm:prSet/>
      <dgm:spPr/>
      <dgm:t>
        <a:bodyPr/>
        <a:lstStyle/>
        <a:p>
          <a:endParaRPr lang="en-GB"/>
        </a:p>
      </dgm:t>
    </dgm:pt>
    <dgm:pt modelId="{77D6FF27-432F-45B6-9D28-3C2C7444CD13}">
      <dgm:prSet phldrT="[Text]"/>
      <dgm:spPr/>
      <dgm:t>
        <a:bodyPr/>
        <a:lstStyle/>
        <a:p>
          <a:pPr>
            <a:spcAft>
              <a:spcPts val="1200"/>
            </a:spcAft>
            <a:buFont typeface="+mj-lt"/>
            <a:buAutoNum type="arabicPeriod"/>
          </a:pPr>
          <a:r>
            <a:rPr lang="en-GB" dirty="0">
              <a:solidFill>
                <a:srgbClr val="343433"/>
              </a:solidFill>
            </a:rPr>
            <a:t>Bias</a:t>
          </a:r>
          <a:endParaRPr lang="en-GB" dirty="0"/>
        </a:p>
      </dgm:t>
    </dgm:pt>
    <dgm:pt modelId="{DA3FBD78-C57D-474E-B020-F471972F6442}" type="parTrans" cxnId="{E2BC1BA9-EB2C-42CF-9A4D-5E397BD053FC}">
      <dgm:prSet/>
      <dgm:spPr/>
      <dgm:t>
        <a:bodyPr/>
        <a:lstStyle/>
        <a:p>
          <a:endParaRPr lang="en-GB"/>
        </a:p>
      </dgm:t>
    </dgm:pt>
    <dgm:pt modelId="{CD061E1D-E303-41B9-B237-F189C80CC36A}" type="sibTrans" cxnId="{E2BC1BA9-EB2C-42CF-9A4D-5E397BD053FC}">
      <dgm:prSet/>
      <dgm:spPr/>
      <dgm:t>
        <a:bodyPr/>
        <a:lstStyle/>
        <a:p>
          <a:endParaRPr lang="en-GB"/>
        </a:p>
      </dgm:t>
    </dgm:pt>
    <dgm:pt modelId="{FC5C5D44-BBFD-4330-BA2F-860EEABDFEC8}" type="pres">
      <dgm:prSet presAssocID="{B3A5ADE3-FAC9-4D95-99DE-FAAFA4B6880D}" presName="linearFlow" presStyleCnt="0">
        <dgm:presLayoutVars>
          <dgm:dir/>
          <dgm:animLvl val="lvl"/>
          <dgm:resizeHandles val="exact"/>
        </dgm:presLayoutVars>
      </dgm:prSet>
      <dgm:spPr/>
    </dgm:pt>
    <dgm:pt modelId="{0D7B7F6B-CD7C-4CD7-84E0-11334D9A4666}" type="pres">
      <dgm:prSet presAssocID="{82369E07-E148-4805-ADCF-391E92FAB5C4}" presName="composite" presStyleCnt="0"/>
      <dgm:spPr/>
    </dgm:pt>
    <dgm:pt modelId="{0A77F155-FA29-44E3-BD6C-04296EDB33B5}" type="pres">
      <dgm:prSet presAssocID="{82369E07-E148-4805-ADCF-391E92FAB5C4}" presName="parTx" presStyleLbl="node1" presStyleIdx="0" presStyleCnt="3">
        <dgm:presLayoutVars>
          <dgm:chMax val="0"/>
          <dgm:chPref val="0"/>
          <dgm:bulletEnabled val="1"/>
        </dgm:presLayoutVars>
      </dgm:prSet>
      <dgm:spPr/>
    </dgm:pt>
    <dgm:pt modelId="{3089EE06-FC0F-47D4-BE8B-709D510FF9C9}" type="pres">
      <dgm:prSet presAssocID="{82369E07-E148-4805-ADCF-391E92FAB5C4}" presName="parSh" presStyleLbl="node1" presStyleIdx="0" presStyleCnt="3" custScaleX="123543" custScaleY="147104"/>
      <dgm:spPr/>
    </dgm:pt>
    <dgm:pt modelId="{BE9B23ED-7D46-4A76-8CCA-C977589C0F2B}" type="pres">
      <dgm:prSet presAssocID="{82369E07-E148-4805-ADCF-391E92FAB5C4}" presName="desTx" presStyleLbl="fgAcc1" presStyleIdx="0" presStyleCnt="3" custScaleX="133447" custScaleY="83759" custLinFactNeighborY="-8448">
        <dgm:presLayoutVars>
          <dgm:bulletEnabled val="1"/>
        </dgm:presLayoutVars>
      </dgm:prSet>
      <dgm:spPr/>
    </dgm:pt>
    <dgm:pt modelId="{DAD91B15-5897-4598-A2C8-27DF5FFF1DAE}" type="pres">
      <dgm:prSet presAssocID="{52EAAF0B-195B-4DC1-9AF8-B45AFBA0A11E}" presName="sibTrans" presStyleLbl="sibTrans2D1" presStyleIdx="0" presStyleCnt="2"/>
      <dgm:spPr/>
    </dgm:pt>
    <dgm:pt modelId="{1CDF5B6E-A337-4290-92ED-5FA0E84F8D9B}" type="pres">
      <dgm:prSet presAssocID="{52EAAF0B-195B-4DC1-9AF8-B45AFBA0A11E}" presName="connTx" presStyleLbl="sibTrans2D1" presStyleIdx="0" presStyleCnt="2"/>
      <dgm:spPr/>
    </dgm:pt>
    <dgm:pt modelId="{6860FFFB-DB71-488E-83BC-F2F4C1DA4BAC}" type="pres">
      <dgm:prSet presAssocID="{1867937C-5944-41C9-9AB4-3754D8221729}" presName="composite" presStyleCnt="0"/>
      <dgm:spPr/>
    </dgm:pt>
    <dgm:pt modelId="{6CED99A9-B660-448C-A3B9-9C14A1B755F6}" type="pres">
      <dgm:prSet presAssocID="{1867937C-5944-41C9-9AB4-3754D8221729}" presName="parTx" presStyleLbl="node1" presStyleIdx="0" presStyleCnt="3">
        <dgm:presLayoutVars>
          <dgm:chMax val="0"/>
          <dgm:chPref val="0"/>
          <dgm:bulletEnabled val="1"/>
        </dgm:presLayoutVars>
      </dgm:prSet>
      <dgm:spPr/>
    </dgm:pt>
    <dgm:pt modelId="{AAACA388-E152-457A-8830-E06C0F05CD08}" type="pres">
      <dgm:prSet presAssocID="{1867937C-5944-41C9-9AB4-3754D8221729}" presName="parSh" presStyleLbl="node1" presStyleIdx="1" presStyleCnt="3" custScaleX="123543" custScaleY="147104"/>
      <dgm:spPr/>
    </dgm:pt>
    <dgm:pt modelId="{52D4BAEF-855E-4850-9091-4A53C7D7BFF2}" type="pres">
      <dgm:prSet presAssocID="{1867937C-5944-41C9-9AB4-3754D8221729}" presName="desTx" presStyleLbl="fgAcc1" presStyleIdx="1" presStyleCnt="3" custScaleX="133447" custScaleY="83759" custLinFactNeighborY="-8448">
        <dgm:presLayoutVars>
          <dgm:bulletEnabled val="1"/>
        </dgm:presLayoutVars>
      </dgm:prSet>
      <dgm:spPr/>
    </dgm:pt>
    <dgm:pt modelId="{DD7420A3-CF77-4D01-B08E-02D9B863A3FE}" type="pres">
      <dgm:prSet presAssocID="{E66297DA-7CCC-4706-AF35-EB952347D3AD}" presName="sibTrans" presStyleLbl="sibTrans2D1" presStyleIdx="1" presStyleCnt="2"/>
      <dgm:spPr/>
    </dgm:pt>
    <dgm:pt modelId="{DA311488-5925-414D-936C-D294DF5F6898}" type="pres">
      <dgm:prSet presAssocID="{E66297DA-7CCC-4706-AF35-EB952347D3AD}" presName="connTx" presStyleLbl="sibTrans2D1" presStyleIdx="1" presStyleCnt="2"/>
      <dgm:spPr/>
    </dgm:pt>
    <dgm:pt modelId="{0D650548-9A1B-45CE-A1D3-992FA6CC725C}" type="pres">
      <dgm:prSet presAssocID="{02081CC2-CDD4-4F38-ABA2-80F7AF456327}" presName="composite" presStyleCnt="0"/>
      <dgm:spPr/>
    </dgm:pt>
    <dgm:pt modelId="{6CE8C4A5-E59B-477D-BE6C-393D7C680C9C}" type="pres">
      <dgm:prSet presAssocID="{02081CC2-CDD4-4F38-ABA2-80F7AF456327}" presName="parTx" presStyleLbl="node1" presStyleIdx="1" presStyleCnt="3">
        <dgm:presLayoutVars>
          <dgm:chMax val="0"/>
          <dgm:chPref val="0"/>
          <dgm:bulletEnabled val="1"/>
        </dgm:presLayoutVars>
      </dgm:prSet>
      <dgm:spPr/>
    </dgm:pt>
    <dgm:pt modelId="{6AFD9055-B872-4B75-B236-EDE456D31F22}" type="pres">
      <dgm:prSet presAssocID="{02081CC2-CDD4-4F38-ABA2-80F7AF456327}" presName="parSh" presStyleLbl="node1" presStyleIdx="2" presStyleCnt="3" custScaleX="123543" custScaleY="147104"/>
      <dgm:spPr/>
    </dgm:pt>
    <dgm:pt modelId="{FB801A9B-2789-43AF-9C92-38A45526DD0A}" type="pres">
      <dgm:prSet presAssocID="{02081CC2-CDD4-4F38-ABA2-80F7AF456327}" presName="desTx" presStyleLbl="fgAcc1" presStyleIdx="2" presStyleCnt="3" custScaleX="133447" custScaleY="83759" custLinFactNeighborY="-8448">
        <dgm:presLayoutVars>
          <dgm:bulletEnabled val="1"/>
        </dgm:presLayoutVars>
      </dgm:prSet>
      <dgm:spPr/>
    </dgm:pt>
  </dgm:ptLst>
  <dgm:cxnLst>
    <dgm:cxn modelId="{4C68AF02-327A-42D3-BA4D-4C25BC3BC6C1}" type="presOf" srcId="{A849D5E2-6042-4A98-A39A-45E3ABAE7FCC}" destId="{52D4BAEF-855E-4850-9091-4A53C7D7BFF2}" srcOrd="0" destOrd="2" presId="urn:microsoft.com/office/officeart/2005/8/layout/process3"/>
    <dgm:cxn modelId="{39619A08-B513-479A-8628-E1458778C319}" type="presOf" srcId="{02081CC2-CDD4-4F38-ABA2-80F7AF456327}" destId="{6CE8C4A5-E59B-477D-BE6C-393D7C680C9C}" srcOrd="0" destOrd="0" presId="urn:microsoft.com/office/officeart/2005/8/layout/process3"/>
    <dgm:cxn modelId="{A0907A13-BF28-4A96-8E4B-04EDE0AC3EC2}" type="presOf" srcId="{52EAAF0B-195B-4DC1-9AF8-B45AFBA0A11E}" destId="{1CDF5B6E-A337-4290-92ED-5FA0E84F8D9B}" srcOrd="1" destOrd="0" presId="urn:microsoft.com/office/officeart/2005/8/layout/process3"/>
    <dgm:cxn modelId="{33C6D218-0B87-4174-8513-E0B7FE2ED2A1}" srcId="{82369E07-E148-4805-ADCF-391E92FAB5C4}" destId="{6C4FA480-4207-42D9-8DD3-F3D9D94E6CC7}" srcOrd="1" destOrd="0" parTransId="{6500F982-9C95-480E-B2CB-2B7901691151}" sibTransId="{198250F1-CA70-4245-83E9-53BE6F1A540F}"/>
    <dgm:cxn modelId="{4F4DE41B-66F4-4549-AEF3-C00508D7A6FA}" type="presOf" srcId="{B3A5ADE3-FAC9-4D95-99DE-FAAFA4B6880D}" destId="{FC5C5D44-BBFD-4330-BA2F-860EEABDFEC8}" srcOrd="0" destOrd="0" presId="urn:microsoft.com/office/officeart/2005/8/layout/process3"/>
    <dgm:cxn modelId="{A0FAA623-FB91-4E9B-A07C-9AE64BD51CA5}" type="presOf" srcId="{77D6FF27-432F-45B6-9D28-3C2C7444CD13}" destId="{FB801A9B-2789-43AF-9C92-38A45526DD0A}" srcOrd="0" destOrd="2" presId="urn:microsoft.com/office/officeart/2005/8/layout/process3"/>
    <dgm:cxn modelId="{D6179D26-B778-4912-AEC1-48273E319C09}" srcId="{1867937C-5944-41C9-9AB4-3754D8221729}" destId="{577AF329-50AE-4C16-95B8-D6C37455D4A8}" srcOrd="0" destOrd="0" parTransId="{C345D71A-CE24-46AC-A196-0D711DD1B271}" sibTransId="{E02132CB-2D4B-4EB1-8EB4-0CAFA16DB300}"/>
    <dgm:cxn modelId="{953C002B-CE28-456C-9ACB-278B64922317}" srcId="{1867937C-5944-41C9-9AB4-3754D8221729}" destId="{C5261BD3-312C-4C18-8E3F-C2A8132E0022}" srcOrd="3" destOrd="0" parTransId="{5B19224D-6CFE-4D3B-8E46-0950A050EA08}" sibTransId="{E1BCB642-228A-4508-8889-0AA487880375}"/>
    <dgm:cxn modelId="{89491042-E11C-4E65-AE21-63CEFD42DE23}" srcId="{B3A5ADE3-FAC9-4D95-99DE-FAAFA4B6880D}" destId="{02081CC2-CDD4-4F38-ABA2-80F7AF456327}" srcOrd="2" destOrd="0" parTransId="{19E551D2-4672-40CF-8B40-83D9129FA41D}" sibTransId="{A852170C-E43A-4E34-9100-8F94CE3D7F59}"/>
    <dgm:cxn modelId="{0AE34D43-5536-4D45-A6D1-D1FB6E5A9B29}" type="presOf" srcId="{C5261BD3-312C-4C18-8E3F-C2A8132E0022}" destId="{52D4BAEF-855E-4850-9091-4A53C7D7BFF2}" srcOrd="0" destOrd="3" presId="urn:microsoft.com/office/officeart/2005/8/layout/process3"/>
    <dgm:cxn modelId="{3D993F68-D13C-4915-8421-8C3E8F3811E3}" type="presOf" srcId="{02081CC2-CDD4-4F38-ABA2-80F7AF456327}" destId="{6AFD9055-B872-4B75-B236-EDE456D31F22}" srcOrd="1" destOrd="0" presId="urn:microsoft.com/office/officeart/2005/8/layout/process3"/>
    <dgm:cxn modelId="{C6E8FA6D-931D-4338-9846-D200D1437D1E}" type="presOf" srcId="{6C4FA480-4207-42D9-8DD3-F3D9D94E6CC7}" destId="{BE9B23ED-7D46-4A76-8CCA-C977589C0F2B}" srcOrd="0" destOrd="1" presId="urn:microsoft.com/office/officeart/2005/8/layout/process3"/>
    <dgm:cxn modelId="{E310A151-F6B1-48C3-946C-8301DA57C90E}" srcId="{B3A5ADE3-FAC9-4D95-99DE-FAAFA4B6880D}" destId="{82369E07-E148-4805-ADCF-391E92FAB5C4}" srcOrd="0" destOrd="0" parTransId="{5F7284BB-40CB-4699-93B3-FD386E61C99B}" sibTransId="{52EAAF0B-195B-4DC1-9AF8-B45AFBA0A11E}"/>
    <dgm:cxn modelId="{79C52673-59B6-4994-929C-3922D7BE3713}" type="presOf" srcId="{2A7C2D1A-4B7C-4C37-8CB0-0E2273DA696B}" destId="{52D4BAEF-855E-4850-9091-4A53C7D7BFF2}" srcOrd="0" destOrd="1" presId="urn:microsoft.com/office/officeart/2005/8/layout/process3"/>
    <dgm:cxn modelId="{EF223B73-D7C2-4D23-AAA0-1F8060304945}" type="presOf" srcId="{D1798818-82F1-4DDC-B8F3-7EBBD555E912}" destId="{FB801A9B-2789-43AF-9C92-38A45526DD0A}" srcOrd="0" destOrd="1" presId="urn:microsoft.com/office/officeart/2005/8/layout/process3"/>
    <dgm:cxn modelId="{99A98B76-DEFE-4303-AA41-BC1ED1635D19}" srcId="{02081CC2-CDD4-4F38-ABA2-80F7AF456327}" destId="{C495B8C3-2119-43A5-9568-42BF978F1A15}" srcOrd="5" destOrd="0" parTransId="{45F48DFD-1DC6-49FA-890D-5198A082E3D3}" sibTransId="{CEABE94C-466B-4275-AE62-91B415543D42}"/>
    <dgm:cxn modelId="{590B8157-05B3-4EDB-8490-5A6AFEC15572}" srcId="{1867937C-5944-41C9-9AB4-3754D8221729}" destId="{A849D5E2-6042-4A98-A39A-45E3ABAE7FCC}" srcOrd="2" destOrd="0" parTransId="{DED2AAA3-0DED-43A2-856E-0CDD53A7242C}" sibTransId="{E360D4C6-4FBC-4C60-9188-48040C7F0F3F}"/>
    <dgm:cxn modelId="{1C9FE458-4517-4A9F-B0C0-D46E88205F46}" srcId="{02081CC2-CDD4-4F38-ABA2-80F7AF456327}" destId="{D1798818-82F1-4DDC-B8F3-7EBBD555E912}" srcOrd="1" destOrd="0" parTransId="{D3A7C423-11A0-4114-B8D5-39FB37C15A03}" sibTransId="{5C44555F-2DE5-430B-97AF-5160FFDE5D1D}"/>
    <dgm:cxn modelId="{FC766C7A-BEA2-4B83-8CDB-FA64702C178F}" type="presOf" srcId="{1CED5BC5-8077-4344-AE44-01EFB78835D4}" destId="{FB801A9B-2789-43AF-9C92-38A45526DD0A}" srcOrd="0" destOrd="0" presId="urn:microsoft.com/office/officeart/2005/8/layout/process3"/>
    <dgm:cxn modelId="{6052A77F-A0F0-4D81-8045-F3DEC8A00EDE}" type="presOf" srcId="{52EAAF0B-195B-4DC1-9AF8-B45AFBA0A11E}" destId="{DAD91B15-5897-4598-A2C8-27DF5FFF1DAE}" srcOrd="0" destOrd="0" presId="urn:microsoft.com/office/officeart/2005/8/layout/process3"/>
    <dgm:cxn modelId="{2C0C2F83-0998-43B3-8906-1B0D70E4A439}" type="presOf" srcId="{A172494D-7268-44C5-B2FA-801457AFF0D7}" destId="{BE9B23ED-7D46-4A76-8CCA-C977589C0F2B}" srcOrd="0" destOrd="2" presId="urn:microsoft.com/office/officeart/2005/8/layout/process3"/>
    <dgm:cxn modelId="{6CBCB483-CA63-4B09-AFE7-E7362AE85A41}" type="presOf" srcId="{E66297DA-7CCC-4706-AF35-EB952347D3AD}" destId="{DA311488-5925-414D-936C-D294DF5F6898}" srcOrd="1" destOrd="0" presId="urn:microsoft.com/office/officeart/2005/8/layout/process3"/>
    <dgm:cxn modelId="{E427D285-A6F0-45B5-BC81-FE982B4C8373}" type="presOf" srcId="{1867937C-5944-41C9-9AB4-3754D8221729}" destId="{6CED99A9-B660-448C-A3B9-9C14A1B755F6}" srcOrd="0" destOrd="0" presId="urn:microsoft.com/office/officeart/2005/8/layout/process3"/>
    <dgm:cxn modelId="{6C0CCD95-CA43-4557-A6BC-11B890AB8F58}" type="presOf" srcId="{577AF329-50AE-4C16-95B8-D6C37455D4A8}" destId="{52D4BAEF-855E-4850-9091-4A53C7D7BFF2}" srcOrd="0" destOrd="0" presId="urn:microsoft.com/office/officeart/2005/8/layout/process3"/>
    <dgm:cxn modelId="{749DF699-C76E-43FE-90A1-4576BE830526}" type="presOf" srcId="{CA58FEC3-F73A-4078-B700-FE1F7C4C9A65}" destId="{FB801A9B-2789-43AF-9C92-38A45526DD0A}" srcOrd="0" destOrd="3" presId="urn:microsoft.com/office/officeart/2005/8/layout/process3"/>
    <dgm:cxn modelId="{240B169B-6285-4FA2-8D16-4051040DF9FD}" srcId="{02081CC2-CDD4-4F38-ABA2-80F7AF456327}" destId="{1CED5BC5-8077-4344-AE44-01EFB78835D4}" srcOrd="0" destOrd="0" parTransId="{565D935C-3E8F-4B31-B0BC-2404763F55DF}" sibTransId="{BAEFD50C-A6D7-4EA1-9E5B-49941060FBFD}"/>
    <dgm:cxn modelId="{AD97BAA4-E046-4750-9006-D450F633E341}" srcId="{02081CC2-CDD4-4F38-ABA2-80F7AF456327}" destId="{0897F199-EFF7-4F98-99AB-E2C47C36AC5D}" srcOrd="4" destOrd="0" parTransId="{EE80614A-812C-41C5-A017-BFE4160ECC28}" sibTransId="{3170AEB6-3FFA-43D5-99AF-1F2AA3C234F0}"/>
    <dgm:cxn modelId="{E2BC1BA9-EB2C-42CF-9A4D-5E397BD053FC}" srcId="{02081CC2-CDD4-4F38-ABA2-80F7AF456327}" destId="{77D6FF27-432F-45B6-9D28-3C2C7444CD13}" srcOrd="2" destOrd="0" parTransId="{DA3FBD78-C57D-474E-B020-F471972F6442}" sibTransId="{CD061E1D-E303-41B9-B237-F189C80CC36A}"/>
    <dgm:cxn modelId="{CA2EE4A9-205C-477F-B987-9B166C82F41D}" srcId="{82369E07-E148-4805-ADCF-391E92FAB5C4}" destId="{3041CC94-4677-48A7-B000-6603BE0145A1}" srcOrd="0" destOrd="0" parTransId="{F314F3A5-E00B-449E-953B-0AB233FA7B0B}" sibTransId="{0106E27B-3382-426F-91F6-E7E04BF5E30C}"/>
    <dgm:cxn modelId="{18C420AD-C8BA-46AA-A90C-104E328304A3}" type="presOf" srcId="{E66297DA-7CCC-4706-AF35-EB952347D3AD}" destId="{DD7420A3-CF77-4D01-B08E-02D9B863A3FE}" srcOrd="0" destOrd="0" presId="urn:microsoft.com/office/officeart/2005/8/layout/process3"/>
    <dgm:cxn modelId="{47D2D0AE-71C9-4CD8-A049-2861C805ED3C}" srcId="{1867937C-5944-41C9-9AB4-3754D8221729}" destId="{2A7C2D1A-4B7C-4C37-8CB0-0E2273DA696B}" srcOrd="1" destOrd="0" parTransId="{878F7C05-662F-4832-AA0E-2805DBB9DC30}" sibTransId="{1B4802D2-41CB-48F2-90E1-71AD80EF90C7}"/>
    <dgm:cxn modelId="{068FD4B2-7F9B-4C37-93D5-6FFC7D391C8F}" srcId="{82369E07-E148-4805-ADCF-391E92FAB5C4}" destId="{A172494D-7268-44C5-B2FA-801457AFF0D7}" srcOrd="2" destOrd="0" parTransId="{A53D1603-7EE3-48B9-8186-D6B6095AF8E5}" sibTransId="{A731C514-0F84-4849-9D99-75DDE215CCEA}"/>
    <dgm:cxn modelId="{F22EE3BE-255C-4EF7-A5C0-BE384840E018}" type="presOf" srcId="{82369E07-E148-4805-ADCF-391E92FAB5C4}" destId="{0A77F155-FA29-44E3-BD6C-04296EDB33B5}" srcOrd="0" destOrd="0" presId="urn:microsoft.com/office/officeart/2005/8/layout/process3"/>
    <dgm:cxn modelId="{3BC40CD4-5B64-4962-8C57-2132F6378104}" srcId="{B3A5ADE3-FAC9-4D95-99DE-FAAFA4B6880D}" destId="{1867937C-5944-41C9-9AB4-3754D8221729}" srcOrd="1" destOrd="0" parTransId="{0262CFEE-8153-40A9-8A99-13C2ED8B063B}" sibTransId="{E66297DA-7CCC-4706-AF35-EB952347D3AD}"/>
    <dgm:cxn modelId="{AA7E16D4-4756-4833-95C7-E1A3D9399A45}" type="presOf" srcId="{1867937C-5944-41C9-9AB4-3754D8221729}" destId="{AAACA388-E152-457A-8830-E06C0F05CD08}" srcOrd="1" destOrd="0" presId="urn:microsoft.com/office/officeart/2005/8/layout/process3"/>
    <dgm:cxn modelId="{6F1F69E3-0D53-4086-94D2-31E0612D98B1}" srcId="{02081CC2-CDD4-4F38-ABA2-80F7AF456327}" destId="{CA58FEC3-F73A-4078-B700-FE1F7C4C9A65}" srcOrd="3" destOrd="0" parTransId="{39F2F7CA-3F73-4216-8D52-64FC51127461}" sibTransId="{C7F7948B-B81C-44D4-B541-FD7566B66CF6}"/>
    <dgm:cxn modelId="{0648A5EC-FF92-4297-A7D6-44B844428FEF}" type="presOf" srcId="{82369E07-E148-4805-ADCF-391E92FAB5C4}" destId="{3089EE06-FC0F-47D4-BE8B-709D510FF9C9}" srcOrd="1" destOrd="0" presId="urn:microsoft.com/office/officeart/2005/8/layout/process3"/>
    <dgm:cxn modelId="{AF3988EE-6806-463B-B69B-CAACCA9F2A28}" type="presOf" srcId="{0897F199-EFF7-4F98-99AB-E2C47C36AC5D}" destId="{FB801A9B-2789-43AF-9C92-38A45526DD0A}" srcOrd="0" destOrd="4" presId="urn:microsoft.com/office/officeart/2005/8/layout/process3"/>
    <dgm:cxn modelId="{25A097F3-774B-4218-9236-791916AF6E26}" type="presOf" srcId="{C495B8C3-2119-43A5-9568-42BF978F1A15}" destId="{FB801A9B-2789-43AF-9C92-38A45526DD0A}" srcOrd="0" destOrd="5" presId="urn:microsoft.com/office/officeart/2005/8/layout/process3"/>
    <dgm:cxn modelId="{FF9437FB-70D7-43F6-964E-95217D64C345}" type="presOf" srcId="{3041CC94-4677-48A7-B000-6603BE0145A1}" destId="{BE9B23ED-7D46-4A76-8CCA-C977589C0F2B}" srcOrd="0" destOrd="0" presId="urn:microsoft.com/office/officeart/2005/8/layout/process3"/>
    <dgm:cxn modelId="{5C832EF4-654E-47C4-9E82-1E70743E4E14}" type="presParOf" srcId="{FC5C5D44-BBFD-4330-BA2F-860EEABDFEC8}" destId="{0D7B7F6B-CD7C-4CD7-84E0-11334D9A4666}" srcOrd="0" destOrd="0" presId="urn:microsoft.com/office/officeart/2005/8/layout/process3"/>
    <dgm:cxn modelId="{2864CAB5-B2E2-4E6D-A468-CDB4CF0B7DAA}" type="presParOf" srcId="{0D7B7F6B-CD7C-4CD7-84E0-11334D9A4666}" destId="{0A77F155-FA29-44E3-BD6C-04296EDB33B5}" srcOrd="0" destOrd="0" presId="urn:microsoft.com/office/officeart/2005/8/layout/process3"/>
    <dgm:cxn modelId="{419FB67B-2564-4DB4-BF8F-A0890EE75068}" type="presParOf" srcId="{0D7B7F6B-CD7C-4CD7-84E0-11334D9A4666}" destId="{3089EE06-FC0F-47D4-BE8B-709D510FF9C9}" srcOrd="1" destOrd="0" presId="urn:microsoft.com/office/officeart/2005/8/layout/process3"/>
    <dgm:cxn modelId="{99B6F396-0F11-4C7D-A846-5C5F54EAA79E}" type="presParOf" srcId="{0D7B7F6B-CD7C-4CD7-84E0-11334D9A4666}" destId="{BE9B23ED-7D46-4A76-8CCA-C977589C0F2B}" srcOrd="2" destOrd="0" presId="urn:microsoft.com/office/officeart/2005/8/layout/process3"/>
    <dgm:cxn modelId="{70D9666F-F4EE-41FC-9C5C-316B4E6A3BFE}" type="presParOf" srcId="{FC5C5D44-BBFD-4330-BA2F-860EEABDFEC8}" destId="{DAD91B15-5897-4598-A2C8-27DF5FFF1DAE}" srcOrd="1" destOrd="0" presId="urn:microsoft.com/office/officeart/2005/8/layout/process3"/>
    <dgm:cxn modelId="{93F90EE2-3167-44CF-8262-BCFD8851EE8B}" type="presParOf" srcId="{DAD91B15-5897-4598-A2C8-27DF5FFF1DAE}" destId="{1CDF5B6E-A337-4290-92ED-5FA0E84F8D9B}" srcOrd="0" destOrd="0" presId="urn:microsoft.com/office/officeart/2005/8/layout/process3"/>
    <dgm:cxn modelId="{30852603-1185-4BF1-92A3-603DF1D58940}" type="presParOf" srcId="{FC5C5D44-BBFD-4330-BA2F-860EEABDFEC8}" destId="{6860FFFB-DB71-488E-83BC-F2F4C1DA4BAC}" srcOrd="2" destOrd="0" presId="urn:microsoft.com/office/officeart/2005/8/layout/process3"/>
    <dgm:cxn modelId="{A66A17B4-9756-4F36-AA8D-208952B481C7}" type="presParOf" srcId="{6860FFFB-DB71-488E-83BC-F2F4C1DA4BAC}" destId="{6CED99A9-B660-448C-A3B9-9C14A1B755F6}" srcOrd="0" destOrd="0" presId="urn:microsoft.com/office/officeart/2005/8/layout/process3"/>
    <dgm:cxn modelId="{C8872854-AC1B-4602-8F58-BAB72636752E}" type="presParOf" srcId="{6860FFFB-DB71-488E-83BC-F2F4C1DA4BAC}" destId="{AAACA388-E152-457A-8830-E06C0F05CD08}" srcOrd="1" destOrd="0" presId="urn:microsoft.com/office/officeart/2005/8/layout/process3"/>
    <dgm:cxn modelId="{4D5823EE-A7FF-4DB9-B997-E5D99D2E7B27}" type="presParOf" srcId="{6860FFFB-DB71-488E-83BC-F2F4C1DA4BAC}" destId="{52D4BAEF-855E-4850-9091-4A53C7D7BFF2}" srcOrd="2" destOrd="0" presId="urn:microsoft.com/office/officeart/2005/8/layout/process3"/>
    <dgm:cxn modelId="{07C82E7F-CC84-4E77-B3AB-60797EB8734D}" type="presParOf" srcId="{FC5C5D44-BBFD-4330-BA2F-860EEABDFEC8}" destId="{DD7420A3-CF77-4D01-B08E-02D9B863A3FE}" srcOrd="3" destOrd="0" presId="urn:microsoft.com/office/officeart/2005/8/layout/process3"/>
    <dgm:cxn modelId="{5E898D22-D6A2-4A0A-A269-66412D0EAE4A}" type="presParOf" srcId="{DD7420A3-CF77-4D01-B08E-02D9B863A3FE}" destId="{DA311488-5925-414D-936C-D294DF5F6898}" srcOrd="0" destOrd="0" presId="urn:microsoft.com/office/officeart/2005/8/layout/process3"/>
    <dgm:cxn modelId="{ECAB7CD7-7AD6-4A79-8178-457599A0F513}" type="presParOf" srcId="{FC5C5D44-BBFD-4330-BA2F-860EEABDFEC8}" destId="{0D650548-9A1B-45CE-A1D3-992FA6CC725C}" srcOrd="4" destOrd="0" presId="urn:microsoft.com/office/officeart/2005/8/layout/process3"/>
    <dgm:cxn modelId="{F5BAE6F1-E2DC-4ABF-B4B5-2B5D4B31AEAC}" type="presParOf" srcId="{0D650548-9A1B-45CE-A1D3-992FA6CC725C}" destId="{6CE8C4A5-E59B-477D-BE6C-393D7C680C9C}" srcOrd="0" destOrd="0" presId="urn:microsoft.com/office/officeart/2005/8/layout/process3"/>
    <dgm:cxn modelId="{CC8DA621-2360-4A09-9F31-A4F1911ADD50}" type="presParOf" srcId="{0D650548-9A1B-45CE-A1D3-992FA6CC725C}" destId="{6AFD9055-B872-4B75-B236-EDE456D31F22}" srcOrd="1" destOrd="0" presId="urn:microsoft.com/office/officeart/2005/8/layout/process3"/>
    <dgm:cxn modelId="{37CA4900-217F-4516-91CE-114E0B6C09F5}" type="presParOf" srcId="{0D650548-9A1B-45CE-A1D3-992FA6CC725C}" destId="{FB801A9B-2789-43AF-9C92-38A45526DD0A}" srcOrd="2" destOrd="0" presId="urn:microsoft.com/office/officeart/2005/8/layout/process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15581E53-DD75-4B98-A17D-897B7D70035D}" type="doc">
      <dgm:prSet loTypeId="urn:microsoft.com/office/officeart/2018/2/layout/IconLabelList" loCatId="icon" qsTypeId="urn:microsoft.com/office/officeart/2005/8/quickstyle/simple1" qsCatId="simple" csTypeId="urn:microsoft.com/office/officeart/2005/8/colors/accent3_2" csCatId="accent3" phldr="1"/>
      <dgm:spPr/>
      <dgm:t>
        <a:bodyPr/>
        <a:lstStyle/>
        <a:p>
          <a:endParaRPr lang="en-US"/>
        </a:p>
      </dgm:t>
    </dgm:pt>
    <dgm:pt modelId="{078E9978-D30E-4B6F-B305-69F9FBBCC6D0}">
      <dgm:prSet/>
      <dgm:spPr/>
      <dgm:t>
        <a:bodyPr/>
        <a:lstStyle/>
        <a:p>
          <a:pPr>
            <a:lnSpc>
              <a:spcPct val="100000"/>
            </a:lnSpc>
          </a:pPr>
          <a:r>
            <a:rPr lang="en-GB" dirty="0"/>
            <a:t>A) What’s that then?</a:t>
          </a:r>
          <a:endParaRPr lang="en-US" dirty="0"/>
        </a:p>
      </dgm:t>
    </dgm:pt>
    <dgm:pt modelId="{198D2F67-D96B-4684-9B56-2ACE35528CE8}" type="parTrans" cxnId="{8E2A985A-366D-4F4F-8A26-E9D59B538218}">
      <dgm:prSet/>
      <dgm:spPr/>
      <dgm:t>
        <a:bodyPr/>
        <a:lstStyle/>
        <a:p>
          <a:endParaRPr lang="en-US"/>
        </a:p>
      </dgm:t>
    </dgm:pt>
    <dgm:pt modelId="{C99C5780-8F93-4A29-8FC5-D3F4C5FFB251}" type="sibTrans" cxnId="{8E2A985A-366D-4F4F-8A26-E9D59B538218}">
      <dgm:prSet/>
      <dgm:spPr/>
      <dgm:t>
        <a:bodyPr/>
        <a:lstStyle/>
        <a:p>
          <a:endParaRPr lang="en-US"/>
        </a:p>
      </dgm:t>
    </dgm:pt>
    <dgm:pt modelId="{766DCA9A-5CB9-4FA1-AFB0-DC899C900EDA}">
      <dgm:prSet/>
      <dgm:spPr/>
      <dgm:t>
        <a:bodyPr/>
        <a:lstStyle/>
        <a:p>
          <a:pPr>
            <a:lnSpc>
              <a:spcPct val="100000"/>
            </a:lnSpc>
          </a:pPr>
          <a:r>
            <a:rPr lang="en-GB" dirty="0"/>
            <a:t>B) Skimmed it</a:t>
          </a:r>
          <a:endParaRPr lang="en-US" dirty="0"/>
        </a:p>
      </dgm:t>
    </dgm:pt>
    <dgm:pt modelId="{B526FF4B-74FD-45CF-B6AD-25A50353DDBB}" type="parTrans" cxnId="{094FBEBD-002C-4896-8995-4693976B883B}">
      <dgm:prSet/>
      <dgm:spPr/>
      <dgm:t>
        <a:bodyPr/>
        <a:lstStyle/>
        <a:p>
          <a:endParaRPr lang="en-US"/>
        </a:p>
      </dgm:t>
    </dgm:pt>
    <dgm:pt modelId="{7B6DF455-A312-4815-98E4-E894D3FEE15E}" type="sibTrans" cxnId="{094FBEBD-002C-4896-8995-4693976B883B}">
      <dgm:prSet/>
      <dgm:spPr/>
      <dgm:t>
        <a:bodyPr/>
        <a:lstStyle/>
        <a:p>
          <a:endParaRPr lang="en-US"/>
        </a:p>
      </dgm:t>
    </dgm:pt>
    <dgm:pt modelId="{C5EA6A1F-FD96-4F5A-AF6A-D8B07D9496FF}">
      <dgm:prSet/>
      <dgm:spPr/>
      <dgm:t>
        <a:bodyPr/>
        <a:lstStyle/>
        <a:p>
          <a:pPr>
            <a:lnSpc>
              <a:spcPct val="100000"/>
            </a:lnSpc>
          </a:pPr>
          <a:r>
            <a:rPr lang="en-GB" dirty="0"/>
            <a:t>C) Cover to Cover</a:t>
          </a:r>
          <a:endParaRPr lang="en-US" dirty="0"/>
        </a:p>
      </dgm:t>
    </dgm:pt>
    <dgm:pt modelId="{536A5011-CCBE-4859-8073-ED5BD6EC9D62}" type="parTrans" cxnId="{4396CFF4-749F-4C33-8807-A97FD48F952E}">
      <dgm:prSet/>
      <dgm:spPr/>
      <dgm:t>
        <a:bodyPr/>
        <a:lstStyle/>
        <a:p>
          <a:endParaRPr lang="en-US"/>
        </a:p>
      </dgm:t>
    </dgm:pt>
    <dgm:pt modelId="{7C60C264-F222-4F5D-A440-CB19DAD12EDC}" type="sibTrans" cxnId="{4396CFF4-749F-4C33-8807-A97FD48F952E}">
      <dgm:prSet/>
      <dgm:spPr/>
      <dgm:t>
        <a:bodyPr/>
        <a:lstStyle/>
        <a:p>
          <a:endParaRPr lang="en-US"/>
        </a:p>
      </dgm:t>
    </dgm:pt>
    <dgm:pt modelId="{F2AB984F-73D4-4A3E-8082-49980048FCC1}" type="pres">
      <dgm:prSet presAssocID="{15581E53-DD75-4B98-A17D-897B7D70035D}" presName="root" presStyleCnt="0">
        <dgm:presLayoutVars>
          <dgm:dir/>
          <dgm:resizeHandles val="exact"/>
        </dgm:presLayoutVars>
      </dgm:prSet>
      <dgm:spPr/>
    </dgm:pt>
    <dgm:pt modelId="{A4419B9E-15C1-4154-B753-EFDA8F67FF5D}" type="pres">
      <dgm:prSet presAssocID="{078E9978-D30E-4B6F-B305-69F9FBBCC6D0}" presName="compNode" presStyleCnt="0"/>
      <dgm:spPr/>
    </dgm:pt>
    <dgm:pt modelId="{40CE240B-B043-4659-A2B3-6FECBCBF4607}" type="pres">
      <dgm:prSet presAssocID="{078E9978-D30E-4B6F-B305-69F9FBBCC6D0}"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a:ext>
              <a:ext uri="{96DAC541-7B7A-43D3-8B79-37D633B846F1}">
                <asvg:svgBlip xmlns:asvg="http://schemas.microsoft.com/office/drawing/2016/SVG/main" r:embed="rId2"/>
              </a:ext>
            </a:extLst>
          </a:blip>
          <a:srcRect/>
          <a:stretch>
            <a:fillRect/>
          </a:stretch>
        </a:blipFill>
        <a:ln>
          <a:noFill/>
        </a:ln>
      </dgm:spPr>
      <dgm:extLst>
        <a:ext uri="{E40237B7-FDA0-4F09-8148-C483321AD2D9}">
          <dgm14:cNvPr xmlns:dgm14="http://schemas.microsoft.com/office/drawing/2010/diagram" id="0" name="" descr="Confused person with solid fill"/>
        </a:ext>
      </dgm:extLst>
    </dgm:pt>
    <dgm:pt modelId="{DCC4E209-C81B-43D1-ABD7-969F2B39C8CD}" type="pres">
      <dgm:prSet presAssocID="{078E9978-D30E-4B6F-B305-69F9FBBCC6D0}" presName="spaceRect" presStyleCnt="0"/>
      <dgm:spPr/>
    </dgm:pt>
    <dgm:pt modelId="{09ED4E2B-2E21-485F-A6F1-AFA565706E0F}" type="pres">
      <dgm:prSet presAssocID="{078E9978-D30E-4B6F-B305-69F9FBBCC6D0}" presName="textRect" presStyleLbl="revTx" presStyleIdx="0" presStyleCnt="3">
        <dgm:presLayoutVars>
          <dgm:chMax val="1"/>
          <dgm:chPref val="1"/>
        </dgm:presLayoutVars>
      </dgm:prSet>
      <dgm:spPr/>
    </dgm:pt>
    <dgm:pt modelId="{70D9007C-850F-4557-ABEE-37B5B666C9F3}" type="pres">
      <dgm:prSet presAssocID="{C99C5780-8F93-4A29-8FC5-D3F4C5FFB251}" presName="sibTrans" presStyleCnt="0"/>
      <dgm:spPr/>
    </dgm:pt>
    <dgm:pt modelId="{E726DD9D-5B2F-4F28-99BC-61EC57496DBF}" type="pres">
      <dgm:prSet presAssocID="{766DCA9A-5CB9-4FA1-AFB0-DC899C900EDA}" presName="compNode" presStyleCnt="0"/>
      <dgm:spPr/>
    </dgm:pt>
    <dgm:pt modelId="{1D34D8BF-7BD5-41C5-8D8B-19B73DC87228}" type="pres">
      <dgm:prSet presAssocID="{766DCA9A-5CB9-4FA1-AFB0-DC899C900EDA}"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a:ext>
              <a:ext uri="{96DAC541-7B7A-43D3-8B79-37D633B846F1}">
                <asvg:svgBlip xmlns:asvg="http://schemas.microsoft.com/office/drawing/2016/SVG/main" r:embed="rId4"/>
              </a:ext>
            </a:extLst>
          </a:blip>
          <a:srcRect/>
          <a:stretch>
            <a:fillRect/>
          </a:stretch>
        </a:blipFill>
        <a:ln>
          <a:noFill/>
        </a:ln>
      </dgm:spPr>
      <dgm:extLst>
        <a:ext uri="{E40237B7-FDA0-4F09-8148-C483321AD2D9}">
          <dgm14:cNvPr xmlns:dgm14="http://schemas.microsoft.com/office/drawing/2010/diagram" id="0" name="" descr="Run with solid fill"/>
        </a:ext>
      </dgm:extLst>
    </dgm:pt>
    <dgm:pt modelId="{A480023F-E304-4CF5-877D-A3DDCB0FA51A}" type="pres">
      <dgm:prSet presAssocID="{766DCA9A-5CB9-4FA1-AFB0-DC899C900EDA}" presName="spaceRect" presStyleCnt="0"/>
      <dgm:spPr/>
    </dgm:pt>
    <dgm:pt modelId="{F49269CA-6C67-4731-8B1A-AD7171ECE6D3}" type="pres">
      <dgm:prSet presAssocID="{766DCA9A-5CB9-4FA1-AFB0-DC899C900EDA}" presName="textRect" presStyleLbl="revTx" presStyleIdx="1" presStyleCnt="3">
        <dgm:presLayoutVars>
          <dgm:chMax val="1"/>
          <dgm:chPref val="1"/>
        </dgm:presLayoutVars>
      </dgm:prSet>
      <dgm:spPr/>
    </dgm:pt>
    <dgm:pt modelId="{D580096E-2B18-4927-9EFE-B3AF7CD1AA83}" type="pres">
      <dgm:prSet presAssocID="{7B6DF455-A312-4815-98E4-E894D3FEE15E}" presName="sibTrans" presStyleCnt="0"/>
      <dgm:spPr/>
    </dgm:pt>
    <dgm:pt modelId="{A5A58741-7EE2-4440-86BE-FEFDFDEECA38}" type="pres">
      <dgm:prSet presAssocID="{C5EA6A1F-FD96-4F5A-AF6A-D8B07D9496FF}" presName="compNode" presStyleCnt="0"/>
      <dgm:spPr/>
    </dgm:pt>
    <dgm:pt modelId="{93721449-A5B2-40C1-98AA-1EEF4875DB5A}" type="pres">
      <dgm:prSet presAssocID="{C5EA6A1F-FD96-4F5A-AF6A-D8B07D9496FF}"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a:ext>
              <a:ext uri="{96DAC541-7B7A-43D3-8B79-37D633B846F1}">
                <asvg:svgBlip xmlns:asvg="http://schemas.microsoft.com/office/drawing/2016/SVG/main" r:embed="rId6"/>
              </a:ext>
            </a:extLst>
          </a:blip>
          <a:srcRect/>
          <a:stretch>
            <a:fillRect/>
          </a:stretch>
        </a:blipFill>
        <a:ln>
          <a:noFill/>
        </a:ln>
      </dgm:spPr>
      <dgm:extLst>
        <a:ext uri="{E40237B7-FDA0-4F09-8148-C483321AD2D9}">
          <dgm14:cNvPr xmlns:dgm14="http://schemas.microsoft.com/office/drawing/2010/diagram" id="0" name="" descr="Clipboard Ticked with solid fill"/>
        </a:ext>
      </dgm:extLst>
    </dgm:pt>
    <dgm:pt modelId="{64CA5A22-B290-47AD-9600-09502444A95C}" type="pres">
      <dgm:prSet presAssocID="{C5EA6A1F-FD96-4F5A-AF6A-D8B07D9496FF}" presName="spaceRect" presStyleCnt="0"/>
      <dgm:spPr/>
    </dgm:pt>
    <dgm:pt modelId="{4505A46C-0182-48CA-AEAC-AA09BABA9A39}" type="pres">
      <dgm:prSet presAssocID="{C5EA6A1F-FD96-4F5A-AF6A-D8B07D9496FF}" presName="textRect" presStyleLbl="revTx" presStyleIdx="2" presStyleCnt="3">
        <dgm:presLayoutVars>
          <dgm:chMax val="1"/>
          <dgm:chPref val="1"/>
        </dgm:presLayoutVars>
      </dgm:prSet>
      <dgm:spPr/>
    </dgm:pt>
  </dgm:ptLst>
  <dgm:cxnLst>
    <dgm:cxn modelId="{5EED345D-41FF-43E4-A722-A4ADD966CEED}" type="presOf" srcId="{078E9978-D30E-4B6F-B305-69F9FBBCC6D0}" destId="{09ED4E2B-2E21-485F-A6F1-AFA565706E0F}" srcOrd="0" destOrd="0" presId="urn:microsoft.com/office/officeart/2018/2/layout/IconLabelList"/>
    <dgm:cxn modelId="{8B34D041-28D7-49C7-BFF3-E8DE9374C68B}" type="presOf" srcId="{C5EA6A1F-FD96-4F5A-AF6A-D8B07D9496FF}" destId="{4505A46C-0182-48CA-AEAC-AA09BABA9A39}" srcOrd="0" destOrd="0" presId="urn:microsoft.com/office/officeart/2018/2/layout/IconLabelList"/>
    <dgm:cxn modelId="{8E2A985A-366D-4F4F-8A26-E9D59B538218}" srcId="{15581E53-DD75-4B98-A17D-897B7D70035D}" destId="{078E9978-D30E-4B6F-B305-69F9FBBCC6D0}" srcOrd="0" destOrd="0" parTransId="{198D2F67-D96B-4684-9B56-2ACE35528CE8}" sibTransId="{C99C5780-8F93-4A29-8FC5-D3F4C5FFB251}"/>
    <dgm:cxn modelId="{A4A77AA1-327C-4A12-868C-E163A11020E4}" type="presOf" srcId="{766DCA9A-5CB9-4FA1-AFB0-DC899C900EDA}" destId="{F49269CA-6C67-4731-8B1A-AD7171ECE6D3}" srcOrd="0" destOrd="0" presId="urn:microsoft.com/office/officeart/2018/2/layout/IconLabelList"/>
    <dgm:cxn modelId="{094FBEBD-002C-4896-8995-4693976B883B}" srcId="{15581E53-DD75-4B98-A17D-897B7D70035D}" destId="{766DCA9A-5CB9-4FA1-AFB0-DC899C900EDA}" srcOrd="1" destOrd="0" parTransId="{B526FF4B-74FD-45CF-B6AD-25A50353DDBB}" sibTransId="{7B6DF455-A312-4815-98E4-E894D3FEE15E}"/>
    <dgm:cxn modelId="{B03EF0F0-CE31-487F-B44A-AAB0F3A01F47}" type="presOf" srcId="{15581E53-DD75-4B98-A17D-897B7D70035D}" destId="{F2AB984F-73D4-4A3E-8082-49980048FCC1}" srcOrd="0" destOrd="0" presId="urn:microsoft.com/office/officeart/2018/2/layout/IconLabelList"/>
    <dgm:cxn modelId="{4396CFF4-749F-4C33-8807-A97FD48F952E}" srcId="{15581E53-DD75-4B98-A17D-897B7D70035D}" destId="{C5EA6A1F-FD96-4F5A-AF6A-D8B07D9496FF}" srcOrd="2" destOrd="0" parTransId="{536A5011-CCBE-4859-8073-ED5BD6EC9D62}" sibTransId="{7C60C264-F222-4F5D-A440-CB19DAD12EDC}"/>
    <dgm:cxn modelId="{60D1C4D3-EB2B-4453-9DFB-BEFFB2E52734}" type="presParOf" srcId="{F2AB984F-73D4-4A3E-8082-49980048FCC1}" destId="{A4419B9E-15C1-4154-B753-EFDA8F67FF5D}" srcOrd="0" destOrd="0" presId="urn:microsoft.com/office/officeart/2018/2/layout/IconLabelList"/>
    <dgm:cxn modelId="{1BEF9977-5284-43EC-A55F-998A189F0F1C}" type="presParOf" srcId="{A4419B9E-15C1-4154-B753-EFDA8F67FF5D}" destId="{40CE240B-B043-4659-A2B3-6FECBCBF4607}" srcOrd="0" destOrd="0" presId="urn:microsoft.com/office/officeart/2018/2/layout/IconLabelList"/>
    <dgm:cxn modelId="{AAE66D79-F449-487D-9F31-D6D9C40433C9}" type="presParOf" srcId="{A4419B9E-15C1-4154-B753-EFDA8F67FF5D}" destId="{DCC4E209-C81B-43D1-ABD7-969F2B39C8CD}" srcOrd="1" destOrd="0" presId="urn:microsoft.com/office/officeart/2018/2/layout/IconLabelList"/>
    <dgm:cxn modelId="{E20AD265-77B6-4AAF-AB22-4C927150AF64}" type="presParOf" srcId="{A4419B9E-15C1-4154-B753-EFDA8F67FF5D}" destId="{09ED4E2B-2E21-485F-A6F1-AFA565706E0F}" srcOrd="2" destOrd="0" presId="urn:microsoft.com/office/officeart/2018/2/layout/IconLabelList"/>
    <dgm:cxn modelId="{B38A6F37-D691-4B89-BD73-4B9BE755946E}" type="presParOf" srcId="{F2AB984F-73D4-4A3E-8082-49980048FCC1}" destId="{70D9007C-850F-4557-ABEE-37B5B666C9F3}" srcOrd="1" destOrd="0" presId="urn:microsoft.com/office/officeart/2018/2/layout/IconLabelList"/>
    <dgm:cxn modelId="{01958607-8085-45AB-BCC4-76AE91A9E1AF}" type="presParOf" srcId="{F2AB984F-73D4-4A3E-8082-49980048FCC1}" destId="{E726DD9D-5B2F-4F28-99BC-61EC57496DBF}" srcOrd="2" destOrd="0" presId="urn:microsoft.com/office/officeart/2018/2/layout/IconLabelList"/>
    <dgm:cxn modelId="{F636AC5D-445D-4C54-B07E-A05D1E3BF5F4}" type="presParOf" srcId="{E726DD9D-5B2F-4F28-99BC-61EC57496DBF}" destId="{1D34D8BF-7BD5-41C5-8D8B-19B73DC87228}" srcOrd="0" destOrd="0" presId="urn:microsoft.com/office/officeart/2018/2/layout/IconLabelList"/>
    <dgm:cxn modelId="{62123794-9CDF-4C55-BE75-7E75C811CCDC}" type="presParOf" srcId="{E726DD9D-5B2F-4F28-99BC-61EC57496DBF}" destId="{A480023F-E304-4CF5-877D-A3DDCB0FA51A}" srcOrd="1" destOrd="0" presId="urn:microsoft.com/office/officeart/2018/2/layout/IconLabelList"/>
    <dgm:cxn modelId="{E9DF27A7-62EC-40E4-B185-555D86D95CEC}" type="presParOf" srcId="{E726DD9D-5B2F-4F28-99BC-61EC57496DBF}" destId="{F49269CA-6C67-4731-8B1A-AD7171ECE6D3}" srcOrd="2" destOrd="0" presId="urn:microsoft.com/office/officeart/2018/2/layout/IconLabelList"/>
    <dgm:cxn modelId="{03F13EEF-29EA-496C-828F-85A2017D8D14}" type="presParOf" srcId="{F2AB984F-73D4-4A3E-8082-49980048FCC1}" destId="{D580096E-2B18-4927-9EFE-B3AF7CD1AA83}" srcOrd="3" destOrd="0" presId="urn:microsoft.com/office/officeart/2018/2/layout/IconLabelList"/>
    <dgm:cxn modelId="{E2DAA9BB-9A39-45E0-BE17-467228887A4B}" type="presParOf" srcId="{F2AB984F-73D4-4A3E-8082-49980048FCC1}" destId="{A5A58741-7EE2-4440-86BE-FEFDFDEECA38}" srcOrd="4" destOrd="0" presId="urn:microsoft.com/office/officeart/2018/2/layout/IconLabelList"/>
    <dgm:cxn modelId="{57496DB3-EF92-4B6C-B746-DA650E40C462}" type="presParOf" srcId="{A5A58741-7EE2-4440-86BE-FEFDFDEECA38}" destId="{93721449-A5B2-40C1-98AA-1EEF4875DB5A}" srcOrd="0" destOrd="0" presId="urn:microsoft.com/office/officeart/2018/2/layout/IconLabelList"/>
    <dgm:cxn modelId="{526FFFD6-6020-415C-81D2-CB085839BC8E}" type="presParOf" srcId="{A5A58741-7EE2-4440-86BE-FEFDFDEECA38}" destId="{64CA5A22-B290-47AD-9600-09502444A95C}" srcOrd="1" destOrd="0" presId="urn:microsoft.com/office/officeart/2018/2/layout/IconLabelList"/>
    <dgm:cxn modelId="{B49B0514-005A-418D-AE7E-090B074ED882}" type="presParOf" srcId="{A5A58741-7EE2-4440-86BE-FEFDFDEECA38}" destId="{4505A46C-0182-48CA-AEAC-AA09BABA9A39}" srcOrd="2" destOrd="0" presId="urn:microsoft.com/office/officeart/2018/2/layout/IconLabel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3F6497FB-9FCF-43E5-804E-97733F0AE94F}" type="doc">
      <dgm:prSet loTypeId="urn:microsoft.com/office/officeart/2005/8/layout/list1" loCatId="list" qsTypeId="urn:microsoft.com/office/officeart/2005/8/quickstyle/simple1" qsCatId="simple" csTypeId="urn:microsoft.com/office/officeart/2005/8/colors/colorful4" csCatId="colorful" phldr="1"/>
      <dgm:spPr/>
      <dgm:t>
        <a:bodyPr/>
        <a:lstStyle/>
        <a:p>
          <a:endParaRPr lang="en-GB"/>
        </a:p>
      </dgm:t>
    </dgm:pt>
    <dgm:pt modelId="{F31D0215-43F8-49CB-B52A-675DC5FE1B26}">
      <dgm:prSet phldrT="[Text]" custT="1"/>
      <dgm:spPr/>
      <dgm:t>
        <a:bodyPr/>
        <a:lstStyle/>
        <a:p>
          <a:r>
            <a:rPr lang="en-GB" sz="1800" b="1" dirty="0"/>
            <a:t>Rapidly changing environment – capacity, advances, standards, etc.</a:t>
          </a:r>
          <a:endParaRPr lang="en-GB" sz="1900" dirty="0"/>
        </a:p>
      </dgm:t>
    </dgm:pt>
    <dgm:pt modelId="{90463BA1-29DE-4BAE-B870-F0035D38EA4B}" type="parTrans" cxnId="{F6674FBC-56DB-433F-AED2-CD4CF5CB5983}">
      <dgm:prSet/>
      <dgm:spPr/>
      <dgm:t>
        <a:bodyPr/>
        <a:lstStyle/>
        <a:p>
          <a:endParaRPr lang="en-GB"/>
        </a:p>
      </dgm:t>
    </dgm:pt>
    <dgm:pt modelId="{BA2046DB-874F-49A2-8CE1-C2B2DEDF93D8}" type="sibTrans" cxnId="{F6674FBC-56DB-433F-AED2-CD4CF5CB5983}">
      <dgm:prSet/>
      <dgm:spPr/>
      <dgm:t>
        <a:bodyPr/>
        <a:lstStyle/>
        <a:p>
          <a:endParaRPr lang="en-GB"/>
        </a:p>
      </dgm:t>
    </dgm:pt>
    <dgm:pt modelId="{BFB64D00-2A69-4871-B65E-C40E5AF24EC5}">
      <dgm:prSet phldrT="[Text]" custT="1"/>
      <dgm:spPr/>
      <dgm:t>
        <a:bodyPr/>
        <a:lstStyle/>
        <a:p>
          <a:r>
            <a:rPr lang="en-GB" sz="1800" b="1" dirty="0"/>
            <a:t>Support – standards and guidance, lifelong learning, active communities</a:t>
          </a:r>
          <a:endParaRPr lang="en-GB" sz="1800" dirty="0"/>
        </a:p>
      </dgm:t>
    </dgm:pt>
    <dgm:pt modelId="{8CBEC643-72DB-40CC-BA5E-256FB03C668B}" type="parTrans" cxnId="{09E2D91C-0D2E-4E29-B4A2-D8050229407A}">
      <dgm:prSet/>
      <dgm:spPr/>
      <dgm:t>
        <a:bodyPr/>
        <a:lstStyle/>
        <a:p>
          <a:endParaRPr lang="en-GB"/>
        </a:p>
      </dgm:t>
    </dgm:pt>
    <dgm:pt modelId="{6826C5D4-BC58-4EC9-B051-9C566E4B8170}" type="sibTrans" cxnId="{09E2D91C-0D2E-4E29-B4A2-D8050229407A}">
      <dgm:prSet/>
      <dgm:spPr/>
      <dgm:t>
        <a:bodyPr/>
        <a:lstStyle/>
        <a:p>
          <a:endParaRPr lang="en-GB"/>
        </a:p>
      </dgm:t>
    </dgm:pt>
    <dgm:pt modelId="{932547F9-F2D2-488B-823D-9A44CC0EDB38}">
      <dgm:prSet phldrT="[Text]" custT="1"/>
      <dgm:spPr/>
      <dgm:t>
        <a:bodyPr/>
        <a:lstStyle/>
        <a:p>
          <a:r>
            <a:rPr lang="en-GB" sz="1800" b="1" dirty="0"/>
            <a:t>Collaboration opportunities – strong record, potential new avenues</a:t>
          </a:r>
          <a:endParaRPr lang="en-GB" sz="1800" dirty="0"/>
        </a:p>
      </dgm:t>
    </dgm:pt>
    <dgm:pt modelId="{0BE0FDE1-E934-4C9C-825C-59F25D1B6E65}" type="parTrans" cxnId="{0A1F6CCC-9ADC-49C8-BFC7-6125A4BCD37C}">
      <dgm:prSet/>
      <dgm:spPr/>
      <dgm:t>
        <a:bodyPr/>
        <a:lstStyle/>
        <a:p>
          <a:endParaRPr lang="en-GB"/>
        </a:p>
      </dgm:t>
    </dgm:pt>
    <dgm:pt modelId="{6F3F8F50-86B0-4872-AA5E-F760CD69415C}" type="sibTrans" cxnId="{0A1F6CCC-9ADC-49C8-BFC7-6125A4BCD37C}">
      <dgm:prSet/>
      <dgm:spPr/>
      <dgm:t>
        <a:bodyPr/>
        <a:lstStyle/>
        <a:p>
          <a:endParaRPr lang="en-GB"/>
        </a:p>
      </dgm:t>
    </dgm:pt>
    <dgm:pt modelId="{5D7D5E19-DB95-48BB-8E37-2A773A055B90}">
      <dgm:prSet custT="1"/>
      <dgm:spPr/>
      <dgm:t>
        <a:bodyPr/>
        <a:lstStyle/>
        <a:p>
          <a:r>
            <a:rPr lang="en-GB" sz="1800" b="1" dirty="0"/>
            <a:t>Increasing involvement of actuaries – range of application, wider fields, organisations focused on skills </a:t>
          </a:r>
          <a:endParaRPr lang="en-GB" sz="1800" dirty="0"/>
        </a:p>
      </dgm:t>
    </dgm:pt>
    <dgm:pt modelId="{053E3E69-B516-4C1C-90AB-9BCAF698FD12}" type="parTrans" cxnId="{E432E3B4-9066-447D-A102-9692F873E6F6}">
      <dgm:prSet/>
      <dgm:spPr/>
      <dgm:t>
        <a:bodyPr/>
        <a:lstStyle/>
        <a:p>
          <a:endParaRPr lang="en-GB"/>
        </a:p>
      </dgm:t>
    </dgm:pt>
    <dgm:pt modelId="{9E86E334-AD6A-4547-8EE3-546208BCB5DD}" type="sibTrans" cxnId="{E432E3B4-9066-447D-A102-9692F873E6F6}">
      <dgm:prSet/>
      <dgm:spPr/>
      <dgm:t>
        <a:bodyPr/>
        <a:lstStyle/>
        <a:p>
          <a:endParaRPr lang="en-GB"/>
        </a:p>
      </dgm:t>
    </dgm:pt>
    <dgm:pt modelId="{CC55C922-1749-4849-A619-F5CFDAA39E49}" type="pres">
      <dgm:prSet presAssocID="{3F6497FB-9FCF-43E5-804E-97733F0AE94F}" presName="linear" presStyleCnt="0">
        <dgm:presLayoutVars>
          <dgm:dir/>
          <dgm:animLvl val="lvl"/>
          <dgm:resizeHandles val="exact"/>
        </dgm:presLayoutVars>
      </dgm:prSet>
      <dgm:spPr/>
    </dgm:pt>
    <dgm:pt modelId="{2B313B00-C227-4D05-9BDD-C2163FF5E75D}" type="pres">
      <dgm:prSet presAssocID="{F31D0215-43F8-49CB-B52A-675DC5FE1B26}" presName="parentLin" presStyleCnt="0"/>
      <dgm:spPr/>
    </dgm:pt>
    <dgm:pt modelId="{FD9BA434-76E7-4FAE-B081-40D008E2FC3C}" type="pres">
      <dgm:prSet presAssocID="{F31D0215-43F8-49CB-B52A-675DC5FE1B26}" presName="parentLeftMargin" presStyleLbl="node1" presStyleIdx="0" presStyleCnt="4"/>
      <dgm:spPr/>
    </dgm:pt>
    <dgm:pt modelId="{C403C6B2-18AB-436B-9C3F-DD409B1C1E7E}" type="pres">
      <dgm:prSet presAssocID="{F31D0215-43F8-49CB-B52A-675DC5FE1B26}" presName="parentText" presStyleLbl="node1" presStyleIdx="0" presStyleCnt="4">
        <dgm:presLayoutVars>
          <dgm:chMax val="0"/>
          <dgm:bulletEnabled val="1"/>
        </dgm:presLayoutVars>
      </dgm:prSet>
      <dgm:spPr/>
    </dgm:pt>
    <dgm:pt modelId="{32AFF598-00E2-40F3-8E90-5DD3A2F88A3C}" type="pres">
      <dgm:prSet presAssocID="{F31D0215-43F8-49CB-B52A-675DC5FE1B26}" presName="negativeSpace" presStyleCnt="0"/>
      <dgm:spPr/>
    </dgm:pt>
    <dgm:pt modelId="{17BB844C-424E-44DC-9108-555250A7146E}" type="pres">
      <dgm:prSet presAssocID="{F31D0215-43F8-49CB-B52A-675DC5FE1B26}" presName="childText" presStyleLbl="conFgAcc1" presStyleIdx="0" presStyleCnt="4">
        <dgm:presLayoutVars>
          <dgm:bulletEnabled val="1"/>
        </dgm:presLayoutVars>
      </dgm:prSet>
      <dgm:spPr/>
    </dgm:pt>
    <dgm:pt modelId="{902C5282-1B87-4DB2-8EF3-4D7506FCD02B}" type="pres">
      <dgm:prSet presAssocID="{BA2046DB-874F-49A2-8CE1-C2B2DEDF93D8}" presName="spaceBetweenRectangles" presStyleCnt="0"/>
      <dgm:spPr/>
    </dgm:pt>
    <dgm:pt modelId="{CA780824-9E3F-4BF1-A466-0D3039858083}" type="pres">
      <dgm:prSet presAssocID="{5D7D5E19-DB95-48BB-8E37-2A773A055B90}" presName="parentLin" presStyleCnt="0"/>
      <dgm:spPr/>
    </dgm:pt>
    <dgm:pt modelId="{8FF09E73-7EE1-4632-AF30-176AB2D36E6E}" type="pres">
      <dgm:prSet presAssocID="{5D7D5E19-DB95-48BB-8E37-2A773A055B90}" presName="parentLeftMargin" presStyleLbl="node1" presStyleIdx="0" presStyleCnt="4"/>
      <dgm:spPr/>
    </dgm:pt>
    <dgm:pt modelId="{A0B19AC6-1300-409D-938D-C6DECEE2E293}" type="pres">
      <dgm:prSet presAssocID="{5D7D5E19-DB95-48BB-8E37-2A773A055B90}" presName="parentText" presStyleLbl="node1" presStyleIdx="1" presStyleCnt="4">
        <dgm:presLayoutVars>
          <dgm:chMax val="0"/>
          <dgm:bulletEnabled val="1"/>
        </dgm:presLayoutVars>
      </dgm:prSet>
      <dgm:spPr/>
    </dgm:pt>
    <dgm:pt modelId="{B3DF5C65-DB37-4B96-8B41-82826B2C2F47}" type="pres">
      <dgm:prSet presAssocID="{5D7D5E19-DB95-48BB-8E37-2A773A055B90}" presName="negativeSpace" presStyleCnt="0"/>
      <dgm:spPr/>
    </dgm:pt>
    <dgm:pt modelId="{38292454-578D-44CD-9FF4-60A0679A9344}" type="pres">
      <dgm:prSet presAssocID="{5D7D5E19-DB95-48BB-8E37-2A773A055B90}" presName="childText" presStyleLbl="conFgAcc1" presStyleIdx="1" presStyleCnt="4">
        <dgm:presLayoutVars>
          <dgm:bulletEnabled val="1"/>
        </dgm:presLayoutVars>
      </dgm:prSet>
      <dgm:spPr/>
    </dgm:pt>
    <dgm:pt modelId="{CD8C3770-1BC4-47A3-9620-7C63EAC0BA03}" type="pres">
      <dgm:prSet presAssocID="{9E86E334-AD6A-4547-8EE3-546208BCB5DD}" presName="spaceBetweenRectangles" presStyleCnt="0"/>
      <dgm:spPr/>
    </dgm:pt>
    <dgm:pt modelId="{F7106EF0-085D-457C-8CE0-BCA899240287}" type="pres">
      <dgm:prSet presAssocID="{BFB64D00-2A69-4871-B65E-C40E5AF24EC5}" presName="parentLin" presStyleCnt="0"/>
      <dgm:spPr/>
    </dgm:pt>
    <dgm:pt modelId="{738FD27E-613D-47A4-9A8C-0B4D8EB60EDE}" type="pres">
      <dgm:prSet presAssocID="{BFB64D00-2A69-4871-B65E-C40E5AF24EC5}" presName="parentLeftMargin" presStyleLbl="node1" presStyleIdx="1" presStyleCnt="4"/>
      <dgm:spPr/>
    </dgm:pt>
    <dgm:pt modelId="{D15BFC42-AEFE-4694-80FC-D2E95E960F0D}" type="pres">
      <dgm:prSet presAssocID="{BFB64D00-2A69-4871-B65E-C40E5AF24EC5}" presName="parentText" presStyleLbl="node1" presStyleIdx="2" presStyleCnt="4">
        <dgm:presLayoutVars>
          <dgm:chMax val="0"/>
          <dgm:bulletEnabled val="1"/>
        </dgm:presLayoutVars>
      </dgm:prSet>
      <dgm:spPr/>
    </dgm:pt>
    <dgm:pt modelId="{A790DA69-E0B3-4ED0-89B2-392EA65ECC8D}" type="pres">
      <dgm:prSet presAssocID="{BFB64D00-2A69-4871-B65E-C40E5AF24EC5}" presName="negativeSpace" presStyleCnt="0"/>
      <dgm:spPr/>
    </dgm:pt>
    <dgm:pt modelId="{870F648D-7F1C-45AF-B637-3AEFE3BA34EA}" type="pres">
      <dgm:prSet presAssocID="{BFB64D00-2A69-4871-B65E-C40E5AF24EC5}" presName="childText" presStyleLbl="conFgAcc1" presStyleIdx="2" presStyleCnt="4">
        <dgm:presLayoutVars>
          <dgm:bulletEnabled val="1"/>
        </dgm:presLayoutVars>
      </dgm:prSet>
      <dgm:spPr/>
    </dgm:pt>
    <dgm:pt modelId="{1E4281D6-37BA-4A91-8233-42C0A6D80F4D}" type="pres">
      <dgm:prSet presAssocID="{6826C5D4-BC58-4EC9-B051-9C566E4B8170}" presName="spaceBetweenRectangles" presStyleCnt="0"/>
      <dgm:spPr/>
    </dgm:pt>
    <dgm:pt modelId="{73EBD632-BB83-4A89-881A-186C3E72C194}" type="pres">
      <dgm:prSet presAssocID="{932547F9-F2D2-488B-823D-9A44CC0EDB38}" presName="parentLin" presStyleCnt="0"/>
      <dgm:spPr/>
    </dgm:pt>
    <dgm:pt modelId="{A2DDCC3B-D11A-4D90-8CD7-88F48AAA0AC5}" type="pres">
      <dgm:prSet presAssocID="{932547F9-F2D2-488B-823D-9A44CC0EDB38}" presName="parentLeftMargin" presStyleLbl="node1" presStyleIdx="2" presStyleCnt="4"/>
      <dgm:spPr/>
    </dgm:pt>
    <dgm:pt modelId="{26559E34-7ED6-4F0A-A3E2-E3B5B6131BBF}" type="pres">
      <dgm:prSet presAssocID="{932547F9-F2D2-488B-823D-9A44CC0EDB38}" presName="parentText" presStyleLbl="node1" presStyleIdx="3" presStyleCnt="4">
        <dgm:presLayoutVars>
          <dgm:chMax val="0"/>
          <dgm:bulletEnabled val="1"/>
        </dgm:presLayoutVars>
      </dgm:prSet>
      <dgm:spPr/>
    </dgm:pt>
    <dgm:pt modelId="{5DB5D39E-2DE9-40D6-AC60-A554CF591F16}" type="pres">
      <dgm:prSet presAssocID="{932547F9-F2D2-488B-823D-9A44CC0EDB38}" presName="negativeSpace" presStyleCnt="0"/>
      <dgm:spPr/>
    </dgm:pt>
    <dgm:pt modelId="{0B37F8E8-C219-436F-9581-9D0209D2EFD1}" type="pres">
      <dgm:prSet presAssocID="{932547F9-F2D2-488B-823D-9A44CC0EDB38}" presName="childText" presStyleLbl="conFgAcc1" presStyleIdx="3" presStyleCnt="4">
        <dgm:presLayoutVars>
          <dgm:bulletEnabled val="1"/>
        </dgm:presLayoutVars>
      </dgm:prSet>
      <dgm:spPr/>
    </dgm:pt>
  </dgm:ptLst>
  <dgm:cxnLst>
    <dgm:cxn modelId="{CCC4D605-345A-44EE-B9BD-AC131296F59D}" type="presOf" srcId="{932547F9-F2D2-488B-823D-9A44CC0EDB38}" destId="{A2DDCC3B-D11A-4D90-8CD7-88F48AAA0AC5}" srcOrd="0" destOrd="0" presId="urn:microsoft.com/office/officeart/2005/8/layout/list1"/>
    <dgm:cxn modelId="{09E2D91C-0D2E-4E29-B4A2-D8050229407A}" srcId="{3F6497FB-9FCF-43E5-804E-97733F0AE94F}" destId="{BFB64D00-2A69-4871-B65E-C40E5AF24EC5}" srcOrd="2" destOrd="0" parTransId="{8CBEC643-72DB-40CC-BA5E-256FB03C668B}" sibTransId="{6826C5D4-BC58-4EC9-B051-9C566E4B8170}"/>
    <dgm:cxn modelId="{A43F1A1E-A666-467D-8D3F-C255909D38D0}" type="presOf" srcId="{F31D0215-43F8-49CB-B52A-675DC5FE1B26}" destId="{C403C6B2-18AB-436B-9C3F-DD409B1C1E7E}" srcOrd="1" destOrd="0" presId="urn:microsoft.com/office/officeart/2005/8/layout/list1"/>
    <dgm:cxn modelId="{CB2D8231-F418-435D-9AC2-957F961334E9}" type="presOf" srcId="{5D7D5E19-DB95-48BB-8E37-2A773A055B90}" destId="{8FF09E73-7EE1-4632-AF30-176AB2D36E6E}" srcOrd="0" destOrd="0" presId="urn:microsoft.com/office/officeart/2005/8/layout/list1"/>
    <dgm:cxn modelId="{23740340-64E9-462B-ADEB-B26EFB5A3E27}" type="presOf" srcId="{F31D0215-43F8-49CB-B52A-675DC5FE1B26}" destId="{FD9BA434-76E7-4FAE-B081-40D008E2FC3C}" srcOrd="0" destOrd="0" presId="urn:microsoft.com/office/officeart/2005/8/layout/list1"/>
    <dgm:cxn modelId="{3C997F5C-60AC-48F5-BA55-89F6313437A4}" type="presOf" srcId="{5D7D5E19-DB95-48BB-8E37-2A773A055B90}" destId="{A0B19AC6-1300-409D-938D-C6DECEE2E293}" srcOrd="1" destOrd="0" presId="urn:microsoft.com/office/officeart/2005/8/layout/list1"/>
    <dgm:cxn modelId="{E710B14A-98DE-4579-A2D6-5399861C698D}" type="presOf" srcId="{BFB64D00-2A69-4871-B65E-C40E5AF24EC5}" destId="{738FD27E-613D-47A4-9A8C-0B4D8EB60EDE}" srcOrd="0" destOrd="0" presId="urn:microsoft.com/office/officeart/2005/8/layout/list1"/>
    <dgm:cxn modelId="{A6B9B89C-0609-47CE-A02B-4417807FBB60}" type="presOf" srcId="{3F6497FB-9FCF-43E5-804E-97733F0AE94F}" destId="{CC55C922-1749-4849-A619-F5CFDAA39E49}" srcOrd="0" destOrd="0" presId="urn:microsoft.com/office/officeart/2005/8/layout/list1"/>
    <dgm:cxn modelId="{F28891A8-935C-4D77-8475-44B2100C27EA}" type="presOf" srcId="{932547F9-F2D2-488B-823D-9A44CC0EDB38}" destId="{26559E34-7ED6-4F0A-A3E2-E3B5B6131BBF}" srcOrd="1" destOrd="0" presId="urn:microsoft.com/office/officeart/2005/8/layout/list1"/>
    <dgm:cxn modelId="{8F370FAC-64A5-40D4-A27C-C48E7BE69F6B}" type="presOf" srcId="{BFB64D00-2A69-4871-B65E-C40E5AF24EC5}" destId="{D15BFC42-AEFE-4694-80FC-D2E95E960F0D}" srcOrd="1" destOrd="0" presId="urn:microsoft.com/office/officeart/2005/8/layout/list1"/>
    <dgm:cxn modelId="{E432E3B4-9066-447D-A102-9692F873E6F6}" srcId="{3F6497FB-9FCF-43E5-804E-97733F0AE94F}" destId="{5D7D5E19-DB95-48BB-8E37-2A773A055B90}" srcOrd="1" destOrd="0" parTransId="{053E3E69-B516-4C1C-90AB-9BCAF698FD12}" sibTransId="{9E86E334-AD6A-4547-8EE3-546208BCB5DD}"/>
    <dgm:cxn modelId="{F6674FBC-56DB-433F-AED2-CD4CF5CB5983}" srcId="{3F6497FB-9FCF-43E5-804E-97733F0AE94F}" destId="{F31D0215-43F8-49CB-B52A-675DC5FE1B26}" srcOrd="0" destOrd="0" parTransId="{90463BA1-29DE-4BAE-B870-F0035D38EA4B}" sibTransId="{BA2046DB-874F-49A2-8CE1-C2B2DEDF93D8}"/>
    <dgm:cxn modelId="{0A1F6CCC-9ADC-49C8-BFC7-6125A4BCD37C}" srcId="{3F6497FB-9FCF-43E5-804E-97733F0AE94F}" destId="{932547F9-F2D2-488B-823D-9A44CC0EDB38}" srcOrd="3" destOrd="0" parTransId="{0BE0FDE1-E934-4C9C-825C-59F25D1B6E65}" sibTransId="{6F3F8F50-86B0-4872-AA5E-F760CD69415C}"/>
    <dgm:cxn modelId="{7A69612C-EB2D-43E0-B093-275E72C3F250}" type="presParOf" srcId="{CC55C922-1749-4849-A619-F5CFDAA39E49}" destId="{2B313B00-C227-4D05-9BDD-C2163FF5E75D}" srcOrd="0" destOrd="0" presId="urn:microsoft.com/office/officeart/2005/8/layout/list1"/>
    <dgm:cxn modelId="{BA8CFD1E-9E24-4505-9D0B-7F9C12AE78F4}" type="presParOf" srcId="{2B313B00-C227-4D05-9BDD-C2163FF5E75D}" destId="{FD9BA434-76E7-4FAE-B081-40D008E2FC3C}" srcOrd="0" destOrd="0" presId="urn:microsoft.com/office/officeart/2005/8/layout/list1"/>
    <dgm:cxn modelId="{312E3118-0BFD-4CE2-9AD1-54B7AF948F19}" type="presParOf" srcId="{2B313B00-C227-4D05-9BDD-C2163FF5E75D}" destId="{C403C6B2-18AB-436B-9C3F-DD409B1C1E7E}" srcOrd="1" destOrd="0" presId="urn:microsoft.com/office/officeart/2005/8/layout/list1"/>
    <dgm:cxn modelId="{420DCA50-6E06-4319-8449-2DA2F37EC3FF}" type="presParOf" srcId="{CC55C922-1749-4849-A619-F5CFDAA39E49}" destId="{32AFF598-00E2-40F3-8E90-5DD3A2F88A3C}" srcOrd="1" destOrd="0" presId="urn:microsoft.com/office/officeart/2005/8/layout/list1"/>
    <dgm:cxn modelId="{412FB4B9-1AE9-4F04-8AF0-41CC83CB09DE}" type="presParOf" srcId="{CC55C922-1749-4849-A619-F5CFDAA39E49}" destId="{17BB844C-424E-44DC-9108-555250A7146E}" srcOrd="2" destOrd="0" presId="urn:microsoft.com/office/officeart/2005/8/layout/list1"/>
    <dgm:cxn modelId="{9DCE0319-65F7-4F0F-9B0C-6BFBD95E5D02}" type="presParOf" srcId="{CC55C922-1749-4849-A619-F5CFDAA39E49}" destId="{902C5282-1B87-4DB2-8EF3-4D7506FCD02B}" srcOrd="3" destOrd="0" presId="urn:microsoft.com/office/officeart/2005/8/layout/list1"/>
    <dgm:cxn modelId="{2580E51D-F0D1-43A4-A36C-544D36911053}" type="presParOf" srcId="{CC55C922-1749-4849-A619-F5CFDAA39E49}" destId="{CA780824-9E3F-4BF1-A466-0D3039858083}" srcOrd="4" destOrd="0" presId="urn:microsoft.com/office/officeart/2005/8/layout/list1"/>
    <dgm:cxn modelId="{540743AA-C56B-4EF9-A601-18B737A2DE97}" type="presParOf" srcId="{CA780824-9E3F-4BF1-A466-0D3039858083}" destId="{8FF09E73-7EE1-4632-AF30-176AB2D36E6E}" srcOrd="0" destOrd="0" presId="urn:microsoft.com/office/officeart/2005/8/layout/list1"/>
    <dgm:cxn modelId="{19DD86BA-977F-4B43-BC8E-812E70E334D4}" type="presParOf" srcId="{CA780824-9E3F-4BF1-A466-0D3039858083}" destId="{A0B19AC6-1300-409D-938D-C6DECEE2E293}" srcOrd="1" destOrd="0" presId="urn:microsoft.com/office/officeart/2005/8/layout/list1"/>
    <dgm:cxn modelId="{EC813631-5A54-4AEF-AF5C-E4E57DFA5437}" type="presParOf" srcId="{CC55C922-1749-4849-A619-F5CFDAA39E49}" destId="{B3DF5C65-DB37-4B96-8B41-82826B2C2F47}" srcOrd="5" destOrd="0" presId="urn:microsoft.com/office/officeart/2005/8/layout/list1"/>
    <dgm:cxn modelId="{CC5AB5EA-DAD8-40EB-8F92-9182E43BF77D}" type="presParOf" srcId="{CC55C922-1749-4849-A619-F5CFDAA39E49}" destId="{38292454-578D-44CD-9FF4-60A0679A9344}" srcOrd="6" destOrd="0" presId="urn:microsoft.com/office/officeart/2005/8/layout/list1"/>
    <dgm:cxn modelId="{EBE3A20B-3B50-4BF4-9009-246AF16B50E4}" type="presParOf" srcId="{CC55C922-1749-4849-A619-F5CFDAA39E49}" destId="{CD8C3770-1BC4-47A3-9620-7C63EAC0BA03}" srcOrd="7" destOrd="0" presId="urn:microsoft.com/office/officeart/2005/8/layout/list1"/>
    <dgm:cxn modelId="{9FF7EB0E-415F-4823-B93D-C87296309CC7}" type="presParOf" srcId="{CC55C922-1749-4849-A619-F5CFDAA39E49}" destId="{F7106EF0-085D-457C-8CE0-BCA899240287}" srcOrd="8" destOrd="0" presId="urn:microsoft.com/office/officeart/2005/8/layout/list1"/>
    <dgm:cxn modelId="{B3818BEB-8F7E-421C-9FD1-633D1804FB24}" type="presParOf" srcId="{F7106EF0-085D-457C-8CE0-BCA899240287}" destId="{738FD27E-613D-47A4-9A8C-0B4D8EB60EDE}" srcOrd="0" destOrd="0" presId="urn:microsoft.com/office/officeart/2005/8/layout/list1"/>
    <dgm:cxn modelId="{82D59FA8-C552-466D-B57A-58FB91E84B4C}" type="presParOf" srcId="{F7106EF0-085D-457C-8CE0-BCA899240287}" destId="{D15BFC42-AEFE-4694-80FC-D2E95E960F0D}" srcOrd="1" destOrd="0" presId="urn:microsoft.com/office/officeart/2005/8/layout/list1"/>
    <dgm:cxn modelId="{7DDC34CD-BE1B-44CA-B3BE-AD43F538408C}" type="presParOf" srcId="{CC55C922-1749-4849-A619-F5CFDAA39E49}" destId="{A790DA69-E0B3-4ED0-89B2-392EA65ECC8D}" srcOrd="9" destOrd="0" presId="urn:microsoft.com/office/officeart/2005/8/layout/list1"/>
    <dgm:cxn modelId="{C358E6FD-0B60-4CAB-A6FC-1D8F05C7FD50}" type="presParOf" srcId="{CC55C922-1749-4849-A619-F5CFDAA39E49}" destId="{870F648D-7F1C-45AF-B637-3AEFE3BA34EA}" srcOrd="10" destOrd="0" presId="urn:microsoft.com/office/officeart/2005/8/layout/list1"/>
    <dgm:cxn modelId="{1B06597E-8247-4BBA-B091-21FD80800742}" type="presParOf" srcId="{CC55C922-1749-4849-A619-F5CFDAA39E49}" destId="{1E4281D6-37BA-4A91-8233-42C0A6D80F4D}" srcOrd="11" destOrd="0" presId="urn:microsoft.com/office/officeart/2005/8/layout/list1"/>
    <dgm:cxn modelId="{5FF410CC-5BAC-404E-9942-0A47B60ACA9F}" type="presParOf" srcId="{CC55C922-1749-4849-A619-F5CFDAA39E49}" destId="{73EBD632-BB83-4A89-881A-186C3E72C194}" srcOrd="12" destOrd="0" presId="urn:microsoft.com/office/officeart/2005/8/layout/list1"/>
    <dgm:cxn modelId="{181169C5-B653-47BD-A5B8-6966D9272A82}" type="presParOf" srcId="{73EBD632-BB83-4A89-881A-186C3E72C194}" destId="{A2DDCC3B-D11A-4D90-8CD7-88F48AAA0AC5}" srcOrd="0" destOrd="0" presId="urn:microsoft.com/office/officeart/2005/8/layout/list1"/>
    <dgm:cxn modelId="{1BC6CD0E-0633-4BC9-A916-18D1C160D1C9}" type="presParOf" srcId="{73EBD632-BB83-4A89-881A-186C3E72C194}" destId="{26559E34-7ED6-4F0A-A3E2-E3B5B6131BBF}" srcOrd="1" destOrd="0" presId="urn:microsoft.com/office/officeart/2005/8/layout/list1"/>
    <dgm:cxn modelId="{C4FB9CC1-3016-4197-B4D5-8C87E1075E84}" type="presParOf" srcId="{CC55C922-1749-4849-A619-F5CFDAA39E49}" destId="{5DB5D39E-2DE9-40D6-AC60-A554CF591F16}" srcOrd="13" destOrd="0" presId="urn:microsoft.com/office/officeart/2005/8/layout/list1"/>
    <dgm:cxn modelId="{3375DA85-811A-4EB4-A1B5-AA085E415760}" type="presParOf" srcId="{CC55C922-1749-4849-A619-F5CFDAA39E49}" destId="{0B37F8E8-C219-436F-9581-9D0209D2EFD1}" srcOrd="14"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2C454336-0BB5-486C-90E3-921CB87A638A}" type="doc">
      <dgm:prSet loTypeId="urn:microsoft.com/office/officeart/2005/8/layout/hList1" loCatId="list" qsTypeId="urn:microsoft.com/office/officeart/2005/8/quickstyle/simple1" qsCatId="simple" csTypeId="urn:microsoft.com/office/officeart/2005/8/colors/accent1_2" csCatId="accent1" phldr="1"/>
      <dgm:spPr/>
      <dgm:t>
        <a:bodyPr/>
        <a:lstStyle/>
        <a:p>
          <a:endParaRPr lang="en-US"/>
        </a:p>
      </dgm:t>
    </dgm:pt>
    <dgm:pt modelId="{44A43B51-4949-4979-837C-EE46F97BC8C4}">
      <dgm:prSet custT="1"/>
      <dgm:spPr/>
      <dgm:t>
        <a:bodyPr/>
        <a:lstStyle/>
        <a:p>
          <a:pPr rtl="0"/>
          <a:r>
            <a:rPr lang="en-GB" sz="2800" dirty="0"/>
            <a:t>Opportunities for actuaries</a:t>
          </a:r>
          <a:endParaRPr lang="en-US" sz="2800" dirty="0">
            <a:latin typeface="Arial"/>
            <a:cs typeface="Arial"/>
          </a:endParaRPr>
        </a:p>
      </dgm:t>
    </dgm:pt>
    <dgm:pt modelId="{2DE74EEE-F908-474B-A54F-EA7891F322B7}" type="parTrans" cxnId="{B0F8806B-9358-4828-80CB-F2BE0424A137}">
      <dgm:prSet/>
      <dgm:spPr/>
      <dgm:t>
        <a:bodyPr/>
        <a:lstStyle/>
        <a:p>
          <a:endParaRPr lang="en-US"/>
        </a:p>
      </dgm:t>
    </dgm:pt>
    <dgm:pt modelId="{F8C10C1E-5749-40D9-8794-40FFAFAEF020}" type="sibTrans" cxnId="{B0F8806B-9358-4828-80CB-F2BE0424A137}">
      <dgm:prSet/>
      <dgm:spPr/>
      <dgm:t>
        <a:bodyPr/>
        <a:lstStyle/>
        <a:p>
          <a:endParaRPr lang="en-US"/>
        </a:p>
      </dgm:t>
    </dgm:pt>
    <dgm:pt modelId="{DFC914FA-335D-44DA-B698-1323EBCAD56D}">
      <dgm:prSet custT="1"/>
      <dgm:spPr/>
      <dgm:t>
        <a:bodyPr/>
        <a:lstStyle/>
        <a:p>
          <a:pPr rtl="0"/>
          <a:r>
            <a:rPr lang="en-GB" sz="2400" dirty="0"/>
            <a:t>Regulatory focus on safe and responsible use of AI</a:t>
          </a:r>
          <a:endParaRPr lang="en-US" sz="2400" dirty="0">
            <a:latin typeface="Arial"/>
            <a:cs typeface="Arial"/>
          </a:endParaRPr>
        </a:p>
      </dgm:t>
    </dgm:pt>
    <dgm:pt modelId="{FE14F8CD-7C62-44F2-87AB-0C6A2EB01B28}" type="parTrans" cxnId="{1E8983AC-4F51-4135-999E-7CC1A84272DE}">
      <dgm:prSet/>
      <dgm:spPr/>
      <dgm:t>
        <a:bodyPr/>
        <a:lstStyle/>
        <a:p>
          <a:endParaRPr lang="en-US"/>
        </a:p>
      </dgm:t>
    </dgm:pt>
    <dgm:pt modelId="{0F815BBB-F48D-4A20-B620-07305DB88300}" type="sibTrans" cxnId="{1E8983AC-4F51-4135-999E-7CC1A84272DE}">
      <dgm:prSet/>
      <dgm:spPr/>
      <dgm:t>
        <a:bodyPr/>
        <a:lstStyle/>
        <a:p>
          <a:endParaRPr lang="en-US"/>
        </a:p>
      </dgm:t>
    </dgm:pt>
    <dgm:pt modelId="{7CED3F7B-DC3F-481F-944E-DE1A1C64593A}">
      <dgm:prSet phldr="0"/>
      <dgm:spPr/>
      <dgm:t>
        <a:bodyPr/>
        <a:lstStyle/>
        <a:p>
          <a:pPr algn="ctr" rtl="0">
            <a:buNone/>
          </a:pPr>
          <a:r>
            <a:rPr lang="en-GB" dirty="0">
              <a:latin typeface="Arial"/>
              <a:cs typeface="Arial"/>
            </a:rPr>
            <a:t>To remain competitive actuaries will need evolving resources covering professional development and standards to support them as builders or users of AI systems and outputs.</a:t>
          </a:r>
          <a:endParaRPr lang="en-US" dirty="0">
            <a:latin typeface="Arial"/>
            <a:cs typeface="Arial"/>
          </a:endParaRPr>
        </a:p>
      </dgm:t>
    </dgm:pt>
    <dgm:pt modelId="{18CA590F-1318-48A6-A145-65E6EC9048C2}" type="parTrans" cxnId="{E4A75C32-92B4-4F04-8E4B-2D56F551964C}">
      <dgm:prSet/>
      <dgm:spPr/>
      <dgm:t>
        <a:bodyPr/>
        <a:lstStyle/>
        <a:p>
          <a:endParaRPr lang="en-GB"/>
        </a:p>
      </dgm:t>
    </dgm:pt>
    <dgm:pt modelId="{7166191B-1C81-491D-BEF8-CA8EDC03C34E}" type="sibTrans" cxnId="{E4A75C32-92B4-4F04-8E4B-2D56F551964C}">
      <dgm:prSet/>
      <dgm:spPr/>
      <dgm:t>
        <a:bodyPr/>
        <a:lstStyle/>
        <a:p>
          <a:endParaRPr lang="en-GB"/>
        </a:p>
      </dgm:t>
    </dgm:pt>
    <dgm:pt modelId="{50F9DC9E-5B83-4502-B103-502D23FF9387}">
      <dgm:prSet phldr="0"/>
      <dgm:spPr/>
      <dgm:t>
        <a:bodyPr/>
        <a:lstStyle/>
        <a:p>
          <a:pPr>
            <a:buNone/>
          </a:pPr>
          <a:r>
            <a:rPr lang="en-GB" dirty="0"/>
            <a:t>There will be challenges in ensuring standards and guidance remain proportionate and relevant to the growing applications of data science and AI where actuaries may apply their skills, whilst recognising the changing risk landscape.</a:t>
          </a:r>
        </a:p>
      </dgm:t>
    </dgm:pt>
    <dgm:pt modelId="{8C66BC89-A1DA-4037-B21C-FA564BBE49EA}" type="parTrans" cxnId="{693AF2F4-BD07-4535-B304-39806E0A72AC}">
      <dgm:prSet/>
      <dgm:spPr/>
      <dgm:t>
        <a:bodyPr/>
        <a:lstStyle/>
        <a:p>
          <a:endParaRPr lang="en-GB"/>
        </a:p>
      </dgm:t>
    </dgm:pt>
    <dgm:pt modelId="{B1BF8A4C-2658-42E5-9E14-118D29D74200}" type="sibTrans" cxnId="{693AF2F4-BD07-4535-B304-39806E0A72AC}">
      <dgm:prSet/>
      <dgm:spPr/>
      <dgm:t>
        <a:bodyPr/>
        <a:lstStyle/>
        <a:p>
          <a:endParaRPr lang="en-GB"/>
        </a:p>
      </dgm:t>
    </dgm:pt>
    <dgm:pt modelId="{E70D8DFE-40BD-4DCC-B450-8925C16D7399}" type="pres">
      <dgm:prSet presAssocID="{2C454336-0BB5-486C-90E3-921CB87A638A}" presName="Name0" presStyleCnt="0">
        <dgm:presLayoutVars>
          <dgm:dir/>
          <dgm:animLvl val="lvl"/>
          <dgm:resizeHandles val="exact"/>
        </dgm:presLayoutVars>
      </dgm:prSet>
      <dgm:spPr/>
    </dgm:pt>
    <dgm:pt modelId="{B6F8D241-05B3-4AA9-8623-4E3EB77A7B63}" type="pres">
      <dgm:prSet presAssocID="{44A43B51-4949-4979-837C-EE46F97BC8C4}" presName="composite" presStyleCnt="0"/>
      <dgm:spPr/>
    </dgm:pt>
    <dgm:pt modelId="{575B032F-441F-4D49-848B-8B639DF813AF}" type="pres">
      <dgm:prSet presAssocID="{44A43B51-4949-4979-837C-EE46F97BC8C4}" presName="parTx" presStyleLbl="alignNode1" presStyleIdx="0" presStyleCnt="2">
        <dgm:presLayoutVars>
          <dgm:chMax val="0"/>
          <dgm:chPref val="0"/>
          <dgm:bulletEnabled val="1"/>
        </dgm:presLayoutVars>
      </dgm:prSet>
      <dgm:spPr/>
    </dgm:pt>
    <dgm:pt modelId="{E20A59AE-A360-4487-94DF-C87223FB5012}" type="pres">
      <dgm:prSet presAssocID="{44A43B51-4949-4979-837C-EE46F97BC8C4}" presName="desTx" presStyleLbl="alignAccFollowNode1" presStyleIdx="0" presStyleCnt="2">
        <dgm:presLayoutVars>
          <dgm:bulletEnabled val="1"/>
        </dgm:presLayoutVars>
      </dgm:prSet>
      <dgm:spPr/>
    </dgm:pt>
    <dgm:pt modelId="{0568165B-4C73-46FD-B36C-5659D440E5A7}" type="pres">
      <dgm:prSet presAssocID="{F8C10C1E-5749-40D9-8794-40FFAFAEF020}" presName="space" presStyleCnt="0"/>
      <dgm:spPr/>
    </dgm:pt>
    <dgm:pt modelId="{C1F89D65-E081-48E6-80CD-012B6A67A333}" type="pres">
      <dgm:prSet presAssocID="{DFC914FA-335D-44DA-B698-1323EBCAD56D}" presName="composite" presStyleCnt="0"/>
      <dgm:spPr/>
    </dgm:pt>
    <dgm:pt modelId="{B334B043-F353-49C1-98E3-C97E525694C5}" type="pres">
      <dgm:prSet presAssocID="{DFC914FA-335D-44DA-B698-1323EBCAD56D}" presName="parTx" presStyleLbl="alignNode1" presStyleIdx="1" presStyleCnt="2">
        <dgm:presLayoutVars>
          <dgm:chMax val="0"/>
          <dgm:chPref val="0"/>
          <dgm:bulletEnabled val="1"/>
        </dgm:presLayoutVars>
      </dgm:prSet>
      <dgm:spPr/>
    </dgm:pt>
    <dgm:pt modelId="{6F8824E8-0036-4532-BDB6-C8FA67F291DD}" type="pres">
      <dgm:prSet presAssocID="{DFC914FA-335D-44DA-B698-1323EBCAD56D}" presName="desTx" presStyleLbl="alignAccFollowNode1" presStyleIdx="1" presStyleCnt="2">
        <dgm:presLayoutVars>
          <dgm:bulletEnabled val="1"/>
        </dgm:presLayoutVars>
      </dgm:prSet>
      <dgm:spPr/>
    </dgm:pt>
  </dgm:ptLst>
  <dgm:cxnLst>
    <dgm:cxn modelId="{47D67E03-F154-47B6-9264-1C4EE4F08F6C}" type="presOf" srcId="{50F9DC9E-5B83-4502-B103-502D23FF9387}" destId="{6F8824E8-0036-4532-BDB6-C8FA67F291DD}" srcOrd="0" destOrd="0" presId="urn:microsoft.com/office/officeart/2005/8/layout/hList1"/>
    <dgm:cxn modelId="{E4A75C32-92B4-4F04-8E4B-2D56F551964C}" srcId="{44A43B51-4949-4979-837C-EE46F97BC8C4}" destId="{7CED3F7B-DC3F-481F-944E-DE1A1C64593A}" srcOrd="0" destOrd="0" parTransId="{18CA590F-1318-48A6-A145-65E6EC9048C2}" sibTransId="{7166191B-1C81-491D-BEF8-CA8EDC03C34E}"/>
    <dgm:cxn modelId="{B0F8806B-9358-4828-80CB-F2BE0424A137}" srcId="{2C454336-0BB5-486C-90E3-921CB87A638A}" destId="{44A43B51-4949-4979-837C-EE46F97BC8C4}" srcOrd="0" destOrd="0" parTransId="{2DE74EEE-F908-474B-A54F-EA7891F322B7}" sibTransId="{F8C10C1E-5749-40D9-8794-40FFAFAEF020}"/>
    <dgm:cxn modelId="{3F6B6673-4FE0-48EC-B80D-6B9814DC8BB9}" type="presOf" srcId="{DFC914FA-335D-44DA-B698-1323EBCAD56D}" destId="{B334B043-F353-49C1-98E3-C97E525694C5}" srcOrd="0" destOrd="0" presId="urn:microsoft.com/office/officeart/2005/8/layout/hList1"/>
    <dgm:cxn modelId="{67581A85-1102-4E60-BBB2-B466F2E62FE5}" type="presOf" srcId="{7CED3F7B-DC3F-481F-944E-DE1A1C64593A}" destId="{E20A59AE-A360-4487-94DF-C87223FB5012}" srcOrd="0" destOrd="0" presId="urn:microsoft.com/office/officeart/2005/8/layout/hList1"/>
    <dgm:cxn modelId="{447D62A8-AB5A-41E6-B192-C2C4E368C7E9}" type="presOf" srcId="{44A43B51-4949-4979-837C-EE46F97BC8C4}" destId="{575B032F-441F-4D49-848B-8B639DF813AF}" srcOrd="0" destOrd="0" presId="urn:microsoft.com/office/officeart/2005/8/layout/hList1"/>
    <dgm:cxn modelId="{1E8983AC-4F51-4135-999E-7CC1A84272DE}" srcId="{2C454336-0BB5-486C-90E3-921CB87A638A}" destId="{DFC914FA-335D-44DA-B698-1323EBCAD56D}" srcOrd="1" destOrd="0" parTransId="{FE14F8CD-7C62-44F2-87AB-0C6A2EB01B28}" sibTransId="{0F815BBB-F48D-4A20-B620-07305DB88300}"/>
    <dgm:cxn modelId="{F50054D9-61A7-4756-A157-398A5EB4E2CF}" type="presOf" srcId="{2C454336-0BB5-486C-90E3-921CB87A638A}" destId="{E70D8DFE-40BD-4DCC-B450-8925C16D7399}" srcOrd="0" destOrd="0" presId="urn:microsoft.com/office/officeart/2005/8/layout/hList1"/>
    <dgm:cxn modelId="{693AF2F4-BD07-4535-B304-39806E0A72AC}" srcId="{DFC914FA-335D-44DA-B698-1323EBCAD56D}" destId="{50F9DC9E-5B83-4502-B103-502D23FF9387}" srcOrd="0" destOrd="0" parTransId="{8C66BC89-A1DA-4037-B21C-FA564BBE49EA}" sibTransId="{B1BF8A4C-2658-42E5-9E14-118D29D74200}"/>
    <dgm:cxn modelId="{87960C51-7EB4-4858-8E91-F5F47CA0A82C}" type="presParOf" srcId="{E70D8DFE-40BD-4DCC-B450-8925C16D7399}" destId="{B6F8D241-05B3-4AA9-8623-4E3EB77A7B63}" srcOrd="0" destOrd="0" presId="urn:microsoft.com/office/officeart/2005/8/layout/hList1"/>
    <dgm:cxn modelId="{9D1EA2EC-78EF-4EFD-9B8B-033047198B37}" type="presParOf" srcId="{B6F8D241-05B3-4AA9-8623-4E3EB77A7B63}" destId="{575B032F-441F-4D49-848B-8B639DF813AF}" srcOrd="0" destOrd="0" presId="urn:microsoft.com/office/officeart/2005/8/layout/hList1"/>
    <dgm:cxn modelId="{4E593B14-62A9-4A17-8C1C-D39A3141954A}" type="presParOf" srcId="{B6F8D241-05B3-4AA9-8623-4E3EB77A7B63}" destId="{E20A59AE-A360-4487-94DF-C87223FB5012}" srcOrd="1" destOrd="0" presId="urn:microsoft.com/office/officeart/2005/8/layout/hList1"/>
    <dgm:cxn modelId="{B6E4EEE6-68C8-4152-ACFD-8F805141A436}" type="presParOf" srcId="{E70D8DFE-40BD-4DCC-B450-8925C16D7399}" destId="{0568165B-4C73-46FD-B36C-5659D440E5A7}" srcOrd="1" destOrd="0" presId="urn:microsoft.com/office/officeart/2005/8/layout/hList1"/>
    <dgm:cxn modelId="{3A77203C-ED12-4F8A-B24F-0A71B4BCFF6F}" type="presParOf" srcId="{E70D8DFE-40BD-4DCC-B450-8925C16D7399}" destId="{C1F89D65-E081-48E6-80CD-012B6A67A333}" srcOrd="2" destOrd="0" presId="urn:microsoft.com/office/officeart/2005/8/layout/hList1"/>
    <dgm:cxn modelId="{FC99F1EE-BB69-4C1D-8848-EE850DF5B0AE}" type="presParOf" srcId="{C1F89D65-E081-48E6-80CD-012B6A67A333}" destId="{B334B043-F353-49C1-98E3-C97E525694C5}" srcOrd="0" destOrd="0" presId="urn:microsoft.com/office/officeart/2005/8/layout/hList1"/>
    <dgm:cxn modelId="{2B1610C8-EFDC-4AC5-A370-D8A2FF2FCD21}" type="presParOf" srcId="{C1F89D65-E081-48E6-80CD-012B6A67A333}" destId="{6F8824E8-0036-4532-BDB6-C8FA67F291DD}" srcOrd="1" destOrd="0" presId="urn:microsoft.com/office/officeart/2005/8/layout/h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6CF0EA16-BB69-47D9-87F3-66CCB1A57583}" type="doc">
      <dgm:prSet loTypeId="urn:microsoft.com/office/officeart/2005/8/layout/default" loCatId="list" qsTypeId="urn:microsoft.com/office/officeart/2005/8/quickstyle/simple4" qsCatId="simple" csTypeId="urn:microsoft.com/office/officeart/2005/8/colors/accent3_2" csCatId="accent3" phldr="1"/>
      <dgm:spPr/>
      <dgm:t>
        <a:bodyPr/>
        <a:lstStyle/>
        <a:p>
          <a:endParaRPr lang="en-GB"/>
        </a:p>
      </dgm:t>
    </dgm:pt>
    <dgm:pt modelId="{F6F73906-3A42-4319-91DC-AAE853EC7856}">
      <dgm:prSet phldrT="[Text]"/>
      <dgm:spPr>
        <a:solidFill>
          <a:schemeClr val="accent1"/>
        </a:solidFill>
      </dgm:spPr>
      <dgm:t>
        <a:bodyPr/>
        <a:lstStyle/>
        <a:p>
          <a:r>
            <a:rPr lang="en-GB" dirty="0"/>
            <a:t>Machine learning techniques in GI Pricing</a:t>
          </a:r>
        </a:p>
      </dgm:t>
    </dgm:pt>
    <dgm:pt modelId="{A866FD9D-6902-474F-8B8C-A07F6CD2BF41}" type="parTrans" cxnId="{E5A05DCB-8C96-4306-AF85-8E8EAF733748}">
      <dgm:prSet/>
      <dgm:spPr/>
      <dgm:t>
        <a:bodyPr/>
        <a:lstStyle/>
        <a:p>
          <a:endParaRPr lang="en-GB"/>
        </a:p>
      </dgm:t>
    </dgm:pt>
    <dgm:pt modelId="{21182B37-829C-4CD1-AD54-DEAF036507FD}" type="sibTrans" cxnId="{E5A05DCB-8C96-4306-AF85-8E8EAF733748}">
      <dgm:prSet/>
      <dgm:spPr/>
      <dgm:t>
        <a:bodyPr/>
        <a:lstStyle/>
        <a:p>
          <a:endParaRPr lang="en-GB"/>
        </a:p>
      </dgm:t>
    </dgm:pt>
    <dgm:pt modelId="{8B6EA9D3-6A8E-4128-9FDD-85EC3792CBFD}">
      <dgm:prSet phldrT="[Text]"/>
      <dgm:spPr>
        <a:solidFill>
          <a:schemeClr val="accent1"/>
        </a:solidFill>
      </dgm:spPr>
      <dgm:t>
        <a:bodyPr/>
        <a:lstStyle/>
        <a:p>
          <a:r>
            <a:rPr lang="en-GB" dirty="0"/>
            <a:t>Enhanced mortality experience analysis</a:t>
          </a:r>
        </a:p>
      </dgm:t>
    </dgm:pt>
    <dgm:pt modelId="{34D4BE36-6C78-4CD3-BA9D-2E3708076010}" type="parTrans" cxnId="{DA0DA96E-04A4-4078-B024-40E5D5E67E1B}">
      <dgm:prSet/>
      <dgm:spPr/>
      <dgm:t>
        <a:bodyPr/>
        <a:lstStyle/>
        <a:p>
          <a:endParaRPr lang="en-GB"/>
        </a:p>
      </dgm:t>
    </dgm:pt>
    <dgm:pt modelId="{38A84101-97F3-47AA-A207-23A5E8B282C6}" type="sibTrans" cxnId="{DA0DA96E-04A4-4078-B024-40E5D5E67E1B}">
      <dgm:prSet/>
      <dgm:spPr/>
      <dgm:t>
        <a:bodyPr/>
        <a:lstStyle/>
        <a:p>
          <a:endParaRPr lang="en-GB"/>
        </a:p>
      </dgm:t>
    </dgm:pt>
    <dgm:pt modelId="{64157346-D3CA-4984-B124-9DD576614632}">
      <dgm:prSet phldrT="[Text]"/>
      <dgm:spPr>
        <a:solidFill>
          <a:schemeClr val="accent1"/>
        </a:solidFill>
      </dgm:spPr>
      <dgm:t>
        <a:bodyPr/>
        <a:lstStyle/>
        <a:p>
          <a:r>
            <a:rPr lang="en-GB" dirty="0"/>
            <a:t>Analysing claims data</a:t>
          </a:r>
        </a:p>
      </dgm:t>
    </dgm:pt>
    <dgm:pt modelId="{79BE5FEB-238E-4353-A2F0-E152BE07EBAF}" type="parTrans" cxnId="{02CA8634-FC5A-4CF5-9FDA-7972389EC576}">
      <dgm:prSet/>
      <dgm:spPr/>
      <dgm:t>
        <a:bodyPr/>
        <a:lstStyle/>
        <a:p>
          <a:endParaRPr lang="en-GB"/>
        </a:p>
      </dgm:t>
    </dgm:pt>
    <dgm:pt modelId="{7D674F33-CF30-494A-88F1-6E484FB110D3}" type="sibTrans" cxnId="{02CA8634-FC5A-4CF5-9FDA-7972389EC576}">
      <dgm:prSet/>
      <dgm:spPr/>
      <dgm:t>
        <a:bodyPr/>
        <a:lstStyle/>
        <a:p>
          <a:endParaRPr lang="en-GB"/>
        </a:p>
      </dgm:t>
    </dgm:pt>
    <dgm:pt modelId="{7C2280A1-DEF7-4C4E-97DD-6B782EED04FC}">
      <dgm:prSet phldrT="[Text]"/>
      <dgm:spPr>
        <a:solidFill>
          <a:schemeClr val="accent1"/>
        </a:solidFill>
      </dgm:spPr>
      <dgm:t>
        <a:bodyPr/>
        <a:lstStyle/>
        <a:p>
          <a:r>
            <a:rPr lang="en-GB" dirty="0"/>
            <a:t>Building product models using LLM tools</a:t>
          </a:r>
        </a:p>
      </dgm:t>
    </dgm:pt>
    <dgm:pt modelId="{3495AFB7-5859-4DBF-8FC0-226DBA2E08B4}" type="parTrans" cxnId="{582B1419-EB43-40F2-B18A-D9B819E634DB}">
      <dgm:prSet/>
      <dgm:spPr/>
      <dgm:t>
        <a:bodyPr/>
        <a:lstStyle/>
        <a:p>
          <a:endParaRPr lang="en-GB"/>
        </a:p>
      </dgm:t>
    </dgm:pt>
    <dgm:pt modelId="{90758A8E-E5E2-4FC1-AD2F-CC4BF570C6B3}" type="sibTrans" cxnId="{582B1419-EB43-40F2-B18A-D9B819E634DB}">
      <dgm:prSet/>
      <dgm:spPr/>
      <dgm:t>
        <a:bodyPr/>
        <a:lstStyle/>
        <a:p>
          <a:endParaRPr lang="en-GB"/>
        </a:p>
      </dgm:t>
    </dgm:pt>
    <dgm:pt modelId="{511D128F-7737-40C8-ADBE-02CB3F3DFFAD}">
      <dgm:prSet phldrT="[Text]"/>
      <dgm:spPr>
        <a:solidFill>
          <a:schemeClr val="accent1"/>
        </a:solidFill>
      </dgm:spPr>
      <dgm:t>
        <a:bodyPr/>
        <a:lstStyle/>
        <a:p>
          <a:r>
            <a:rPr lang="en-GB" dirty="0"/>
            <a:t>Enhanced underwriting approaches</a:t>
          </a:r>
        </a:p>
      </dgm:t>
    </dgm:pt>
    <dgm:pt modelId="{7CE2311F-8401-4B63-882F-7BACDD36DDE5}" type="parTrans" cxnId="{C342807E-F6A7-46B5-A2F2-3895D9FB8DA4}">
      <dgm:prSet/>
      <dgm:spPr/>
      <dgm:t>
        <a:bodyPr/>
        <a:lstStyle/>
        <a:p>
          <a:endParaRPr lang="en-GB"/>
        </a:p>
      </dgm:t>
    </dgm:pt>
    <dgm:pt modelId="{96CB15A8-2748-4B62-8428-66A22050D1EA}" type="sibTrans" cxnId="{C342807E-F6A7-46B5-A2F2-3895D9FB8DA4}">
      <dgm:prSet/>
      <dgm:spPr/>
      <dgm:t>
        <a:bodyPr/>
        <a:lstStyle/>
        <a:p>
          <a:endParaRPr lang="en-GB"/>
        </a:p>
      </dgm:t>
    </dgm:pt>
    <dgm:pt modelId="{5B7011DC-666B-4EC4-8272-DB94B96FFE71}">
      <dgm:prSet/>
      <dgm:spPr>
        <a:solidFill>
          <a:schemeClr val="accent1"/>
        </a:solidFill>
      </dgm:spPr>
      <dgm:t>
        <a:bodyPr/>
        <a:lstStyle/>
        <a:p>
          <a:r>
            <a:rPr lang="en-GB" dirty="0"/>
            <a:t>Challenger models in risk management</a:t>
          </a:r>
        </a:p>
      </dgm:t>
    </dgm:pt>
    <dgm:pt modelId="{5C058B75-B8D1-40EF-B2FA-CB3BD8859F8A}" type="parTrans" cxnId="{BD9E5A21-9626-40AD-BB1C-9796B4B170B0}">
      <dgm:prSet/>
      <dgm:spPr/>
      <dgm:t>
        <a:bodyPr/>
        <a:lstStyle/>
        <a:p>
          <a:endParaRPr lang="en-GB"/>
        </a:p>
      </dgm:t>
    </dgm:pt>
    <dgm:pt modelId="{62C13E8F-DD22-4279-9109-12B10EAD75D2}" type="sibTrans" cxnId="{BD9E5A21-9626-40AD-BB1C-9796B4B170B0}">
      <dgm:prSet/>
      <dgm:spPr/>
      <dgm:t>
        <a:bodyPr/>
        <a:lstStyle/>
        <a:p>
          <a:endParaRPr lang="en-GB"/>
        </a:p>
      </dgm:t>
    </dgm:pt>
    <dgm:pt modelId="{607FC46D-837D-48B7-8091-2383B8394A00}">
      <dgm:prSet/>
      <dgm:spPr>
        <a:solidFill>
          <a:schemeClr val="accent1"/>
        </a:solidFill>
      </dgm:spPr>
      <dgm:t>
        <a:bodyPr/>
        <a:lstStyle/>
        <a:p>
          <a:r>
            <a:rPr lang="en-GB" dirty="0"/>
            <a:t>Analysing loan portfolios</a:t>
          </a:r>
        </a:p>
      </dgm:t>
    </dgm:pt>
    <dgm:pt modelId="{E61DB1B0-0C35-49BA-AA2E-3D4D896DC625}" type="parTrans" cxnId="{72AB7DDC-1197-4C88-99F1-60D4A5CE9703}">
      <dgm:prSet/>
      <dgm:spPr/>
      <dgm:t>
        <a:bodyPr/>
        <a:lstStyle/>
        <a:p>
          <a:endParaRPr lang="en-GB"/>
        </a:p>
      </dgm:t>
    </dgm:pt>
    <dgm:pt modelId="{B88CBDD5-2E05-438E-B217-8295784965D1}" type="sibTrans" cxnId="{72AB7DDC-1197-4C88-99F1-60D4A5CE9703}">
      <dgm:prSet/>
      <dgm:spPr/>
      <dgm:t>
        <a:bodyPr/>
        <a:lstStyle/>
        <a:p>
          <a:endParaRPr lang="en-GB"/>
        </a:p>
      </dgm:t>
    </dgm:pt>
    <dgm:pt modelId="{22EABBD7-8A65-487D-9558-D4077BAF48FE}">
      <dgm:prSet/>
      <dgm:spPr>
        <a:solidFill>
          <a:schemeClr val="accent1"/>
        </a:solidFill>
      </dgm:spPr>
      <dgm:t>
        <a:bodyPr/>
        <a:lstStyle/>
        <a:p>
          <a:r>
            <a:rPr lang="en-GB" dirty="0"/>
            <a:t>Applying machine learning to lapse analysis</a:t>
          </a:r>
        </a:p>
      </dgm:t>
    </dgm:pt>
    <dgm:pt modelId="{977005EC-DFE1-478E-AB6E-0A523DA76DE3}" type="parTrans" cxnId="{E7D2B5F4-7A6D-4EB7-BD1C-5B8240EA7BA6}">
      <dgm:prSet/>
      <dgm:spPr/>
      <dgm:t>
        <a:bodyPr/>
        <a:lstStyle/>
        <a:p>
          <a:endParaRPr lang="en-GB"/>
        </a:p>
      </dgm:t>
    </dgm:pt>
    <dgm:pt modelId="{F0EA50F4-7793-433B-8D5D-5BF4077239EE}" type="sibTrans" cxnId="{E7D2B5F4-7A6D-4EB7-BD1C-5B8240EA7BA6}">
      <dgm:prSet/>
      <dgm:spPr/>
      <dgm:t>
        <a:bodyPr/>
        <a:lstStyle/>
        <a:p>
          <a:endParaRPr lang="en-GB"/>
        </a:p>
      </dgm:t>
    </dgm:pt>
    <dgm:pt modelId="{8BD2EBA3-794D-4611-A307-D2ECE8E2458E}" type="pres">
      <dgm:prSet presAssocID="{6CF0EA16-BB69-47D9-87F3-66CCB1A57583}" presName="diagram" presStyleCnt="0">
        <dgm:presLayoutVars>
          <dgm:dir/>
          <dgm:resizeHandles val="exact"/>
        </dgm:presLayoutVars>
      </dgm:prSet>
      <dgm:spPr/>
    </dgm:pt>
    <dgm:pt modelId="{8C6C13DD-9791-468D-8125-5674BEC4DFA6}" type="pres">
      <dgm:prSet presAssocID="{F6F73906-3A42-4319-91DC-AAE853EC7856}" presName="node" presStyleLbl="node1" presStyleIdx="0" presStyleCnt="8">
        <dgm:presLayoutVars>
          <dgm:bulletEnabled val="1"/>
        </dgm:presLayoutVars>
      </dgm:prSet>
      <dgm:spPr/>
    </dgm:pt>
    <dgm:pt modelId="{59BF6E73-1B4D-4744-8B3E-8B97584FA7E2}" type="pres">
      <dgm:prSet presAssocID="{21182B37-829C-4CD1-AD54-DEAF036507FD}" presName="sibTrans" presStyleCnt="0"/>
      <dgm:spPr/>
    </dgm:pt>
    <dgm:pt modelId="{A0D682F9-D976-4B76-9D09-621C1803E31C}" type="pres">
      <dgm:prSet presAssocID="{8B6EA9D3-6A8E-4128-9FDD-85EC3792CBFD}" presName="node" presStyleLbl="node1" presStyleIdx="1" presStyleCnt="8">
        <dgm:presLayoutVars>
          <dgm:bulletEnabled val="1"/>
        </dgm:presLayoutVars>
      </dgm:prSet>
      <dgm:spPr/>
    </dgm:pt>
    <dgm:pt modelId="{B06DB448-8AEA-4279-894E-1A313A3A9878}" type="pres">
      <dgm:prSet presAssocID="{38A84101-97F3-47AA-A207-23A5E8B282C6}" presName="sibTrans" presStyleCnt="0"/>
      <dgm:spPr/>
    </dgm:pt>
    <dgm:pt modelId="{C3F0F666-34AC-40F7-B644-505ADF766B9E}" type="pres">
      <dgm:prSet presAssocID="{64157346-D3CA-4984-B124-9DD576614632}" presName="node" presStyleLbl="node1" presStyleIdx="2" presStyleCnt="8">
        <dgm:presLayoutVars>
          <dgm:bulletEnabled val="1"/>
        </dgm:presLayoutVars>
      </dgm:prSet>
      <dgm:spPr/>
    </dgm:pt>
    <dgm:pt modelId="{E68DEFDC-AC90-4EFF-9A00-DD249D9A83B9}" type="pres">
      <dgm:prSet presAssocID="{7D674F33-CF30-494A-88F1-6E484FB110D3}" presName="sibTrans" presStyleCnt="0"/>
      <dgm:spPr/>
    </dgm:pt>
    <dgm:pt modelId="{F70EEC4D-2B88-4614-914D-1B7A904EF20D}" type="pres">
      <dgm:prSet presAssocID="{7C2280A1-DEF7-4C4E-97DD-6B782EED04FC}" presName="node" presStyleLbl="node1" presStyleIdx="3" presStyleCnt="8">
        <dgm:presLayoutVars>
          <dgm:bulletEnabled val="1"/>
        </dgm:presLayoutVars>
      </dgm:prSet>
      <dgm:spPr/>
    </dgm:pt>
    <dgm:pt modelId="{A92C94C3-51B6-4A0D-A5AA-625D26C3BCCA}" type="pres">
      <dgm:prSet presAssocID="{90758A8E-E5E2-4FC1-AD2F-CC4BF570C6B3}" presName="sibTrans" presStyleCnt="0"/>
      <dgm:spPr/>
    </dgm:pt>
    <dgm:pt modelId="{EEF2E86F-1B11-4198-A136-E285470AD410}" type="pres">
      <dgm:prSet presAssocID="{5B7011DC-666B-4EC4-8272-DB94B96FFE71}" presName="node" presStyleLbl="node1" presStyleIdx="4" presStyleCnt="8">
        <dgm:presLayoutVars>
          <dgm:bulletEnabled val="1"/>
        </dgm:presLayoutVars>
      </dgm:prSet>
      <dgm:spPr/>
    </dgm:pt>
    <dgm:pt modelId="{82E8FDCE-7740-4579-B211-FC7213967D6D}" type="pres">
      <dgm:prSet presAssocID="{62C13E8F-DD22-4279-9109-12B10EAD75D2}" presName="sibTrans" presStyleCnt="0"/>
      <dgm:spPr/>
    </dgm:pt>
    <dgm:pt modelId="{6B077531-E34E-4E76-8686-46F003700300}" type="pres">
      <dgm:prSet presAssocID="{22EABBD7-8A65-487D-9558-D4077BAF48FE}" presName="node" presStyleLbl="node1" presStyleIdx="5" presStyleCnt="8">
        <dgm:presLayoutVars>
          <dgm:bulletEnabled val="1"/>
        </dgm:presLayoutVars>
      </dgm:prSet>
      <dgm:spPr/>
    </dgm:pt>
    <dgm:pt modelId="{79AD174D-5FA6-4A20-84CC-BAD221689C17}" type="pres">
      <dgm:prSet presAssocID="{F0EA50F4-7793-433B-8D5D-5BF4077239EE}" presName="sibTrans" presStyleCnt="0"/>
      <dgm:spPr/>
    </dgm:pt>
    <dgm:pt modelId="{046B593B-3FF8-4AA0-8DEC-E6B0A1D945FD}" type="pres">
      <dgm:prSet presAssocID="{607FC46D-837D-48B7-8091-2383B8394A00}" presName="node" presStyleLbl="node1" presStyleIdx="6" presStyleCnt="8">
        <dgm:presLayoutVars>
          <dgm:bulletEnabled val="1"/>
        </dgm:presLayoutVars>
      </dgm:prSet>
      <dgm:spPr/>
    </dgm:pt>
    <dgm:pt modelId="{2DF8C4F6-415C-4EE8-8BF0-C5363A7F9CD1}" type="pres">
      <dgm:prSet presAssocID="{B88CBDD5-2E05-438E-B217-8295784965D1}" presName="sibTrans" presStyleCnt="0"/>
      <dgm:spPr/>
    </dgm:pt>
    <dgm:pt modelId="{98D7AA58-4058-427E-A045-C4CD44F47DDB}" type="pres">
      <dgm:prSet presAssocID="{511D128F-7737-40C8-ADBE-02CB3F3DFFAD}" presName="node" presStyleLbl="node1" presStyleIdx="7" presStyleCnt="8">
        <dgm:presLayoutVars>
          <dgm:bulletEnabled val="1"/>
        </dgm:presLayoutVars>
      </dgm:prSet>
      <dgm:spPr/>
    </dgm:pt>
  </dgm:ptLst>
  <dgm:cxnLst>
    <dgm:cxn modelId="{582B1419-EB43-40F2-B18A-D9B819E634DB}" srcId="{6CF0EA16-BB69-47D9-87F3-66CCB1A57583}" destId="{7C2280A1-DEF7-4C4E-97DD-6B782EED04FC}" srcOrd="3" destOrd="0" parTransId="{3495AFB7-5859-4DBF-8FC0-226DBA2E08B4}" sibTransId="{90758A8E-E5E2-4FC1-AD2F-CC4BF570C6B3}"/>
    <dgm:cxn modelId="{D2A4CE20-0F1A-438D-A3B4-3A8B853BFD89}" type="presOf" srcId="{511D128F-7737-40C8-ADBE-02CB3F3DFFAD}" destId="{98D7AA58-4058-427E-A045-C4CD44F47DDB}" srcOrd="0" destOrd="0" presId="urn:microsoft.com/office/officeart/2005/8/layout/default"/>
    <dgm:cxn modelId="{BD9E5A21-9626-40AD-BB1C-9796B4B170B0}" srcId="{6CF0EA16-BB69-47D9-87F3-66CCB1A57583}" destId="{5B7011DC-666B-4EC4-8272-DB94B96FFE71}" srcOrd="4" destOrd="0" parTransId="{5C058B75-B8D1-40EF-B2FA-CB3BD8859F8A}" sibTransId="{62C13E8F-DD22-4279-9109-12B10EAD75D2}"/>
    <dgm:cxn modelId="{0212F231-B6F1-4299-8C5F-35051B0DD30E}" type="presOf" srcId="{7C2280A1-DEF7-4C4E-97DD-6B782EED04FC}" destId="{F70EEC4D-2B88-4614-914D-1B7A904EF20D}" srcOrd="0" destOrd="0" presId="urn:microsoft.com/office/officeart/2005/8/layout/default"/>
    <dgm:cxn modelId="{02CA8634-FC5A-4CF5-9FDA-7972389EC576}" srcId="{6CF0EA16-BB69-47D9-87F3-66CCB1A57583}" destId="{64157346-D3CA-4984-B124-9DD576614632}" srcOrd="2" destOrd="0" parTransId="{79BE5FEB-238E-4353-A2F0-E152BE07EBAF}" sibTransId="{7D674F33-CF30-494A-88F1-6E484FB110D3}"/>
    <dgm:cxn modelId="{E86B0435-5334-4163-A309-47626966DD3C}" type="presOf" srcId="{607FC46D-837D-48B7-8091-2383B8394A00}" destId="{046B593B-3FF8-4AA0-8DEC-E6B0A1D945FD}" srcOrd="0" destOrd="0" presId="urn:microsoft.com/office/officeart/2005/8/layout/default"/>
    <dgm:cxn modelId="{83A9B167-7C94-4AE0-9193-31AB3724218A}" type="presOf" srcId="{8B6EA9D3-6A8E-4128-9FDD-85EC3792CBFD}" destId="{A0D682F9-D976-4B76-9D09-621C1803E31C}" srcOrd="0" destOrd="0" presId="urn:microsoft.com/office/officeart/2005/8/layout/default"/>
    <dgm:cxn modelId="{4501CE48-2D9E-4E16-AC7B-4B4B2A04FFF5}" type="presOf" srcId="{64157346-D3CA-4984-B124-9DD576614632}" destId="{C3F0F666-34AC-40F7-B644-505ADF766B9E}" srcOrd="0" destOrd="0" presId="urn:microsoft.com/office/officeart/2005/8/layout/default"/>
    <dgm:cxn modelId="{F2A5A34B-B0A3-4D1D-8D12-F368633EBDAA}" type="presOf" srcId="{22EABBD7-8A65-487D-9558-D4077BAF48FE}" destId="{6B077531-E34E-4E76-8686-46F003700300}" srcOrd="0" destOrd="0" presId="urn:microsoft.com/office/officeart/2005/8/layout/default"/>
    <dgm:cxn modelId="{DA0DA96E-04A4-4078-B024-40E5D5E67E1B}" srcId="{6CF0EA16-BB69-47D9-87F3-66CCB1A57583}" destId="{8B6EA9D3-6A8E-4128-9FDD-85EC3792CBFD}" srcOrd="1" destOrd="0" parTransId="{34D4BE36-6C78-4CD3-BA9D-2E3708076010}" sibTransId="{38A84101-97F3-47AA-A207-23A5E8B282C6}"/>
    <dgm:cxn modelId="{C342807E-F6A7-46B5-A2F2-3895D9FB8DA4}" srcId="{6CF0EA16-BB69-47D9-87F3-66CCB1A57583}" destId="{511D128F-7737-40C8-ADBE-02CB3F3DFFAD}" srcOrd="7" destOrd="0" parTransId="{7CE2311F-8401-4B63-882F-7BACDD36DDE5}" sibTransId="{96CB15A8-2748-4B62-8428-66A22050D1EA}"/>
    <dgm:cxn modelId="{E5A05DCB-8C96-4306-AF85-8E8EAF733748}" srcId="{6CF0EA16-BB69-47D9-87F3-66CCB1A57583}" destId="{F6F73906-3A42-4319-91DC-AAE853EC7856}" srcOrd="0" destOrd="0" parTransId="{A866FD9D-6902-474F-8B8C-A07F6CD2BF41}" sibTransId="{21182B37-829C-4CD1-AD54-DEAF036507FD}"/>
    <dgm:cxn modelId="{72AB7DDC-1197-4C88-99F1-60D4A5CE9703}" srcId="{6CF0EA16-BB69-47D9-87F3-66CCB1A57583}" destId="{607FC46D-837D-48B7-8091-2383B8394A00}" srcOrd="6" destOrd="0" parTransId="{E61DB1B0-0C35-49BA-AA2E-3D4D896DC625}" sibTransId="{B88CBDD5-2E05-438E-B217-8295784965D1}"/>
    <dgm:cxn modelId="{F50083E1-11A7-4109-B7A1-13B174905C52}" type="presOf" srcId="{5B7011DC-666B-4EC4-8272-DB94B96FFE71}" destId="{EEF2E86F-1B11-4198-A136-E285470AD410}" srcOrd="0" destOrd="0" presId="urn:microsoft.com/office/officeart/2005/8/layout/default"/>
    <dgm:cxn modelId="{E7D2B5F4-7A6D-4EB7-BD1C-5B8240EA7BA6}" srcId="{6CF0EA16-BB69-47D9-87F3-66CCB1A57583}" destId="{22EABBD7-8A65-487D-9558-D4077BAF48FE}" srcOrd="5" destOrd="0" parTransId="{977005EC-DFE1-478E-AB6E-0A523DA76DE3}" sibTransId="{F0EA50F4-7793-433B-8D5D-5BF4077239EE}"/>
    <dgm:cxn modelId="{C2C01AF9-F3B3-4531-9739-2E9C7B97DF27}" type="presOf" srcId="{F6F73906-3A42-4319-91DC-AAE853EC7856}" destId="{8C6C13DD-9791-468D-8125-5674BEC4DFA6}" srcOrd="0" destOrd="0" presId="urn:microsoft.com/office/officeart/2005/8/layout/default"/>
    <dgm:cxn modelId="{64733EFF-6B8B-4172-A939-732D616DC15E}" type="presOf" srcId="{6CF0EA16-BB69-47D9-87F3-66CCB1A57583}" destId="{8BD2EBA3-794D-4611-A307-D2ECE8E2458E}" srcOrd="0" destOrd="0" presId="urn:microsoft.com/office/officeart/2005/8/layout/default"/>
    <dgm:cxn modelId="{870278B7-45D7-498B-977E-24FBDCBEF215}" type="presParOf" srcId="{8BD2EBA3-794D-4611-A307-D2ECE8E2458E}" destId="{8C6C13DD-9791-468D-8125-5674BEC4DFA6}" srcOrd="0" destOrd="0" presId="urn:microsoft.com/office/officeart/2005/8/layout/default"/>
    <dgm:cxn modelId="{9031BACA-E9E4-47D6-92D5-E69274D5B880}" type="presParOf" srcId="{8BD2EBA3-794D-4611-A307-D2ECE8E2458E}" destId="{59BF6E73-1B4D-4744-8B3E-8B97584FA7E2}" srcOrd="1" destOrd="0" presId="urn:microsoft.com/office/officeart/2005/8/layout/default"/>
    <dgm:cxn modelId="{2B1CB3BC-00F7-4A97-AA4A-4DF90A8F7657}" type="presParOf" srcId="{8BD2EBA3-794D-4611-A307-D2ECE8E2458E}" destId="{A0D682F9-D976-4B76-9D09-621C1803E31C}" srcOrd="2" destOrd="0" presId="urn:microsoft.com/office/officeart/2005/8/layout/default"/>
    <dgm:cxn modelId="{BFEB8FC2-2A74-4538-BF3E-F7DC2B04AE1E}" type="presParOf" srcId="{8BD2EBA3-794D-4611-A307-D2ECE8E2458E}" destId="{B06DB448-8AEA-4279-894E-1A313A3A9878}" srcOrd="3" destOrd="0" presId="urn:microsoft.com/office/officeart/2005/8/layout/default"/>
    <dgm:cxn modelId="{59473C72-500C-4DEA-897D-B6A2AB99B69D}" type="presParOf" srcId="{8BD2EBA3-794D-4611-A307-D2ECE8E2458E}" destId="{C3F0F666-34AC-40F7-B644-505ADF766B9E}" srcOrd="4" destOrd="0" presId="urn:microsoft.com/office/officeart/2005/8/layout/default"/>
    <dgm:cxn modelId="{ABC0BEB4-CA62-4812-911F-7FF5546B263C}" type="presParOf" srcId="{8BD2EBA3-794D-4611-A307-D2ECE8E2458E}" destId="{E68DEFDC-AC90-4EFF-9A00-DD249D9A83B9}" srcOrd="5" destOrd="0" presId="urn:microsoft.com/office/officeart/2005/8/layout/default"/>
    <dgm:cxn modelId="{C1E00FBC-AC9F-46B2-8292-02050378F6EC}" type="presParOf" srcId="{8BD2EBA3-794D-4611-A307-D2ECE8E2458E}" destId="{F70EEC4D-2B88-4614-914D-1B7A904EF20D}" srcOrd="6" destOrd="0" presId="urn:microsoft.com/office/officeart/2005/8/layout/default"/>
    <dgm:cxn modelId="{DD05345C-D3D7-4885-AE79-78B1A74BDF71}" type="presParOf" srcId="{8BD2EBA3-794D-4611-A307-D2ECE8E2458E}" destId="{A92C94C3-51B6-4A0D-A5AA-625D26C3BCCA}" srcOrd="7" destOrd="0" presId="urn:microsoft.com/office/officeart/2005/8/layout/default"/>
    <dgm:cxn modelId="{EF540006-1B46-44E5-A87B-E30C241646E7}" type="presParOf" srcId="{8BD2EBA3-794D-4611-A307-D2ECE8E2458E}" destId="{EEF2E86F-1B11-4198-A136-E285470AD410}" srcOrd="8" destOrd="0" presId="urn:microsoft.com/office/officeart/2005/8/layout/default"/>
    <dgm:cxn modelId="{631B4363-D7A5-4630-BC7A-E302743EB82A}" type="presParOf" srcId="{8BD2EBA3-794D-4611-A307-D2ECE8E2458E}" destId="{82E8FDCE-7740-4579-B211-FC7213967D6D}" srcOrd="9" destOrd="0" presId="urn:microsoft.com/office/officeart/2005/8/layout/default"/>
    <dgm:cxn modelId="{6E5D31CA-E876-44E0-9633-96D0284D5444}" type="presParOf" srcId="{8BD2EBA3-794D-4611-A307-D2ECE8E2458E}" destId="{6B077531-E34E-4E76-8686-46F003700300}" srcOrd="10" destOrd="0" presId="urn:microsoft.com/office/officeart/2005/8/layout/default"/>
    <dgm:cxn modelId="{44856109-6B56-4BB3-BC00-F8AA7DB1F493}" type="presParOf" srcId="{8BD2EBA3-794D-4611-A307-D2ECE8E2458E}" destId="{79AD174D-5FA6-4A20-84CC-BAD221689C17}" srcOrd="11" destOrd="0" presId="urn:microsoft.com/office/officeart/2005/8/layout/default"/>
    <dgm:cxn modelId="{672E22D8-D4BC-43CE-9610-1BFEDFF477E0}" type="presParOf" srcId="{8BD2EBA3-794D-4611-A307-D2ECE8E2458E}" destId="{046B593B-3FF8-4AA0-8DEC-E6B0A1D945FD}" srcOrd="12" destOrd="0" presId="urn:microsoft.com/office/officeart/2005/8/layout/default"/>
    <dgm:cxn modelId="{DA27E8AF-C41C-48CF-AEF8-6D84BB1B2184}" type="presParOf" srcId="{8BD2EBA3-794D-4611-A307-D2ECE8E2458E}" destId="{2DF8C4F6-415C-4EE8-8BF0-C5363A7F9CD1}" srcOrd="13" destOrd="0" presId="urn:microsoft.com/office/officeart/2005/8/layout/default"/>
    <dgm:cxn modelId="{F1C4F2E5-3DA4-4FE0-9473-EA0B39622B32}" type="presParOf" srcId="{8BD2EBA3-794D-4611-A307-D2ECE8E2458E}" destId="{98D7AA58-4058-427E-A045-C4CD44F47DDB}" srcOrd="14"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15581E53-DD75-4B98-A17D-897B7D70035D}" type="doc">
      <dgm:prSet loTypeId="urn:microsoft.com/office/officeart/2018/2/layout/IconLabelList" loCatId="icon" qsTypeId="urn:microsoft.com/office/officeart/2005/8/quickstyle/simple1" qsCatId="simple" csTypeId="urn:microsoft.com/office/officeart/2005/8/colors/accent3_2" csCatId="accent3" phldr="1"/>
      <dgm:spPr/>
      <dgm:t>
        <a:bodyPr/>
        <a:lstStyle/>
        <a:p>
          <a:endParaRPr lang="en-US"/>
        </a:p>
      </dgm:t>
    </dgm:pt>
    <dgm:pt modelId="{078E9978-D30E-4B6F-B305-69F9FBBCC6D0}">
      <dgm:prSet/>
      <dgm:spPr/>
      <dgm:t>
        <a:bodyPr/>
        <a:lstStyle/>
        <a:p>
          <a:pPr>
            <a:lnSpc>
              <a:spcPct val="100000"/>
            </a:lnSpc>
          </a:pPr>
          <a:r>
            <a:rPr lang="en-GB" dirty="0"/>
            <a:t>A) What’s that then?</a:t>
          </a:r>
          <a:endParaRPr lang="en-US" dirty="0"/>
        </a:p>
      </dgm:t>
    </dgm:pt>
    <dgm:pt modelId="{198D2F67-D96B-4684-9B56-2ACE35528CE8}" type="parTrans" cxnId="{8E2A985A-366D-4F4F-8A26-E9D59B538218}">
      <dgm:prSet/>
      <dgm:spPr/>
      <dgm:t>
        <a:bodyPr/>
        <a:lstStyle/>
        <a:p>
          <a:endParaRPr lang="en-US"/>
        </a:p>
      </dgm:t>
    </dgm:pt>
    <dgm:pt modelId="{C99C5780-8F93-4A29-8FC5-D3F4C5FFB251}" type="sibTrans" cxnId="{8E2A985A-366D-4F4F-8A26-E9D59B538218}">
      <dgm:prSet/>
      <dgm:spPr/>
      <dgm:t>
        <a:bodyPr/>
        <a:lstStyle/>
        <a:p>
          <a:endParaRPr lang="en-US"/>
        </a:p>
      </dgm:t>
    </dgm:pt>
    <dgm:pt modelId="{766DCA9A-5CB9-4FA1-AFB0-DC899C900EDA}">
      <dgm:prSet/>
      <dgm:spPr/>
      <dgm:t>
        <a:bodyPr/>
        <a:lstStyle/>
        <a:p>
          <a:pPr>
            <a:lnSpc>
              <a:spcPct val="100000"/>
            </a:lnSpc>
          </a:pPr>
          <a:r>
            <a:rPr lang="en-GB" dirty="0"/>
            <a:t>B) Skimmed it</a:t>
          </a:r>
          <a:endParaRPr lang="en-US" dirty="0"/>
        </a:p>
      </dgm:t>
    </dgm:pt>
    <dgm:pt modelId="{B526FF4B-74FD-45CF-B6AD-25A50353DDBB}" type="parTrans" cxnId="{094FBEBD-002C-4896-8995-4693976B883B}">
      <dgm:prSet/>
      <dgm:spPr/>
      <dgm:t>
        <a:bodyPr/>
        <a:lstStyle/>
        <a:p>
          <a:endParaRPr lang="en-US"/>
        </a:p>
      </dgm:t>
    </dgm:pt>
    <dgm:pt modelId="{7B6DF455-A312-4815-98E4-E894D3FEE15E}" type="sibTrans" cxnId="{094FBEBD-002C-4896-8995-4693976B883B}">
      <dgm:prSet/>
      <dgm:spPr/>
      <dgm:t>
        <a:bodyPr/>
        <a:lstStyle/>
        <a:p>
          <a:endParaRPr lang="en-US"/>
        </a:p>
      </dgm:t>
    </dgm:pt>
    <dgm:pt modelId="{C5EA6A1F-FD96-4F5A-AF6A-D8B07D9496FF}">
      <dgm:prSet/>
      <dgm:spPr/>
      <dgm:t>
        <a:bodyPr/>
        <a:lstStyle/>
        <a:p>
          <a:pPr>
            <a:lnSpc>
              <a:spcPct val="100000"/>
            </a:lnSpc>
          </a:pPr>
          <a:r>
            <a:rPr lang="en-GB" dirty="0"/>
            <a:t>C) Cover to Cover</a:t>
          </a:r>
          <a:endParaRPr lang="en-US" dirty="0"/>
        </a:p>
      </dgm:t>
    </dgm:pt>
    <dgm:pt modelId="{536A5011-CCBE-4859-8073-ED5BD6EC9D62}" type="parTrans" cxnId="{4396CFF4-749F-4C33-8807-A97FD48F952E}">
      <dgm:prSet/>
      <dgm:spPr/>
      <dgm:t>
        <a:bodyPr/>
        <a:lstStyle/>
        <a:p>
          <a:endParaRPr lang="en-US"/>
        </a:p>
      </dgm:t>
    </dgm:pt>
    <dgm:pt modelId="{7C60C264-F222-4F5D-A440-CB19DAD12EDC}" type="sibTrans" cxnId="{4396CFF4-749F-4C33-8807-A97FD48F952E}">
      <dgm:prSet/>
      <dgm:spPr/>
      <dgm:t>
        <a:bodyPr/>
        <a:lstStyle/>
        <a:p>
          <a:endParaRPr lang="en-US"/>
        </a:p>
      </dgm:t>
    </dgm:pt>
    <dgm:pt modelId="{F2AB984F-73D4-4A3E-8082-49980048FCC1}" type="pres">
      <dgm:prSet presAssocID="{15581E53-DD75-4B98-A17D-897B7D70035D}" presName="root" presStyleCnt="0">
        <dgm:presLayoutVars>
          <dgm:dir/>
          <dgm:resizeHandles val="exact"/>
        </dgm:presLayoutVars>
      </dgm:prSet>
      <dgm:spPr/>
    </dgm:pt>
    <dgm:pt modelId="{A4419B9E-15C1-4154-B753-EFDA8F67FF5D}" type="pres">
      <dgm:prSet presAssocID="{078E9978-D30E-4B6F-B305-69F9FBBCC6D0}" presName="compNode" presStyleCnt="0"/>
      <dgm:spPr/>
    </dgm:pt>
    <dgm:pt modelId="{40CE240B-B043-4659-A2B3-6FECBCBF4607}" type="pres">
      <dgm:prSet presAssocID="{078E9978-D30E-4B6F-B305-69F9FBBCC6D0}"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a:ext>
              <a:ext uri="{96DAC541-7B7A-43D3-8B79-37D633B846F1}">
                <asvg:svgBlip xmlns:asvg="http://schemas.microsoft.com/office/drawing/2016/SVG/main" r:embed="rId2"/>
              </a:ext>
            </a:extLst>
          </a:blip>
          <a:srcRect/>
          <a:stretch>
            <a:fillRect/>
          </a:stretch>
        </a:blipFill>
        <a:ln>
          <a:noFill/>
        </a:ln>
      </dgm:spPr>
      <dgm:extLst>
        <a:ext uri="{E40237B7-FDA0-4F09-8148-C483321AD2D9}">
          <dgm14:cNvPr xmlns:dgm14="http://schemas.microsoft.com/office/drawing/2010/diagram" id="0" name="" descr="Confused person with solid fill"/>
        </a:ext>
      </dgm:extLst>
    </dgm:pt>
    <dgm:pt modelId="{DCC4E209-C81B-43D1-ABD7-969F2B39C8CD}" type="pres">
      <dgm:prSet presAssocID="{078E9978-D30E-4B6F-B305-69F9FBBCC6D0}" presName="spaceRect" presStyleCnt="0"/>
      <dgm:spPr/>
    </dgm:pt>
    <dgm:pt modelId="{09ED4E2B-2E21-485F-A6F1-AFA565706E0F}" type="pres">
      <dgm:prSet presAssocID="{078E9978-D30E-4B6F-B305-69F9FBBCC6D0}" presName="textRect" presStyleLbl="revTx" presStyleIdx="0" presStyleCnt="3">
        <dgm:presLayoutVars>
          <dgm:chMax val="1"/>
          <dgm:chPref val="1"/>
        </dgm:presLayoutVars>
      </dgm:prSet>
      <dgm:spPr/>
    </dgm:pt>
    <dgm:pt modelId="{70D9007C-850F-4557-ABEE-37B5B666C9F3}" type="pres">
      <dgm:prSet presAssocID="{C99C5780-8F93-4A29-8FC5-D3F4C5FFB251}" presName="sibTrans" presStyleCnt="0"/>
      <dgm:spPr/>
    </dgm:pt>
    <dgm:pt modelId="{E726DD9D-5B2F-4F28-99BC-61EC57496DBF}" type="pres">
      <dgm:prSet presAssocID="{766DCA9A-5CB9-4FA1-AFB0-DC899C900EDA}" presName="compNode" presStyleCnt="0"/>
      <dgm:spPr/>
    </dgm:pt>
    <dgm:pt modelId="{1D34D8BF-7BD5-41C5-8D8B-19B73DC87228}" type="pres">
      <dgm:prSet presAssocID="{766DCA9A-5CB9-4FA1-AFB0-DC899C900EDA}"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a:ext>
              <a:ext uri="{96DAC541-7B7A-43D3-8B79-37D633B846F1}">
                <asvg:svgBlip xmlns:asvg="http://schemas.microsoft.com/office/drawing/2016/SVG/main" r:embed="rId4"/>
              </a:ext>
            </a:extLst>
          </a:blip>
          <a:srcRect/>
          <a:stretch>
            <a:fillRect/>
          </a:stretch>
        </a:blipFill>
        <a:ln>
          <a:noFill/>
        </a:ln>
      </dgm:spPr>
      <dgm:extLst>
        <a:ext uri="{E40237B7-FDA0-4F09-8148-C483321AD2D9}">
          <dgm14:cNvPr xmlns:dgm14="http://schemas.microsoft.com/office/drawing/2010/diagram" id="0" name="" descr="Run with solid fill"/>
        </a:ext>
      </dgm:extLst>
    </dgm:pt>
    <dgm:pt modelId="{A480023F-E304-4CF5-877D-A3DDCB0FA51A}" type="pres">
      <dgm:prSet presAssocID="{766DCA9A-5CB9-4FA1-AFB0-DC899C900EDA}" presName="spaceRect" presStyleCnt="0"/>
      <dgm:spPr/>
    </dgm:pt>
    <dgm:pt modelId="{F49269CA-6C67-4731-8B1A-AD7171ECE6D3}" type="pres">
      <dgm:prSet presAssocID="{766DCA9A-5CB9-4FA1-AFB0-DC899C900EDA}" presName="textRect" presStyleLbl="revTx" presStyleIdx="1" presStyleCnt="3">
        <dgm:presLayoutVars>
          <dgm:chMax val="1"/>
          <dgm:chPref val="1"/>
        </dgm:presLayoutVars>
      </dgm:prSet>
      <dgm:spPr/>
    </dgm:pt>
    <dgm:pt modelId="{D580096E-2B18-4927-9EFE-B3AF7CD1AA83}" type="pres">
      <dgm:prSet presAssocID="{7B6DF455-A312-4815-98E4-E894D3FEE15E}" presName="sibTrans" presStyleCnt="0"/>
      <dgm:spPr/>
    </dgm:pt>
    <dgm:pt modelId="{A5A58741-7EE2-4440-86BE-FEFDFDEECA38}" type="pres">
      <dgm:prSet presAssocID="{C5EA6A1F-FD96-4F5A-AF6A-D8B07D9496FF}" presName="compNode" presStyleCnt="0"/>
      <dgm:spPr/>
    </dgm:pt>
    <dgm:pt modelId="{93721449-A5B2-40C1-98AA-1EEF4875DB5A}" type="pres">
      <dgm:prSet presAssocID="{C5EA6A1F-FD96-4F5A-AF6A-D8B07D9496FF}"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a:ext>
              <a:ext uri="{96DAC541-7B7A-43D3-8B79-37D633B846F1}">
                <asvg:svgBlip xmlns:asvg="http://schemas.microsoft.com/office/drawing/2016/SVG/main" r:embed="rId6"/>
              </a:ext>
            </a:extLst>
          </a:blip>
          <a:srcRect/>
          <a:stretch>
            <a:fillRect/>
          </a:stretch>
        </a:blipFill>
        <a:ln>
          <a:noFill/>
        </a:ln>
      </dgm:spPr>
      <dgm:extLst>
        <a:ext uri="{E40237B7-FDA0-4F09-8148-C483321AD2D9}">
          <dgm14:cNvPr xmlns:dgm14="http://schemas.microsoft.com/office/drawing/2010/diagram" id="0" name="" descr="Clipboard Ticked with solid fill"/>
        </a:ext>
      </dgm:extLst>
    </dgm:pt>
    <dgm:pt modelId="{64CA5A22-B290-47AD-9600-09502444A95C}" type="pres">
      <dgm:prSet presAssocID="{C5EA6A1F-FD96-4F5A-AF6A-D8B07D9496FF}" presName="spaceRect" presStyleCnt="0"/>
      <dgm:spPr/>
    </dgm:pt>
    <dgm:pt modelId="{4505A46C-0182-48CA-AEAC-AA09BABA9A39}" type="pres">
      <dgm:prSet presAssocID="{C5EA6A1F-FD96-4F5A-AF6A-D8B07D9496FF}" presName="textRect" presStyleLbl="revTx" presStyleIdx="2" presStyleCnt="3">
        <dgm:presLayoutVars>
          <dgm:chMax val="1"/>
          <dgm:chPref val="1"/>
        </dgm:presLayoutVars>
      </dgm:prSet>
      <dgm:spPr/>
    </dgm:pt>
  </dgm:ptLst>
  <dgm:cxnLst>
    <dgm:cxn modelId="{5EED345D-41FF-43E4-A722-A4ADD966CEED}" type="presOf" srcId="{078E9978-D30E-4B6F-B305-69F9FBBCC6D0}" destId="{09ED4E2B-2E21-485F-A6F1-AFA565706E0F}" srcOrd="0" destOrd="0" presId="urn:microsoft.com/office/officeart/2018/2/layout/IconLabelList"/>
    <dgm:cxn modelId="{8B34D041-28D7-49C7-BFF3-E8DE9374C68B}" type="presOf" srcId="{C5EA6A1F-FD96-4F5A-AF6A-D8B07D9496FF}" destId="{4505A46C-0182-48CA-AEAC-AA09BABA9A39}" srcOrd="0" destOrd="0" presId="urn:microsoft.com/office/officeart/2018/2/layout/IconLabelList"/>
    <dgm:cxn modelId="{8E2A985A-366D-4F4F-8A26-E9D59B538218}" srcId="{15581E53-DD75-4B98-A17D-897B7D70035D}" destId="{078E9978-D30E-4B6F-B305-69F9FBBCC6D0}" srcOrd="0" destOrd="0" parTransId="{198D2F67-D96B-4684-9B56-2ACE35528CE8}" sibTransId="{C99C5780-8F93-4A29-8FC5-D3F4C5FFB251}"/>
    <dgm:cxn modelId="{A4A77AA1-327C-4A12-868C-E163A11020E4}" type="presOf" srcId="{766DCA9A-5CB9-4FA1-AFB0-DC899C900EDA}" destId="{F49269CA-6C67-4731-8B1A-AD7171ECE6D3}" srcOrd="0" destOrd="0" presId="urn:microsoft.com/office/officeart/2018/2/layout/IconLabelList"/>
    <dgm:cxn modelId="{094FBEBD-002C-4896-8995-4693976B883B}" srcId="{15581E53-DD75-4B98-A17D-897B7D70035D}" destId="{766DCA9A-5CB9-4FA1-AFB0-DC899C900EDA}" srcOrd="1" destOrd="0" parTransId="{B526FF4B-74FD-45CF-B6AD-25A50353DDBB}" sibTransId="{7B6DF455-A312-4815-98E4-E894D3FEE15E}"/>
    <dgm:cxn modelId="{B03EF0F0-CE31-487F-B44A-AAB0F3A01F47}" type="presOf" srcId="{15581E53-DD75-4B98-A17D-897B7D70035D}" destId="{F2AB984F-73D4-4A3E-8082-49980048FCC1}" srcOrd="0" destOrd="0" presId="urn:microsoft.com/office/officeart/2018/2/layout/IconLabelList"/>
    <dgm:cxn modelId="{4396CFF4-749F-4C33-8807-A97FD48F952E}" srcId="{15581E53-DD75-4B98-A17D-897B7D70035D}" destId="{C5EA6A1F-FD96-4F5A-AF6A-D8B07D9496FF}" srcOrd="2" destOrd="0" parTransId="{536A5011-CCBE-4859-8073-ED5BD6EC9D62}" sibTransId="{7C60C264-F222-4F5D-A440-CB19DAD12EDC}"/>
    <dgm:cxn modelId="{60D1C4D3-EB2B-4453-9DFB-BEFFB2E52734}" type="presParOf" srcId="{F2AB984F-73D4-4A3E-8082-49980048FCC1}" destId="{A4419B9E-15C1-4154-B753-EFDA8F67FF5D}" srcOrd="0" destOrd="0" presId="urn:microsoft.com/office/officeart/2018/2/layout/IconLabelList"/>
    <dgm:cxn modelId="{1BEF9977-5284-43EC-A55F-998A189F0F1C}" type="presParOf" srcId="{A4419B9E-15C1-4154-B753-EFDA8F67FF5D}" destId="{40CE240B-B043-4659-A2B3-6FECBCBF4607}" srcOrd="0" destOrd="0" presId="urn:microsoft.com/office/officeart/2018/2/layout/IconLabelList"/>
    <dgm:cxn modelId="{AAE66D79-F449-487D-9F31-D6D9C40433C9}" type="presParOf" srcId="{A4419B9E-15C1-4154-B753-EFDA8F67FF5D}" destId="{DCC4E209-C81B-43D1-ABD7-969F2B39C8CD}" srcOrd="1" destOrd="0" presId="urn:microsoft.com/office/officeart/2018/2/layout/IconLabelList"/>
    <dgm:cxn modelId="{E20AD265-77B6-4AAF-AB22-4C927150AF64}" type="presParOf" srcId="{A4419B9E-15C1-4154-B753-EFDA8F67FF5D}" destId="{09ED4E2B-2E21-485F-A6F1-AFA565706E0F}" srcOrd="2" destOrd="0" presId="urn:microsoft.com/office/officeart/2018/2/layout/IconLabelList"/>
    <dgm:cxn modelId="{B38A6F37-D691-4B89-BD73-4B9BE755946E}" type="presParOf" srcId="{F2AB984F-73D4-4A3E-8082-49980048FCC1}" destId="{70D9007C-850F-4557-ABEE-37B5B666C9F3}" srcOrd="1" destOrd="0" presId="urn:microsoft.com/office/officeart/2018/2/layout/IconLabelList"/>
    <dgm:cxn modelId="{01958607-8085-45AB-BCC4-76AE91A9E1AF}" type="presParOf" srcId="{F2AB984F-73D4-4A3E-8082-49980048FCC1}" destId="{E726DD9D-5B2F-4F28-99BC-61EC57496DBF}" srcOrd="2" destOrd="0" presId="urn:microsoft.com/office/officeart/2018/2/layout/IconLabelList"/>
    <dgm:cxn modelId="{F636AC5D-445D-4C54-B07E-A05D1E3BF5F4}" type="presParOf" srcId="{E726DD9D-5B2F-4F28-99BC-61EC57496DBF}" destId="{1D34D8BF-7BD5-41C5-8D8B-19B73DC87228}" srcOrd="0" destOrd="0" presId="urn:microsoft.com/office/officeart/2018/2/layout/IconLabelList"/>
    <dgm:cxn modelId="{62123794-9CDF-4C55-BE75-7E75C811CCDC}" type="presParOf" srcId="{E726DD9D-5B2F-4F28-99BC-61EC57496DBF}" destId="{A480023F-E304-4CF5-877D-A3DDCB0FA51A}" srcOrd="1" destOrd="0" presId="urn:microsoft.com/office/officeart/2018/2/layout/IconLabelList"/>
    <dgm:cxn modelId="{E9DF27A7-62EC-40E4-B185-555D86D95CEC}" type="presParOf" srcId="{E726DD9D-5B2F-4F28-99BC-61EC57496DBF}" destId="{F49269CA-6C67-4731-8B1A-AD7171ECE6D3}" srcOrd="2" destOrd="0" presId="urn:microsoft.com/office/officeart/2018/2/layout/IconLabelList"/>
    <dgm:cxn modelId="{03F13EEF-29EA-496C-828F-85A2017D8D14}" type="presParOf" srcId="{F2AB984F-73D4-4A3E-8082-49980048FCC1}" destId="{D580096E-2B18-4927-9EFE-B3AF7CD1AA83}" srcOrd="3" destOrd="0" presId="urn:microsoft.com/office/officeart/2018/2/layout/IconLabelList"/>
    <dgm:cxn modelId="{E2DAA9BB-9A39-45E0-BE17-467228887A4B}" type="presParOf" srcId="{F2AB984F-73D4-4A3E-8082-49980048FCC1}" destId="{A5A58741-7EE2-4440-86BE-FEFDFDEECA38}" srcOrd="4" destOrd="0" presId="urn:microsoft.com/office/officeart/2018/2/layout/IconLabelList"/>
    <dgm:cxn modelId="{57496DB3-EF92-4B6C-B746-DA650E40C462}" type="presParOf" srcId="{A5A58741-7EE2-4440-86BE-FEFDFDEECA38}" destId="{93721449-A5B2-40C1-98AA-1EEF4875DB5A}" srcOrd="0" destOrd="0" presId="urn:microsoft.com/office/officeart/2018/2/layout/IconLabelList"/>
    <dgm:cxn modelId="{526FFFD6-6020-415C-81D2-CB085839BC8E}" type="presParOf" srcId="{A5A58741-7EE2-4440-86BE-FEFDFDEECA38}" destId="{64CA5A22-B290-47AD-9600-09502444A95C}" srcOrd="1" destOrd="0" presId="urn:microsoft.com/office/officeart/2018/2/layout/IconLabelList"/>
    <dgm:cxn modelId="{B49B0514-005A-418D-AE7E-090B074ED882}" type="presParOf" srcId="{A5A58741-7EE2-4440-86BE-FEFDFDEECA38}" destId="{4505A46C-0182-48CA-AEAC-AA09BABA9A39}" srcOrd="2" destOrd="0" presId="urn:microsoft.com/office/officeart/2018/2/layout/IconLabel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0CE240B-B043-4659-A2B3-6FECBCBF4607}">
      <dsp:nvSpPr>
        <dsp:cNvPr id="0" name=""/>
        <dsp:cNvSpPr/>
      </dsp:nvSpPr>
      <dsp:spPr>
        <a:xfrm>
          <a:off x="1006338" y="1110610"/>
          <a:ext cx="1336069" cy="1336069"/>
        </a:xfrm>
        <a:prstGeom prst="rect">
          <a:avLst/>
        </a:prstGeom>
        <a:blipFill>
          <a:blip xmlns:r="http://schemas.openxmlformats.org/officeDocument/2006/relationships" r:embed="rId1">
            <a:extLst>
              <a:ext uri="{28A0092B-C50C-407E-A947-70E740481C1C}">
                <a14:useLocalDpi xmlns:a14="http://schemas.microsoft.com/office/drawing/2010/main"/>
              </a:ext>
              <a:ext uri="{96DAC541-7B7A-43D3-8B79-37D633B846F1}">
                <asvg:svgBlip xmlns:asvg="http://schemas.microsoft.com/office/drawing/2016/SVG/main" r:embed="rId2"/>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09ED4E2B-2E21-485F-A6F1-AFA565706E0F}">
      <dsp:nvSpPr>
        <dsp:cNvPr id="0" name=""/>
        <dsp:cNvSpPr/>
      </dsp:nvSpPr>
      <dsp:spPr>
        <a:xfrm>
          <a:off x="189851" y="2809652"/>
          <a:ext cx="2969042"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155700">
            <a:lnSpc>
              <a:spcPct val="100000"/>
            </a:lnSpc>
            <a:spcBef>
              <a:spcPct val="0"/>
            </a:spcBef>
            <a:spcAft>
              <a:spcPct val="35000"/>
            </a:spcAft>
            <a:buNone/>
          </a:pPr>
          <a:r>
            <a:rPr lang="en-GB" sz="2600" kern="1200" dirty="0"/>
            <a:t>A) Total newbie</a:t>
          </a:r>
          <a:endParaRPr lang="en-US" sz="2600" kern="1200" dirty="0"/>
        </a:p>
      </dsp:txBody>
      <dsp:txXfrm>
        <a:off x="189851" y="2809652"/>
        <a:ext cx="2969042" cy="720000"/>
      </dsp:txXfrm>
    </dsp:sp>
    <dsp:sp modelId="{1D34D8BF-7BD5-41C5-8D8B-19B73DC87228}">
      <dsp:nvSpPr>
        <dsp:cNvPr id="0" name=""/>
        <dsp:cNvSpPr/>
      </dsp:nvSpPr>
      <dsp:spPr>
        <a:xfrm>
          <a:off x="4494963" y="1110610"/>
          <a:ext cx="1336069" cy="1336069"/>
        </a:xfrm>
        <a:prstGeom prst="rect">
          <a:avLst/>
        </a:prstGeom>
        <a:blipFill>
          <a:blip xmlns:r="http://schemas.openxmlformats.org/officeDocument/2006/relationships" r:embed="rId3">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F49269CA-6C67-4731-8B1A-AD7171ECE6D3}">
      <dsp:nvSpPr>
        <dsp:cNvPr id="0" name=""/>
        <dsp:cNvSpPr/>
      </dsp:nvSpPr>
      <dsp:spPr>
        <a:xfrm>
          <a:off x="3678476" y="2809652"/>
          <a:ext cx="2969042"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155700">
            <a:lnSpc>
              <a:spcPct val="100000"/>
            </a:lnSpc>
            <a:spcBef>
              <a:spcPct val="0"/>
            </a:spcBef>
            <a:spcAft>
              <a:spcPct val="35000"/>
            </a:spcAft>
            <a:buNone/>
          </a:pPr>
          <a:r>
            <a:rPr lang="en-GB" sz="2600" kern="1200" dirty="0"/>
            <a:t>B) Can talk the talk</a:t>
          </a:r>
          <a:endParaRPr lang="en-US" sz="2600" kern="1200" dirty="0"/>
        </a:p>
      </dsp:txBody>
      <dsp:txXfrm>
        <a:off x="3678476" y="2809652"/>
        <a:ext cx="2969042" cy="720000"/>
      </dsp:txXfrm>
    </dsp:sp>
    <dsp:sp modelId="{9E927A27-7CF1-4A69-91EA-5565264625A5}">
      <dsp:nvSpPr>
        <dsp:cNvPr id="0" name=""/>
        <dsp:cNvSpPr/>
      </dsp:nvSpPr>
      <dsp:spPr>
        <a:xfrm>
          <a:off x="8396759" y="1033858"/>
          <a:ext cx="1336069" cy="1336069"/>
        </a:xfrm>
        <a:prstGeom prst="rect">
          <a:avLst/>
        </a:prstGeom>
        <a:blipFill>
          <a:blip xmlns:r="http://schemas.openxmlformats.org/officeDocument/2006/relationships" r:embed="rId5">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7DCE540E-BBF4-4ECD-BF46-DA69A13FE76B}">
      <dsp:nvSpPr>
        <dsp:cNvPr id="0" name=""/>
        <dsp:cNvSpPr/>
      </dsp:nvSpPr>
      <dsp:spPr>
        <a:xfrm>
          <a:off x="7158045" y="2823836"/>
          <a:ext cx="3795386" cy="102700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155700">
            <a:lnSpc>
              <a:spcPct val="100000"/>
            </a:lnSpc>
            <a:spcBef>
              <a:spcPct val="0"/>
            </a:spcBef>
            <a:spcAft>
              <a:spcPct val="35000"/>
            </a:spcAft>
            <a:buNone/>
          </a:pPr>
          <a:r>
            <a:rPr lang="en-GB" sz="2600" kern="1200" dirty="0"/>
            <a:t>C) Every day’s a ChatGPT day</a:t>
          </a:r>
          <a:endParaRPr lang="en-US" sz="2600" kern="1200" dirty="0"/>
        </a:p>
      </dsp:txBody>
      <dsp:txXfrm>
        <a:off x="7158045" y="2823836"/>
        <a:ext cx="3795386" cy="102700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0CE240B-B043-4659-A2B3-6FECBCBF4607}">
      <dsp:nvSpPr>
        <dsp:cNvPr id="0" name=""/>
        <dsp:cNvSpPr/>
      </dsp:nvSpPr>
      <dsp:spPr>
        <a:xfrm>
          <a:off x="1010345" y="1033296"/>
          <a:ext cx="1467586" cy="1467586"/>
        </a:xfrm>
        <a:prstGeom prst="rect">
          <a:avLst/>
        </a:prstGeom>
        <a:blipFill>
          <a:blip xmlns:r="http://schemas.openxmlformats.org/officeDocument/2006/relationships" r:embed="rId1">
            <a:extLst>
              <a:ext uri="{28A0092B-C50C-407E-A947-70E740481C1C}">
                <a14:useLocalDpi xmlns:a14="http://schemas.microsoft.com/office/drawing/2010/main"/>
              </a:ext>
              <a:ext uri="{96DAC541-7B7A-43D3-8B79-37D633B846F1}">
                <asvg:svgBlip xmlns:asvg="http://schemas.microsoft.com/office/drawing/2016/SVG/main" r:embed="rId2"/>
              </a:ext>
            </a:extLst>
          </a:blip>
          <a:srcRect/>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09ED4E2B-2E21-485F-A6F1-AFA565706E0F}">
      <dsp:nvSpPr>
        <dsp:cNvPr id="0" name=""/>
        <dsp:cNvSpPr/>
      </dsp:nvSpPr>
      <dsp:spPr>
        <a:xfrm>
          <a:off x="113487" y="2886966"/>
          <a:ext cx="3261302"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244600">
            <a:lnSpc>
              <a:spcPct val="100000"/>
            </a:lnSpc>
            <a:spcBef>
              <a:spcPct val="0"/>
            </a:spcBef>
            <a:spcAft>
              <a:spcPct val="35000"/>
            </a:spcAft>
            <a:buNone/>
          </a:pPr>
          <a:r>
            <a:rPr lang="en-GB" sz="2800" kern="1200" dirty="0"/>
            <a:t>A) What’s that then?</a:t>
          </a:r>
          <a:endParaRPr lang="en-US" sz="2800" kern="1200" dirty="0"/>
        </a:p>
      </dsp:txBody>
      <dsp:txXfrm>
        <a:off x="113487" y="2886966"/>
        <a:ext cx="3261302" cy="720000"/>
      </dsp:txXfrm>
    </dsp:sp>
    <dsp:sp modelId="{1D34D8BF-7BD5-41C5-8D8B-19B73DC87228}">
      <dsp:nvSpPr>
        <dsp:cNvPr id="0" name=""/>
        <dsp:cNvSpPr/>
      </dsp:nvSpPr>
      <dsp:spPr>
        <a:xfrm>
          <a:off x="4842376" y="1033296"/>
          <a:ext cx="1467586" cy="1467586"/>
        </a:xfrm>
        <a:prstGeom prst="rect">
          <a:avLst/>
        </a:prstGeom>
        <a:blipFill>
          <a:blip xmlns:r="http://schemas.openxmlformats.org/officeDocument/2006/relationships" r:embed="rId3">
            <a:extLst>
              <a:ext uri="{28A0092B-C50C-407E-A947-70E740481C1C}">
                <a14:useLocalDpi xmlns:a14="http://schemas.microsoft.com/office/drawing/2010/main"/>
              </a:ext>
              <a:ext uri="{96DAC541-7B7A-43D3-8B79-37D633B846F1}">
                <asvg:svgBlip xmlns:asvg="http://schemas.microsoft.com/office/drawing/2016/SVG/main" r:embed="rId4"/>
              </a:ext>
            </a:extLst>
          </a:blip>
          <a:srcRect/>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F49269CA-6C67-4731-8B1A-AD7171ECE6D3}">
      <dsp:nvSpPr>
        <dsp:cNvPr id="0" name=""/>
        <dsp:cNvSpPr/>
      </dsp:nvSpPr>
      <dsp:spPr>
        <a:xfrm>
          <a:off x="3945518" y="2886966"/>
          <a:ext cx="3261302"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244600">
            <a:lnSpc>
              <a:spcPct val="100000"/>
            </a:lnSpc>
            <a:spcBef>
              <a:spcPct val="0"/>
            </a:spcBef>
            <a:spcAft>
              <a:spcPct val="35000"/>
            </a:spcAft>
            <a:buNone/>
          </a:pPr>
          <a:r>
            <a:rPr lang="en-GB" sz="2800" kern="1200" dirty="0"/>
            <a:t>B) Skimmed it</a:t>
          </a:r>
          <a:endParaRPr lang="en-US" sz="2800" kern="1200" dirty="0"/>
        </a:p>
      </dsp:txBody>
      <dsp:txXfrm>
        <a:off x="3945518" y="2886966"/>
        <a:ext cx="3261302" cy="720000"/>
      </dsp:txXfrm>
    </dsp:sp>
    <dsp:sp modelId="{93721449-A5B2-40C1-98AA-1EEF4875DB5A}">
      <dsp:nvSpPr>
        <dsp:cNvPr id="0" name=""/>
        <dsp:cNvSpPr/>
      </dsp:nvSpPr>
      <dsp:spPr>
        <a:xfrm>
          <a:off x="8674407" y="1033296"/>
          <a:ext cx="1467586" cy="1467586"/>
        </a:xfrm>
        <a:prstGeom prst="rect">
          <a:avLst/>
        </a:prstGeom>
        <a:blipFill>
          <a:blip xmlns:r="http://schemas.openxmlformats.org/officeDocument/2006/relationships" r:embed="rId5">
            <a:extLst>
              <a:ext uri="{28A0092B-C50C-407E-A947-70E740481C1C}">
                <a14:useLocalDpi xmlns:a14="http://schemas.microsoft.com/office/drawing/2010/main"/>
              </a:ext>
              <a:ext uri="{96DAC541-7B7A-43D3-8B79-37D633B846F1}">
                <asvg:svgBlip xmlns:asvg="http://schemas.microsoft.com/office/drawing/2016/SVG/main" r:embed="rId6"/>
              </a:ext>
            </a:extLst>
          </a:blip>
          <a:srcRect/>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4505A46C-0182-48CA-AEAC-AA09BABA9A39}">
      <dsp:nvSpPr>
        <dsp:cNvPr id="0" name=""/>
        <dsp:cNvSpPr/>
      </dsp:nvSpPr>
      <dsp:spPr>
        <a:xfrm>
          <a:off x="7777549" y="2886966"/>
          <a:ext cx="3261302"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244600">
            <a:lnSpc>
              <a:spcPct val="100000"/>
            </a:lnSpc>
            <a:spcBef>
              <a:spcPct val="0"/>
            </a:spcBef>
            <a:spcAft>
              <a:spcPct val="35000"/>
            </a:spcAft>
            <a:buNone/>
          </a:pPr>
          <a:r>
            <a:rPr lang="en-GB" sz="2800" kern="1200" dirty="0"/>
            <a:t>C) All over it</a:t>
          </a:r>
          <a:endParaRPr lang="en-US" sz="2800" kern="1200" dirty="0"/>
        </a:p>
      </dsp:txBody>
      <dsp:txXfrm>
        <a:off x="7777549" y="2886966"/>
        <a:ext cx="3261302" cy="72000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0CE240B-B043-4659-A2B3-6FECBCBF4607}">
      <dsp:nvSpPr>
        <dsp:cNvPr id="0" name=""/>
        <dsp:cNvSpPr/>
      </dsp:nvSpPr>
      <dsp:spPr>
        <a:xfrm>
          <a:off x="1010345" y="1033296"/>
          <a:ext cx="1467586" cy="1467586"/>
        </a:xfrm>
        <a:prstGeom prst="rect">
          <a:avLst/>
        </a:prstGeom>
        <a:blipFill>
          <a:blip xmlns:r="http://schemas.openxmlformats.org/officeDocument/2006/relationships" r:embed="rId1">
            <a:extLst>
              <a:ext uri="{28A0092B-C50C-407E-A947-70E740481C1C}">
                <a14:useLocalDpi xmlns:a14="http://schemas.microsoft.com/office/drawing/2010/main"/>
              </a:ext>
              <a:ext uri="{96DAC541-7B7A-43D3-8B79-37D633B846F1}">
                <asvg:svgBlip xmlns:asvg="http://schemas.microsoft.com/office/drawing/2016/SVG/main" r:embed="rId2"/>
              </a:ext>
            </a:extLst>
          </a:blip>
          <a:srcRect/>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09ED4E2B-2E21-485F-A6F1-AFA565706E0F}">
      <dsp:nvSpPr>
        <dsp:cNvPr id="0" name=""/>
        <dsp:cNvSpPr/>
      </dsp:nvSpPr>
      <dsp:spPr>
        <a:xfrm>
          <a:off x="113487" y="2886966"/>
          <a:ext cx="3261302"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244600">
            <a:lnSpc>
              <a:spcPct val="100000"/>
            </a:lnSpc>
            <a:spcBef>
              <a:spcPct val="0"/>
            </a:spcBef>
            <a:spcAft>
              <a:spcPct val="35000"/>
            </a:spcAft>
            <a:buNone/>
          </a:pPr>
          <a:r>
            <a:rPr lang="en-GB" sz="2800" kern="1200" dirty="0"/>
            <a:t>A) What’s that then?</a:t>
          </a:r>
          <a:endParaRPr lang="en-US" sz="2800" kern="1200" dirty="0"/>
        </a:p>
      </dsp:txBody>
      <dsp:txXfrm>
        <a:off x="113487" y="2886966"/>
        <a:ext cx="3261302" cy="720000"/>
      </dsp:txXfrm>
    </dsp:sp>
    <dsp:sp modelId="{1D34D8BF-7BD5-41C5-8D8B-19B73DC87228}">
      <dsp:nvSpPr>
        <dsp:cNvPr id="0" name=""/>
        <dsp:cNvSpPr/>
      </dsp:nvSpPr>
      <dsp:spPr>
        <a:xfrm>
          <a:off x="4842376" y="1033296"/>
          <a:ext cx="1467586" cy="1467586"/>
        </a:xfrm>
        <a:prstGeom prst="rect">
          <a:avLst/>
        </a:prstGeom>
        <a:blipFill>
          <a:blip xmlns:r="http://schemas.openxmlformats.org/officeDocument/2006/relationships" r:embed="rId3">
            <a:extLst>
              <a:ext uri="{28A0092B-C50C-407E-A947-70E740481C1C}">
                <a14:useLocalDpi xmlns:a14="http://schemas.microsoft.com/office/drawing/2010/main"/>
              </a:ext>
              <a:ext uri="{96DAC541-7B7A-43D3-8B79-37D633B846F1}">
                <asvg:svgBlip xmlns:asvg="http://schemas.microsoft.com/office/drawing/2016/SVG/main" r:embed="rId4"/>
              </a:ext>
            </a:extLst>
          </a:blip>
          <a:srcRect/>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F49269CA-6C67-4731-8B1A-AD7171ECE6D3}">
      <dsp:nvSpPr>
        <dsp:cNvPr id="0" name=""/>
        <dsp:cNvSpPr/>
      </dsp:nvSpPr>
      <dsp:spPr>
        <a:xfrm>
          <a:off x="3945518" y="2886966"/>
          <a:ext cx="3261302"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244600">
            <a:lnSpc>
              <a:spcPct val="100000"/>
            </a:lnSpc>
            <a:spcBef>
              <a:spcPct val="0"/>
            </a:spcBef>
            <a:spcAft>
              <a:spcPct val="35000"/>
            </a:spcAft>
            <a:buNone/>
          </a:pPr>
          <a:r>
            <a:rPr lang="en-GB" sz="2800" kern="1200" dirty="0"/>
            <a:t>B) Skimmed it</a:t>
          </a:r>
          <a:endParaRPr lang="en-US" sz="2800" kern="1200" dirty="0"/>
        </a:p>
      </dsp:txBody>
      <dsp:txXfrm>
        <a:off x="3945518" y="2886966"/>
        <a:ext cx="3261302" cy="720000"/>
      </dsp:txXfrm>
    </dsp:sp>
    <dsp:sp modelId="{93721449-A5B2-40C1-98AA-1EEF4875DB5A}">
      <dsp:nvSpPr>
        <dsp:cNvPr id="0" name=""/>
        <dsp:cNvSpPr/>
      </dsp:nvSpPr>
      <dsp:spPr>
        <a:xfrm>
          <a:off x="8674407" y="1033296"/>
          <a:ext cx="1467586" cy="1467586"/>
        </a:xfrm>
        <a:prstGeom prst="rect">
          <a:avLst/>
        </a:prstGeom>
        <a:blipFill>
          <a:blip xmlns:r="http://schemas.openxmlformats.org/officeDocument/2006/relationships" r:embed="rId5">
            <a:extLst>
              <a:ext uri="{28A0092B-C50C-407E-A947-70E740481C1C}">
                <a14:useLocalDpi xmlns:a14="http://schemas.microsoft.com/office/drawing/2010/main"/>
              </a:ext>
              <a:ext uri="{96DAC541-7B7A-43D3-8B79-37D633B846F1}">
                <asvg:svgBlip xmlns:asvg="http://schemas.microsoft.com/office/drawing/2016/SVG/main" r:embed="rId6"/>
              </a:ext>
            </a:extLst>
          </a:blip>
          <a:srcRect/>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4505A46C-0182-48CA-AEAC-AA09BABA9A39}">
      <dsp:nvSpPr>
        <dsp:cNvPr id="0" name=""/>
        <dsp:cNvSpPr/>
      </dsp:nvSpPr>
      <dsp:spPr>
        <a:xfrm>
          <a:off x="7777549" y="2886966"/>
          <a:ext cx="3261302"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244600">
            <a:lnSpc>
              <a:spcPct val="100000"/>
            </a:lnSpc>
            <a:spcBef>
              <a:spcPct val="0"/>
            </a:spcBef>
            <a:spcAft>
              <a:spcPct val="35000"/>
            </a:spcAft>
            <a:buNone/>
          </a:pPr>
          <a:r>
            <a:rPr lang="en-GB" sz="2800" kern="1200" dirty="0"/>
            <a:t>C) Cover to Cover</a:t>
          </a:r>
          <a:endParaRPr lang="en-US" sz="2800" kern="1200" dirty="0"/>
        </a:p>
      </dsp:txBody>
      <dsp:txXfrm>
        <a:off x="7777549" y="2886966"/>
        <a:ext cx="3261302" cy="720000"/>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089EE06-FC0F-47D4-BE8B-709D510FF9C9}">
      <dsp:nvSpPr>
        <dsp:cNvPr id="0" name=""/>
        <dsp:cNvSpPr/>
      </dsp:nvSpPr>
      <dsp:spPr>
        <a:xfrm>
          <a:off x="5883" y="513847"/>
          <a:ext cx="2609754" cy="1256473"/>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170688" rIns="170688" bIns="91440" numCol="1" spcCol="1270" anchor="t" anchorCtr="0">
          <a:noAutofit/>
        </a:bodyPr>
        <a:lstStyle/>
        <a:p>
          <a:pPr marL="0" lvl="0" indent="0" algn="l" defTabSz="1066800">
            <a:lnSpc>
              <a:spcPct val="90000"/>
            </a:lnSpc>
            <a:spcBef>
              <a:spcPct val="0"/>
            </a:spcBef>
            <a:spcAft>
              <a:spcPct val="35000"/>
            </a:spcAft>
            <a:buNone/>
          </a:pPr>
          <a:r>
            <a:rPr lang="en-GB" sz="2400" kern="1200" dirty="0"/>
            <a:t>Aims</a:t>
          </a:r>
        </a:p>
      </dsp:txBody>
      <dsp:txXfrm>
        <a:off x="5883" y="513847"/>
        <a:ext cx="2609754" cy="837649"/>
      </dsp:txXfrm>
    </dsp:sp>
    <dsp:sp modelId="{BE9B23ED-7D46-4A76-8CCA-C977589C0F2B}">
      <dsp:nvSpPr>
        <dsp:cNvPr id="0" name=""/>
        <dsp:cNvSpPr/>
      </dsp:nvSpPr>
      <dsp:spPr>
        <a:xfrm>
          <a:off x="333941" y="1272130"/>
          <a:ext cx="2818968" cy="3148422"/>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8016" tIns="128016" rIns="128016" bIns="128016" numCol="1" spcCol="1270" anchor="t" anchorCtr="0">
          <a:noAutofit/>
        </a:bodyPr>
        <a:lstStyle/>
        <a:p>
          <a:pPr marL="171450" lvl="1" indent="-171450" algn="l" defTabSz="800100">
            <a:lnSpc>
              <a:spcPct val="90000"/>
            </a:lnSpc>
            <a:spcBef>
              <a:spcPct val="0"/>
            </a:spcBef>
            <a:spcAft>
              <a:spcPts val="1200"/>
            </a:spcAft>
            <a:buChar char="•"/>
          </a:pPr>
          <a:r>
            <a:rPr lang="en-GB" sz="1800" kern="1200" dirty="0"/>
            <a:t>Clarify TAS 100 applies</a:t>
          </a:r>
        </a:p>
        <a:p>
          <a:pPr marL="171450" lvl="1" indent="-171450" algn="l" defTabSz="800100">
            <a:lnSpc>
              <a:spcPct val="90000"/>
            </a:lnSpc>
            <a:spcBef>
              <a:spcPct val="0"/>
            </a:spcBef>
            <a:spcAft>
              <a:spcPts val="1200"/>
            </a:spcAft>
            <a:buChar char="•"/>
          </a:pPr>
          <a:r>
            <a:rPr lang="en-GB" sz="1800" kern="1200" dirty="0">
              <a:solidFill>
                <a:srgbClr val="343433"/>
              </a:solidFill>
            </a:rPr>
            <a:t>Support practitioners</a:t>
          </a:r>
          <a:endParaRPr lang="en-GB" sz="1800" kern="1200" dirty="0"/>
        </a:p>
        <a:p>
          <a:pPr marL="171450" lvl="1" indent="-171450" algn="l" defTabSz="800100">
            <a:lnSpc>
              <a:spcPct val="90000"/>
            </a:lnSpc>
            <a:spcBef>
              <a:spcPct val="0"/>
            </a:spcBef>
            <a:spcAft>
              <a:spcPts val="1200"/>
            </a:spcAft>
            <a:buChar char="•"/>
          </a:pPr>
          <a:r>
            <a:rPr lang="en-GB" sz="1800" kern="1200" dirty="0"/>
            <a:t>Avoid overly onerous interpretations</a:t>
          </a:r>
        </a:p>
      </dsp:txBody>
      <dsp:txXfrm>
        <a:off x="416506" y="1354695"/>
        <a:ext cx="2653838" cy="2983292"/>
      </dsp:txXfrm>
    </dsp:sp>
    <dsp:sp modelId="{DAD91B15-5897-4598-A2C8-27DF5FFF1DAE}">
      <dsp:nvSpPr>
        <dsp:cNvPr id="0" name=""/>
        <dsp:cNvSpPr/>
      </dsp:nvSpPr>
      <dsp:spPr>
        <a:xfrm>
          <a:off x="2962025" y="669705"/>
          <a:ext cx="734342" cy="525932"/>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lang="en-GB" sz="1400" kern="1200" dirty="0"/>
        </a:p>
      </dsp:txBody>
      <dsp:txXfrm>
        <a:off x="2962025" y="774891"/>
        <a:ext cx="576562" cy="315560"/>
      </dsp:txXfrm>
    </dsp:sp>
    <dsp:sp modelId="{AAACA388-E152-457A-8830-E06C0F05CD08}">
      <dsp:nvSpPr>
        <dsp:cNvPr id="0" name=""/>
        <dsp:cNvSpPr/>
      </dsp:nvSpPr>
      <dsp:spPr>
        <a:xfrm>
          <a:off x="4001189" y="513847"/>
          <a:ext cx="2609754" cy="1256473"/>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170688" rIns="170688" bIns="91440" numCol="1" spcCol="1270" anchor="t" anchorCtr="0">
          <a:noAutofit/>
        </a:bodyPr>
        <a:lstStyle/>
        <a:p>
          <a:pPr marL="0" lvl="0" indent="0" algn="l" defTabSz="1066800">
            <a:lnSpc>
              <a:spcPct val="90000"/>
            </a:lnSpc>
            <a:spcBef>
              <a:spcPct val="0"/>
            </a:spcBef>
            <a:spcAft>
              <a:spcPct val="35000"/>
            </a:spcAft>
            <a:buNone/>
          </a:pPr>
          <a:r>
            <a:rPr lang="en-GB" sz="2400" kern="1200" dirty="0"/>
            <a:t>Process</a:t>
          </a:r>
        </a:p>
      </dsp:txBody>
      <dsp:txXfrm>
        <a:off x="4001189" y="513847"/>
        <a:ext cx="2609754" cy="837649"/>
      </dsp:txXfrm>
    </dsp:sp>
    <dsp:sp modelId="{52D4BAEF-855E-4850-9091-4A53C7D7BFF2}">
      <dsp:nvSpPr>
        <dsp:cNvPr id="0" name=""/>
        <dsp:cNvSpPr/>
      </dsp:nvSpPr>
      <dsp:spPr>
        <a:xfrm>
          <a:off x="4329247" y="1272130"/>
          <a:ext cx="2818968" cy="3148422"/>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8016" tIns="128016" rIns="128016" bIns="128016" numCol="1" spcCol="1270" anchor="t" anchorCtr="0">
          <a:noAutofit/>
        </a:bodyPr>
        <a:lstStyle/>
        <a:p>
          <a:pPr marL="171450" lvl="1" indent="-171450" algn="l" defTabSz="800100">
            <a:lnSpc>
              <a:spcPct val="90000"/>
            </a:lnSpc>
            <a:spcBef>
              <a:spcPct val="0"/>
            </a:spcBef>
            <a:spcAft>
              <a:spcPts val="1200"/>
            </a:spcAft>
            <a:buChar char="•"/>
          </a:pPr>
          <a:r>
            <a:rPr lang="en-GB" sz="1800" kern="1200" dirty="0">
              <a:solidFill>
                <a:srgbClr val="343433"/>
              </a:solidFill>
            </a:rPr>
            <a:t>Identify new risks</a:t>
          </a:r>
          <a:endParaRPr lang="en-GB" sz="1800" kern="1200" dirty="0"/>
        </a:p>
        <a:p>
          <a:pPr marL="171450" lvl="1" indent="-171450" algn="l" defTabSz="800100">
            <a:lnSpc>
              <a:spcPct val="90000"/>
            </a:lnSpc>
            <a:spcBef>
              <a:spcPct val="0"/>
            </a:spcBef>
            <a:spcAft>
              <a:spcPts val="1200"/>
            </a:spcAft>
            <a:buChar char="•"/>
          </a:pPr>
          <a:r>
            <a:rPr lang="en-GB" sz="1800" kern="1200" dirty="0">
              <a:solidFill>
                <a:srgbClr val="343433"/>
              </a:solidFill>
            </a:rPr>
            <a:t>Identify exacerbated risks</a:t>
          </a:r>
          <a:endParaRPr lang="en-GB" sz="1800" kern="1200" dirty="0"/>
        </a:p>
        <a:p>
          <a:pPr marL="171450" lvl="1" indent="-171450" algn="l" defTabSz="800100">
            <a:lnSpc>
              <a:spcPct val="90000"/>
            </a:lnSpc>
            <a:spcBef>
              <a:spcPct val="0"/>
            </a:spcBef>
            <a:spcAft>
              <a:spcPts val="1200"/>
            </a:spcAft>
            <a:buChar char="•"/>
          </a:pPr>
          <a:r>
            <a:rPr lang="en-GB" sz="1800" kern="1200" dirty="0">
              <a:solidFill>
                <a:srgbClr val="343433"/>
              </a:solidFill>
            </a:rPr>
            <a:t>Map risks to existing standards and documents</a:t>
          </a:r>
        </a:p>
        <a:p>
          <a:pPr marL="171450" lvl="1" indent="-171450" algn="l" defTabSz="800100">
            <a:lnSpc>
              <a:spcPct val="90000"/>
            </a:lnSpc>
            <a:spcBef>
              <a:spcPct val="0"/>
            </a:spcBef>
            <a:spcAft>
              <a:spcPts val="1200"/>
            </a:spcAft>
            <a:buChar char="•"/>
          </a:pPr>
          <a:r>
            <a:rPr lang="en-GB" sz="1800" kern="1200" dirty="0">
              <a:solidFill>
                <a:srgbClr val="343433"/>
              </a:solidFill>
            </a:rPr>
            <a:t>Identify what needed at the current time</a:t>
          </a:r>
        </a:p>
      </dsp:txBody>
      <dsp:txXfrm>
        <a:off x="4411812" y="1354695"/>
        <a:ext cx="2653838" cy="2983292"/>
      </dsp:txXfrm>
    </dsp:sp>
    <dsp:sp modelId="{DD7420A3-CF77-4D01-B08E-02D9B863A3FE}">
      <dsp:nvSpPr>
        <dsp:cNvPr id="0" name=""/>
        <dsp:cNvSpPr/>
      </dsp:nvSpPr>
      <dsp:spPr>
        <a:xfrm>
          <a:off x="6957331" y="669705"/>
          <a:ext cx="734342" cy="525932"/>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lang="en-GB" sz="1400" kern="1200" dirty="0"/>
        </a:p>
      </dsp:txBody>
      <dsp:txXfrm>
        <a:off x="6957331" y="774891"/>
        <a:ext cx="576562" cy="315560"/>
      </dsp:txXfrm>
    </dsp:sp>
    <dsp:sp modelId="{6AFD9055-B872-4B75-B236-EDE456D31F22}">
      <dsp:nvSpPr>
        <dsp:cNvPr id="0" name=""/>
        <dsp:cNvSpPr/>
      </dsp:nvSpPr>
      <dsp:spPr>
        <a:xfrm>
          <a:off x="7996494" y="513847"/>
          <a:ext cx="2609754" cy="1256473"/>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170688" rIns="170688" bIns="91440" numCol="1" spcCol="1270" anchor="t" anchorCtr="0">
          <a:noAutofit/>
        </a:bodyPr>
        <a:lstStyle/>
        <a:p>
          <a:pPr marL="0" lvl="0" indent="0" algn="l" defTabSz="1066800">
            <a:lnSpc>
              <a:spcPct val="90000"/>
            </a:lnSpc>
            <a:spcBef>
              <a:spcPct val="0"/>
            </a:spcBef>
            <a:spcAft>
              <a:spcPct val="35000"/>
            </a:spcAft>
            <a:buNone/>
          </a:pPr>
          <a:r>
            <a:rPr lang="en-GB" sz="2400" kern="1200" dirty="0"/>
            <a:t>Result </a:t>
          </a:r>
          <a:r>
            <a:rPr lang="en-GB" sz="1800" kern="1200" dirty="0"/>
            <a:t> </a:t>
          </a:r>
        </a:p>
      </dsp:txBody>
      <dsp:txXfrm>
        <a:off x="7996494" y="513847"/>
        <a:ext cx="2609754" cy="837649"/>
      </dsp:txXfrm>
    </dsp:sp>
    <dsp:sp modelId="{FB801A9B-2789-43AF-9C92-38A45526DD0A}">
      <dsp:nvSpPr>
        <dsp:cNvPr id="0" name=""/>
        <dsp:cNvSpPr/>
      </dsp:nvSpPr>
      <dsp:spPr>
        <a:xfrm>
          <a:off x="8324553" y="1272130"/>
          <a:ext cx="2818968" cy="3148422"/>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8016" tIns="128016" rIns="128016" bIns="128016" numCol="1" spcCol="1270" anchor="t" anchorCtr="0">
          <a:noAutofit/>
        </a:bodyPr>
        <a:lstStyle/>
        <a:p>
          <a:pPr marL="171450" lvl="1" indent="-171450" algn="l" defTabSz="800100">
            <a:lnSpc>
              <a:spcPct val="90000"/>
            </a:lnSpc>
            <a:spcBef>
              <a:spcPct val="0"/>
            </a:spcBef>
            <a:spcAft>
              <a:spcPts val="1200"/>
            </a:spcAft>
            <a:buChar char="•"/>
          </a:pPr>
          <a:r>
            <a:rPr lang="en-GB" sz="1800" kern="1200" dirty="0"/>
            <a:t>No amendment to TAS 100</a:t>
          </a:r>
        </a:p>
        <a:p>
          <a:pPr marL="171450" lvl="1" indent="-171450" algn="l" defTabSz="800100">
            <a:lnSpc>
              <a:spcPct val="90000"/>
            </a:lnSpc>
            <a:spcBef>
              <a:spcPct val="0"/>
            </a:spcBef>
            <a:spcAft>
              <a:spcPts val="1200"/>
            </a:spcAft>
            <a:buChar char="•"/>
          </a:pPr>
          <a:r>
            <a:rPr lang="en-GB" sz="1800" kern="1200" dirty="0">
              <a:solidFill>
                <a:srgbClr val="343433"/>
              </a:solidFill>
            </a:rPr>
            <a:t>Additional examples</a:t>
          </a:r>
          <a:endParaRPr lang="en-GB" sz="1800" kern="1200" dirty="0"/>
        </a:p>
        <a:p>
          <a:pPr marL="171450" lvl="1" indent="-171450" algn="l" defTabSz="800100">
            <a:lnSpc>
              <a:spcPct val="90000"/>
            </a:lnSpc>
            <a:spcBef>
              <a:spcPct val="0"/>
            </a:spcBef>
            <a:spcAft>
              <a:spcPts val="1200"/>
            </a:spcAft>
            <a:buFont typeface="+mj-lt"/>
            <a:buAutoNum type="arabicPeriod"/>
          </a:pPr>
          <a:r>
            <a:rPr lang="en-GB" sz="1800" kern="1200" dirty="0">
              <a:solidFill>
                <a:srgbClr val="343433"/>
              </a:solidFill>
            </a:rPr>
            <a:t>Bias</a:t>
          </a:r>
          <a:endParaRPr lang="en-GB" sz="1800" kern="1200" dirty="0"/>
        </a:p>
        <a:p>
          <a:pPr marL="171450" lvl="1" indent="-171450" algn="l" defTabSz="800100">
            <a:lnSpc>
              <a:spcPct val="90000"/>
            </a:lnSpc>
            <a:spcBef>
              <a:spcPct val="0"/>
            </a:spcBef>
            <a:spcAft>
              <a:spcPts val="1200"/>
            </a:spcAft>
            <a:buFont typeface="+mj-lt"/>
            <a:buAutoNum type="arabicPeriod"/>
          </a:pPr>
          <a:r>
            <a:rPr lang="en-GB" sz="1800" kern="1200" dirty="0">
              <a:solidFill>
                <a:srgbClr val="343433"/>
              </a:solidFill>
            </a:rPr>
            <a:t>Understanding and communication</a:t>
          </a:r>
        </a:p>
        <a:p>
          <a:pPr marL="171450" lvl="1" indent="-171450" algn="l" defTabSz="800100">
            <a:lnSpc>
              <a:spcPct val="90000"/>
            </a:lnSpc>
            <a:spcBef>
              <a:spcPct val="0"/>
            </a:spcBef>
            <a:spcAft>
              <a:spcPts val="1200"/>
            </a:spcAft>
            <a:buFont typeface="+mj-lt"/>
            <a:buAutoNum type="arabicPeriod"/>
          </a:pPr>
          <a:r>
            <a:rPr lang="en-GB" sz="1800" kern="1200" dirty="0">
              <a:solidFill>
                <a:srgbClr val="343433"/>
              </a:solidFill>
            </a:rPr>
            <a:t>Governance</a:t>
          </a:r>
        </a:p>
        <a:p>
          <a:pPr marL="171450" lvl="1" indent="-171450" algn="l" defTabSz="800100">
            <a:lnSpc>
              <a:spcPct val="90000"/>
            </a:lnSpc>
            <a:spcBef>
              <a:spcPct val="0"/>
            </a:spcBef>
            <a:spcAft>
              <a:spcPts val="1200"/>
            </a:spcAft>
            <a:buFont typeface="+mj-lt"/>
            <a:buAutoNum type="arabicPeriod"/>
          </a:pPr>
          <a:r>
            <a:rPr lang="en-GB" sz="1800" kern="1200" dirty="0">
              <a:solidFill>
                <a:srgbClr val="343433"/>
              </a:solidFill>
            </a:rPr>
            <a:t>Stability</a:t>
          </a:r>
          <a:endParaRPr lang="en-GB" sz="1800" kern="1200" dirty="0"/>
        </a:p>
      </dsp:txBody>
      <dsp:txXfrm>
        <a:off x="8407118" y="1354695"/>
        <a:ext cx="2653838" cy="2983292"/>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0CE240B-B043-4659-A2B3-6FECBCBF4607}">
      <dsp:nvSpPr>
        <dsp:cNvPr id="0" name=""/>
        <dsp:cNvSpPr/>
      </dsp:nvSpPr>
      <dsp:spPr>
        <a:xfrm>
          <a:off x="1010345" y="1033296"/>
          <a:ext cx="1467586" cy="1467586"/>
        </a:xfrm>
        <a:prstGeom prst="rect">
          <a:avLst/>
        </a:prstGeom>
        <a:blipFill>
          <a:blip xmlns:r="http://schemas.openxmlformats.org/officeDocument/2006/relationships" r:embed="rId1">
            <a:extLst>
              <a:ext uri="{28A0092B-C50C-407E-A947-70E740481C1C}">
                <a14:useLocalDpi xmlns:a14="http://schemas.microsoft.com/office/drawing/2010/main"/>
              </a:ext>
              <a:ext uri="{96DAC541-7B7A-43D3-8B79-37D633B846F1}">
                <asvg:svgBlip xmlns:asvg="http://schemas.microsoft.com/office/drawing/2016/SVG/main" r:embed="rId2"/>
              </a:ext>
            </a:extLst>
          </a:blip>
          <a:srcRect/>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09ED4E2B-2E21-485F-A6F1-AFA565706E0F}">
      <dsp:nvSpPr>
        <dsp:cNvPr id="0" name=""/>
        <dsp:cNvSpPr/>
      </dsp:nvSpPr>
      <dsp:spPr>
        <a:xfrm>
          <a:off x="113487" y="2886966"/>
          <a:ext cx="3261302"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244600">
            <a:lnSpc>
              <a:spcPct val="100000"/>
            </a:lnSpc>
            <a:spcBef>
              <a:spcPct val="0"/>
            </a:spcBef>
            <a:spcAft>
              <a:spcPct val="35000"/>
            </a:spcAft>
            <a:buNone/>
          </a:pPr>
          <a:r>
            <a:rPr lang="en-GB" sz="2800" kern="1200" dirty="0"/>
            <a:t>A) What’s that then?</a:t>
          </a:r>
          <a:endParaRPr lang="en-US" sz="2800" kern="1200" dirty="0"/>
        </a:p>
      </dsp:txBody>
      <dsp:txXfrm>
        <a:off x="113487" y="2886966"/>
        <a:ext cx="3261302" cy="720000"/>
      </dsp:txXfrm>
    </dsp:sp>
    <dsp:sp modelId="{1D34D8BF-7BD5-41C5-8D8B-19B73DC87228}">
      <dsp:nvSpPr>
        <dsp:cNvPr id="0" name=""/>
        <dsp:cNvSpPr/>
      </dsp:nvSpPr>
      <dsp:spPr>
        <a:xfrm>
          <a:off x="4842376" y="1033296"/>
          <a:ext cx="1467586" cy="1467586"/>
        </a:xfrm>
        <a:prstGeom prst="rect">
          <a:avLst/>
        </a:prstGeom>
        <a:blipFill>
          <a:blip xmlns:r="http://schemas.openxmlformats.org/officeDocument/2006/relationships" r:embed="rId3">
            <a:extLst>
              <a:ext uri="{28A0092B-C50C-407E-A947-70E740481C1C}">
                <a14:useLocalDpi xmlns:a14="http://schemas.microsoft.com/office/drawing/2010/main"/>
              </a:ext>
              <a:ext uri="{96DAC541-7B7A-43D3-8B79-37D633B846F1}">
                <asvg:svgBlip xmlns:asvg="http://schemas.microsoft.com/office/drawing/2016/SVG/main" r:embed="rId4"/>
              </a:ext>
            </a:extLst>
          </a:blip>
          <a:srcRect/>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F49269CA-6C67-4731-8B1A-AD7171ECE6D3}">
      <dsp:nvSpPr>
        <dsp:cNvPr id="0" name=""/>
        <dsp:cNvSpPr/>
      </dsp:nvSpPr>
      <dsp:spPr>
        <a:xfrm>
          <a:off x="3945518" y="2886966"/>
          <a:ext cx="3261302"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244600">
            <a:lnSpc>
              <a:spcPct val="100000"/>
            </a:lnSpc>
            <a:spcBef>
              <a:spcPct val="0"/>
            </a:spcBef>
            <a:spcAft>
              <a:spcPct val="35000"/>
            </a:spcAft>
            <a:buNone/>
          </a:pPr>
          <a:r>
            <a:rPr lang="en-GB" sz="2800" kern="1200" dirty="0"/>
            <a:t>B) Skimmed it</a:t>
          </a:r>
          <a:endParaRPr lang="en-US" sz="2800" kern="1200" dirty="0"/>
        </a:p>
      </dsp:txBody>
      <dsp:txXfrm>
        <a:off x="3945518" y="2886966"/>
        <a:ext cx="3261302" cy="720000"/>
      </dsp:txXfrm>
    </dsp:sp>
    <dsp:sp modelId="{93721449-A5B2-40C1-98AA-1EEF4875DB5A}">
      <dsp:nvSpPr>
        <dsp:cNvPr id="0" name=""/>
        <dsp:cNvSpPr/>
      </dsp:nvSpPr>
      <dsp:spPr>
        <a:xfrm>
          <a:off x="8674407" y="1033296"/>
          <a:ext cx="1467586" cy="1467586"/>
        </a:xfrm>
        <a:prstGeom prst="rect">
          <a:avLst/>
        </a:prstGeom>
        <a:blipFill>
          <a:blip xmlns:r="http://schemas.openxmlformats.org/officeDocument/2006/relationships" r:embed="rId5">
            <a:extLst>
              <a:ext uri="{28A0092B-C50C-407E-A947-70E740481C1C}">
                <a14:useLocalDpi xmlns:a14="http://schemas.microsoft.com/office/drawing/2010/main"/>
              </a:ext>
              <a:ext uri="{96DAC541-7B7A-43D3-8B79-37D633B846F1}">
                <asvg:svgBlip xmlns:asvg="http://schemas.microsoft.com/office/drawing/2016/SVG/main" r:embed="rId6"/>
              </a:ext>
            </a:extLst>
          </a:blip>
          <a:srcRect/>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4505A46C-0182-48CA-AEAC-AA09BABA9A39}">
      <dsp:nvSpPr>
        <dsp:cNvPr id="0" name=""/>
        <dsp:cNvSpPr/>
      </dsp:nvSpPr>
      <dsp:spPr>
        <a:xfrm>
          <a:off x="7777549" y="2886966"/>
          <a:ext cx="3261302"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244600">
            <a:lnSpc>
              <a:spcPct val="100000"/>
            </a:lnSpc>
            <a:spcBef>
              <a:spcPct val="0"/>
            </a:spcBef>
            <a:spcAft>
              <a:spcPct val="35000"/>
            </a:spcAft>
            <a:buNone/>
          </a:pPr>
          <a:r>
            <a:rPr lang="en-GB" sz="2800" kern="1200" dirty="0"/>
            <a:t>C) Cover to Cover</a:t>
          </a:r>
          <a:endParaRPr lang="en-US" sz="2800" kern="1200" dirty="0"/>
        </a:p>
      </dsp:txBody>
      <dsp:txXfrm>
        <a:off x="7777549" y="2886966"/>
        <a:ext cx="3261302" cy="720000"/>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7BB844C-424E-44DC-9108-555250A7146E}">
      <dsp:nvSpPr>
        <dsp:cNvPr id="0" name=""/>
        <dsp:cNvSpPr/>
      </dsp:nvSpPr>
      <dsp:spPr>
        <a:xfrm>
          <a:off x="0" y="453200"/>
          <a:ext cx="7776864" cy="655200"/>
        </a:xfrm>
        <a:prstGeom prst="rect">
          <a:avLst/>
        </a:prstGeom>
        <a:solidFill>
          <a:schemeClr val="lt1">
            <a:alpha val="90000"/>
            <a:hueOff val="0"/>
            <a:satOff val="0"/>
            <a:lumOff val="0"/>
            <a:alphaOff val="0"/>
          </a:schemeClr>
        </a:solidFill>
        <a:ln w="25400"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C403C6B2-18AB-436B-9C3F-DD409B1C1E7E}">
      <dsp:nvSpPr>
        <dsp:cNvPr id="0" name=""/>
        <dsp:cNvSpPr/>
      </dsp:nvSpPr>
      <dsp:spPr>
        <a:xfrm>
          <a:off x="388843" y="69440"/>
          <a:ext cx="5443804" cy="767520"/>
        </a:xfrm>
        <a:prstGeom prst="roundRect">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5763" tIns="0" rIns="205763" bIns="0" numCol="1" spcCol="1270" anchor="ctr" anchorCtr="0">
          <a:noAutofit/>
        </a:bodyPr>
        <a:lstStyle/>
        <a:p>
          <a:pPr marL="0" lvl="0" indent="0" algn="l" defTabSz="800100">
            <a:lnSpc>
              <a:spcPct val="90000"/>
            </a:lnSpc>
            <a:spcBef>
              <a:spcPct val="0"/>
            </a:spcBef>
            <a:spcAft>
              <a:spcPct val="35000"/>
            </a:spcAft>
            <a:buNone/>
          </a:pPr>
          <a:r>
            <a:rPr lang="en-GB" sz="1800" b="1" kern="1200"/>
            <a:t>Rapidly changing environment – capacity, advances, standards, etc.</a:t>
          </a:r>
          <a:endParaRPr lang="en-GB" sz="1900" kern="1200"/>
        </a:p>
      </dsp:txBody>
      <dsp:txXfrm>
        <a:off x="426310" y="106907"/>
        <a:ext cx="5368870" cy="692586"/>
      </dsp:txXfrm>
    </dsp:sp>
    <dsp:sp modelId="{38292454-578D-44CD-9FF4-60A0679A9344}">
      <dsp:nvSpPr>
        <dsp:cNvPr id="0" name=""/>
        <dsp:cNvSpPr/>
      </dsp:nvSpPr>
      <dsp:spPr>
        <a:xfrm>
          <a:off x="0" y="1632560"/>
          <a:ext cx="7776864" cy="655200"/>
        </a:xfrm>
        <a:prstGeom prst="rect">
          <a:avLst/>
        </a:prstGeom>
        <a:solidFill>
          <a:schemeClr val="lt1">
            <a:alpha val="90000"/>
            <a:hueOff val="0"/>
            <a:satOff val="0"/>
            <a:lumOff val="0"/>
            <a:alphaOff val="0"/>
          </a:schemeClr>
        </a:solidFill>
        <a:ln w="25400" cap="flat" cmpd="sng" algn="ctr">
          <a:solidFill>
            <a:schemeClr val="accent4">
              <a:hueOff val="2530011"/>
              <a:satOff val="1235"/>
              <a:lumOff val="9412"/>
              <a:alphaOff val="0"/>
            </a:schemeClr>
          </a:solidFill>
          <a:prstDash val="solid"/>
        </a:ln>
        <a:effectLst/>
      </dsp:spPr>
      <dsp:style>
        <a:lnRef idx="2">
          <a:scrgbClr r="0" g="0" b="0"/>
        </a:lnRef>
        <a:fillRef idx="1">
          <a:scrgbClr r="0" g="0" b="0"/>
        </a:fillRef>
        <a:effectRef idx="0">
          <a:scrgbClr r="0" g="0" b="0"/>
        </a:effectRef>
        <a:fontRef idx="minor"/>
      </dsp:style>
    </dsp:sp>
    <dsp:sp modelId="{A0B19AC6-1300-409D-938D-C6DECEE2E293}">
      <dsp:nvSpPr>
        <dsp:cNvPr id="0" name=""/>
        <dsp:cNvSpPr/>
      </dsp:nvSpPr>
      <dsp:spPr>
        <a:xfrm>
          <a:off x="388843" y="1248800"/>
          <a:ext cx="5443804" cy="767520"/>
        </a:xfrm>
        <a:prstGeom prst="roundRect">
          <a:avLst/>
        </a:prstGeom>
        <a:solidFill>
          <a:schemeClr val="accent4">
            <a:hueOff val="2530011"/>
            <a:satOff val="1235"/>
            <a:lumOff val="9412"/>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5763" tIns="0" rIns="205763" bIns="0" numCol="1" spcCol="1270" anchor="ctr" anchorCtr="0">
          <a:noAutofit/>
        </a:bodyPr>
        <a:lstStyle/>
        <a:p>
          <a:pPr marL="0" lvl="0" indent="0" algn="l" defTabSz="800100">
            <a:lnSpc>
              <a:spcPct val="90000"/>
            </a:lnSpc>
            <a:spcBef>
              <a:spcPct val="0"/>
            </a:spcBef>
            <a:spcAft>
              <a:spcPct val="35000"/>
            </a:spcAft>
            <a:buNone/>
          </a:pPr>
          <a:r>
            <a:rPr lang="en-GB" sz="1800" b="1" kern="1200"/>
            <a:t>Increasing involvement of actuaries – range of application, wider fields, organisations focused on skills </a:t>
          </a:r>
          <a:endParaRPr lang="en-GB" sz="1800" kern="1200"/>
        </a:p>
      </dsp:txBody>
      <dsp:txXfrm>
        <a:off x="426310" y="1286267"/>
        <a:ext cx="5368870" cy="692586"/>
      </dsp:txXfrm>
    </dsp:sp>
    <dsp:sp modelId="{870F648D-7F1C-45AF-B637-3AEFE3BA34EA}">
      <dsp:nvSpPr>
        <dsp:cNvPr id="0" name=""/>
        <dsp:cNvSpPr/>
      </dsp:nvSpPr>
      <dsp:spPr>
        <a:xfrm>
          <a:off x="0" y="2811920"/>
          <a:ext cx="7776864" cy="655200"/>
        </a:xfrm>
        <a:prstGeom prst="rect">
          <a:avLst/>
        </a:prstGeom>
        <a:solidFill>
          <a:schemeClr val="lt1">
            <a:alpha val="90000"/>
            <a:hueOff val="0"/>
            <a:satOff val="0"/>
            <a:lumOff val="0"/>
            <a:alphaOff val="0"/>
          </a:schemeClr>
        </a:solidFill>
        <a:ln w="25400" cap="flat" cmpd="sng" algn="ctr">
          <a:solidFill>
            <a:schemeClr val="accent4">
              <a:hueOff val="5060023"/>
              <a:satOff val="2470"/>
              <a:lumOff val="18825"/>
              <a:alphaOff val="0"/>
            </a:schemeClr>
          </a:solidFill>
          <a:prstDash val="solid"/>
        </a:ln>
        <a:effectLst/>
      </dsp:spPr>
      <dsp:style>
        <a:lnRef idx="2">
          <a:scrgbClr r="0" g="0" b="0"/>
        </a:lnRef>
        <a:fillRef idx="1">
          <a:scrgbClr r="0" g="0" b="0"/>
        </a:fillRef>
        <a:effectRef idx="0">
          <a:scrgbClr r="0" g="0" b="0"/>
        </a:effectRef>
        <a:fontRef idx="minor"/>
      </dsp:style>
    </dsp:sp>
    <dsp:sp modelId="{D15BFC42-AEFE-4694-80FC-D2E95E960F0D}">
      <dsp:nvSpPr>
        <dsp:cNvPr id="0" name=""/>
        <dsp:cNvSpPr/>
      </dsp:nvSpPr>
      <dsp:spPr>
        <a:xfrm>
          <a:off x="388843" y="2428161"/>
          <a:ext cx="5443804" cy="767520"/>
        </a:xfrm>
        <a:prstGeom prst="roundRect">
          <a:avLst/>
        </a:prstGeom>
        <a:solidFill>
          <a:schemeClr val="accent4">
            <a:hueOff val="5060023"/>
            <a:satOff val="2470"/>
            <a:lumOff val="18825"/>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5763" tIns="0" rIns="205763" bIns="0" numCol="1" spcCol="1270" anchor="ctr" anchorCtr="0">
          <a:noAutofit/>
        </a:bodyPr>
        <a:lstStyle/>
        <a:p>
          <a:pPr marL="0" lvl="0" indent="0" algn="l" defTabSz="800100">
            <a:lnSpc>
              <a:spcPct val="90000"/>
            </a:lnSpc>
            <a:spcBef>
              <a:spcPct val="0"/>
            </a:spcBef>
            <a:spcAft>
              <a:spcPct val="35000"/>
            </a:spcAft>
            <a:buNone/>
          </a:pPr>
          <a:r>
            <a:rPr lang="en-GB" sz="1800" b="1" kern="1200"/>
            <a:t>Support – standards and guidance, lifelong learning, active communities</a:t>
          </a:r>
          <a:endParaRPr lang="en-GB" sz="1800" kern="1200"/>
        </a:p>
      </dsp:txBody>
      <dsp:txXfrm>
        <a:off x="426310" y="2465628"/>
        <a:ext cx="5368870" cy="692586"/>
      </dsp:txXfrm>
    </dsp:sp>
    <dsp:sp modelId="{0B37F8E8-C219-436F-9581-9D0209D2EFD1}">
      <dsp:nvSpPr>
        <dsp:cNvPr id="0" name=""/>
        <dsp:cNvSpPr/>
      </dsp:nvSpPr>
      <dsp:spPr>
        <a:xfrm>
          <a:off x="0" y="3991281"/>
          <a:ext cx="7776864" cy="655200"/>
        </a:xfrm>
        <a:prstGeom prst="rect">
          <a:avLst/>
        </a:prstGeom>
        <a:solidFill>
          <a:schemeClr val="lt1">
            <a:alpha val="90000"/>
            <a:hueOff val="0"/>
            <a:satOff val="0"/>
            <a:lumOff val="0"/>
            <a:alphaOff val="0"/>
          </a:schemeClr>
        </a:solidFill>
        <a:ln w="25400" cap="flat" cmpd="sng" algn="ctr">
          <a:solidFill>
            <a:schemeClr val="accent4">
              <a:hueOff val="7590033"/>
              <a:satOff val="3705"/>
              <a:lumOff val="28237"/>
              <a:alphaOff val="0"/>
            </a:schemeClr>
          </a:solidFill>
          <a:prstDash val="solid"/>
        </a:ln>
        <a:effectLst/>
      </dsp:spPr>
      <dsp:style>
        <a:lnRef idx="2">
          <a:scrgbClr r="0" g="0" b="0"/>
        </a:lnRef>
        <a:fillRef idx="1">
          <a:scrgbClr r="0" g="0" b="0"/>
        </a:fillRef>
        <a:effectRef idx="0">
          <a:scrgbClr r="0" g="0" b="0"/>
        </a:effectRef>
        <a:fontRef idx="minor"/>
      </dsp:style>
    </dsp:sp>
    <dsp:sp modelId="{26559E34-7ED6-4F0A-A3E2-E3B5B6131BBF}">
      <dsp:nvSpPr>
        <dsp:cNvPr id="0" name=""/>
        <dsp:cNvSpPr/>
      </dsp:nvSpPr>
      <dsp:spPr>
        <a:xfrm>
          <a:off x="388843" y="3607521"/>
          <a:ext cx="5443804" cy="767520"/>
        </a:xfrm>
        <a:prstGeom prst="roundRect">
          <a:avLst/>
        </a:prstGeom>
        <a:solidFill>
          <a:schemeClr val="accent4">
            <a:hueOff val="7590033"/>
            <a:satOff val="3705"/>
            <a:lumOff val="28237"/>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5763" tIns="0" rIns="205763" bIns="0" numCol="1" spcCol="1270" anchor="ctr" anchorCtr="0">
          <a:noAutofit/>
        </a:bodyPr>
        <a:lstStyle/>
        <a:p>
          <a:pPr marL="0" lvl="0" indent="0" algn="l" defTabSz="800100">
            <a:lnSpc>
              <a:spcPct val="90000"/>
            </a:lnSpc>
            <a:spcBef>
              <a:spcPct val="0"/>
            </a:spcBef>
            <a:spcAft>
              <a:spcPct val="35000"/>
            </a:spcAft>
            <a:buNone/>
          </a:pPr>
          <a:r>
            <a:rPr lang="en-GB" sz="1800" b="1" kern="1200"/>
            <a:t>Collaboration opportunities – strong record, potential new avenues</a:t>
          </a:r>
          <a:endParaRPr lang="en-GB" sz="1800" kern="1200"/>
        </a:p>
      </dsp:txBody>
      <dsp:txXfrm>
        <a:off x="426310" y="3644988"/>
        <a:ext cx="5368870" cy="692586"/>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75B032F-441F-4D49-848B-8B639DF813AF}">
      <dsp:nvSpPr>
        <dsp:cNvPr id="0" name=""/>
        <dsp:cNvSpPr/>
      </dsp:nvSpPr>
      <dsp:spPr>
        <a:xfrm>
          <a:off x="53" y="6956"/>
          <a:ext cx="5117720" cy="835486"/>
        </a:xfrm>
        <a:prstGeom prst="rect">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9136" tIns="113792" rIns="199136" bIns="113792" numCol="1" spcCol="1270" anchor="ctr" anchorCtr="0">
          <a:noAutofit/>
        </a:bodyPr>
        <a:lstStyle/>
        <a:p>
          <a:pPr marL="0" lvl="0" indent="0" algn="ctr" defTabSz="1244600" rtl="0">
            <a:lnSpc>
              <a:spcPct val="90000"/>
            </a:lnSpc>
            <a:spcBef>
              <a:spcPct val="0"/>
            </a:spcBef>
            <a:spcAft>
              <a:spcPct val="35000"/>
            </a:spcAft>
            <a:buNone/>
          </a:pPr>
          <a:r>
            <a:rPr lang="en-GB" sz="2800" kern="1200"/>
            <a:t>Opportunities for actuaries</a:t>
          </a:r>
          <a:endParaRPr lang="en-US" sz="2800" kern="1200">
            <a:latin typeface="Arial"/>
            <a:cs typeface="Arial"/>
          </a:endParaRPr>
        </a:p>
      </dsp:txBody>
      <dsp:txXfrm>
        <a:off x="53" y="6956"/>
        <a:ext cx="5117720" cy="835486"/>
      </dsp:txXfrm>
    </dsp:sp>
    <dsp:sp modelId="{E20A59AE-A360-4487-94DF-C87223FB5012}">
      <dsp:nvSpPr>
        <dsp:cNvPr id="0" name=""/>
        <dsp:cNvSpPr/>
      </dsp:nvSpPr>
      <dsp:spPr>
        <a:xfrm>
          <a:off x="53" y="842442"/>
          <a:ext cx="5117720" cy="2750318"/>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2682" tIns="122682" rIns="163576" bIns="184023" numCol="1" spcCol="1270" anchor="t" anchorCtr="0">
          <a:noAutofit/>
        </a:bodyPr>
        <a:lstStyle/>
        <a:p>
          <a:pPr marL="228600" lvl="1" indent="-228600" algn="ctr" defTabSz="1022350" rtl="0">
            <a:lnSpc>
              <a:spcPct val="90000"/>
            </a:lnSpc>
            <a:spcBef>
              <a:spcPct val="0"/>
            </a:spcBef>
            <a:spcAft>
              <a:spcPct val="15000"/>
            </a:spcAft>
            <a:buNone/>
          </a:pPr>
          <a:r>
            <a:rPr lang="en-GB" sz="2300" kern="1200" dirty="0">
              <a:latin typeface="Arial"/>
              <a:cs typeface="Arial"/>
            </a:rPr>
            <a:t>To remain competitive actuaries will need evolving resources covering professional development and standards to support them as builders or users of AI systems and outputs.</a:t>
          </a:r>
          <a:endParaRPr lang="en-US" sz="2300" kern="1200" dirty="0">
            <a:latin typeface="Arial"/>
            <a:cs typeface="Arial"/>
          </a:endParaRPr>
        </a:p>
      </dsp:txBody>
      <dsp:txXfrm>
        <a:off x="53" y="842442"/>
        <a:ext cx="5117720" cy="2750318"/>
      </dsp:txXfrm>
    </dsp:sp>
    <dsp:sp modelId="{B334B043-F353-49C1-98E3-C97E525694C5}">
      <dsp:nvSpPr>
        <dsp:cNvPr id="0" name=""/>
        <dsp:cNvSpPr/>
      </dsp:nvSpPr>
      <dsp:spPr>
        <a:xfrm>
          <a:off x="5834254" y="6956"/>
          <a:ext cx="5117720" cy="835486"/>
        </a:xfrm>
        <a:prstGeom prst="rect">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97536" rIns="170688" bIns="97536" numCol="1" spcCol="1270" anchor="ctr" anchorCtr="0">
          <a:noAutofit/>
        </a:bodyPr>
        <a:lstStyle/>
        <a:p>
          <a:pPr marL="0" lvl="0" indent="0" algn="ctr" defTabSz="1066800" rtl="0">
            <a:lnSpc>
              <a:spcPct val="90000"/>
            </a:lnSpc>
            <a:spcBef>
              <a:spcPct val="0"/>
            </a:spcBef>
            <a:spcAft>
              <a:spcPct val="35000"/>
            </a:spcAft>
            <a:buNone/>
          </a:pPr>
          <a:r>
            <a:rPr lang="en-GB" sz="2400" kern="1200"/>
            <a:t>Regulatory focus on safe and responsible use of AI</a:t>
          </a:r>
          <a:endParaRPr lang="en-US" sz="2400" kern="1200">
            <a:latin typeface="Arial"/>
            <a:cs typeface="Arial"/>
          </a:endParaRPr>
        </a:p>
      </dsp:txBody>
      <dsp:txXfrm>
        <a:off x="5834254" y="6956"/>
        <a:ext cx="5117720" cy="835486"/>
      </dsp:txXfrm>
    </dsp:sp>
    <dsp:sp modelId="{6F8824E8-0036-4532-BDB6-C8FA67F291DD}">
      <dsp:nvSpPr>
        <dsp:cNvPr id="0" name=""/>
        <dsp:cNvSpPr/>
      </dsp:nvSpPr>
      <dsp:spPr>
        <a:xfrm>
          <a:off x="5834254" y="842442"/>
          <a:ext cx="5117720" cy="2750318"/>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2682" tIns="122682" rIns="163576" bIns="184023" numCol="1" spcCol="1270" anchor="t" anchorCtr="0">
          <a:noAutofit/>
        </a:bodyPr>
        <a:lstStyle/>
        <a:p>
          <a:pPr marL="228600" lvl="1" indent="-228600" algn="l" defTabSz="1022350">
            <a:lnSpc>
              <a:spcPct val="90000"/>
            </a:lnSpc>
            <a:spcBef>
              <a:spcPct val="0"/>
            </a:spcBef>
            <a:spcAft>
              <a:spcPct val="15000"/>
            </a:spcAft>
            <a:buNone/>
          </a:pPr>
          <a:r>
            <a:rPr lang="en-GB" sz="2300" kern="1200"/>
            <a:t>There will be challenges in ensuring standards and guidance remain proportionate and relevant to the growing applications of data science and AI where actuaries may apply their skills, whilst recognising the changing risk landscape.</a:t>
          </a:r>
        </a:p>
      </dsp:txBody>
      <dsp:txXfrm>
        <a:off x="5834254" y="842442"/>
        <a:ext cx="5117720" cy="2750318"/>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C6C13DD-9791-468D-8125-5674BEC4DFA6}">
      <dsp:nvSpPr>
        <dsp:cNvPr id="0" name=""/>
        <dsp:cNvSpPr/>
      </dsp:nvSpPr>
      <dsp:spPr>
        <a:xfrm>
          <a:off x="3238" y="649952"/>
          <a:ext cx="2569504" cy="1541702"/>
        </a:xfrm>
        <a:prstGeom prst="rect">
          <a:avLst/>
        </a:prstGeom>
        <a:solidFill>
          <a:schemeClr val="accent1"/>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ctr" defTabSz="1111250">
            <a:lnSpc>
              <a:spcPct val="90000"/>
            </a:lnSpc>
            <a:spcBef>
              <a:spcPct val="0"/>
            </a:spcBef>
            <a:spcAft>
              <a:spcPct val="35000"/>
            </a:spcAft>
            <a:buNone/>
          </a:pPr>
          <a:r>
            <a:rPr lang="en-GB" sz="2500" kern="1200" dirty="0"/>
            <a:t>Machine learning techniques in GI Pricing</a:t>
          </a:r>
        </a:p>
      </dsp:txBody>
      <dsp:txXfrm>
        <a:off x="3238" y="649952"/>
        <a:ext cx="2569504" cy="1541702"/>
      </dsp:txXfrm>
    </dsp:sp>
    <dsp:sp modelId="{A0D682F9-D976-4B76-9D09-621C1803E31C}">
      <dsp:nvSpPr>
        <dsp:cNvPr id="0" name=""/>
        <dsp:cNvSpPr/>
      </dsp:nvSpPr>
      <dsp:spPr>
        <a:xfrm>
          <a:off x="2829694" y="649952"/>
          <a:ext cx="2569504" cy="1541702"/>
        </a:xfrm>
        <a:prstGeom prst="rect">
          <a:avLst/>
        </a:prstGeom>
        <a:solidFill>
          <a:schemeClr val="accent1"/>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ctr" defTabSz="1111250">
            <a:lnSpc>
              <a:spcPct val="90000"/>
            </a:lnSpc>
            <a:spcBef>
              <a:spcPct val="0"/>
            </a:spcBef>
            <a:spcAft>
              <a:spcPct val="35000"/>
            </a:spcAft>
            <a:buNone/>
          </a:pPr>
          <a:r>
            <a:rPr lang="en-GB" sz="2500" kern="1200" dirty="0"/>
            <a:t>Enhanced mortality experience analysis</a:t>
          </a:r>
        </a:p>
      </dsp:txBody>
      <dsp:txXfrm>
        <a:off x="2829694" y="649952"/>
        <a:ext cx="2569504" cy="1541702"/>
      </dsp:txXfrm>
    </dsp:sp>
    <dsp:sp modelId="{C3F0F666-34AC-40F7-B644-505ADF766B9E}">
      <dsp:nvSpPr>
        <dsp:cNvPr id="0" name=""/>
        <dsp:cNvSpPr/>
      </dsp:nvSpPr>
      <dsp:spPr>
        <a:xfrm>
          <a:off x="5656149" y="649952"/>
          <a:ext cx="2569504" cy="1541702"/>
        </a:xfrm>
        <a:prstGeom prst="rect">
          <a:avLst/>
        </a:prstGeom>
        <a:solidFill>
          <a:schemeClr val="accent1"/>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ctr" defTabSz="1111250">
            <a:lnSpc>
              <a:spcPct val="90000"/>
            </a:lnSpc>
            <a:spcBef>
              <a:spcPct val="0"/>
            </a:spcBef>
            <a:spcAft>
              <a:spcPct val="35000"/>
            </a:spcAft>
            <a:buNone/>
          </a:pPr>
          <a:r>
            <a:rPr lang="en-GB" sz="2500" kern="1200" dirty="0"/>
            <a:t>Analysing claims data</a:t>
          </a:r>
        </a:p>
      </dsp:txBody>
      <dsp:txXfrm>
        <a:off x="5656149" y="649952"/>
        <a:ext cx="2569504" cy="1541702"/>
      </dsp:txXfrm>
    </dsp:sp>
    <dsp:sp modelId="{F70EEC4D-2B88-4614-914D-1B7A904EF20D}">
      <dsp:nvSpPr>
        <dsp:cNvPr id="0" name=""/>
        <dsp:cNvSpPr/>
      </dsp:nvSpPr>
      <dsp:spPr>
        <a:xfrm>
          <a:off x="8482605" y="649952"/>
          <a:ext cx="2569504" cy="1541702"/>
        </a:xfrm>
        <a:prstGeom prst="rect">
          <a:avLst/>
        </a:prstGeom>
        <a:solidFill>
          <a:schemeClr val="accent1"/>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ctr" defTabSz="1111250">
            <a:lnSpc>
              <a:spcPct val="90000"/>
            </a:lnSpc>
            <a:spcBef>
              <a:spcPct val="0"/>
            </a:spcBef>
            <a:spcAft>
              <a:spcPct val="35000"/>
            </a:spcAft>
            <a:buNone/>
          </a:pPr>
          <a:r>
            <a:rPr lang="en-GB" sz="2500" kern="1200" dirty="0"/>
            <a:t>Building product models using LLM tools</a:t>
          </a:r>
        </a:p>
      </dsp:txBody>
      <dsp:txXfrm>
        <a:off x="8482605" y="649952"/>
        <a:ext cx="2569504" cy="1541702"/>
      </dsp:txXfrm>
    </dsp:sp>
    <dsp:sp modelId="{EEF2E86F-1B11-4198-A136-E285470AD410}">
      <dsp:nvSpPr>
        <dsp:cNvPr id="0" name=""/>
        <dsp:cNvSpPr/>
      </dsp:nvSpPr>
      <dsp:spPr>
        <a:xfrm>
          <a:off x="3238" y="2448606"/>
          <a:ext cx="2569504" cy="1541702"/>
        </a:xfrm>
        <a:prstGeom prst="rect">
          <a:avLst/>
        </a:prstGeom>
        <a:solidFill>
          <a:schemeClr val="accent1"/>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ctr" defTabSz="1111250">
            <a:lnSpc>
              <a:spcPct val="90000"/>
            </a:lnSpc>
            <a:spcBef>
              <a:spcPct val="0"/>
            </a:spcBef>
            <a:spcAft>
              <a:spcPct val="35000"/>
            </a:spcAft>
            <a:buNone/>
          </a:pPr>
          <a:r>
            <a:rPr lang="en-GB" sz="2500" kern="1200" dirty="0"/>
            <a:t>Challenger models in risk management</a:t>
          </a:r>
        </a:p>
      </dsp:txBody>
      <dsp:txXfrm>
        <a:off x="3238" y="2448606"/>
        <a:ext cx="2569504" cy="1541702"/>
      </dsp:txXfrm>
    </dsp:sp>
    <dsp:sp modelId="{6B077531-E34E-4E76-8686-46F003700300}">
      <dsp:nvSpPr>
        <dsp:cNvPr id="0" name=""/>
        <dsp:cNvSpPr/>
      </dsp:nvSpPr>
      <dsp:spPr>
        <a:xfrm>
          <a:off x="2829694" y="2448606"/>
          <a:ext cx="2569504" cy="1541702"/>
        </a:xfrm>
        <a:prstGeom prst="rect">
          <a:avLst/>
        </a:prstGeom>
        <a:solidFill>
          <a:schemeClr val="accent1"/>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ctr" defTabSz="1111250">
            <a:lnSpc>
              <a:spcPct val="90000"/>
            </a:lnSpc>
            <a:spcBef>
              <a:spcPct val="0"/>
            </a:spcBef>
            <a:spcAft>
              <a:spcPct val="35000"/>
            </a:spcAft>
            <a:buNone/>
          </a:pPr>
          <a:r>
            <a:rPr lang="en-GB" sz="2500" kern="1200" dirty="0"/>
            <a:t>Applying machine learning to lapse analysis</a:t>
          </a:r>
        </a:p>
      </dsp:txBody>
      <dsp:txXfrm>
        <a:off x="2829694" y="2448606"/>
        <a:ext cx="2569504" cy="1541702"/>
      </dsp:txXfrm>
    </dsp:sp>
    <dsp:sp modelId="{046B593B-3FF8-4AA0-8DEC-E6B0A1D945FD}">
      <dsp:nvSpPr>
        <dsp:cNvPr id="0" name=""/>
        <dsp:cNvSpPr/>
      </dsp:nvSpPr>
      <dsp:spPr>
        <a:xfrm>
          <a:off x="5656149" y="2448606"/>
          <a:ext cx="2569504" cy="1541702"/>
        </a:xfrm>
        <a:prstGeom prst="rect">
          <a:avLst/>
        </a:prstGeom>
        <a:solidFill>
          <a:schemeClr val="accent1"/>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ctr" defTabSz="1111250">
            <a:lnSpc>
              <a:spcPct val="90000"/>
            </a:lnSpc>
            <a:spcBef>
              <a:spcPct val="0"/>
            </a:spcBef>
            <a:spcAft>
              <a:spcPct val="35000"/>
            </a:spcAft>
            <a:buNone/>
          </a:pPr>
          <a:r>
            <a:rPr lang="en-GB" sz="2500" kern="1200" dirty="0"/>
            <a:t>Analysing loan portfolios</a:t>
          </a:r>
        </a:p>
      </dsp:txBody>
      <dsp:txXfrm>
        <a:off x="5656149" y="2448606"/>
        <a:ext cx="2569504" cy="1541702"/>
      </dsp:txXfrm>
    </dsp:sp>
    <dsp:sp modelId="{98D7AA58-4058-427E-A045-C4CD44F47DDB}">
      <dsp:nvSpPr>
        <dsp:cNvPr id="0" name=""/>
        <dsp:cNvSpPr/>
      </dsp:nvSpPr>
      <dsp:spPr>
        <a:xfrm>
          <a:off x="8482605" y="2448606"/>
          <a:ext cx="2569504" cy="1541702"/>
        </a:xfrm>
        <a:prstGeom prst="rect">
          <a:avLst/>
        </a:prstGeom>
        <a:solidFill>
          <a:schemeClr val="accent1"/>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ctr" defTabSz="1111250">
            <a:lnSpc>
              <a:spcPct val="90000"/>
            </a:lnSpc>
            <a:spcBef>
              <a:spcPct val="0"/>
            </a:spcBef>
            <a:spcAft>
              <a:spcPct val="35000"/>
            </a:spcAft>
            <a:buNone/>
          </a:pPr>
          <a:r>
            <a:rPr lang="en-GB" sz="2500" kern="1200" dirty="0"/>
            <a:t>Enhanced underwriting approaches</a:t>
          </a:r>
        </a:p>
      </dsp:txBody>
      <dsp:txXfrm>
        <a:off x="8482605" y="2448606"/>
        <a:ext cx="2569504" cy="1541702"/>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0CE240B-B043-4659-A2B3-6FECBCBF4607}">
      <dsp:nvSpPr>
        <dsp:cNvPr id="0" name=""/>
        <dsp:cNvSpPr/>
      </dsp:nvSpPr>
      <dsp:spPr>
        <a:xfrm>
          <a:off x="1010345" y="1033296"/>
          <a:ext cx="1467586" cy="1467586"/>
        </a:xfrm>
        <a:prstGeom prst="rect">
          <a:avLst/>
        </a:prstGeom>
        <a:blipFill>
          <a:blip xmlns:r="http://schemas.openxmlformats.org/officeDocument/2006/relationships" r:embed="rId1">
            <a:extLst>
              <a:ext uri="{28A0092B-C50C-407E-A947-70E740481C1C}">
                <a14:useLocalDpi xmlns:a14="http://schemas.microsoft.com/office/drawing/2010/main"/>
              </a:ext>
              <a:ext uri="{96DAC541-7B7A-43D3-8B79-37D633B846F1}">
                <asvg:svgBlip xmlns:asvg="http://schemas.microsoft.com/office/drawing/2016/SVG/main" r:embed="rId2"/>
              </a:ext>
            </a:extLst>
          </a:blip>
          <a:srcRect/>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09ED4E2B-2E21-485F-A6F1-AFA565706E0F}">
      <dsp:nvSpPr>
        <dsp:cNvPr id="0" name=""/>
        <dsp:cNvSpPr/>
      </dsp:nvSpPr>
      <dsp:spPr>
        <a:xfrm>
          <a:off x="113487" y="2886966"/>
          <a:ext cx="3261302"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244600">
            <a:lnSpc>
              <a:spcPct val="100000"/>
            </a:lnSpc>
            <a:spcBef>
              <a:spcPct val="0"/>
            </a:spcBef>
            <a:spcAft>
              <a:spcPct val="35000"/>
            </a:spcAft>
            <a:buNone/>
          </a:pPr>
          <a:r>
            <a:rPr lang="en-GB" sz="2800" kern="1200" dirty="0"/>
            <a:t>A) What’s that then?</a:t>
          </a:r>
          <a:endParaRPr lang="en-US" sz="2800" kern="1200" dirty="0"/>
        </a:p>
      </dsp:txBody>
      <dsp:txXfrm>
        <a:off x="113487" y="2886966"/>
        <a:ext cx="3261302" cy="720000"/>
      </dsp:txXfrm>
    </dsp:sp>
    <dsp:sp modelId="{1D34D8BF-7BD5-41C5-8D8B-19B73DC87228}">
      <dsp:nvSpPr>
        <dsp:cNvPr id="0" name=""/>
        <dsp:cNvSpPr/>
      </dsp:nvSpPr>
      <dsp:spPr>
        <a:xfrm>
          <a:off x="4842376" y="1033296"/>
          <a:ext cx="1467586" cy="1467586"/>
        </a:xfrm>
        <a:prstGeom prst="rect">
          <a:avLst/>
        </a:prstGeom>
        <a:blipFill>
          <a:blip xmlns:r="http://schemas.openxmlformats.org/officeDocument/2006/relationships" r:embed="rId3">
            <a:extLst>
              <a:ext uri="{28A0092B-C50C-407E-A947-70E740481C1C}">
                <a14:useLocalDpi xmlns:a14="http://schemas.microsoft.com/office/drawing/2010/main"/>
              </a:ext>
              <a:ext uri="{96DAC541-7B7A-43D3-8B79-37D633B846F1}">
                <asvg:svgBlip xmlns:asvg="http://schemas.microsoft.com/office/drawing/2016/SVG/main" r:embed="rId4"/>
              </a:ext>
            </a:extLst>
          </a:blip>
          <a:srcRect/>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F49269CA-6C67-4731-8B1A-AD7171ECE6D3}">
      <dsp:nvSpPr>
        <dsp:cNvPr id="0" name=""/>
        <dsp:cNvSpPr/>
      </dsp:nvSpPr>
      <dsp:spPr>
        <a:xfrm>
          <a:off x="3945518" y="2886966"/>
          <a:ext cx="3261302"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244600">
            <a:lnSpc>
              <a:spcPct val="100000"/>
            </a:lnSpc>
            <a:spcBef>
              <a:spcPct val="0"/>
            </a:spcBef>
            <a:spcAft>
              <a:spcPct val="35000"/>
            </a:spcAft>
            <a:buNone/>
          </a:pPr>
          <a:r>
            <a:rPr lang="en-GB" sz="2800" kern="1200" dirty="0"/>
            <a:t>B) Skimmed it</a:t>
          </a:r>
          <a:endParaRPr lang="en-US" sz="2800" kern="1200" dirty="0"/>
        </a:p>
      </dsp:txBody>
      <dsp:txXfrm>
        <a:off x="3945518" y="2886966"/>
        <a:ext cx="3261302" cy="720000"/>
      </dsp:txXfrm>
    </dsp:sp>
    <dsp:sp modelId="{93721449-A5B2-40C1-98AA-1EEF4875DB5A}">
      <dsp:nvSpPr>
        <dsp:cNvPr id="0" name=""/>
        <dsp:cNvSpPr/>
      </dsp:nvSpPr>
      <dsp:spPr>
        <a:xfrm>
          <a:off x="8674407" y="1033296"/>
          <a:ext cx="1467586" cy="1467586"/>
        </a:xfrm>
        <a:prstGeom prst="rect">
          <a:avLst/>
        </a:prstGeom>
        <a:blipFill>
          <a:blip xmlns:r="http://schemas.openxmlformats.org/officeDocument/2006/relationships" r:embed="rId5">
            <a:extLst>
              <a:ext uri="{28A0092B-C50C-407E-A947-70E740481C1C}">
                <a14:useLocalDpi xmlns:a14="http://schemas.microsoft.com/office/drawing/2010/main"/>
              </a:ext>
              <a:ext uri="{96DAC541-7B7A-43D3-8B79-37D633B846F1}">
                <asvg:svgBlip xmlns:asvg="http://schemas.microsoft.com/office/drawing/2016/SVG/main" r:embed="rId6"/>
              </a:ext>
            </a:extLst>
          </a:blip>
          <a:srcRect/>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4505A46C-0182-48CA-AEAC-AA09BABA9A39}">
      <dsp:nvSpPr>
        <dsp:cNvPr id="0" name=""/>
        <dsp:cNvSpPr/>
      </dsp:nvSpPr>
      <dsp:spPr>
        <a:xfrm>
          <a:off x="7777549" y="2886966"/>
          <a:ext cx="3261302"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244600">
            <a:lnSpc>
              <a:spcPct val="100000"/>
            </a:lnSpc>
            <a:spcBef>
              <a:spcPct val="0"/>
            </a:spcBef>
            <a:spcAft>
              <a:spcPct val="35000"/>
            </a:spcAft>
            <a:buNone/>
          </a:pPr>
          <a:r>
            <a:rPr lang="en-GB" sz="2800" kern="1200" dirty="0"/>
            <a:t>C) Cover to Cover</a:t>
          </a:r>
          <a:endParaRPr lang="en-US" sz="2800" kern="1200" dirty="0"/>
        </a:p>
      </dsp:txBody>
      <dsp:txXfrm>
        <a:off x="7777549" y="2886966"/>
        <a:ext cx="3261302" cy="720000"/>
      </dsp:txXfrm>
    </dsp:sp>
  </dsp:spTree>
</dsp:drawing>
</file>

<file path=ppt/diagrams/layout1.xml><?xml version="1.0" encoding="utf-8"?>
<dgm:layoutDef xmlns:dgm="http://schemas.openxmlformats.org/drawingml/2006/diagram" xmlns:a="http://schemas.openxmlformats.org/drawingml/2006/main" uniqueId="urn:microsoft.com/office/officeart/2018/2/layout/IconLabelList">
  <dgm:title val="Icon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20"/>
          <dgm:constr type="w" for="ch" forName="sibTrans" refType="w" refFor="ch" refForName="compNode" fact="0.175"/>
          <dgm:constr type="sp" refType="w" refFor="ch" refForName="compNode" op="equ" fact="0.25"/>
          <dgm:constr type="primFontSz" for="des" ptType="node" op="equ" val="50"/>
          <dgm:constr type="h" for="des" forName="compNode" op="equ"/>
          <dgm:constr type="h" for="des" forName="textRect" op="equ"/>
        </dgm:constrLst>
      </dgm:if>
      <dgm:if name="Name5"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6"/>
          <dgm:constr type="h" for="des" forName="compNode" op="equ"/>
          <dgm:constr type="h" for="des" forName="textRect" op="equ"/>
        </dgm:constrLst>
      </dgm:if>
      <dgm:else name="Name6">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7" axis="ch" ptType="node">
      <dgm:layoutNode name="compNode">
        <dgm:alg type="composite"/>
        <dgm:shape xmlns:r="http://schemas.openxmlformats.org/officeDocument/2006/relationships" r:blip="">
          <dgm:adjLst/>
        </dgm:shape>
        <dgm:presOf axis="self"/>
        <dgm:constrLst>
          <dgm:constr type="w" for="ch" forName="iconRect" refType="w" fact="0.45"/>
          <dgm:constr type="h" for="ch" forName="iconRect" refType="w" refFor="ch" refForName="iconRect"/>
          <dgm:constr type="ctrX" for="ch" forName="iconRect" refType="w" fact="0.5"/>
          <dgm:constr type="t" for="ch" forName="iconRect"/>
          <dgm:constr type="h" for="ch" forName="spaceRect" refType="h" fact="0.15"/>
          <dgm:constr type="w" for="ch" forName="spaceRect" refType="w"/>
          <dgm:constr type="l" for="ch" forName="spaceRect"/>
          <dgm:constr type="t" for="ch" forName="spaceRect" refType="b" refFor="ch" refForName="icon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8"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dgm1612:lstStyle>
    </a:ext>
  </dgm:extLst>
</dgm:layoutDef>
</file>

<file path=ppt/diagrams/layout2.xml><?xml version="1.0" encoding="utf-8"?>
<dgm:layoutDef xmlns:dgm="http://schemas.openxmlformats.org/drawingml/2006/diagram" xmlns:a="http://schemas.openxmlformats.org/drawingml/2006/main" uniqueId="urn:microsoft.com/office/officeart/2018/2/layout/IconLabelList">
  <dgm:title val="Icon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20"/>
          <dgm:constr type="w" for="ch" forName="sibTrans" refType="w" refFor="ch" refForName="compNode" fact="0.175"/>
          <dgm:constr type="sp" refType="w" refFor="ch" refForName="compNode" op="equ" fact="0.25"/>
          <dgm:constr type="primFontSz" for="des" ptType="node" op="equ" val="50"/>
          <dgm:constr type="h" for="des" forName="compNode" op="equ"/>
          <dgm:constr type="h" for="des" forName="textRect" op="equ"/>
        </dgm:constrLst>
      </dgm:if>
      <dgm:if name="Name5"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6"/>
          <dgm:constr type="h" for="des" forName="compNode" op="equ"/>
          <dgm:constr type="h" for="des" forName="textRect" op="equ"/>
        </dgm:constrLst>
      </dgm:if>
      <dgm:else name="Name6">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7" axis="ch" ptType="node">
      <dgm:layoutNode name="compNode">
        <dgm:alg type="composite"/>
        <dgm:shape xmlns:r="http://schemas.openxmlformats.org/officeDocument/2006/relationships" r:blip="">
          <dgm:adjLst/>
        </dgm:shape>
        <dgm:presOf axis="self"/>
        <dgm:constrLst>
          <dgm:constr type="w" for="ch" forName="iconRect" refType="w" fact="0.45"/>
          <dgm:constr type="h" for="ch" forName="iconRect" refType="w" refFor="ch" refForName="iconRect"/>
          <dgm:constr type="ctrX" for="ch" forName="iconRect" refType="w" fact="0.5"/>
          <dgm:constr type="t" for="ch" forName="iconRect"/>
          <dgm:constr type="h" for="ch" forName="spaceRect" refType="h" fact="0.15"/>
          <dgm:constr type="w" for="ch" forName="spaceRect" refType="w"/>
          <dgm:constr type="l" for="ch" forName="spaceRect"/>
          <dgm:constr type="t" for="ch" forName="spaceRect" refType="b" refFor="ch" refForName="icon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8"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dgm1612:lstStyle>
    </a:ext>
  </dgm:extLst>
</dgm:layoutDef>
</file>

<file path=ppt/diagrams/layout3.xml><?xml version="1.0" encoding="utf-8"?>
<dgm:layoutDef xmlns:dgm="http://schemas.openxmlformats.org/drawingml/2006/diagram" xmlns:a="http://schemas.openxmlformats.org/drawingml/2006/main" uniqueId="urn:microsoft.com/office/officeart/2018/2/layout/IconLabelList">
  <dgm:title val="Icon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20"/>
          <dgm:constr type="w" for="ch" forName="sibTrans" refType="w" refFor="ch" refForName="compNode" fact="0.175"/>
          <dgm:constr type="sp" refType="w" refFor="ch" refForName="compNode" op="equ" fact="0.25"/>
          <dgm:constr type="primFontSz" for="des" ptType="node" op="equ" val="50"/>
          <dgm:constr type="h" for="des" forName="compNode" op="equ"/>
          <dgm:constr type="h" for="des" forName="textRect" op="equ"/>
        </dgm:constrLst>
      </dgm:if>
      <dgm:if name="Name5"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6"/>
          <dgm:constr type="h" for="des" forName="compNode" op="equ"/>
          <dgm:constr type="h" for="des" forName="textRect" op="equ"/>
        </dgm:constrLst>
      </dgm:if>
      <dgm:else name="Name6">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7" axis="ch" ptType="node">
      <dgm:layoutNode name="compNode">
        <dgm:alg type="composite"/>
        <dgm:shape xmlns:r="http://schemas.openxmlformats.org/officeDocument/2006/relationships" r:blip="">
          <dgm:adjLst/>
        </dgm:shape>
        <dgm:presOf axis="self"/>
        <dgm:constrLst>
          <dgm:constr type="w" for="ch" forName="iconRect" refType="w" fact="0.45"/>
          <dgm:constr type="h" for="ch" forName="iconRect" refType="w" refFor="ch" refForName="iconRect"/>
          <dgm:constr type="ctrX" for="ch" forName="iconRect" refType="w" fact="0.5"/>
          <dgm:constr type="t" for="ch" forName="iconRect"/>
          <dgm:constr type="h" for="ch" forName="spaceRect" refType="h" fact="0.15"/>
          <dgm:constr type="w" for="ch" forName="spaceRect" refType="w"/>
          <dgm:constr type="l" for="ch" forName="spaceRect"/>
          <dgm:constr type="t" for="ch" forName="spaceRect" refType="b" refFor="ch" refForName="icon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8"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dgm1612:lstStyle>
    </a:ext>
  </dgm:extLst>
</dgm:layoutDef>
</file>

<file path=ppt/diagrams/layout4.xml><?xml version="1.0" encoding="utf-8"?>
<dgm:layoutDef xmlns:dgm="http://schemas.openxmlformats.org/drawingml/2006/diagram" xmlns:a="http://schemas.openxmlformats.org/drawingml/2006/main" uniqueId="urn:microsoft.com/office/officeart/2005/8/layout/process3">
  <dgm:title val=""/>
  <dgm:desc val=""/>
  <dgm:catLst>
    <dgm:cat type="process" pri="2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Lst>
      <dgm:cxnLst>
        <dgm:cxn modelId="4" srcId="0" destId="1" srcOrd="0" destOrd="0"/>
        <dgm:cxn modelId="5" srcId="0" destId="2" srcOrd="1" destOrd="0"/>
        <dgm:cxn modelId="6" srcId="0" destId="3" srcOrd="3" destOrd="0"/>
        <dgm:cxn modelId="12" srcId="1" destId="11" srcOrd="0" destOrd="0"/>
        <dgm:cxn modelId="23" srcId="2" destId="21" srcOrd="0" destOrd="0"/>
        <dgm:cxn modelId="34" srcId="3" destId="31" srcOrd="0" destOrd="0"/>
      </dgm:cxnLst>
      <dgm:bg/>
      <dgm:whole/>
    </dgm:dataModel>
  </dgm:sampData>
  <dgm:style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4">
          <dgm:prSet phldr="1"/>
        </dgm:pt>
        <dgm:pt modelId="41">
          <dgm:prSet phldr="1"/>
        </dgm:pt>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osite" refType="w"/>
      <dgm:constr type="w" for="ch" ptType="sibTrans" refType="w" refFor="ch" refForName="composite" fact="0.3333"/>
      <dgm:constr type="w" for="des" forName="parTx"/>
      <dgm:constr type="h" for="des" forName="parTx" op="equ"/>
      <dgm:constr type="h" for="des" forName="parSh" op="equ"/>
      <dgm:constr type="w" for="des" forName="desTx"/>
      <dgm:constr type="h" for="des" forName="desTx" op="equ"/>
      <dgm:constr type="w" for="des" forName="parSh"/>
      <dgm:constr type="primFontSz" for="des" forName="parTx" val="65"/>
      <dgm:constr type="secFontSz" for="des" forName="desTx" refType="primFontSz" refFor="des" refForName="parTx" op="equ"/>
      <dgm:constr type="primFontSz" for="des" forName="connTx" refType="primFontSz" refFor="des" refForName="parTx" fact="0.8"/>
      <dgm:constr type="primFontSz" for="des" forName="connTx" refType="primFontSz" refFor="des" refForName="parTx" op="lte" fact="0.8"/>
      <dgm:constr type="h" for="des" forName="parTx" refType="primFontSz" refFor="des" refForName="parTx" fact="0.8"/>
      <dgm:constr type="h" for="des" forName="parSh" refType="primFontSz" refFor="des" refForName="parTx" fact="1.2"/>
      <dgm:constr type="h" for="des" forName="desTx" refType="primFontSz" refFor="des" refForName="parTx" fact="1.6"/>
      <dgm:constr type="h" for="des" forName="parSh" refType="h" refFor="des" refForName="parTx" op="lte" fact="1.5"/>
      <dgm:constr type="h" for="des" forName="parSh" refType="h" refFor="des" refForName="parTx" op="gte" fact="1.5"/>
    </dgm:constrLst>
    <dgm:ruleLst>
      <dgm:rule type="w" for="ch" forName="composite" val="0" fact="NaN" max="NaN"/>
      <dgm:rule type="primFontSz" for="des" forName="parTx" val="5" fact="NaN" max="NaN"/>
    </dgm:ruleLst>
    <dgm:forEach name="Name3" axis="ch" ptType="node">
      <dgm:layoutNode name="composite">
        <dgm:alg type="composite"/>
        <dgm:shape xmlns:r="http://schemas.openxmlformats.org/officeDocument/2006/relationships" r:blip="">
          <dgm:adjLst/>
        </dgm:shape>
        <dgm:presOf/>
        <dgm:choose name="Name4">
          <dgm:if name="Name5" func="var" arg="dir" op="equ" val="norm">
            <dgm:constrLst>
              <dgm:constr type="h" refType="w" fact="1000"/>
              <dgm:constr type="l" for="ch" forName="parTx"/>
              <dgm:constr type="w" for="ch" forName="parTx" refType="w" fact="0.83"/>
              <dgm:constr type="t" for="ch" forName="parTx"/>
              <dgm:constr type="l" for="ch" forName="parSh"/>
              <dgm:constr type="w" for="ch" forName="parSh" refType="w" refFor="ch" refForName="parTx"/>
              <dgm:constr type="t" for="ch" forName="parSh"/>
              <dgm:constr type="l" for="ch" forName="desTx" refType="w" fact="0.17"/>
              <dgm:constr type="w" for="ch" forName="desTx" refType="w" refFor="ch" refForName="parTx"/>
              <dgm:constr type="t" for="ch" forName="desTx" refType="h" refFor="ch" refForName="parTx"/>
            </dgm:constrLst>
          </dgm:if>
          <dgm:else name="Name6">
            <dgm:constrLst>
              <dgm:constr type="h" refType="w" fact="1000"/>
              <dgm:constr type="l" for="ch" forName="parTx" refType="w" fact="0.17"/>
              <dgm:constr type="w" for="ch" forName="parTx" refType="w" fact="0.83"/>
              <dgm:constr type="t" for="ch" forName="parTx"/>
              <dgm:constr type="l" for="ch" forName="parSh" refType="w" fact="0.15"/>
              <dgm:constr type="w" for="ch" forName="parSh" refType="w" refFor="ch" refForName="parTx"/>
              <dgm:constr type="t" for="ch" forName="parSh"/>
              <dgm:constr type="l" for="ch" forName="desTx"/>
              <dgm:constr type="w" for="ch" forName="desTx" refType="w" refFor="ch" refForName="parTx"/>
              <dgm:constr type="t" for="ch" forName="desTx" refType="h" refFor="ch" refForName="parTx"/>
            </dgm:constrLst>
          </dgm:else>
        </dgm:choose>
        <dgm:ruleLst>
          <dgm:rule type="h" val="INF" fact="NaN" max="NaN"/>
        </dgm:ruleLst>
        <dgm:layoutNode name="parTx">
          <dgm:varLst>
            <dgm:chMax val="0"/>
            <dgm:chPref val="0"/>
            <dgm:bulletEnabled val="1"/>
          </dgm:varLst>
          <dgm:alg type="tx">
            <dgm:param type="parTxLTRAlign" val="l"/>
            <dgm:param type="parTxRTLAlign" val="r"/>
            <dgm:param type="txAnchorVert" val="t"/>
          </dgm:alg>
          <dgm:shape xmlns:r="http://schemas.openxmlformats.org/officeDocument/2006/relationships" type="rect" r:blip="" zOrderOff="1" hideGeom="1">
            <dgm:adjLst>
              <dgm:adj idx="1" val="0.1"/>
            </dgm:adjLst>
          </dgm:shape>
          <dgm:presOf axis="self" ptType="node"/>
          <dgm:constrLst>
            <dgm:constr type="h" refType="w" op="lte" fact="0.4"/>
            <dgm:constr type="bMarg" refType="primFontSz" fact="0.3"/>
            <dgm:constr type="h"/>
          </dgm:constrLst>
          <dgm:ruleLst>
            <dgm:rule type="h" val="INF" fact="NaN" max="NaN"/>
          </dgm:ruleLst>
        </dgm:layoutNode>
        <dgm:layoutNode name="parSh">
          <dgm:alg type="sp"/>
          <dgm:shape xmlns:r="http://schemas.openxmlformats.org/officeDocument/2006/relationships" type="roundRect" r:blip="">
            <dgm:adjLst>
              <dgm:adj idx="1" val="0.1"/>
            </dgm:adjLst>
          </dgm:shape>
          <dgm:presOf axis="self" ptType="node"/>
          <dgm:constrLst>
            <dgm:constr type="h"/>
          </dgm:constrLst>
          <dgm:ruleLst/>
        </dgm:layoutNode>
        <dgm:layoutNode name="desTx" styleLbl="fgAcc1">
          <dgm:varLst>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secFontSz" val="65"/>
            <dgm:constr type="primFontSz" refType="secFontSz"/>
            <dgm:constr type="h"/>
          </dgm:constrLst>
          <dgm:ruleLst>
            <dgm:rule type="h" val="INF" fact="NaN" max="NaN"/>
          </dgm:ruleLst>
        </dgm:layoutNode>
      </dgm:layoutNode>
      <dgm:forEach name="sibTransForEach" axis="followSib" ptType="sibTrans" cnt="1">
        <dgm:layoutNode name="sibTrans">
          <dgm:alg type="conn">
            <dgm:param type="begPts" val="auto"/>
            <dgm:param type="endPts" val="auto"/>
            <dgm:param type="srcNode" val="parTx"/>
            <dgm:param type="dstNode" val="parTx"/>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Tx">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18/2/layout/IconLabelList">
  <dgm:title val="Icon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20"/>
          <dgm:constr type="w" for="ch" forName="sibTrans" refType="w" refFor="ch" refForName="compNode" fact="0.175"/>
          <dgm:constr type="sp" refType="w" refFor="ch" refForName="compNode" op="equ" fact="0.25"/>
          <dgm:constr type="primFontSz" for="des" ptType="node" op="equ" val="50"/>
          <dgm:constr type="h" for="des" forName="compNode" op="equ"/>
          <dgm:constr type="h" for="des" forName="textRect" op="equ"/>
        </dgm:constrLst>
      </dgm:if>
      <dgm:if name="Name5"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6"/>
          <dgm:constr type="h" for="des" forName="compNode" op="equ"/>
          <dgm:constr type="h" for="des" forName="textRect" op="equ"/>
        </dgm:constrLst>
      </dgm:if>
      <dgm:else name="Name6">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7" axis="ch" ptType="node">
      <dgm:layoutNode name="compNode">
        <dgm:alg type="composite"/>
        <dgm:shape xmlns:r="http://schemas.openxmlformats.org/officeDocument/2006/relationships" r:blip="">
          <dgm:adjLst/>
        </dgm:shape>
        <dgm:presOf axis="self"/>
        <dgm:constrLst>
          <dgm:constr type="w" for="ch" forName="iconRect" refType="w" fact="0.45"/>
          <dgm:constr type="h" for="ch" forName="iconRect" refType="w" refFor="ch" refForName="iconRect"/>
          <dgm:constr type="ctrX" for="ch" forName="iconRect" refType="w" fact="0.5"/>
          <dgm:constr type="t" for="ch" forName="iconRect"/>
          <dgm:constr type="h" for="ch" forName="spaceRect" refType="h" fact="0.15"/>
          <dgm:constr type="w" for="ch" forName="spaceRect" refType="w"/>
          <dgm:constr type="l" for="ch" forName="spaceRect"/>
          <dgm:constr type="t" for="ch" forName="spaceRect" refType="b" refFor="ch" refForName="icon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8"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dgm1612:lstStyle>
    </a:ext>
  </dgm:extLst>
</dgm:layoutDef>
</file>

<file path=ppt/diagrams/layout6.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18/2/layout/IconLabelList">
  <dgm:title val="Icon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20"/>
          <dgm:constr type="w" for="ch" forName="sibTrans" refType="w" refFor="ch" refForName="compNode" fact="0.175"/>
          <dgm:constr type="sp" refType="w" refFor="ch" refForName="compNode" op="equ" fact="0.25"/>
          <dgm:constr type="primFontSz" for="des" ptType="node" op="equ" val="50"/>
          <dgm:constr type="h" for="des" forName="compNode" op="equ"/>
          <dgm:constr type="h" for="des" forName="textRect" op="equ"/>
        </dgm:constrLst>
      </dgm:if>
      <dgm:if name="Name5"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6"/>
          <dgm:constr type="h" for="des" forName="compNode" op="equ"/>
          <dgm:constr type="h" for="des" forName="textRect" op="equ"/>
        </dgm:constrLst>
      </dgm:if>
      <dgm:else name="Name6">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7" axis="ch" ptType="node">
      <dgm:layoutNode name="compNode">
        <dgm:alg type="composite"/>
        <dgm:shape xmlns:r="http://schemas.openxmlformats.org/officeDocument/2006/relationships" r:blip="">
          <dgm:adjLst/>
        </dgm:shape>
        <dgm:presOf axis="self"/>
        <dgm:constrLst>
          <dgm:constr type="w" for="ch" forName="iconRect" refType="w" fact="0.45"/>
          <dgm:constr type="h" for="ch" forName="iconRect" refType="w" refFor="ch" refForName="iconRect"/>
          <dgm:constr type="ctrX" for="ch" forName="iconRect" refType="w" fact="0.5"/>
          <dgm:constr type="t" for="ch" forName="iconRect"/>
          <dgm:constr type="h" for="ch" forName="spaceRect" refType="h" fact="0.15"/>
          <dgm:constr type="w" for="ch" forName="spaceRect" refType="w"/>
          <dgm:constr type="l" for="ch" forName="spaceRect"/>
          <dgm:constr type="t" for="ch" forName="spaceRect" refType="b" refFor="ch" refForName="icon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8"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85621" cy="501497"/>
          </a:xfrm>
          <a:prstGeom prst="rect">
            <a:avLst/>
          </a:prstGeom>
        </p:spPr>
        <p:txBody>
          <a:bodyPr vert="horz" lIns="92437" tIns="46218" rIns="92437" bIns="46218" rtlCol="0"/>
          <a:lstStyle>
            <a:lvl1pPr algn="l">
              <a:defRPr sz="1200"/>
            </a:lvl1pPr>
          </a:lstStyle>
          <a:p>
            <a:endParaRPr lang="en-GB" dirty="0"/>
          </a:p>
        </p:txBody>
      </p:sp>
      <p:sp>
        <p:nvSpPr>
          <p:cNvPr id="3" name="Date Placeholder 2"/>
          <p:cNvSpPr>
            <a:spLocks noGrp="1"/>
          </p:cNvSpPr>
          <p:nvPr>
            <p:ph type="dt" sz="quarter" idx="1"/>
          </p:nvPr>
        </p:nvSpPr>
        <p:spPr>
          <a:xfrm>
            <a:off x="3900934" y="0"/>
            <a:ext cx="2985621" cy="501497"/>
          </a:xfrm>
          <a:prstGeom prst="rect">
            <a:avLst/>
          </a:prstGeom>
        </p:spPr>
        <p:txBody>
          <a:bodyPr vert="horz" lIns="92437" tIns="46218" rIns="92437" bIns="46218" rtlCol="0"/>
          <a:lstStyle>
            <a:lvl1pPr algn="r">
              <a:defRPr sz="1200"/>
            </a:lvl1pPr>
          </a:lstStyle>
          <a:p>
            <a:fld id="{905EC21B-C2D8-467E-BAB6-FA9D7540DBD3}" type="datetimeFigureOut">
              <a:rPr lang="en-GB" smtClean="0"/>
              <a:t>27/03/2025</a:t>
            </a:fld>
            <a:endParaRPr lang="en-GB" dirty="0"/>
          </a:p>
        </p:txBody>
      </p:sp>
      <p:sp>
        <p:nvSpPr>
          <p:cNvPr id="4" name="Footer Placeholder 3"/>
          <p:cNvSpPr>
            <a:spLocks noGrp="1"/>
          </p:cNvSpPr>
          <p:nvPr>
            <p:ph type="ftr" sz="quarter" idx="2"/>
          </p:nvPr>
        </p:nvSpPr>
        <p:spPr>
          <a:xfrm>
            <a:off x="0" y="9517216"/>
            <a:ext cx="2985621" cy="501497"/>
          </a:xfrm>
          <a:prstGeom prst="rect">
            <a:avLst/>
          </a:prstGeom>
        </p:spPr>
        <p:txBody>
          <a:bodyPr vert="horz" lIns="92437" tIns="46218" rIns="92437" bIns="46218" rtlCol="0" anchor="b"/>
          <a:lstStyle>
            <a:lvl1pPr algn="l">
              <a:defRPr sz="1200"/>
            </a:lvl1pPr>
          </a:lstStyle>
          <a:p>
            <a:endParaRPr lang="en-GB" dirty="0"/>
          </a:p>
        </p:txBody>
      </p:sp>
      <p:sp>
        <p:nvSpPr>
          <p:cNvPr id="5" name="Slide Number Placeholder 4"/>
          <p:cNvSpPr>
            <a:spLocks noGrp="1"/>
          </p:cNvSpPr>
          <p:nvPr>
            <p:ph type="sldNum" sz="quarter" idx="3"/>
          </p:nvPr>
        </p:nvSpPr>
        <p:spPr>
          <a:xfrm>
            <a:off x="3900934" y="9517216"/>
            <a:ext cx="2985621" cy="501497"/>
          </a:xfrm>
          <a:prstGeom prst="rect">
            <a:avLst/>
          </a:prstGeom>
        </p:spPr>
        <p:txBody>
          <a:bodyPr vert="horz" lIns="92437" tIns="46218" rIns="92437" bIns="46218" rtlCol="0" anchor="b"/>
          <a:lstStyle>
            <a:lvl1pPr algn="r">
              <a:defRPr sz="1200"/>
            </a:lvl1pPr>
          </a:lstStyle>
          <a:p>
            <a:fld id="{EFE6363E-76D4-4B43-B0FE-17A7D55306A8}" type="slidenum">
              <a:rPr lang="en-GB" smtClean="0"/>
              <a:t>‹#›</a:t>
            </a:fld>
            <a:endParaRPr lang="en-GB" dirty="0"/>
          </a:p>
        </p:txBody>
      </p:sp>
    </p:spTree>
    <p:extLst>
      <p:ext uri="{BB962C8B-B14F-4D97-AF65-F5344CB8AC3E}">
        <p14:creationId xmlns:p14="http://schemas.microsoft.com/office/powerpoint/2010/main" val="328032347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2984870" cy="502676"/>
          </a:xfrm>
          <a:prstGeom prst="rect">
            <a:avLst/>
          </a:prstGeom>
        </p:spPr>
        <p:txBody>
          <a:bodyPr vert="horz" lIns="92437" tIns="46218" rIns="92437" bIns="46218" rtlCol="0"/>
          <a:lstStyle>
            <a:lvl1pPr algn="l">
              <a:defRPr sz="1200"/>
            </a:lvl1pPr>
          </a:lstStyle>
          <a:p>
            <a:endParaRPr lang="en-GB" dirty="0"/>
          </a:p>
        </p:txBody>
      </p:sp>
      <p:sp>
        <p:nvSpPr>
          <p:cNvPr id="3" name="Date Placeholder 2"/>
          <p:cNvSpPr>
            <a:spLocks noGrp="1"/>
          </p:cNvSpPr>
          <p:nvPr>
            <p:ph type="dt" idx="1"/>
          </p:nvPr>
        </p:nvSpPr>
        <p:spPr>
          <a:xfrm>
            <a:off x="3901699" y="0"/>
            <a:ext cx="2984870" cy="502676"/>
          </a:xfrm>
          <a:prstGeom prst="rect">
            <a:avLst/>
          </a:prstGeom>
        </p:spPr>
        <p:txBody>
          <a:bodyPr vert="horz" lIns="92437" tIns="46218" rIns="92437" bIns="46218" rtlCol="0"/>
          <a:lstStyle>
            <a:lvl1pPr algn="r">
              <a:defRPr sz="1200"/>
            </a:lvl1pPr>
          </a:lstStyle>
          <a:p>
            <a:fld id="{4A21380D-F055-475B-B0EB-E57E10904271}" type="datetimeFigureOut">
              <a:rPr lang="en-GB" smtClean="0"/>
              <a:t>27/03/2025</a:t>
            </a:fld>
            <a:endParaRPr lang="en-GB" dirty="0"/>
          </a:p>
        </p:txBody>
      </p:sp>
      <p:sp>
        <p:nvSpPr>
          <p:cNvPr id="4" name="Slide Image Placeholder 3"/>
          <p:cNvSpPr>
            <a:spLocks noGrp="1" noRot="1" noChangeAspect="1"/>
          </p:cNvSpPr>
          <p:nvPr>
            <p:ph type="sldImg" idx="2"/>
          </p:nvPr>
        </p:nvSpPr>
        <p:spPr>
          <a:xfrm>
            <a:off x="438150" y="1252538"/>
            <a:ext cx="6011863" cy="3381375"/>
          </a:xfrm>
          <a:prstGeom prst="rect">
            <a:avLst/>
          </a:prstGeom>
          <a:noFill/>
          <a:ln w="12700">
            <a:solidFill>
              <a:prstClr val="black"/>
            </a:solidFill>
          </a:ln>
        </p:spPr>
        <p:txBody>
          <a:bodyPr vert="horz" lIns="92437" tIns="46218" rIns="92437" bIns="46218" rtlCol="0" anchor="ctr"/>
          <a:lstStyle/>
          <a:p>
            <a:endParaRPr lang="en-GB" dirty="0"/>
          </a:p>
        </p:txBody>
      </p:sp>
      <p:sp>
        <p:nvSpPr>
          <p:cNvPr id="5" name="Notes Placeholder 4"/>
          <p:cNvSpPr>
            <a:spLocks noGrp="1"/>
          </p:cNvSpPr>
          <p:nvPr>
            <p:ph type="body" sz="quarter" idx="3"/>
          </p:nvPr>
        </p:nvSpPr>
        <p:spPr>
          <a:xfrm>
            <a:off x="688817" y="4821505"/>
            <a:ext cx="5510530" cy="3944869"/>
          </a:xfrm>
          <a:prstGeom prst="rect">
            <a:avLst/>
          </a:prstGeom>
        </p:spPr>
        <p:txBody>
          <a:bodyPr vert="horz" lIns="92437" tIns="46218" rIns="92437" bIns="46218"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1" y="9516040"/>
            <a:ext cx="2984870" cy="502675"/>
          </a:xfrm>
          <a:prstGeom prst="rect">
            <a:avLst/>
          </a:prstGeom>
        </p:spPr>
        <p:txBody>
          <a:bodyPr vert="horz" lIns="92437" tIns="46218" rIns="92437" bIns="46218" rtlCol="0" anchor="b"/>
          <a:lstStyle>
            <a:lvl1pPr algn="l">
              <a:defRPr sz="1200"/>
            </a:lvl1pPr>
          </a:lstStyle>
          <a:p>
            <a:endParaRPr lang="en-GB" dirty="0"/>
          </a:p>
        </p:txBody>
      </p:sp>
      <p:sp>
        <p:nvSpPr>
          <p:cNvPr id="7" name="Slide Number Placeholder 6"/>
          <p:cNvSpPr>
            <a:spLocks noGrp="1"/>
          </p:cNvSpPr>
          <p:nvPr>
            <p:ph type="sldNum" sz="quarter" idx="5"/>
          </p:nvPr>
        </p:nvSpPr>
        <p:spPr>
          <a:xfrm>
            <a:off x="3901699" y="9516040"/>
            <a:ext cx="2984870" cy="502675"/>
          </a:xfrm>
          <a:prstGeom prst="rect">
            <a:avLst/>
          </a:prstGeom>
        </p:spPr>
        <p:txBody>
          <a:bodyPr vert="horz" lIns="92437" tIns="46218" rIns="92437" bIns="46218" rtlCol="0" anchor="b"/>
          <a:lstStyle>
            <a:lvl1pPr algn="r">
              <a:defRPr sz="1200"/>
            </a:lvl1pPr>
          </a:lstStyle>
          <a:p>
            <a:fld id="{C68DACCC-D86B-43DA-943A-F69EA98D3B1E}" type="slidenum">
              <a:rPr lang="en-GB" smtClean="0"/>
              <a:t>‹#›</a:t>
            </a:fld>
            <a:endParaRPr lang="en-GB" dirty="0"/>
          </a:p>
        </p:txBody>
      </p:sp>
    </p:spTree>
    <p:extLst>
      <p:ext uri="{BB962C8B-B14F-4D97-AF65-F5344CB8AC3E}">
        <p14:creationId xmlns:p14="http://schemas.microsoft.com/office/powerpoint/2010/main" val="142233547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0C75E569-FA29-4591-9ED9-413A86DC2D18}" type="slidenum">
              <a:rPr lang="en-GB" smtClean="0"/>
              <a:pPr/>
              <a:t>2</a:t>
            </a:fld>
            <a:endParaRPr lang="en-GB" dirty="0"/>
          </a:p>
        </p:txBody>
      </p:sp>
    </p:spTree>
    <p:extLst>
      <p:ext uri="{BB962C8B-B14F-4D97-AF65-F5344CB8AC3E}">
        <p14:creationId xmlns:p14="http://schemas.microsoft.com/office/powerpoint/2010/main" val="13398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C68DACCC-D86B-43DA-943A-F69EA98D3B1E}" type="slidenum">
              <a:rPr lang="en-GB" smtClean="0"/>
              <a:t>17</a:t>
            </a:fld>
            <a:endParaRPr lang="en-GB" dirty="0"/>
          </a:p>
        </p:txBody>
      </p:sp>
    </p:spTree>
    <p:extLst>
      <p:ext uri="{BB962C8B-B14F-4D97-AF65-F5344CB8AC3E}">
        <p14:creationId xmlns:p14="http://schemas.microsoft.com/office/powerpoint/2010/main" val="418769388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C68DACCC-D86B-43DA-943A-F69EA98D3B1E}" type="slidenum">
              <a:rPr lang="en-GB" smtClean="0"/>
              <a:t>18</a:t>
            </a:fld>
            <a:endParaRPr lang="en-GB" dirty="0"/>
          </a:p>
        </p:txBody>
      </p:sp>
    </p:spTree>
    <p:extLst>
      <p:ext uri="{BB962C8B-B14F-4D97-AF65-F5344CB8AC3E}">
        <p14:creationId xmlns:p14="http://schemas.microsoft.com/office/powerpoint/2010/main" val="395174185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C68DACCC-D86B-43DA-943A-F69EA98D3B1E}" type="slidenum">
              <a:rPr lang="en-GB" smtClean="0"/>
              <a:t>19</a:t>
            </a:fld>
            <a:endParaRPr lang="en-GB" dirty="0"/>
          </a:p>
        </p:txBody>
      </p:sp>
    </p:spTree>
    <p:extLst>
      <p:ext uri="{BB962C8B-B14F-4D97-AF65-F5344CB8AC3E}">
        <p14:creationId xmlns:p14="http://schemas.microsoft.com/office/powerpoint/2010/main" val="307084751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C68DACCC-D86B-43DA-943A-F69EA98D3B1E}" type="slidenum">
              <a:rPr lang="en-GB" smtClean="0"/>
              <a:t>20</a:t>
            </a:fld>
            <a:endParaRPr lang="en-GB" dirty="0"/>
          </a:p>
        </p:txBody>
      </p:sp>
    </p:spTree>
    <p:extLst>
      <p:ext uri="{BB962C8B-B14F-4D97-AF65-F5344CB8AC3E}">
        <p14:creationId xmlns:p14="http://schemas.microsoft.com/office/powerpoint/2010/main" val="383822159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0C75E569-FA29-4591-9ED9-413A86DC2D18}" type="slidenum">
              <a:rPr lang="en-GB" smtClean="0"/>
              <a:pPr/>
              <a:t>22</a:t>
            </a:fld>
            <a:endParaRPr lang="en-GB" dirty="0"/>
          </a:p>
        </p:txBody>
      </p:sp>
    </p:spTree>
    <p:extLst>
      <p:ext uri="{BB962C8B-B14F-4D97-AF65-F5344CB8AC3E}">
        <p14:creationId xmlns:p14="http://schemas.microsoft.com/office/powerpoint/2010/main" val="423979650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0C75E569-FA29-4591-9ED9-413A86DC2D18}" type="slidenum">
              <a:rPr lang="en-GB" smtClean="0"/>
              <a:pPr/>
              <a:t>26</a:t>
            </a:fld>
            <a:endParaRPr lang="en-GB" dirty="0"/>
          </a:p>
        </p:txBody>
      </p:sp>
    </p:spTree>
    <p:extLst>
      <p:ext uri="{BB962C8B-B14F-4D97-AF65-F5344CB8AC3E}">
        <p14:creationId xmlns:p14="http://schemas.microsoft.com/office/powerpoint/2010/main" val="245184933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C68DACCC-D86B-43DA-943A-F69EA98D3B1E}" type="slidenum">
              <a:rPr lang="en-GB" smtClean="0"/>
              <a:t>27</a:t>
            </a:fld>
            <a:endParaRPr lang="en-GB" dirty="0"/>
          </a:p>
        </p:txBody>
      </p:sp>
    </p:spTree>
    <p:extLst>
      <p:ext uri="{BB962C8B-B14F-4D97-AF65-F5344CB8AC3E}">
        <p14:creationId xmlns:p14="http://schemas.microsoft.com/office/powerpoint/2010/main" val="174383602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0C75E569-FA29-4591-9ED9-413A86DC2D18}" type="slidenum">
              <a:rPr lang="en-GB" smtClean="0"/>
              <a:pPr/>
              <a:t>30</a:t>
            </a:fld>
            <a:endParaRPr lang="en-GB" dirty="0"/>
          </a:p>
        </p:txBody>
      </p:sp>
    </p:spTree>
    <p:extLst>
      <p:ext uri="{BB962C8B-B14F-4D97-AF65-F5344CB8AC3E}">
        <p14:creationId xmlns:p14="http://schemas.microsoft.com/office/powerpoint/2010/main" val="333590070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spcAft>
                <a:spcPts val="800"/>
              </a:spcAft>
            </a:pP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10"/>
          </p:nvPr>
        </p:nvSpPr>
        <p:spPr/>
        <p:txBody>
          <a:bodyPr/>
          <a:lstStyle/>
          <a:p>
            <a:fld id="{0C75E569-FA29-4591-9ED9-413A86DC2D18}" type="slidenum">
              <a:rPr lang="en-GB" smtClean="0"/>
              <a:pPr/>
              <a:t>5</a:t>
            </a:fld>
            <a:endParaRPr lang="en-GB" dirty="0"/>
          </a:p>
        </p:txBody>
      </p:sp>
    </p:spTree>
    <p:extLst>
      <p:ext uri="{BB962C8B-B14F-4D97-AF65-F5344CB8AC3E}">
        <p14:creationId xmlns:p14="http://schemas.microsoft.com/office/powerpoint/2010/main" val="318198991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0C75E569-FA29-4591-9ED9-413A86DC2D18}" type="slidenum">
              <a:rPr lang="en-GB" smtClean="0"/>
              <a:pPr/>
              <a:t>6</a:t>
            </a:fld>
            <a:endParaRPr lang="en-GB" dirty="0"/>
          </a:p>
        </p:txBody>
      </p:sp>
    </p:spTree>
    <p:extLst>
      <p:ext uri="{BB962C8B-B14F-4D97-AF65-F5344CB8AC3E}">
        <p14:creationId xmlns:p14="http://schemas.microsoft.com/office/powerpoint/2010/main" val="94537260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0C75E569-FA29-4591-9ED9-413A86DC2D18}" type="slidenum">
              <a:rPr lang="en-GB" smtClean="0"/>
              <a:pPr/>
              <a:t>8</a:t>
            </a:fld>
            <a:endParaRPr lang="en-GB" dirty="0"/>
          </a:p>
        </p:txBody>
      </p:sp>
    </p:spTree>
    <p:extLst>
      <p:ext uri="{BB962C8B-B14F-4D97-AF65-F5344CB8AC3E}">
        <p14:creationId xmlns:p14="http://schemas.microsoft.com/office/powerpoint/2010/main" val="200958455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0C75E569-FA29-4591-9ED9-413A86DC2D18}" type="slidenum">
              <a:rPr lang="en-GB" smtClean="0"/>
              <a:pPr/>
              <a:t>11</a:t>
            </a:fld>
            <a:endParaRPr lang="en-GB" dirty="0"/>
          </a:p>
        </p:txBody>
      </p:sp>
    </p:spTree>
    <p:extLst>
      <p:ext uri="{BB962C8B-B14F-4D97-AF65-F5344CB8AC3E}">
        <p14:creationId xmlns:p14="http://schemas.microsoft.com/office/powerpoint/2010/main" val="29876767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C68DACCC-D86B-43DA-943A-F69EA98D3B1E}" type="slidenum">
              <a:rPr lang="en-GB" smtClean="0"/>
              <a:t>13</a:t>
            </a:fld>
            <a:endParaRPr lang="en-GB" dirty="0"/>
          </a:p>
        </p:txBody>
      </p:sp>
    </p:spTree>
    <p:extLst>
      <p:ext uri="{BB962C8B-B14F-4D97-AF65-F5344CB8AC3E}">
        <p14:creationId xmlns:p14="http://schemas.microsoft.com/office/powerpoint/2010/main" val="177418269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C68DACCC-D86B-43DA-943A-F69EA98D3B1E}" type="slidenum">
              <a:rPr lang="en-GB" smtClean="0"/>
              <a:t>14</a:t>
            </a:fld>
            <a:endParaRPr lang="en-GB" dirty="0"/>
          </a:p>
        </p:txBody>
      </p:sp>
    </p:spTree>
    <p:extLst>
      <p:ext uri="{BB962C8B-B14F-4D97-AF65-F5344CB8AC3E}">
        <p14:creationId xmlns:p14="http://schemas.microsoft.com/office/powerpoint/2010/main" val="11655763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8DF0E44-8889-5695-3E58-281F3F55404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CC55656-C33A-5E05-C75E-330AB00BD67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DD8CB63-C110-AB36-6AA9-B967E64DA1EE}"/>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0098917E-FC51-EE1C-B815-101B9D8D361F}"/>
              </a:ext>
            </a:extLst>
          </p:cNvPr>
          <p:cNvSpPr>
            <a:spLocks noGrp="1"/>
          </p:cNvSpPr>
          <p:nvPr>
            <p:ph type="sldNum" sz="quarter" idx="5"/>
          </p:nvPr>
        </p:nvSpPr>
        <p:spPr/>
        <p:txBody>
          <a:bodyPr/>
          <a:lstStyle/>
          <a:p>
            <a:fld id="{0C75E569-FA29-4591-9ED9-413A86DC2D18}" type="slidenum">
              <a:rPr lang="en-GB" smtClean="0"/>
              <a:pPr/>
              <a:t>15</a:t>
            </a:fld>
            <a:endParaRPr lang="en-GB" dirty="0"/>
          </a:p>
        </p:txBody>
      </p:sp>
    </p:spTree>
    <p:extLst>
      <p:ext uri="{BB962C8B-B14F-4D97-AF65-F5344CB8AC3E}">
        <p14:creationId xmlns:p14="http://schemas.microsoft.com/office/powerpoint/2010/main" val="217840425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C68DACCC-D86B-43DA-943A-F69EA98D3B1E}" type="slidenum">
              <a:rPr lang="en-GB" smtClean="0"/>
              <a:t>16</a:t>
            </a:fld>
            <a:endParaRPr lang="en-GB" dirty="0"/>
          </a:p>
        </p:txBody>
      </p:sp>
    </p:spTree>
    <p:extLst>
      <p:ext uri="{BB962C8B-B14F-4D97-AF65-F5344CB8AC3E}">
        <p14:creationId xmlns:p14="http://schemas.microsoft.com/office/powerpoint/2010/main" val="2618090218"/>
      </p:ext>
    </p:extLst>
  </p:cSld>
  <p:clrMapOvr>
    <a:masterClrMapping/>
  </p:clrMapOvr>
</p:notes>
</file>

<file path=ppt/slideLayouts/_rels/slideLayout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2.wmf"/></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rgbClr val="113458"/>
        </a:solidFill>
        <a:effectLst/>
      </p:bgPr>
    </p:bg>
    <p:spTree>
      <p:nvGrpSpPr>
        <p:cNvPr id="1" name=""/>
        <p:cNvGrpSpPr/>
        <p:nvPr/>
      </p:nvGrpSpPr>
      <p:grpSpPr>
        <a:xfrm>
          <a:off x="0" y="0"/>
          <a:ext cx="0" cy="0"/>
          <a:chOff x="0" y="0"/>
          <a:chExt cx="0" cy="0"/>
        </a:xfrm>
      </p:grpSpPr>
      <p:pic>
        <p:nvPicPr>
          <p:cNvPr id="11" name="Picture 4" descr="E:\Pants Work\Current Work\Actuaries 2011\IFOA Rebrand 2012\PowerPoint\blue_crest.png"/>
          <p:cNvPicPr>
            <a:picLocks noChangeAspect="1" noChangeArrowheads="1"/>
          </p:cNvPicPr>
          <p:nvPr userDrawn="1"/>
        </p:nvPicPr>
        <p:blipFill>
          <a:blip r:embed="rId2" cstate="screen">
            <a:extLst>
              <a:ext uri="{BEBA8EAE-BF5A-486C-A8C5-ECC9F3942E4B}">
                <a14:imgProps xmlns:a14="http://schemas.microsoft.com/office/drawing/2010/main">
                  <a14:imgLayer r:embed="rId3">
                    <a14:imgEffect>
                      <a14:brightnessContrast bright="10000"/>
                    </a14:imgEffect>
                  </a14:imgLayer>
                </a14:imgProps>
              </a:ext>
              <a:ext uri="{28A0092B-C50C-407E-A947-70E740481C1C}">
                <a14:useLocalDpi xmlns:a14="http://schemas.microsoft.com/office/drawing/2010/main"/>
              </a:ext>
            </a:extLst>
          </a:blip>
          <a:srcRect/>
          <a:stretch>
            <a:fillRect/>
          </a:stretch>
        </p:blipFill>
        <p:spPr bwMode="auto">
          <a:xfrm>
            <a:off x="6716377" y="2116264"/>
            <a:ext cx="5248580" cy="4488917"/>
          </a:xfrm>
          <a:prstGeom prst="rect">
            <a:avLst/>
          </a:prstGeom>
          <a:noFill/>
          <a:extLst>
            <a:ext uri="{909E8E84-426E-40DD-AFC4-6F175D3DCCD1}">
              <a14:hiddenFill xmlns:a14="http://schemas.microsoft.com/office/drawing/2010/main">
                <a:solidFill>
                  <a:srgbClr val="FFFFFF"/>
                </a:solidFill>
              </a14:hiddenFill>
            </a:ext>
          </a:extLst>
        </p:spPr>
      </p:pic>
      <p:sp>
        <p:nvSpPr>
          <p:cNvPr id="3074" name="Rectangle 2"/>
          <p:cNvSpPr>
            <a:spLocks noGrp="1" noChangeArrowheads="1"/>
          </p:cNvSpPr>
          <p:nvPr>
            <p:ph type="ctrTitle"/>
          </p:nvPr>
        </p:nvSpPr>
        <p:spPr>
          <a:xfrm>
            <a:off x="527052" y="2133602"/>
            <a:ext cx="10354711" cy="1295399"/>
          </a:xfrm>
        </p:spPr>
        <p:txBody>
          <a:bodyPr anchor="t"/>
          <a:lstStyle>
            <a:lvl1pPr>
              <a:defRPr sz="3600" b="1">
                <a:solidFill>
                  <a:schemeClr val="accent1"/>
                </a:solidFill>
              </a:defRPr>
            </a:lvl1pPr>
          </a:lstStyle>
          <a:p>
            <a:pPr lvl="0"/>
            <a:r>
              <a:rPr lang="en-US" noProof="0"/>
              <a:t>Click to edit Master title style</a:t>
            </a:r>
            <a:endParaRPr lang="en-GB" noProof="0"/>
          </a:p>
        </p:txBody>
      </p:sp>
      <p:sp>
        <p:nvSpPr>
          <p:cNvPr id="3075" name="Rectangle 3"/>
          <p:cNvSpPr>
            <a:spLocks noGrp="1" noChangeArrowheads="1"/>
          </p:cNvSpPr>
          <p:nvPr>
            <p:ph type="subTitle" idx="1"/>
          </p:nvPr>
        </p:nvSpPr>
        <p:spPr>
          <a:xfrm>
            <a:off x="527052" y="2781300"/>
            <a:ext cx="8161867" cy="1007740"/>
          </a:xfrm>
        </p:spPr>
        <p:txBody>
          <a:bodyPr/>
          <a:lstStyle>
            <a:lvl1pPr marL="0" indent="0">
              <a:spcBef>
                <a:spcPts val="0"/>
              </a:spcBef>
              <a:buFontTx/>
              <a:buNone/>
              <a:defRPr sz="2600">
                <a:solidFill>
                  <a:schemeClr val="bg1"/>
                </a:solidFill>
              </a:defRPr>
            </a:lvl1pPr>
          </a:lstStyle>
          <a:p>
            <a:pPr lvl="0"/>
            <a:r>
              <a:rPr lang="en-US" noProof="0"/>
              <a:t>Click to edit Master subtitle style</a:t>
            </a:r>
            <a:endParaRPr lang="en-GB" noProof="0"/>
          </a:p>
        </p:txBody>
      </p:sp>
      <p:sp>
        <p:nvSpPr>
          <p:cNvPr id="3076" name="Rectangle 4"/>
          <p:cNvSpPr>
            <a:spLocks noGrp="1" noChangeArrowheads="1"/>
          </p:cNvSpPr>
          <p:nvPr>
            <p:ph type="dt" sz="half" idx="2"/>
          </p:nvPr>
        </p:nvSpPr>
        <p:spPr>
          <a:xfrm>
            <a:off x="527052" y="6410325"/>
            <a:ext cx="2927349" cy="331788"/>
          </a:xfrm>
        </p:spPr>
        <p:txBody>
          <a:bodyPr/>
          <a:lstStyle>
            <a:lvl1pPr>
              <a:defRPr>
                <a:solidFill>
                  <a:schemeClr val="bg1"/>
                </a:solidFill>
              </a:defRPr>
            </a:lvl1pPr>
          </a:lstStyle>
          <a:p>
            <a:fld id="{BA0D1711-977D-4956-B1E0-FD7533897B72}" type="datetime3">
              <a:rPr lang="en-US" smtClean="0">
                <a:solidFill>
                  <a:prstClr val="white"/>
                </a:solidFill>
              </a:rPr>
              <a:t>27 March 2025</a:t>
            </a:fld>
            <a:endParaRPr lang="en-GB" dirty="0">
              <a:solidFill>
                <a:prstClr val="white"/>
              </a:solidFill>
            </a:endParaRPr>
          </a:p>
        </p:txBody>
      </p:sp>
      <p:pic>
        <p:nvPicPr>
          <p:cNvPr id="7" name="Picture 4" descr="E:\Pants Work\Current Work\Actuaries 2011\Logos all\IFOA Logo\Lanscape - Standard\WMF logos\IFOA_logo_L_RGB_WO_text.wmf"/>
          <p:cNvPicPr>
            <a:picLocks noChangeAspect="1" noChangeArrowheads="1"/>
          </p:cNvPicPr>
          <p:nvPr userDrawn="1"/>
        </p:nvPicPr>
        <p:blipFill>
          <a:blip r:embed="rId4" cstate="email">
            <a:extLst>
              <a:ext uri="{28A0092B-C50C-407E-A947-70E740481C1C}">
                <a14:useLocalDpi xmlns:a14="http://schemas.microsoft.com/office/drawing/2010/main"/>
              </a:ext>
            </a:extLst>
          </a:blip>
          <a:srcRect/>
          <a:stretch>
            <a:fillRect/>
          </a:stretch>
        </p:blipFill>
        <p:spPr bwMode="auto">
          <a:xfrm>
            <a:off x="458249" y="260350"/>
            <a:ext cx="3229014" cy="13144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6822070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pPr fontAlgn="base">
              <a:spcBef>
                <a:spcPct val="0"/>
              </a:spcBef>
              <a:spcAft>
                <a:spcPct val="0"/>
              </a:spcAft>
            </a:pPr>
            <a:fld id="{F48B328B-430D-4B5A-8221-2E8BFF6F69B5}" type="datetime3">
              <a:rPr lang="en-US" smtClean="0">
                <a:solidFill>
                  <a:srgbClr val="3F4548"/>
                </a:solidFill>
              </a:rPr>
              <a:t>27 March 2025</a:t>
            </a:fld>
            <a:endParaRPr lang="en-GB" dirty="0">
              <a:solidFill>
                <a:srgbClr val="3F4548"/>
              </a:solidFill>
            </a:endParaRPr>
          </a:p>
        </p:txBody>
      </p:sp>
      <p:sp>
        <p:nvSpPr>
          <p:cNvPr id="4" name="Footer Placeholder 3"/>
          <p:cNvSpPr>
            <a:spLocks noGrp="1"/>
          </p:cNvSpPr>
          <p:nvPr>
            <p:ph type="ftr" sz="quarter" idx="11"/>
          </p:nvPr>
        </p:nvSpPr>
        <p:spPr/>
        <p:txBody>
          <a:bodyPr/>
          <a:lstStyle/>
          <a:p>
            <a:pPr fontAlgn="base">
              <a:spcBef>
                <a:spcPct val="0"/>
              </a:spcBef>
              <a:spcAft>
                <a:spcPct val="0"/>
              </a:spcAft>
            </a:pPr>
            <a:endParaRPr lang="en-GB" dirty="0"/>
          </a:p>
        </p:txBody>
      </p:sp>
      <p:sp>
        <p:nvSpPr>
          <p:cNvPr id="5" name="Slide Number Placeholder 4"/>
          <p:cNvSpPr>
            <a:spLocks noGrp="1"/>
          </p:cNvSpPr>
          <p:nvPr>
            <p:ph type="sldNum" sz="quarter" idx="12"/>
          </p:nvPr>
        </p:nvSpPr>
        <p:spPr/>
        <p:txBody>
          <a:bodyPr/>
          <a:lstStyle/>
          <a:p>
            <a:pPr fontAlgn="base">
              <a:spcBef>
                <a:spcPct val="0"/>
              </a:spcBef>
              <a:spcAft>
                <a:spcPct val="0"/>
              </a:spcAft>
            </a:pPr>
            <a:fld id="{65C5C0B4-F90D-4B90-B187-E84366B07232}" type="slidenum">
              <a:rPr lang="en-GB" smtClean="0"/>
              <a:pPr fontAlgn="base">
                <a:spcBef>
                  <a:spcPct val="0"/>
                </a:spcBef>
                <a:spcAft>
                  <a:spcPct val="0"/>
                </a:spcAft>
              </a:pPr>
              <a:t>‹#›</a:t>
            </a:fld>
            <a:endParaRPr lang="en-GB" dirty="0"/>
          </a:p>
        </p:txBody>
      </p:sp>
      <p:sp>
        <p:nvSpPr>
          <p:cNvPr id="6" name="Content Placeholder 2"/>
          <p:cNvSpPr>
            <a:spLocks noGrp="1"/>
          </p:cNvSpPr>
          <p:nvPr>
            <p:ph idx="1"/>
          </p:nvPr>
        </p:nvSpPr>
        <p:spPr>
          <a:xfrm>
            <a:off x="512611" y="1556792"/>
            <a:ext cx="11152339" cy="46402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176865511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Emphasis slide 1">
    <p:spTree>
      <p:nvGrpSpPr>
        <p:cNvPr id="1" name=""/>
        <p:cNvGrpSpPr/>
        <p:nvPr/>
      </p:nvGrpSpPr>
      <p:grpSpPr>
        <a:xfrm>
          <a:off x="0" y="0"/>
          <a:ext cx="0" cy="0"/>
          <a:chOff x="0" y="0"/>
          <a:chExt cx="0" cy="0"/>
        </a:xfrm>
      </p:grpSpPr>
      <p:sp>
        <p:nvSpPr>
          <p:cNvPr id="8" name="Rectangle 7"/>
          <p:cNvSpPr/>
          <p:nvPr userDrawn="1"/>
        </p:nvSpPr>
        <p:spPr>
          <a:xfrm rot="10800000">
            <a:off x="8577871" y="-576490"/>
            <a:ext cx="2307771" cy="7852229"/>
          </a:xfrm>
          <a:prstGeom prst="rect">
            <a:avLst/>
          </a:prstGeom>
          <a:gradFill flip="none" rotWithShape="1">
            <a:gsLst>
              <a:gs pos="86000">
                <a:schemeClr val="accent1">
                  <a:lumMod val="5000"/>
                  <a:lumOff val="95000"/>
                  <a:alpha val="0"/>
                </a:schemeClr>
              </a:gs>
              <a:gs pos="50440">
                <a:srgbClr val="FAFDFE">
                  <a:alpha val="75000"/>
                </a:srgbClr>
              </a:gs>
              <a:gs pos="16000">
                <a:srgbClr val="FFFFFF"/>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 name="Title 1"/>
          <p:cNvSpPr>
            <a:spLocks noGrp="1"/>
          </p:cNvSpPr>
          <p:nvPr>
            <p:ph type="title"/>
          </p:nvPr>
        </p:nvSpPr>
        <p:spPr>
          <a:xfrm>
            <a:off x="527053" y="404813"/>
            <a:ext cx="8050818" cy="1143000"/>
          </a:xfrm>
        </p:spPr>
        <p:txBody>
          <a:bodyPr/>
          <a:lstStyle/>
          <a:p>
            <a:r>
              <a:rPr lang="en-US"/>
              <a:t>Click to edit Master title style</a:t>
            </a:r>
            <a:endParaRPr lang="en-GB"/>
          </a:p>
        </p:txBody>
      </p:sp>
      <p:sp>
        <p:nvSpPr>
          <p:cNvPr id="3" name="Content Placeholder 2"/>
          <p:cNvSpPr>
            <a:spLocks noGrp="1"/>
          </p:cNvSpPr>
          <p:nvPr>
            <p:ph idx="1"/>
          </p:nvPr>
        </p:nvSpPr>
        <p:spPr>
          <a:xfrm>
            <a:off x="512612" y="1556792"/>
            <a:ext cx="8050818" cy="46402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lvl1pPr>
              <a:defRPr/>
            </a:lvl1pPr>
          </a:lstStyle>
          <a:p>
            <a:fld id="{96900A26-9959-4361-8C8A-B0F0A1E3705D}" type="datetime3">
              <a:rPr lang="en-US" smtClean="0">
                <a:solidFill>
                  <a:srgbClr val="3F4548"/>
                </a:solidFill>
              </a:rPr>
              <a:t>27 March 2025</a:t>
            </a:fld>
            <a:endParaRPr lang="en-GB" dirty="0">
              <a:solidFill>
                <a:srgbClr val="3F4548"/>
              </a:solidFill>
            </a:endParaRPr>
          </a:p>
        </p:txBody>
      </p:sp>
      <p:sp>
        <p:nvSpPr>
          <p:cNvPr id="5" name="Footer Placeholder 4"/>
          <p:cNvSpPr>
            <a:spLocks noGrp="1"/>
          </p:cNvSpPr>
          <p:nvPr>
            <p:ph type="ftr" sz="quarter" idx="11"/>
          </p:nvPr>
        </p:nvSpPr>
        <p:spPr/>
        <p:txBody>
          <a:bodyPr/>
          <a:lstStyle>
            <a:lvl1pPr>
              <a:defRPr/>
            </a:lvl1pPr>
          </a:lstStyle>
          <a:p>
            <a:endParaRPr lang="en-GB" dirty="0"/>
          </a:p>
        </p:txBody>
      </p:sp>
      <p:sp>
        <p:nvSpPr>
          <p:cNvPr id="6" name="Slide Number Placeholder 5"/>
          <p:cNvSpPr>
            <a:spLocks noGrp="1"/>
          </p:cNvSpPr>
          <p:nvPr>
            <p:ph type="sldNum" sz="quarter" idx="12"/>
          </p:nvPr>
        </p:nvSpPr>
        <p:spPr/>
        <p:txBody>
          <a:bodyPr/>
          <a:lstStyle>
            <a:lvl1pPr>
              <a:defRPr/>
            </a:lvl1pPr>
          </a:lstStyle>
          <a:p>
            <a:fld id="{FE8DA6AF-1811-4E27-A96F-54109F1D0275}" type="slidenum">
              <a:rPr lang="en-GB"/>
              <a:pPr/>
              <a:t>‹#›</a:t>
            </a:fld>
            <a:endParaRPr lang="en-GB" dirty="0"/>
          </a:p>
        </p:txBody>
      </p:sp>
      <p:sp>
        <p:nvSpPr>
          <p:cNvPr id="9" name="Line 7"/>
          <p:cNvSpPr>
            <a:spLocks noChangeShapeType="1"/>
          </p:cNvSpPr>
          <p:nvPr userDrawn="1"/>
        </p:nvSpPr>
        <p:spPr bwMode="auto">
          <a:xfrm>
            <a:off x="624419" y="6329363"/>
            <a:ext cx="10943167" cy="0"/>
          </a:xfrm>
          <a:prstGeom prst="line">
            <a:avLst/>
          </a:prstGeom>
          <a:noFill/>
          <a:ln w="12700">
            <a:solidFill>
              <a:schemeClr val="accent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GB" sz="1800" dirty="0">
              <a:solidFill>
                <a:srgbClr val="3F4548"/>
              </a:solidFill>
            </a:endParaRPr>
          </a:p>
        </p:txBody>
      </p:sp>
    </p:spTree>
    <p:extLst>
      <p:ext uri="{BB962C8B-B14F-4D97-AF65-F5344CB8AC3E}">
        <p14:creationId xmlns:p14="http://schemas.microsoft.com/office/powerpoint/2010/main" val="179827930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527050" y="1557338"/>
            <a:ext cx="5425017" cy="4640262"/>
          </a:xfrm>
        </p:spPr>
        <p:txBody>
          <a:bodyPr/>
          <a:lstStyle>
            <a:lvl1pPr>
              <a:defRPr sz="2200"/>
            </a:lvl1pPr>
            <a:lvl2pPr>
              <a:defRPr sz="2000"/>
            </a:lvl2pPr>
            <a:lvl3pPr>
              <a:defRPr sz="1800"/>
            </a:lvl3pPr>
            <a:lvl4pPr>
              <a:defRPr sz="1600"/>
            </a:lvl4pPr>
            <a:lvl5pPr>
              <a:defRPr sz="14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55266" y="1557338"/>
            <a:ext cx="5427134" cy="4640262"/>
          </a:xfrm>
        </p:spPr>
        <p:txBody>
          <a:bodyPr/>
          <a:lstStyle>
            <a:lvl1pPr>
              <a:defRPr sz="2200"/>
            </a:lvl1pPr>
            <a:lvl2pPr>
              <a:defRPr sz="2000"/>
            </a:lvl2pPr>
            <a:lvl3pPr>
              <a:defRPr sz="1800"/>
            </a:lvl3pPr>
            <a:lvl4pPr>
              <a:defRPr sz="1600"/>
            </a:lvl4pPr>
            <a:lvl5pPr>
              <a:defRPr sz="14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lvl1pPr>
              <a:defRPr/>
            </a:lvl1pPr>
          </a:lstStyle>
          <a:p>
            <a:fld id="{9AD0339B-A6E1-46B0-B502-2D48224605E2}" type="datetime3">
              <a:rPr lang="en-US" smtClean="0">
                <a:solidFill>
                  <a:srgbClr val="3F4548"/>
                </a:solidFill>
              </a:rPr>
              <a:t>27 March 2025</a:t>
            </a:fld>
            <a:endParaRPr lang="en-GB" dirty="0">
              <a:solidFill>
                <a:srgbClr val="3F4548"/>
              </a:solidFill>
            </a:endParaRPr>
          </a:p>
        </p:txBody>
      </p:sp>
      <p:sp>
        <p:nvSpPr>
          <p:cNvPr id="6" name="Footer Placeholder 5"/>
          <p:cNvSpPr>
            <a:spLocks noGrp="1"/>
          </p:cNvSpPr>
          <p:nvPr>
            <p:ph type="ftr" sz="quarter" idx="11"/>
          </p:nvPr>
        </p:nvSpPr>
        <p:spPr/>
        <p:txBody>
          <a:bodyPr/>
          <a:lstStyle>
            <a:lvl1pPr>
              <a:defRPr/>
            </a:lvl1pPr>
          </a:lstStyle>
          <a:p>
            <a:endParaRPr lang="en-GB" dirty="0"/>
          </a:p>
        </p:txBody>
      </p:sp>
      <p:sp>
        <p:nvSpPr>
          <p:cNvPr id="7" name="Slide Number Placeholder 6"/>
          <p:cNvSpPr>
            <a:spLocks noGrp="1"/>
          </p:cNvSpPr>
          <p:nvPr>
            <p:ph type="sldNum" sz="quarter" idx="12"/>
          </p:nvPr>
        </p:nvSpPr>
        <p:spPr/>
        <p:txBody>
          <a:bodyPr/>
          <a:lstStyle>
            <a:lvl1pPr>
              <a:defRPr/>
            </a:lvl1pPr>
          </a:lstStyle>
          <a:p>
            <a:fld id="{375E1C19-A04E-4390-A400-023E4FCB19F2}" type="slidenum">
              <a:rPr lang="en-GB"/>
              <a:pPr/>
              <a:t>‹#›</a:t>
            </a:fld>
            <a:endParaRPr lang="en-GB" dirty="0"/>
          </a:p>
        </p:txBody>
      </p:sp>
    </p:spTree>
    <p:extLst>
      <p:ext uri="{BB962C8B-B14F-4D97-AF65-F5344CB8AC3E}">
        <p14:creationId xmlns:p14="http://schemas.microsoft.com/office/powerpoint/2010/main" val="188724240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29339" y="404664"/>
            <a:ext cx="10972800" cy="1143000"/>
          </a:xfrm>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2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200"/>
            </a:lvl1pPr>
            <a:lvl2pPr>
              <a:defRPr sz="2000"/>
            </a:lvl2pPr>
            <a:lvl3pPr>
              <a:defRPr sz="1800"/>
            </a:lvl3pPr>
            <a:lvl4pPr>
              <a:defRPr sz="1600"/>
            </a:lvl4pPr>
            <a:lvl5pPr>
              <a:defRPr sz="14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93367" y="1535113"/>
            <a:ext cx="5389034" cy="639762"/>
          </a:xfrm>
        </p:spPr>
        <p:txBody>
          <a:bodyPr anchor="b"/>
          <a:lstStyle>
            <a:lvl1pPr marL="0" indent="0">
              <a:buNone/>
              <a:defRPr sz="22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7" y="2174875"/>
            <a:ext cx="5389034" cy="3951288"/>
          </a:xfrm>
        </p:spPr>
        <p:txBody>
          <a:bodyPr/>
          <a:lstStyle>
            <a:lvl1pPr>
              <a:defRPr sz="2200"/>
            </a:lvl1pPr>
            <a:lvl2pPr>
              <a:defRPr sz="2000"/>
            </a:lvl2pPr>
            <a:lvl3pPr>
              <a:defRPr sz="1800"/>
            </a:lvl3pPr>
            <a:lvl4pPr>
              <a:defRPr sz="1600"/>
            </a:lvl4pPr>
            <a:lvl5pPr>
              <a:defRPr sz="14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lvl1pPr>
              <a:defRPr/>
            </a:lvl1pPr>
          </a:lstStyle>
          <a:p>
            <a:fld id="{1A1419A0-DA1B-4864-B24B-995724255895}" type="datetime3">
              <a:rPr lang="en-US" smtClean="0">
                <a:solidFill>
                  <a:srgbClr val="3F4548"/>
                </a:solidFill>
              </a:rPr>
              <a:t>27 March 2025</a:t>
            </a:fld>
            <a:endParaRPr lang="en-GB" dirty="0">
              <a:solidFill>
                <a:srgbClr val="3F4548"/>
              </a:solidFill>
            </a:endParaRPr>
          </a:p>
        </p:txBody>
      </p:sp>
      <p:sp>
        <p:nvSpPr>
          <p:cNvPr id="8" name="Footer Placeholder 7"/>
          <p:cNvSpPr>
            <a:spLocks noGrp="1"/>
          </p:cNvSpPr>
          <p:nvPr>
            <p:ph type="ftr" sz="quarter" idx="11"/>
          </p:nvPr>
        </p:nvSpPr>
        <p:spPr/>
        <p:txBody>
          <a:bodyPr/>
          <a:lstStyle>
            <a:lvl1pPr>
              <a:defRPr/>
            </a:lvl1pPr>
          </a:lstStyle>
          <a:p>
            <a:endParaRPr lang="en-GB" dirty="0"/>
          </a:p>
        </p:txBody>
      </p:sp>
      <p:sp>
        <p:nvSpPr>
          <p:cNvPr id="9" name="Slide Number Placeholder 8"/>
          <p:cNvSpPr>
            <a:spLocks noGrp="1"/>
          </p:cNvSpPr>
          <p:nvPr>
            <p:ph type="sldNum" sz="quarter" idx="12"/>
          </p:nvPr>
        </p:nvSpPr>
        <p:spPr/>
        <p:txBody>
          <a:bodyPr/>
          <a:lstStyle>
            <a:lvl1pPr>
              <a:defRPr/>
            </a:lvl1pPr>
          </a:lstStyle>
          <a:p>
            <a:fld id="{1FB513AD-2D40-40B6-B454-91430654BAD4}" type="slidenum">
              <a:rPr lang="en-GB"/>
              <a:pPr/>
              <a:t>‹#›</a:t>
            </a:fld>
            <a:endParaRPr lang="en-GB" dirty="0"/>
          </a:p>
        </p:txBody>
      </p:sp>
    </p:spTree>
    <p:extLst>
      <p:ext uri="{BB962C8B-B14F-4D97-AF65-F5344CB8AC3E}">
        <p14:creationId xmlns:p14="http://schemas.microsoft.com/office/powerpoint/2010/main" val="129604432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lvl1pPr>
              <a:defRPr/>
            </a:lvl1pPr>
          </a:lstStyle>
          <a:p>
            <a:fld id="{A5BDF1F2-33BE-40E7-BEEF-20BDA35C9426}" type="datetime3">
              <a:rPr lang="en-US" smtClean="0">
                <a:solidFill>
                  <a:srgbClr val="3F4548"/>
                </a:solidFill>
              </a:rPr>
              <a:t>27 March 2025</a:t>
            </a:fld>
            <a:endParaRPr lang="en-GB" dirty="0">
              <a:solidFill>
                <a:srgbClr val="3F4548"/>
              </a:solidFill>
            </a:endParaRPr>
          </a:p>
        </p:txBody>
      </p:sp>
      <p:sp>
        <p:nvSpPr>
          <p:cNvPr id="4" name="Footer Placeholder 3"/>
          <p:cNvSpPr>
            <a:spLocks noGrp="1"/>
          </p:cNvSpPr>
          <p:nvPr>
            <p:ph type="ftr" sz="quarter" idx="11"/>
          </p:nvPr>
        </p:nvSpPr>
        <p:spPr/>
        <p:txBody>
          <a:bodyPr/>
          <a:lstStyle>
            <a:lvl1pPr>
              <a:defRPr/>
            </a:lvl1pPr>
          </a:lstStyle>
          <a:p>
            <a:endParaRPr lang="en-GB" dirty="0"/>
          </a:p>
        </p:txBody>
      </p:sp>
      <p:sp>
        <p:nvSpPr>
          <p:cNvPr id="5" name="Slide Number Placeholder 4"/>
          <p:cNvSpPr>
            <a:spLocks noGrp="1"/>
          </p:cNvSpPr>
          <p:nvPr>
            <p:ph type="sldNum" sz="quarter" idx="12"/>
          </p:nvPr>
        </p:nvSpPr>
        <p:spPr/>
        <p:txBody>
          <a:bodyPr/>
          <a:lstStyle>
            <a:lvl1pPr>
              <a:defRPr/>
            </a:lvl1pPr>
          </a:lstStyle>
          <a:p>
            <a:fld id="{CCC5EDD3-CB13-45EB-8A5C-B486875EE4D2}" type="slidenum">
              <a:rPr lang="en-GB"/>
              <a:pPr/>
              <a:t>‹#›</a:t>
            </a:fld>
            <a:endParaRPr lang="en-GB" dirty="0"/>
          </a:p>
        </p:txBody>
      </p:sp>
    </p:spTree>
    <p:extLst>
      <p:ext uri="{BB962C8B-B14F-4D97-AF65-F5344CB8AC3E}">
        <p14:creationId xmlns:p14="http://schemas.microsoft.com/office/powerpoint/2010/main" val="200019830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fld id="{4A9D63F5-E8FE-46E7-8532-F7955ABECD0C}" type="datetime3">
              <a:rPr lang="en-US" smtClean="0">
                <a:solidFill>
                  <a:srgbClr val="3F4548"/>
                </a:solidFill>
              </a:rPr>
              <a:t>27 March 2025</a:t>
            </a:fld>
            <a:endParaRPr lang="en-GB" dirty="0">
              <a:solidFill>
                <a:srgbClr val="3F4548"/>
              </a:solidFill>
            </a:endParaRPr>
          </a:p>
        </p:txBody>
      </p:sp>
      <p:sp>
        <p:nvSpPr>
          <p:cNvPr id="3" name="Footer Placeholder 2"/>
          <p:cNvSpPr>
            <a:spLocks noGrp="1"/>
          </p:cNvSpPr>
          <p:nvPr>
            <p:ph type="ftr" sz="quarter" idx="11"/>
          </p:nvPr>
        </p:nvSpPr>
        <p:spPr/>
        <p:txBody>
          <a:bodyPr/>
          <a:lstStyle>
            <a:lvl1pPr>
              <a:defRPr/>
            </a:lvl1pPr>
          </a:lstStyle>
          <a:p>
            <a:endParaRPr lang="en-GB" dirty="0"/>
          </a:p>
        </p:txBody>
      </p:sp>
      <p:sp>
        <p:nvSpPr>
          <p:cNvPr id="4" name="Slide Number Placeholder 3"/>
          <p:cNvSpPr>
            <a:spLocks noGrp="1"/>
          </p:cNvSpPr>
          <p:nvPr>
            <p:ph type="sldNum" sz="quarter" idx="12"/>
          </p:nvPr>
        </p:nvSpPr>
        <p:spPr/>
        <p:txBody>
          <a:bodyPr/>
          <a:lstStyle>
            <a:lvl1pPr>
              <a:defRPr/>
            </a:lvl1pPr>
          </a:lstStyle>
          <a:p>
            <a:fld id="{22D29D89-28D6-400C-BE2E-4CB4EC7E1F86}" type="slidenum">
              <a:rPr lang="en-GB"/>
              <a:pPr/>
              <a:t>‹#›</a:t>
            </a:fld>
            <a:endParaRPr lang="en-GB" dirty="0"/>
          </a:p>
        </p:txBody>
      </p:sp>
    </p:spTree>
    <p:extLst>
      <p:ext uri="{BB962C8B-B14F-4D97-AF65-F5344CB8AC3E}">
        <p14:creationId xmlns:p14="http://schemas.microsoft.com/office/powerpoint/2010/main" val="7905402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11908" y="4653136"/>
            <a:ext cx="7315200" cy="566738"/>
          </a:xfrm>
        </p:spPr>
        <p:txBody>
          <a:bodyPr anchor="b"/>
          <a:lstStyle>
            <a:lvl1pPr algn="l">
              <a:defRPr sz="2400" b="1"/>
            </a:lvl1pPr>
          </a:lstStyle>
          <a:p>
            <a:r>
              <a:rPr lang="en-US"/>
              <a:t>Click to edit Master title style</a:t>
            </a:r>
            <a:endParaRPr lang="en-GB"/>
          </a:p>
        </p:txBody>
      </p:sp>
      <p:sp>
        <p:nvSpPr>
          <p:cNvPr id="3" name="Picture Placeholder 2"/>
          <p:cNvSpPr>
            <a:spLocks noGrp="1"/>
          </p:cNvSpPr>
          <p:nvPr>
            <p:ph type="pic" idx="1"/>
          </p:nvPr>
        </p:nvSpPr>
        <p:spPr>
          <a:xfrm>
            <a:off x="511907" y="466328"/>
            <a:ext cx="11167482"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endParaRPr lang="en-GB" dirty="0"/>
          </a:p>
        </p:txBody>
      </p:sp>
      <p:sp>
        <p:nvSpPr>
          <p:cNvPr id="4" name="Text Placeholder 3"/>
          <p:cNvSpPr>
            <a:spLocks noGrp="1"/>
          </p:cNvSpPr>
          <p:nvPr>
            <p:ph type="body" sz="half" idx="2"/>
          </p:nvPr>
        </p:nvSpPr>
        <p:spPr>
          <a:xfrm>
            <a:off x="511908" y="5219874"/>
            <a:ext cx="7315200" cy="804862"/>
          </a:xfrm>
        </p:spPr>
        <p:txBody>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fld id="{C200F598-864C-47EB-95EF-E0C421741D9B}" type="datetime3">
              <a:rPr lang="en-US" smtClean="0">
                <a:solidFill>
                  <a:srgbClr val="3F4548"/>
                </a:solidFill>
              </a:rPr>
              <a:t>27 March 2025</a:t>
            </a:fld>
            <a:endParaRPr lang="en-GB" dirty="0">
              <a:solidFill>
                <a:srgbClr val="3F4548"/>
              </a:solidFill>
            </a:endParaRPr>
          </a:p>
        </p:txBody>
      </p:sp>
      <p:sp>
        <p:nvSpPr>
          <p:cNvPr id="6" name="Footer Placeholder 5"/>
          <p:cNvSpPr>
            <a:spLocks noGrp="1"/>
          </p:cNvSpPr>
          <p:nvPr>
            <p:ph type="ftr" sz="quarter" idx="11"/>
          </p:nvPr>
        </p:nvSpPr>
        <p:spPr/>
        <p:txBody>
          <a:bodyPr/>
          <a:lstStyle>
            <a:lvl1pPr>
              <a:defRPr/>
            </a:lvl1pPr>
          </a:lstStyle>
          <a:p>
            <a:endParaRPr lang="en-GB" dirty="0"/>
          </a:p>
        </p:txBody>
      </p:sp>
      <p:sp>
        <p:nvSpPr>
          <p:cNvPr id="7" name="Slide Number Placeholder 6"/>
          <p:cNvSpPr>
            <a:spLocks noGrp="1"/>
          </p:cNvSpPr>
          <p:nvPr>
            <p:ph type="sldNum" sz="quarter" idx="12"/>
          </p:nvPr>
        </p:nvSpPr>
        <p:spPr/>
        <p:txBody>
          <a:bodyPr/>
          <a:lstStyle>
            <a:lvl1pPr>
              <a:defRPr/>
            </a:lvl1pPr>
          </a:lstStyle>
          <a:p>
            <a:fld id="{43FE9C09-A791-4882-904F-A1C4017C9B6E}" type="slidenum">
              <a:rPr lang="en-GB"/>
              <a:pPr/>
              <a:t>‹#›</a:t>
            </a:fld>
            <a:endParaRPr lang="en-GB" dirty="0"/>
          </a:p>
        </p:txBody>
      </p:sp>
    </p:spTree>
    <p:extLst>
      <p:ext uri="{BB962C8B-B14F-4D97-AF65-F5344CB8AC3E}">
        <p14:creationId xmlns:p14="http://schemas.microsoft.com/office/powerpoint/2010/main" val="17764546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xAndChart" preserve="1">
  <p:cSld name="Title, Text and Chart">
    <p:spTree>
      <p:nvGrpSpPr>
        <p:cNvPr id="1" name=""/>
        <p:cNvGrpSpPr/>
        <p:nvPr/>
      </p:nvGrpSpPr>
      <p:grpSpPr>
        <a:xfrm>
          <a:off x="0" y="0"/>
          <a:ext cx="0" cy="0"/>
          <a:chOff x="0" y="0"/>
          <a:chExt cx="0" cy="0"/>
        </a:xfrm>
      </p:grpSpPr>
      <p:sp>
        <p:nvSpPr>
          <p:cNvPr id="2" name="Title 1"/>
          <p:cNvSpPr>
            <a:spLocks noGrp="1"/>
          </p:cNvSpPr>
          <p:nvPr>
            <p:ph type="title"/>
          </p:nvPr>
        </p:nvSpPr>
        <p:spPr>
          <a:xfrm>
            <a:off x="527052" y="404813"/>
            <a:ext cx="11055349" cy="1143000"/>
          </a:xfrm>
        </p:spPr>
        <p:txBody>
          <a:bodyPr/>
          <a:lstStyle/>
          <a:p>
            <a:r>
              <a:rPr lang="en-US"/>
              <a:t>Click to edit Master title style</a:t>
            </a:r>
            <a:endParaRPr lang="en-GB"/>
          </a:p>
        </p:txBody>
      </p:sp>
      <p:sp>
        <p:nvSpPr>
          <p:cNvPr id="3" name="Text Placeholder 2"/>
          <p:cNvSpPr>
            <a:spLocks noGrp="1"/>
          </p:cNvSpPr>
          <p:nvPr>
            <p:ph type="body" sz="half" idx="1"/>
          </p:nvPr>
        </p:nvSpPr>
        <p:spPr>
          <a:xfrm>
            <a:off x="527050" y="1557338"/>
            <a:ext cx="5425017" cy="4640262"/>
          </a:xfrm>
        </p:spPr>
        <p:txBody>
          <a:bodyPr/>
          <a:lstStyle>
            <a:lvl1pPr>
              <a:defRPr sz="2200"/>
            </a:lvl1pPr>
            <a:lvl2pPr>
              <a:defRPr sz="2000"/>
            </a:lvl2pPr>
            <a:lvl3pPr>
              <a:defRPr sz="1800"/>
            </a:lvl3pPr>
            <a:lvl4pPr>
              <a:defRPr sz="16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hart Placeholder 3"/>
          <p:cNvSpPr>
            <a:spLocks noGrp="1"/>
          </p:cNvSpPr>
          <p:nvPr>
            <p:ph type="chart" sz="half" idx="2"/>
          </p:nvPr>
        </p:nvSpPr>
        <p:spPr>
          <a:xfrm>
            <a:off x="6155266" y="1557338"/>
            <a:ext cx="5427134" cy="4640262"/>
          </a:xfrm>
        </p:spPr>
        <p:txBody>
          <a:bodyPr/>
          <a:lstStyle>
            <a:lvl1pPr>
              <a:defRPr sz="2200"/>
            </a:lvl1pPr>
          </a:lstStyle>
          <a:p>
            <a:r>
              <a:rPr lang="en-US" dirty="0"/>
              <a:t>Click icon to add chart</a:t>
            </a:r>
            <a:endParaRPr lang="en-GB" dirty="0"/>
          </a:p>
        </p:txBody>
      </p:sp>
      <p:sp>
        <p:nvSpPr>
          <p:cNvPr id="5" name="Date Placeholder 4"/>
          <p:cNvSpPr>
            <a:spLocks noGrp="1"/>
          </p:cNvSpPr>
          <p:nvPr>
            <p:ph type="dt" sz="half" idx="10"/>
          </p:nvPr>
        </p:nvSpPr>
        <p:spPr>
          <a:xfrm>
            <a:off x="527052" y="6410325"/>
            <a:ext cx="2688166" cy="331788"/>
          </a:xfrm>
        </p:spPr>
        <p:txBody>
          <a:bodyPr/>
          <a:lstStyle>
            <a:lvl1pPr>
              <a:defRPr/>
            </a:lvl1pPr>
          </a:lstStyle>
          <a:p>
            <a:fld id="{48EED997-F729-4725-8D64-E2BF08F4330E}" type="datetime3">
              <a:rPr lang="en-US" smtClean="0">
                <a:solidFill>
                  <a:srgbClr val="3F4548"/>
                </a:solidFill>
              </a:rPr>
              <a:t>27 March 2025</a:t>
            </a:fld>
            <a:endParaRPr lang="en-GB" dirty="0">
              <a:solidFill>
                <a:srgbClr val="3F4548"/>
              </a:solidFill>
            </a:endParaRPr>
          </a:p>
        </p:txBody>
      </p:sp>
      <p:sp>
        <p:nvSpPr>
          <p:cNvPr id="6" name="Footer Placeholder 5"/>
          <p:cNvSpPr>
            <a:spLocks noGrp="1"/>
          </p:cNvSpPr>
          <p:nvPr>
            <p:ph type="ftr" sz="quarter" idx="11"/>
          </p:nvPr>
        </p:nvSpPr>
        <p:spPr>
          <a:xfrm>
            <a:off x="3215219" y="6410325"/>
            <a:ext cx="5761567" cy="331788"/>
          </a:xfrm>
        </p:spPr>
        <p:txBody>
          <a:bodyPr/>
          <a:lstStyle>
            <a:lvl1pPr>
              <a:defRPr/>
            </a:lvl1pPr>
          </a:lstStyle>
          <a:p>
            <a:endParaRPr lang="en-GB" dirty="0"/>
          </a:p>
        </p:txBody>
      </p:sp>
      <p:sp>
        <p:nvSpPr>
          <p:cNvPr id="7" name="Slide Number Placeholder 6"/>
          <p:cNvSpPr>
            <a:spLocks noGrp="1"/>
          </p:cNvSpPr>
          <p:nvPr>
            <p:ph type="sldNum" sz="quarter" idx="12"/>
          </p:nvPr>
        </p:nvSpPr>
        <p:spPr>
          <a:xfrm>
            <a:off x="10801351" y="6402390"/>
            <a:ext cx="863600" cy="339725"/>
          </a:xfrm>
        </p:spPr>
        <p:txBody>
          <a:bodyPr/>
          <a:lstStyle>
            <a:lvl1pPr>
              <a:defRPr/>
            </a:lvl1pPr>
          </a:lstStyle>
          <a:p>
            <a:fld id="{DD990B9C-E09A-4941-8EE5-1699664D5C7B}" type="slidenum">
              <a:rPr lang="en-GB"/>
              <a:pPr/>
              <a:t>‹#›</a:t>
            </a:fld>
            <a:endParaRPr lang="en-GB" dirty="0"/>
          </a:p>
        </p:txBody>
      </p:sp>
    </p:spTree>
    <p:extLst>
      <p:ext uri="{BB962C8B-B14F-4D97-AF65-F5344CB8AC3E}">
        <p14:creationId xmlns:p14="http://schemas.microsoft.com/office/powerpoint/2010/main" val="86884833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527052" y="404813"/>
            <a:ext cx="11055349"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t>Click to edit Master title style</a:t>
            </a:r>
            <a:endParaRPr lang="en-GB"/>
          </a:p>
        </p:txBody>
      </p:sp>
      <p:sp>
        <p:nvSpPr>
          <p:cNvPr id="1027" name="Rectangle 3"/>
          <p:cNvSpPr>
            <a:spLocks noGrp="1" noChangeArrowheads="1"/>
          </p:cNvSpPr>
          <p:nvPr>
            <p:ph type="body" idx="1"/>
          </p:nvPr>
        </p:nvSpPr>
        <p:spPr bwMode="auto">
          <a:xfrm>
            <a:off x="527052" y="1557338"/>
            <a:ext cx="11055349" cy="46402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028" name="Rectangle 4"/>
          <p:cNvSpPr>
            <a:spLocks noGrp="1" noChangeArrowheads="1"/>
          </p:cNvSpPr>
          <p:nvPr>
            <p:ph type="dt" sz="half" idx="2"/>
          </p:nvPr>
        </p:nvSpPr>
        <p:spPr bwMode="auto">
          <a:xfrm>
            <a:off x="527052" y="6410325"/>
            <a:ext cx="2688166" cy="3317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solidFill>
                  <a:schemeClr val="tx1"/>
                </a:solidFill>
              </a:defRPr>
            </a:lvl1pPr>
          </a:lstStyle>
          <a:p>
            <a:pPr fontAlgn="base">
              <a:spcBef>
                <a:spcPct val="0"/>
              </a:spcBef>
              <a:spcAft>
                <a:spcPct val="0"/>
              </a:spcAft>
            </a:pPr>
            <a:fld id="{E7C48A50-B886-456A-A571-521B3318C20A}" type="datetime3">
              <a:rPr lang="en-US" smtClean="0">
                <a:solidFill>
                  <a:srgbClr val="3F4548"/>
                </a:solidFill>
              </a:rPr>
              <a:t>27 March 2025</a:t>
            </a:fld>
            <a:endParaRPr lang="en-GB" dirty="0">
              <a:solidFill>
                <a:srgbClr val="3F4548"/>
              </a:solidFill>
            </a:endParaRPr>
          </a:p>
        </p:txBody>
      </p:sp>
      <p:sp>
        <p:nvSpPr>
          <p:cNvPr id="1029" name="Rectangle 5"/>
          <p:cNvSpPr>
            <a:spLocks noGrp="1" noChangeArrowheads="1"/>
          </p:cNvSpPr>
          <p:nvPr>
            <p:ph type="ftr" sz="quarter" idx="3"/>
          </p:nvPr>
        </p:nvSpPr>
        <p:spPr bwMode="auto">
          <a:xfrm>
            <a:off x="3215219" y="6410325"/>
            <a:ext cx="5761567" cy="3317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solidFill>
                  <a:srgbClr val="3F4548"/>
                </a:solidFill>
              </a:defRPr>
            </a:lvl1pPr>
          </a:lstStyle>
          <a:p>
            <a:pPr fontAlgn="base">
              <a:spcBef>
                <a:spcPct val="0"/>
              </a:spcBef>
              <a:spcAft>
                <a:spcPct val="0"/>
              </a:spcAft>
            </a:pPr>
            <a:endParaRPr lang="en-GB" dirty="0"/>
          </a:p>
        </p:txBody>
      </p:sp>
      <p:sp>
        <p:nvSpPr>
          <p:cNvPr id="1030" name="Rectangle 6"/>
          <p:cNvSpPr>
            <a:spLocks noGrp="1" noChangeArrowheads="1"/>
          </p:cNvSpPr>
          <p:nvPr>
            <p:ph type="sldNum" sz="quarter" idx="4"/>
          </p:nvPr>
        </p:nvSpPr>
        <p:spPr bwMode="auto">
          <a:xfrm>
            <a:off x="10801351" y="6402390"/>
            <a:ext cx="863600" cy="339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solidFill>
                  <a:srgbClr val="3F4548"/>
                </a:solidFill>
              </a:defRPr>
            </a:lvl1pPr>
          </a:lstStyle>
          <a:p>
            <a:pPr fontAlgn="base">
              <a:spcBef>
                <a:spcPct val="0"/>
              </a:spcBef>
              <a:spcAft>
                <a:spcPct val="0"/>
              </a:spcAft>
            </a:pPr>
            <a:fld id="{65C5C0B4-F90D-4B90-B187-E84366B07232}" type="slidenum">
              <a:rPr lang="en-GB" smtClean="0"/>
              <a:pPr fontAlgn="base">
                <a:spcBef>
                  <a:spcPct val="0"/>
                </a:spcBef>
                <a:spcAft>
                  <a:spcPct val="0"/>
                </a:spcAft>
              </a:pPr>
              <a:t>‹#›</a:t>
            </a:fld>
            <a:endParaRPr lang="en-GB" dirty="0"/>
          </a:p>
        </p:txBody>
      </p:sp>
      <p:sp>
        <p:nvSpPr>
          <p:cNvPr id="1031" name="Line 7"/>
          <p:cNvSpPr>
            <a:spLocks noChangeShapeType="1"/>
          </p:cNvSpPr>
          <p:nvPr/>
        </p:nvSpPr>
        <p:spPr bwMode="auto">
          <a:xfrm>
            <a:off x="624419" y="6329363"/>
            <a:ext cx="10943167" cy="0"/>
          </a:xfrm>
          <a:prstGeom prst="line">
            <a:avLst/>
          </a:prstGeom>
          <a:noFill/>
          <a:ln w="12700">
            <a:solidFill>
              <a:schemeClr val="accent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GB" sz="1800" dirty="0">
              <a:solidFill>
                <a:srgbClr val="3F4548"/>
              </a:solidFill>
            </a:endParaRPr>
          </a:p>
        </p:txBody>
      </p:sp>
      <p:grpSp>
        <p:nvGrpSpPr>
          <p:cNvPr id="10" name="Group 64"/>
          <p:cNvGrpSpPr/>
          <p:nvPr/>
        </p:nvGrpSpPr>
        <p:grpSpPr>
          <a:xfrm>
            <a:off x="-3861359" y="0"/>
            <a:ext cx="3714777" cy="6858000"/>
            <a:chOff x="-3137354" y="0"/>
            <a:chExt cx="3018256" cy="6858000"/>
          </a:xfrm>
        </p:grpSpPr>
        <p:sp>
          <p:nvSpPr>
            <p:cNvPr id="12" name="Rectangle 11"/>
            <p:cNvSpPr/>
            <p:nvPr userDrawn="1"/>
          </p:nvSpPr>
          <p:spPr>
            <a:xfrm>
              <a:off x="-3137354" y="0"/>
              <a:ext cx="2994443"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sz="1800" dirty="0">
                <a:solidFill>
                  <a:prstClr val="white"/>
                </a:solidFill>
              </a:endParaRPr>
            </a:p>
          </p:txBody>
        </p:sp>
        <p:sp>
          <p:nvSpPr>
            <p:cNvPr id="13" name="TextBox 12"/>
            <p:cNvSpPr txBox="1"/>
            <p:nvPr userDrawn="1"/>
          </p:nvSpPr>
          <p:spPr>
            <a:xfrm>
              <a:off x="-2982572" y="99308"/>
              <a:ext cx="2839661" cy="153888"/>
            </a:xfrm>
            <a:prstGeom prst="rect">
              <a:avLst/>
            </a:prstGeom>
            <a:noFill/>
          </p:spPr>
          <p:txBody>
            <a:bodyPr wrap="square" lIns="0" tIns="0" rIns="0" bIns="0" rtlCol="0">
              <a:spAutoFit/>
            </a:bodyPr>
            <a:lstStyle/>
            <a:p>
              <a:pPr fontAlgn="base">
                <a:spcBef>
                  <a:spcPct val="0"/>
                </a:spcBef>
                <a:spcAft>
                  <a:spcPct val="0"/>
                </a:spcAft>
              </a:pPr>
              <a:r>
                <a:rPr lang="en-GB" sz="1000" b="1" dirty="0">
                  <a:solidFill>
                    <a:srgbClr val="113458"/>
                  </a:solidFill>
                </a:rPr>
                <a:t>Colour palette for PowerPoint presentations</a:t>
              </a:r>
              <a:endParaRPr lang="en-US" sz="1000" b="1" dirty="0">
                <a:solidFill>
                  <a:srgbClr val="113458"/>
                </a:solidFill>
              </a:endParaRPr>
            </a:p>
          </p:txBody>
        </p:sp>
        <p:grpSp>
          <p:nvGrpSpPr>
            <p:cNvPr id="14" name="Group 58"/>
            <p:cNvGrpSpPr/>
            <p:nvPr userDrawn="1"/>
          </p:nvGrpSpPr>
          <p:grpSpPr>
            <a:xfrm>
              <a:off x="-2982571" y="476672"/>
              <a:ext cx="2863473" cy="307777"/>
              <a:chOff x="-2982571" y="476672"/>
              <a:chExt cx="2863473" cy="307777"/>
            </a:xfrm>
          </p:grpSpPr>
          <p:sp>
            <p:nvSpPr>
              <p:cNvPr id="56" name="Rectangle 9"/>
              <p:cNvSpPr/>
              <p:nvPr userDrawn="1"/>
            </p:nvSpPr>
            <p:spPr>
              <a:xfrm>
                <a:off x="-2982571" y="476672"/>
                <a:ext cx="309565" cy="28575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sz="1800" dirty="0">
                  <a:solidFill>
                    <a:prstClr val="white"/>
                  </a:solidFill>
                </a:endParaRPr>
              </a:p>
            </p:txBody>
          </p:sp>
          <p:sp>
            <p:nvSpPr>
              <p:cNvPr id="57" name="TextBox 11"/>
              <p:cNvSpPr txBox="1"/>
              <p:nvPr userDrawn="1"/>
            </p:nvSpPr>
            <p:spPr>
              <a:xfrm>
                <a:off x="-2518224" y="476672"/>
                <a:ext cx="2399126" cy="307777"/>
              </a:xfrm>
              <a:prstGeom prst="rect">
                <a:avLst/>
              </a:prstGeom>
              <a:noFill/>
            </p:spPr>
            <p:txBody>
              <a:bodyPr wrap="square" lIns="0" tIns="0" rIns="0" bIns="0" rtlCol="0">
                <a:spAutoFit/>
              </a:bodyPr>
              <a:lstStyle/>
              <a:p>
                <a:pPr fontAlgn="base">
                  <a:spcBef>
                    <a:spcPct val="0"/>
                  </a:spcBef>
                  <a:spcAft>
                    <a:spcPct val="0"/>
                  </a:spcAft>
                </a:pPr>
                <a:r>
                  <a:rPr lang="en-GB" sz="1000" dirty="0">
                    <a:solidFill>
                      <a:srgbClr val="3F4548"/>
                    </a:solidFill>
                  </a:rPr>
                  <a:t>Dark blue</a:t>
                </a:r>
              </a:p>
              <a:p>
                <a:pPr fontAlgn="base">
                  <a:spcBef>
                    <a:spcPct val="0"/>
                  </a:spcBef>
                  <a:spcAft>
                    <a:spcPct val="0"/>
                  </a:spcAft>
                </a:pPr>
                <a:r>
                  <a:rPr lang="en-GB" sz="1000" dirty="0">
                    <a:solidFill>
                      <a:srgbClr val="3F4548"/>
                    </a:solidFill>
                  </a:rPr>
                  <a:t>R17  G52  B88</a:t>
                </a:r>
                <a:endParaRPr lang="en-US" sz="1000" dirty="0">
                  <a:solidFill>
                    <a:srgbClr val="3F4548"/>
                  </a:solidFill>
                </a:endParaRPr>
              </a:p>
            </p:txBody>
          </p:sp>
        </p:grpSp>
        <p:grpSp>
          <p:nvGrpSpPr>
            <p:cNvPr id="15" name="Group 13"/>
            <p:cNvGrpSpPr/>
            <p:nvPr userDrawn="1"/>
          </p:nvGrpSpPr>
          <p:grpSpPr>
            <a:xfrm>
              <a:off x="-2982575" y="882170"/>
              <a:ext cx="2863476" cy="307777"/>
              <a:chOff x="-2928990" y="365095"/>
              <a:chExt cx="2643206" cy="307777"/>
            </a:xfrm>
          </p:grpSpPr>
          <p:sp>
            <p:nvSpPr>
              <p:cNvPr id="54" name="Rectangle 14"/>
              <p:cNvSpPr/>
              <p:nvPr userDrawn="1"/>
            </p:nvSpPr>
            <p:spPr>
              <a:xfrm>
                <a:off x="-2928990" y="365095"/>
                <a:ext cx="285752" cy="285752"/>
              </a:xfrm>
              <a:prstGeom prst="rect">
                <a:avLst/>
              </a:prstGeom>
              <a:solidFill>
                <a:srgbClr val="D9AB1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sz="1800" dirty="0">
                  <a:solidFill>
                    <a:prstClr val="white"/>
                  </a:solidFill>
                </a:endParaRPr>
              </a:p>
            </p:txBody>
          </p:sp>
          <p:sp>
            <p:nvSpPr>
              <p:cNvPr id="55" name="TextBox 15"/>
              <p:cNvSpPr txBox="1"/>
              <p:nvPr userDrawn="1"/>
            </p:nvSpPr>
            <p:spPr>
              <a:xfrm>
                <a:off x="-2500362" y="365095"/>
                <a:ext cx="2214578" cy="307777"/>
              </a:xfrm>
              <a:prstGeom prst="rect">
                <a:avLst/>
              </a:prstGeom>
              <a:noFill/>
            </p:spPr>
            <p:txBody>
              <a:bodyPr wrap="square" lIns="0" tIns="0" rIns="0" bIns="0" rtlCol="0">
                <a:spAutoFit/>
              </a:bodyPr>
              <a:lstStyle/>
              <a:p>
                <a:pPr fontAlgn="base">
                  <a:spcBef>
                    <a:spcPct val="0"/>
                  </a:spcBef>
                  <a:spcAft>
                    <a:spcPct val="0"/>
                  </a:spcAft>
                </a:pPr>
                <a:r>
                  <a:rPr lang="en-GB" sz="1000" dirty="0">
                    <a:solidFill>
                      <a:srgbClr val="3F4548"/>
                    </a:solidFill>
                  </a:rPr>
                  <a:t>Gold</a:t>
                </a:r>
              </a:p>
              <a:p>
                <a:pPr fontAlgn="base">
                  <a:spcBef>
                    <a:spcPct val="0"/>
                  </a:spcBef>
                  <a:spcAft>
                    <a:spcPct val="0"/>
                  </a:spcAft>
                </a:pPr>
                <a:r>
                  <a:rPr lang="en-GB" sz="1000" dirty="0">
                    <a:solidFill>
                      <a:srgbClr val="3F4548"/>
                    </a:solidFill>
                  </a:rPr>
                  <a:t>R217  G171  B22</a:t>
                </a:r>
                <a:endParaRPr lang="en-US" sz="800" dirty="0">
                  <a:solidFill>
                    <a:srgbClr val="3F4548"/>
                  </a:solidFill>
                </a:endParaRPr>
              </a:p>
            </p:txBody>
          </p:sp>
        </p:grpSp>
        <p:grpSp>
          <p:nvGrpSpPr>
            <p:cNvPr id="16" name="Group 16"/>
            <p:cNvGrpSpPr/>
            <p:nvPr userDrawn="1"/>
          </p:nvGrpSpPr>
          <p:grpSpPr>
            <a:xfrm>
              <a:off x="-2982575" y="1277829"/>
              <a:ext cx="2863476" cy="307777"/>
              <a:chOff x="-2928990" y="63509"/>
              <a:chExt cx="2643206" cy="307777"/>
            </a:xfrm>
          </p:grpSpPr>
          <p:sp>
            <p:nvSpPr>
              <p:cNvPr id="52" name="Rectangle 17"/>
              <p:cNvSpPr/>
              <p:nvPr userDrawn="1"/>
            </p:nvSpPr>
            <p:spPr>
              <a:xfrm>
                <a:off x="-2928990" y="63509"/>
                <a:ext cx="285752" cy="285752"/>
              </a:xfrm>
              <a:prstGeom prst="rect">
                <a:avLst/>
              </a:prstGeom>
              <a:solidFill>
                <a:srgbClr val="4096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sz="1800" dirty="0">
                  <a:solidFill>
                    <a:prstClr val="white"/>
                  </a:solidFill>
                </a:endParaRPr>
              </a:p>
            </p:txBody>
          </p:sp>
          <p:sp>
            <p:nvSpPr>
              <p:cNvPr id="53" name="TextBox 18"/>
              <p:cNvSpPr txBox="1"/>
              <p:nvPr userDrawn="1"/>
            </p:nvSpPr>
            <p:spPr>
              <a:xfrm>
                <a:off x="-2500362" y="63509"/>
                <a:ext cx="2214578" cy="307777"/>
              </a:xfrm>
              <a:prstGeom prst="rect">
                <a:avLst/>
              </a:prstGeom>
              <a:noFill/>
            </p:spPr>
            <p:txBody>
              <a:bodyPr wrap="square" lIns="0" tIns="0" rIns="0" bIns="0" rtlCol="0">
                <a:spAutoFit/>
              </a:bodyPr>
              <a:lstStyle/>
              <a:p>
                <a:pPr fontAlgn="base">
                  <a:spcBef>
                    <a:spcPct val="0"/>
                  </a:spcBef>
                  <a:spcAft>
                    <a:spcPct val="0"/>
                  </a:spcAft>
                </a:pPr>
                <a:r>
                  <a:rPr lang="en-GB" sz="1000" dirty="0">
                    <a:solidFill>
                      <a:srgbClr val="3F4548"/>
                    </a:solidFill>
                  </a:rPr>
                  <a:t>Mid blue</a:t>
                </a:r>
              </a:p>
              <a:p>
                <a:pPr fontAlgn="base">
                  <a:spcBef>
                    <a:spcPct val="0"/>
                  </a:spcBef>
                  <a:spcAft>
                    <a:spcPct val="0"/>
                  </a:spcAft>
                </a:pPr>
                <a:r>
                  <a:rPr lang="en-GB" sz="1000" dirty="0">
                    <a:solidFill>
                      <a:srgbClr val="3F4548"/>
                    </a:solidFill>
                  </a:rPr>
                  <a:t>R64  G150  B184</a:t>
                </a:r>
                <a:endParaRPr lang="en-US" sz="1000" dirty="0">
                  <a:solidFill>
                    <a:srgbClr val="3F4548"/>
                  </a:solidFill>
                </a:endParaRPr>
              </a:p>
            </p:txBody>
          </p:sp>
        </p:grpSp>
        <p:sp>
          <p:nvSpPr>
            <p:cNvPr id="17" name="TextBox 16"/>
            <p:cNvSpPr txBox="1"/>
            <p:nvPr userDrawn="1"/>
          </p:nvSpPr>
          <p:spPr>
            <a:xfrm>
              <a:off x="-2982571" y="2122984"/>
              <a:ext cx="2399126" cy="153888"/>
            </a:xfrm>
            <a:prstGeom prst="rect">
              <a:avLst/>
            </a:prstGeom>
            <a:noFill/>
          </p:spPr>
          <p:txBody>
            <a:bodyPr wrap="square" lIns="0" tIns="0" rIns="0" bIns="0" rtlCol="0">
              <a:spAutoFit/>
            </a:bodyPr>
            <a:lstStyle/>
            <a:p>
              <a:pPr fontAlgn="base">
                <a:spcBef>
                  <a:spcPct val="0"/>
                </a:spcBef>
                <a:spcAft>
                  <a:spcPct val="0"/>
                </a:spcAft>
              </a:pPr>
              <a:r>
                <a:rPr lang="en-GB" sz="1000" b="1" dirty="0">
                  <a:solidFill>
                    <a:srgbClr val="4096B8"/>
                  </a:solidFill>
                </a:rPr>
                <a:t>Secondary colour palette</a:t>
              </a:r>
              <a:endParaRPr lang="en-US" sz="1000" b="1" dirty="0">
                <a:solidFill>
                  <a:srgbClr val="4096B8"/>
                </a:solidFill>
              </a:endParaRPr>
            </a:p>
          </p:txBody>
        </p:sp>
        <p:sp>
          <p:nvSpPr>
            <p:cNvPr id="18" name="TextBox 17"/>
            <p:cNvSpPr txBox="1"/>
            <p:nvPr userDrawn="1"/>
          </p:nvSpPr>
          <p:spPr>
            <a:xfrm>
              <a:off x="-2982571" y="260648"/>
              <a:ext cx="2399126" cy="153888"/>
            </a:xfrm>
            <a:prstGeom prst="rect">
              <a:avLst/>
            </a:prstGeom>
            <a:noFill/>
          </p:spPr>
          <p:txBody>
            <a:bodyPr wrap="square" lIns="0" tIns="0" rIns="0" bIns="0" rtlCol="0">
              <a:spAutoFit/>
            </a:bodyPr>
            <a:lstStyle/>
            <a:p>
              <a:pPr fontAlgn="base">
                <a:spcBef>
                  <a:spcPct val="0"/>
                </a:spcBef>
                <a:spcAft>
                  <a:spcPct val="0"/>
                </a:spcAft>
                <a:tabLst>
                  <a:tab pos="2419350" algn="l"/>
                </a:tabLst>
              </a:pPr>
              <a:r>
                <a:rPr lang="en-GB" sz="1000" b="1" dirty="0">
                  <a:solidFill>
                    <a:srgbClr val="4096B8"/>
                  </a:solidFill>
                </a:rPr>
                <a:t>Primary colour palette</a:t>
              </a:r>
              <a:endParaRPr lang="en-US" sz="1000" b="1" dirty="0">
                <a:solidFill>
                  <a:srgbClr val="4096B8"/>
                </a:solidFill>
              </a:endParaRPr>
            </a:p>
          </p:txBody>
        </p:sp>
        <p:grpSp>
          <p:nvGrpSpPr>
            <p:cNvPr id="19" name="Group 24"/>
            <p:cNvGrpSpPr/>
            <p:nvPr userDrawn="1"/>
          </p:nvGrpSpPr>
          <p:grpSpPr>
            <a:xfrm>
              <a:off x="-2982575" y="1688965"/>
              <a:ext cx="2863476" cy="307777"/>
              <a:chOff x="-2928990" y="63509"/>
              <a:chExt cx="2643206" cy="307777"/>
            </a:xfrm>
          </p:grpSpPr>
          <p:sp>
            <p:nvSpPr>
              <p:cNvPr id="50" name="Rectangle 49"/>
              <p:cNvSpPr/>
              <p:nvPr userDrawn="1"/>
            </p:nvSpPr>
            <p:spPr>
              <a:xfrm>
                <a:off x="-2928990" y="63509"/>
                <a:ext cx="285752" cy="285752"/>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sz="1800" dirty="0">
                  <a:solidFill>
                    <a:prstClr val="white"/>
                  </a:solidFill>
                </a:endParaRPr>
              </a:p>
            </p:txBody>
          </p:sp>
          <p:sp>
            <p:nvSpPr>
              <p:cNvPr id="51" name="TextBox 50"/>
              <p:cNvSpPr txBox="1"/>
              <p:nvPr userDrawn="1"/>
            </p:nvSpPr>
            <p:spPr>
              <a:xfrm>
                <a:off x="-2500362" y="63509"/>
                <a:ext cx="2214578" cy="307777"/>
              </a:xfrm>
              <a:prstGeom prst="rect">
                <a:avLst/>
              </a:prstGeom>
              <a:noFill/>
            </p:spPr>
            <p:txBody>
              <a:bodyPr wrap="square" lIns="0" tIns="0" rIns="0" bIns="0" rtlCol="0">
                <a:spAutoFit/>
              </a:bodyPr>
              <a:lstStyle/>
              <a:p>
                <a:pPr fontAlgn="base">
                  <a:spcBef>
                    <a:spcPct val="0"/>
                  </a:spcBef>
                  <a:spcAft>
                    <a:spcPct val="0"/>
                  </a:spcAft>
                </a:pPr>
                <a:r>
                  <a:rPr lang="en-GB" sz="1000" dirty="0">
                    <a:solidFill>
                      <a:srgbClr val="3F4548"/>
                    </a:solidFill>
                  </a:rPr>
                  <a:t>Light grey</a:t>
                </a:r>
              </a:p>
              <a:p>
                <a:pPr fontAlgn="base">
                  <a:spcBef>
                    <a:spcPct val="0"/>
                  </a:spcBef>
                  <a:spcAft>
                    <a:spcPct val="0"/>
                  </a:spcAft>
                </a:pPr>
                <a:r>
                  <a:rPr lang="en-GB" sz="1000" dirty="0">
                    <a:solidFill>
                      <a:srgbClr val="3F4548"/>
                    </a:solidFill>
                  </a:rPr>
                  <a:t>R220  G221  B217</a:t>
                </a:r>
                <a:endParaRPr lang="en-US" sz="1000" dirty="0">
                  <a:solidFill>
                    <a:srgbClr val="3F4548"/>
                  </a:solidFill>
                </a:endParaRPr>
              </a:p>
            </p:txBody>
          </p:sp>
        </p:grpSp>
        <p:grpSp>
          <p:nvGrpSpPr>
            <p:cNvPr id="20" name="Group 27"/>
            <p:cNvGrpSpPr/>
            <p:nvPr userDrawn="1"/>
          </p:nvGrpSpPr>
          <p:grpSpPr>
            <a:xfrm>
              <a:off x="-2982575" y="2733370"/>
              <a:ext cx="2863476" cy="307777"/>
              <a:chOff x="-2928990" y="696778"/>
              <a:chExt cx="2643206" cy="307777"/>
            </a:xfrm>
          </p:grpSpPr>
          <p:sp>
            <p:nvSpPr>
              <p:cNvPr id="48" name="Rectangle 47"/>
              <p:cNvSpPr/>
              <p:nvPr userDrawn="1"/>
            </p:nvSpPr>
            <p:spPr>
              <a:xfrm>
                <a:off x="-2928990" y="696778"/>
                <a:ext cx="285752" cy="285752"/>
              </a:xfrm>
              <a:prstGeom prst="rect">
                <a:avLst/>
              </a:prstGeom>
              <a:solidFill>
                <a:srgbClr val="79A3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sz="1800" dirty="0">
                  <a:solidFill>
                    <a:prstClr val="white"/>
                  </a:solidFill>
                </a:endParaRPr>
              </a:p>
            </p:txBody>
          </p:sp>
          <p:sp>
            <p:nvSpPr>
              <p:cNvPr id="49" name="TextBox 48"/>
              <p:cNvSpPr txBox="1"/>
              <p:nvPr userDrawn="1"/>
            </p:nvSpPr>
            <p:spPr>
              <a:xfrm>
                <a:off x="-2500362" y="696778"/>
                <a:ext cx="2214578" cy="307777"/>
              </a:xfrm>
              <a:prstGeom prst="rect">
                <a:avLst/>
              </a:prstGeom>
              <a:noFill/>
            </p:spPr>
            <p:txBody>
              <a:bodyPr wrap="square" lIns="0" tIns="0" rIns="0" bIns="0" rtlCol="0">
                <a:spAutoFit/>
              </a:bodyPr>
              <a:lstStyle/>
              <a:p>
                <a:pPr fontAlgn="base">
                  <a:spcBef>
                    <a:spcPct val="0"/>
                  </a:spcBef>
                  <a:spcAft>
                    <a:spcPct val="0"/>
                  </a:spcAft>
                </a:pPr>
                <a:r>
                  <a:rPr lang="en-GB" sz="1000" dirty="0">
                    <a:solidFill>
                      <a:srgbClr val="3F4548"/>
                    </a:solidFill>
                  </a:rPr>
                  <a:t>Pea green</a:t>
                </a:r>
              </a:p>
              <a:p>
                <a:pPr fontAlgn="base">
                  <a:spcBef>
                    <a:spcPct val="0"/>
                  </a:spcBef>
                  <a:spcAft>
                    <a:spcPct val="0"/>
                  </a:spcAft>
                </a:pPr>
                <a:r>
                  <a:rPr lang="en-GB" sz="1000" dirty="0">
                    <a:solidFill>
                      <a:srgbClr val="3F4548"/>
                    </a:solidFill>
                  </a:rPr>
                  <a:t>R121  G163  B42</a:t>
                </a:r>
                <a:endParaRPr lang="en-US" sz="1000" dirty="0">
                  <a:solidFill>
                    <a:srgbClr val="3F4548"/>
                  </a:solidFill>
                </a:endParaRPr>
              </a:p>
            </p:txBody>
          </p:sp>
        </p:grpSp>
        <p:grpSp>
          <p:nvGrpSpPr>
            <p:cNvPr id="21" name="Group 60"/>
            <p:cNvGrpSpPr/>
            <p:nvPr userDrawn="1"/>
          </p:nvGrpSpPr>
          <p:grpSpPr>
            <a:xfrm>
              <a:off x="-2982571" y="3144506"/>
              <a:ext cx="2863473" cy="307777"/>
              <a:chOff x="-2982571" y="3144506"/>
              <a:chExt cx="2863473" cy="307777"/>
            </a:xfrm>
          </p:grpSpPr>
          <p:sp>
            <p:nvSpPr>
              <p:cNvPr id="46" name="Rectangle 45"/>
              <p:cNvSpPr/>
              <p:nvPr userDrawn="1"/>
            </p:nvSpPr>
            <p:spPr>
              <a:xfrm>
                <a:off x="-2982571" y="3144506"/>
                <a:ext cx="309565" cy="285752"/>
              </a:xfrm>
              <a:prstGeom prst="rect">
                <a:avLst/>
              </a:prstGeom>
              <a:solidFill>
                <a:srgbClr val="00845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sz="1800" dirty="0">
                  <a:solidFill>
                    <a:prstClr val="white"/>
                  </a:solidFill>
                </a:endParaRPr>
              </a:p>
            </p:txBody>
          </p:sp>
          <p:sp>
            <p:nvSpPr>
              <p:cNvPr id="47" name="TextBox 46"/>
              <p:cNvSpPr txBox="1"/>
              <p:nvPr userDrawn="1"/>
            </p:nvSpPr>
            <p:spPr>
              <a:xfrm>
                <a:off x="-2518224" y="3144506"/>
                <a:ext cx="2399126" cy="307777"/>
              </a:xfrm>
              <a:prstGeom prst="rect">
                <a:avLst/>
              </a:prstGeom>
              <a:noFill/>
            </p:spPr>
            <p:txBody>
              <a:bodyPr wrap="square" lIns="0" tIns="0" rIns="0" bIns="0" rtlCol="0">
                <a:spAutoFit/>
              </a:bodyPr>
              <a:lstStyle/>
              <a:p>
                <a:pPr fontAlgn="base">
                  <a:spcBef>
                    <a:spcPct val="0"/>
                  </a:spcBef>
                  <a:spcAft>
                    <a:spcPct val="0"/>
                  </a:spcAft>
                </a:pPr>
                <a:r>
                  <a:rPr lang="en-GB" sz="1000" dirty="0">
                    <a:solidFill>
                      <a:srgbClr val="3F4548"/>
                    </a:solidFill>
                  </a:rPr>
                  <a:t>Forest green</a:t>
                </a:r>
              </a:p>
              <a:p>
                <a:pPr fontAlgn="base">
                  <a:spcBef>
                    <a:spcPct val="0"/>
                  </a:spcBef>
                  <a:spcAft>
                    <a:spcPct val="0"/>
                  </a:spcAft>
                </a:pPr>
                <a:r>
                  <a:rPr lang="en-GB" sz="1000" dirty="0">
                    <a:solidFill>
                      <a:srgbClr val="3F4548"/>
                    </a:solidFill>
                  </a:rPr>
                  <a:t>R0 G132  B82</a:t>
                </a:r>
                <a:endParaRPr lang="en-US" sz="1000" dirty="0">
                  <a:solidFill>
                    <a:srgbClr val="3F4548"/>
                  </a:solidFill>
                </a:endParaRPr>
              </a:p>
            </p:txBody>
          </p:sp>
        </p:grpSp>
        <p:grpSp>
          <p:nvGrpSpPr>
            <p:cNvPr id="22" name="Group 33"/>
            <p:cNvGrpSpPr/>
            <p:nvPr userDrawn="1"/>
          </p:nvGrpSpPr>
          <p:grpSpPr>
            <a:xfrm>
              <a:off x="-2982575" y="3555642"/>
              <a:ext cx="2863476" cy="307777"/>
              <a:chOff x="-2928990" y="696778"/>
              <a:chExt cx="2643206" cy="307777"/>
            </a:xfrm>
          </p:grpSpPr>
          <p:sp>
            <p:nvSpPr>
              <p:cNvPr id="44" name="Rectangle 43"/>
              <p:cNvSpPr/>
              <p:nvPr userDrawn="1"/>
            </p:nvSpPr>
            <p:spPr>
              <a:xfrm>
                <a:off x="-2928990" y="696778"/>
                <a:ext cx="285752" cy="285752"/>
              </a:xfrm>
              <a:prstGeom prst="rect">
                <a:avLst/>
              </a:prstGeom>
              <a:solidFill>
                <a:srgbClr val="11B3A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sz="1800" dirty="0">
                  <a:solidFill>
                    <a:prstClr val="white"/>
                  </a:solidFill>
                </a:endParaRPr>
              </a:p>
            </p:txBody>
          </p:sp>
          <p:sp>
            <p:nvSpPr>
              <p:cNvPr id="45" name="TextBox 44"/>
              <p:cNvSpPr txBox="1"/>
              <p:nvPr userDrawn="1"/>
            </p:nvSpPr>
            <p:spPr>
              <a:xfrm>
                <a:off x="-2500362" y="696778"/>
                <a:ext cx="2214578" cy="307777"/>
              </a:xfrm>
              <a:prstGeom prst="rect">
                <a:avLst/>
              </a:prstGeom>
              <a:noFill/>
            </p:spPr>
            <p:txBody>
              <a:bodyPr wrap="square" lIns="0" tIns="0" rIns="0" bIns="0" rtlCol="0">
                <a:spAutoFit/>
              </a:bodyPr>
              <a:lstStyle/>
              <a:p>
                <a:pPr fontAlgn="base">
                  <a:spcBef>
                    <a:spcPct val="0"/>
                  </a:spcBef>
                  <a:spcAft>
                    <a:spcPct val="0"/>
                  </a:spcAft>
                </a:pPr>
                <a:r>
                  <a:rPr lang="en-GB" sz="1000" dirty="0">
                    <a:solidFill>
                      <a:srgbClr val="3F4548"/>
                    </a:solidFill>
                  </a:rPr>
                  <a:t>Bottle green</a:t>
                </a:r>
              </a:p>
              <a:p>
                <a:pPr fontAlgn="base">
                  <a:spcBef>
                    <a:spcPct val="0"/>
                  </a:spcBef>
                  <a:spcAft>
                    <a:spcPct val="0"/>
                  </a:spcAft>
                </a:pPr>
                <a:r>
                  <a:rPr lang="en-GB" sz="1000" dirty="0">
                    <a:solidFill>
                      <a:srgbClr val="3F4548"/>
                    </a:solidFill>
                  </a:rPr>
                  <a:t>R17  G179  B162</a:t>
                </a:r>
                <a:endParaRPr lang="en-US" sz="1000" dirty="0">
                  <a:solidFill>
                    <a:srgbClr val="3F4548"/>
                  </a:solidFill>
                </a:endParaRPr>
              </a:p>
            </p:txBody>
          </p:sp>
        </p:grpSp>
        <p:grpSp>
          <p:nvGrpSpPr>
            <p:cNvPr id="23" name="Group 36"/>
            <p:cNvGrpSpPr/>
            <p:nvPr userDrawn="1"/>
          </p:nvGrpSpPr>
          <p:grpSpPr>
            <a:xfrm>
              <a:off x="-2982575" y="3966778"/>
              <a:ext cx="2863476" cy="307777"/>
              <a:chOff x="-2928990" y="696778"/>
              <a:chExt cx="2643206" cy="307777"/>
            </a:xfrm>
          </p:grpSpPr>
          <p:sp>
            <p:nvSpPr>
              <p:cNvPr id="42" name="Rectangle 41"/>
              <p:cNvSpPr/>
              <p:nvPr userDrawn="1"/>
            </p:nvSpPr>
            <p:spPr>
              <a:xfrm>
                <a:off x="-2928990" y="696778"/>
                <a:ext cx="285752" cy="285752"/>
              </a:xfrm>
              <a:prstGeom prst="rect">
                <a:avLst/>
              </a:prstGeom>
              <a:solidFill>
                <a:srgbClr val="009CC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sz="1800" dirty="0">
                  <a:solidFill>
                    <a:prstClr val="white"/>
                  </a:solidFill>
                </a:endParaRPr>
              </a:p>
            </p:txBody>
          </p:sp>
          <p:sp>
            <p:nvSpPr>
              <p:cNvPr id="43" name="TextBox 42"/>
              <p:cNvSpPr txBox="1"/>
              <p:nvPr userDrawn="1"/>
            </p:nvSpPr>
            <p:spPr>
              <a:xfrm>
                <a:off x="-2500362" y="696778"/>
                <a:ext cx="2214578" cy="307777"/>
              </a:xfrm>
              <a:prstGeom prst="rect">
                <a:avLst/>
              </a:prstGeom>
              <a:noFill/>
            </p:spPr>
            <p:txBody>
              <a:bodyPr wrap="square" lIns="0" tIns="0" rIns="0" bIns="0" rtlCol="0">
                <a:spAutoFit/>
              </a:bodyPr>
              <a:lstStyle/>
              <a:p>
                <a:pPr fontAlgn="base">
                  <a:spcBef>
                    <a:spcPct val="0"/>
                  </a:spcBef>
                  <a:spcAft>
                    <a:spcPct val="0"/>
                  </a:spcAft>
                </a:pPr>
                <a:r>
                  <a:rPr lang="en-GB" sz="1000" dirty="0">
                    <a:solidFill>
                      <a:srgbClr val="3F4548"/>
                    </a:solidFill>
                  </a:rPr>
                  <a:t>Cyan</a:t>
                </a:r>
              </a:p>
              <a:p>
                <a:pPr fontAlgn="base">
                  <a:spcBef>
                    <a:spcPct val="0"/>
                  </a:spcBef>
                  <a:spcAft>
                    <a:spcPct val="0"/>
                  </a:spcAft>
                </a:pPr>
                <a:r>
                  <a:rPr lang="en-GB" sz="1000" dirty="0">
                    <a:solidFill>
                      <a:srgbClr val="3F4548"/>
                    </a:solidFill>
                  </a:rPr>
                  <a:t>R0  G156  B200</a:t>
                </a:r>
                <a:endParaRPr lang="en-US" sz="1000" dirty="0">
                  <a:solidFill>
                    <a:srgbClr val="3F4548"/>
                  </a:solidFill>
                </a:endParaRPr>
              </a:p>
            </p:txBody>
          </p:sp>
        </p:grpSp>
        <p:grpSp>
          <p:nvGrpSpPr>
            <p:cNvPr id="24" name="Group 63"/>
            <p:cNvGrpSpPr/>
            <p:nvPr userDrawn="1"/>
          </p:nvGrpSpPr>
          <p:grpSpPr>
            <a:xfrm>
              <a:off x="-2982571" y="4377914"/>
              <a:ext cx="2863473" cy="307777"/>
              <a:chOff x="-2982571" y="4377914"/>
              <a:chExt cx="2863473" cy="307777"/>
            </a:xfrm>
          </p:grpSpPr>
          <p:sp>
            <p:nvSpPr>
              <p:cNvPr id="40" name="Rectangle 39"/>
              <p:cNvSpPr/>
              <p:nvPr userDrawn="1"/>
            </p:nvSpPr>
            <p:spPr>
              <a:xfrm>
                <a:off x="-2982571" y="4377914"/>
                <a:ext cx="309565" cy="285752"/>
              </a:xfrm>
              <a:prstGeom prst="rect">
                <a:avLst/>
              </a:prstGeom>
              <a:solidFill>
                <a:srgbClr val="7CB3E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sz="1800" dirty="0">
                  <a:solidFill>
                    <a:prstClr val="white"/>
                  </a:solidFill>
                </a:endParaRPr>
              </a:p>
            </p:txBody>
          </p:sp>
          <p:sp>
            <p:nvSpPr>
              <p:cNvPr id="41" name="TextBox 40"/>
              <p:cNvSpPr txBox="1"/>
              <p:nvPr userDrawn="1"/>
            </p:nvSpPr>
            <p:spPr>
              <a:xfrm>
                <a:off x="-2518224" y="4377914"/>
                <a:ext cx="2399126" cy="307777"/>
              </a:xfrm>
              <a:prstGeom prst="rect">
                <a:avLst/>
              </a:prstGeom>
              <a:noFill/>
            </p:spPr>
            <p:txBody>
              <a:bodyPr wrap="square" lIns="0" tIns="0" rIns="0" bIns="0" rtlCol="0">
                <a:spAutoFit/>
              </a:bodyPr>
              <a:lstStyle/>
              <a:p>
                <a:pPr fontAlgn="base">
                  <a:spcBef>
                    <a:spcPct val="0"/>
                  </a:spcBef>
                  <a:spcAft>
                    <a:spcPct val="0"/>
                  </a:spcAft>
                </a:pPr>
                <a:r>
                  <a:rPr lang="en-GB" sz="1000" dirty="0">
                    <a:solidFill>
                      <a:srgbClr val="3F4548"/>
                    </a:solidFill>
                  </a:rPr>
                  <a:t>Light blue</a:t>
                </a:r>
              </a:p>
              <a:p>
                <a:pPr fontAlgn="base">
                  <a:spcBef>
                    <a:spcPct val="0"/>
                  </a:spcBef>
                  <a:spcAft>
                    <a:spcPct val="0"/>
                  </a:spcAft>
                </a:pPr>
                <a:r>
                  <a:rPr lang="en-GB" sz="1000" dirty="0">
                    <a:solidFill>
                      <a:srgbClr val="3F4548"/>
                    </a:solidFill>
                  </a:rPr>
                  <a:t>R124  G179  B225</a:t>
                </a:r>
                <a:endParaRPr lang="en-US" sz="1000" dirty="0">
                  <a:solidFill>
                    <a:srgbClr val="3F4548"/>
                  </a:solidFill>
                </a:endParaRPr>
              </a:p>
            </p:txBody>
          </p:sp>
        </p:grpSp>
        <p:grpSp>
          <p:nvGrpSpPr>
            <p:cNvPr id="25" name="Group 43"/>
            <p:cNvGrpSpPr/>
            <p:nvPr userDrawn="1"/>
          </p:nvGrpSpPr>
          <p:grpSpPr>
            <a:xfrm>
              <a:off x="-2982575" y="4789050"/>
              <a:ext cx="2863476" cy="307777"/>
              <a:chOff x="-2928990" y="696778"/>
              <a:chExt cx="2643206" cy="307777"/>
            </a:xfrm>
          </p:grpSpPr>
          <p:sp>
            <p:nvSpPr>
              <p:cNvPr id="38" name="Rectangle 37"/>
              <p:cNvSpPr/>
              <p:nvPr userDrawn="1"/>
            </p:nvSpPr>
            <p:spPr>
              <a:xfrm>
                <a:off x="-2928990" y="696778"/>
                <a:ext cx="285752" cy="285752"/>
              </a:xfrm>
              <a:prstGeom prst="rect">
                <a:avLst/>
              </a:prstGeom>
              <a:solidFill>
                <a:srgbClr val="8076C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sz="1800" dirty="0">
                  <a:solidFill>
                    <a:prstClr val="white"/>
                  </a:solidFill>
                </a:endParaRPr>
              </a:p>
            </p:txBody>
          </p:sp>
          <p:sp>
            <p:nvSpPr>
              <p:cNvPr id="39" name="TextBox 38"/>
              <p:cNvSpPr txBox="1"/>
              <p:nvPr userDrawn="1"/>
            </p:nvSpPr>
            <p:spPr>
              <a:xfrm>
                <a:off x="-2500362" y="696778"/>
                <a:ext cx="2214578" cy="307777"/>
              </a:xfrm>
              <a:prstGeom prst="rect">
                <a:avLst/>
              </a:prstGeom>
              <a:noFill/>
            </p:spPr>
            <p:txBody>
              <a:bodyPr wrap="square" lIns="0" tIns="0" rIns="0" bIns="0" rtlCol="0">
                <a:spAutoFit/>
              </a:bodyPr>
              <a:lstStyle/>
              <a:p>
                <a:pPr fontAlgn="base">
                  <a:spcBef>
                    <a:spcPct val="0"/>
                  </a:spcBef>
                  <a:spcAft>
                    <a:spcPct val="0"/>
                  </a:spcAft>
                </a:pPr>
                <a:r>
                  <a:rPr lang="en-GB" sz="1000" dirty="0">
                    <a:solidFill>
                      <a:srgbClr val="3F4548"/>
                    </a:solidFill>
                  </a:rPr>
                  <a:t>Violet</a:t>
                </a:r>
              </a:p>
              <a:p>
                <a:pPr fontAlgn="base">
                  <a:spcBef>
                    <a:spcPct val="0"/>
                  </a:spcBef>
                  <a:spcAft>
                    <a:spcPct val="0"/>
                  </a:spcAft>
                </a:pPr>
                <a:r>
                  <a:rPr lang="en-GB" sz="1000" dirty="0">
                    <a:solidFill>
                      <a:srgbClr val="3F4548"/>
                    </a:solidFill>
                  </a:rPr>
                  <a:t>R128  G118  B207</a:t>
                </a:r>
                <a:endParaRPr lang="en-US" sz="1000" dirty="0">
                  <a:solidFill>
                    <a:srgbClr val="3F4548"/>
                  </a:solidFill>
                </a:endParaRPr>
              </a:p>
            </p:txBody>
          </p:sp>
        </p:grpSp>
        <p:grpSp>
          <p:nvGrpSpPr>
            <p:cNvPr id="26" name="Group 46"/>
            <p:cNvGrpSpPr/>
            <p:nvPr userDrawn="1"/>
          </p:nvGrpSpPr>
          <p:grpSpPr>
            <a:xfrm>
              <a:off x="-2982575" y="5200186"/>
              <a:ext cx="2863476" cy="307777"/>
              <a:chOff x="-2928990" y="696778"/>
              <a:chExt cx="2643206" cy="307777"/>
            </a:xfrm>
          </p:grpSpPr>
          <p:sp>
            <p:nvSpPr>
              <p:cNvPr id="36" name="Rectangle 35"/>
              <p:cNvSpPr/>
              <p:nvPr userDrawn="1"/>
            </p:nvSpPr>
            <p:spPr>
              <a:xfrm>
                <a:off x="-2928990" y="696778"/>
                <a:ext cx="285752" cy="285752"/>
              </a:xfrm>
              <a:prstGeom prst="rect">
                <a:avLst/>
              </a:prstGeom>
              <a:solidFill>
                <a:srgbClr val="8F46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sz="1800" dirty="0">
                  <a:solidFill>
                    <a:prstClr val="white"/>
                  </a:solidFill>
                </a:endParaRPr>
              </a:p>
            </p:txBody>
          </p:sp>
          <p:sp>
            <p:nvSpPr>
              <p:cNvPr id="37" name="TextBox 36"/>
              <p:cNvSpPr txBox="1"/>
              <p:nvPr userDrawn="1"/>
            </p:nvSpPr>
            <p:spPr>
              <a:xfrm>
                <a:off x="-2500362" y="696778"/>
                <a:ext cx="2214578" cy="307777"/>
              </a:xfrm>
              <a:prstGeom prst="rect">
                <a:avLst/>
              </a:prstGeom>
              <a:noFill/>
            </p:spPr>
            <p:txBody>
              <a:bodyPr wrap="square" lIns="0" tIns="0" rIns="0" bIns="0" rtlCol="0">
                <a:spAutoFit/>
              </a:bodyPr>
              <a:lstStyle/>
              <a:p>
                <a:pPr fontAlgn="base">
                  <a:spcBef>
                    <a:spcPct val="0"/>
                  </a:spcBef>
                  <a:spcAft>
                    <a:spcPct val="0"/>
                  </a:spcAft>
                </a:pPr>
                <a:r>
                  <a:rPr lang="en-GB" sz="1000" dirty="0">
                    <a:solidFill>
                      <a:srgbClr val="3F4548"/>
                    </a:solidFill>
                  </a:rPr>
                  <a:t>Purple</a:t>
                </a:r>
              </a:p>
              <a:p>
                <a:pPr fontAlgn="base">
                  <a:spcBef>
                    <a:spcPct val="0"/>
                  </a:spcBef>
                  <a:spcAft>
                    <a:spcPct val="0"/>
                  </a:spcAft>
                </a:pPr>
                <a:r>
                  <a:rPr lang="en-GB" sz="1000" dirty="0">
                    <a:solidFill>
                      <a:srgbClr val="3F4548"/>
                    </a:solidFill>
                  </a:rPr>
                  <a:t>R143  G70  B147</a:t>
                </a:r>
                <a:endParaRPr lang="en-US" sz="1000" dirty="0">
                  <a:solidFill>
                    <a:srgbClr val="3F4548"/>
                  </a:solidFill>
                </a:endParaRPr>
              </a:p>
            </p:txBody>
          </p:sp>
        </p:grpSp>
        <p:grpSp>
          <p:nvGrpSpPr>
            <p:cNvPr id="27" name="Group 49"/>
            <p:cNvGrpSpPr/>
            <p:nvPr userDrawn="1"/>
          </p:nvGrpSpPr>
          <p:grpSpPr>
            <a:xfrm>
              <a:off x="-2982575" y="5611322"/>
              <a:ext cx="2863476" cy="307777"/>
              <a:chOff x="-2928990" y="696778"/>
              <a:chExt cx="2643206" cy="307777"/>
            </a:xfrm>
          </p:grpSpPr>
          <p:sp>
            <p:nvSpPr>
              <p:cNvPr id="34" name="Rectangle 33"/>
              <p:cNvSpPr/>
              <p:nvPr userDrawn="1"/>
            </p:nvSpPr>
            <p:spPr>
              <a:xfrm>
                <a:off x="-2928990" y="696778"/>
                <a:ext cx="285752" cy="285752"/>
              </a:xfrm>
              <a:prstGeom prst="rect">
                <a:avLst/>
              </a:prstGeom>
              <a:solidFill>
                <a:srgbClr val="E945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sz="1800" dirty="0">
                  <a:solidFill>
                    <a:prstClr val="white"/>
                  </a:solidFill>
                </a:endParaRPr>
              </a:p>
            </p:txBody>
          </p:sp>
          <p:sp>
            <p:nvSpPr>
              <p:cNvPr id="35" name="TextBox 34"/>
              <p:cNvSpPr txBox="1"/>
              <p:nvPr userDrawn="1"/>
            </p:nvSpPr>
            <p:spPr>
              <a:xfrm>
                <a:off x="-2500362" y="696778"/>
                <a:ext cx="2214578" cy="307777"/>
              </a:xfrm>
              <a:prstGeom prst="rect">
                <a:avLst/>
              </a:prstGeom>
              <a:noFill/>
            </p:spPr>
            <p:txBody>
              <a:bodyPr wrap="square" lIns="0" tIns="0" rIns="0" bIns="0" rtlCol="0">
                <a:spAutoFit/>
              </a:bodyPr>
              <a:lstStyle/>
              <a:p>
                <a:pPr fontAlgn="base">
                  <a:spcBef>
                    <a:spcPct val="0"/>
                  </a:spcBef>
                  <a:spcAft>
                    <a:spcPct val="0"/>
                  </a:spcAft>
                </a:pPr>
                <a:r>
                  <a:rPr lang="en-GB" sz="1000" dirty="0">
                    <a:solidFill>
                      <a:srgbClr val="3F4548"/>
                    </a:solidFill>
                  </a:rPr>
                  <a:t>Fuscia</a:t>
                </a:r>
              </a:p>
              <a:p>
                <a:pPr fontAlgn="base">
                  <a:spcBef>
                    <a:spcPct val="0"/>
                  </a:spcBef>
                  <a:spcAft>
                    <a:spcPct val="0"/>
                  </a:spcAft>
                </a:pPr>
                <a:r>
                  <a:rPr lang="en-GB" sz="1000" dirty="0">
                    <a:solidFill>
                      <a:srgbClr val="3F4548"/>
                    </a:solidFill>
                  </a:rPr>
                  <a:t>R233  G69  B140</a:t>
                </a:r>
                <a:endParaRPr lang="en-US" sz="1000" dirty="0">
                  <a:solidFill>
                    <a:srgbClr val="3F4548"/>
                  </a:solidFill>
                </a:endParaRPr>
              </a:p>
            </p:txBody>
          </p:sp>
        </p:grpSp>
        <p:grpSp>
          <p:nvGrpSpPr>
            <p:cNvPr id="28" name="Group 52"/>
            <p:cNvGrpSpPr/>
            <p:nvPr userDrawn="1"/>
          </p:nvGrpSpPr>
          <p:grpSpPr>
            <a:xfrm>
              <a:off x="-2982575" y="6022458"/>
              <a:ext cx="2863476" cy="307777"/>
              <a:chOff x="-2928990" y="696778"/>
              <a:chExt cx="2643206" cy="307777"/>
            </a:xfrm>
          </p:grpSpPr>
          <p:sp>
            <p:nvSpPr>
              <p:cNvPr id="32" name="Rectangle 31"/>
              <p:cNvSpPr/>
              <p:nvPr userDrawn="1"/>
            </p:nvSpPr>
            <p:spPr>
              <a:xfrm>
                <a:off x="-2928990" y="696778"/>
                <a:ext cx="285752" cy="285752"/>
              </a:xfrm>
              <a:prstGeom prst="rect">
                <a:avLst/>
              </a:prstGeom>
              <a:solidFill>
                <a:srgbClr val="C81E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sz="1800" dirty="0">
                  <a:solidFill>
                    <a:prstClr val="white"/>
                  </a:solidFill>
                </a:endParaRPr>
              </a:p>
            </p:txBody>
          </p:sp>
          <p:sp>
            <p:nvSpPr>
              <p:cNvPr id="33" name="TextBox 32"/>
              <p:cNvSpPr txBox="1"/>
              <p:nvPr userDrawn="1"/>
            </p:nvSpPr>
            <p:spPr>
              <a:xfrm>
                <a:off x="-2500362" y="696778"/>
                <a:ext cx="2214578" cy="307777"/>
              </a:xfrm>
              <a:prstGeom prst="rect">
                <a:avLst/>
              </a:prstGeom>
              <a:noFill/>
            </p:spPr>
            <p:txBody>
              <a:bodyPr wrap="square" lIns="0" tIns="0" rIns="0" bIns="0" rtlCol="0">
                <a:spAutoFit/>
              </a:bodyPr>
              <a:lstStyle/>
              <a:p>
                <a:pPr fontAlgn="base">
                  <a:spcBef>
                    <a:spcPct val="0"/>
                  </a:spcBef>
                  <a:spcAft>
                    <a:spcPct val="0"/>
                  </a:spcAft>
                </a:pPr>
                <a:r>
                  <a:rPr lang="en-GB" sz="1000" dirty="0">
                    <a:solidFill>
                      <a:srgbClr val="3F4548"/>
                    </a:solidFill>
                  </a:rPr>
                  <a:t>Red</a:t>
                </a:r>
              </a:p>
              <a:p>
                <a:pPr fontAlgn="base">
                  <a:spcBef>
                    <a:spcPct val="0"/>
                  </a:spcBef>
                  <a:spcAft>
                    <a:spcPct val="0"/>
                  </a:spcAft>
                </a:pPr>
                <a:r>
                  <a:rPr lang="en-GB" sz="1000" dirty="0">
                    <a:solidFill>
                      <a:srgbClr val="3F4548"/>
                    </a:solidFill>
                  </a:rPr>
                  <a:t>R200  G30  B69</a:t>
                </a:r>
                <a:endParaRPr lang="en-US" sz="1000" dirty="0">
                  <a:solidFill>
                    <a:srgbClr val="3F4548"/>
                  </a:solidFill>
                </a:endParaRPr>
              </a:p>
            </p:txBody>
          </p:sp>
        </p:grpSp>
        <p:grpSp>
          <p:nvGrpSpPr>
            <p:cNvPr id="29" name="Group 55"/>
            <p:cNvGrpSpPr/>
            <p:nvPr userDrawn="1"/>
          </p:nvGrpSpPr>
          <p:grpSpPr>
            <a:xfrm>
              <a:off x="-2982575" y="6433591"/>
              <a:ext cx="2863476" cy="307777"/>
              <a:chOff x="-2928990" y="696778"/>
              <a:chExt cx="2643206" cy="307777"/>
            </a:xfrm>
          </p:grpSpPr>
          <p:sp>
            <p:nvSpPr>
              <p:cNvPr id="30" name="Rectangle 29"/>
              <p:cNvSpPr/>
              <p:nvPr userDrawn="1"/>
            </p:nvSpPr>
            <p:spPr>
              <a:xfrm>
                <a:off x="-2928990" y="696778"/>
                <a:ext cx="285752" cy="285752"/>
              </a:xfrm>
              <a:prstGeom prst="rect">
                <a:avLst/>
              </a:prstGeom>
              <a:solidFill>
                <a:srgbClr val="EE741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sz="1800" dirty="0">
                  <a:solidFill>
                    <a:prstClr val="white"/>
                  </a:solidFill>
                </a:endParaRPr>
              </a:p>
            </p:txBody>
          </p:sp>
          <p:sp>
            <p:nvSpPr>
              <p:cNvPr id="31" name="TextBox 30"/>
              <p:cNvSpPr txBox="1"/>
              <p:nvPr userDrawn="1"/>
            </p:nvSpPr>
            <p:spPr>
              <a:xfrm>
                <a:off x="-2500362" y="696778"/>
                <a:ext cx="2214578" cy="307777"/>
              </a:xfrm>
              <a:prstGeom prst="rect">
                <a:avLst/>
              </a:prstGeom>
              <a:noFill/>
            </p:spPr>
            <p:txBody>
              <a:bodyPr wrap="square" lIns="0" tIns="0" rIns="0" bIns="0" rtlCol="0">
                <a:spAutoFit/>
              </a:bodyPr>
              <a:lstStyle/>
              <a:p>
                <a:pPr fontAlgn="base">
                  <a:spcBef>
                    <a:spcPct val="0"/>
                  </a:spcBef>
                  <a:spcAft>
                    <a:spcPct val="0"/>
                  </a:spcAft>
                </a:pPr>
                <a:r>
                  <a:rPr lang="en-GB" sz="1000" dirty="0">
                    <a:solidFill>
                      <a:srgbClr val="3F4548"/>
                    </a:solidFill>
                  </a:rPr>
                  <a:t>Orange</a:t>
                </a:r>
              </a:p>
              <a:p>
                <a:pPr fontAlgn="base">
                  <a:spcBef>
                    <a:spcPct val="0"/>
                  </a:spcBef>
                  <a:spcAft>
                    <a:spcPct val="0"/>
                  </a:spcAft>
                </a:pPr>
                <a:r>
                  <a:rPr lang="en-GB" sz="1000" dirty="0">
                    <a:solidFill>
                      <a:srgbClr val="3F4548"/>
                    </a:solidFill>
                  </a:rPr>
                  <a:t>R238  G116  29</a:t>
                </a:r>
                <a:endParaRPr lang="en-US" sz="1000" dirty="0">
                  <a:solidFill>
                    <a:srgbClr val="3F4548"/>
                  </a:solidFill>
                </a:endParaRPr>
              </a:p>
            </p:txBody>
          </p:sp>
        </p:grpSp>
      </p:grpSp>
      <p:sp>
        <p:nvSpPr>
          <p:cNvPr id="58" name="Rectangle 57"/>
          <p:cNvSpPr/>
          <p:nvPr/>
        </p:nvSpPr>
        <p:spPr>
          <a:xfrm>
            <a:off x="-3679277" y="2351160"/>
            <a:ext cx="381003" cy="28575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sz="1800" dirty="0">
              <a:solidFill>
                <a:prstClr val="white"/>
              </a:solidFill>
            </a:endParaRPr>
          </a:p>
        </p:txBody>
      </p:sp>
      <p:sp>
        <p:nvSpPr>
          <p:cNvPr id="59" name="TextBox 58"/>
          <p:cNvSpPr txBox="1"/>
          <p:nvPr/>
        </p:nvSpPr>
        <p:spPr>
          <a:xfrm>
            <a:off x="-3081271" y="2348881"/>
            <a:ext cx="2952774" cy="307777"/>
          </a:xfrm>
          <a:prstGeom prst="rect">
            <a:avLst/>
          </a:prstGeom>
          <a:noFill/>
        </p:spPr>
        <p:txBody>
          <a:bodyPr wrap="square" lIns="0" tIns="0" rIns="0" bIns="0" rtlCol="0">
            <a:spAutoFit/>
          </a:bodyPr>
          <a:lstStyle/>
          <a:p>
            <a:pPr fontAlgn="base">
              <a:spcBef>
                <a:spcPct val="0"/>
              </a:spcBef>
              <a:spcAft>
                <a:spcPct val="0"/>
              </a:spcAft>
            </a:pPr>
            <a:r>
              <a:rPr lang="en-GB" sz="1000" dirty="0">
                <a:solidFill>
                  <a:srgbClr val="3F4548"/>
                </a:solidFill>
              </a:rPr>
              <a:t>Dark grey</a:t>
            </a:r>
          </a:p>
          <a:p>
            <a:pPr fontAlgn="base">
              <a:spcBef>
                <a:spcPct val="0"/>
              </a:spcBef>
              <a:spcAft>
                <a:spcPct val="0"/>
              </a:spcAft>
            </a:pPr>
            <a:r>
              <a:rPr lang="en-GB" sz="1000" dirty="0">
                <a:solidFill>
                  <a:srgbClr val="3F4548"/>
                </a:solidFill>
              </a:rPr>
              <a:t>R63  G69  B72</a:t>
            </a:r>
            <a:endParaRPr lang="en-US" sz="1000" dirty="0">
              <a:solidFill>
                <a:srgbClr val="3F4548"/>
              </a:solidFill>
            </a:endParaRPr>
          </a:p>
        </p:txBody>
      </p:sp>
    </p:spTree>
    <p:extLst>
      <p:ext uri="{BB962C8B-B14F-4D97-AF65-F5344CB8AC3E}">
        <p14:creationId xmlns:p14="http://schemas.microsoft.com/office/powerpoint/2010/main" val="3595185764"/>
      </p:ext>
    </p:extLst>
  </p:cSld>
  <p:clrMap bg1="lt1" tx1="dk1" bg2="lt2" tx2="dk2" accent1="accent1" accent2="accent2" accent3="accent3" accent4="accent4" accent5="accent5" accent6="accent6" hlink="hlink" folHlink="folHlink"/>
  <p:sldLayoutIdLst>
    <p:sldLayoutId id="2147483661" r:id="rId1"/>
    <p:sldLayoutId id="2147483698" r:id="rId2"/>
    <p:sldLayoutId id="2147483669" r:id="rId3"/>
    <p:sldLayoutId id="2147483670" r:id="rId4"/>
    <p:sldLayoutId id="2147483671" r:id="rId5"/>
    <p:sldLayoutId id="2147483672" r:id="rId6"/>
    <p:sldLayoutId id="2147483673" r:id="rId7"/>
    <p:sldLayoutId id="2147483674" r:id="rId8"/>
    <p:sldLayoutId id="2147483675" r:id="rId9"/>
  </p:sldLayoutIdLst>
  <p:hf hdr="0" ftr="0"/>
  <p:txStyles>
    <p:titleStyle>
      <a:lvl1pPr algn="l" rtl="0" eaLnBrk="1" fontAlgn="base" hangingPunct="1">
        <a:spcBef>
          <a:spcPct val="0"/>
        </a:spcBef>
        <a:spcAft>
          <a:spcPct val="0"/>
        </a:spcAft>
        <a:defRPr sz="3200" b="1">
          <a:solidFill>
            <a:schemeClr val="accent1"/>
          </a:solidFill>
          <a:latin typeface="+mj-lt"/>
          <a:ea typeface="+mj-ea"/>
          <a:cs typeface="+mj-cs"/>
        </a:defRPr>
      </a:lvl1pPr>
      <a:lvl2pPr algn="l" rtl="0" eaLnBrk="1" fontAlgn="base" hangingPunct="1">
        <a:spcBef>
          <a:spcPct val="0"/>
        </a:spcBef>
        <a:spcAft>
          <a:spcPct val="0"/>
        </a:spcAft>
        <a:defRPr sz="3200">
          <a:solidFill>
            <a:srgbClr val="D9AB16"/>
          </a:solidFill>
          <a:latin typeface="Arial" charset="0"/>
          <a:cs typeface="Arial" charset="0"/>
        </a:defRPr>
      </a:lvl2pPr>
      <a:lvl3pPr algn="l" rtl="0" eaLnBrk="1" fontAlgn="base" hangingPunct="1">
        <a:spcBef>
          <a:spcPct val="0"/>
        </a:spcBef>
        <a:spcAft>
          <a:spcPct val="0"/>
        </a:spcAft>
        <a:defRPr sz="3200">
          <a:solidFill>
            <a:srgbClr val="D9AB16"/>
          </a:solidFill>
          <a:latin typeface="Arial" charset="0"/>
          <a:cs typeface="Arial" charset="0"/>
        </a:defRPr>
      </a:lvl3pPr>
      <a:lvl4pPr algn="l" rtl="0" eaLnBrk="1" fontAlgn="base" hangingPunct="1">
        <a:spcBef>
          <a:spcPct val="0"/>
        </a:spcBef>
        <a:spcAft>
          <a:spcPct val="0"/>
        </a:spcAft>
        <a:defRPr sz="3200">
          <a:solidFill>
            <a:srgbClr val="D9AB16"/>
          </a:solidFill>
          <a:latin typeface="Arial" charset="0"/>
          <a:cs typeface="Arial" charset="0"/>
        </a:defRPr>
      </a:lvl4pPr>
      <a:lvl5pPr algn="l" rtl="0" eaLnBrk="1" fontAlgn="base" hangingPunct="1">
        <a:spcBef>
          <a:spcPct val="0"/>
        </a:spcBef>
        <a:spcAft>
          <a:spcPct val="0"/>
        </a:spcAft>
        <a:defRPr sz="3200">
          <a:solidFill>
            <a:srgbClr val="D9AB16"/>
          </a:solidFill>
          <a:latin typeface="Arial" charset="0"/>
          <a:cs typeface="Arial" charset="0"/>
        </a:defRPr>
      </a:lvl5pPr>
      <a:lvl6pPr marL="457200" algn="l" rtl="0" eaLnBrk="1" fontAlgn="base" hangingPunct="1">
        <a:spcBef>
          <a:spcPct val="0"/>
        </a:spcBef>
        <a:spcAft>
          <a:spcPct val="0"/>
        </a:spcAft>
        <a:defRPr sz="3200">
          <a:solidFill>
            <a:srgbClr val="D9AB16"/>
          </a:solidFill>
          <a:latin typeface="Arial" charset="0"/>
          <a:cs typeface="Arial" charset="0"/>
        </a:defRPr>
      </a:lvl6pPr>
      <a:lvl7pPr marL="914400" algn="l" rtl="0" eaLnBrk="1" fontAlgn="base" hangingPunct="1">
        <a:spcBef>
          <a:spcPct val="0"/>
        </a:spcBef>
        <a:spcAft>
          <a:spcPct val="0"/>
        </a:spcAft>
        <a:defRPr sz="3200">
          <a:solidFill>
            <a:srgbClr val="D9AB16"/>
          </a:solidFill>
          <a:latin typeface="Arial" charset="0"/>
          <a:cs typeface="Arial" charset="0"/>
        </a:defRPr>
      </a:lvl7pPr>
      <a:lvl8pPr marL="1371600" algn="l" rtl="0" eaLnBrk="1" fontAlgn="base" hangingPunct="1">
        <a:spcBef>
          <a:spcPct val="0"/>
        </a:spcBef>
        <a:spcAft>
          <a:spcPct val="0"/>
        </a:spcAft>
        <a:defRPr sz="3200">
          <a:solidFill>
            <a:srgbClr val="D9AB16"/>
          </a:solidFill>
          <a:latin typeface="Arial" charset="0"/>
          <a:cs typeface="Arial" charset="0"/>
        </a:defRPr>
      </a:lvl8pPr>
      <a:lvl9pPr marL="1828800" algn="l" rtl="0" eaLnBrk="1" fontAlgn="base" hangingPunct="1">
        <a:spcBef>
          <a:spcPct val="0"/>
        </a:spcBef>
        <a:spcAft>
          <a:spcPct val="0"/>
        </a:spcAft>
        <a:defRPr sz="3200">
          <a:solidFill>
            <a:srgbClr val="D9AB16"/>
          </a:solidFill>
          <a:latin typeface="Arial" charset="0"/>
          <a:cs typeface="Arial" charset="0"/>
        </a:defRPr>
      </a:lvl9pPr>
    </p:titleStyle>
    <p:bodyStyle>
      <a:lvl1pPr marL="269875" indent="-269875" algn="l" rtl="0" eaLnBrk="1" fontAlgn="base" hangingPunct="1">
        <a:spcBef>
          <a:spcPct val="50000"/>
        </a:spcBef>
        <a:spcAft>
          <a:spcPct val="0"/>
        </a:spcAft>
        <a:buClr>
          <a:schemeClr val="accent1"/>
        </a:buClr>
        <a:buChar char="•"/>
        <a:defRPr sz="2400">
          <a:solidFill>
            <a:srgbClr val="3F4548"/>
          </a:solidFill>
          <a:latin typeface="+mn-lt"/>
          <a:ea typeface="+mn-ea"/>
          <a:cs typeface="+mn-cs"/>
        </a:defRPr>
      </a:lvl1pPr>
      <a:lvl2pPr marL="717550" indent="-268288" algn="l" rtl="0" eaLnBrk="1" fontAlgn="base" hangingPunct="1">
        <a:spcBef>
          <a:spcPct val="50000"/>
        </a:spcBef>
        <a:spcAft>
          <a:spcPct val="0"/>
        </a:spcAft>
        <a:buClr>
          <a:schemeClr val="accent1"/>
        </a:buClr>
        <a:buChar char="–"/>
        <a:defRPr sz="2000">
          <a:solidFill>
            <a:srgbClr val="3F4548"/>
          </a:solidFill>
          <a:latin typeface="+mn-lt"/>
          <a:cs typeface="+mn-cs"/>
        </a:defRPr>
      </a:lvl2pPr>
      <a:lvl3pPr marL="1071563" indent="-174625" algn="l" rtl="0" eaLnBrk="1" fontAlgn="base" hangingPunct="1">
        <a:spcBef>
          <a:spcPct val="50000"/>
        </a:spcBef>
        <a:spcAft>
          <a:spcPct val="0"/>
        </a:spcAft>
        <a:buClr>
          <a:schemeClr val="accent1"/>
        </a:buClr>
        <a:buFont typeface="Arial" pitchFamily="34" charset="0"/>
        <a:buChar char="•"/>
        <a:defRPr>
          <a:solidFill>
            <a:srgbClr val="3F4548"/>
          </a:solidFill>
          <a:latin typeface="+mn-lt"/>
          <a:cs typeface="+mn-cs"/>
        </a:defRPr>
      </a:lvl3pPr>
      <a:lvl4pPr marL="1433513" indent="-182563" algn="l" rtl="0" eaLnBrk="1" fontAlgn="base" hangingPunct="1">
        <a:spcBef>
          <a:spcPct val="50000"/>
        </a:spcBef>
        <a:spcAft>
          <a:spcPct val="0"/>
        </a:spcAft>
        <a:buClr>
          <a:schemeClr val="accent1"/>
        </a:buClr>
        <a:buChar char="–"/>
        <a:defRPr sz="1600">
          <a:solidFill>
            <a:srgbClr val="3F4548"/>
          </a:solidFill>
          <a:latin typeface="+mn-lt"/>
          <a:cs typeface="+mn-cs"/>
        </a:defRPr>
      </a:lvl4pPr>
      <a:lvl5pPr marL="1792288" indent="-176213" algn="l" rtl="0" eaLnBrk="1" fontAlgn="base" hangingPunct="1">
        <a:spcBef>
          <a:spcPct val="50000"/>
        </a:spcBef>
        <a:spcAft>
          <a:spcPct val="0"/>
        </a:spcAft>
        <a:buClr>
          <a:schemeClr val="accent1"/>
        </a:buClr>
        <a:buFont typeface="Arial" pitchFamily="34" charset="0"/>
        <a:buChar char="•"/>
        <a:defRPr sz="1400">
          <a:solidFill>
            <a:srgbClr val="3F4548"/>
          </a:solidFill>
          <a:latin typeface="+mn-lt"/>
          <a:cs typeface="+mn-cs"/>
        </a:defRPr>
      </a:lvl5pPr>
      <a:lvl6pPr marL="2249488" indent="-176213" algn="l" rtl="0" eaLnBrk="1" fontAlgn="base" hangingPunct="1">
        <a:spcBef>
          <a:spcPct val="50000"/>
        </a:spcBef>
        <a:spcAft>
          <a:spcPct val="0"/>
        </a:spcAft>
        <a:buClr>
          <a:srgbClr val="D9AB16"/>
        </a:buClr>
        <a:buChar char="»"/>
        <a:defRPr sz="1400">
          <a:solidFill>
            <a:srgbClr val="0D2E64"/>
          </a:solidFill>
          <a:latin typeface="+mn-lt"/>
          <a:cs typeface="+mn-cs"/>
        </a:defRPr>
      </a:lvl6pPr>
      <a:lvl7pPr marL="2706688" indent="-176213" algn="l" rtl="0" eaLnBrk="1" fontAlgn="base" hangingPunct="1">
        <a:spcBef>
          <a:spcPct val="50000"/>
        </a:spcBef>
        <a:spcAft>
          <a:spcPct val="0"/>
        </a:spcAft>
        <a:buClr>
          <a:srgbClr val="D9AB16"/>
        </a:buClr>
        <a:buChar char="»"/>
        <a:defRPr sz="1400">
          <a:solidFill>
            <a:srgbClr val="0D2E64"/>
          </a:solidFill>
          <a:latin typeface="+mn-lt"/>
          <a:cs typeface="+mn-cs"/>
        </a:defRPr>
      </a:lvl7pPr>
      <a:lvl8pPr marL="3163888" indent="-176213" algn="l" rtl="0" eaLnBrk="1" fontAlgn="base" hangingPunct="1">
        <a:spcBef>
          <a:spcPct val="50000"/>
        </a:spcBef>
        <a:spcAft>
          <a:spcPct val="0"/>
        </a:spcAft>
        <a:buClr>
          <a:srgbClr val="D9AB16"/>
        </a:buClr>
        <a:buChar char="»"/>
        <a:defRPr sz="1400">
          <a:solidFill>
            <a:srgbClr val="0D2E64"/>
          </a:solidFill>
          <a:latin typeface="+mn-lt"/>
          <a:cs typeface="+mn-cs"/>
        </a:defRPr>
      </a:lvl8pPr>
      <a:lvl9pPr marL="3621088" indent="-176213" algn="l" rtl="0" eaLnBrk="1" fontAlgn="base" hangingPunct="1">
        <a:spcBef>
          <a:spcPct val="50000"/>
        </a:spcBef>
        <a:spcAft>
          <a:spcPct val="0"/>
        </a:spcAft>
        <a:buClr>
          <a:srgbClr val="D9AB16"/>
        </a:buClr>
        <a:buChar char="»"/>
        <a:defRPr sz="1400">
          <a:solidFill>
            <a:srgbClr val="0D2E64"/>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23.xml.rels><?xml version="1.0" encoding="UTF-8" standalone="yes"?>
<Relationships xmlns="http://schemas.openxmlformats.org/package/2006/relationships"><Relationship Id="rId8" Type="http://schemas.openxmlformats.org/officeDocument/2006/relationships/image" Target="../media/image30.svg"/><Relationship Id="rId13" Type="http://schemas.openxmlformats.org/officeDocument/2006/relationships/image" Target="../media/image35.png"/><Relationship Id="rId3" Type="http://schemas.openxmlformats.org/officeDocument/2006/relationships/diagramLayout" Target="../diagrams/layout6.xml"/><Relationship Id="rId7" Type="http://schemas.openxmlformats.org/officeDocument/2006/relationships/image" Target="../media/image29.png"/><Relationship Id="rId12" Type="http://schemas.openxmlformats.org/officeDocument/2006/relationships/image" Target="../media/image34.svg"/><Relationship Id="rId2" Type="http://schemas.openxmlformats.org/officeDocument/2006/relationships/diagramData" Target="../diagrams/data6.xml"/><Relationship Id="rId1" Type="http://schemas.openxmlformats.org/officeDocument/2006/relationships/slideLayout" Target="../slideLayouts/slideLayout4.xml"/><Relationship Id="rId6" Type="http://schemas.microsoft.com/office/2007/relationships/diagramDrawing" Target="../diagrams/drawing6.xml"/><Relationship Id="rId11" Type="http://schemas.openxmlformats.org/officeDocument/2006/relationships/image" Target="../media/image33.png"/><Relationship Id="rId5" Type="http://schemas.openxmlformats.org/officeDocument/2006/relationships/diagramColors" Target="../diagrams/colors6.xml"/><Relationship Id="rId10" Type="http://schemas.openxmlformats.org/officeDocument/2006/relationships/image" Target="../media/image32.svg"/><Relationship Id="rId4" Type="http://schemas.openxmlformats.org/officeDocument/2006/relationships/diagramQuickStyle" Target="../diagrams/quickStyle6.xml"/><Relationship Id="rId9" Type="http://schemas.openxmlformats.org/officeDocument/2006/relationships/image" Target="../media/image31.png"/><Relationship Id="rId14" Type="http://schemas.openxmlformats.org/officeDocument/2006/relationships/image" Target="../media/image36.svg"/></Relationships>
</file>

<file path=ppt/slides/_rels/slide24.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2.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25.xml.rels><?xml version="1.0" encoding="UTF-8" standalone="yes"?>
<Relationships xmlns="http://schemas.openxmlformats.org/package/2006/relationships"><Relationship Id="rId3" Type="http://schemas.openxmlformats.org/officeDocument/2006/relationships/diagramLayout" Target="../diagrams/layout8.xml"/><Relationship Id="rId2" Type="http://schemas.openxmlformats.org/officeDocument/2006/relationships/diagramData" Target="../diagrams/data8.xml"/><Relationship Id="rId1" Type="http://schemas.openxmlformats.org/officeDocument/2006/relationships/slideLayout" Target="../slideLayouts/slideLayout3.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26.xml.rels><?xml version="1.0" encoding="UTF-8" standalone="yes"?>
<Relationships xmlns="http://schemas.openxmlformats.org/package/2006/relationships"><Relationship Id="rId3" Type="http://schemas.openxmlformats.org/officeDocument/2006/relationships/diagramData" Target="../diagrams/data9.xml"/><Relationship Id="rId7" Type="http://schemas.microsoft.com/office/2007/relationships/diagramDrawing" Target="../diagrams/drawing9.xml"/><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diagramColors" Target="../diagrams/colors9.xml"/><Relationship Id="rId5" Type="http://schemas.openxmlformats.org/officeDocument/2006/relationships/diagramQuickStyle" Target="../diagrams/quickStyle9.xml"/><Relationship Id="rId4" Type="http://schemas.openxmlformats.org/officeDocument/2006/relationships/diagramLayout" Target="../diagrams/layout9.xml"/></Relationships>
</file>

<file path=ppt/slides/_rels/slide27.xml.rels><?xml version="1.0" encoding="UTF-8" standalone="yes"?>
<Relationships xmlns="http://schemas.openxmlformats.org/package/2006/relationships"><Relationship Id="rId3" Type="http://schemas.openxmlformats.org/officeDocument/2006/relationships/image" Target="../media/image37.emf"/><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jpeg"/><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notesSlide" Target="../notesSlides/notesSlide2.xml"/><Relationship Id="rId1" Type="http://schemas.openxmlformats.org/officeDocument/2006/relationships/slideLayout" Target="../slideLayouts/slideLayout3.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8" Type="http://schemas.openxmlformats.org/officeDocument/2006/relationships/image" Target="../media/image21.emf"/><Relationship Id="rId3" Type="http://schemas.openxmlformats.org/officeDocument/2006/relationships/image" Target="../media/image16.emf"/><Relationship Id="rId7" Type="http://schemas.openxmlformats.org/officeDocument/2006/relationships/image" Target="../media/image20.png"/><Relationship Id="rId2" Type="http://schemas.openxmlformats.org/officeDocument/2006/relationships/notesSlide" Target="../notesSlides/notesSlide4.xml"/><Relationship Id="rId1" Type="http://schemas.openxmlformats.org/officeDocument/2006/relationships/slideLayout" Target="../slideLayouts/slideLayout3.xml"/><Relationship Id="rId6" Type="http://schemas.openxmlformats.org/officeDocument/2006/relationships/image" Target="../media/image19.jpeg"/><Relationship Id="rId5" Type="http://schemas.openxmlformats.org/officeDocument/2006/relationships/image" Target="../media/image18.jpeg"/><Relationship Id="rId4" Type="http://schemas.openxmlformats.org/officeDocument/2006/relationships/image" Target="../media/image17.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27052" y="2133602"/>
            <a:ext cx="7311931" cy="1295399"/>
          </a:xfrm>
        </p:spPr>
        <p:txBody>
          <a:bodyPr/>
          <a:lstStyle/>
          <a:p>
            <a:r>
              <a:rPr lang="en-GB" sz="2800" dirty="0"/>
              <a:t>A canter through guidance material relevant to AI and data science</a:t>
            </a:r>
            <a:br>
              <a:rPr lang="en-GB" sz="2800" dirty="0"/>
            </a:br>
            <a:endParaRPr lang="en-GB" sz="2800" dirty="0"/>
          </a:p>
        </p:txBody>
      </p:sp>
      <p:sp>
        <p:nvSpPr>
          <p:cNvPr id="3" name="Subtitle 2"/>
          <p:cNvSpPr>
            <a:spLocks noGrp="1"/>
          </p:cNvSpPr>
          <p:nvPr>
            <p:ph type="subTitle" idx="1"/>
          </p:nvPr>
        </p:nvSpPr>
        <p:spPr>
          <a:xfrm>
            <a:off x="527052" y="3576014"/>
            <a:ext cx="8161867" cy="2389780"/>
          </a:xfrm>
        </p:spPr>
        <p:txBody>
          <a:bodyPr/>
          <a:lstStyle/>
          <a:p>
            <a:r>
              <a:rPr lang="en-GB" sz="2400" dirty="0"/>
              <a:t>Alan Marshall</a:t>
            </a:r>
          </a:p>
          <a:p>
            <a:r>
              <a:rPr lang="en-GB" sz="2400" dirty="0"/>
              <a:t>IFoA Regulatory Policy Team</a:t>
            </a:r>
          </a:p>
          <a:p>
            <a:endParaRPr lang="en-GB" sz="2400" dirty="0"/>
          </a:p>
          <a:p>
            <a:r>
              <a:rPr lang="en-GB" sz="2400" dirty="0"/>
              <a:t>Matthew Myring-McCullagh</a:t>
            </a:r>
          </a:p>
          <a:p>
            <a:r>
              <a:rPr lang="en-GB" sz="2400" dirty="0"/>
              <a:t>FRC Actuarial Regulation Team</a:t>
            </a:r>
          </a:p>
          <a:p>
            <a:endParaRPr lang="en-GB" sz="2400" dirty="0"/>
          </a:p>
        </p:txBody>
      </p:sp>
      <p:pic>
        <p:nvPicPr>
          <p:cNvPr id="7" name="Picture 6">
            <a:extLst>
              <a:ext uri="{FF2B5EF4-FFF2-40B4-BE49-F238E27FC236}">
                <a16:creationId xmlns:a16="http://schemas.microsoft.com/office/drawing/2014/main" id="{21FB534D-AC48-2D3D-5EAA-A39250A8CBF7}"/>
              </a:ext>
            </a:extLst>
          </p:cNvPr>
          <p:cNvPicPr>
            <a:picLocks noChangeAspect="1"/>
          </p:cNvPicPr>
          <p:nvPr/>
        </p:nvPicPr>
        <p:blipFill>
          <a:blip r:embed="rId2" cstate="screen">
            <a:extLst>
              <a:ext uri="{28A0092B-C50C-407E-A947-70E740481C1C}">
                <a14:useLocalDpi xmlns:a14="http://schemas.microsoft.com/office/drawing/2010/main"/>
              </a:ext>
            </a:extLst>
          </a:blip>
          <a:srcRect/>
          <a:stretch/>
        </p:blipFill>
        <p:spPr>
          <a:xfrm>
            <a:off x="9271081" y="497720"/>
            <a:ext cx="1772058" cy="892168"/>
          </a:xfrm>
          <a:prstGeom prst="rect">
            <a:avLst/>
          </a:prstGeom>
        </p:spPr>
      </p:pic>
    </p:spTree>
    <p:extLst>
      <p:ext uri="{BB962C8B-B14F-4D97-AF65-F5344CB8AC3E}">
        <p14:creationId xmlns:p14="http://schemas.microsoft.com/office/powerpoint/2010/main" val="207369120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EF0004-520E-D15B-E444-5A0F2601B000}"/>
              </a:ext>
            </a:extLst>
          </p:cNvPr>
          <p:cNvSpPr>
            <a:spLocks noGrp="1"/>
          </p:cNvSpPr>
          <p:nvPr>
            <p:ph type="title"/>
          </p:nvPr>
        </p:nvSpPr>
        <p:spPr/>
        <p:txBody>
          <a:bodyPr/>
          <a:lstStyle/>
          <a:p>
            <a:r>
              <a:rPr lang="en-GB" dirty="0"/>
              <a:t>Cantering through actuarial DS and AI guidance</a:t>
            </a:r>
          </a:p>
        </p:txBody>
      </p:sp>
      <p:sp>
        <p:nvSpPr>
          <p:cNvPr id="3" name="Date Placeholder 2">
            <a:extLst>
              <a:ext uri="{FF2B5EF4-FFF2-40B4-BE49-F238E27FC236}">
                <a16:creationId xmlns:a16="http://schemas.microsoft.com/office/drawing/2014/main" id="{A643C230-2E9A-8B49-2E1D-65ADB30D6B41}"/>
              </a:ext>
            </a:extLst>
          </p:cNvPr>
          <p:cNvSpPr>
            <a:spLocks noGrp="1"/>
          </p:cNvSpPr>
          <p:nvPr>
            <p:ph type="dt" sz="half" idx="10"/>
          </p:nvPr>
        </p:nvSpPr>
        <p:spPr/>
        <p:txBody>
          <a:bodyPr/>
          <a:lstStyle/>
          <a:p>
            <a:pPr fontAlgn="base">
              <a:spcBef>
                <a:spcPct val="0"/>
              </a:spcBef>
              <a:spcAft>
                <a:spcPct val="0"/>
              </a:spcAft>
            </a:pPr>
            <a:fld id="{F48B328B-430D-4B5A-8221-2E8BFF6F69B5}" type="datetime3">
              <a:rPr lang="en-US" smtClean="0">
                <a:solidFill>
                  <a:srgbClr val="3F4548"/>
                </a:solidFill>
              </a:rPr>
              <a:t>27 March 2025</a:t>
            </a:fld>
            <a:endParaRPr lang="en-GB" dirty="0">
              <a:solidFill>
                <a:srgbClr val="3F4548"/>
              </a:solidFill>
            </a:endParaRPr>
          </a:p>
        </p:txBody>
      </p:sp>
      <p:sp>
        <p:nvSpPr>
          <p:cNvPr id="4" name="Slide Number Placeholder 3">
            <a:extLst>
              <a:ext uri="{FF2B5EF4-FFF2-40B4-BE49-F238E27FC236}">
                <a16:creationId xmlns:a16="http://schemas.microsoft.com/office/drawing/2014/main" id="{122C7BC4-0BA5-2CA9-2BED-2082457BFBEC}"/>
              </a:ext>
            </a:extLst>
          </p:cNvPr>
          <p:cNvSpPr>
            <a:spLocks noGrp="1"/>
          </p:cNvSpPr>
          <p:nvPr>
            <p:ph type="sldNum" sz="quarter" idx="12"/>
          </p:nvPr>
        </p:nvSpPr>
        <p:spPr/>
        <p:txBody>
          <a:bodyPr/>
          <a:lstStyle/>
          <a:p>
            <a:pPr fontAlgn="base">
              <a:spcBef>
                <a:spcPct val="0"/>
              </a:spcBef>
              <a:spcAft>
                <a:spcPct val="0"/>
              </a:spcAft>
            </a:pPr>
            <a:fld id="{65C5C0B4-F90D-4B90-B187-E84366B07232}" type="slidenum">
              <a:rPr lang="en-GB" smtClean="0"/>
              <a:pPr fontAlgn="base">
                <a:spcBef>
                  <a:spcPct val="0"/>
                </a:spcBef>
                <a:spcAft>
                  <a:spcPct val="0"/>
                </a:spcAft>
              </a:pPr>
              <a:t>10</a:t>
            </a:fld>
            <a:endParaRPr lang="en-GB" dirty="0"/>
          </a:p>
        </p:txBody>
      </p:sp>
      <p:sp>
        <p:nvSpPr>
          <p:cNvPr id="5" name="Content Placeholder 4">
            <a:extLst>
              <a:ext uri="{FF2B5EF4-FFF2-40B4-BE49-F238E27FC236}">
                <a16:creationId xmlns:a16="http://schemas.microsoft.com/office/drawing/2014/main" id="{1C7D6956-9EFD-8178-EBF7-7EA2E446A64A}"/>
              </a:ext>
            </a:extLst>
          </p:cNvPr>
          <p:cNvSpPr>
            <a:spLocks noGrp="1"/>
          </p:cNvSpPr>
          <p:nvPr>
            <p:ph idx="1"/>
          </p:nvPr>
        </p:nvSpPr>
        <p:spPr>
          <a:xfrm>
            <a:off x="512611" y="2046514"/>
            <a:ext cx="11152339" cy="4150540"/>
          </a:xfrm>
        </p:spPr>
        <p:txBody>
          <a:bodyPr/>
          <a:lstStyle/>
          <a:p>
            <a:pPr>
              <a:buFont typeface="Wingdings" panose="05000000000000000000" pitchFamily="2" charset="2"/>
              <a:buChar char="Ø"/>
            </a:pPr>
            <a:r>
              <a:rPr lang="en-GB" sz="2800" dirty="0"/>
              <a:t>September 2023 - IFoA AI Risk Alert</a:t>
            </a:r>
          </a:p>
          <a:p>
            <a:pPr>
              <a:buFont typeface="Wingdings" panose="05000000000000000000" pitchFamily="2" charset="2"/>
              <a:buChar char="Ø"/>
            </a:pPr>
            <a:r>
              <a:rPr lang="en-GB" sz="2800" dirty="0"/>
              <a:t>October 2023 - FRC AI &amp; ML Research</a:t>
            </a:r>
          </a:p>
          <a:p>
            <a:pPr>
              <a:buFont typeface="Wingdings" panose="05000000000000000000" pitchFamily="2" charset="2"/>
              <a:buChar char="Ø"/>
            </a:pPr>
            <a:r>
              <a:rPr lang="en-GB" sz="2800" dirty="0"/>
              <a:t>March 2024 - IFoA DS &amp; AI Thematic Review</a:t>
            </a:r>
          </a:p>
          <a:p>
            <a:pPr>
              <a:buFont typeface="Wingdings" panose="05000000000000000000" pitchFamily="2" charset="2"/>
              <a:buChar char="Ø"/>
            </a:pPr>
            <a:r>
              <a:rPr lang="en-GB" sz="2800" dirty="0"/>
              <a:t>October 2024 - FRC Models Guidance</a:t>
            </a:r>
          </a:p>
          <a:p>
            <a:pPr>
              <a:buFont typeface="Wingdings" panose="05000000000000000000" pitchFamily="2" charset="2"/>
              <a:buChar char="Ø"/>
            </a:pPr>
            <a:r>
              <a:rPr lang="en-GB" sz="2800" dirty="0"/>
              <a:t>November 2024 - IFoA DS &amp; AI Guidance</a:t>
            </a:r>
          </a:p>
          <a:p>
            <a:pPr>
              <a:buFont typeface="Wingdings" panose="05000000000000000000" pitchFamily="2" charset="2"/>
              <a:buChar char="Ø"/>
            </a:pPr>
            <a:endParaRPr lang="en-GB" dirty="0"/>
          </a:p>
          <a:p>
            <a:pPr>
              <a:buFont typeface="Wingdings" panose="05000000000000000000" pitchFamily="2" charset="2"/>
              <a:buChar char="Ø"/>
            </a:pPr>
            <a:endParaRPr lang="en-GB" dirty="0"/>
          </a:p>
        </p:txBody>
      </p:sp>
    </p:spTree>
    <p:extLst>
      <p:ext uri="{BB962C8B-B14F-4D97-AF65-F5344CB8AC3E}">
        <p14:creationId xmlns:p14="http://schemas.microsoft.com/office/powerpoint/2010/main" val="360778011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27055" y="404813"/>
            <a:ext cx="11055349" cy="1143000"/>
          </a:xfrm>
        </p:spPr>
        <p:txBody>
          <a:bodyPr wrap="square" anchor="ctr">
            <a:normAutofit/>
          </a:bodyPr>
          <a:lstStyle/>
          <a:p>
            <a:r>
              <a:rPr lang="en-GB" dirty="0"/>
              <a:t>POLL 2 – 2023 IFoA Risk Alert </a:t>
            </a:r>
          </a:p>
        </p:txBody>
      </p:sp>
      <p:sp>
        <p:nvSpPr>
          <p:cNvPr id="4" name="Date Placeholder 3"/>
          <p:cNvSpPr>
            <a:spLocks noGrp="1"/>
          </p:cNvSpPr>
          <p:nvPr>
            <p:ph type="dt" sz="half" idx="10"/>
          </p:nvPr>
        </p:nvSpPr>
        <p:spPr>
          <a:xfrm>
            <a:off x="527054" y="6410325"/>
            <a:ext cx="2688166" cy="331788"/>
          </a:xfrm>
        </p:spPr>
        <p:txBody>
          <a:bodyPr wrap="square" anchor="t">
            <a:normAutofit/>
          </a:bodyPr>
          <a:lstStyle/>
          <a:p>
            <a:pPr>
              <a:spcAft>
                <a:spcPts val="600"/>
              </a:spcAft>
            </a:pPr>
            <a:fld id="{1864825F-15B3-44D1-9B0E-C942F5F5F3A8}" type="datetime3">
              <a:rPr lang="en-US" smtClean="0">
                <a:solidFill>
                  <a:srgbClr val="3F4548"/>
                </a:solidFill>
              </a:rPr>
              <a:t>27 March 2025</a:t>
            </a:fld>
            <a:endParaRPr lang="en-GB" dirty="0">
              <a:solidFill>
                <a:srgbClr val="3F4548"/>
              </a:solidFill>
            </a:endParaRPr>
          </a:p>
        </p:txBody>
      </p:sp>
      <p:sp>
        <p:nvSpPr>
          <p:cNvPr id="5" name="Slide Number Placeholder 4"/>
          <p:cNvSpPr>
            <a:spLocks noGrp="1"/>
          </p:cNvSpPr>
          <p:nvPr>
            <p:ph type="sldNum" sz="quarter" idx="12"/>
          </p:nvPr>
        </p:nvSpPr>
        <p:spPr>
          <a:xfrm>
            <a:off x="10801353" y="6402396"/>
            <a:ext cx="863600" cy="339725"/>
          </a:xfrm>
        </p:spPr>
        <p:txBody>
          <a:bodyPr wrap="square" anchor="t">
            <a:normAutofit/>
          </a:bodyPr>
          <a:lstStyle/>
          <a:p>
            <a:pPr>
              <a:spcAft>
                <a:spcPts val="600"/>
              </a:spcAft>
            </a:pPr>
            <a:fld id="{FE8DA6AF-1811-4E27-A96F-54109F1D0275}" type="slidenum">
              <a:rPr lang="en-GB" smtClean="0"/>
              <a:pPr>
                <a:spcAft>
                  <a:spcPts val="600"/>
                </a:spcAft>
              </a:pPr>
              <a:t>11</a:t>
            </a:fld>
            <a:endParaRPr lang="en-GB" dirty="0"/>
          </a:p>
        </p:txBody>
      </p:sp>
      <p:graphicFrame>
        <p:nvGraphicFramePr>
          <p:cNvPr id="7" name="Content Placeholder 2">
            <a:extLst>
              <a:ext uri="{FF2B5EF4-FFF2-40B4-BE49-F238E27FC236}">
                <a16:creationId xmlns:a16="http://schemas.microsoft.com/office/drawing/2014/main" id="{169D311B-4AC5-E26C-92B2-9024C2CCB24C}"/>
              </a:ext>
            </a:extLst>
          </p:cNvPr>
          <p:cNvGraphicFramePr>
            <a:graphicFrameLocks noGrp="1"/>
          </p:cNvGraphicFramePr>
          <p:nvPr>
            <p:ph idx="1"/>
            <p:extLst>
              <p:ext uri="{D42A27DB-BD31-4B8C-83A1-F6EECF244321}">
                <p14:modId xmlns:p14="http://schemas.microsoft.com/office/powerpoint/2010/main" val="2250313271"/>
              </p:ext>
            </p:extLst>
          </p:nvPr>
        </p:nvGraphicFramePr>
        <p:xfrm>
          <a:off x="512612" y="1556792"/>
          <a:ext cx="11152339" cy="46402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08751742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2800" dirty="0"/>
              <a:t>IFoA AI Risk Alert – September 2023</a:t>
            </a:r>
          </a:p>
        </p:txBody>
      </p:sp>
      <p:sp>
        <p:nvSpPr>
          <p:cNvPr id="3" name="Content Placeholder 2"/>
          <p:cNvSpPr>
            <a:spLocks noGrp="1"/>
          </p:cNvSpPr>
          <p:nvPr>
            <p:ph idx="1"/>
          </p:nvPr>
        </p:nvSpPr>
        <p:spPr>
          <a:xfrm>
            <a:off x="487906" y="1430042"/>
            <a:ext cx="9826445" cy="4845599"/>
          </a:xfrm>
        </p:spPr>
        <p:txBody>
          <a:bodyPr/>
          <a:lstStyle/>
          <a:p>
            <a:pPr marL="0" indent="0">
              <a:buNone/>
            </a:pPr>
            <a:r>
              <a:rPr lang="en-GB" sz="2000" dirty="0"/>
              <a:t>Risk alerts aim to draw attention to specific issues where the IFoA asks Members to think carefully about the consequences of actions they are taking or not taking.</a:t>
            </a:r>
          </a:p>
          <a:p>
            <a:pPr marL="0" indent="0">
              <a:buNone/>
            </a:pPr>
            <a:endParaRPr lang="en-GB" sz="2000" dirty="0"/>
          </a:p>
        </p:txBody>
      </p:sp>
      <p:sp>
        <p:nvSpPr>
          <p:cNvPr id="4" name="Date Placeholder 3"/>
          <p:cNvSpPr>
            <a:spLocks noGrp="1"/>
          </p:cNvSpPr>
          <p:nvPr>
            <p:ph type="dt" sz="half" idx="10"/>
          </p:nvPr>
        </p:nvSpPr>
        <p:spPr/>
        <p:txBody>
          <a:bodyPr/>
          <a:lstStyle/>
          <a:p>
            <a:fld id="{5827FA9F-A2FF-4C82-A4FF-BE2FE6955788}" type="datetime3">
              <a:rPr lang="en-US" smtClean="0">
                <a:solidFill>
                  <a:srgbClr val="3F4548"/>
                </a:solidFill>
              </a:rPr>
              <a:t>27 March 2025</a:t>
            </a:fld>
            <a:endParaRPr lang="en-GB" dirty="0">
              <a:solidFill>
                <a:srgbClr val="3F4548"/>
              </a:solidFill>
            </a:endParaRPr>
          </a:p>
        </p:txBody>
      </p:sp>
      <p:sp>
        <p:nvSpPr>
          <p:cNvPr id="5" name="Slide Number Placeholder 4"/>
          <p:cNvSpPr>
            <a:spLocks noGrp="1"/>
          </p:cNvSpPr>
          <p:nvPr>
            <p:ph type="sldNum" sz="quarter" idx="12"/>
          </p:nvPr>
        </p:nvSpPr>
        <p:spPr/>
        <p:txBody>
          <a:bodyPr/>
          <a:lstStyle/>
          <a:p>
            <a:fld id="{FE8DA6AF-1811-4E27-A96F-54109F1D0275}" type="slidenum">
              <a:rPr lang="en-GB" smtClean="0"/>
              <a:pPr/>
              <a:t>12</a:t>
            </a:fld>
            <a:endParaRPr lang="en-GB" dirty="0"/>
          </a:p>
        </p:txBody>
      </p:sp>
      <p:sp>
        <p:nvSpPr>
          <p:cNvPr id="7" name="Speech Bubble: Rectangle 6">
            <a:extLst>
              <a:ext uri="{FF2B5EF4-FFF2-40B4-BE49-F238E27FC236}">
                <a16:creationId xmlns:a16="http://schemas.microsoft.com/office/drawing/2014/main" id="{581DB772-87BB-7D74-9D06-E3D0E13B0255}"/>
              </a:ext>
            </a:extLst>
          </p:cNvPr>
          <p:cNvSpPr/>
          <p:nvPr/>
        </p:nvSpPr>
        <p:spPr>
          <a:xfrm>
            <a:off x="671514" y="2573043"/>
            <a:ext cx="2543703" cy="1142998"/>
          </a:xfrm>
          <a:prstGeom prst="wedgeRect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0" i="0" dirty="0">
                <a:solidFill>
                  <a:schemeClr val="bg1"/>
                </a:solidFill>
                <a:effectLst/>
                <a:latin typeface="Arial" panose="020B0604020202020204" pitchFamily="34" charset="0"/>
              </a:rPr>
              <a:t>Significant data science and AI opportunities</a:t>
            </a:r>
            <a:endParaRPr lang="en-GB" dirty="0">
              <a:solidFill>
                <a:schemeClr val="bg1"/>
              </a:solidFill>
            </a:endParaRPr>
          </a:p>
        </p:txBody>
      </p:sp>
      <p:sp>
        <p:nvSpPr>
          <p:cNvPr id="8" name="Speech Bubble: Rectangle 7">
            <a:extLst>
              <a:ext uri="{FF2B5EF4-FFF2-40B4-BE49-F238E27FC236}">
                <a16:creationId xmlns:a16="http://schemas.microsoft.com/office/drawing/2014/main" id="{E344D180-9228-46DE-BD30-7CAF75B0AE3A}"/>
              </a:ext>
            </a:extLst>
          </p:cNvPr>
          <p:cNvSpPr/>
          <p:nvPr/>
        </p:nvSpPr>
        <p:spPr>
          <a:xfrm>
            <a:off x="3508345" y="2568706"/>
            <a:ext cx="2210283" cy="1182447"/>
          </a:xfrm>
          <a:prstGeom prst="wedgeRect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0" i="0" dirty="0">
                <a:solidFill>
                  <a:schemeClr val="bg1"/>
                </a:solidFill>
                <a:effectLst/>
                <a:latin typeface="Arial" panose="020B0604020202020204" pitchFamily="34" charset="0"/>
              </a:rPr>
              <a:t>Amplifies existing risks and introduce new risks</a:t>
            </a:r>
            <a:endParaRPr lang="en-GB" dirty="0">
              <a:solidFill>
                <a:schemeClr val="bg1"/>
              </a:solidFill>
            </a:endParaRPr>
          </a:p>
        </p:txBody>
      </p:sp>
      <p:sp>
        <p:nvSpPr>
          <p:cNvPr id="9" name="Speech Bubble: Rectangle 8">
            <a:extLst>
              <a:ext uri="{FF2B5EF4-FFF2-40B4-BE49-F238E27FC236}">
                <a16:creationId xmlns:a16="http://schemas.microsoft.com/office/drawing/2014/main" id="{DB6ED85C-9BDE-36A3-2A4E-8746CA69FABB}"/>
              </a:ext>
            </a:extLst>
          </p:cNvPr>
          <p:cNvSpPr/>
          <p:nvPr/>
        </p:nvSpPr>
        <p:spPr>
          <a:xfrm>
            <a:off x="5928421" y="2608154"/>
            <a:ext cx="2520279" cy="1142999"/>
          </a:xfrm>
          <a:prstGeom prst="wedgeRect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0" i="0" dirty="0">
                <a:solidFill>
                  <a:schemeClr val="bg1"/>
                </a:solidFill>
                <a:effectLst/>
                <a:latin typeface="Arial" panose="020B0604020202020204" pitchFamily="34" charset="0"/>
              </a:rPr>
              <a:t>Ethical and transparent use of data and models</a:t>
            </a:r>
            <a:endParaRPr lang="en-GB" dirty="0">
              <a:solidFill>
                <a:schemeClr val="bg1"/>
              </a:solidFill>
            </a:endParaRPr>
          </a:p>
        </p:txBody>
      </p:sp>
      <p:sp>
        <p:nvSpPr>
          <p:cNvPr id="10" name="Speech Bubble: Rectangle 9">
            <a:extLst>
              <a:ext uri="{FF2B5EF4-FFF2-40B4-BE49-F238E27FC236}">
                <a16:creationId xmlns:a16="http://schemas.microsoft.com/office/drawing/2014/main" id="{317CD53E-4766-FD35-8CF5-D3C859E858E8}"/>
              </a:ext>
            </a:extLst>
          </p:cNvPr>
          <p:cNvSpPr/>
          <p:nvPr/>
        </p:nvSpPr>
        <p:spPr>
          <a:xfrm>
            <a:off x="8658493" y="2588429"/>
            <a:ext cx="2889840" cy="1182447"/>
          </a:xfrm>
          <a:prstGeom prst="wedgeRect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0" i="0" dirty="0">
                <a:solidFill>
                  <a:schemeClr val="bg1"/>
                </a:solidFill>
                <a:effectLst/>
                <a:latin typeface="Arial" panose="020B0604020202020204" pitchFamily="34" charset="0"/>
              </a:rPr>
              <a:t>Avoiding inappropriate consumer outcomes</a:t>
            </a:r>
            <a:endParaRPr lang="en-GB" dirty="0">
              <a:solidFill>
                <a:schemeClr val="bg1"/>
              </a:solidFill>
            </a:endParaRPr>
          </a:p>
        </p:txBody>
      </p:sp>
      <p:sp>
        <p:nvSpPr>
          <p:cNvPr id="11" name="Speech Bubble: Rectangle 10">
            <a:extLst>
              <a:ext uri="{FF2B5EF4-FFF2-40B4-BE49-F238E27FC236}">
                <a16:creationId xmlns:a16="http://schemas.microsoft.com/office/drawing/2014/main" id="{58424AAC-FF2E-EDEE-3AEB-3390CCC8850D}"/>
              </a:ext>
            </a:extLst>
          </p:cNvPr>
          <p:cNvSpPr/>
          <p:nvPr/>
        </p:nvSpPr>
        <p:spPr>
          <a:xfrm>
            <a:off x="667724" y="4404617"/>
            <a:ext cx="2412268" cy="1182447"/>
          </a:xfrm>
          <a:prstGeom prst="wedgeRect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0" i="0" dirty="0">
                <a:solidFill>
                  <a:schemeClr val="bg1"/>
                </a:solidFill>
                <a:effectLst/>
                <a:latin typeface="Arial" panose="020B0604020202020204" pitchFamily="34" charset="0"/>
              </a:rPr>
              <a:t>Review model risk and model governance</a:t>
            </a:r>
            <a:endParaRPr lang="en-GB" dirty="0">
              <a:solidFill>
                <a:schemeClr val="bg1"/>
              </a:solidFill>
            </a:endParaRPr>
          </a:p>
        </p:txBody>
      </p:sp>
      <p:sp>
        <p:nvSpPr>
          <p:cNvPr id="12" name="Speech Bubble: Rectangle 11">
            <a:extLst>
              <a:ext uri="{FF2B5EF4-FFF2-40B4-BE49-F238E27FC236}">
                <a16:creationId xmlns:a16="http://schemas.microsoft.com/office/drawing/2014/main" id="{19EF5D9B-E064-666A-50A8-01E6069A1A62}"/>
              </a:ext>
            </a:extLst>
          </p:cNvPr>
          <p:cNvSpPr/>
          <p:nvPr/>
        </p:nvSpPr>
        <p:spPr>
          <a:xfrm>
            <a:off x="3440971" y="4404617"/>
            <a:ext cx="2587654" cy="1314012"/>
          </a:xfrm>
          <a:prstGeom prst="wedgeRect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0" i="0" dirty="0">
                <a:solidFill>
                  <a:schemeClr val="bg1"/>
                </a:solidFill>
                <a:effectLst/>
                <a:latin typeface="Arial" panose="020B0604020202020204" pitchFamily="34" charset="0"/>
              </a:rPr>
              <a:t>Independent challenge and constructive scepticism</a:t>
            </a:r>
            <a:endParaRPr lang="en-GB" dirty="0">
              <a:solidFill>
                <a:schemeClr val="bg1"/>
              </a:solidFill>
            </a:endParaRPr>
          </a:p>
        </p:txBody>
      </p:sp>
      <p:sp>
        <p:nvSpPr>
          <p:cNvPr id="13" name="Speech Bubble: Rectangle 12">
            <a:extLst>
              <a:ext uri="{FF2B5EF4-FFF2-40B4-BE49-F238E27FC236}">
                <a16:creationId xmlns:a16="http://schemas.microsoft.com/office/drawing/2014/main" id="{F78A09AD-1E8B-E83B-1A72-E289BE8313D7}"/>
              </a:ext>
            </a:extLst>
          </p:cNvPr>
          <p:cNvSpPr/>
          <p:nvPr/>
        </p:nvSpPr>
        <p:spPr>
          <a:xfrm>
            <a:off x="6273234" y="4424339"/>
            <a:ext cx="2520280" cy="1142999"/>
          </a:xfrm>
          <a:prstGeom prst="wedgeRect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0" i="0" dirty="0">
                <a:solidFill>
                  <a:schemeClr val="bg1"/>
                </a:solidFill>
                <a:effectLst/>
                <a:latin typeface="Arial" panose="020B0604020202020204" pitchFamily="34" charset="0"/>
              </a:rPr>
              <a:t>Clear communication</a:t>
            </a:r>
            <a:endParaRPr lang="en-GB" dirty="0">
              <a:solidFill>
                <a:schemeClr val="bg1"/>
              </a:solidFill>
            </a:endParaRPr>
          </a:p>
        </p:txBody>
      </p:sp>
      <p:sp>
        <p:nvSpPr>
          <p:cNvPr id="14" name="Speech Bubble: Rectangle 13">
            <a:extLst>
              <a:ext uri="{FF2B5EF4-FFF2-40B4-BE49-F238E27FC236}">
                <a16:creationId xmlns:a16="http://schemas.microsoft.com/office/drawing/2014/main" id="{5990AED9-E8FC-4F53-8E8E-FA20A71A3FAE}"/>
              </a:ext>
            </a:extLst>
          </p:cNvPr>
          <p:cNvSpPr/>
          <p:nvPr/>
        </p:nvSpPr>
        <p:spPr>
          <a:xfrm>
            <a:off x="9112008" y="4384892"/>
            <a:ext cx="2412268" cy="1182446"/>
          </a:xfrm>
          <a:prstGeom prst="wedgeRect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0" i="0" dirty="0">
                <a:solidFill>
                  <a:schemeClr val="bg1"/>
                </a:solidFill>
                <a:effectLst/>
                <a:latin typeface="Arial" panose="020B0604020202020204" pitchFamily="34" charset="0"/>
              </a:rPr>
              <a:t>Significant reputational risks</a:t>
            </a:r>
            <a:endParaRPr lang="en-GB" dirty="0">
              <a:solidFill>
                <a:schemeClr val="bg1"/>
              </a:solidFill>
            </a:endParaRPr>
          </a:p>
        </p:txBody>
      </p:sp>
    </p:spTree>
    <p:extLst>
      <p:ext uri="{BB962C8B-B14F-4D97-AF65-F5344CB8AC3E}">
        <p14:creationId xmlns:p14="http://schemas.microsoft.com/office/powerpoint/2010/main" val="19166361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9BC984-6876-4A7D-A7FB-3584D4CCF818}"/>
              </a:ext>
            </a:extLst>
          </p:cNvPr>
          <p:cNvSpPr>
            <a:spLocks noGrp="1"/>
          </p:cNvSpPr>
          <p:nvPr>
            <p:ph type="title"/>
          </p:nvPr>
        </p:nvSpPr>
        <p:spPr>
          <a:xfrm>
            <a:off x="527053" y="404813"/>
            <a:ext cx="11020178" cy="1143000"/>
          </a:xfrm>
        </p:spPr>
        <p:txBody>
          <a:bodyPr/>
          <a:lstStyle/>
          <a:p>
            <a:r>
              <a:rPr lang="en-GB" noProof="0" dirty="0"/>
              <a:t>FRC role and Technical Actuarial Standards</a:t>
            </a:r>
            <a:endParaRPr lang="en-GB" dirty="0"/>
          </a:p>
        </p:txBody>
      </p:sp>
      <p:sp>
        <p:nvSpPr>
          <p:cNvPr id="3" name="Content Placeholder 2">
            <a:extLst>
              <a:ext uri="{FF2B5EF4-FFF2-40B4-BE49-F238E27FC236}">
                <a16:creationId xmlns:a16="http://schemas.microsoft.com/office/drawing/2014/main" id="{6FBA4967-DC60-8AFE-3A74-DBC848152618}"/>
              </a:ext>
            </a:extLst>
          </p:cNvPr>
          <p:cNvSpPr>
            <a:spLocks noGrp="1"/>
          </p:cNvSpPr>
          <p:nvPr>
            <p:ph idx="1"/>
          </p:nvPr>
        </p:nvSpPr>
        <p:spPr>
          <a:xfrm>
            <a:off x="512611" y="1556792"/>
            <a:ext cx="10776711" cy="4640262"/>
          </a:xfrm>
        </p:spPr>
        <p:txBody>
          <a:bodyPr/>
          <a:lstStyle/>
          <a:p>
            <a:pPr marL="0" indent="0">
              <a:buNone/>
            </a:pPr>
            <a:r>
              <a:rPr lang="en-GB" sz="2000" dirty="0">
                <a:solidFill>
                  <a:schemeClr val="tx1"/>
                </a:solidFill>
              </a:rPr>
              <a:t>The FRC is responsible for:</a:t>
            </a:r>
          </a:p>
          <a:p>
            <a:r>
              <a:rPr lang="en-GB" sz="2000" dirty="0">
                <a:solidFill>
                  <a:schemeClr val="tx1"/>
                </a:solidFill>
              </a:rPr>
              <a:t>Setting and maintaining the Technical Actuarial Standards</a:t>
            </a:r>
          </a:p>
          <a:p>
            <a:r>
              <a:rPr lang="en-GB" sz="2000" dirty="0">
                <a:solidFill>
                  <a:schemeClr val="tx1"/>
                </a:solidFill>
              </a:rPr>
              <a:t>Conduct of public interest disciplinary cases</a:t>
            </a:r>
          </a:p>
          <a:p>
            <a:r>
              <a:rPr lang="en-GB" sz="2000" dirty="0">
                <a:solidFill>
                  <a:schemeClr val="tx1"/>
                </a:solidFill>
              </a:rPr>
              <a:t>Oversight of the IFoA</a:t>
            </a:r>
          </a:p>
          <a:p>
            <a:pPr marL="0" indent="0">
              <a:buNone/>
            </a:pPr>
            <a:r>
              <a:rPr lang="en-GB" sz="2000" dirty="0">
                <a:solidFill>
                  <a:schemeClr val="tx1"/>
                </a:solidFill>
              </a:rPr>
              <a:t>The overarching purpose of the TASs is encapsulated in the </a:t>
            </a:r>
            <a:r>
              <a:rPr lang="en-GB" sz="2000" i="1" dirty="0">
                <a:solidFill>
                  <a:schemeClr val="tx1"/>
                </a:solidFill>
              </a:rPr>
              <a:t>Reliability Objective</a:t>
            </a:r>
            <a:r>
              <a:rPr lang="en-GB" sz="2000" dirty="0">
                <a:solidFill>
                  <a:schemeClr val="tx1"/>
                </a:solidFill>
              </a:rPr>
              <a:t>.</a:t>
            </a:r>
            <a:endParaRPr lang="en-GB" sz="2000" dirty="0"/>
          </a:p>
          <a:p>
            <a:pPr marL="0" indent="0">
              <a:buNone/>
            </a:pPr>
            <a:endParaRPr lang="en-GB" b="0" dirty="0">
              <a:solidFill>
                <a:schemeClr val="tx1"/>
              </a:solidFill>
            </a:endParaRPr>
          </a:p>
          <a:p>
            <a:pPr marL="0" indent="0">
              <a:buNone/>
            </a:pPr>
            <a:endParaRPr lang="en-GB" b="0" dirty="0">
              <a:solidFill>
                <a:schemeClr val="tx1"/>
              </a:solidFill>
            </a:endParaRPr>
          </a:p>
          <a:p>
            <a:endParaRPr lang="en-GB" b="0" dirty="0">
              <a:solidFill>
                <a:schemeClr val="tx1"/>
              </a:solidFill>
            </a:endParaRPr>
          </a:p>
          <a:p>
            <a:endParaRPr lang="en-GB" b="0" dirty="0">
              <a:solidFill>
                <a:schemeClr val="tx1"/>
              </a:solidFill>
            </a:endParaRPr>
          </a:p>
          <a:p>
            <a:endParaRPr lang="en-GB" b="0" dirty="0">
              <a:solidFill>
                <a:schemeClr val="tx1"/>
              </a:solidFill>
            </a:endParaRPr>
          </a:p>
          <a:p>
            <a:endParaRPr lang="en-GB" dirty="0"/>
          </a:p>
        </p:txBody>
      </p:sp>
      <p:sp>
        <p:nvSpPr>
          <p:cNvPr id="4" name="Date Placeholder 3">
            <a:extLst>
              <a:ext uri="{FF2B5EF4-FFF2-40B4-BE49-F238E27FC236}">
                <a16:creationId xmlns:a16="http://schemas.microsoft.com/office/drawing/2014/main" id="{364DFBC6-F9FD-9BE1-F2FF-D198CF7A9870}"/>
              </a:ext>
            </a:extLst>
          </p:cNvPr>
          <p:cNvSpPr>
            <a:spLocks noGrp="1"/>
          </p:cNvSpPr>
          <p:nvPr>
            <p:ph type="dt" sz="half" idx="10"/>
          </p:nvPr>
        </p:nvSpPr>
        <p:spPr/>
        <p:txBody>
          <a:bodyPr/>
          <a:lstStyle/>
          <a:p>
            <a:fld id="{96900A26-9959-4361-8C8A-B0F0A1E3705D}" type="datetime3">
              <a:rPr lang="en-US" smtClean="0">
                <a:solidFill>
                  <a:srgbClr val="3F4548"/>
                </a:solidFill>
              </a:rPr>
              <a:t>27 March 2025</a:t>
            </a:fld>
            <a:endParaRPr lang="en-GB" dirty="0">
              <a:solidFill>
                <a:srgbClr val="3F4548"/>
              </a:solidFill>
            </a:endParaRPr>
          </a:p>
        </p:txBody>
      </p:sp>
      <p:sp>
        <p:nvSpPr>
          <p:cNvPr id="5" name="Slide Number Placeholder 4">
            <a:extLst>
              <a:ext uri="{FF2B5EF4-FFF2-40B4-BE49-F238E27FC236}">
                <a16:creationId xmlns:a16="http://schemas.microsoft.com/office/drawing/2014/main" id="{734508BC-EB3D-3434-1A09-ABF978A2C3C0}"/>
              </a:ext>
            </a:extLst>
          </p:cNvPr>
          <p:cNvSpPr>
            <a:spLocks noGrp="1"/>
          </p:cNvSpPr>
          <p:nvPr>
            <p:ph type="sldNum" sz="quarter" idx="12"/>
          </p:nvPr>
        </p:nvSpPr>
        <p:spPr/>
        <p:txBody>
          <a:bodyPr/>
          <a:lstStyle/>
          <a:p>
            <a:fld id="{FE8DA6AF-1811-4E27-A96F-54109F1D0275}" type="slidenum">
              <a:rPr lang="en-GB" smtClean="0"/>
              <a:pPr/>
              <a:t>13</a:t>
            </a:fld>
            <a:endParaRPr lang="en-GB" dirty="0"/>
          </a:p>
        </p:txBody>
      </p:sp>
      <p:grpSp>
        <p:nvGrpSpPr>
          <p:cNvPr id="6" name="Group 5">
            <a:extLst>
              <a:ext uri="{FF2B5EF4-FFF2-40B4-BE49-F238E27FC236}">
                <a16:creationId xmlns:a16="http://schemas.microsoft.com/office/drawing/2014/main" id="{2944F937-21F3-594A-F04E-BD8111A3324B}"/>
              </a:ext>
            </a:extLst>
          </p:cNvPr>
          <p:cNvGrpSpPr/>
          <p:nvPr/>
        </p:nvGrpSpPr>
        <p:grpSpPr>
          <a:xfrm>
            <a:off x="554647" y="4151897"/>
            <a:ext cx="10170504" cy="1823829"/>
            <a:chOff x="2719135" y="2024177"/>
            <a:chExt cx="9653286" cy="1820451"/>
          </a:xfrm>
        </p:grpSpPr>
        <p:sp>
          <p:nvSpPr>
            <p:cNvPr id="7" name="TextBox 6">
              <a:extLst>
                <a:ext uri="{FF2B5EF4-FFF2-40B4-BE49-F238E27FC236}">
                  <a16:creationId xmlns:a16="http://schemas.microsoft.com/office/drawing/2014/main" id="{368F1DA7-C0B9-97D0-5DA6-F7B31C0229A8}"/>
                </a:ext>
              </a:extLst>
            </p:cNvPr>
            <p:cNvSpPr txBox="1"/>
            <p:nvPr/>
          </p:nvSpPr>
          <p:spPr>
            <a:xfrm>
              <a:off x="2719135" y="2523640"/>
              <a:ext cx="9653286" cy="1320988"/>
            </a:xfrm>
            <a:prstGeom prst="rect">
              <a:avLst/>
            </a:prstGeom>
            <a:solidFill>
              <a:schemeClr val="accent2">
                <a:lumMod val="20000"/>
                <a:lumOff val="80000"/>
              </a:schemeClr>
            </a:solidFill>
            <a:ln>
              <a:noFill/>
            </a:ln>
          </p:spPr>
          <p:txBody>
            <a:bodyPr wrap="square" rtlCol="0">
              <a:spAutoFit/>
            </a:bodyPr>
            <a:lstStyle/>
            <a:p>
              <a:pPr algn="l"/>
              <a:r>
                <a:rPr lang="en-GB" sz="2000" dirty="0">
                  <a:solidFill>
                    <a:schemeClr val="accent1">
                      <a:lumMod val="50000"/>
                    </a:schemeClr>
                  </a:solidFill>
                </a:rPr>
                <a:t>To allow the </a:t>
              </a:r>
              <a:r>
                <a:rPr lang="en-GB" sz="2000" b="1" dirty="0">
                  <a:solidFill>
                    <a:schemeClr val="accent1">
                      <a:lumMod val="50000"/>
                    </a:schemeClr>
                  </a:solidFill>
                </a:rPr>
                <a:t>intended user </a:t>
              </a:r>
              <a:r>
                <a:rPr lang="en-GB" sz="2000" dirty="0">
                  <a:solidFill>
                    <a:schemeClr val="accent1">
                      <a:lumMod val="50000"/>
                    </a:schemeClr>
                  </a:solidFill>
                </a:rPr>
                <a:t>to place a high degree of reliance on </a:t>
              </a:r>
              <a:r>
                <a:rPr lang="en-GB" sz="2000" b="1" dirty="0">
                  <a:solidFill>
                    <a:schemeClr val="accent1">
                      <a:lumMod val="50000"/>
                    </a:schemeClr>
                  </a:solidFill>
                </a:rPr>
                <a:t>actuarial information</a:t>
              </a:r>
              <a:r>
                <a:rPr lang="en-GB" sz="2000" dirty="0">
                  <a:solidFill>
                    <a:schemeClr val="accent1">
                      <a:lumMod val="50000"/>
                    </a:schemeClr>
                  </a:solidFill>
                </a:rPr>
                <a:t>, practitioners must ensure the </a:t>
              </a:r>
              <a:r>
                <a:rPr lang="en-GB" sz="2000" b="1" dirty="0">
                  <a:solidFill>
                    <a:schemeClr val="accent1">
                      <a:lumMod val="50000"/>
                    </a:schemeClr>
                  </a:solidFill>
                </a:rPr>
                <a:t>actuarial information</a:t>
              </a:r>
              <a:r>
                <a:rPr lang="en-GB" sz="2000" dirty="0">
                  <a:solidFill>
                    <a:schemeClr val="accent1">
                      <a:lumMod val="50000"/>
                    </a:schemeClr>
                  </a:solidFill>
                </a:rPr>
                <a:t>, including the communication of any inherent uncertainty, is relevant, based on transparent and appropriate assumptions, complete and comprehensible. </a:t>
              </a:r>
            </a:p>
          </p:txBody>
        </p:sp>
        <p:sp>
          <p:nvSpPr>
            <p:cNvPr id="8" name="TextBox 7">
              <a:extLst>
                <a:ext uri="{FF2B5EF4-FFF2-40B4-BE49-F238E27FC236}">
                  <a16:creationId xmlns:a16="http://schemas.microsoft.com/office/drawing/2014/main" id="{2352E76E-7B3F-ED25-868E-AEAA0692DEB3}"/>
                </a:ext>
              </a:extLst>
            </p:cNvPr>
            <p:cNvSpPr txBox="1"/>
            <p:nvPr/>
          </p:nvSpPr>
          <p:spPr>
            <a:xfrm>
              <a:off x="2719135" y="2024177"/>
              <a:ext cx="2792971" cy="399305"/>
            </a:xfrm>
            <a:prstGeom prst="rect">
              <a:avLst/>
            </a:prstGeom>
            <a:noFill/>
          </p:spPr>
          <p:txBody>
            <a:bodyPr wrap="square">
              <a:spAutoFit/>
            </a:bodyPr>
            <a:lstStyle/>
            <a:p>
              <a:pPr>
                <a:lnSpc>
                  <a:spcPct val="108000"/>
                </a:lnSpc>
              </a:pPr>
              <a:r>
                <a:rPr lang="en-GB" sz="2000" b="1" dirty="0"/>
                <a:t>Reliability objective</a:t>
              </a:r>
            </a:p>
          </p:txBody>
        </p:sp>
      </p:grpSp>
    </p:spTree>
    <p:extLst>
      <p:ext uri="{BB962C8B-B14F-4D97-AF65-F5344CB8AC3E}">
        <p14:creationId xmlns:p14="http://schemas.microsoft.com/office/powerpoint/2010/main" val="135200237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7B9B34-EEF1-E132-97EC-4A4EB162A3E9}"/>
              </a:ext>
            </a:extLst>
          </p:cNvPr>
          <p:cNvSpPr>
            <a:spLocks noGrp="1"/>
          </p:cNvSpPr>
          <p:nvPr>
            <p:ph type="title"/>
          </p:nvPr>
        </p:nvSpPr>
        <p:spPr/>
        <p:txBody>
          <a:bodyPr/>
          <a:lstStyle/>
          <a:p>
            <a:r>
              <a:rPr lang="en-GB" dirty="0"/>
              <a:t>FRC Research: Use of AI and ML in UK actuarial work</a:t>
            </a:r>
          </a:p>
        </p:txBody>
      </p:sp>
      <p:sp>
        <p:nvSpPr>
          <p:cNvPr id="3" name="Date Placeholder 2">
            <a:extLst>
              <a:ext uri="{FF2B5EF4-FFF2-40B4-BE49-F238E27FC236}">
                <a16:creationId xmlns:a16="http://schemas.microsoft.com/office/drawing/2014/main" id="{BD1BB41B-6746-6106-A723-55FE1B59E2C8}"/>
              </a:ext>
            </a:extLst>
          </p:cNvPr>
          <p:cNvSpPr>
            <a:spLocks noGrp="1"/>
          </p:cNvSpPr>
          <p:nvPr>
            <p:ph type="dt" sz="half" idx="10"/>
          </p:nvPr>
        </p:nvSpPr>
        <p:spPr/>
        <p:txBody>
          <a:bodyPr/>
          <a:lstStyle/>
          <a:p>
            <a:pPr fontAlgn="base">
              <a:spcBef>
                <a:spcPct val="0"/>
              </a:spcBef>
              <a:spcAft>
                <a:spcPct val="0"/>
              </a:spcAft>
            </a:pPr>
            <a:fld id="{F48B328B-430D-4B5A-8221-2E8BFF6F69B5}" type="datetime3">
              <a:rPr lang="en-US" smtClean="0">
                <a:solidFill>
                  <a:srgbClr val="3F4548"/>
                </a:solidFill>
              </a:rPr>
              <a:t>27 March 2025</a:t>
            </a:fld>
            <a:endParaRPr lang="en-GB" dirty="0">
              <a:solidFill>
                <a:srgbClr val="3F4548"/>
              </a:solidFill>
            </a:endParaRPr>
          </a:p>
        </p:txBody>
      </p:sp>
      <p:sp>
        <p:nvSpPr>
          <p:cNvPr id="4" name="Slide Number Placeholder 3">
            <a:extLst>
              <a:ext uri="{FF2B5EF4-FFF2-40B4-BE49-F238E27FC236}">
                <a16:creationId xmlns:a16="http://schemas.microsoft.com/office/drawing/2014/main" id="{CDA38277-A168-9A5D-C24F-6F2986FD5C3C}"/>
              </a:ext>
            </a:extLst>
          </p:cNvPr>
          <p:cNvSpPr>
            <a:spLocks noGrp="1"/>
          </p:cNvSpPr>
          <p:nvPr>
            <p:ph type="sldNum" sz="quarter" idx="12"/>
          </p:nvPr>
        </p:nvSpPr>
        <p:spPr/>
        <p:txBody>
          <a:bodyPr/>
          <a:lstStyle/>
          <a:p>
            <a:pPr fontAlgn="base">
              <a:spcBef>
                <a:spcPct val="0"/>
              </a:spcBef>
              <a:spcAft>
                <a:spcPct val="0"/>
              </a:spcAft>
            </a:pPr>
            <a:fld id="{65C5C0B4-F90D-4B90-B187-E84366B07232}" type="slidenum">
              <a:rPr lang="en-GB" smtClean="0"/>
              <a:pPr fontAlgn="base">
                <a:spcBef>
                  <a:spcPct val="0"/>
                </a:spcBef>
                <a:spcAft>
                  <a:spcPct val="0"/>
                </a:spcAft>
              </a:pPr>
              <a:t>14</a:t>
            </a:fld>
            <a:endParaRPr lang="en-GB" dirty="0"/>
          </a:p>
        </p:txBody>
      </p:sp>
      <p:sp>
        <p:nvSpPr>
          <p:cNvPr id="6" name="Content Placeholder 4">
            <a:extLst>
              <a:ext uri="{FF2B5EF4-FFF2-40B4-BE49-F238E27FC236}">
                <a16:creationId xmlns:a16="http://schemas.microsoft.com/office/drawing/2014/main" id="{EFECE5DE-B11D-0D86-B7A1-F501B97893E3}"/>
              </a:ext>
            </a:extLst>
          </p:cNvPr>
          <p:cNvSpPr>
            <a:spLocks noGrp="1"/>
          </p:cNvSpPr>
          <p:nvPr>
            <p:ph idx="1"/>
          </p:nvPr>
        </p:nvSpPr>
        <p:spPr>
          <a:xfrm>
            <a:off x="512763" y="1557338"/>
            <a:ext cx="11152187" cy="4640262"/>
          </a:xfrm>
        </p:spPr>
        <p:txBody>
          <a:bodyPr/>
          <a:lstStyle/>
          <a:p>
            <a:r>
              <a:rPr lang="en-GB" sz="2000" dirty="0"/>
              <a:t>Published October 2023</a:t>
            </a:r>
          </a:p>
          <a:p>
            <a:r>
              <a:rPr lang="en-GB" sz="2000" dirty="0"/>
              <a:t>Commissioned by FRC / Carried out by GAD</a:t>
            </a:r>
          </a:p>
          <a:p>
            <a:r>
              <a:rPr lang="en-GB" sz="2000" dirty="0"/>
              <a:t>Survey and interviews in 2023H1</a:t>
            </a:r>
          </a:p>
          <a:p>
            <a:pPr lvl="1"/>
            <a:r>
              <a:rPr lang="en-GB" dirty="0"/>
              <a:t>104 respondents to survey</a:t>
            </a:r>
          </a:p>
          <a:p>
            <a:pPr lvl="1"/>
            <a:r>
              <a:rPr lang="en-GB" dirty="0"/>
              <a:t>37 interviewees</a:t>
            </a:r>
          </a:p>
          <a:p>
            <a:endParaRPr lang="en-GB" sz="2000" dirty="0"/>
          </a:p>
          <a:p>
            <a:r>
              <a:rPr lang="en-GB" sz="2000" dirty="0"/>
              <a:t>Main use in insurance pricing (particularly GI)</a:t>
            </a:r>
          </a:p>
          <a:p>
            <a:r>
              <a:rPr lang="en-GB" sz="2000" dirty="0"/>
              <a:t>Widespread plans to increase use of AI and ML</a:t>
            </a:r>
          </a:p>
          <a:p>
            <a:r>
              <a:rPr lang="en-GB" sz="2000" dirty="0"/>
              <a:t>Expanding use of LLMs</a:t>
            </a:r>
          </a:p>
          <a:p>
            <a:endParaRPr lang="en-GB" dirty="0"/>
          </a:p>
        </p:txBody>
      </p:sp>
      <p:pic>
        <p:nvPicPr>
          <p:cNvPr id="7" name="Picture 6">
            <a:extLst>
              <a:ext uri="{FF2B5EF4-FFF2-40B4-BE49-F238E27FC236}">
                <a16:creationId xmlns:a16="http://schemas.microsoft.com/office/drawing/2014/main" id="{7A04B949-F645-CE94-C148-7CEC50816ABD}"/>
              </a:ext>
            </a:extLst>
          </p:cNvPr>
          <p:cNvPicPr>
            <a:picLocks noChangeAspect="1"/>
          </p:cNvPicPr>
          <p:nvPr/>
        </p:nvPicPr>
        <p:blipFill>
          <a:blip r:embed="rId3"/>
          <a:stretch>
            <a:fillRect/>
          </a:stretch>
        </p:blipFill>
        <p:spPr>
          <a:xfrm>
            <a:off x="8248480" y="1492008"/>
            <a:ext cx="3333921" cy="4705592"/>
          </a:xfrm>
          <a:prstGeom prst="rect">
            <a:avLst/>
          </a:prstGeom>
        </p:spPr>
      </p:pic>
    </p:spTree>
    <p:extLst>
      <p:ext uri="{BB962C8B-B14F-4D97-AF65-F5344CB8AC3E}">
        <p14:creationId xmlns:p14="http://schemas.microsoft.com/office/powerpoint/2010/main" val="66668365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7971597-DBBD-3F1F-8062-0C92A3B000B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D0991A2-A4C1-41FF-B656-8BA240542D5A}"/>
              </a:ext>
            </a:extLst>
          </p:cNvPr>
          <p:cNvSpPr>
            <a:spLocks noGrp="1"/>
          </p:cNvSpPr>
          <p:nvPr>
            <p:ph type="title"/>
          </p:nvPr>
        </p:nvSpPr>
        <p:spPr>
          <a:xfrm>
            <a:off x="527055" y="404813"/>
            <a:ext cx="11055349" cy="1143000"/>
          </a:xfrm>
        </p:spPr>
        <p:txBody>
          <a:bodyPr wrap="square" anchor="ctr">
            <a:normAutofit/>
          </a:bodyPr>
          <a:lstStyle/>
          <a:p>
            <a:r>
              <a:rPr lang="en-GB" dirty="0"/>
              <a:t>POLL 3 – FRC Technical Actuarial Guidance: Models</a:t>
            </a:r>
            <a:br>
              <a:rPr lang="en-GB" dirty="0"/>
            </a:br>
            <a:r>
              <a:rPr lang="en-GB" dirty="0"/>
              <a:t>									 (Oct 2024)</a:t>
            </a:r>
          </a:p>
        </p:txBody>
      </p:sp>
      <p:sp>
        <p:nvSpPr>
          <p:cNvPr id="4" name="Date Placeholder 3">
            <a:extLst>
              <a:ext uri="{FF2B5EF4-FFF2-40B4-BE49-F238E27FC236}">
                <a16:creationId xmlns:a16="http://schemas.microsoft.com/office/drawing/2014/main" id="{0B67511F-D636-D9F3-71FB-A9D65FD9C47B}"/>
              </a:ext>
            </a:extLst>
          </p:cNvPr>
          <p:cNvSpPr>
            <a:spLocks noGrp="1"/>
          </p:cNvSpPr>
          <p:nvPr>
            <p:ph type="dt" sz="half" idx="10"/>
          </p:nvPr>
        </p:nvSpPr>
        <p:spPr>
          <a:xfrm>
            <a:off x="527054" y="6410325"/>
            <a:ext cx="2688166" cy="331788"/>
          </a:xfrm>
        </p:spPr>
        <p:txBody>
          <a:bodyPr wrap="square" anchor="t">
            <a:normAutofit/>
          </a:bodyPr>
          <a:lstStyle/>
          <a:p>
            <a:pPr>
              <a:spcAft>
                <a:spcPts val="600"/>
              </a:spcAft>
            </a:pPr>
            <a:fld id="{EBFDB5B7-6282-4E73-8E0B-1477A32C1A88}" type="datetime3">
              <a:rPr lang="en-US" smtClean="0">
                <a:solidFill>
                  <a:srgbClr val="3F4548"/>
                </a:solidFill>
              </a:rPr>
              <a:t>27 March 2025</a:t>
            </a:fld>
            <a:endParaRPr lang="en-GB" dirty="0">
              <a:solidFill>
                <a:srgbClr val="3F4548"/>
              </a:solidFill>
            </a:endParaRPr>
          </a:p>
        </p:txBody>
      </p:sp>
      <p:sp>
        <p:nvSpPr>
          <p:cNvPr id="5" name="Slide Number Placeholder 4">
            <a:extLst>
              <a:ext uri="{FF2B5EF4-FFF2-40B4-BE49-F238E27FC236}">
                <a16:creationId xmlns:a16="http://schemas.microsoft.com/office/drawing/2014/main" id="{158E55D8-5639-D96F-EFBD-9C4987BA95D8}"/>
              </a:ext>
            </a:extLst>
          </p:cNvPr>
          <p:cNvSpPr>
            <a:spLocks noGrp="1"/>
          </p:cNvSpPr>
          <p:nvPr>
            <p:ph type="sldNum" sz="quarter" idx="12"/>
          </p:nvPr>
        </p:nvSpPr>
        <p:spPr>
          <a:xfrm>
            <a:off x="10801353" y="6402396"/>
            <a:ext cx="863600" cy="339725"/>
          </a:xfrm>
        </p:spPr>
        <p:txBody>
          <a:bodyPr wrap="square" anchor="t">
            <a:normAutofit/>
          </a:bodyPr>
          <a:lstStyle/>
          <a:p>
            <a:pPr>
              <a:spcAft>
                <a:spcPts val="600"/>
              </a:spcAft>
            </a:pPr>
            <a:fld id="{FE8DA6AF-1811-4E27-A96F-54109F1D0275}" type="slidenum">
              <a:rPr lang="en-GB" smtClean="0"/>
              <a:pPr>
                <a:spcAft>
                  <a:spcPts val="600"/>
                </a:spcAft>
              </a:pPr>
              <a:t>15</a:t>
            </a:fld>
            <a:endParaRPr lang="en-GB" dirty="0"/>
          </a:p>
        </p:txBody>
      </p:sp>
      <p:graphicFrame>
        <p:nvGraphicFramePr>
          <p:cNvPr id="7" name="Content Placeholder 2">
            <a:extLst>
              <a:ext uri="{FF2B5EF4-FFF2-40B4-BE49-F238E27FC236}">
                <a16:creationId xmlns:a16="http://schemas.microsoft.com/office/drawing/2014/main" id="{0812589D-59E3-4780-668E-C0CCF18B6B12}"/>
              </a:ext>
            </a:extLst>
          </p:cNvPr>
          <p:cNvGraphicFramePr>
            <a:graphicFrameLocks noGrp="1"/>
          </p:cNvGraphicFramePr>
          <p:nvPr>
            <p:ph idx="1"/>
          </p:nvPr>
        </p:nvGraphicFramePr>
        <p:xfrm>
          <a:off x="512612" y="1556792"/>
          <a:ext cx="11152339" cy="46402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15819290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DD10D2-1F6D-3B7B-464C-674E1C0250A8}"/>
              </a:ext>
            </a:extLst>
          </p:cNvPr>
          <p:cNvSpPr>
            <a:spLocks noGrp="1"/>
          </p:cNvSpPr>
          <p:nvPr>
            <p:ph type="title"/>
          </p:nvPr>
        </p:nvSpPr>
        <p:spPr/>
        <p:txBody>
          <a:bodyPr/>
          <a:lstStyle/>
          <a:p>
            <a:r>
              <a:rPr lang="en-GB" dirty="0"/>
              <a:t>Technical Actuarial Guidance: Models</a:t>
            </a:r>
          </a:p>
        </p:txBody>
      </p:sp>
      <p:sp>
        <p:nvSpPr>
          <p:cNvPr id="3" name="Date Placeholder 2">
            <a:extLst>
              <a:ext uri="{FF2B5EF4-FFF2-40B4-BE49-F238E27FC236}">
                <a16:creationId xmlns:a16="http://schemas.microsoft.com/office/drawing/2014/main" id="{49D240D1-5780-E44B-A8D9-E7E99BD3863E}"/>
              </a:ext>
            </a:extLst>
          </p:cNvPr>
          <p:cNvSpPr>
            <a:spLocks noGrp="1"/>
          </p:cNvSpPr>
          <p:nvPr>
            <p:ph type="dt" sz="half" idx="10"/>
          </p:nvPr>
        </p:nvSpPr>
        <p:spPr/>
        <p:txBody>
          <a:bodyPr/>
          <a:lstStyle/>
          <a:p>
            <a:pPr fontAlgn="base">
              <a:spcBef>
                <a:spcPct val="0"/>
              </a:spcBef>
              <a:spcAft>
                <a:spcPct val="0"/>
              </a:spcAft>
            </a:pPr>
            <a:fld id="{F48B328B-430D-4B5A-8221-2E8BFF6F69B5}" type="datetime3">
              <a:rPr lang="en-US" smtClean="0">
                <a:solidFill>
                  <a:srgbClr val="3F4548"/>
                </a:solidFill>
              </a:rPr>
              <a:t>27 March 2025</a:t>
            </a:fld>
            <a:endParaRPr lang="en-GB" dirty="0">
              <a:solidFill>
                <a:srgbClr val="3F4548"/>
              </a:solidFill>
            </a:endParaRPr>
          </a:p>
        </p:txBody>
      </p:sp>
      <p:sp>
        <p:nvSpPr>
          <p:cNvPr id="4" name="Slide Number Placeholder 3">
            <a:extLst>
              <a:ext uri="{FF2B5EF4-FFF2-40B4-BE49-F238E27FC236}">
                <a16:creationId xmlns:a16="http://schemas.microsoft.com/office/drawing/2014/main" id="{0C4DEB00-601F-EC6C-CB37-FF8C8E625062}"/>
              </a:ext>
            </a:extLst>
          </p:cNvPr>
          <p:cNvSpPr>
            <a:spLocks noGrp="1"/>
          </p:cNvSpPr>
          <p:nvPr>
            <p:ph type="sldNum" sz="quarter" idx="12"/>
          </p:nvPr>
        </p:nvSpPr>
        <p:spPr/>
        <p:txBody>
          <a:bodyPr/>
          <a:lstStyle/>
          <a:p>
            <a:pPr fontAlgn="base">
              <a:spcBef>
                <a:spcPct val="0"/>
              </a:spcBef>
              <a:spcAft>
                <a:spcPct val="0"/>
              </a:spcAft>
            </a:pPr>
            <a:fld id="{65C5C0B4-F90D-4B90-B187-E84366B07232}" type="slidenum">
              <a:rPr lang="en-GB" smtClean="0"/>
              <a:pPr fontAlgn="base">
                <a:spcBef>
                  <a:spcPct val="0"/>
                </a:spcBef>
                <a:spcAft>
                  <a:spcPct val="0"/>
                </a:spcAft>
              </a:pPr>
              <a:t>16</a:t>
            </a:fld>
            <a:endParaRPr lang="en-GB" dirty="0"/>
          </a:p>
        </p:txBody>
      </p:sp>
      <p:sp>
        <p:nvSpPr>
          <p:cNvPr id="5" name="Content Placeholder 4">
            <a:extLst>
              <a:ext uri="{FF2B5EF4-FFF2-40B4-BE49-F238E27FC236}">
                <a16:creationId xmlns:a16="http://schemas.microsoft.com/office/drawing/2014/main" id="{4B07B832-974C-456C-C139-C90330DD69C6}"/>
              </a:ext>
            </a:extLst>
          </p:cNvPr>
          <p:cNvSpPr>
            <a:spLocks noGrp="1"/>
          </p:cNvSpPr>
          <p:nvPr>
            <p:ph idx="1"/>
          </p:nvPr>
        </p:nvSpPr>
        <p:spPr/>
        <p:txBody>
          <a:bodyPr/>
          <a:lstStyle/>
          <a:p>
            <a:r>
              <a:rPr lang="en-GB" sz="2000" dirty="0"/>
              <a:t>The FRC published Model Guidance in October 2024</a:t>
            </a:r>
          </a:p>
          <a:p>
            <a:pPr lvl="1"/>
            <a:r>
              <a:rPr lang="en-GB" dirty="0"/>
              <a:t>Revised version of Model Guidance from June 2023</a:t>
            </a:r>
          </a:p>
          <a:p>
            <a:r>
              <a:rPr lang="en-GB" sz="2000" dirty="0"/>
              <a:t>Aims to help</a:t>
            </a:r>
            <a:r>
              <a:rPr lang="en-GB" sz="2000" noProof="0" dirty="0"/>
              <a:t> practitioners comply with Principle 5 (Models) of TAS 100</a:t>
            </a:r>
            <a:endParaRPr lang="en-GB" sz="2000" dirty="0"/>
          </a:p>
          <a:p>
            <a:pPr marL="1587" indent="0" algn="ctr">
              <a:buNone/>
            </a:pPr>
            <a:endParaRPr lang="en-GB" sz="2000" noProof="0" dirty="0"/>
          </a:p>
          <a:p>
            <a:pPr marL="0" lvl="2" indent="0">
              <a:buNone/>
            </a:pPr>
            <a:endParaRPr lang="en-GB" noProof="0" dirty="0"/>
          </a:p>
          <a:p>
            <a:pPr lvl="4"/>
            <a:endParaRPr lang="en-GB" noProof="0" dirty="0"/>
          </a:p>
          <a:p>
            <a:endParaRPr lang="en-GB" dirty="0"/>
          </a:p>
        </p:txBody>
      </p:sp>
      <p:grpSp>
        <p:nvGrpSpPr>
          <p:cNvPr id="6" name="Group 5">
            <a:extLst>
              <a:ext uri="{FF2B5EF4-FFF2-40B4-BE49-F238E27FC236}">
                <a16:creationId xmlns:a16="http://schemas.microsoft.com/office/drawing/2014/main" id="{924F7CC4-47C8-0EDC-0764-9E277FF0AA13}"/>
              </a:ext>
            </a:extLst>
          </p:cNvPr>
          <p:cNvGrpSpPr/>
          <p:nvPr/>
        </p:nvGrpSpPr>
        <p:grpSpPr>
          <a:xfrm>
            <a:off x="682597" y="3262169"/>
            <a:ext cx="10170504" cy="1588249"/>
            <a:chOff x="675950" y="3028954"/>
            <a:chExt cx="10170504" cy="1588249"/>
          </a:xfrm>
        </p:grpSpPr>
        <p:sp>
          <p:nvSpPr>
            <p:cNvPr id="7" name="TextBox 6">
              <a:extLst>
                <a:ext uri="{FF2B5EF4-FFF2-40B4-BE49-F238E27FC236}">
                  <a16:creationId xmlns:a16="http://schemas.microsoft.com/office/drawing/2014/main" id="{E469F651-EC5C-E6B9-9B08-3DE5E5E86F2E}"/>
                </a:ext>
              </a:extLst>
            </p:cNvPr>
            <p:cNvSpPr txBox="1"/>
            <p:nvPr/>
          </p:nvSpPr>
          <p:spPr>
            <a:xfrm>
              <a:off x="675950" y="3416874"/>
              <a:ext cx="10170504" cy="1200329"/>
            </a:xfrm>
            <a:prstGeom prst="rect">
              <a:avLst/>
            </a:prstGeom>
            <a:solidFill>
              <a:schemeClr val="accent2">
                <a:lumMod val="20000"/>
                <a:lumOff val="80000"/>
              </a:schemeClr>
            </a:solidFill>
            <a:ln>
              <a:noFill/>
            </a:ln>
          </p:spPr>
          <p:txBody>
            <a:bodyPr wrap="square" rtlCol="0">
              <a:spAutoFit/>
            </a:bodyPr>
            <a:lstStyle/>
            <a:p>
              <a:r>
                <a:rPr lang="en-GB" sz="2400" dirty="0">
                  <a:solidFill>
                    <a:schemeClr val="accent1">
                      <a:lumMod val="50000"/>
                    </a:schemeClr>
                  </a:solidFill>
                </a:rPr>
                <a:t>Practitioners must ensure </a:t>
              </a:r>
              <a:r>
                <a:rPr lang="en-GB" sz="2400" b="1" dirty="0">
                  <a:solidFill>
                    <a:schemeClr val="accent1">
                      <a:lumMod val="50000"/>
                    </a:schemeClr>
                  </a:solidFill>
                </a:rPr>
                <a:t>models</a:t>
              </a:r>
              <a:r>
                <a:rPr lang="en-GB" sz="2400" dirty="0">
                  <a:solidFill>
                    <a:schemeClr val="accent1">
                      <a:lumMod val="50000"/>
                    </a:schemeClr>
                  </a:solidFill>
                </a:rPr>
                <a:t> used in their </a:t>
              </a:r>
              <a:r>
                <a:rPr lang="en-GB" sz="2400" b="1" dirty="0">
                  <a:solidFill>
                    <a:schemeClr val="accent1">
                      <a:lumMod val="50000"/>
                    </a:schemeClr>
                  </a:solidFill>
                </a:rPr>
                <a:t>technical actuarial work </a:t>
              </a:r>
              <a:r>
                <a:rPr lang="en-GB" sz="2400" dirty="0">
                  <a:solidFill>
                    <a:schemeClr val="accent1">
                      <a:lumMod val="50000"/>
                    </a:schemeClr>
                  </a:solidFill>
                </a:rPr>
                <a:t>are fit for purpose and subject to sufficient controls and testing, so that the </a:t>
              </a:r>
              <a:r>
                <a:rPr lang="en-GB" sz="2400" b="1" dirty="0">
                  <a:solidFill>
                    <a:schemeClr val="accent1">
                      <a:lumMod val="50000"/>
                    </a:schemeClr>
                  </a:solidFill>
                </a:rPr>
                <a:t>intended user </a:t>
              </a:r>
              <a:r>
                <a:rPr lang="en-GB" sz="2400" dirty="0">
                  <a:solidFill>
                    <a:schemeClr val="accent1">
                      <a:lumMod val="50000"/>
                    </a:schemeClr>
                  </a:solidFill>
                </a:rPr>
                <a:t>can rely on the resulting </a:t>
              </a:r>
              <a:r>
                <a:rPr lang="en-GB" sz="2400" b="1" dirty="0">
                  <a:solidFill>
                    <a:schemeClr val="accent1">
                      <a:lumMod val="50000"/>
                    </a:schemeClr>
                  </a:solidFill>
                </a:rPr>
                <a:t>actuarial information</a:t>
              </a:r>
              <a:r>
                <a:rPr lang="en-GB" sz="2400" dirty="0">
                  <a:solidFill>
                    <a:schemeClr val="accent1">
                      <a:lumMod val="50000"/>
                    </a:schemeClr>
                  </a:solidFill>
                </a:rPr>
                <a:t>. </a:t>
              </a:r>
            </a:p>
          </p:txBody>
        </p:sp>
        <p:sp>
          <p:nvSpPr>
            <p:cNvPr id="8" name="TextBox 7">
              <a:extLst>
                <a:ext uri="{FF2B5EF4-FFF2-40B4-BE49-F238E27FC236}">
                  <a16:creationId xmlns:a16="http://schemas.microsoft.com/office/drawing/2014/main" id="{23DBE209-F8F8-26A1-DC99-9F4215631F95}"/>
                </a:ext>
              </a:extLst>
            </p:cNvPr>
            <p:cNvSpPr txBox="1"/>
            <p:nvPr/>
          </p:nvSpPr>
          <p:spPr>
            <a:xfrm>
              <a:off x="675950" y="3028954"/>
              <a:ext cx="2942617" cy="400046"/>
            </a:xfrm>
            <a:prstGeom prst="rect">
              <a:avLst/>
            </a:prstGeom>
            <a:noFill/>
          </p:spPr>
          <p:txBody>
            <a:bodyPr wrap="square">
              <a:spAutoFit/>
            </a:bodyPr>
            <a:lstStyle/>
            <a:p>
              <a:pPr>
                <a:lnSpc>
                  <a:spcPct val="108000"/>
                </a:lnSpc>
              </a:pPr>
              <a:r>
                <a:rPr lang="en-GB" sz="2000" b="1" dirty="0"/>
                <a:t>Principle 5 Models</a:t>
              </a:r>
            </a:p>
          </p:txBody>
        </p:sp>
      </p:grpSp>
    </p:spTree>
    <p:extLst>
      <p:ext uri="{BB962C8B-B14F-4D97-AF65-F5344CB8AC3E}">
        <p14:creationId xmlns:p14="http://schemas.microsoft.com/office/powerpoint/2010/main" val="101671898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080D09-265F-78F4-7C10-F04500F94966}"/>
              </a:ext>
            </a:extLst>
          </p:cNvPr>
          <p:cNvSpPr>
            <a:spLocks noGrp="1"/>
          </p:cNvSpPr>
          <p:nvPr>
            <p:ph type="title"/>
          </p:nvPr>
        </p:nvSpPr>
        <p:spPr/>
        <p:txBody>
          <a:bodyPr/>
          <a:lstStyle/>
          <a:p>
            <a:r>
              <a:rPr lang="en-GB" noProof="0" dirty="0"/>
              <a:t>Aims and </a:t>
            </a:r>
            <a:r>
              <a:rPr lang="en-GB" dirty="0"/>
              <a:t>process</a:t>
            </a:r>
            <a:r>
              <a:rPr lang="en-GB" noProof="0" dirty="0"/>
              <a:t> of updated Models guidance</a:t>
            </a:r>
            <a:endParaRPr lang="en-GB" dirty="0"/>
          </a:p>
        </p:txBody>
      </p:sp>
      <p:sp>
        <p:nvSpPr>
          <p:cNvPr id="3" name="Date Placeholder 2">
            <a:extLst>
              <a:ext uri="{FF2B5EF4-FFF2-40B4-BE49-F238E27FC236}">
                <a16:creationId xmlns:a16="http://schemas.microsoft.com/office/drawing/2014/main" id="{198C0EE6-49D7-B342-51BF-851E08C60A9D}"/>
              </a:ext>
            </a:extLst>
          </p:cNvPr>
          <p:cNvSpPr>
            <a:spLocks noGrp="1"/>
          </p:cNvSpPr>
          <p:nvPr>
            <p:ph type="dt" sz="half" idx="10"/>
          </p:nvPr>
        </p:nvSpPr>
        <p:spPr/>
        <p:txBody>
          <a:bodyPr/>
          <a:lstStyle/>
          <a:p>
            <a:pPr fontAlgn="base">
              <a:spcBef>
                <a:spcPct val="0"/>
              </a:spcBef>
              <a:spcAft>
                <a:spcPct val="0"/>
              </a:spcAft>
            </a:pPr>
            <a:fld id="{F48B328B-430D-4B5A-8221-2E8BFF6F69B5}" type="datetime3">
              <a:rPr lang="en-US" smtClean="0">
                <a:solidFill>
                  <a:srgbClr val="3F4548"/>
                </a:solidFill>
              </a:rPr>
              <a:t>27 March 2025</a:t>
            </a:fld>
            <a:endParaRPr lang="en-GB" dirty="0">
              <a:solidFill>
                <a:srgbClr val="3F4548"/>
              </a:solidFill>
            </a:endParaRPr>
          </a:p>
        </p:txBody>
      </p:sp>
      <p:sp>
        <p:nvSpPr>
          <p:cNvPr id="4" name="Slide Number Placeholder 3">
            <a:extLst>
              <a:ext uri="{FF2B5EF4-FFF2-40B4-BE49-F238E27FC236}">
                <a16:creationId xmlns:a16="http://schemas.microsoft.com/office/drawing/2014/main" id="{242E0C53-8679-5B1C-E8E8-ACF3AF1D0E24}"/>
              </a:ext>
            </a:extLst>
          </p:cNvPr>
          <p:cNvSpPr>
            <a:spLocks noGrp="1"/>
          </p:cNvSpPr>
          <p:nvPr>
            <p:ph type="sldNum" sz="quarter" idx="12"/>
          </p:nvPr>
        </p:nvSpPr>
        <p:spPr/>
        <p:txBody>
          <a:bodyPr/>
          <a:lstStyle/>
          <a:p>
            <a:pPr fontAlgn="base">
              <a:spcBef>
                <a:spcPct val="0"/>
              </a:spcBef>
              <a:spcAft>
                <a:spcPct val="0"/>
              </a:spcAft>
            </a:pPr>
            <a:fld id="{65C5C0B4-F90D-4B90-B187-E84366B07232}" type="slidenum">
              <a:rPr lang="en-GB" smtClean="0"/>
              <a:pPr fontAlgn="base">
                <a:spcBef>
                  <a:spcPct val="0"/>
                </a:spcBef>
                <a:spcAft>
                  <a:spcPct val="0"/>
                </a:spcAft>
              </a:pPr>
              <a:t>17</a:t>
            </a:fld>
            <a:endParaRPr lang="en-GB" dirty="0"/>
          </a:p>
        </p:txBody>
      </p:sp>
      <p:sp>
        <p:nvSpPr>
          <p:cNvPr id="6" name="Content Placeholder 5">
            <a:extLst>
              <a:ext uri="{FF2B5EF4-FFF2-40B4-BE49-F238E27FC236}">
                <a16:creationId xmlns:a16="http://schemas.microsoft.com/office/drawing/2014/main" id="{54045DEB-48DC-A31B-7037-8269613B5925}"/>
              </a:ext>
            </a:extLst>
          </p:cNvPr>
          <p:cNvSpPr txBox="1">
            <a:spLocks noGrp="1"/>
          </p:cNvSpPr>
          <p:nvPr>
            <p:ph idx="1"/>
          </p:nvPr>
        </p:nvSpPr>
        <p:spPr>
          <a:xfrm>
            <a:off x="512763" y="1604230"/>
            <a:ext cx="11152187" cy="4640262"/>
          </a:xfrm>
          <a:prstGeom prst="rect">
            <a:avLst/>
          </a:prstGeom>
          <a:noFill/>
        </p:spPr>
        <p:txBody>
          <a:bodyPr wrap="square" rtlCol="0">
            <a:spAutoFit/>
          </a:bodyPr>
          <a:lstStyle/>
          <a:p>
            <a:r>
              <a:rPr lang="en-GB" sz="2000" dirty="0"/>
              <a:t>In the context of AI and ML in technical actuarial work</a:t>
            </a:r>
          </a:p>
        </p:txBody>
      </p:sp>
      <p:graphicFrame>
        <p:nvGraphicFramePr>
          <p:cNvPr id="7" name="Diagram 6">
            <a:extLst>
              <a:ext uri="{FF2B5EF4-FFF2-40B4-BE49-F238E27FC236}">
                <a16:creationId xmlns:a16="http://schemas.microsoft.com/office/drawing/2014/main" id="{80F756A6-84AC-6EE5-5BD1-2D4CE1F92961}"/>
              </a:ext>
            </a:extLst>
          </p:cNvPr>
          <p:cNvGraphicFramePr/>
          <p:nvPr>
            <p:extLst>
              <p:ext uri="{D42A27DB-BD31-4B8C-83A1-F6EECF244321}">
                <p14:modId xmlns:p14="http://schemas.microsoft.com/office/powerpoint/2010/main" val="3241251969"/>
              </p:ext>
            </p:extLst>
          </p:nvPr>
        </p:nvGraphicFramePr>
        <p:xfrm>
          <a:off x="432996" y="1723278"/>
          <a:ext cx="11149405" cy="525195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23811409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9A2502-CB44-C4F8-498C-0E08EEE60C98}"/>
              </a:ext>
            </a:extLst>
          </p:cNvPr>
          <p:cNvSpPr>
            <a:spLocks noGrp="1"/>
          </p:cNvSpPr>
          <p:nvPr>
            <p:ph type="title"/>
          </p:nvPr>
        </p:nvSpPr>
        <p:spPr/>
        <p:txBody>
          <a:bodyPr/>
          <a:lstStyle/>
          <a:p>
            <a:r>
              <a:rPr lang="en-GB" dirty="0"/>
              <a:t>New examples – Model bias</a:t>
            </a:r>
          </a:p>
        </p:txBody>
      </p:sp>
      <p:sp>
        <p:nvSpPr>
          <p:cNvPr id="3" name="Date Placeholder 2">
            <a:extLst>
              <a:ext uri="{FF2B5EF4-FFF2-40B4-BE49-F238E27FC236}">
                <a16:creationId xmlns:a16="http://schemas.microsoft.com/office/drawing/2014/main" id="{F02514E1-B179-4D81-2815-82D83E230893}"/>
              </a:ext>
            </a:extLst>
          </p:cNvPr>
          <p:cNvSpPr>
            <a:spLocks noGrp="1"/>
          </p:cNvSpPr>
          <p:nvPr>
            <p:ph type="dt" sz="half" idx="10"/>
          </p:nvPr>
        </p:nvSpPr>
        <p:spPr/>
        <p:txBody>
          <a:bodyPr/>
          <a:lstStyle/>
          <a:p>
            <a:pPr fontAlgn="base">
              <a:spcBef>
                <a:spcPct val="0"/>
              </a:spcBef>
              <a:spcAft>
                <a:spcPct val="0"/>
              </a:spcAft>
            </a:pPr>
            <a:fld id="{F48B328B-430D-4B5A-8221-2E8BFF6F69B5}" type="datetime3">
              <a:rPr lang="en-US" smtClean="0">
                <a:solidFill>
                  <a:srgbClr val="3F4548"/>
                </a:solidFill>
              </a:rPr>
              <a:t>27 March 2025</a:t>
            </a:fld>
            <a:endParaRPr lang="en-GB" dirty="0">
              <a:solidFill>
                <a:srgbClr val="3F4548"/>
              </a:solidFill>
            </a:endParaRPr>
          </a:p>
        </p:txBody>
      </p:sp>
      <p:sp>
        <p:nvSpPr>
          <p:cNvPr id="4" name="Slide Number Placeholder 3">
            <a:extLst>
              <a:ext uri="{FF2B5EF4-FFF2-40B4-BE49-F238E27FC236}">
                <a16:creationId xmlns:a16="http://schemas.microsoft.com/office/drawing/2014/main" id="{1B1B4809-D2A1-A6C2-9010-F31D6964F8E6}"/>
              </a:ext>
            </a:extLst>
          </p:cNvPr>
          <p:cNvSpPr>
            <a:spLocks noGrp="1"/>
          </p:cNvSpPr>
          <p:nvPr>
            <p:ph type="sldNum" sz="quarter" idx="12"/>
          </p:nvPr>
        </p:nvSpPr>
        <p:spPr/>
        <p:txBody>
          <a:bodyPr/>
          <a:lstStyle/>
          <a:p>
            <a:pPr fontAlgn="base">
              <a:spcBef>
                <a:spcPct val="0"/>
              </a:spcBef>
              <a:spcAft>
                <a:spcPct val="0"/>
              </a:spcAft>
            </a:pPr>
            <a:fld id="{65C5C0B4-F90D-4B90-B187-E84366B07232}" type="slidenum">
              <a:rPr lang="en-GB" smtClean="0"/>
              <a:pPr fontAlgn="base">
                <a:spcBef>
                  <a:spcPct val="0"/>
                </a:spcBef>
                <a:spcAft>
                  <a:spcPct val="0"/>
                </a:spcAft>
              </a:pPr>
              <a:t>18</a:t>
            </a:fld>
            <a:endParaRPr lang="en-GB" dirty="0"/>
          </a:p>
        </p:txBody>
      </p:sp>
      <p:sp>
        <p:nvSpPr>
          <p:cNvPr id="5" name="Content Placeholder 4">
            <a:extLst>
              <a:ext uri="{FF2B5EF4-FFF2-40B4-BE49-F238E27FC236}">
                <a16:creationId xmlns:a16="http://schemas.microsoft.com/office/drawing/2014/main" id="{D4CC84A9-567E-C575-69B7-9C14EAE6483A}"/>
              </a:ext>
            </a:extLst>
          </p:cNvPr>
          <p:cNvSpPr>
            <a:spLocks noGrp="1"/>
          </p:cNvSpPr>
          <p:nvPr>
            <p:ph idx="1"/>
          </p:nvPr>
        </p:nvSpPr>
        <p:spPr/>
        <p:txBody>
          <a:bodyPr/>
          <a:lstStyle/>
          <a:p>
            <a:endParaRPr lang="en-GB" dirty="0"/>
          </a:p>
        </p:txBody>
      </p:sp>
      <p:sp>
        <p:nvSpPr>
          <p:cNvPr id="6" name="TextBox 5">
            <a:extLst>
              <a:ext uri="{FF2B5EF4-FFF2-40B4-BE49-F238E27FC236}">
                <a16:creationId xmlns:a16="http://schemas.microsoft.com/office/drawing/2014/main" id="{BBB6A22E-F97C-95DE-0D09-FFF250973953}"/>
              </a:ext>
            </a:extLst>
          </p:cNvPr>
          <p:cNvSpPr txBox="1"/>
          <p:nvPr/>
        </p:nvSpPr>
        <p:spPr>
          <a:xfrm>
            <a:off x="9202855" y="369710"/>
            <a:ext cx="2498103" cy="923330"/>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en-GB" sz="1800" dirty="0">
                <a:solidFill>
                  <a:srgbClr val="343433"/>
                </a:solidFill>
                <a:effectLst/>
                <a:latin typeface="+mn-lt"/>
                <a:ea typeface="+mn-ea"/>
                <a:cs typeface="+mn-cs"/>
              </a:rPr>
              <a:t>Data P3.2</a:t>
            </a:r>
          </a:p>
          <a:p>
            <a:r>
              <a:rPr lang="en-GB" sz="1800" dirty="0">
                <a:solidFill>
                  <a:srgbClr val="343433"/>
                </a:solidFill>
                <a:effectLst/>
                <a:latin typeface="+mn-lt"/>
                <a:ea typeface="+mn-ea"/>
                <a:cs typeface="+mn-cs"/>
              </a:rPr>
              <a:t>Models P5.3 A5.2 A5.3</a:t>
            </a:r>
          </a:p>
          <a:p>
            <a:r>
              <a:rPr lang="en-GB" sz="1800" dirty="0">
                <a:solidFill>
                  <a:srgbClr val="343433"/>
                </a:solidFill>
                <a:effectLst/>
                <a:latin typeface="+mn-lt"/>
                <a:ea typeface="+mn-ea"/>
                <a:cs typeface="+mn-cs"/>
              </a:rPr>
              <a:t>Communications P7.2</a:t>
            </a:r>
          </a:p>
        </p:txBody>
      </p:sp>
      <p:graphicFrame>
        <p:nvGraphicFramePr>
          <p:cNvPr id="9" name="Content Placeholder 7">
            <a:extLst>
              <a:ext uri="{FF2B5EF4-FFF2-40B4-BE49-F238E27FC236}">
                <a16:creationId xmlns:a16="http://schemas.microsoft.com/office/drawing/2014/main" id="{3D6F312D-8862-1558-406A-EDB052038B3D}"/>
              </a:ext>
            </a:extLst>
          </p:cNvPr>
          <p:cNvGraphicFramePr>
            <a:graphicFrameLocks/>
          </p:cNvGraphicFramePr>
          <p:nvPr>
            <p:extLst>
              <p:ext uri="{D42A27DB-BD31-4B8C-83A1-F6EECF244321}">
                <p14:modId xmlns:p14="http://schemas.microsoft.com/office/powerpoint/2010/main" val="17304167"/>
              </p:ext>
            </p:extLst>
          </p:nvPr>
        </p:nvGraphicFramePr>
        <p:xfrm>
          <a:off x="429104" y="1528345"/>
          <a:ext cx="11271854" cy="4685828"/>
        </p:xfrm>
        <a:graphic>
          <a:graphicData uri="http://schemas.openxmlformats.org/drawingml/2006/table">
            <a:tbl>
              <a:tblPr firstCol="1" bandRow="1">
                <a:tableStyleId>{5C22544A-7EE6-4342-B048-85BDC9FD1C3A}</a:tableStyleId>
              </a:tblPr>
              <a:tblGrid>
                <a:gridCol w="1655190">
                  <a:extLst>
                    <a:ext uri="{9D8B030D-6E8A-4147-A177-3AD203B41FA5}">
                      <a16:colId xmlns:a16="http://schemas.microsoft.com/office/drawing/2014/main" val="3820725644"/>
                    </a:ext>
                  </a:extLst>
                </a:gridCol>
                <a:gridCol w="9616664">
                  <a:extLst>
                    <a:ext uri="{9D8B030D-6E8A-4147-A177-3AD203B41FA5}">
                      <a16:colId xmlns:a16="http://schemas.microsoft.com/office/drawing/2014/main" val="3403448182"/>
                    </a:ext>
                  </a:extLst>
                </a:gridCol>
              </a:tblGrid>
              <a:tr h="851629">
                <a:tc>
                  <a:txBody>
                    <a:bodyPr/>
                    <a:lstStyle/>
                    <a:p>
                      <a:r>
                        <a:rPr lang="en-GB" sz="1800" dirty="0"/>
                        <a:t>Scenario</a:t>
                      </a:r>
                    </a:p>
                  </a:txBody>
                  <a:tcPr marL="91610" marR="91610" marT="45805" marB="45805">
                    <a:solidFill>
                      <a:schemeClr val="accent3"/>
                    </a:solidFill>
                  </a:tcPr>
                </a:tc>
                <a:tc>
                  <a:txBody>
                    <a:bodyPr/>
                    <a:lstStyle/>
                    <a:p>
                      <a:r>
                        <a:rPr lang="en-GB" sz="1800" dirty="0">
                          <a:solidFill>
                            <a:srgbClr val="343433"/>
                          </a:solidFill>
                          <a:effectLst/>
                          <a:latin typeface="+mn-lt"/>
                          <a:ea typeface="+mn-ea"/>
                          <a:cs typeface="+mn-cs"/>
                        </a:rPr>
                        <a:t>Modelling exercise to support pricing framework for a motor insurer</a:t>
                      </a:r>
                    </a:p>
                    <a:p>
                      <a:pPr marL="644525" lvl="3" indent="-285750" algn="l" defTabSz="914400" rtl="0" eaLnBrk="1" fontAlgn="ctr" latinLnBrk="0" hangingPunct="1">
                        <a:lnSpc>
                          <a:spcPct val="108000"/>
                        </a:lnSpc>
                        <a:buClr>
                          <a:schemeClr val="accent1"/>
                        </a:buClr>
                        <a:buFont typeface="Arial" panose="020B0604020202020204" pitchFamily="34" charset="0"/>
                        <a:buChar char="–"/>
                      </a:pPr>
                      <a:r>
                        <a:rPr lang="en-GB" sz="1800" kern="1200" dirty="0">
                          <a:solidFill>
                            <a:srgbClr val="343433"/>
                          </a:solidFill>
                          <a:latin typeface="+mn-lt"/>
                          <a:ea typeface="+mn-ea"/>
                          <a:cs typeface="+mn-cs"/>
                        </a:rPr>
                        <a:t>focusing on data and model bias</a:t>
                      </a:r>
                    </a:p>
                  </a:txBody>
                  <a:tcPr marL="91610" marR="91610" marT="45805" marB="45805">
                    <a:solidFill>
                      <a:srgbClr val="DEDEDE"/>
                    </a:solidFill>
                  </a:tcPr>
                </a:tc>
                <a:extLst>
                  <a:ext uri="{0D108BD9-81ED-4DB2-BD59-A6C34878D82A}">
                    <a16:rowId xmlns:a16="http://schemas.microsoft.com/office/drawing/2014/main" val="3550311551"/>
                  </a:ext>
                </a:extLst>
              </a:tr>
              <a:tr h="2265409">
                <a:tc>
                  <a:txBody>
                    <a:bodyPr/>
                    <a:lstStyle/>
                    <a:p>
                      <a:r>
                        <a:rPr lang="en-GB" sz="1800" dirty="0"/>
                        <a:t>Approach of practitioner</a:t>
                      </a:r>
                    </a:p>
                  </a:txBody>
                  <a:tcPr marL="91610" marR="91610" marT="45805" marB="45805">
                    <a:solidFill>
                      <a:schemeClr val="accent4"/>
                    </a:solidFill>
                  </a:tcPr>
                </a:tc>
                <a:tc>
                  <a:txBody>
                    <a:bodyPr/>
                    <a:lstStyle/>
                    <a:p>
                      <a:pPr marL="285750" lvl="1" indent="-285750" rtl="0" eaLnBrk="1" fontAlgn="ctr" hangingPunct="1">
                        <a:lnSpc>
                          <a:spcPct val="108000"/>
                        </a:lnSpc>
                        <a:spcAft>
                          <a:spcPts val="600"/>
                        </a:spcAft>
                        <a:buClr>
                          <a:schemeClr val="accent1"/>
                        </a:buClr>
                        <a:buFont typeface="Arial" panose="020B0604020202020204" pitchFamily="34" charset="0"/>
                        <a:buChar char="•"/>
                      </a:pPr>
                      <a:r>
                        <a:rPr lang="en-GB" sz="1800" dirty="0">
                          <a:solidFill>
                            <a:srgbClr val="343433"/>
                          </a:solidFill>
                          <a:latin typeface="+mn-lt"/>
                          <a:ea typeface="+mn-ea"/>
                          <a:cs typeface="+mn-cs"/>
                        </a:rPr>
                        <a:t>Decides to document causal relationships</a:t>
                      </a:r>
                    </a:p>
                    <a:p>
                      <a:pPr marL="9525" lvl="1" indent="-285750" rtl="0" eaLnBrk="1" fontAlgn="ctr" hangingPunct="1">
                        <a:lnSpc>
                          <a:spcPct val="108000"/>
                        </a:lnSpc>
                        <a:spcAft>
                          <a:spcPts val="600"/>
                        </a:spcAft>
                        <a:buClr>
                          <a:schemeClr val="accent1"/>
                        </a:buClr>
                        <a:buFont typeface="Arial" panose="020B0604020202020204" pitchFamily="34" charset="0"/>
                        <a:buChar char="•"/>
                      </a:pPr>
                      <a:r>
                        <a:rPr lang="en-GB" sz="1800" dirty="0">
                          <a:solidFill>
                            <a:srgbClr val="343433"/>
                          </a:solidFill>
                          <a:latin typeface="+mn-lt"/>
                          <a:ea typeface="+mn-ea"/>
                          <a:cs typeface="+mn-cs"/>
                        </a:rPr>
                        <a:t>Analyses results of testing set </a:t>
                      </a:r>
                      <a:r>
                        <a:rPr lang="en-GB" sz="1800" b="1" dirty="0">
                          <a:solidFill>
                            <a:srgbClr val="343433"/>
                          </a:solidFill>
                          <a:latin typeface="+mn-lt"/>
                          <a:ea typeface="+mn-ea"/>
                          <a:cs typeface="+mn-cs"/>
                        </a:rPr>
                        <a:t>across sub-groups </a:t>
                      </a:r>
                    </a:p>
                    <a:p>
                      <a:pPr marL="644525" lvl="3" indent="-285750" rtl="0" eaLnBrk="1" fontAlgn="ctr" hangingPunct="1">
                        <a:lnSpc>
                          <a:spcPct val="108000"/>
                        </a:lnSpc>
                        <a:spcAft>
                          <a:spcPts val="600"/>
                        </a:spcAft>
                        <a:buClr>
                          <a:schemeClr val="accent1"/>
                        </a:buClr>
                        <a:buFont typeface="Arial" panose="020B0604020202020204" pitchFamily="34" charset="0"/>
                        <a:buChar char="–"/>
                      </a:pPr>
                      <a:r>
                        <a:rPr lang="en-GB" sz="1800" dirty="0">
                          <a:solidFill>
                            <a:srgbClr val="343433"/>
                          </a:solidFill>
                          <a:latin typeface="+mn-lt"/>
                          <a:ea typeface="+mn-ea"/>
                          <a:cs typeface="+mn-cs"/>
                        </a:rPr>
                        <a:t>actual vs predicted claims costs  </a:t>
                      </a:r>
                      <a:r>
                        <a:rPr lang="en-GB" sz="1800" dirty="0">
                          <a:solidFill>
                            <a:srgbClr val="343433"/>
                          </a:solidFill>
                          <a:latin typeface="+mn-lt"/>
                          <a:ea typeface="+mn-ea"/>
                          <a:cs typeface="+mn-cs"/>
                          <a:sym typeface="Symbol" panose="05050102010706020507" pitchFamily="18" charset="2"/>
                        </a:rPr>
                        <a:t></a:t>
                      </a:r>
                      <a:r>
                        <a:rPr lang="en-GB" sz="1800" dirty="0">
                          <a:solidFill>
                            <a:srgbClr val="343433"/>
                          </a:solidFill>
                          <a:latin typeface="+mn-lt"/>
                          <a:ea typeface="+mn-ea"/>
                          <a:cs typeface="+mn-cs"/>
                        </a:rPr>
                        <a:t> possible unbalanced results</a:t>
                      </a:r>
                    </a:p>
                    <a:p>
                      <a:pPr marL="644525" lvl="3" indent="-285750" rtl="0" eaLnBrk="1" fontAlgn="ctr" hangingPunct="1">
                        <a:lnSpc>
                          <a:spcPct val="108000"/>
                        </a:lnSpc>
                        <a:spcAft>
                          <a:spcPts val="600"/>
                        </a:spcAft>
                        <a:buClr>
                          <a:schemeClr val="accent1"/>
                        </a:buClr>
                        <a:buFont typeface="Arial" panose="020B0604020202020204" pitchFamily="34" charset="0"/>
                        <a:buChar char="–"/>
                      </a:pPr>
                      <a:r>
                        <a:rPr lang="en-GB" sz="1800" dirty="0">
                          <a:solidFill>
                            <a:srgbClr val="343433"/>
                          </a:solidFill>
                          <a:latin typeface="+mn-lt"/>
                          <a:ea typeface="+mn-ea"/>
                          <a:cs typeface="+mn-cs"/>
                        </a:rPr>
                        <a:t>average predicted claims costs   </a:t>
                      </a:r>
                      <a:r>
                        <a:rPr lang="en-GB" sz="1800" dirty="0">
                          <a:solidFill>
                            <a:srgbClr val="343433"/>
                          </a:solidFill>
                          <a:latin typeface="+mn-lt"/>
                          <a:ea typeface="+mn-ea"/>
                          <a:cs typeface="+mn-cs"/>
                          <a:sym typeface="Symbol" panose="05050102010706020507" pitchFamily="18" charset="2"/>
                        </a:rPr>
                        <a:t> </a:t>
                      </a:r>
                      <a:r>
                        <a:rPr lang="en-GB" sz="1800" dirty="0">
                          <a:solidFill>
                            <a:srgbClr val="343433"/>
                          </a:solidFill>
                          <a:latin typeface="+mn-lt"/>
                          <a:ea typeface="+mn-ea"/>
                          <a:cs typeface="+mn-cs"/>
                        </a:rPr>
                        <a:t>possible disparate outcomes </a:t>
                      </a:r>
                      <a:br>
                        <a:rPr lang="en-GB" sz="1800" dirty="0">
                          <a:solidFill>
                            <a:srgbClr val="343433"/>
                          </a:solidFill>
                          <a:latin typeface="+mn-lt"/>
                          <a:ea typeface="+mn-ea"/>
                          <a:cs typeface="+mn-cs"/>
                        </a:rPr>
                      </a:br>
                      <a:r>
                        <a:rPr lang="en-GB" sz="1800" dirty="0">
                          <a:solidFill>
                            <a:srgbClr val="343433"/>
                          </a:solidFill>
                          <a:latin typeface="+mn-lt"/>
                          <a:ea typeface="+mn-ea"/>
                          <a:cs typeface="+mn-cs"/>
                        </a:rPr>
                        <a:t>                                                         communicates this to the intended user.</a:t>
                      </a:r>
                      <a:endParaRPr lang="en-GB" sz="1800" dirty="0">
                        <a:solidFill>
                          <a:srgbClr val="343433"/>
                        </a:solidFill>
                      </a:endParaRPr>
                    </a:p>
                  </a:txBody>
                  <a:tcPr marL="91610" marR="91610" marT="45805" marB="45805">
                    <a:solidFill>
                      <a:srgbClr val="F0F0F0"/>
                    </a:solidFill>
                  </a:tcPr>
                </a:tc>
                <a:extLst>
                  <a:ext uri="{0D108BD9-81ED-4DB2-BD59-A6C34878D82A}">
                    <a16:rowId xmlns:a16="http://schemas.microsoft.com/office/drawing/2014/main" val="689971299"/>
                  </a:ext>
                </a:extLst>
              </a:tr>
              <a:tr h="1568790">
                <a:tc>
                  <a:txBody>
                    <a:bodyPr/>
                    <a:lstStyle/>
                    <a:p>
                      <a:r>
                        <a:rPr lang="en-GB" sz="1800" dirty="0"/>
                        <a:t>Key takeaways</a:t>
                      </a:r>
                    </a:p>
                  </a:txBody>
                  <a:tcPr marL="91610" marR="91610" marT="45805" marB="45805">
                    <a:solidFill>
                      <a:schemeClr val="accent5"/>
                    </a:solidFill>
                  </a:tcPr>
                </a:tc>
                <a:tc>
                  <a:txBody>
                    <a:bodyPr/>
                    <a:lstStyle/>
                    <a:p>
                      <a:pPr marL="285750" lvl="1" indent="-285750" algn="l" rtl="0" eaLnBrk="1" fontAlgn="ctr" hangingPunct="1">
                        <a:lnSpc>
                          <a:spcPct val="108000"/>
                        </a:lnSpc>
                        <a:spcAft>
                          <a:spcPts val="600"/>
                        </a:spcAft>
                        <a:buClr>
                          <a:schemeClr val="accent1"/>
                        </a:buClr>
                        <a:buFont typeface="Arial" panose="020B0604020202020204" pitchFamily="34" charset="0"/>
                        <a:buChar char="•"/>
                      </a:pPr>
                      <a:r>
                        <a:rPr lang="en-GB" sz="1800" dirty="0">
                          <a:solidFill>
                            <a:srgbClr val="343433"/>
                          </a:solidFill>
                          <a:latin typeface="+mn-lt"/>
                          <a:ea typeface="+mn-ea"/>
                          <a:cs typeface="+mn-cs"/>
                        </a:rPr>
                        <a:t>Consider model output as well as model inputs</a:t>
                      </a:r>
                    </a:p>
                    <a:p>
                      <a:pPr marL="285750" lvl="1" indent="-285750" algn="l" rtl="0" eaLnBrk="1" fontAlgn="ctr" hangingPunct="1">
                        <a:lnSpc>
                          <a:spcPct val="108000"/>
                        </a:lnSpc>
                        <a:spcAft>
                          <a:spcPts val="600"/>
                        </a:spcAft>
                        <a:buClr>
                          <a:schemeClr val="accent1"/>
                        </a:buClr>
                        <a:buFont typeface="Arial" panose="020B0604020202020204" pitchFamily="34" charset="0"/>
                        <a:buChar char="•"/>
                      </a:pPr>
                      <a:r>
                        <a:rPr lang="en-GB" sz="1800" dirty="0">
                          <a:solidFill>
                            <a:srgbClr val="343433"/>
                          </a:solidFill>
                          <a:latin typeface="+mn-lt"/>
                          <a:ea typeface="+mn-ea"/>
                          <a:cs typeface="+mn-cs"/>
                        </a:rPr>
                        <a:t>Consider trade-off between overall accuracy and eliminating bias</a:t>
                      </a:r>
                    </a:p>
                    <a:p>
                      <a:pPr marL="285750" lvl="1" indent="-285750" algn="l" rtl="0" eaLnBrk="1" fontAlgn="ctr" hangingPunct="1">
                        <a:lnSpc>
                          <a:spcPct val="108000"/>
                        </a:lnSpc>
                        <a:spcAft>
                          <a:spcPts val="600"/>
                        </a:spcAft>
                        <a:buClr>
                          <a:schemeClr val="accent1"/>
                        </a:buClr>
                        <a:buFont typeface="Arial" panose="020B0604020202020204" pitchFamily="34" charset="0"/>
                        <a:buChar char="•"/>
                      </a:pPr>
                      <a:r>
                        <a:rPr lang="en-GB" sz="1800" dirty="0">
                          <a:solidFill>
                            <a:srgbClr val="343433"/>
                          </a:solidFill>
                          <a:latin typeface="+mn-lt"/>
                          <a:ea typeface="+mn-ea"/>
                          <a:cs typeface="+mn-cs"/>
                        </a:rPr>
                        <a:t>Actuary’s role to consider potential for disparate outcomes between different sub-groups and communicate these to the intended user</a:t>
                      </a:r>
                    </a:p>
                  </a:txBody>
                  <a:tcPr marL="91610" marR="91610" marT="45805" marB="45805">
                    <a:solidFill>
                      <a:srgbClr val="DEDEDE"/>
                    </a:solidFill>
                  </a:tcPr>
                </a:tc>
                <a:extLst>
                  <a:ext uri="{0D108BD9-81ED-4DB2-BD59-A6C34878D82A}">
                    <a16:rowId xmlns:a16="http://schemas.microsoft.com/office/drawing/2014/main" val="2303201548"/>
                  </a:ext>
                </a:extLst>
              </a:tr>
            </a:tbl>
          </a:graphicData>
        </a:graphic>
      </p:graphicFrame>
    </p:spTree>
    <p:extLst>
      <p:ext uri="{BB962C8B-B14F-4D97-AF65-F5344CB8AC3E}">
        <p14:creationId xmlns:p14="http://schemas.microsoft.com/office/powerpoint/2010/main" val="157974848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9CBE22-F538-DF0E-5C43-F02D5F081192}"/>
              </a:ext>
            </a:extLst>
          </p:cNvPr>
          <p:cNvSpPr>
            <a:spLocks noGrp="1"/>
          </p:cNvSpPr>
          <p:nvPr>
            <p:ph type="title"/>
          </p:nvPr>
        </p:nvSpPr>
        <p:spPr/>
        <p:txBody>
          <a:bodyPr/>
          <a:lstStyle/>
          <a:p>
            <a:r>
              <a:rPr lang="en-GB" dirty="0"/>
              <a:t>New examples – Model understanding</a:t>
            </a:r>
            <a:br>
              <a:rPr lang="en-GB" dirty="0"/>
            </a:br>
            <a:r>
              <a:rPr lang="en-GB" dirty="0"/>
              <a:t> 			     and communication</a:t>
            </a:r>
          </a:p>
        </p:txBody>
      </p:sp>
      <p:sp>
        <p:nvSpPr>
          <p:cNvPr id="3" name="Date Placeholder 2">
            <a:extLst>
              <a:ext uri="{FF2B5EF4-FFF2-40B4-BE49-F238E27FC236}">
                <a16:creationId xmlns:a16="http://schemas.microsoft.com/office/drawing/2014/main" id="{D0187D7C-F5DF-7CC9-622B-6D4F2A932169}"/>
              </a:ext>
            </a:extLst>
          </p:cNvPr>
          <p:cNvSpPr>
            <a:spLocks noGrp="1"/>
          </p:cNvSpPr>
          <p:nvPr>
            <p:ph type="dt" sz="half" idx="10"/>
          </p:nvPr>
        </p:nvSpPr>
        <p:spPr/>
        <p:txBody>
          <a:bodyPr/>
          <a:lstStyle/>
          <a:p>
            <a:pPr fontAlgn="base">
              <a:spcBef>
                <a:spcPct val="0"/>
              </a:spcBef>
              <a:spcAft>
                <a:spcPct val="0"/>
              </a:spcAft>
            </a:pPr>
            <a:fld id="{F48B328B-430D-4B5A-8221-2E8BFF6F69B5}" type="datetime3">
              <a:rPr lang="en-US" smtClean="0">
                <a:solidFill>
                  <a:srgbClr val="3F4548"/>
                </a:solidFill>
              </a:rPr>
              <a:t>27 March 2025</a:t>
            </a:fld>
            <a:endParaRPr lang="en-GB" dirty="0">
              <a:solidFill>
                <a:srgbClr val="3F4548"/>
              </a:solidFill>
            </a:endParaRPr>
          </a:p>
        </p:txBody>
      </p:sp>
      <p:sp>
        <p:nvSpPr>
          <p:cNvPr id="4" name="Slide Number Placeholder 3">
            <a:extLst>
              <a:ext uri="{FF2B5EF4-FFF2-40B4-BE49-F238E27FC236}">
                <a16:creationId xmlns:a16="http://schemas.microsoft.com/office/drawing/2014/main" id="{B7FE244F-3F76-EF30-B532-533119A09409}"/>
              </a:ext>
            </a:extLst>
          </p:cNvPr>
          <p:cNvSpPr>
            <a:spLocks noGrp="1"/>
          </p:cNvSpPr>
          <p:nvPr>
            <p:ph type="sldNum" sz="quarter" idx="12"/>
          </p:nvPr>
        </p:nvSpPr>
        <p:spPr/>
        <p:txBody>
          <a:bodyPr/>
          <a:lstStyle/>
          <a:p>
            <a:pPr fontAlgn="base">
              <a:spcBef>
                <a:spcPct val="0"/>
              </a:spcBef>
              <a:spcAft>
                <a:spcPct val="0"/>
              </a:spcAft>
            </a:pPr>
            <a:fld id="{65C5C0B4-F90D-4B90-B187-E84366B07232}" type="slidenum">
              <a:rPr lang="en-GB" smtClean="0"/>
              <a:pPr fontAlgn="base">
                <a:spcBef>
                  <a:spcPct val="0"/>
                </a:spcBef>
                <a:spcAft>
                  <a:spcPct val="0"/>
                </a:spcAft>
              </a:pPr>
              <a:t>19</a:t>
            </a:fld>
            <a:endParaRPr lang="en-GB" dirty="0"/>
          </a:p>
        </p:txBody>
      </p:sp>
      <p:sp>
        <p:nvSpPr>
          <p:cNvPr id="5" name="Content Placeholder 4">
            <a:extLst>
              <a:ext uri="{FF2B5EF4-FFF2-40B4-BE49-F238E27FC236}">
                <a16:creationId xmlns:a16="http://schemas.microsoft.com/office/drawing/2014/main" id="{28199B93-AE59-18BD-99C1-A2321B8F3C0A}"/>
              </a:ext>
            </a:extLst>
          </p:cNvPr>
          <p:cNvSpPr>
            <a:spLocks noGrp="1"/>
          </p:cNvSpPr>
          <p:nvPr>
            <p:ph idx="1"/>
          </p:nvPr>
        </p:nvSpPr>
        <p:spPr/>
        <p:txBody>
          <a:bodyPr/>
          <a:lstStyle/>
          <a:p>
            <a:endParaRPr lang="en-GB" dirty="0"/>
          </a:p>
        </p:txBody>
      </p:sp>
      <p:sp>
        <p:nvSpPr>
          <p:cNvPr id="6" name="TextBox 5">
            <a:extLst>
              <a:ext uri="{FF2B5EF4-FFF2-40B4-BE49-F238E27FC236}">
                <a16:creationId xmlns:a16="http://schemas.microsoft.com/office/drawing/2014/main" id="{7A02FC14-96DF-3112-8F52-FF55309BCF92}"/>
              </a:ext>
            </a:extLst>
          </p:cNvPr>
          <p:cNvSpPr txBox="1"/>
          <p:nvPr/>
        </p:nvSpPr>
        <p:spPr>
          <a:xfrm>
            <a:off x="8395296" y="314312"/>
            <a:ext cx="3269652" cy="923330"/>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en-GB" sz="1800" dirty="0">
                <a:solidFill>
                  <a:srgbClr val="343433"/>
                </a:solidFill>
                <a:effectLst/>
                <a:latin typeface="+mn-lt"/>
                <a:ea typeface="+mn-ea"/>
                <a:cs typeface="+mn-cs"/>
              </a:rPr>
              <a:t>Models P5.1</a:t>
            </a:r>
          </a:p>
          <a:p>
            <a:r>
              <a:rPr lang="en-GB" sz="1800" dirty="0">
                <a:solidFill>
                  <a:srgbClr val="343433"/>
                </a:solidFill>
                <a:effectLst/>
                <a:latin typeface="+mn-lt"/>
                <a:ea typeface="+mn-ea"/>
                <a:cs typeface="+mn-cs"/>
              </a:rPr>
              <a:t>Documentation P6.1 d)</a:t>
            </a:r>
          </a:p>
          <a:p>
            <a:r>
              <a:rPr lang="en-GB" sz="1800" dirty="0">
                <a:solidFill>
                  <a:srgbClr val="343433"/>
                </a:solidFill>
                <a:effectLst/>
                <a:latin typeface="+mn-lt"/>
                <a:ea typeface="+mn-ea"/>
                <a:cs typeface="+mn-cs"/>
              </a:rPr>
              <a:t>Communications P7.2 A7.6 a)</a:t>
            </a:r>
          </a:p>
        </p:txBody>
      </p:sp>
      <p:graphicFrame>
        <p:nvGraphicFramePr>
          <p:cNvPr id="7" name="Content Placeholder 7">
            <a:extLst>
              <a:ext uri="{FF2B5EF4-FFF2-40B4-BE49-F238E27FC236}">
                <a16:creationId xmlns:a16="http://schemas.microsoft.com/office/drawing/2014/main" id="{748BAEA6-F334-AF6D-7774-702A1E9BC8B2}"/>
              </a:ext>
            </a:extLst>
          </p:cNvPr>
          <p:cNvGraphicFramePr>
            <a:graphicFrameLocks/>
          </p:cNvGraphicFramePr>
          <p:nvPr>
            <p:extLst>
              <p:ext uri="{D42A27DB-BD31-4B8C-83A1-F6EECF244321}">
                <p14:modId xmlns:p14="http://schemas.microsoft.com/office/powerpoint/2010/main" val="3728942821"/>
              </p:ext>
            </p:extLst>
          </p:nvPr>
        </p:nvGraphicFramePr>
        <p:xfrm>
          <a:off x="464343" y="1547814"/>
          <a:ext cx="11215045" cy="4657832"/>
        </p:xfrm>
        <a:graphic>
          <a:graphicData uri="http://schemas.openxmlformats.org/drawingml/2006/table">
            <a:tbl>
              <a:tblPr firstCol="1" bandRow="1">
                <a:tableStyleId>{5C22544A-7EE6-4342-B048-85BDC9FD1C3A}</a:tableStyleId>
              </a:tblPr>
              <a:tblGrid>
                <a:gridCol w="1674183">
                  <a:extLst>
                    <a:ext uri="{9D8B030D-6E8A-4147-A177-3AD203B41FA5}">
                      <a16:colId xmlns:a16="http://schemas.microsoft.com/office/drawing/2014/main" val="3820725644"/>
                    </a:ext>
                  </a:extLst>
                </a:gridCol>
                <a:gridCol w="9540862">
                  <a:extLst>
                    <a:ext uri="{9D8B030D-6E8A-4147-A177-3AD203B41FA5}">
                      <a16:colId xmlns:a16="http://schemas.microsoft.com/office/drawing/2014/main" val="3403448182"/>
                    </a:ext>
                  </a:extLst>
                </a:gridCol>
              </a:tblGrid>
              <a:tr h="664617">
                <a:tc>
                  <a:txBody>
                    <a:bodyPr/>
                    <a:lstStyle/>
                    <a:p>
                      <a:r>
                        <a:rPr lang="en-GB" sz="1800" dirty="0"/>
                        <a:t>Scenario</a:t>
                      </a:r>
                    </a:p>
                  </a:txBody>
                  <a:tcPr marL="91610" marR="91610" marT="45805" marB="45805">
                    <a:solidFill>
                      <a:schemeClr val="accent3"/>
                    </a:solidFill>
                  </a:tcPr>
                </a:tc>
                <a:tc>
                  <a:txBody>
                    <a:bodyPr/>
                    <a:lstStyle/>
                    <a:p>
                      <a:pPr marL="0" marR="0" lvl="0" indent="0" defTabSz="914400" eaLnBrk="1" fontAlgn="auto" latinLnBrk="0" hangingPunct="1">
                        <a:lnSpc>
                          <a:spcPct val="100000"/>
                        </a:lnSpc>
                        <a:spcBef>
                          <a:spcPts val="0"/>
                        </a:spcBef>
                        <a:spcAft>
                          <a:spcPts val="0"/>
                        </a:spcAft>
                        <a:buClrTx/>
                        <a:buSzTx/>
                        <a:buFontTx/>
                        <a:buNone/>
                        <a:tabLst/>
                        <a:defRPr/>
                      </a:pPr>
                      <a:r>
                        <a:rPr lang="en-GB" sz="1800" dirty="0">
                          <a:solidFill>
                            <a:srgbClr val="343433"/>
                          </a:solidFill>
                          <a:effectLst/>
                          <a:latin typeface="+mn-lt"/>
                          <a:ea typeface="+mn-ea"/>
                          <a:cs typeface="+mn-cs"/>
                        </a:rPr>
                        <a:t>Modelling exercise to support pricing framework for a motor insurer </a:t>
                      </a:r>
                    </a:p>
                    <a:p>
                      <a:pPr marL="644525" marR="0" lvl="3" indent="-285750" algn="l" defTabSz="914400" rtl="0" eaLnBrk="1" fontAlgn="ctr" latinLnBrk="0" hangingPunct="1">
                        <a:lnSpc>
                          <a:spcPct val="108000"/>
                        </a:lnSpc>
                        <a:spcBef>
                          <a:spcPts val="0"/>
                        </a:spcBef>
                        <a:spcAft>
                          <a:spcPts val="0"/>
                        </a:spcAft>
                        <a:buClr>
                          <a:schemeClr val="accent1"/>
                        </a:buClr>
                        <a:buSzTx/>
                        <a:buFont typeface="Arial" panose="020B0604020202020204" pitchFamily="34" charset="0"/>
                        <a:buChar char="–"/>
                        <a:tabLst/>
                        <a:defRPr/>
                      </a:pPr>
                      <a:r>
                        <a:rPr lang="en-GB" sz="1800" kern="1200" dirty="0">
                          <a:solidFill>
                            <a:srgbClr val="343433"/>
                          </a:solidFill>
                          <a:latin typeface="+mn-lt"/>
                          <a:ea typeface="+mn-ea"/>
                          <a:cs typeface="+mn-cs"/>
                        </a:rPr>
                        <a:t>moving to a complex technique</a:t>
                      </a:r>
                    </a:p>
                  </a:txBody>
                  <a:tcPr marL="91610" marR="91610" marT="45805" marB="45805">
                    <a:solidFill>
                      <a:srgbClr val="DEDEDE"/>
                    </a:solidFill>
                  </a:tcPr>
                </a:tc>
                <a:extLst>
                  <a:ext uri="{0D108BD9-81ED-4DB2-BD59-A6C34878D82A}">
                    <a16:rowId xmlns:a16="http://schemas.microsoft.com/office/drawing/2014/main" val="3550311551"/>
                  </a:ext>
                </a:extLst>
              </a:tr>
              <a:tr h="2105547">
                <a:tc>
                  <a:txBody>
                    <a:bodyPr/>
                    <a:lstStyle/>
                    <a:p>
                      <a:r>
                        <a:rPr lang="en-GB" sz="1800" dirty="0"/>
                        <a:t>Approach of practitioner</a:t>
                      </a:r>
                    </a:p>
                  </a:txBody>
                  <a:tcPr marL="91610" marR="91610" marT="45805" marB="45805">
                    <a:solidFill>
                      <a:schemeClr val="accent4"/>
                    </a:solidFill>
                  </a:tcPr>
                </a:tc>
                <a:tc>
                  <a:txBody>
                    <a:bodyPr/>
                    <a:lstStyle/>
                    <a:p>
                      <a:pPr marL="285750" lvl="1" indent="-285750" algn="l" defTabSz="914400" rtl="0" eaLnBrk="1" fontAlgn="ctr" latinLnBrk="0" hangingPunct="1">
                        <a:lnSpc>
                          <a:spcPct val="108000"/>
                        </a:lnSpc>
                        <a:spcAft>
                          <a:spcPts val="600"/>
                        </a:spcAft>
                        <a:buClr>
                          <a:schemeClr val="accent1"/>
                        </a:buClr>
                        <a:buFont typeface="Arial" panose="020B0604020202020204" pitchFamily="34" charset="0"/>
                        <a:buChar char="•"/>
                      </a:pPr>
                      <a:r>
                        <a:rPr lang="en-GB" sz="1800" kern="1200" dirty="0">
                          <a:solidFill>
                            <a:srgbClr val="343433"/>
                          </a:solidFill>
                          <a:latin typeface="+mn-lt"/>
                          <a:ea typeface="+mn-ea"/>
                          <a:cs typeface="+mn-cs"/>
                        </a:rPr>
                        <a:t>Uses a range of techniques to show the relationships input variables </a:t>
                      </a:r>
                      <a:r>
                        <a:rPr lang="en-GB" sz="1800" kern="1200" dirty="0">
                          <a:solidFill>
                            <a:srgbClr val="343433"/>
                          </a:solidFill>
                          <a:latin typeface="+mn-lt"/>
                          <a:ea typeface="+mn-ea"/>
                          <a:cs typeface="+mn-cs"/>
                          <a:sym typeface="Symbol" panose="05050102010706020507" pitchFamily="18" charset="2"/>
                        </a:rPr>
                        <a:t></a:t>
                      </a:r>
                      <a:r>
                        <a:rPr lang="en-GB" sz="1800" kern="1200" dirty="0">
                          <a:solidFill>
                            <a:srgbClr val="343433"/>
                          </a:solidFill>
                          <a:latin typeface="+mn-lt"/>
                          <a:ea typeface="+mn-ea"/>
                          <a:cs typeface="+mn-cs"/>
                        </a:rPr>
                        <a:t> output variable</a:t>
                      </a:r>
                    </a:p>
                    <a:p>
                      <a:pPr marL="285750" lvl="1" indent="-285750" algn="l" defTabSz="914400" rtl="0" eaLnBrk="1" fontAlgn="ctr" latinLnBrk="0" hangingPunct="1">
                        <a:lnSpc>
                          <a:spcPct val="108000"/>
                        </a:lnSpc>
                        <a:buClr>
                          <a:schemeClr val="accent1"/>
                        </a:buClr>
                        <a:buFont typeface="Arial" panose="020B0604020202020204" pitchFamily="34" charset="0"/>
                        <a:buChar char="•"/>
                      </a:pPr>
                      <a:r>
                        <a:rPr lang="en-GB" sz="1800" kern="1200" dirty="0">
                          <a:solidFill>
                            <a:srgbClr val="343433"/>
                          </a:solidFill>
                          <a:latin typeface="+mn-lt"/>
                          <a:ea typeface="+mn-ea"/>
                          <a:cs typeface="+mn-cs"/>
                        </a:rPr>
                        <a:t>Gives rankings for </a:t>
                      </a:r>
                    </a:p>
                    <a:p>
                      <a:pPr marL="285750" lvl="1" indent="-285750" algn="l" defTabSz="914400" rtl="0" eaLnBrk="1" fontAlgn="ctr" latinLnBrk="0" hangingPunct="1">
                        <a:lnSpc>
                          <a:spcPct val="108000"/>
                        </a:lnSpc>
                        <a:buClr>
                          <a:schemeClr val="accent1"/>
                        </a:buClr>
                        <a:buFont typeface="Arial" panose="020B0604020202020204" pitchFamily="34" charset="0"/>
                        <a:buChar char="•"/>
                      </a:pPr>
                      <a:endParaRPr lang="en-GB" sz="1800" kern="1200" dirty="0">
                        <a:solidFill>
                          <a:srgbClr val="343433"/>
                        </a:solidFill>
                        <a:latin typeface="+mn-lt"/>
                        <a:ea typeface="+mn-ea"/>
                        <a:cs typeface="+mn-cs"/>
                      </a:endParaRPr>
                    </a:p>
                    <a:p>
                      <a:pPr marL="285750" lvl="1" indent="-285750" algn="l" defTabSz="914400" rtl="0" eaLnBrk="1" fontAlgn="ctr" latinLnBrk="0" hangingPunct="1">
                        <a:lnSpc>
                          <a:spcPct val="108000"/>
                        </a:lnSpc>
                        <a:buClr>
                          <a:schemeClr val="accent1"/>
                        </a:buClr>
                        <a:buFont typeface="Arial" panose="020B0604020202020204" pitchFamily="34" charset="0"/>
                        <a:buChar char="•"/>
                      </a:pPr>
                      <a:endParaRPr lang="en-GB" sz="1800" kern="1200" dirty="0">
                        <a:solidFill>
                          <a:srgbClr val="343433"/>
                        </a:solidFill>
                        <a:latin typeface="+mn-lt"/>
                        <a:ea typeface="+mn-ea"/>
                        <a:cs typeface="+mn-cs"/>
                      </a:endParaRPr>
                    </a:p>
                    <a:p>
                      <a:pPr marL="285750" lvl="1" indent="-285750" algn="l" defTabSz="914400" rtl="0" eaLnBrk="1" fontAlgn="ctr" latinLnBrk="0" hangingPunct="1">
                        <a:lnSpc>
                          <a:spcPct val="108000"/>
                        </a:lnSpc>
                        <a:spcBef>
                          <a:spcPts val="1200"/>
                        </a:spcBef>
                        <a:spcAft>
                          <a:spcPts val="600"/>
                        </a:spcAft>
                        <a:buClr>
                          <a:schemeClr val="accent1"/>
                        </a:buClr>
                        <a:buFont typeface="Arial" panose="020B0604020202020204" pitchFamily="34" charset="0"/>
                        <a:buChar char="•"/>
                      </a:pPr>
                      <a:r>
                        <a:rPr lang="en-GB" sz="1800" kern="1200" dirty="0">
                          <a:solidFill>
                            <a:srgbClr val="343433"/>
                          </a:solidFill>
                          <a:latin typeface="+mn-lt"/>
                          <a:ea typeface="+mn-ea"/>
                          <a:cs typeface="+mn-cs"/>
                        </a:rPr>
                        <a:t>Recommends a model based on balancing the three criteria and needs of the intended user and communicates this to the intended user</a:t>
                      </a:r>
                    </a:p>
                  </a:txBody>
                  <a:tcPr marL="91610" marR="91610" marT="45805" marB="45805">
                    <a:solidFill>
                      <a:srgbClr val="F0F0F0"/>
                    </a:solidFill>
                  </a:tcPr>
                </a:tc>
                <a:extLst>
                  <a:ext uri="{0D108BD9-81ED-4DB2-BD59-A6C34878D82A}">
                    <a16:rowId xmlns:a16="http://schemas.microsoft.com/office/drawing/2014/main" val="689971299"/>
                  </a:ext>
                </a:extLst>
              </a:tr>
              <a:tr h="1887668">
                <a:tc>
                  <a:txBody>
                    <a:bodyPr/>
                    <a:lstStyle/>
                    <a:p>
                      <a:r>
                        <a:rPr lang="en-GB" sz="1800" dirty="0"/>
                        <a:t>Key takeaways</a:t>
                      </a:r>
                    </a:p>
                  </a:txBody>
                  <a:tcPr marL="91610" marR="91610" marT="45805" marB="45805">
                    <a:solidFill>
                      <a:schemeClr val="accent5"/>
                    </a:solidFill>
                  </a:tcPr>
                </a:tc>
                <a:tc>
                  <a:txBody>
                    <a:bodyPr/>
                    <a:lstStyle/>
                    <a:p>
                      <a:pPr marL="285750" lvl="1" indent="-285750" algn="l" defTabSz="914400" rtl="0" eaLnBrk="1" fontAlgn="ctr" latinLnBrk="0" hangingPunct="1">
                        <a:lnSpc>
                          <a:spcPct val="108000"/>
                        </a:lnSpc>
                        <a:spcAft>
                          <a:spcPts val="600"/>
                        </a:spcAft>
                        <a:buClr>
                          <a:schemeClr val="accent1"/>
                        </a:buClr>
                        <a:buFont typeface="Arial" panose="020B0604020202020204" pitchFamily="34" charset="0"/>
                        <a:buChar char="•"/>
                      </a:pPr>
                      <a:r>
                        <a:rPr lang="en-GB" sz="1800" kern="1200" dirty="0">
                          <a:solidFill>
                            <a:srgbClr val="343433"/>
                          </a:solidFill>
                          <a:latin typeface="+mn-lt"/>
                          <a:ea typeface="+mn-ea"/>
                          <a:cs typeface="+mn-cs"/>
                        </a:rPr>
                        <a:t>Intrinsic understandability </a:t>
                      </a:r>
                      <a:r>
                        <a:rPr lang="en-GB" sz="1800" kern="1200" dirty="0">
                          <a:solidFill>
                            <a:srgbClr val="343433"/>
                          </a:solidFill>
                          <a:latin typeface="+mn-lt"/>
                          <a:ea typeface="+mn-ea"/>
                          <a:cs typeface="+mn-cs"/>
                          <a:sym typeface="Symbol" panose="05050102010706020507" pitchFamily="18" charset="2"/>
                        </a:rPr>
                        <a:t> </a:t>
                      </a:r>
                      <a:r>
                        <a:rPr lang="en-GB" sz="1800" kern="1200" dirty="0">
                          <a:solidFill>
                            <a:srgbClr val="343433"/>
                          </a:solidFill>
                          <a:latin typeface="+mn-lt"/>
                          <a:ea typeface="+mn-ea"/>
                          <a:cs typeface="+mn-cs"/>
                        </a:rPr>
                        <a:t>explainability </a:t>
                      </a:r>
                    </a:p>
                    <a:p>
                      <a:pPr marL="285750" lvl="1" indent="-285750" algn="l" defTabSz="914400" rtl="0" eaLnBrk="1" fontAlgn="ctr" latinLnBrk="0" hangingPunct="1">
                        <a:lnSpc>
                          <a:spcPct val="108000"/>
                        </a:lnSpc>
                        <a:spcAft>
                          <a:spcPts val="600"/>
                        </a:spcAft>
                        <a:buClr>
                          <a:schemeClr val="accent1"/>
                        </a:buClr>
                        <a:buFont typeface="Arial" panose="020B0604020202020204" pitchFamily="34" charset="0"/>
                        <a:buChar char="•"/>
                      </a:pPr>
                      <a:r>
                        <a:rPr lang="en-GB" sz="1800" kern="1200" dirty="0">
                          <a:solidFill>
                            <a:srgbClr val="343433"/>
                          </a:solidFill>
                          <a:latin typeface="+mn-lt"/>
                          <a:ea typeface="+mn-ea"/>
                          <a:cs typeface="+mn-cs"/>
                        </a:rPr>
                        <a:t>Techniques to explain the workings of a model are techniques with limitations</a:t>
                      </a:r>
                    </a:p>
                    <a:p>
                      <a:pPr marL="285750" lvl="1" indent="-285750" algn="l" defTabSz="914400" rtl="0" eaLnBrk="1" fontAlgn="ctr" latinLnBrk="0" hangingPunct="1">
                        <a:lnSpc>
                          <a:spcPct val="108000"/>
                        </a:lnSpc>
                        <a:spcAft>
                          <a:spcPts val="600"/>
                        </a:spcAft>
                        <a:buClr>
                          <a:schemeClr val="accent1"/>
                        </a:buClr>
                        <a:buFont typeface="Arial" panose="020B0604020202020204" pitchFamily="34" charset="0"/>
                        <a:buChar char="•"/>
                      </a:pPr>
                      <a:r>
                        <a:rPr lang="en-GB" sz="1800" kern="1200" dirty="0">
                          <a:solidFill>
                            <a:srgbClr val="343433"/>
                          </a:solidFill>
                          <a:latin typeface="+mn-lt"/>
                          <a:ea typeface="+mn-ea"/>
                          <a:cs typeface="+mn-cs"/>
                        </a:rPr>
                        <a:t>Consider trade-off between explainability and other factors including accuracy</a:t>
                      </a:r>
                    </a:p>
                    <a:p>
                      <a:pPr marL="285750" lvl="1" indent="-285750" algn="l" defTabSz="914400" rtl="0" eaLnBrk="1" fontAlgn="ctr" latinLnBrk="0" hangingPunct="1">
                        <a:lnSpc>
                          <a:spcPct val="108000"/>
                        </a:lnSpc>
                        <a:spcAft>
                          <a:spcPts val="600"/>
                        </a:spcAft>
                        <a:buClr>
                          <a:schemeClr val="accent1"/>
                        </a:buClr>
                        <a:buFont typeface="Arial" panose="020B0604020202020204" pitchFamily="34" charset="0"/>
                        <a:buChar char="•"/>
                      </a:pPr>
                      <a:r>
                        <a:rPr lang="en-GB" sz="1800" kern="1200" dirty="0">
                          <a:solidFill>
                            <a:srgbClr val="343433"/>
                          </a:solidFill>
                          <a:latin typeface="+mn-lt"/>
                          <a:ea typeface="+mn-ea"/>
                          <a:cs typeface="+mn-cs"/>
                        </a:rPr>
                        <a:t>Communications to an intended user can be based on the application of techniques to explain model workings</a:t>
                      </a:r>
                    </a:p>
                  </a:txBody>
                  <a:tcPr marL="91610" marR="91610" marT="45805" marB="45805">
                    <a:solidFill>
                      <a:srgbClr val="DEDEDE"/>
                    </a:solidFill>
                  </a:tcPr>
                </a:tc>
                <a:extLst>
                  <a:ext uri="{0D108BD9-81ED-4DB2-BD59-A6C34878D82A}">
                    <a16:rowId xmlns:a16="http://schemas.microsoft.com/office/drawing/2014/main" val="2303201548"/>
                  </a:ext>
                </a:extLst>
              </a:tr>
            </a:tbl>
          </a:graphicData>
        </a:graphic>
      </p:graphicFrame>
    </p:spTree>
    <p:extLst>
      <p:ext uri="{BB962C8B-B14F-4D97-AF65-F5344CB8AC3E}">
        <p14:creationId xmlns:p14="http://schemas.microsoft.com/office/powerpoint/2010/main" val="78025055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27052" y="404813"/>
            <a:ext cx="9060567" cy="1143000"/>
          </a:xfrm>
        </p:spPr>
        <p:txBody>
          <a:bodyPr/>
          <a:lstStyle/>
          <a:p>
            <a:r>
              <a:rPr lang="en-GB" dirty="0"/>
              <a:t>Hello and Welcome! What we’ll cover today….</a:t>
            </a:r>
          </a:p>
        </p:txBody>
      </p:sp>
      <p:sp>
        <p:nvSpPr>
          <p:cNvPr id="6" name="Content Placeholder 2">
            <a:extLst>
              <a:ext uri="{FF2B5EF4-FFF2-40B4-BE49-F238E27FC236}">
                <a16:creationId xmlns:a16="http://schemas.microsoft.com/office/drawing/2014/main" id="{85FB6D19-76EC-B2BD-379D-1294059A4EE0}"/>
              </a:ext>
            </a:extLst>
          </p:cNvPr>
          <p:cNvSpPr>
            <a:spLocks noGrp="1"/>
          </p:cNvSpPr>
          <p:nvPr>
            <p:ph idx="1"/>
          </p:nvPr>
        </p:nvSpPr>
        <p:spPr>
          <a:xfrm>
            <a:off x="623391" y="1806596"/>
            <a:ext cx="7388925" cy="3972347"/>
          </a:xfrm>
        </p:spPr>
        <p:txBody>
          <a:bodyPr wrap="square" anchor="t">
            <a:normAutofit/>
          </a:bodyPr>
          <a:lstStyle/>
          <a:p>
            <a:r>
              <a:rPr lang="en-GB" dirty="0"/>
              <a:t>Data Science and AI – bit of background</a:t>
            </a:r>
          </a:p>
          <a:p>
            <a:r>
              <a:rPr lang="en-GB" dirty="0"/>
              <a:t>IFoA and FRC recent activity</a:t>
            </a:r>
          </a:p>
          <a:p>
            <a:r>
              <a:rPr lang="en-GB" dirty="0"/>
              <a:t>FRC Models Guidance</a:t>
            </a:r>
          </a:p>
          <a:p>
            <a:r>
              <a:rPr lang="en-GB" dirty="0"/>
              <a:t>IFoA Ethical and Professional DS and AI Guidance</a:t>
            </a:r>
          </a:p>
          <a:p>
            <a:r>
              <a:rPr lang="en-GB" dirty="0"/>
              <a:t>Polls – no right/wrong answers!</a:t>
            </a:r>
          </a:p>
          <a:p>
            <a:r>
              <a:rPr lang="en-GB" dirty="0"/>
              <a:t>Questions – no such thing as a daft one!</a:t>
            </a:r>
          </a:p>
        </p:txBody>
      </p:sp>
      <p:sp>
        <p:nvSpPr>
          <p:cNvPr id="4" name="Date Placeholder 3"/>
          <p:cNvSpPr>
            <a:spLocks noGrp="1"/>
          </p:cNvSpPr>
          <p:nvPr>
            <p:ph type="dt" sz="half" idx="10"/>
          </p:nvPr>
        </p:nvSpPr>
        <p:spPr/>
        <p:txBody>
          <a:bodyPr/>
          <a:lstStyle/>
          <a:p>
            <a:fld id="{4B8149C2-1645-4245-ACCB-D4A74B30E5C7}" type="datetime3">
              <a:rPr lang="en-US" smtClean="0"/>
              <a:t>27 March 2025</a:t>
            </a:fld>
            <a:endParaRPr lang="en-GB" dirty="0"/>
          </a:p>
        </p:txBody>
      </p:sp>
      <p:sp>
        <p:nvSpPr>
          <p:cNvPr id="5" name="Slide Number Placeholder 4"/>
          <p:cNvSpPr>
            <a:spLocks noGrp="1"/>
          </p:cNvSpPr>
          <p:nvPr>
            <p:ph type="sldNum" sz="quarter" idx="12"/>
          </p:nvPr>
        </p:nvSpPr>
        <p:spPr/>
        <p:txBody>
          <a:bodyPr/>
          <a:lstStyle/>
          <a:p>
            <a:fld id="{FE8DA6AF-1811-4E27-A96F-54109F1D0275}" type="slidenum">
              <a:rPr lang="en-GB" smtClean="0"/>
              <a:pPr/>
              <a:t>2</a:t>
            </a:fld>
            <a:endParaRPr lang="en-GB" dirty="0"/>
          </a:p>
        </p:txBody>
      </p:sp>
    </p:spTree>
    <p:extLst>
      <p:ext uri="{BB962C8B-B14F-4D97-AF65-F5344CB8AC3E}">
        <p14:creationId xmlns:p14="http://schemas.microsoft.com/office/powerpoint/2010/main" val="31042564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A7D292-0E22-C818-F707-237D95EAFFC0}"/>
              </a:ext>
            </a:extLst>
          </p:cNvPr>
          <p:cNvSpPr>
            <a:spLocks noGrp="1"/>
          </p:cNvSpPr>
          <p:nvPr>
            <p:ph type="title"/>
          </p:nvPr>
        </p:nvSpPr>
        <p:spPr/>
        <p:txBody>
          <a:bodyPr/>
          <a:lstStyle/>
          <a:p>
            <a:r>
              <a:rPr lang="en-GB" dirty="0"/>
              <a:t>New examples – Model governance</a:t>
            </a:r>
          </a:p>
        </p:txBody>
      </p:sp>
      <p:sp>
        <p:nvSpPr>
          <p:cNvPr id="3" name="Date Placeholder 2">
            <a:extLst>
              <a:ext uri="{FF2B5EF4-FFF2-40B4-BE49-F238E27FC236}">
                <a16:creationId xmlns:a16="http://schemas.microsoft.com/office/drawing/2014/main" id="{9E916EA5-4AA0-B6FD-7BCA-B9DD14D6FB04}"/>
              </a:ext>
            </a:extLst>
          </p:cNvPr>
          <p:cNvSpPr>
            <a:spLocks noGrp="1"/>
          </p:cNvSpPr>
          <p:nvPr>
            <p:ph type="dt" sz="half" idx="10"/>
          </p:nvPr>
        </p:nvSpPr>
        <p:spPr/>
        <p:txBody>
          <a:bodyPr/>
          <a:lstStyle/>
          <a:p>
            <a:pPr fontAlgn="base">
              <a:spcBef>
                <a:spcPct val="0"/>
              </a:spcBef>
              <a:spcAft>
                <a:spcPct val="0"/>
              </a:spcAft>
            </a:pPr>
            <a:fld id="{F48B328B-430D-4B5A-8221-2E8BFF6F69B5}" type="datetime3">
              <a:rPr lang="en-US" smtClean="0">
                <a:solidFill>
                  <a:srgbClr val="3F4548"/>
                </a:solidFill>
              </a:rPr>
              <a:t>27 March 2025</a:t>
            </a:fld>
            <a:endParaRPr lang="en-GB" dirty="0">
              <a:solidFill>
                <a:srgbClr val="3F4548"/>
              </a:solidFill>
            </a:endParaRPr>
          </a:p>
        </p:txBody>
      </p:sp>
      <p:sp>
        <p:nvSpPr>
          <p:cNvPr id="4" name="Slide Number Placeholder 3">
            <a:extLst>
              <a:ext uri="{FF2B5EF4-FFF2-40B4-BE49-F238E27FC236}">
                <a16:creationId xmlns:a16="http://schemas.microsoft.com/office/drawing/2014/main" id="{0FF9353E-86B7-4F46-1CD8-E0861AD0CF85}"/>
              </a:ext>
            </a:extLst>
          </p:cNvPr>
          <p:cNvSpPr>
            <a:spLocks noGrp="1"/>
          </p:cNvSpPr>
          <p:nvPr>
            <p:ph type="sldNum" sz="quarter" idx="12"/>
          </p:nvPr>
        </p:nvSpPr>
        <p:spPr/>
        <p:txBody>
          <a:bodyPr/>
          <a:lstStyle/>
          <a:p>
            <a:pPr fontAlgn="base">
              <a:spcBef>
                <a:spcPct val="0"/>
              </a:spcBef>
              <a:spcAft>
                <a:spcPct val="0"/>
              </a:spcAft>
            </a:pPr>
            <a:fld id="{65C5C0B4-F90D-4B90-B187-E84366B07232}" type="slidenum">
              <a:rPr lang="en-GB" smtClean="0"/>
              <a:pPr fontAlgn="base">
                <a:spcBef>
                  <a:spcPct val="0"/>
                </a:spcBef>
                <a:spcAft>
                  <a:spcPct val="0"/>
                </a:spcAft>
              </a:pPr>
              <a:t>20</a:t>
            </a:fld>
            <a:endParaRPr lang="en-GB" dirty="0"/>
          </a:p>
        </p:txBody>
      </p:sp>
      <p:sp>
        <p:nvSpPr>
          <p:cNvPr id="5" name="Content Placeholder 4">
            <a:extLst>
              <a:ext uri="{FF2B5EF4-FFF2-40B4-BE49-F238E27FC236}">
                <a16:creationId xmlns:a16="http://schemas.microsoft.com/office/drawing/2014/main" id="{3899765D-BCC2-0A55-041D-1CCAF2974770}"/>
              </a:ext>
            </a:extLst>
          </p:cNvPr>
          <p:cNvSpPr>
            <a:spLocks noGrp="1"/>
          </p:cNvSpPr>
          <p:nvPr>
            <p:ph idx="1"/>
          </p:nvPr>
        </p:nvSpPr>
        <p:spPr/>
        <p:txBody>
          <a:bodyPr/>
          <a:lstStyle/>
          <a:p>
            <a:endParaRPr lang="en-GB" dirty="0"/>
          </a:p>
        </p:txBody>
      </p:sp>
      <p:sp>
        <p:nvSpPr>
          <p:cNvPr id="8" name="TextBox 7">
            <a:extLst>
              <a:ext uri="{FF2B5EF4-FFF2-40B4-BE49-F238E27FC236}">
                <a16:creationId xmlns:a16="http://schemas.microsoft.com/office/drawing/2014/main" id="{4A4D799A-BDBA-562A-1C34-9E5BB3DB96D3}"/>
              </a:ext>
            </a:extLst>
          </p:cNvPr>
          <p:cNvSpPr txBox="1"/>
          <p:nvPr/>
        </p:nvSpPr>
        <p:spPr>
          <a:xfrm>
            <a:off x="10113545" y="879934"/>
            <a:ext cx="1472783" cy="369332"/>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en-GB" sz="1800" dirty="0">
                <a:solidFill>
                  <a:srgbClr val="343433"/>
                </a:solidFill>
                <a:effectLst/>
                <a:latin typeface="+mn-lt"/>
                <a:ea typeface="+mn-ea"/>
                <a:cs typeface="+mn-cs"/>
              </a:rPr>
              <a:t>Models P5.2</a:t>
            </a:r>
          </a:p>
        </p:txBody>
      </p:sp>
      <p:graphicFrame>
        <p:nvGraphicFramePr>
          <p:cNvPr id="10" name="Content Placeholder 7">
            <a:extLst>
              <a:ext uri="{FF2B5EF4-FFF2-40B4-BE49-F238E27FC236}">
                <a16:creationId xmlns:a16="http://schemas.microsoft.com/office/drawing/2014/main" id="{3ED223F9-C710-E1B2-74A4-8FAA56921BF5}"/>
              </a:ext>
            </a:extLst>
          </p:cNvPr>
          <p:cNvGraphicFramePr>
            <a:graphicFrameLocks/>
          </p:cNvGraphicFramePr>
          <p:nvPr>
            <p:extLst>
              <p:ext uri="{D42A27DB-BD31-4B8C-83A1-F6EECF244321}">
                <p14:modId xmlns:p14="http://schemas.microsoft.com/office/powerpoint/2010/main" val="153552005"/>
              </p:ext>
            </p:extLst>
          </p:nvPr>
        </p:nvGraphicFramePr>
        <p:xfrm>
          <a:off x="512611" y="1559535"/>
          <a:ext cx="11166778" cy="4649242"/>
        </p:xfrm>
        <a:graphic>
          <a:graphicData uri="http://schemas.openxmlformats.org/drawingml/2006/table">
            <a:tbl>
              <a:tblPr firstCol="1" bandRow="1">
                <a:tableStyleId>{5C22544A-7EE6-4342-B048-85BDC9FD1C3A}</a:tableStyleId>
              </a:tblPr>
              <a:tblGrid>
                <a:gridCol w="1639976">
                  <a:extLst>
                    <a:ext uri="{9D8B030D-6E8A-4147-A177-3AD203B41FA5}">
                      <a16:colId xmlns:a16="http://schemas.microsoft.com/office/drawing/2014/main" val="3820725644"/>
                    </a:ext>
                  </a:extLst>
                </a:gridCol>
                <a:gridCol w="9526802">
                  <a:extLst>
                    <a:ext uri="{9D8B030D-6E8A-4147-A177-3AD203B41FA5}">
                      <a16:colId xmlns:a16="http://schemas.microsoft.com/office/drawing/2014/main" val="3403448182"/>
                    </a:ext>
                  </a:extLst>
                </a:gridCol>
              </a:tblGrid>
              <a:tr h="677496">
                <a:tc>
                  <a:txBody>
                    <a:bodyPr/>
                    <a:lstStyle/>
                    <a:p>
                      <a:r>
                        <a:rPr lang="en-GB" sz="1800" dirty="0"/>
                        <a:t>Scenario</a:t>
                      </a:r>
                    </a:p>
                  </a:txBody>
                  <a:tcPr marL="91610" marR="91610" marT="45805" marB="45805">
                    <a:solidFill>
                      <a:schemeClr val="accent3"/>
                    </a:solidFill>
                  </a:tcPr>
                </a:tc>
                <a:tc>
                  <a:txBody>
                    <a:bodyPr/>
                    <a:lstStyle/>
                    <a:p>
                      <a:r>
                        <a:rPr lang="en-GB" sz="1800" dirty="0">
                          <a:solidFill>
                            <a:srgbClr val="343433"/>
                          </a:solidFill>
                        </a:rPr>
                        <a:t>Calculating the reserves for claims liabilities at a UK general insurer</a:t>
                      </a:r>
                    </a:p>
                    <a:p>
                      <a:pPr marL="644525" lvl="3" indent="-285750" algn="l" defTabSz="914400" rtl="0" eaLnBrk="1" fontAlgn="ctr" latinLnBrk="0" hangingPunct="1">
                        <a:lnSpc>
                          <a:spcPct val="108000"/>
                        </a:lnSpc>
                        <a:spcAft>
                          <a:spcPts val="600"/>
                        </a:spcAft>
                        <a:buClr>
                          <a:schemeClr val="accent1"/>
                        </a:buClr>
                        <a:buFont typeface="Arial" panose="020B0604020202020204" pitchFamily="34" charset="0"/>
                        <a:buChar char="–"/>
                      </a:pPr>
                      <a:r>
                        <a:rPr lang="en-GB" sz="1800" kern="1200" dirty="0">
                          <a:solidFill>
                            <a:srgbClr val="343433"/>
                          </a:solidFill>
                          <a:latin typeface="+mn-lt"/>
                          <a:ea typeface="+mn-ea"/>
                          <a:cs typeface="+mn-cs"/>
                        </a:rPr>
                        <a:t>investigating using a neural network</a:t>
                      </a:r>
                    </a:p>
                  </a:txBody>
                  <a:tcPr marL="91610" marR="91610" marT="45805" marB="45805">
                    <a:solidFill>
                      <a:srgbClr val="DEDEDE"/>
                    </a:solidFill>
                  </a:tcPr>
                </a:tc>
                <a:extLst>
                  <a:ext uri="{0D108BD9-81ED-4DB2-BD59-A6C34878D82A}">
                    <a16:rowId xmlns:a16="http://schemas.microsoft.com/office/drawing/2014/main" val="3550311551"/>
                  </a:ext>
                </a:extLst>
              </a:tr>
              <a:tr h="2734386">
                <a:tc>
                  <a:txBody>
                    <a:bodyPr/>
                    <a:lstStyle/>
                    <a:p>
                      <a:r>
                        <a:rPr lang="en-GB" sz="1800" dirty="0"/>
                        <a:t>Approach of practitioner</a:t>
                      </a:r>
                    </a:p>
                  </a:txBody>
                  <a:tcPr marL="91610" marR="91610" marT="45805" marB="45805">
                    <a:solidFill>
                      <a:schemeClr val="accent4"/>
                    </a:solidFill>
                  </a:tcPr>
                </a:tc>
                <a:tc>
                  <a:txBody>
                    <a:bodyPr/>
                    <a:lstStyle/>
                    <a:p>
                      <a:pPr marL="285750" lvl="1" indent="-285750" algn="l" defTabSz="914400" rtl="0" eaLnBrk="1" fontAlgn="ctr" latinLnBrk="0" hangingPunct="1">
                        <a:lnSpc>
                          <a:spcPct val="108000"/>
                        </a:lnSpc>
                        <a:spcAft>
                          <a:spcPts val="600"/>
                        </a:spcAft>
                        <a:buClr>
                          <a:schemeClr val="accent1"/>
                        </a:buClr>
                        <a:buFont typeface="Arial" panose="020B0604020202020204" pitchFamily="34" charset="0"/>
                        <a:buChar char="•"/>
                      </a:pPr>
                      <a:r>
                        <a:rPr lang="en-GB" sz="1800" kern="1200" dirty="0">
                          <a:solidFill>
                            <a:srgbClr val="343433"/>
                          </a:solidFill>
                          <a:latin typeface="+mn-lt"/>
                          <a:ea typeface="+mn-ea"/>
                          <a:cs typeface="+mn-cs"/>
                        </a:rPr>
                        <a:t>Follows the established governance processes</a:t>
                      </a:r>
                    </a:p>
                    <a:p>
                      <a:pPr marL="644525" lvl="3" indent="-285750" algn="l" defTabSz="914400" rtl="0" eaLnBrk="1" fontAlgn="ctr" latinLnBrk="0" hangingPunct="1">
                        <a:lnSpc>
                          <a:spcPct val="108000"/>
                        </a:lnSpc>
                        <a:spcAft>
                          <a:spcPts val="600"/>
                        </a:spcAft>
                        <a:buClr>
                          <a:schemeClr val="accent1"/>
                        </a:buClr>
                        <a:buFont typeface="Arial" panose="020B0604020202020204" pitchFamily="34" charset="0"/>
                        <a:buChar char="–"/>
                      </a:pPr>
                      <a:r>
                        <a:rPr lang="en-GB" sz="1800" kern="1200" dirty="0">
                          <a:solidFill>
                            <a:srgbClr val="343433"/>
                          </a:solidFill>
                          <a:latin typeface="+mn-lt"/>
                          <a:ea typeface="+mn-ea"/>
                          <a:cs typeface="+mn-cs"/>
                        </a:rPr>
                        <a:t>Considers if these are sufficient to address identified areas of heightened risk</a:t>
                      </a:r>
                    </a:p>
                    <a:p>
                      <a:pPr marL="644525" lvl="3" indent="-285750" algn="l" defTabSz="914400" rtl="0" eaLnBrk="1" fontAlgn="ctr" latinLnBrk="0" hangingPunct="1">
                        <a:lnSpc>
                          <a:spcPct val="108000"/>
                        </a:lnSpc>
                        <a:spcAft>
                          <a:spcPts val="600"/>
                        </a:spcAft>
                        <a:buClr>
                          <a:schemeClr val="accent1"/>
                        </a:buClr>
                        <a:buFont typeface="Arial" panose="020B0604020202020204" pitchFamily="34" charset="0"/>
                        <a:buChar char="–"/>
                      </a:pPr>
                      <a:r>
                        <a:rPr lang="en-GB" sz="1800" kern="1200" dirty="0">
                          <a:solidFill>
                            <a:srgbClr val="343433"/>
                          </a:solidFill>
                          <a:latin typeface="+mn-lt"/>
                          <a:ea typeface="+mn-ea"/>
                          <a:cs typeface="+mn-cs"/>
                        </a:rPr>
                        <a:t>Identifies additional steps </a:t>
                      </a:r>
                    </a:p>
                    <a:p>
                      <a:pPr marL="285750" lvl="1" indent="-285750" algn="l" defTabSz="914400" rtl="0" eaLnBrk="1" fontAlgn="ctr" latinLnBrk="0" hangingPunct="1">
                        <a:lnSpc>
                          <a:spcPct val="108000"/>
                        </a:lnSpc>
                        <a:spcAft>
                          <a:spcPts val="600"/>
                        </a:spcAft>
                        <a:buClr>
                          <a:schemeClr val="accent1"/>
                        </a:buClr>
                        <a:buFont typeface="Arial" panose="020B0604020202020204" pitchFamily="34" charset="0"/>
                        <a:buChar char="•"/>
                      </a:pPr>
                      <a:r>
                        <a:rPr lang="en-GB" sz="1800" kern="1200" dirty="0">
                          <a:solidFill>
                            <a:srgbClr val="343433"/>
                          </a:solidFill>
                          <a:latin typeface="+mn-lt"/>
                          <a:ea typeface="+mn-ea"/>
                          <a:cs typeface="+mn-cs"/>
                        </a:rPr>
                        <a:t>Judges that it would be appropriate to have peer reviews carried out by both a reserving and a machine learning subject matter expert</a:t>
                      </a:r>
                    </a:p>
                    <a:p>
                      <a:pPr marL="285750" lvl="1" indent="-285750" algn="l" defTabSz="914400" rtl="0" eaLnBrk="1" fontAlgn="ctr" latinLnBrk="0" hangingPunct="1">
                        <a:lnSpc>
                          <a:spcPct val="108000"/>
                        </a:lnSpc>
                        <a:spcAft>
                          <a:spcPts val="600"/>
                        </a:spcAft>
                        <a:buClr>
                          <a:schemeClr val="accent1"/>
                        </a:buClr>
                        <a:buFont typeface="Arial" panose="020B0604020202020204" pitchFamily="34" charset="0"/>
                        <a:buChar char="•"/>
                      </a:pPr>
                      <a:r>
                        <a:rPr lang="en-GB" sz="1800" kern="1200" dirty="0">
                          <a:solidFill>
                            <a:srgbClr val="343433"/>
                          </a:solidFill>
                          <a:latin typeface="+mn-lt"/>
                          <a:ea typeface="+mn-ea"/>
                          <a:cs typeface="+mn-cs"/>
                        </a:rPr>
                        <a:t>Adds extra steps to the governance process when the model is developed further to update its parameters whilst in use</a:t>
                      </a:r>
                    </a:p>
                  </a:txBody>
                  <a:tcPr marL="91610" marR="91610" marT="45805" marB="45805">
                    <a:solidFill>
                      <a:srgbClr val="F0F0F0"/>
                    </a:solidFill>
                  </a:tcPr>
                </a:tc>
                <a:extLst>
                  <a:ext uri="{0D108BD9-81ED-4DB2-BD59-A6C34878D82A}">
                    <a16:rowId xmlns:a16="http://schemas.microsoft.com/office/drawing/2014/main" val="689971299"/>
                  </a:ext>
                </a:extLst>
              </a:tr>
              <a:tr h="1237360">
                <a:tc>
                  <a:txBody>
                    <a:bodyPr/>
                    <a:lstStyle/>
                    <a:p>
                      <a:r>
                        <a:rPr lang="en-GB" sz="1800" dirty="0"/>
                        <a:t>Key takeaways</a:t>
                      </a:r>
                    </a:p>
                  </a:txBody>
                  <a:tcPr marL="91610" marR="91610" marT="45805" marB="45805">
                    <a:solidFill>
                      <a:schemeClr val="accent5"/>
                    </a:solidFill>
                  </a:tcPr>
                </a:tc>
                <a:tc>
                  <a:txBody>
                    <a:bodyPr/>
                    <a:lstStyle/>
                    <a:p>
                      <a:pPr marL="285750" lvl="1" indent="-285750" algn="l" defTabSz="914400" rtl="0" eaLnBrk="1" fontAlgn="ctr" latinLnBrk="0" hangingPunct="1">
                        <a:lnSpc>
                          <a:spcPct val="108000"/>
                        </a:lnSpc>
                        <a:spcAft>
                          <a:spcPts val="600"/>
                        </a:spcAft>
                        <a:buClr>
                          <a:schemeClr val="accent1"/>
                        </a:buClr>
                        <a:buFont typeface="Arial" panose="020B0604020202020204" pitchFamily="34" charset="0"/>
                        <a:buChar char="•"/>
                      </a:pPr>
                      <a:r>
                        <a:rPr lang="en-GB" sz="1800" kern="1200" dirty="0">
                          <a:solidFill>
                            <a:srgbClr val="343433"/>
                          </a:solidFill>
                          <a:latin typeface="+mn-lt"/>
                          <a:ea typeface="+mn-ea"/>
                          <a:cs typeface="+mn-cs"/>
                        </a:rPr>
                        <a:t>High level of model risk exposure </a:t>
                      </a:r>
                      <a:r>
                        <a:rPr lang="en-GB" sz="1800" kern="1200" dirty="0">
                          <a:solidFill>
                            <a:srgbClr val="343433"/>
                          </a:solidFill>
                          <a:latin typeface="+mn-lt"/>
                          <a:ea typeface="+mn-ea"/>
                          <a:cs typeface="+mn-cs"/>
                          <a:sym typeface="Symbol" panose="05050102010706020507" pitchFamily="18" charset="2"/>
                        </a:rPr>
                        <a:t></a:t>
                      </a:r>
                      <a:r>
                        <a:rPr lang="en-GB" sz="1800" kern="1200" dirty="0">
                          <a:solidFill>
                            <a:srgbClr val="343433"/>
                          </a:solidFill>
                          <a:latin typeface="+mn-lt"/>
                          <a:ea typeface="+mn-ea"/>
                          <a:cs typeface="+mn-cs"/>
                        </a:rPr>
                        <a:t> strong level of model governance</a:t>
                      </a:r>
                    </a:p>
                    <a:p>
                      <a:pPr marL="285750" lvl="1" indent="-285750" algn="l" defTabSz="914400" rtl="0" eaLnBrk="1" fontAlgn="ctr" latinLnBrk="0" hangingPunct="1">
                        <a:lnSpc>
                          <a:spcPct val="108000"/>
                        </a:lnSpc>
                        <a:spcAft>
                          <a:spcPts val="0"/>
                        </a:spcAft>
                        <a:buClr>
                          <a:schemeClr val="accent1"/>
                        </a:buClr>
                        <a:buFont typeface="Arial" panose="020B0604020202020204" pitchFamily="34" charset="0"/>
                        <a:buChar char="•"/>
                      </a:pPr>
                      <a:r>
                        <a:rPr lang="en-GB" sz="1800" kern="1200" dirty="0">
                          <a:solidFill>
                            <a:srgbClr val="343433"/>
                          </a:solidFill>
                          <a:latin typeface="+mn-lt"/>
                          <a:ea typeface="+mn-ea"/>
                          <a:cs typeface="+mn-cs"/>
                        </a:rPr>
                        <a:t>One person may not have the skills and experience to cover all aspects of a peer review</a:t>
                      </a:r>
                    </a:p>
                  </a:txBody>
                  <a:tcPr marL="91610" marR="91610" marT="45805" marB="45805">
                    <a:solidFill>
                      <a:srgbClr val="DEDEDE"/>
                    </a:solidFill>
                  </a:tcPr>
                </a:tc>
                <a:extLst>
                  <a:ext uri="{0D108BD9-81ED-4DB2-BD59-A6C34878D82A}">
                    <a16:rowId xmlns:a16="http://schemas.microsoft.com/office/drawing/2014/main" val="2303201548"/>
                  </a:ext>
                </a:extLst>
              </a:tr>
            </a:tbl>
          </a:graphicData>
        </a:graphic>
      </p:graphicFrame>
    </p:spTree>
    <p:extLst>
      <p:ext uri="{BB962C8B-B14F-4D97-AF65-F5344CB8AC3E}">
        <p14:creationId xmlns:p14="http://schemas.microsoft.com/office/powerpoint/2010/main" val="104228021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630FA5-745D-9E2B-6AB5-DBC252AC57BB}"/>
              </a:ext>
            </a:extLst>
          </p:cNvPr>
          <p:cNvSpPr>
            <a:spLocks noGrp="1"/>
          </p:cNvSpPr>
          <p:nvPr>
            <p:ph type="title"/>
          </p:nvPr>
        </p:nvSpPr>
        <p:spPr/>
        <p:txBody>
          <a:bodyPr/>
          <a:lstStyle/>
          <a:p>
            <a:r>
              <a:rPr lang="en-GB" dirty="0"/>
              <a:t>New examples – Model stability</a:t>
            </a:r>
          </a:p>
        </p:txBody>
      </p:sp>
      <p:sp>
        <p:nvSpPr>
          <p:cNvPr id="3" name="Date Placeholder 2">
            <a:extLst>
              <a:ext uri="{FF2B5EF4-FFF2-40B4-BE49-F238E27FC236}">
                <a16:creationId xmlns:a16="http://schemas.microsoft.com/office/drawing/2014/main" id="{5F223193-E89C-A388-7108-25CD0A3E971F}"/>
              </a:ext>
            </a:extLst>
          </p:cNvPr>
          <p:cNvSpPr>
            <a:spLocks noGrp="1"/>
          </p:cNvSpPr>
          <p:nvPr>
            <p:ph type="dt" sz="half" idx="10"/>
          </p:nvPr>
        </p:nvSpPr>
        <p:spPr/>
        <p:txBody>
          <a:bodyPr/>
          <a:lstStyle/>
          <a:p>
            <a:pPr fontAlgn="base">
              <a:spcBef>
                <a:spcPct val="0"/>
              </a:spcBef>
              <a:spcAft>
                <a:spcPct val="0"/>
              </a:spcAft>
            </a:pPr>
            <a:fld id="{F48B328B-430D-4B5A-8221-2E8BFF6F69B5}" type="datetime3">
              <a:rPr lang="en-US" smtClean="0">
                <a:solidFill>
                  <a:srgbClr val="3F4548"/>
                </a:solidFill>
              </a:rPr>
              <a:t>27 March 2025</a:t>
            </a:fld>
            <a:endParaRPr lang="en-GB" dirty="0">
              <a:solidFill>
                <a:srgbClr val="3F4548"/>
              </a:solidFill>
            </a:endParaRPr>
          </a:p>
        </p:txBody>
      </p:sp>
      <p:sp>
        <p:nvSpPr>
          <p:cNvPr id="4" name="Slide Number Placeholder 3">
            <a:extLst>
              <a:ext uri="{FF2B5EF4-FFF2-40B4-BE49-F238E27FC236}">
                <a16:creationId xmlns:a16="http://schemas.microsoft.com/office/drawing/2014/main" id="{02D9E3B3-AD65-DD61-C25D-5191466FC3D7}"/>
              </a:ext>
            </a:extLst>
          </p:cNvPr>
          <p:cNvSpPr>
            <a:spLocks noGrp="1"/>
          </p:cNvSpPr>
          <p:nvPr>
            <p:ph type="sldNum" sz="quarter" idx="12"/>
          </p:nvPr>
        </p:nvSpPr>
        <p:spPr/>
        <p:txBody>
          <a:bodyPr/>
          <a:lstStyle/>
          <a:p>
            <a:pPr fontAlgn="base">
              <a:spcBef>
                <a:spcPct val="0"/>
              </a:spcBef>
              <a:spcAft>
                <a:spcPct val="0"/>
              </a:spcAft>
            </a:pPr>
            <a:fld id="{65C5C0B4-F90D-4B90-B187-E84366B07232}" type="slidenum">
              <a:rPr lang="en-GB" smtClean="0"/>
              <a:pPr fontAlgn="base">
                <a:spcBef>
                  <a:spcPct val="0"/>
                </a:spcBef>
                <a:spcAft>
                  <a:spcPct val="0"/>
                </a:spcAft>
              </a:pPr>
              <a:t>21</a:t>
            </a:fld>
            <a:endParaRPr lang="en-GB" dirty="0"/>
          </a:p>
        </p:txBody>
      </p:sp>
      <p:sp>
        <p:nvSpPr>
          <p:cNvPr id="5" name="Content Placeholder 4">
            <a:extLst>
              <a:ext uri="{FF2B5EF4-FFF2-40B4-BE49-F238E27FC236}">
                <a16:creationId xmlns:a16="http://schemas.microsoft.com/office/drawing/2014/main" id="{4708B021-D418-C4FF-26C3-9D9B55551B40}"/>
              </a:ext>
            </a:extLst>
          </p:cNvPr>
          <p:cNvSpPr>
            <a:spLocks noGrp="1"/>
          </p:cNvSpPr>
          <p:nvPr>
            <p:ph idx="1"/>
          </p:nvPr>
        </p:nvSpPr>
        <p:spPr/>
        <p:txBody>
          <a:bodyPr/>
          <a:lstStyle/>
          <a:p>
            <a:endParaRPr lang="en-GB" dirty="0"/>
          </a:p>
        </p:txBody>
      </p:sp>
      <p:sp>
        <p:nvSpPr>
          <p:cNvPr id="6" name="TextBox 5">
            <a:extLst>
              <a:ext uri="{FF2B5EF4-FFF2-40B4-BE49-F238E27FC236}">
                <a16:creationId xmlns:a16="http://schemas.microsoft.com/office/drawing/2014/main" id="{13177313-80EE-F592-30E2-2E4CB7C987F7}"/>
              </a:ext>
            </a:extLst>
          </p:cNvPr>
          <p:cNvSpPr txBox="1"/>
          <p:nvPr/>
        </p:nvSpPr>
        <p:spPr>
          <a:xfrm>
            <a:off x="8162365" y="706906"/>
            <a:ext cx="3423963" cy="646331"/>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en-GB" sz="1800" dirty="0">
                <a:solidFill>
                  <a:srgbClr val="343433"/>
                </a:solidFill>
                <a:effectLst/>
                <a:latin typeface="+mn-lt"/>
                <a:ea typeface="+mn-ea"/>
                <a:cs typeface="+mn-cs"/>
              </a:rPr>
              <a:t>Models P5.2</a:t>
            </a:r>
          </a:p>
          <a:p>
            <a:r>
              <a:rPr lang="en-GB" sz="1800" dirty="0">
                <a:solidFill>
                  <a:srgbClr val="343433"/>
                </a:solidFill>
                <a:effectLst/>
                <a:latin typeface="+mn-lt"/>
                <a:ea typeface="+mn-ea"/>
                <a:cs typeface="+mn-cs"/>
              </a:rPr>
              <a:t>Definition of model governance</a:t>
            </a:r>
          </a:p>
        </p:txBody>
      </p:sp>
      <p:graphicFrame>
        <p:nvGraphicFramePr>
          <p:cNvPr id="8" name="Content Placeholder 7">
            <a:extLst>
              <a:ext uri="{FF2B5EF4-FFF2-40B4-BE49-F238E27FC236}">
                <a16:creationId xmlns:a16="http://schemas.microsoft.com/office/drawing/2014/main" id="{19A67620-9765-D5A7-DB22-F1E8939DF303}"/>
              </a:ext>
            </a:extLst>
          </p:cNvPr>
          <p:cNvGraphicFramePr>
            <a:graphicFrameLocks/>
          </p:cNvGraphicFramePr>
          <p:nvPr>
            <p:extLst>
              <p:ext uri="{D42A27DB-BD31-4B8C-83A1-F6EECF244321}">
                <p14:modId xmlns:p14="http://schemas.microsoft.com/office/powerpoint/2010/main" val="768455660"/>
              </p:ext>
            </p:extLst>
          </p:nvPr>
        </p:nvGraphicFramePr>
        <p:xfrm>
          <a:off x="464343" y="1566679"/>
          <a:ext cx="11215045" cy="3860863"/>
        </p:xfrm>
        <a:graphic>
          <a:graphicData uri="http://schemas.openxmlformats.org/drawingml/2006/table">
            <a:tbl>
              <a:tblPr firstCol="1" bandRow="1">
                <a:tableStyleId>{5C22544A-7EE6-4342-B048-85BDC9FD1C3A}</a:tableStyleId>
              </a:tblPr>
              <a:tblGrid>
                <a:gridCol w="2001020">
                  <a:extLst>
                    <a:ext uri="{9D8B030D-6E8A-4147-A177-3AD203B41FA5}">
                      <a16:colId xmlns:a16="http://schemas.microsoft.com/office/drawing/2014/main" val="3820725644"/>
                    </a:ext>
                  </a:extLst>
                </a:gridCol>
                <a:gridCol w="9214025">
                  <a:extLst>
                    <a:ext uri="{9D8B030D-6E8A-4147-A177-3AD203B41FA5}">
                      <a16:colId xmlns:a16="http://schemas.microsoft.com/office/drawing/2014/main" val="3403448182"/>
                    </a:ext>
                  </a:extLst>
                </a:gridCol>
              </a:tblGrid>
              <a:tr h="703340">
                <a:tc>
                  <a:txBody>
                    <a:bodyPr/>
                    <a:lstStyle/>
                    <a:p>
                      <a:r>
                        <a:rPr lang="en-GB" sz="1800" dirty="0"/>
                        <a:t>Scenario</a:t>
                      </a:r>
                    </a:p>
                  </a:txBody>
                  <a:tcPr marL="91610" marR="91610" marT="45805" marB="45805">
                    <a:solidFill>
                      <a:schemeClr val="accent3"/>
                    </a:solidFill>
                  </a:tcPr>
                </a:tc>
                <a:tc>
                  <a:txBody>
                    <a:bodyPr/>
                    <a:lstStyle/>
                    <a:p>
                      <a:r>
                        <a:rPr lang="en-GB" sz="1800" dirty="0">
                          <a:solidFill>
                            <a:srgbClr val="343433"/>
                          </a:solidFill>
                        </a:rPr>
                        <a:t>Developing a model to produce short and medium-term estimates of national mortality rates</a:t>
                      </a:r>
                    </a:p>
                  </a:txBody>
                  <a:tcPr marL="91610" marR="91610" marT="45805" marB="45805">
                    <a:solidFill>
                      <a:srgbClr val="DEDEDE"/>
                    </a:solidFill>
                  </a:tcPr>
                </a:tc>
                <a:extLst>
                  <a:ext uri="{0D108BD9-81ED-4DB2-BD59-A6C34878D82A}">
                    <a16:rowId xmlns:a16="http://schemas.microsoft.com/office/drawing/2014/main" val="3550311551"/>
                  </a:ext>
                </a:extLst>
              </a:tr>
              <a:tr h="1728349">
                <a:tc>
                  <a:txBody>
                    <a:bodyPr/>
                    <a:lstStyle/>
                    <a:p>
                      <a:r>
                        <a:rPr lang="en-GB" sz="1800" dirty="0"/>
                        <a:t>Approach of practitioner</a:t>
                      </a:r>
                    </a:p>
                  </a:txBody>
                  <a:tcPr marL="91610" marR="91610" marT="45805" marB="45805">
                    <a:solidFill>
                      <a:schemeClr val="accent4"/>
                    </a:solidFill>
                  </a:tcPr>
                </a:tc>
                <a:tc>
                  <a:txBody>
                    <a:bodyPr/>
                    <a:lstStyle/>
                    <a:p>
                      <a:pPr marL="285750" lvl="1" indent="-285750" algn="l" defTabSz="914400" rtl="0" eaLnBrk="1" fontAlgn="ctr" latinLnBrk="0" hangingPunct="1">
                        <a:lnSpc>
                          <a:spcPct val="108000"/>
                        </a:lnSpc>
                        <a:spcAft>
                          <a:spcPts val="600"/>
                        </a:spcAft>
                        <a:buClr>
                          <a:schemeClr val="accent1"/>
                        </a:buClr>
                        <a:buFont typeface="Arial" panose="020B0604020202020204" pitchFamily="34" charset="0"/>
                        <a:buChar char="•"/>
                      </a:pPr>
                      <a:r>
                        <a:rPr lang="en-GB" sz="1800" kern="1200" dirty="0">
                          <a:solidFill>
                            <a:srgbClr val="343433"/>
                          </a:solidFill>
                          <a:latin typeface="+mn-lt"/>
                          <a:ea typeface="+mn-ea"/>
                          <a:cs typeface="+mn-cs"/>
                        </a:rPr>
                        <a:t>Considers what checks are appropriate to ensure the stability of model outputs for the model, taking into account the materiality of the decisions that will be made based on the model output</a:t>
                      </a:r>
                    </a:p>
                    <a:p>
                      <a:pPr marL="285750" lvl="1" indent="-285750" algn="l" defTabSz="914400" rtl="0" eaLnBrk="1" fontAlgn="ctr" latinLnBrk="0" hangingPunct="1">
                        <a:lnSpc>
                          <a:spcPct val="108000"/>
                        </a:lnSpc>
                        <a:spcAft>
                          <a:spcPts val="600"/>
                        </a:spcAft>
                        <a:buClr>
                          <a:schemeClr val="accent1"/>
                        </a:buClr>
                        <a:buFont typeface="Arial" panose="020B0604020202020204" pitchFamily="34" charset="0"/>
                        <a:buChar char="•"/>
                      </a:pPr>
                      <a:r>
                        <a:rPr lang="en-GB" sz="1800" kern="1200" dirty="0">
                          <a:solidFill>
                            <a:srgbClr val="343433"/>
                          </a:solidFill>
                          <a:latin typeface="+mn-lt"/>
                          <a:ea typeface="+mn-ea"/>
                          <a:cs typeface="+mn-cs"/>
                        </a:rPr>
                        <a:t>Carries out of number of checks to investigate different aspects of stability</a:t>
                      </a:r>
                    </a:p>
                    <a:p>
                      <a:pPr marL="285750" lvl="1" indent="-285750" algn="l" defTabSz="914400" rtl="0" eaLnBrk="1" fontAlgn="ctr" latinLnBrk="0" hangingPunct="1">
                        <a:lnSpc>
                          <a:spcPct val="108000"/>
                        </a:lnSpc>
                        <a:spcAft>
                          <a:spcPts val="600"/>
                        </a:spcAft>
                        <a:buClr>
                          <a:schemeClr val="accent1"/>
                        </a:buClr>
                        <a:buFont typeface="Arial" panose="020B0604020202020204" pitchFamily="34" charset="0"/>
                        <a:buChar char="•"/>
                      </a:pPr>
                      <a:r>
                        <a:rPr lang="en-GB" sz="1800" kern="1200" dirty="0">
                          <a:solidFill>
                            <a:srgbClr val="343433"/>
                          </a:solidFill>
                          <a:latin typeface="+mn-lt"/>
                          <a:ea typeface="+mn-ea"/>
                          <a:cs typeface="+mn-cs"/>
                        </a:rPr>
                        <a:t>Develops procedures for future testing for stability of the model</a:t>
                      </a:r>
                    </a:p>
                  </a:txBody>
                  <a:tcPr marL="91610" marR="91610" marT="45805" marB="45805">
                    <a:solidFill>
                      <a:srgbClr val="F0F0F0"/>
                    </a:solidFill>
                  </a:tcPr>
                </a:tc>
                <a:extLst>
                  <a:ext uri="{0D108BD9-81ED-4DB2-BD59-A6C34878D82A}">
                    <a16:rowId xmlns:a16="http://schemas.microsoft.com/office/drawing/2014/main" val="689971299"/>
                  </a:ext>
                </a:extLst>
              </a:tr>
              <a:tr h="1402774">
                <a:tc>
                  <a:txBody>
                    <a:bodyPr/>
                    <a:lstStyle/>
                    <a:p>
                      <a:r>
                        <a:rPr lang="en-GB" sz="1800" dirty="0"/>
                        <a:t>Key takeaways</a:t>
                      </a:r>
                    </a:p>
                  </a:txBody>
                  <a:tcPr marL="91610" marR="91610" marT="45805" marB="45805">
                    <a:solidFill>
                      <a:schemeClr val="accent5"/>
                    </a:solidFill>
                  </a:tcPr>
                </a:tc>
                <a:tc>
                  <a:txBody>
                    <a:bodyPr/>
                    <a:lstStyle/>
                    <a:p>
                      <a:pPr marL="285750" lvl="1" indent="-285750" algn="l" defTabSz="914400" rtl="0" eaLnBrk="1" fontAlgn="ctr" latinLnBrk="0" hangingPunct="1">
                        <a:lnSpc>
                          <a:spcPct val="108000"/>
                        </a:lnSpc>
                        <a:spcAft>
                          <a:spcPts val="600"/>
                        </a:spcAft>
                        <a:buClr>
                          <a:schemeClr val="accent1"/>
                        </a:buClr>
                        <a:buFont typeface="Arial" panose="020B0604020202020204" pitchFamily="34" charset="0"/>
                        <a:buChar char="•"/>
                      </a:pPr>
                      <a:r>
                        <a:rPr lang="en-GB" sz="1800" kern="1200" dirty="0">
                          <a:solidFill>
                            <a:srgbClr val="343433"/>
                          </a:solidFill>
                          <a:latin typeface="+mn-lt"/>
                          <a:ea typeface="+mn-ea"/>
                          <a:cs typeface="+mn-cs"/>
                        </a:rPr>
                        <a:t>Checks on the stability of a model are part of model governance and validation</a:t>
                      </a:r>
                    </a:p>
                    <a:p>
                      <a:pPr marL="285750" lvl="1" indent="-285750" algn="l" defTabSz="914400" rtl="0" eaLnBrk="1" fontAlgn="ctr" latinLnBrk="0" hangingPunct="1">
                        <a:lnSpc>
                          <a:spcPct val="108000"/>
                        </a:lnSpc>
                        <a:spcAft>
                          <a:spcPts val="600"/>
                        </a:spcAft>
                        <a:buClr>
                          <a:schemeClr val="accent1"/>
                        </a:buClr>
                        <a:buFont typeface="Arial" panose="020B0604020202020204" pitchFamily="34" charset="0"/>
                        <a:buChar char="•"/>
                      </a:pPr>
                      <a:r>
                        <a:rPr lang="en-GB" sz="1800" kern="1200" dirty="0">
                          <a:solidFill>
                            <a:srgbClr val="343433"/>
                          </a:solidFill>
                          <a:latin typeface="+mn-lt"/>
                          <a:ea typeface="+mn-ea"/>
                          <a:cs typeface="+mn-cs"/>
                        </a:rPr>
                        <a:t>A model that operates in a live environment needs processes in place to check that it continues to meet appropriate stability criteria</a:t>
                      </a:r>
                    </a:p>
                    <a:p>
                      <a:pPr marL="285750" lvl="1" indent="-285750" algn="l" defTabSz="914400" rtl="0" eaLnBrk="1" fontAlgn="ctr" latinLnBrk="0" hangingPunct="1">
                        <a:lnSpc>
                          <a:spcPct val="108000"/>
                        </a:lnSpc>
                        <a:spcAft>
                          <a:spcPts val="600"/>
                        </a:spcAft>
                        <a:buClr>
                          <a:schemeClr val="accent1"/>
                        </a:buClr>
                        <a:buFont typeface="Arial" panose="020B0604020202020204" pitchFamily="34" charset="0"/>
                        <a:buChar char="•"/>
                      </a:pPr>
                      <a:r>
                        <a:rPr lang="en-GB" sz="1800" kern="1200" dirty="0">
                          <a:solidFill>
                            <a:srgbClr val="343433"/>
                          </a:solidFill>
                          <a:latin typeface="+mn-lt"/>
                          <a:ea typeface="+mn-ea"/>
                          <a:cs typeface="+mn-cs"/>
                        </a:rPr>
                        <a:t>TAS 100 does not require exact ‘reproducibility’</a:t>
                      </a:r>
                    </a:p>
                  </a:txBody>
                  <a:tcPr marL="91610" marR="91610" marT="45805" marB="45805">
                    <a:solidFill>
                      <a:srgbClr val="DEDEDE"/>
                    </a:solidFill>
                  </a:tcPr>
                </a:tc>
                <a:extLst>
                  <a:ext uri="{0D108BD9-81ED-4DB2-BD59-A6C34878D82A}">
                    <a16:rowId xmlns:a16="http://schemas.microsoft.com/office/drawing/2014/main" val="2303201548"/>
                  </a:ext>
                </a:extLst>
              </a:tr>
            </a:tbl>
          </a:graphicData>
        </a:graphic>
      </p:graphicFrame>
    </p:spTree>
    <p:extLst>
      <p:ext uri="{BB962C8B-B14F-4D97-AF65-F5344CB8AC3E}">
        <p14:creationId xmlns:p14="http://schemas.microsoft.com/office/powerpoint/2010/main" val="334273780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27055" y="404813"/>
            <a:ext cx="11055349" cy="1143000"/>
          </a:xfrm>
        </p:spPr>
        <p:txBody>
          <a:bodyPr wrap="square" anchor="ctr">
            <a:normAutofit/>
          </a:bodyPr>
          <a:lstStyle/>
          <a:p>
            <a:r>
              <a:rPr lang="en-GB" dirty="0"/>
              <a:t>POLL 4 – 2024 IFoA Thematic Review report</a:t>
            </a:r>
          </a:p>
        </p:txBody>
      </p:sp>
      <p:sp>
        <p:nvSpPr>
          <p:cNvPr id="4" name="Date Placeholder 3"/>
          <p:cNvSpPr>
            <a:spLocks noGrp="1"/>
          </p:cNvSpPr>
          <p:nvPr>
            <p:ph type="dt" sz="half" idx="10"/>
          </p:nvPr>
        </p:nvSpPr>
        <p:spPr>
          <a:xfrm>
            <a:off x="527054" y="6410325"/>
            <a:ext cx="2688166" cy="331788"/>
          </a:xfrm>
        </p:spPr>
        <p:txBody>
          <a:bodyPr wrap="square" anchor="t">
            <a:normAutofit/>
          </a:bodyPr>
          <a:lstStyle/>
          <a:p>
            <a:pPr>
              <a:spcAft>
                <a:spcPts val="600"/>
              </a:spcAft>
            </a:pPr>
            <a:fld id="{DD5FEBE9-0225-48D9-8976-7C85E9D590AD}" type="datetime3">
              <a:rPr lang="en-US" smtClean="0">
                <a:solidFill>
                  <a:srgbClr val="3F4548"/>
                </a:solidFill>
              </a:rPr>
              <a:t>27 March 2025</a:t>
            </a:fld>
            <a:endParaRPr lang="en-GB" dirty="0">
              <a:solidFill>
                <a:srgbClr val="3F4548"/>
              </a:solidFill>
            </a:endParaRPr>
          </a:p>
        </p:txBody>
      </p:sp>
      <p:sp>
        <p:nvSpPr>
          <p:cNvPr id="5" name="Slide Number Placeholder 4"/>
          <p:cNvSpPr>
            <a:spLocks noGrp="1"/>
          </p:cNvSpPr>
          <p:nvPr>
            <p:ph type="sldNum" sz="quarter" idx="12"/>
          </p:nvPr>
        </p:nvSpPr>
        <p:spPr>
          <a:xfrm>
            <a:off x="10801353" y="6402396"/>
            <a:ext cx="863600" cy="339725"/>
          </a:xfrm>
        </p:spPr>
        <p:txBody>
          <a:bodyPr wrap="square" anchor="t">
            <a:normAutofit/>
          </a:bodyPr>
          <a:lstStyle/>
          <a:p>
            <a:pPr>
              <a:spcAft>
                <a:spcPts val="600"/>
              </a:spcAft>
            </a:pPr>
            <a:fld id="{FE8DA6AF-1811-4E27-A96F-54109F1D0275}" type="slidenum">
              <a:rPr lang="en-GB" smtClean="0"/>
              <a:pPr>
                <a:spcAft>
                  <a:spcPts val="600"/>
                </a:spcAft>
              </a:pPr>
              <a:t>22</a:t>
            </a:fld>
            <a:endParaRPr lang="en-GB" dirty="0"/>
          </a:p>
        </p:txBody>
      </p:sp>
      <p:graphicFrame>
        <p:nvGraphicFramePr>
          <p:cNvPr id="7" name="Content Placeholder 2">
            <a:extLst>
              <a:ext uri="{FF2B5EF4-FFF2-40B4-BE49-F238E27FC236}">
                <a16:creationId xmlns:a16="http://schemas.microsoft.com/office/drawing/2014/main" id="{169D311B-4AC5-E26C-92B2-9024C2CCB24C}"/>
              </a:ext>
            </a:extLst>
          </p:cNvPr>
          <p:cNvGraphicFramePr>
            <a:graphicFrameLocks noGrp="1"/>
          </p:cNvGraphicFramePr>
          <p:nvPr>
            <p:ph idx="1"/>
          </p:nvPr>
        </p:nvGraphicFramePr>
        <p:xfrm>
          <a:off x="512612" y="1556792"/>
          <a:ext cx="11152339" cy="46402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4898198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IFoA Thematic Review – Key findings</a:t>
            </a:r>
          </a:p>
        </p:txBody>
      </p:sp>
      <p:sp>
        <p:nvSpPr>
          <p:cNvPr id="5" name="Date Placeholder 4"/>
          <p:cNvSpPr>
            <a:spLocks noGrp="1"/>
          </p:cNvSpPr>
          <p:nvPr>
            <p:ph type="dt" sz="half" idx="10"/>
          </p:nvPr>
        </p:nvSpPr>
        <p:spPr/>
        <p:txBody>
          <a:bodyPr/>
          <a:lstStyle/>
          <a:p>
            <a:fld id="{8DA830A7-4BBF-4A71-A2B6-BCB9A12E7AC1}" type="datetime3">
              <a:rPr lang="en-US" smtClean="0">
                <a:solidFill>
                  <a:srgbClr val="3F4548"/>
                </a:solidFill>
              </a:rPr>
              <a:t>27 March 2025</a:t>
            </a:fld>
            <a:endParaRPr lang="en-GB" dirty="0">
              <a:solidFill>
                <a:srgbClr val="3F4548"/>
              </a:solidFill>
            </a:endParaRPr>
          </a:p>
        </p:txBody>
      </p:sp>
      <p:sp>
        <p:nvSpPr>
          <p:cNvPr id="6" name="Slide Number Placeholder 5"/>
          <p:cNvSpPr>
            <a:spLocks noGrp="1"/>
          </p:cNvSpPr>
          <p:nvPr>
            <p:ph type="sldNum" sz="quarter" idx="12"/>
          </p:nvPr>
        </p:nvSpPr>
        <p:spPr/>
        <p:txBody>
          <a:bodyPr/>
          <a:lstStyle/>
          <a:p>
            <a:fld id="{375E1C19-A04E-4390-A400-023E4FCB19F2}" type="slidenum">
              <a:rPr lang="en-GB" smtClean="0"/>
              <a:pPr/>
              <a:t>23</a:t>
            </a:fld>
            <a:endParaRPr lang="en-GB" dirty="0"/>
          </a:p>
        </p:txBody>
      </p:sp>
      <p:graphicFrame>
        <p:nvGraphicFramePr>
          <p:cNvPr id="4" name="Diagram 3">
            <a:extLst>
              <a:ext uri="{FF2B5EF4-FFF2-40B4-BE49-F238E27FC236}">
                <a16:creationId xmlns:a16="http://schemas.microsoft.com/office/drawing/2014/main" id="{81B01D16-77E6-DA88-6026-1DB123BE8B70}"/>
              </a:ext>
            </a:extLst>
          </p:cNvPr>
          <p:cNvGraphicFramePr/>
          <p:nvPr/>
        </p:nvGraphicFramePr>
        <p:xfrm>
          <a:off x="911424" y="1484784"/>
          <a:ext cx="7776864" cy="471592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8" name="Graphic 7" descr="Globe outline">
            <a:extLst>
              <a:ext uri="{FF2B5EF4-FFF2-40B4-BE49-F238E27FC236}">
                <a16:creationId xmlns:a16="http://schemas.microsoft.com/office/drawing/2014/main" id="{42AE92C6-72AB-BD95-AD09-487AF423E963}"/>
              </a:ext>
            </a:extLst>
          </p:cNvPr>
          <p:cNvPicPr>
            <a:picLocks noChangeAspect="1"/>
          </p:cNvPicPr>
          <p:nvPr/>
        </p:nvPicPr>
        <p:blipFill>
          <a:blip r:embed="rId7">
            <a:extLst>
              <a:ext uri="{28A0092B-C50C-407E-A947-70E740481C1C}">
                <a14:useLocalDpi xmlns:a14="http://schemas.microsoft.com/office/drawing/2010/main"/>
              </a:ext>
              <a:ext uri="{96DAC541-7B7A-43D3-8B79-37D633B846F1}">
                <asvg:svgBlip xmlns:asvg="http://schemas.microsoft.com/office/drawing/2016/SVG/main" r:embed="rId8"/>
              </a:ext>
            </a:extLst>
          </a:blip>
          <a:stretch>
            <a:fillRect/>
          </a:stretch>
        </p:blipFill>
        <p:spPr>
          <a:xfrm>
            <a:off x="9742096" y="1745574"/>
            <a:ext cx="914400" cy="914400"/>
          </a:xfrm>
          <a:prstGeom prst="rect">
            <a:avLst/>
          </a:prstGeom>
        </p:spPr>
      </p:pic>
      <p:pic>
        <p:nvPicPr>
          <p:cNvPr id="3" name="Graphic 14" descr="Business Growth outline">
            <a:extLst>
              <a:ext uri="{FF2B5EF4-FFF2-40B4-BE49-F238E27FC236}">
                <a16:creationId xmlns:a16="http://schemas.microsoft.com/office/drawing/2014/main" id="{C83D9A83-2402-5A61-24DF-5B19C4223509}"/>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9886951" y="2928345"/>
            <a:ext cx="914400" cy="914400"/>
          </a:xfrm>
          <a:prstGeom prst="rect">
            <a:avLst/>
          </a:prstGeom>
        </p:spPr>
      </p:pic>
      <p:pic>
        <p:nvPicPr>
          <p:cNvPr id="7" name="Graphic 9" descr="Customer review outline">
            <a:extLst>
              <a:ext uri="{FF2B5EF4-FFF2-40B4-BE49-F238E27FC236}">
                <a16:creationId xmlns:a16="http://schemas.microsoft.com/office/drawing/2014/main" id="{4B6F1B5C-5B32-B79F-C856-546B47F48AB1}"/>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9814935" y="4107458"/>
            <a:ext cx="914400" cy="914400"/>
          </a:xfrm>
          <a:prstGeom prst="rect">
            <a:avLst/>
          </a:prstGeom>
        </p:spPr>
      </p:pic>
      <p:pic>
        <p:nvPicPr>
          <p:cNvPr id="9" name="Graphic 8" descr="Cloud Computing outline">
            <a:extLst>
              <a:ext uri="{FF2B5EF4-FFF2-40B4-BE49-F238E27FC236}">
                <a16:creationId xmlns:a16="http://schemas.microsoft.com/office/drawing/2014/main" id="{A4ECDB75-F721-2E7A-A99F-D9D223A6BC7C}"/>
              </a:ext>
            </a:extLst>
          </p:cNvPr>
          <p:cNvPicPr>
            <a:picLocks noChangeAspect="1"/>
          </p:cNvPicPr>
          <p:nvPr/>
        </p:nvPicPr>
        <p:blipFill>
          <a:blip r:embed="rId13">
            <a:extLst>
              <a:ext uri="{96DAC541-7B7A-43D3-8B79-37D633B846F1}">
                <asvg:svgBlip xmlns:asvg="http://schemas.microsoft.com/office/drawing/2016/SVG/main" r:embed="rId14"/>
              </a:ext>
            </a:extLst>
          </a:blip>
          <a:stretch>
            <a:fillRect/>
          </a:stretch>
        </p:blipFill>
        <p:spPr>
          <a:xfrm>
            <a:off x="9886951" y="5219619"/>
            <a:ext cx="914400" cy="914400"/>
          </a:xfrm>
          <a:prstGeom prst="rect">
            <a:avLst/>
          </a:prstGeom>
        </p:spPr>
      </p:pic>
    </p:spTree>
    <p:extLst>
      <p:ext uri="{BB962C8B-B14F-4D97-AF65-F5344CB8AC3E}">
        <p14:creationId xmlns:p14="http://schemas.microsoft.com/office/powerpoint/2010/main" val="254897718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27052" y="404813"/>
            <a:ext cx="11055349" cy="1143000"/>
          </a:xfrm>
        </p:spPr>
        <p:txBody>
          <a:bodyPr wrap="square" anchor="ctr">
            <a:normAutofit/>
          </a:bodyPr>
          <a:lstStyle/>
          <a:p>
            <a:r>
              <a:rPr lang="en-GB" dirty="0"/>
              <a:t>IFoA Thematic Review Conclusions</a:t>
            </a:r>
          </a:p>
        </p:txBody>
      </p:sp>
      <p:sp>
        <p:nvSpPr>
          <p:cNvPr id="4" name="Date Placeholder 3"/>
          <p:cNvSpPr>
            <a:spLocks noGrp="1"/>
          </p:cNvSpPr>
          <p:nvPr>
            <p:ph type="dt" sz="half" idx="10"/>
          </p:nvPr>
        </p:nvSpPr>
        <p:spPr>
          <a:xfrm>
            <a:off x="527053" y="6410326"/>
            <a:ext cx="2688167" cy="331788"/>
          </a:xfrm>
        </p:spPr>
        <p:txBody>
          <a:bodyPr wrap="square" anchor="t">
            <a:normAutofit/>
          </a:bodyPr>
          <a:lstStyle/>
          <a:p>
            <a:pPr>
              <a:spcAft>
                <a:spcPts val="600"/>
              </a:spcAft>
            </a:pPr>
            <a:fld id="{09B19440-D57A-45EE-A99B-A0F9A0CAFA76}" type="datetime3">
              <a:rPr lang="en-US" smtClean="0">
                <a:solidFill>
                  <a:srgbClr val="3F4548"/>
                </a:solidFill>
              </a:rPr>
              <a:t>27 March 2025</a:t>
            </a:fld>
            <a:endParaRPr lang="en-GB" dirty="0">
              <a:solidFill>
                <a:srgbClr val="3F4548"/>
              </a:solidFill>
            </a:endParaRPr>
          </a:p>
        </p:txBody>
      </p:sp>
      <p:sp>
        <p:nvSpPr>
          <p:cNvPr id="5" name="Slide Number Placeholder 4"/>
          <p:cNvSpPr>
            <a:spLocks noGrp="1"/>
          </p:cNvSpPr>
          <p:nvPr>
            <p:ph type="sldNum" sz="quarter" idx="12"/>
          </p:nvPr>
        </p:nvSpPr>
        <p:spPr>
          <a:xfrm>
            <a:off x="10801351" y="6402391"/>
            <a:ext cx="863600" cy="339725"/>
          </a:xfrm>
        </p:spPr>
        <p:txBody>
          <a:bodyPr wrap="square" anchor="t">
            <a:normAutofit/>
          </a:bodyPr>
          <a:lstStyle/>
          <a:p>
            <a:pPr>
              <a:spcAft>
                <a:spcPts val="600"/>
              </a:spcAft>
            </a:pPr>
            <a:fld id="{FE8DA6AF-1811-4E27-A96F-54109F1D0275}" type="slidenum">
              <a:rPr lang="en-GB" smtClean="0"/>
              <a:pPr>
                <a:spcAft>
                  <a:spcPts val="600"/>
                </a:spcAft>
              </a:pPr>
              <a:t>24</a:t>
            </a:fld>
            <a:endParaRPr lang="en-GB" dirty="0"/>
          </a:p>
        </p:txBody>
      </p:sp>
      <p:graphicFrame>
        <p:nvGraphicFramePr>
          <p:cNvPr id="7" name="Content Placeholder 2">
            <a:extLst>
              <a:ext uri="{FF2B5EF4-FFF2-40B4-BE49-F238E27FC236}">
                <a16:creationId xmlns:a16="http://schemas.microsoft.com/office/drawing/2014/main" id="{1CA77BF9-BC07-04BE-4CEA-8BD651E610D0}"/>
              </a:ext>
            </a:extLst>
          </p:cNvPr>
          <p:cNvGraphicFramePr>
            <a:graphicFrameLocks noGrp="1"/>
          </p:cNvGraphicFramePr>
          <p:nvPr>
            <p:ph idx="1"/>
          </p:nvPr>
        </p:nvGraphicFramePr>
        <p:xfrm>
          <a:off x="630374" y="1629482"/>
          <a:ext cx="10952028" cy="359971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41893809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27055" y="404813"/>
            <a:ext cx="11055349" cy="1143000"/>
          </a:xfrm>
        </p:spPr>
        <p:txBody>
          <a:bodyPr wrap="square" anchor="ctr">
            <a:normAutofit/>
          </a:bodyPr>
          <a:lstStyle/>
          <a:p>
            <a:r>
              <a:rPr lang="en-GB" dirty="0"/>
              <a:t>Actuaries using AI - Case Studies</a:t>
            </a:r>
          </a:p>
        </p:txBody>
      </p:sp>
      <p:sp>
        <p:nvSpPr>
          <p:cNvPr id="5" name="Date Placeholder 4"/>
          <p:cNvSpPr>
            <a:spLocks noGrp="1"/>
          </p:cNvSpPr>
          <p:nvPr>
            <p:ph type="dt" sz="half" idx="10"/>
          </p:nvPr>
        </p:nvSpPr>
        <p:spPr>
          <a:xfrm>
            <a:off x="527054" y="6410325"/>
            <a:ext cx="2688166" cy="331788"/>
          </a:xfrm>
        </p:spPr>
        <p:txBody>
          <a:bodyPr wrap="square" anchor="t">
            <a:normAutofit/>
          </a:bodyPr>
          <a:lstStyle/>
          <a:p>
            <a:pPr>
              <a:spcAft>
                <a:spcPts val="600"/>
              </a:spcAft>
            </a:pPr>
            <a:fld id="{E24DB449-A69C-4997-9C5A-2EF5F89C9EEB}" type="datetime3">
              <a:rPr lang="en-US" smtClean="0"/>
              <a:t>27 March 2025</a:t>
            </a:fld>
            <a:endParaRPr lang="en-GB" dirty="0"/>
          </a:p>
        </p:txBody>
      </p:sp>
      <p:sp>
        <p:nvSpPr>
          <p:cNvPr id="6" name="Slide Number Placeholder 5"/>
          <p:cNvSpPr>
            <a:spLocks noGrp="1"/>
          </p:cNvSpPr>
          <p:nvPr>
            <p:ph type="sldNum" sz="quarter" idx="12"/>
          </p:nvPr>
        </p:nvSpPr>
        <p:spPr>
          <a:xfrm>
            <a:off x="10801353" y="6402396"/>
            <a:ext cx="863600" cy="339725"/>
          </a:xfrm>
        </p:spPr>
        <p:txBody>
          <a:bodyPr wrap="square" anchor="t">
            <a:normAutofit/>
          </a:bodyPr>
          <a:lstStyle/>
          <a:p>
            <a:pPr>
              <a:spcAft>
                <a:spcPts val="600"/>
              </a:spcAft>
            </a:pPr>
            <a:fld id="{375E1C19-A04E-4390-A400-023E4FCB19F2}" type="slidenum">
              <a:rPr lang="en-GB" smtClean="0"/>
              <a:pPr>
                <a:spcAft>
                  <a:spcPts val="600"/>
                </a:spcAft>
              </a:pPr>
              <a:t>25</a:t>
            </a:fld>
            <a:endParaRPr lang="en-GB" dirty="0"/>
          </a:p>
        </p:txBody>
      </p:sp>
      <p:graphicFrame>
        <p:nvGraphicFramePr>
          <p:cNvPr id="3" name="Diagram 2">
            <a:extLst>
              <a:ext uri="{FF2B5EF4-FFF2-40B4-BE49-F238E27FC236}">
                <a16:creationId xmlns:a16="http://schemas.microsoft.com/office/drawing/2014/main" id="{9812D0AD-7AA3-F9DA-00E3-F51A6C4F39BE}"/>
              </a:ext>
            </a:extLst>
          </p:cNvPr>
          <p:cNvGraphicFramePr/>
          <p:nvPr/>
        </p:nvGraphicFramePr>
        <p:xfrm>
          <a:off x="527055" y="1412776"/>
          <a:ext cx="11055349" cy="464026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03572542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27055" y="404813"/>
            <a:ext cx="11055349" cy="1143000"/>
          </a:xfrm>
        </p:spPr>
        <p:txBody>
          <a:bodyPr wrap="square" anchor="ctr">
            <a:normAutofit/>
          </a:bodyPr>
          <a:lstStyle/>
          <a:p>
            <a:r>
              <a:rPr lang="en-GB" dirty="0"/>
              <a:t>POLL 5 – IFoA DS and AI non-mandatory guidance</a:t>
            </a:r>
          </a:p>
        </p:txBody>
      </p:sp>
      <p:sp>
        <p:nvSpPr>
          <p:cNvPr id="4" name="Date Placeholder 3"/>
          <p:cNvSpPr>
            <a:spLocks noGrp="1"/>
          </p:cNvSpPr>
          <p:nvPr>
            <p:ph type="dt" sz="half" idx="10"/>
          </p:nvPr>
        </p:nvSpPr>
        <p:spPr>
          <a:xfrm>
            <a:off x="527054" y="6410325"/>
            <a:ext cx="2688166" cy="331788"/>
          </a:xfrm>
        </p:spPr>
        <p:txBody>
          <a:bodyPr wrap="square" anchor="t">
            <a:normAutofit/>
          </a:bodyPr>
          <a:lstStyle/>
          <a:p>
            <a:pPr>
              <a:spcAft>
                <a:spcPts val="600"/>
              </a:spcAft>
            </a:pPr>
            <a:fld id="{0B727965-5F41-4961-A862-42104619197A}" type="datetime3">
              <a:rPr lang="en-US" smtClean="0">
                <a:solidFill>
                  <a:srgbClr val="3F4548"/>
                </a:solidFill>
              </a:rPr>
              <a:t>27 March 2025</a:t>
            </a:fld>
            <a:endParaRPr lang="en-GB" dirty="0">
              <a:solidFill>
                <a:srgbClr val="3F4548"/>
              </a:solidFill>
            </a:endParaRPr>
          </a:p>
        </p:txBody>
      </p:sp>
      <p:sp>
        <p:nvSpPr>
          <p:cNvPr id="5" name="Slide Number Placeholder 4"/>
          <p:cNvSpPr>
            <a:spLocks noGrp="1"/>
          </p:cNvSpPr>
          <p:nvPr>
            <p:ph type="sldNum" sz="quarter" idx="12"/>
          </p:nvPr>
        </p:nvSpPr>
        <p:spPr>
          <a:xfrm>
            <a:off x="10801353" y="6402396"/>
            <a:ext cx="863600" cy="339725"/>
          </a:xfrm>
        </p:spPr>
        <p:txBody>
          <a:bodyPr wrap="square" anchor="t">
            <a:normAutofit/>
          </a:bodyPr>
          <a:lstStyle/>
          <a:p>
            <a:pPr>
              <a:spcAft>
                <a:spcPts val="600"/>
              </a:spcAft>
            </a:pPr>
            <a:fld id="{FE8DA6AF-1811-4E27-A96F-54109F1D0275}" type="slidenum">
              <a:rPr lang="en-GB" smtClean="0"/>
              <a:pPr>
                <a:spcAft>
                  <a:spcPts val="600"/>
                </a:spcAft>
              </a:pPr>
              <a:t>26</a:t>
            </a:fld>
            <a:endParaRPr lang="en-GB" dirty="0"/>
          </a:p>
        </p:txBody>
      </p:sp>
      <p:graphicFrame>
        <p:nvGraphicFramePr>
          <p:cNvPr id="7" name="Content Placeholder 2">
            <a:extLst>
              <a:ext uri="{FF2B5EF4-FFF2-40B4-BE49-F238E27FC236}">
                <a16:creationId xmlns:a16="http://schemas.microsoft.com/office/drawing/2014/main" id="{169D311B-4AC5-E26C-92B2-9024C2CCB24C}"/>
              </a:ext>
            </a:extLst>
          </p:cNvPr>
          <p:cNvGraphicFramePr>
            <a:graphicFrameLocks noGrp="1"/>
          </p:cNvGraphicFramePr>
          <p:nvPr>
            <p:ph idx="1"/>
          </p:nvPr>
        </p:nvGraphicFramePr>
        <p:xfrm>
          <a:off x="512612" y="1556792"/>
          <a:ext cx="11152339" cy="46402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50276821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27052" y="404813"/>
            <a:ext cx="11055349" cy="1143000"/>
          </a:xfrm>
        </p:spPr>
        <p:txBody>
          <a:bodyPr wrap="square" anchor="ctr">
            <a:normAutofit/>
          </a:bodyPr>
          <a:lstStyle/>
          <a:p>
            <a:pPr>
              <a:lnSpc>
                <a:spcPct val="90000"/>
              </a:lnSpc>
            </a:pPr>
            <a:r>
              <a:rPr lang="en-GB" sz="2500" dirty="0"/>
              <a:t>IFoA Ethical and professional guidance on data science and AI</a:t>
            </a:r>
            <a:br>
              <a:rPr lang="en-GB" sz="2500" dirty="0"/>
            </a:br>
            <a:endParaRPr lang="en-GB" sz="2500" dirty="0"/>
          </a:p>
        </p:txBody>
      </p:sp>
      <p:sp>
        <p:nvSpPr>
          <p:cNvPr id="3" name="Content Placeholder 2"/>
          <p:cNvSpPr>
            <a:spLocks noGrp="1"/>
          </p:cNvSpPr>
          <p:nvPr>
            <p:ph sz="half" idx="1"/>
          </p:nvPr>
        </p:nvSpPr>
        <p:spPr>
          <a:xfrm>
            <a:off x="527050" y="1557338"/>
            <a:ext cx="6414524" cy="4640262"/>
          </a:xfrm>
        </p:spPr>
        <p:txBody>
          <a:bodyPr wrap="square" anchor="t">
            <a:normAutofit/>
          </a:bodyPr>
          <a:lstStyle/>
          <a:p>
            <a:pPr>
              <a:lnSpc>
                <a:spcPct val="90000"/>
              </a:lnSpc>
            </a:pPr>
            <a:r>
              <a:rPr lang="en-GB" sz="1800" dirty="0"/>
              <a:t>Initial version focused on data science, published in 2021</a:t>
            </a:r>
          </a:p>
          <a:p>
            <a:pPr>
              <a:lnSpc>
                <a:spcPct val="90000"/>
              </a:lnSpc>
            </a:pPr>
            <a:r>
              <a:rPr lang="en-GB" sz="1800" dirty="0"/>
              <a:t>Updated version published in November 2024 covering wider AI applications </a:t>
            </a:r>
          </a:p>
          <a:p>
            <a:pPr>
              <a:lnSpc>
                <a:spcPct val="90000"/>
              </a:lnSpc>
            </a:pPr>
            <a:r>
              <a:rPr lang="en-GB" sz="1800" dirty="0"/>
              <a:t>Purpose is to provide IFoA Members with practical guidance on how their professional obligations relate to work involving the use of data science and or AI. </a:t>
            </a:r>
          </a:p>
          <a:p>
            <a:pPr>
              <a:lnSpc>
                <a:spcPct val="90000"/>
              </a:lnSpc>
            </a:pPr>
            <a:r>
              <a:rPr lang="en-GB" sz="1800" dirty="0"/>
              <a:t>Provides members with information on how the Actuaries’ Code may apply to DS and AI work that they carry out (noting the mandatory nature of the Code principles).</a:t>
            </a:r>
          </a:p>
          <a:p>
            <a:pPr>
              <a:lnSpc>
                <a:spcPct val="90000"/>
              </a:lnSpc>
            </a:pPr>
            <a:r>
              <a:rPr lang="en-GB" sz="1800" dirty="0"/>
              <a:t>Also provides a range of case studies across different domains to give some additional practical guidance.</a:t>
            </a:r>
          </a:p>
          <a:p>
            <a:pPr>
              <a:lnSpc>
                <a:spcPct val="90000"/>
              </a:lnSpc>
            </a:pPr>
            <a:r>
              <a:rPr lang="en-GB" sz="1800" dirty="0"/>
              <a:t>Watching brief on further developments, especially in Generative AI</a:t>
            </a:r>
          </a:p>
          <a:p>
            <a:pPr marL="0" indent="0">
              <a:lnSpc>
                <a:spcPct val="90000"/>
              </a:lnSpc>
              <a:buNone/>
            </a:pPr>
            <a:endParaRPr lang="en-GB" sz="1700" dirty="0"/>
          </a:p>
        </p:txBody>
      </p:sp>
      <p:pic>
        <p:nvPicPr>
          <p:cNvPr id="8" name="Picture 7">
            <a:extLst>
              <a:ext uri="{FF2B5EF4-FFF2-40B4-BE49-F238E27FC236}">
                <a16:creationId xmlns:a16="http://schemas.microsoft.com/office/drawing/2014/main" id="{ACB8D1A8-1D65-586E-3C5B-3D8F906DDD2C}"/>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954937" y="1547813"/>
            <a:ext cx="3026173" cy="4280309"/>
          </a:xfrm>
          <a:prstGeom prst="rect">
            <a:avLst/>
          </a:prstGeom>
          <a:noFill/>
        </p:spPr>
      </p:pic>
      <p:sp>
        <p:nvSpPr>
          <p:cNvPr id="4" name="Date Placeholder 3"/>
          <p:cNvSpPr>
            <a:spLocks noGrp="1"/>
          </p:cNvSpPr>
          <p:nvPr>
            <p:ph type="dt" sz="half" idx="10"/>
          </p:nvPr>
        </p:nvSpPr>
        <p:spPr>
          <a:xfrm>
            <a:off x="527052" y="6410325"/>
            <a:ext cx="2688166" cy="331788"/>
          </a:xfrm>
        </p:spPr>
        <p:txBody>
          <a:bodyPr wrap="square" anchor="t">
            <a:normAutofit/>
          </a:bodyPr>
          <a:lstStyle/>
          <a:p>
            <a:pPr>
              <a:spcAft>
                <a:spcPts val="600"/>
              </a:spcAft>
            </a:pPr>
            <a:fld id="{89DCC44B-9150-431D-865D-FF57620B6CE3}" type="datetime3">
              <a:rPr lang="en-US" smtClean="0">
                <a:solidFill>
                  <a:srgbClr val="3F4548"/>
                </a:solidFill>
              </a:rPr>
              <a:t>27 March 2025</a:t>
            </a:fld>
            <a:endParaRPr lang="en-GB" dirty="0">
              <a:solidFill>
                <a:srgbClr val="3F4548"/>
              </a:solidFill>
            </a:endParaRPr>
          </a:p>
        </p:txBody>
      </p:sp>
      <p:sp>
        <p:nvSpPr>
          <p:cNvPr id="5" name="Slide Number Placeholder 4"/>
          <p:cNvSpPr>
            <a:spLocks noGrp="1"/>
          </p:cNvSpPr>
          <p:nvPr>
            <p:ph type="sldNum" sz="quarter" idx="12"/>
          </p:nvPr>
        </p:nvSpPr>
        <p:spPr>
          <a:xfrm>
            <a:off x="10801351" y="6402390"/>
            <a:ext cx="863600" cy="339725"/>
          </a:xfrm>
        </p:spPr>
        <p:txBody>
          <a:bodyPr wrap="square" anchor="t">
            <a:normAutofit/>
          </a:bodyPr>
          <a:lstStyle/>
          <a:p>
            <a:pPr>
              <a:spcAft>
                <a:spcPts val="600"/>
              </a:spcAft>
            </a:pPr>
            <a:fld id="{FE8DA6AF-1811-4E27-A96F-54109F1D0275}" type="slidenum">
              <a:rPr lang="en-GB" smtClean="0"/>
              <a:pPr>
                <a:spcAft>
                  <a:spcPts val="600"/>
                </a:spcAft>
              </a:pPr>
              <a:t>27</a:t>
            </a:fld>
            <a:endParaRPr lang="en-GB" dirty="0"/>
          </a:p>
        </p:txBody>
      </p:sp>
    </p:spTree>
    <p:extLst>
      <p:ext uri="{BB962C8B-B14F-4D97-AF65-F5344CB8AC3E}">
        <p14:creationId xmlns:p14="http://schemas.microsoft.com/office/powerpoint/2010/main" val="394723791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A14991-D2BB-BF2D-06AC-69C27821861A}"/>
              </a:ext>
            </a:extLst>
          </p:cNvPr>
          <p:cNvSpPr>
            <a:spLocks noGrp="1"/>
          </p:cNvSpPr>
          <p:nvPr>
            <p:ph type="title"/>
          </p:nvPr>
        </p:nvSpPr>
        <p:spPr/>
        <p:txBody>
          <a:bodyPr/>
          <a:lstStyle/>
          <a:p>
            <a:r>
              <a:rPr lang="en-GB" dirty="0"/>
              <a:t>IFoA Guidance – links to the Code</a:t>
            </a:r>
          </a:p>
        </p:txBody>
      </p:sp>
      <p:graphicFrame>
        <p:nvGraphicFramePr>
          <p:cNvPr id="6" name="Table 6">
            <a:extLst>
              <a:ext uri="{FF2B5EF4-FFF2-40B4-BE49-F238E27FC236}">
                <a16:creationId xmlns:a16="http://schemas.microsoft.com/office/drawing/2014/main" id="{A284E8BD-7627-1B0D-8BC4-314BE40FF343}"/>
              </a:ext>
            </a:extLst>
          </p:cNvPr>
          <p:cNvGraphicFramePr>
            <a:graphicFrameLocks noGrp="1"/>
          </p:cNvGraphicFramePr>
          <p:nvPr>
            <p:ph idx="1"/>
            <p:extLst>
              <p:ext uri="{D42A27DB-BD31-4B8C-83A1-F6EECF244321}">
                <p14:modId xmlns:p14="http://schemas.microsoft.com/office/powerpoint/2010/main" val="2031352562"/>
              </p:ext>
            </p:extLst>
          </p:nvPr>
        </p:nvGraphicFramePr>
        <p:xfrm>
          <a:off x="512759" y="1557338"/>
          <a:ext cx="10917241" cy="4449924"/>
        </p:xfrm>
        <a:graphic>
          <a:graphicData uri="http://schemas.openxmlformats.org/drawingml/2006/table">
            <a:tbl>
              <a:tblPr firstRow="1" bandRow="1">
                <a:tableStyleId>{5C22544A-7EE6-4342-B048-85BDC9FD1C3A}</a:tableStyleId>
              </a:tblPr>
              <a:tblGrid>
                <a:gridCol w="1947808">
                  <a:extLst>
                    <a:ext uri="{9D8B030D-6E8A-4147-A177-3AD203B41FA5}">
                      <a16:colId xmlns:a16="http://schemas.microsoft.com/office/drawing/2014/main" val="3036270870"/>
                    </a:ext>
                  </a:extLst>
                </a:gridCol>
                <a:gridCol w="8969433">
                  <a:extLst>
                    <a:ext uri="{9D8B030D-6E8A-4147-A177-3AD203B41FA5}">
                      <a16:colId xmlns:a16="http://schemas.microsoft.com/office/drawing/2014/main" val="2188771432"/>
                    </a:ext>
                  </a:extLst>
                </a:gridCol>
              </a:tblGrid>
              <a:tr h="391427">
                <a:tc>
                  <a:txBody>
                    <a:bodyPr/>
                    <a:lstStyle/>
                    <a:p>
                      <a:r>
                        <a:rPr lang="en-GB" sz="2000" dirty="0"/>
                        <a:t>Principle</a:t>
                      </a:r>
                    </a:p>
                  </a:txBody>
                  <a:tcPr/>
                </a:tc>
                <a:tc>
                  <a:txBody>
                    <a:bodyPr/>
                    <a:lstStyle/>
                    <a:p>
                      <a:r>
                        <a:rPr lang="en-GB" sz="2000" dirty="0"/>
                        <a:t>Application to AI</a:t>
                      </a:r>
                    </a:p>
                  </a:txBody>
                  <a:tcPr/>
                </a:tc>
                <a:extLst>
                  <a:ext uri="{0D108BD9-81ED-4DB2-BD59-A6C34878D82A}">
                    <a16:rowId xmlns:a16="http://schemas.microsoft.com/office/drawing/2014/main" val="2723800258"/>
                  </a:ext>
                </a:extLst>
              </a:tr>
              <a:tr h="675614">
                <a:tc>
                  <a:txBody>
                    <a:bodyPr/>
                    <a:lstStyle/>
                    <a:p>
                      <a:r>
                        <a:rPr lang="en-GB" b="1" dirty="0"/>
                        <a:t>Integrity</a:t>
                      </a:r>
                    </a:p>
                  </a:txBody>
                  <a:tcPr/>
                </a:tc>
                <a:tc>
                  <a:txBody>
                    <a:bodyPr/>
                    <a:lstStyle/>
                    <a:p>
                      <a:r>
                        <a:rPr lang="en-GB" dirty="0"/>
                        <a:t>Active management of the ethical risks that might result in AI models producing outcomes that serve against the public interest.</a:t>
                      </a:r>
                    </a:p>
                  </a:txBody>
                  <a:tcPr/>
                </a:tc>
                <a:extLst>
                  <a:ext uri="{0D108BD9-81ED-4DB2-BD59-A6C34878D82A}">
                    <a16:rowId xmlns:a16="http://schemas.microsoft.com/office/drawing/2014/main" val="873596714"/>
                  </a:ext>
                </a:extLst>
              </a:tr>
              <a:tr h="675614">
                <a:tc>
                  <a:txBody>
                    <a:bodyPr/>
                    <a:lstStyle/>
                    <a:p>
                      <a:r>
                        <a:rPr lang="en-GB" b="1" dirty="0"/>
                        <a:t>Competence &amp; Care</a:t>
                      </a:r>
                    </a:p>
                  </a:txBody>
                  <a:tcPr/>
                </a:tc>
                <a:tc>
                  <a:txBody>
                    <a:bodyPr/>
                    <a:lstStyle/>
                    <a:p>
                      <a:r>
                        <a:rPr lang="en-GB" dirty="0"/>
                        <a:t>Obtaining input from other suitably knowledgeable professionals. Particularly relevant given the complexity of many data science and AI related projects.</a:t>
                      </a:r>
                    </a:p>
                  </a:txBody>
                  <a:tcPr/>
                </a:tc>
                <a:extLst>
                  <a:ext uri="{0D108BD9-81ED-4DB2-BD59-A6C34878D82A}">
                    <a16:rowId xmlns:a16="http://schemas.microsoft.com/office/drawing/2014/main" val="1080784332"/>
                  </a:ext>
                </a:extLst>
              </a:tr>
              <a:tr h="675614">
                <a:tc>
                  <a:txBody>
                    <a:bodyPr/>
                    <a:lstStyle/>
                    <a:p>
                      <a:r>
                        <a:rPr lang="en-GB" b="1" dirty="0"/>
                        <a:t>Impartiality</a:t>
                      </a:r>
                    </a:p>
                  </a:txBody>
                  <a:tcPr/>
                </a:tc>
                <a:tc>
                  <a:txBody>
                    <a:bodyPr/>
                    <a:lstStyle/>
                    <a:p>
                      <a:r>
                        <a:rPr lang="en-GB" dirty="0"/>
                        <a:t>Identifying and understanding potential biases in the data being analysed, and AI techniques applied to that data.</a:t>
                      </a:r>
                    </a:p>
                  </a:txBody>
                  <a:tcPr/>
                </a:tc>
                <a:extLst>
                  <a:ext uri="{0D108BD9-81ED-4DB2-BD59-A6C34878D82A}">
                    <a16:rowId xmlns:a16="http://schemas.microsoft.com/office/drawing/2014/main" val="3799233970"/>
                  </a:ext>
                </a:extLst>
              </a:tr>
              <a:tr h="675614">
                <a:tc>
                  <a:txBody>
                    <a:bodyPr/>
                    <a:lstStyle/>
                    <a:p>
                      <a:r>
                        <a:rPr lang="en-GB" b="1" dirty="0"/>
                        <a:t>Compliance</a:t>
                      </a:r>
                    </a:p>
                  </a:txBody>
                  <a:tcPr/>
                </a:tc>
                <a:tc>
                  <a:txBody>
                    <a:bodyPr/>
                    <a:lstStyle/>
                    <a:p>
                      <a:r>
                        <a:rPr lang="en-GB" dirty="0"/>
                        <a:t>Compliance with local regulations could mean that certain types of data cannot be used for certain purposes.</a:t>
                      </a:r>
                    </a:p>
                  </a:txBody>
                  <a:tcPr/>
                </a:tc>
                <a:extLst>
                  <a:ext uri="{0D108BD9-81ED-4DB2-BD59-A6C34878D82A}">
                    <a16:rowId xmlns:a16="http://schemas.microsoft.com/office/drawing/2014/main" val="2441726866"/>
                  </a:ext>
                </a:extLst>
              </a:tr>
              <a:tr h="675614">
                <a:tc>
                  <a:txBody>
                    <a:bodyPr/>
                    <a:lstStyle/>
                    <a:p>
                      <a:r>
                        <a:rPr lang="en-GB" b="1" dirty="0"/>
                        <a:t>Communication</a:t>
                      </a:r>
                    </a:p>
                  </a:txBody>
                  <a:tcPr/>
                </a:tc>
                <a:tc>
                  <a:txBody>
                    <a:bodyPr/>
                    <a:lstStyle/>
                    <a:p>
                      <a:r>
                        <a:rPr lang="en-GB" dirty="0"/>
                        <a:t>Taking care where communications are aimed at a non-technical audience to explain approaches and outputs as far as possible.</a:t>
                      </a:r>
                    </a:p>
                  </a:txBody>
                  <a:tcPr/>
                </a:tc>
                <a:extLst>
                  <a:ext uri="{0D108BD9-81ED-4DB2-BD59-A6C34878D82A}">
                    <a16:rowId xmlns:a16="http://schemas.microsoft.com/office/drawing/2014/main" val="1674436081"/>
                  </a:ext>
                </a:extLst>
              </a:tr>
              <a:tr h="675614">
                <a:tc>
                  <a:txBody>
                    <a:bodyPr/>
                    <a:lstStyle/>
                    <a:p>
                      <a:r>
                        <a:rPr lang="en-GB" b="1" dirty="0"/>
                        <a:t>Speaking Up</a:t>
                      </a:r>
                    </a:p>
                  </a:txBody>
                  <a:tcPr/>
                </a:tc>
                <a:tc>
                  <a:txBody>
                    <a:bodyPr/>
                    <a:lstStyle/>
                    <a:p>
                      <a:r>
                        <a:rPr lang="en-GB" dirty="0"/>
                        <a:t>Independent challenge and constructive scepticism, actuaries should speak up where they have concerns about AI implementations.</a:t>
                      </a:r>
                    </a:p>
                  </a:txBody>
                  <a:tcPr/>
                </a:tc>
                <a:extLst>
                  <a:ext uri="{0D108BD9-81ED-4DB2-BD59-A6C34878D82A}">
                    <a16:rowId xmlns:a16="http://schemas.microsoft.com/office/drawing/2014/main" val="1623595896"/>
                  </a:ext>
                </a:extLst>
              </a:tr>
            </a:tbl>
          </a:graphicData>
        </a:graphic>
      </p:graphicFrame>
      <p:sp>
        <p:nvSpPr>
          <p:cNvPr id="4" name="Date Placeholder 3">
            <a:extLst>
              <a:ext uri="{FF2B5EF4-FFF2-40B4-BE49-F238E27FC236}">
                <a16:creationId xmlns:a16="http://schemas.microsoft.com/office/drawing/2014/main" id="{CD6366C9-D095-8EE2-995B-5F26C695D621}"/>
              </a:ext>
            </a:extLst>
          </p:cNvPr>
          <p:cNvSpPr>
            <a:spLocks noGrp="1"/>
          </p:cNvSpPr>
          <p:nvPr>
            <p:ph type="dt" sz="half" idx="10"/>
          </p:nvPr>
        </p:nvSpPr>
        <p:spPr/>
        <p:txBody>
          <a:bodyPr/>
          <a:lstStyle/>
          <a:p>
            <a:fld id="{411D5CE0-553A-4A29-8640-631F61A72A50}" type="datetime3">
              <a:rPr lang="en-US" smtClean="0">
                <a:solidFill>
                  <a:srgbClr val="3F4548"/>
                </a:solidFill>
              </a:rPr>
              <a:t>27 March 2025</a:t>
            </a:fld>
            <a:endParaRPr lang="en-GB" dirty="0">
              <a:solidFill>
                <a:srgbClr val="3F4548"/>
              </a:solidFill>
            </a:endParaRPr>
          </a:p>
        </p:txBody>
      </p:sp>
      <p:sp>
        <p:nvSpPr>
          <p:cNvPr id="5" name="Slide Number Placeholder 4">
            <a:extLst>
              <a:ext uri="{FF2B5EF4-FFF2-40B4-BE49-F238E27FC236}">
                <a16:creationId xmlns:a16="http://schemas.microsoft.com/office/drawing/2014/main" id="{F55EC83A-2AD2-9B5A-C441-B11B612D0247}"/>
              </a:ext>
            </a:extLst>
          </p:cNvPr>
          <p:cNvSpPr>
            <a:spLocks noGrp="1"/>
          </p:cNvSpPr>
          <p:nvPr>
            <p:ph type="sldNum" sz="quarter" idx="12"/>
          </p:nvPr>
        </p:nvSpPr>
        <p:spPr/>
        <p:txBody>
          <a:bodyPr/>
          <a:lstStyle/>
          <a:p>
            <a:fld id="{FE8DA6AF-1811-4E27-A96F-54109F1D0275}" type="slidenum">
              <a:rPr lang="en-GB" smtClean="0"/>
              <a:pPr/>
              <a:t>28</a:t>
            </a:fld>
            <a:endParaRPr lang="en-GB" dirty="0"/>
          </a:p>
        </p:txBody>
      </p:sp>
    </p:spTree>
    <p:extLst>
      <p:ext uri="{BB962C8B-B14F-4D97-AF65-F5344CB8AC3E}">
        <p14:creationId xmlns:p14="http://schemas.microsoft.com/office/powerpoint/2010/main" val="122899248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27052" y="404813"/>
            <a:ext cx="9458919" cy="1143000"/>
          </a:xfrm>
        </p:spPr>
        <p:txBody>
          <a:bodyPr/>
          <a:lstStyle/>
          <a:p>
            <a:r>
              <a:rPr lang="en-GB" sz="2800" dirty="0"/>
              <a:t>IFoA Guidance - Case Studies</a:t>
            </a:r>
            <a:endParaRPr lang="en-GB" sz="2000" dirty="0"/>
          </a:p>
        </p:txBody>
      </p:sp>
      <p:sp>
        <p:nvSpPr>
          <p:cNvPr id="3" name="Content Placeholder 2"/>
          <p:cNvSpPr>
            <a:spLocks noGrp="1"/>
          </p:cNvSpPr>
          <p:nvPr>
            <p:ph idx="1"/>
          </p:nvPr>
        </p:nvSpPr>
        <p:spPr>
          <a:xfrm>
            <a:off x="527052" y="1729284"/>
            <a:ext cx="10994388" cy="4003860"/>
          </a:xfrm>
        </p:spPr>
        <p:txBody>
          <a:bodyPr/>
          <a:lstStyle/>
          <a:p>
            <a:pPr>
              <a:buFont typeface="Wingdings" panose="05000000000000000000" pitchFamily="2" charset="2"/>
              <a:buChar char="Ø"/>
            </a:pPr>
            <a:r>
              <a:rPr lang="en-GB" dirty="0"/>
              <a:t>Virtual assistant for product sales</a:t>
            </a:r>
          </a:p>
          <a:p>
            <a:pPr>
              <a:buFont typeface="Wingdings" panose="05000000000000000000" pitchFamily="2" charset="2"/>
              <a:buChar char="Ø"/>
            </a:pPr>
            <a:r>
              <a:rPr lang="en-GB" dirty="0"/>
              <a:t>Underwriting tool using public and proprietary data sources</a:t>
            </a:r>
          </a:p>
          <a:p>
            <a:pPr>
              <a:buFont typeface="Wingdings" panose="05000000000000000000" pitchFamily="2" charset="2"/>
              <a:buChar char="Ø"/>
            </a:pPr>
            <a:r>
              <a:rPr lang="en-GB" dirty="0"/>
              <a:t>Pricing model using machine learning techniques on IoT data</a:t>
            </a:r>
          </a:p>
          <a:p>
            <a:pPr>
              <a:buFont typeface="Wingdings" panose="05000000000000000000" pitchFamily="2" charset="2"/>
              <a:buChar char="Ø"/>
            </a:pPr>
            <a:r>
              <a:rPr lang="en-GB" dirty="0"/>
              <a:t>Preparing client materials using LLMs</a:t>
            </a:r>
          </a:p>
          <a:p>
            <a:pPr>
              <a:buFont typeface="Wingdings" panose="05000000000000000000" pitchFamily="2" charset="2"/>
              <a:buChar char="Ø"/>
            </a:pPr>
            <a:r>
              <a:rPr lang="en-GB" dirty="0"/>
              <a:t>Seeking reserving improvements using neural networks</a:t>
            </a:r>
          </a:p>
          <a:p>
            <a:pPr>
              <a:buFont typeface="Wingdings" panose="05000000000000000000" pitchFamily="2" charset="2"/>
              <a:buChar char="Ø"/>
            </a:pPr>
            <a:endParaRPr lang="en-GB" sz="2000" dirty="0"/>
          </a:p>
        </p:txBody>
      </p:sp>
      <p:sp>
        <p:nvSpPr>
          <p:cNvPr id="4" name="Date Placeholder 3"/>
          <p:cNvSpPr>
            <a:spLocks noGrp="1"/>
          </p:cNvSpPr>
          <p:nvPr>
            <p:ph type="dt" sz="half" idx="10"/>
          </p:nvPr>
        </p:nvSpPr>
        <p:spPr/>
        <p:txBody>
          <a:bodyPr/>
          <a:lstStyle/>
          <a:p>
            <a:fld id="{F918882F-BD16-4820-ABA9-F6BAC2EBC66E}" type="datetime3">
              <a:rPr lang="en-US" smtClean="0">
                <a:solidFill>
                  <a:srgbClr val="3F4548"/>
                </a:solidFill>
              </a:rPr>
              <a:t>27 March 2025</a:t>
            </a:fld>
            <a:endParaRPr lang="en-GB" dirty="0">
              <a:solidFill>
                <a:srgbClr val="3F4548"/>
              </a:solidFill>
            </a:endParaRPr>
          </a:p>
        </p:txBody>
      </p:sp>
      <p:sp>
        <p:nvSpPr>
          <p:cNvPr id="5" name="Slide Number Placeholder 4"/>
          <p:cNvSpPr>
            <a:spLocks noGrp="1"/>
          </p:cNvSpPr>
          <p:nvPr>
            <p:ph type="sldNum" sz="quarter" idx="12"/>
          </p:nvPr>
        </p:nvSpPr>
        <p:spPr/>
        <p:txBody>
          <a:bodyPr/>
          <a:lstStyle/>
          <a:p>
            <a:fld id="{FE8DA6AF-1811-4E27-A96F-54109F1D0275}" type="slidenum">
              <a:rPr lang="en-GB" smtClean="0"/>
              <a:pPr/>
              <a:t>29</a:t>
            </a:fld>
            <a:endParaRPr lang="en-GB" dirty="0"/>
          </a:p>
        </p:txBody>
      </p:sp>
    </p:spTree>
    <p:extLst>
      <p:ext uri="{BB962C8B-B14F-4D97-AF65-F5344CB8AC3E}">
        <p14:creationId xmlns:p14="http://schemas.microsoft.com/office/powerpoint/2010/main" val="79457991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2800" dirty="0"/>
              <a:t>Actuaries – the original data scientists?</a:t>
            </a:r>
          </a:p>
        </p:txBody>
      </p:sp>
      <p:sp>
        <p:nvSpPr>
          <p:cNvPr id="3" name="Content Placeholder 2"/>
          <p:cNvSpPr>
            <a:spLocks noGrp="1"/>
          </p:cNvSpPr>
          <p:nvPr>
            <p:ph idx="1"/>
          </p:nvPr>
        </p:nvSpPr>
        <p:spPr>
          <a:xfrm>
            <a:off x="512611" y="1556791"/>
            <a:ext cx="9826445" cy="4845599"/>
          </a:xfrm>
        </p:spPr>
        <p:txBody>
          <a:bodyPr/>
          <a:lstStyle/>
          <a:p>
            <a:pPr marL="0" indent="0">
              <a:buNone/>
            </a:pPr>
            <a:r>
              <a:rPr lang="en-GB" sz="2000" dirty="0"/>
              <a:t>John Taylor, Past President IFoA, 2018</a:t>
            </a:r>
          </a:p>
        </p:txBody>
      </p:sp>
      <p:sp>
        <p:nvSpPr>
          <p:cNvPr id="4" name="Date Placeholder 3"/>
          <p:cNvSpPr>
            <a:spLocks noGrp="1"/>
          </p:cNvSpPr>
          <p:nvPr>
            <p:ph type="dt" sz="half" idx="10"/>
          </p:nvPr>
        </p:nvSpPr>
        <p:spPr/>
        <p:txBody>
          <a:bodyPr/>
          <a:lstStyle/>
          <a:p>
            <a:fld id="{0B96719F-D831-463E-B075-86E7D98350A4}" type="datetime3">
              <a:rPr lang="en-US" smtClean="0">
                <a:solidFill>
                  <a:srgbClr val="3F4548"/>
                </a:solidFill>
              </a:rPr>
              <a:t>27 March 2025</a:t>
            </a:fld>
            <a:endParaRPr lang="en-GB" dirty="0">
              <a:solidFill>
                <a:srgbClr val="3F4548"/>
              </a:solidFill>
            </a:endParaRPr>
          </a:p>
        </p:txBody>
      </p:sp>
      <p:sp>
        <p:nvSpPr>
          <p:cNvPr id="5" name="Slide Number Placeholder 4"/>
          <p:cNvSpPr>
            <a:spLocks noGrp="1"/>
          </p:cNvSpPr>
          <p:nvPr>
            <p:ph type="sldNum" sz="quarter" idx="12"/>
          </p:nvPr>
        </p:nvSpPr>
        <p:spPr/>
        <p:txBody>
          <a:bodyPr/>
          <a:lstStyle/>
          <a:p>
            <a:fld id="{FE8DA6AF-1811-4E27-A96F-54109F1D0275}" type="slidenum">
              <a:rPr lang="en-GB" smtClean="0"/>
              <a:pPr/>
              <a:t>3</a:t>
            </a:fld>
            <a:endParaRPr lang="en-GB" dirty="0"/>
          </a:p>
        </p:txBody>
      </p:sp>
      <p:sp>
        <p:nvSpPr>
          <p:cNvPr id="6" name="Speech Bubble: Rectangle with Corners Rounded 5">
            <a:extLst>
              <a:ext uri="{FF2B5EF4-FFF2-40B4-BE49-F238E27FC236}">
                <a16:creationId xmlns:a16="http://schemas.microsoft.com/office/drawing/2014/main" id="{639C0311-1088-7E74-B330-31021E9BBE3E}"/>
              </a:ext>
            </a:extLst>
          </p:cNvPr>
          <p:cNvSpPr/>
          <p:nvPr/>
        </p:nvSpPr>
        <p:spPr>
          <a:xfrm>
            <a:off x="724470" y="2090770"/>
            <a:ext cx="6219538" cy="1638678"/>
          </a:xfrm>
          <a:prstGeom prst="wedgeRoundRect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“When I heard actuaries described as the original data scientists, I really liked the phrase. It captures the essence of what actuaries have been doing for centuries.”</a:t>
            </a:r>
          </a:p>
        </p:txBody>
      </p:sp>
      <p:sp>
        <p:nvSpPr>
          <p:cNvPr id="7" name="Speech Bubble: Rectangle with Corners Rounded 6">
            <a:extLst>
              <a:ext uri="{FF2B5EF4-FFF2-40B4-BE49-F238E27FC236}">
                <a16:creationId xmlns:a16="http://schemas.microsoft.com/office/drawing/2014/main" id="{35982A29-0E32-C181-E605-3A61FC5E12CF}"/>
              </a:ext>
            </a:extLst>
          </p:cNvPr>
          <p:cNvSpPr/>
          <p:nvPr/>
        </p:nvSpPr>
        <p:spPr>
          <a:xfrm>
            <a:off x="3962914" y="4172892"/>
            <a:ext cx="6376142" cy="1556425"/>
          </a:xfrm>
          <a:prstGeom prst="wedgeRoundRect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“The tools and technology used have moved on massively, of course, but the fundamentals of trying to extract truth and insight from data, and then using that to infer something about the future, are the same.”</a:t>
            </a:r>
          </a:p>
        </p:txBody>
      </p:sp>
    </p:spTree>
    <p:extLst>
      <p:ext uri="{BB962C8B-B14F-4D97-AF65-F5344CB8AC3E}">
        <p14:creationId xmlns:p14="http://schemas.microsoft.com/office/powerpoint/2010/main" val="325575845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27055" y="404812"/>
            <a:ext cx="11055349" cy="769449"/>
          </a:xfrm>
        </p:spPr>
        <p:txBody>
          <a:bodyPr/>
          <a:lstStyle/>
          <a:p>
            <a:r>
              <a:rPr lang="en-GB" dirty="0"/>
              <a:t>Generative AI example – A cautionary tale?</a:t>
            </a:r>
            <a:br>
              <a:rPr lang="en-GB" dirty="0"/>
            </a:br>
            <a:endParaRPr lang="en-GB" sz="2400" dirty="0"/>
          </a:p>
        </p:txBody>
      </p:sp>
      <p:sp>
        <p:nvSpPr>
          <p:cNvPr id="3" name="Content Placeholder 2"/>
          <p:cNvSpPr>
            <a:spLocks noGrp="1"/>
          </p:cNvSpPr>
          <p:nvPr>
            <p:ph idx="1"/>
          </p:nvPr>
        </p:nvSpPr>
        <p:spPr>
          <a:xfrm>
            <a:off x="628266" y="2777097"/>
            <a:ext cx="3384376" cy="2627530"/>
          </a:xfrm>
        </p:spPr>
        <p:txBody>
          <a:bodyPr/>
          <a:lstStyle/>
          <a:p>
            <a:pPr marL="0" indent="0">
              <a:buNone/>
            </a:pPr>
            <a:r>
              <a:rPr lang="en-GB" sz="1600" dirty="0"/>
              <a:t>“Implementing a machine learning mortality model by next week is an </a:t>
            </a:r>
            <a:r>
              <a:rPr lang="en-GB" sz="2000" b="1" dirty="0"/>
              <a:t>ambitious goal</a:t>
            </a:r>
            <a:r>
              <a:rPr lang="en-GB" sz="1600" dirty="0"/>
              <a:t>, and it's crucial to balance speed with accuracy and </a:t>
            </a:r>
            <a:r>
              <a:rPr lang="en-GB" sz="2000" b="1" dirty="0"/>
              <a:t>responsible practices</a:t>
            </a:r>
            <a:r>
              <a:rPr lang="en-GB" sz="1600" dirty="0"/>
              <a:t>. While shortcuts may help expedite the process, you should </a:t>
            </a:r>
            <a:r>
              <a:rPr lang="en-GB" sz="2000" b="1" dirty="0"/>
              <a:t>be cautious</a:t>
            </a:r>
            <a:r>
              <a:rPr lang="en-GB" sz="1600" b="1" dirty="0"/>
              <a:t> </a:t>
            </a:r>
            <a:r>
              <a:rPr lang="en-GB" sz="1600" dirty="0"/>
              <a:t>about sacrificing important considerations.” </a:t>
            </a:r>
          </a:p>
        </p:txBody>
      </p:sp>
      <p:sp>
        <p:nvSpPr>
          <p:cNvPr id="4" name="Date Placeholder 3"/>
          <p:cNvSpPr>
            <a:spLocks noGrp="1"/>
          </p:cNvSpPr>
          <p:nvPr>
            <p:ph type="dt" sz="half" idx="10"/>
          </p:nvPr>
        </p:nvSpPr>
        <p:spPr/>
        <p:txBody>
          <a:bodyPr/>
          <a:lstStyle/>
          <a:p>
            <a:fld id="{D7BA856B-3013-4B69-9A26-404118B02F9E}" type="datetime3">
              <a:rPr lang="en-US" smtClean="0"/>
              <a:t>27 March 2025</a:t>
            </a:fld>
            <a:endParaRPr lang="en-GB" dirty="0"/>
          </a:p>
        </p:txBody>
      </p:sp>
      <p:sp>
        <p:nvSpPr>
          <p:cNvPr id="5" name="Slide Number Placeholder 4"/>
          <p:cNvSpPr>
            <a:spLocks noGrp="1"/>
          </p:cNvSpPr>
          <p:nvPr>
            <p:ph type="sldNum" sz="quarter" idx="12"/>
          </p:nvPr>
        </p:nvSpPr>
        <p:spPr/>
        <p:txBody>
          <a:bodyPr/>
          <a:lstStyle/>
          <a:p>
            <a:fld id="{FE8DA6AF-1811-4E27-A96F-54109F1D0275}" type="slidenum">
              <a:rPr lang="en-GB" smtClean="0"/>
              <a:pPr/>
              <a:t>30</a:t>
            </a:fld>
            <a:endParaRPr lang="en-GB" dirty="0"/>
          </a:p>
        </p:txBody>
      </p:sp>
      <p:sp>
        <p:nvSpPr>
          <p:cNvPr id="7" name="TextBox 6">
            <a:extLst>
              <a:ext uri="{FF2B5EF4-FFF2-40B4-BE49-F238E27FC236}">
                <a16:creationId xmlns:a16="http://schemas.microsoft.com/office/drawing/2014/main" id="{3F29351B-9D68-F7D6-236F-886E86827051}"/>
              </a:ext>
            </a:extLst>
          </p:cNvPr>
          <p:cNvSpPr txBox="1"/>
          <p:nvPr/>
        </p:nvSpPr>
        <p:spPr>
          <a:xfrm>
            <a:off x="4151784" y="2133900"/>
            <a:ext cx="3197820" cy="1077218"/>
          </a:xfrm>
          <a:prstGeom prst="rect">
            <a:avLst/>
          </a:prstGeom>
          <a:noFill/>
        </p:spPr>
        <p:txBody>
          <a:bodyPr wrap="square">
            <a:spAutoFit/>
          </a:bodyPr>
          <a:lstStyle/>
          <a:p>
            <a:r>
              <a:rPr lang="en-GB" sz="1600" dirty="0">
                <a:solidFill>
                  <a:srgbClr val="3F4548"/>
                </a:solidFill>
                <a:latin typeface="+mn-lt"/>
                <a:cs typeface="+mn-cs"/>
              </a:rPr>
              <a:t>“Here are some shortcuts to consider if you need to develop a machine learning mortality model quickly:”</a:t>
            </a:r>
          </a:p>
        </p:txBody>
      </p:sp>
      <p:sp>
        <p:nvSpPr>
          <p:cNvPr id="9" name="TextBox 8">
            <a:extLst>
              <a:ext uri="{FF2B5EF4-FFF2-40B4-BE49-F238E27FC236}">
                <a16:creationId xmlns:a16="http://schemas.microsoft.com/office/drawing/2014/main" id="{7B0E2CC5-4174-7227-44F3-1D8567E96A2C}"/>
              </a:ext>
            </a:extLst>
          </p:cNvPr>
          <p:cNvSpPr txBox="1"/>
          <p:nvPr/>
        </p:nvSpPr>
        <p:spPr>
          <a:xfrm>
            <a:off x="4151784" y="3306576"/>
            <a:ext cx="3542184" cy="2800767"/>
          </a:xfrm>
          <a:prstGeom prst="rect">
            <a:avLst/>
          </a:prstGeom>
          <a:noFill/>
        </p:spPr>
        <p:txBody>
          <a:bodyPr wrap="square">
            <a:spAutoFit/>
          </a:bodyPr>
          <a:lstStyle/>
          <a:p>
            <a:pPr algn="l">
              <a:buFont typeface="+mj-lt"/>
              <a:buAutoNum type="arabicPeriod"/>
            </a:pPr>
            <a:r>
              <a:rPr lang="en-GB" sz="1600" b="1" i="0" dirty="0">
                <a:solidFill>
                  <a:srgbClr val="374151"/>
                </a:solidFill>
                <a:effectLst/>
                <a:latin typeface="+mn-lt"/>
              </a:rPr>
              <a:t> Use Existing Models</a:t>
            </a:r>
          </a:p>
          <a:p>
            <a:pPr algn="l">
              <a:buFont typeface="+mj-lt"/>
              <a:buAutoNum type="arabicPeriod"/>
            </a:pPr>
            <a:r>
              <a:rPr lang="en-GB" sz="1600" b="1" i="0" dirty="0">
                <a:solidFill>
                  <a:srgbClr val="374151"/>
                </a:solidFill>
                <a:effectLst/>
                <a:latin typeface="+mn-lt"/>
              </a:rPr>
              <a:t> Simpler Models</a:t>
            </a:r>
          </a:p>
          <a:p>
            <a:pPr algn="l">
              <a:buFont typeface="+mj-lt"/>
              <a:buAutoNum type="arabicPeriod"/>
            </a:pPr>
            <a:r>
              <a:rPr lang="en-GB" sz="1600" b="1" i="0" dirty="0">
                <a:solidFill>
                  <a:srgbClr val="374151"/>
                </a:solidFill>
                <a:effectLst/>
                <a:latin typeface="+mn-lt"/>
              </a:rPr>
              <a:t> Feature Selection</a:t>
            </a:r>
            <a:endParaRPr lang="en-GB" sz="1600" b="0" i="0" dirty="0">
              <a:solidFill>
                <a:srgbClr val="374151"/>
              </a:solidFill>
              <a:effectLst/>
              <a:latin typeface="+mn-lt"/>
            </a:endParaRPr>
          </a:p>
          <a:p>
            <a:pPr algn="l">
              <a:buFont typeface="+mj-lt"/>
              <a:buAutoNum type="arabicPeriod"/>
            </a:pPr>
            <a:r>
              <a:rPr lang="en-GB" sz="1600" b="1" i="0" dirty="0">
                <a:solidFill>
                  <a:srgbClr val="374151"/>
                </a:solidFill>
                <a:effectLst/>
                <a:latin typeface="+mn-lt"/>
              </a:rPr>
              <a:t> Data Preprocessing Tools</a:t>
            </a:r>
          </a:p>
          <a:p>
            <a:pPr algn="l">
              <a:buFont typeface="+mj-lt"/>
              <a:buAutoNum type="arabicPeriod"/>
            </a:pPr>
            <a:r>
              <a:rPr lang="en-GB" sz="1600" b="1" i="0" dirty="0">
                <a:solidFill>
                  <a:srgbClr val="374151"/>
                </a:solidFill>
                <a:effectLst/>
                <a:latin typeface="+mn-lt"/>
              </a:rPr>
              <a:t> Public Datasets</a:t>
            </a:r>
          </a:p>
          <a:p>
            <a:pPr algn="l">
              <a:buFont typeface="+mj-lt"/>
              <a:buAutoNum type="arabicPeriod"/>
            </a:pPr>
            <a:r>
              <a:rPr lang="en-GB" sz="1600" b="1" i="0" dirty="0">
                <a:solidFill>
                  <a:srgbClr val="374151"/>
                </a:solidFill>
                <a:effectLst/>
                <a:latin typeface="+mn-lt"/>
              </a:rPr>
              <a:t> Automated Machine Learning</a:t>
            </a:r>
          </a:p>
          <a:p>
            <a:pPr algn="l">
              <a:buFont typeface="+mj-lt"/>
              <a:buAutoNum type="arabicPeriod"/>
            </a:pPr>
            <a:r>
              <a:rPr lang="en-GB" sz="1600" b="1" i="0" dirty="0">
                <a:solidFill>
                  <a:srgbClr val="374151"/>
                </a:solidFill>
                <a:effectLst/>
                <a:latin typeface="+mn-lt"/>
              </a:rPr>
              <a:t> Sample Data</a:t>
            </a:r>
          </a:p>
          <a:p>
            <a:pPr algn="l">
              <a:buFont typeface="+mj-lt"/>
              <a:buAutoNum type="arabicPeriod"/>
            </a:pPr>
            <a:r>
              <a:rPr lang="en-GB" sz="1600" b="1" i="0" dirty="0">
                <a:solidFill>
                  <a:srgbClr val="374151"/>
                </a:solidFill>
                <a:effectLst/>
                <a:latin typeface="+mn-lt"/>
              </a:rPr>
              <a:t> Model Evaluation</a:t>
            </a:r>
          </a:p>
          <a:p>
            <a:pPr algn="l">
              <a:buFont typeface="+mj-lt"/>
              <a:buAutoNum type="arabicPeriod"/>
            </a:pPr>
            <a:r>
              <a:rPr lang="en-GB" sz="1600" b="1" i="0" dirty="0">
                <a:solidFill>
                  <a:srgbClr val="374151"/>
                </a:solidFill>
                <a:effectLst/>
                <a:latin typeface="+mn-lt"/>
              </a:rPr>
              <a:t> Rely on Open-Source Libraries</a:t>
            </a:r>
          </a:p>
          <a:p>
            <a:pPr algn="l">
              <a:buFont typeface="+mj-lt"/>
              <a:buAutoNum type="arabicPeriod"/>
            </a:pPr>
            <a:r>
              <a:rPr lang="en-GB" sz="1600" b="1" i="0" dirty="0">
                <a:solidFill>
                  <a:srgbClr val="374151"/>
                </a:solidFill>
                <a:effectLst/>
                <a:latin typeface="+mn-lt"/>
              </a:rPr>
              <a:t> Collaboration</a:t>
            </a:r>
          </a:p>
          <a:p>
            <a:pPr algn="l">
              <a:buFont typeface="+mj-lt"/>
              <a:buAutoNum type="arabicPeriod"/>
            </a:pPr>
            <a:r>
              <a:rPr lang="en-GB" sz="1600" b="1" i="0" dirty="0">
                <a:solidFill>
                  <a:srgbClr val="374151"/>
                </a:solidFill>
                <a:effectLst/>
                <a:latin typeface="+mn-lt"/>
              </a:rPr>
              <a:t> Consult Experts</a:t>
            </a:r>
            <a:endParaRPr lang="en-GB" sz="1600" b="0" i="0" dirty="0">
              <a:solidFill>
                <a:srgbClr val="374151"/>
              </a:solidFill>
              <a:effectLst/>
              <a:latin typeface="+mn-lt"/>
            </a:endParaRPr>
          </a:p>
        </p:txBody>
      </p:sp>
      <p:sp>
        <p:nvSpPr>
          <p:cNvPr id="16" name="TextBox 15">
            <a:extLst>
              <a:ext uri="{FF2B5EF4-FFF2-40B4-BE49-F238E27FC236}">
                <a16:creationId xmlns:a16="http://schemas.microsoft.com/office/drawing/2014/main" id="{D6CF7A03-5335-0E79-789D-B73691604C4B}"/>
              </a:ext>
            </a:extLst>
          </p:cNvPr>
          <p:cNvSpPr txBox="1"/>
          <p:nvPr/>
        </p:nvSpPr>
        <p:spPr>
          <a:xfrm>
            <a:off x="7751577" y="2346395"/>
            <a:ext cx="3960440" cy="3662541"/>
          </a:xfrm>
          <a:prstGeom prst="rect">
            <a:avLst/>
          </a:prstGeom>
          <a:noFill/>
        </p:spPr>
        <p:txBody>
          <a:bodyPr wrap="square">
            <a:spAutoFit/>
          </a:bodyPr>
          <a:lstStyle/>
          <a:p>
            <a:r>
              <a:rPr lang="en-GB" sz="1600" dirty="0">
                <a:solidFill>
                  <a:srgbClr val="3F4548"/>
                </a:solidFill>
                <a:latin typeface="+mn-lt"/>
                <a:cs typeface="+mn-cs"/>
              </a:rPr>
              <a:t>“</a:t>
            </a:r>
            <a:r>
              <a:rPr lang="en-GB" sz="1600" b="0" i="0" dirty="0">
                <a:solidFill>
                  <a:srgbClr val="374151"/>
                </a:solidFill>
                <a:effectLst/>
                <a:latin typeface="+mn-lt"/>
              </a:rPr>
              <a:t>While these shortcuts can expedite the model development process, keep in mind that </a:t>
            </a:r>
            <a:r>
              <a:rPr lang="en-GB" sz="2000" b="1" i="0" dirty="0">
                <a:solidFill>
                  <a:srgbClr val="374151"/>
                </a:solidFill>
                <a:effectLst/>
                <a:latin typeface="+mn-lt"/>
              </a:rPr>
              <a:t>rigor and due diligence are essential</a:t>
            </a:r>
            <a:r>
              <a:rPr lang="en-GB" sz="2000" b="0" i="0" dirty="0">
                <a:solidFill>
                  <a:srgbClr val="374151"/>
                </a:solidFill>
                <a:effectLst/>
                <a:latin typeface="+mn-lt"/>
              </a:rPr>
              <a:t> </a:t>
            </a:r>
            <a:r>
              <a:rPr lang="en-GB" sz="1600" b="0" i="0" dirty="0">
                <a:solidFill>
                  <a:srgbClr val="374151"/>
                </a:solidFill>
                <a:effectLst/>
                <a:latin typeface="+mn-lt"/>
              </a:rPr>
              <a:t>in the insurance and actuarial sectors. Depending on the specific requirements of your project, you may need to revisit and refine your model later for more comprehensive analysis and </a:t>
            </a:r>
            <a:r>
              <a:rPr lang="en-GB" sz="2000" b="1" i="0" dirty="0">
                <a:solidFill>
                  <a:srgbClr val="374151"/>
                </a:solidFill>
                <a:effectLst/>
                <a:latin typeface="+mn-lt"/>
              </a:rPr>
              <a:t>regulatory compliance</a:t>
            </a:r>
            <a:r>
              <a:rPr lang="en-GB" sz="1600" b="0" i="0" dirty="0">
                <a:solidFill>
                  <a:srgbClr val="374151"/>
                </a:solidFill>
                <a:effectLst/>
                <a:latin typeface="+mn-lt"/>
              </a:rPr>
              <a:t>. Additionally, it's crucial to </a:t>
            </a:r>
            <a:r>
              <a:rPr lang="en-GB" sz="2000" b="1" i="0" dirty="0">
                <a:solidFill>
                  <a:srgbClr val="374151"/>
                </a:solidFill>
                <a:effectLst/>
                <a:latin typeface="+mn-lt"/>
              </a:rPr>
              <a:t>document</a:t>
            </a:r>
            <a:r>
              <a:rPr lang="en-GB" sz="1600" b="0" i="0" dirty="0">
                <a:solidFill>
                  <a:srgbClr val="374151"/>
                </a:solidFill>
                <a:effectLst/>
                <a:latin typeface="+mn-lt"/>
              </a:rPr>
              <a:t> the shortcuts taken and the </a:t>
            </a:r>
            <a:r>
              <a:rPr lang="en-GB" sz="2000" b="1" i="0" dirty="0">
                <a:solidFill>
                  <a:srgbClr val="374151"/>
                </a:solidFill>
                <a:effectLst/>
                <a:latin typeface="+mn-lt"/>
              </a:rPr>
              <a:t>limitations</a:t>
            </a:r>
            <a:r>
              <a:rPr lang="en-GB" sz="1600" b="0" i="0" dirty="0">
                <a:solidFill>
                  <a:srgbClr val="374151"/>
                </a:solidFill>
                <a:effectLst/>
                <a:latin typeface="+mn-lt"/>
              </a:rPr>
              <a:t> of your model for </a:t>
            </a:r>
            <a:r>
              <a:rPr lang="en-GB" sz="2000" b="1" i="0" dirty="0">
                <a:solidFill>
                  <a:srgbClr val="374151"/>
                </a:solidFill>
                <a:effectLst/>
                <a:latin typeface="+mn-lt"/>
              </a:rPr>
              <a:t>transparency</a:t>
            </a:r>
            <a:r>
              <a:rPr lang="en-GB" sz="1600" b="0" i="0" dirty="0">
                <a:solidFill>
                  <a:srgbClr val="374151"/>
                </a:solidFill>
                <a:effectLst/>
                <a:latin typeface="+mn-lt"/>
              </a:rPr>
              <a:t> and future reference.”</a:t>
            </a:r>
            <a:endParaRPr lang="en-GB" sz="1600" dirty="0">
              <a:solidFill>
                <a:srgbClr val="3F4548"/>
              </a:solidFill>
              <a:latin typeface="+mn-lt"/>
              <a:cs typeface="+mn-cs"/>
            </a:endParaRPr>
          </a:p>
        </p:txBody>
      </p:sp>
      <p:sp>
        <p:nvSpPr>
          <p:cNvPr id="6" name="Content Placeholder 2">
            <a:extLst>
              <a:ext uri="{FF2B5EF4-FFF2-40B4-BE49-F238E27FC236}">
                <a16:creationId xmlns:a16="http://schemas.microsoft.com/office/drawing/2014/main" id="{E4A75F2F-D112-7185-B036-9850D0526EEC}"/>
              </a:ext>
            </a:extLst>
          </p:cNvPr>
          <p:cNvSpPr txBox="1">
            <a:spLocks/>
          </p:cNvSpPr>
          <p:nvPr/>
        </p:nvSpPr>
        <p:spPr bwMode="auto">
          <a:xfrm>
            <a:off x="628266" y="5955902"/>
            <a:ext cx="3384376" cy="1909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269889" indent="-269889" algn="l" rtl="0" eaLnBrk="1" fontAlgn="base" hangingPunct="1">
              <a:spcBef>
                <a:spcPct val="50000"/>
              </a:spcBef>
              <a:spcAft>
                <a:spcPct val="0"/>
              </a:spcAft>
              <a:buClr>
                <a:schemeClr val="accent1"/>
              </a:buClr>
              <a:buChar char="•"/>
              <a:defRPr sz="2400">
                <a:solidFill>
                  <a:srgbClr val="3F4548"/>
                </a:solidFill>
                <a:latin typeface="+mn-lt"/>
                <a:ea typeface="+mn-ea"/>
                <a:cs typeface="+mn-cs"/>
              </a:defRPr>
            </a:lvl1pPr>
            <a:lvl2pPr marL="717586" indent="-268301" algn="l" rtl="0" eaLnBrk="1" fontAlgn="base" hangingPunct="1">
              <a:spcBef>
                <a:spcPct val="50000"/>
              </a:spcBef>
              <a:spcAft>
                <a:spcPct val="0"/>
              </a:spcAft>
              <a:buClr>
                <a:schemeClr val="accent1"/>
              </a:buClr>
              <a:buChar char="–"/>
              <a:defRPr sz="2000">
                <a:solidFill>
                  <a:srgbClr val="3F4548"/>
                </a:solidFill>
                <a:latin typeface="+mn-lt"/>
                <a:cs typeface="+mn-cs"/>
              </a:defRPr>
            </a:lvl2pPr>
            <a:lvl3pPr marL="1071617" indent="-174633" algn="l" rtl="0" eaLnBrk="1" fontAlgn="base" hangingPunct="1">
              <a:spcBef>
                <a:spcPct val="50000"/>
              </a:spcBef>
              <a:spcAft>
                <a:spcPct val="0"/>
              </a:spcAft>
              <a:buClr>
                <a:schemeClr val="accent1"/>
              </a:buClr>
              <a:buChar char="•"/>
              <a:defRPr>
                <a:solidFill>
                  <a:srgbClr val="3F4548"/>
                </a:solidFill>
                <a:latin typeface="+mn-lt"/>
                <a:cs typeface="+mn-cs"/>
              </a:defRPr>
            </a:lvl3pPr>
            <a:lvl4pPr marL="1433585" indent="-182573" algn="l" rtl="0" eaLnBrk="1" fontAlgn="base" hangingPunct="1">
              <a:spcBef>
                <a:spcPct val="50000"/>
              </a:spcBef>
              <a:spcAft>
                <a:spcPct val="0"/>
              </a:spcAft>
              <a:buClr>
                <a:schemeClr val="accent1"/>
              </a:buClr>
              <a:buChar char="–"/>
              <a:defRPr sz="1600">
                <a:solidFill>
                  <a:srgbClr val="3F4548"/>
                </a:solidFill>
                <a:latin typeface="+mn-lt"/>
                <a:cs typeface="+mn-cs"/>
              </a:defRPr>
            </a:lvl4pPr>
            <a:lvl5pPr marL="1792377" indent="-176222" algn="l" rtl="0" eaLnBrk="1" fontAlgn="base" hangingPunct="1">
              <a:spcBef>
                <a:spcPct val="50000"/>
              </a:spcBef>
              <a:spcAft>
                <a:spcPct val="0"/>
              </a:spcAft>
              <a:buClr>
                <a:schemeClr val="accent1"/>
              </a:buClr>
              <a:buFont typeface="Arial" pitchFamily="34" charset="0"/>
              <a:buChar char="•"/>
              <a:defRPr sz="1400">
                <a:solidFill>
                  <a:srgbClr val="3F4548"/>
                </a:solidFill>
                <a:latin typeface="+mn-lt"/>
                <a:cs typeface="+mn-cs"/>
              </a:defRPr>
            </a:lvl5pPr>
            <a:lvl6pPr marL="2249600" indent="-176222" algn="l" rtl="0" eaLnBrk="1" fontAlgn="base" hangingPunct="1">
              <a:spcBef>
                <a:spcPct val="50000"/>
              </a:spcBef>
              <a:spcAft>
                <a:spcPct val="0"/>
              </a:spcAft>
              <a:buClr>
                <a:srgbClr val="D9AB16"/>
              </a:buClr>
              <a:buChar char="»"/>
              <a:defRPr sz="1400">
                <a:solidFill>
                  <a:srgbClr val="0D2E64"/>
                </a:solidFill>
                <a:latin typeface="+mn-lt"/>
                <a:cs typeface="+mn-cs"/>
              </a:defRPr>
            </a:lvl6pPr>
            <a:lvl7pPr marL="2706823" indent="-176222" algn="l" rtl="0" eaLnBrk="1" fontAlgn="base" hangingPunct="1">
              <a:spcBef>
                <a:spcPct val="50000"/>
              </a:spcBef>
              <a:spcAft>
                <a:spcPct val="0"/>
              </a:spcAft>
              <a:buClr>
                <a:srgbClr val="D9AB16"/>
              </a:buClr>
              <a:buChar char="»"/>
              <a:defRPr sz="1400">
                <a:solidFill>
                  <a:srgbClr val="0D2E64"/>
                </a:solidFill>
                <a:latin typeface="+mn-lt"/>
                <a:cs typeface="+mn-cs"/>
              </a:defRPr>
            </a:lvl7pPr>
            <a:lvl8pPr marL="3164046" indent="-176222" algn="l" rtl="0" eaLnBrk="1" fontAlgn="base" hangingPunct="1">
              <a:spcBef>
                <a:spcPct val="50000"/>
              </a:spcBef>
              <a:spcAft>
                <a:spcPct val="0"/>
              </a:spcAft>
              <a:buClr>
                <a:srgbClr val="D9AB16"/>
              </a:buClr>
              <a:buChar char="»"/>
              <a:defRPr sz="1400">
                <a:solidFill>
                  <a:srgbClr val="0D2E64"/>
                </a:solidFill>
                <a:latin typeface="+mn-lt"/>
                <a:cs typeface="+mn-cs"/>
              </a:defRPr>
            </a:lvl8pPr>
            <a:lvl9pPr marL="3621269" indent="-176222" algn="l" rtl="0" eaLnBrk="1" fontAlgn="base" hangingPunct="1">
              <a:spcBef>
                <a:spcPct val="50000"/>
              </a:spcBef>
              <a:spcAft>
                <a:spcPct val="0"/>
              </a:spcAft>
              <a:buClr>
                <a:srgbClr val="D9AB16"/>
              </a:buClr>
              <a:buChar char="»"/>
              <a:defRPr sz="1400">
                <a:solidFill>
                  <a:srgbClr val="0D2E64"/>
                </a:solidFill>
                <a:latin typeface="+mn-lt"/>
                <a:cs typeface="+mn-cs"/>
              </a:defRPr>
            </a:lvl9pPr>
          </a:lstStyle>
          <a:p>
            <a:pPr marL="0" indent="0">
              <a:buFontTx/>
              <a:buNone/>
            </a:pPr>
            <a:r>
              <a:rPr lang="en-GB" sz="900" kern="0" dirty="0"/>
              <a:t>Source – OpenAI ChatGPT</a:t>
            </a:r>
          </a:p>
        </p:txBody>
      </p:sp>
      <p:sp>
        <p:nvSpPr>
          <p:cNvPr id="8" name="TextBox 7">
            <a:extLst>
              <a:ext uri="{FF2B5EF4-FFF2-40B4-BE49-F238E27FC236}">
                <a16:creationId xmlns:a16="http://schemas.microsoft.com/office/drawing/2014/main" id="{ABFAD557-ECB1-144F-2CF5-82626F72CA16}"/>
              </a:ext>
            </a:extLst>
          </p:cNvPr>
          <p:cNvSpPr txBox="1"/>
          <p:nvPr/>
        </p:nvSpPr>
        <p:spPr>
          <a:xfrm rot="20182292">
            <a:off x="3135290" y="2981224"/>
            <a:ext cx="4646270" cy="523220"/>
          </a:xfrm>
          <a:prstGeom prst="rect">
            <a:avLst/>
          </a:prstGeom>
          <a:noFill/>
        </p:spPr>
        <p:txBody>
          <a:bodyPr wrap="square">
            <a:spAutoFit/>
          </a:bodyPr>
          <a:lstStyle/>
          <a:p>
            <a:r>
              <a:rPr lang="en-GB" sz="2800" b="1" dirty="0">
                <a:solidFill>
                  <a:srgbClr val="FF0000"/>
                </a:solidFill>
              </a:rPr>
              <a:t>DON’T DO THIS AT HOME</a:t>
            </a:r>
          </a:p>
        </p:txBody>
      </p:sp>
      <p:sp>
        <p:nvSpPr>
          <p:cNvPr id="10" name="TextBox 9">
            <a:extLst>
              <a:ext uri="{FF2B5EF4-FFF2-40B4-BE49-F238E27FC236}">
                <a16:creationId xmlns:a16="http://schemas.microsoft.com/office/drawing/2014/main" id="{7B8DE2AA-54A1-605B-CD2F-954C30122609}"/>
              </a:ext>
            </a:extLst>
          </p:cNvPr>
          <p:cNvSpPr txBox="1"/>
          <p:nvPr/>
        </p:nvSpPr>
        <p:spPr>
          <a:xfrm rot="20120278">
            <a:off x="3837846" y="3916056"/>
            <a:ext cx="3960440" cy="523220"/>
          </a:xfrm>
          <a:prstGeom prst="rect">
            <a:avLst/>
          </a:prstGeom>
          <a:noFill/>
        </p:spPr>
        <p:txBody>
          <a:bodyPr wrap="square">
            <a:spAutoFit/>
          </a:bodyPr>
          <a:lstStyle/>
          <a:p>
            <a:r>
              <a:rPr lang="en-GB" sz="2800" b="1" dirty="0">
                <a:solidFill>
                  <a:srgbClr val="FF0000"/>
                </a:solidFill>
              </a:rPr>
              <a:t>OR IN THE OFFICE</a:t>
            </a:r>
          </a:p>
        </p:txBody>
      </p:sp>
      <p:sp>
        <p:nvSpPr>
          <p:cNvPr id="13" name="Title 1">
            <a:extLst>
              <a:ext uri="{FF2B5EF4-FFF2-40B4-BE49-F238E27FC236}">
                <a16:creationId xmlns:a16="http://schemas.microsoft.com/office/drawing/2014/main" id="{2187BD1A-0C1B-652D-1D94-16A6AE3BD5F2}"/>
              </a:ext>
            </a:extLst>
          </p:cNvPr>
          <p:cNvSpPr txBox="1">
            <a:spLocks/>
          </p:cNvSpPr>
          <p:nvPr/>
        </p:nvSpPr>
        <p:spPr bwMode="auto">
          <a:xfrm>
            <a:off x="656668" y="1160684"/>
            <a:ext cx="11055349" cy="7694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l" rtl="0" eaLnBrk="1" fontAlgn="base" hangingPunct="1">
              <a:spcBef>
                <a:spcPct val="0"/>
              </a:spcBef>
              <a:spcAft>
                <a:spcPct val="0"/>
              </a:spcAft>
              <a:defRPr sz="3200" b="1">
                <a:solidFill>
                  <a:schemeClr val="accent1"/>
                </a:solidFill>
                <a:latin typeface="+mj-lt"/>
                <a:ea typeface="+mj-ea"/>
                <a:cs typeface="+mj-cs"/>
              </a:defRPr>
            </a:lvl1pPr>
            <a:lvl2pPr algn="l" rtl="0" eaLnBrk="1" fontAlgn="base" hangingPunct="1">
              <a:spcBef>
                <a:spcPct val="0"/>
              </a:spcBef>
              <a:spcAft>
                <a:spcPct val="0"/>
              </a:spcAft>
              <a:defRPr sz="3200">
                <a:solidFill>
                  <a:srgbClr val="D9AB16"/>
                </a:solidFill>
                <a:latin typeface="Arial" charset="0"/>
                <a:cs typeface="Arial" charset="0"/>
              </a:defRPr>
            </a:lvl2pPr>
            <a:lvl3pPr algn="l" rtl="0" eaLnBrk="1" fontAlgn="base" hangingPunct="1">
              <a:spcBef>
                <a:spcPct val="0"/>
              </a:spcBef>
              <a:spcAft>
                <a:spcPct val="0"/>
              </a:spcAft>
              <a:defRPr sz="3200">
                <a:solidFill>
                  <a:srgbClr val="D9AB16"/>
                </a:solidFill>
                <a:latin typeface="Arial" charset="0"/>
                <a:cs typeface="Arial" charset="0"/>
              </a:defRPr>
            </a:lvl3pPr>
            <a:lvl4pPr algn="l" rtl="0" eaLnBrk="1" fontAlgn="base" hangingPunct="1">
              <a:spcBef>
                <a:spcPct val="0"/>
              </a:spcBef>
              <a:spcAft>
                <a:spcPct val="0"/>
              </a:spcAft>
              <a:defRPr sz="3200">
                <a:solidFill>
                  <a:srgbClr val="D9AB16"/>
                </a:solidFill>
                <a:latin typeface="Arial" charset="0"/>
                <a:cs typeface="Arial" charset="0"/>
              </a:defRPr>
            </a:lvl4pPr>
            <a:lvl5pPr algn="l" rtl="0" eaLnBrk="1" fontAlgn="base" hangingPunct="1">
              <a:spcBef>
                <a:spcPct val="0"/>
              </a:spcBef>
              <a:spcAft>
                <a:spcPct val="0"/>
              </a:spcAft>
              <a:defRPr sz="3200">
                <a:solidFill>
                  <a:srgbClr val="D9AB16"/>
                </a:solidFill>
                <a:latin typeface="Arial" charset="0"/>
                <a:cs typeface="Arial" charset="0"/>
              </a:defRPr>
            </a:lvl5pPr>
            <a:lvl6pPr marL="457200" algn="l" rtl="0" eaLnBrk="1" fontAlgn="base" hangingPunct="1">
              <a:spcBef>
                <a:spcPct val="0"/>
              </a:spcBef>
              <a:spcAft>
                <a:spcPct val="0"/>
              </a:spcAft>
              <a:defRPr sz="3200">
                <a:solidFill>
                  <a:srgbClr val="D9AB16"/>
                </a:solidFill>
                <a:latin typeface="Arial" charset="0"/>
                <a:cs typeface="Arial" charset="0"/>
              </a:defRPr>
            </a:lvl6pPr>
            <a:lvl7pPr marL="914400" algn="l" rtl="0" eaLnBrk="1" fontAlgn="base" hangingPunct="1">
              <a:spcBef>
                <a:spcPct val="0"/>
              </a:spcBef>
              <a:spcAft>
                <a:spcPct val="0"/>
              </a:spcAft>
              <a:defRPr sz="3200">
                <a:solidFill>
                  <a:srgbClr val="D9AB16"/>
                </a:solidFill>
                <a:latin typeface="Arial" charset="0"/>
                <a:cs typeface="Arial" charset="0"/>
              </a:defRPr>
            </a:lvl7pPr>
            <a:lvl8pPr marL="1371600" algn="l" rtl="0" eaLnBrk="1" fontAlgn="base" hangingPunct="1">
              <a:spcBef>
                <a:spcPct val="0"/>
              </a:spcBef>
              <a:spcAft>
                <a:spcPct val="0"/>
              </a:spcAft>
              <a:defRPr sz="3200">
                <a:solidFill>
                  <a:srgbClr val="D9AB16"/>
                </a:solidFill>
                <a:latin typeface="Arial" charset="0"/>
                <a:cs typeface="Arial" charset="0"/>
              </a:defRPr>
            </a:lvl8pPr>
            <a:lvl9pPr marL="1828800" algn="l" rtl="0" eaLnBrk="1" fontAlgn="base" hangingPunct="1">
              <a:spcBef>
                <a:spcPct val="0"/>
              </a:spcBef>
              <a:spcAft>
                <a:spcPct val="0"/>
              </a:spcAft>
              <a:defRPr sz="3200">
                <a:solidFill>
                  <a:srgbClr val="D9AB16"/>
                </a:solidFill>
                <a:latin typeface="Arial" charset="0"/>
                <a:cs typeface="Arial" charset="0"/>
              </a:defRPr>
            </a:lvl9pPr>
          </a:lstStyle>
          <a:p>
            <a:r>
              <a:rPr lang="en-GB" sz="2400" kern="0" dirty="0"/>
              <a:t>If I needed to implement a machine learning mortality model by next week, what shortcuts could I make?</a:t>
            </a:r>
          </a:p>
        </p:txBody>
      </p:sp>
    </p:spTree>
    <p:extLst>
      <p:ext uri="{BB962C8B-B14F-4D97-AF65-F5344CB8AC3E}">
        <p14:creationId xmlns:p14="http://schemas.microsoft.com/office/powerpoint/2010/main" val="31791135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500"/>
                                        <p:tgtEl>
                                          <p:spTgt spid="9"/>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6"/>
                                        </p:tgtEl>
                                        <p:attrNameLst>
                                          <p:attrName>style.visibility</p:attrName>
                                        </p:attrNameLst>
                                      </p:cBhvr>
                                      <p:to>
                                        <p:strVal val="visible"/>
                                      </p:to>
                                    </p:set>
                                    <p:animEffect transition="in" filter="fade">
                                      <p:cBhvr>
                                        <p:cTn id="22" dur="500"/>
                                        <p:tgtEl>
                                          <p:spTgt spid="16"/>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fade">
                                      <p:cBhvr>
                                        <p:cTn id="27" dur="500"/>
                                        <p:tgtEl>
                                          <p:spTgt spid="8"/>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fade">
                                      <p:cBhvr>
                                        <p:cTn id="3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7" grpId="0"/>
      <p:bldP spid="9" grpId="0"/>
      <p:bldP spid="16" grpId="0"/>
      <p:bldP spid="8" grpId="0"/>
      <p:bldP spid="10"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9DDAE4-AB88-77C9-5F99-34FE91E6ABF9}"/>
              </a:ext>
            </a:extLst>
          </p:cNvPr>
          <p:cNvSpPr>
            <a:spLocks noGrp="1"/>
          </p:cNvSpPr>
          <p:nvPr>
            <p:ph type="title"/>
          </p:nvPr>
        </p:nvSpPr>
        <p:spPr>
          <a:xfrm>
            <a:off x="527052" y="404813"/>
            <a:ext cx="11055349" cy="1143000"/>
          </a:xfrm>
        </p:spPr>
        <p:txBody>
          <a:bodyPr wrap="square" anchor="ctr">
            <a:normAutofit/>
          </a:bodyPr>
          <a:lstStyle/>
          <a:p>
            <a:r>
              <a:rPr lang="en-GB" dirty="0"/>
              <a:t>IFoA Lifelong learning</a:t>
            </a:r>
          </a:p>
        </p:txBody>
      </p:sp>
      <p:sp>
        <p:nvSpPr>
          <p:cNvPr id="3" name="Content Placeholder 2">
            <a:extLst>
              <a:ext uri="{FF2B5EF4-FFF2-40B4-BE49-F238E27FC236}">
                <a16:creationId xmlns:a16="http://schemas.microsoft.com/office/drawing/2014/main" id="{34CCA1B0-424C-F477-E7CE-E6F8A84121E1}"/>
              </a:ext>
            </a:extLst>
          </p:cNvPr>
          <p:cNvSpPr>
            <a:spLocks noGrp="1"/>
          </p:cNvSpPr>
          <p:nvPr>
            <p:ph sz="half" idx="1"/>
          </p:nvPr>
        </p:nvSpPr>
        <p:spPr>
          <a:xfrm>
            <a:off x="527050" y="1557338"/>
            <a:ext cx="6493182" cy="4640262"/>
          </a:xfrm>
        </p:spPr>
        <p:txBody>
          <a:bodyPr wrap="square" anchor="t">
            <a:normAutofit/>
          </a:bodyPr>
          <a:lstStyle/>
          <a:p>
            <a:r>
              <a:rPr lang="en-GB" dirty="0"/>
              <a:t>Certificate in Ethical Artificial Intelligence (AI) in partnership with Chartered Institute for Securities &amp; Investment (CISI)</a:t>
            </a:r>
          </a:p>
          <a:p>
            <a:r>
              <a:rPr lang="en-GB" dirty="0"/>
              <a:t>50% discount for IFoA members</a:t>
            </a:r>
          </a:p>
          <a:p>
            <a:r>
              <a:rPr lang="en-GB" dirty="0"/>
              <a:t>Short course covering the fundamental ethical and management issues in the deployment of AI in finance</a:t>
            </a:r>
          </a:p>
          <a:p>
            <a:r>
              <a:rPr lang="en-GB" dirty="0"/>
              <a:t>Explores global developments in the field of AI and regulators’ responses to them, plus AI ethical dilemmas and what they mean for financial services</a:t>
            </a:r>
          </a:p>
        </p:txBody>
      </p:sp>
      <p:pic>
        <p:nvPicPr>
          <p:cNvPr id="1026" name="Picture 2" descr="CISI Logo">
            <a:extLst>
              <a:ext uri="{FF2B5EF4-FFF2-40B4-BE49-F238E27FC236}">
                <a16:creationId xmlns:a16="http://schemas.microsoft.com/office/drawing/2014/main" id="{39E9E8F8-4660-EBCE-FF99-87D55088EE03}"/>
              </a:ext>
            </a:extLst>
          </p:cNvPr>
          <p:cNvPicPr>
            <a:picLocks noChangeAspect="1" noChangeArrowheads="1"/>
          </p:cNvPicPr>
          <p:nvPr/>
        </p:nvPicPr>
        <p:blipFill>
          <a:blip r:embed="rId2" cstate="screen">
            <a:extLst>
              <a:ext uri="{28A0092B-C50C-407E-A947-70E740481C1C}">
                <a14:useLocalDpi xmlns:a14="http://schemas.microsoft.com/office/drawing/2010/main"/>
              </a:ext>
            </a:extLst>
          </a:blip>
          <a:stretch>
            <a:fillRect/>
          </a:stretch>
        </p:blipFill>
        <p:spPr bwMode="auto">
          <a:xfrm>
            <a:off x="7497738" y="1547814"/>
            <a:ext cx="3494727" cy="1694942"/>
          </a:xfrm>
          <a:prstGeom prst="rect">
            <a:avLst/>
          </a:prstGeom>
          <a:solidFill>
            <a:srgbClr val="FFFFFF"/>
          </a:solidFill>
        </p:spPr>
      </p:pic>
      <p:sp>
        <p:nvSpPr>
          <p:cNvPr id="4" name="Date Placeholder 3">
            <a:extLst>
              <a:ext uri="{FF2B5EF4-FFF2-40B4-BE49-F238E27FC236}">
                <a16:creationId xmlns:a16="http://schemas.microsoft.com/office/drawing/2014/main" id="{EBC57B32-22F8-0AEC-82D1-5BF2E8BD7ECE}"/>
              </a:ext>
            </a:extLst>
          </p:cNvPr>
          <p:cNvSpPr>
            <a:spLocks noGrp="1"/>
          </p:cNvSpPr>
          <p:nvPr>
            <p:ph type="dt" sz="half" idx="10"/>
          </p:nvPr>
        </p:nvSpPr>
        <p:spPr>
          <a:xfrm>
            <a:off x="527052" y="6410325"/>
            <a:ext cx="2688166" cy="331788"/>
          </a:xfrm>
        </p:spPr>
        <p:txBody>
          <a:bodyPr wrap="square" anchor="t">
            <a:normAutofit/>
          </a:bodyPr>
          <a:lstStyle/>
          <a:p>
            <a:pPr>
              <a:spcAft>
                <a:spcPts val="600"/>
              </a:spcAft>
            </a:pPr>
            <a:fld id="{53604149-2179-424E-B2F5-A97D98AE28C7}" type="datetime3">
              <a:rPr lang="en-US" smtClean="0">
                <a:solidFill>
                  <a:srgbClr val="3F4548"/>
                </a:solidFill>
              </a:rPr>
              <a:t>27 March 2025</a:t>
            </a:fld>
            <a:endParaRPr lang="en-GB" dirty="0">
              <a:solidFill>
                <a:srgbClr val="3F4548"/>
              </a:solidFill>
            </a:endParaRPr>
          </a:p>
        </p:txBody>
      </p:sp>
      <p:sp>
        <p:nvSpPr>
          <p:cNvPr id="5" name="Slide Number Placeholder 4">
            <a:extLst>
              <a:ext uri="{FF2B5EF4-FFF2-40B4-BE49-F238E27FC236}">
                <a16:creationId xmlns:a16="http://schemas.microsoft.com/office/drawing/2014/main" id="{F933CE66-9F4F-5DBF-FFB5-24F1AD38ACE6}"/>
              </a:ext>
            </a:extLst>
          </p:cNvPr>
          <p:cNvSpPr>
            <a:spLocks noGrp="1"/>
          </p:cNvSpPr>
          <p:nvPr>
            <p:ph type="sldNum" sz="quarter" idx="12"/>
          </p:nvPr>
        </p:nvSpPr>
        <p:spPr>
          <a:xfrm>
            <a:off x="10801351" y="6402390"/>
            <a:ext cx="863600" cy="339725"/>
          </a:xfrm>
        </p:spPr>
        <p:txBody>
          <a:bodyPr wrap="square" anchor="t">
            <a:normAutofit/>
          </a:bodyPr>
          <a:lstStyle/>
          <a:p>
            <a:pPr>
              <a:spcAft>
                <a:spcPts val="600"/>
              </a:spcAft>
            </a:pPr>
            <a:fld id="{FE8DA6AF-1811-4E27-A96F-54109F1D0275}" type="slidenum">
              <a:rPr lang="en-GB" smtClean="0"/>
              <a:pPr>
                <a:spcAft>
                  <a:spcPts val="600"/>
                </a:spcAft>
              </a:pPr>
              <a:t>31</a:t>
            </a:fld>
            <a:endParaRPr lang="en-GB" dirty="0"/>
          </a:p>
        </p:txBody>
      </p:sp>
      <p:pic>
        <p:nvPicPr>
          <p:cNvPr id="1028" name="Picture 4" descr="IFoA logo">
            <a:extLst>
              <a:ext uri="{FF2B5EF4-FFF2-40B4-BE49-F238E27FC236}">
                <a16:creationId xmlns:a16="http://schemas.microsoft.com/office/drawing/2014/main" id="{67091D60-3B8B-91AC-8AE1-3B9C3473A47E}"/>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7497738" y="3656080"/>
            <a:ext cx="3738597" cy="15255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6789644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838200"/>
            <a:ext cx="4973961" cy="1143000"/>
          </a:xfrm>
        </p:spPr>
        <p:txBody>
          <a:bodyPr/>
          <a:lstStyle/>
          <a:p>
            <a:pPr algn="ctr"/>
            <a:r>
              <a:rPr lang="en-GB" sz="4800" dirty="0">
                <a:solidFill>
                  <a:schemeClr val="bg1"/>
                </a:solidFill>
              </a:rPr>
              <a:t>Questions</a:t>
            </a:r>
          </a:p>
        </p:txBody>
      </p:sp>
      <p:sp>
        <p:nvSpPr>
          <p:cNvPr id="8" name="Content Placeholder 7"/>
          <p:cNvSpPr>
            <a:spLocks noGrp="1"/>
          </p:cNvSpPr>
          <p:nvPr>
            <p:ph idx="1"/>
          </p:nvPr>
        </p:nvSpPr>
        <p:spPr>
          <a:xfrm>
            <a:off x="511174" y="3886200"/>
            <a:ext cx="10995025" cy="2356403"/>
          </a:xfrm>
        </p:spPr>
        <p:txBody>
          <a:bodyPr/>
          <a:lstStyle/>
          <a:p>
            <a:pPr marL="0" indent="0">
              <a:buNone/>
            </a:pPr>
            <a:r>
              <a:rPr lang="en-GB" sz="2200" dirty="0"/>
              <a:t>Expressions of individual views by members of the Institute and Faculty of Actuaries and its staff are encouraged.</a:t>
            </a:r>
          </a:p>
          <a:p>
            <a:pPr marL="0" indent="0">
              <a:buNone/>
            </a:pPr>
            <a:r>
              <a:rPr lang="en-GB" sz="2200" dirty="0"/>
              <a:t>The views expressed in this presentation are those of the presenter.</a:t>
            </a:r>
          </a:p>
        </p:txBody>
      </p:sp>
      <p:sp>
        <p:nvSpPr>
          <p:cNvPr id="4" name="Date Placeholder 3"/>
          <p:cNvSpPr>
            <a:spLocks noGrp="1"/>
          </p:cNvSpPr>
          <p:nvPr>
            <p:ph type="dt" sz="half" idx="10"/>
          </p:nvPr>
        </p:nvSpPr>
        <p:spPr/>
        <p:txBody>
          <a:bodyPr/>
          <a:lstStyle/>
          <a:p>
            <a:fld id="{D95DCDBA-4C3D-46C2-9A55-CDFBB00B4633}" type="datetime3">
              <a:rPr lang="en-US" smtClean="0"/>
              <a:t>27 March 2025</a:t>
            </a:fld>
            <a:endParaRPr lang="en-GB" dirty="0"/>
          </a:p>
        </p:txBody>
      </p:sp>
      <p:sp>
        <p:nvSpPr>
          <p:cNvPr id="5" name="Slide Number Placeholder 4"/>
          <p:cNvSpPr>
            <a:spLocks noGrp="1"/>
          </p:cNvSpPr>
          <p:nvPr>
            <p:ph type="sldNum" sz="quarter" idx="12"/>
          </p:nvPr>
        </p:nvSpPr>
        <p:spPr/>
        <p:txBody>
          <a:bodyPr/>
          <a:lstStyle/>
          <a:p>
            <a:fld id="{FE8DA6AF-1811-4E27-A96F-54109F1D0275}" type="slidenum">
              <a:rPr lang="en-GB" smtClean="0"/>
              <a:pPr/>
              <a:t>32</a:t>
            </a:fld>
            <a:endParaRPr lang="en-GB" dirty="0"/>
          </a:p>
        </p:txBody>
      </p:sp>
      <p:sp>
        <p:nvSpPr>
          <p:cNvPr id="10" name="Rectangular Callout 9"/>
          <p:cNvSpPr/>
          <p:nvPr/>
        </p:nvSpPr>
        <p:spPr>
          <a:xfrm>
            <a:off x="511175" y="533400"/>
            <a:ext cx="5440809" cy="1728192"/>
          </a:xfrm>
          <a:prstGeom prst="wedgeRectCallout">
            <a:avLst>
              <a:gd name="adj1" fmla="val -998"/>
              <a:gd name="adj2" fmla="val 126649"/>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4800" dirty="0"/>
              <a:t>Questions</a:t>
            </a:r>
          </a:p>
        </p:txBody>
      </p:sp>
      <p:sp>
        <p:nvSpPr>
          <p:cNvPr id="7" name="Rectangular Callout 6"/>
          <p:cNvSpPr/>
          <p:nvPr/>
        </p:nvSpPr>
        <p:spPr>
          <a:xfrm>
            <a:off x="6240015" y="533400"/>
            <a:ext cx="5424937" cy="1728192"/>
          </a:xfrm>
          <a:prstGeom prst="wedgeRectCallout">
            <a:avLst>
              <a:gd name="adj1" fmla="val -53799"/>
              <a:gd name="adj2" fmla="val 127585"/>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9" name="Title 1"/>
          <p:cNvSpPr txBox="1">
            <a:spLocks/>
          </p:cNvSpPr>
          <p:nvPr/>
        </p:nvSpPr>
        <p:spPr bwMode="auto">
          <a:xfrm>
            <a:off x="6456040" y="820886"/>
            <a:ext cx="505016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l" rtl="0" fontAlgn="base">
              <a:spcBef>
                <a:spcPct val="0"/>
              </a:spcBef>
              <a:spcAft>
                <a:spcPct val="0"/>
              </a:spcAft>
              <a:defRPr sz="3200">
                <a:solidFill>
                  <a:srgbClr val="D9AB16"/>
                </a:solidFill>
                <a:latin typeface="+mj-lt"/>
                <a:ea typeface="+mj-ea"/>
                <a:cs typeface="+mj-cs"/>
              </a:defRPr>
            </a:lvl1pPr>
            <a:lvl2pPr algn="l" rtl="0" fontAlgn="base">
              <a:spcBef>
                <a:spcPct val="0"/>
              </a:spcBef>
              <a:spcAft>
                <a:spcPct val="0"/>
              </a:spcAft>
              <a:defRPr sz="3200">
                <a:solidFill>
                  <a:srgbClr val="D9AB16"/>
                </a:solidFill>
                <a:latin typeface="Arial" charset="0"/>
                <a:cs typeface="Arial" charset="0"/>
              </a:defRPr>
            </a:lvl2pPr>
            <a:lvl3pPr algn="l" rtl="0" fontAlgn="base">
              <a:spcBef>
                <a:spcPct val="0"/>
              </a:spcBef>
              <a:spcAft>
                <a:spcPct val="0"/>
              </a:spcAft>
              <a:defRPr sz="3200">
                <a:solidFill>
                  <a:srgbClr val="D9AB16"/>
                </a:solidFill>
                <a:latin typeface="Arial" charset="0"/>
                <a:cs typeface="Arial" charset="0"/>
              </a:defRPr>
            </a:lvl3pPr>
            <a:lvl4pPr algn="l" rtl="0" fontAlgn="base">
              <a:spcBef>
                <a:spcPct val="0"/>
              </a:spcBef>
              <a:spcAft>
                <a:spcPct val="0"/>
              </a:spcAft>
              <a:defRPr sz="3200">
                <a:solidFill>
                  <a:srgbClr val="D9AB16"/>
                </a:solidFill>
                <a:latin typeface="Arial" charset="0"/>
                <a:cs typeface="Arial" charset="0"/>
              </a:defRPr>
            </a:lvl4pPr>
            <a:lvl5pPr algn="l" rtl="0" fontAlgn="base">
              <a:spcBef>
                <a:spcPct val="0"/>
              </a:spcBef>
              <a:spcAft>
                <a:spcPct val="0"/>
              </a:spcAft>
              <a:defRPr sz="3200">
                <a:solidFill>
                  <a:srgbClr val="D9AB16"/>
                </a:solidFill>
                <a:latin typeface="Arial" charset="0"/>
                <a:cs typeface="Arial" charset="0"/>
              </a:defRPr>
            </a:lvl5pPr>
            <a:lvl6pPr marL="457200" algn="l" rtl="0" fontAlgn="base">
              <a:spcBef>
                <a:spcPct val="0"/>
              </a:spcBef>
              <a:spcAft>
                <a:spcPct val="0"/>
              </a:spcAft>
              <a:defRPr sz="3200">
                <a:solidFill>
                  <a:srgbClr val="D9AB16"/>
                </a:solidFill>
                <a:latin typeface="Arial" charset="0"/>
                <a:cs typeface="Arial" charset="0"/>
              </a:defRPr>
            </a:lvl6pPr>
            <a:lvl7pPr marL="914400" algn="l" rtl="0" fontAlgn="base">
              <a:spcBef>
                <a:spcPct val="0"/>
              </a:spcBef>
              <a:spcAft>
                <a:spcPct val="0"/>
              </a:spcAft>
              <a:defRPr sz="3200">
                <a:solidFill>
                  <a:srgbClr val="D9AB16"/>
                </a:solidFill>
                <a:latin typeface="Arial" charset="0"/>
                <a:cs typeface="Arial" charset="0"/>
              </a:defRPr>
            </a:lvl7pPr>
            <a:lvl8pPr marL="1371600" algn="l" rtl="0" fontAlgn="base">
              <a:spcBef>
                <a:spcPct val="0"/>
              </a:spcBef>
              <a:spcAft>
                <a:spcPct val="0"/>
              </a:spcAft>
              <a:defRPr sz="3200">
                <a:solidFill>
                  <a:srgbClr val="D9AB16"/>
                </a:solidFill>
                <a:latin typeface="Arial" charset="0"/>
                <a:cs typeface="Arial" charset="0"/>
              </a:defRPr>
            </a:lvl8pPr>
            <a:lvl9pPr marL="1828800" algn="l" rtl="0" fontAlgn="base">
              <a:spcBef>
                <a:spcPct val="0"/>
              </a:spcBef>
              <a:spcAft>
                <a:spcPct val="0"/>
              </a:spcAft>
              <a:defRPr sz="3200">
                <a:solidFill>
                  <a:srgbClr val="D9AB16"/>
                </a:solidFill>
                <a:latin typeface="Arial" charset="0"/>
                <a:cs typeface="Arial" charset="0"/>
              </a:defRPr>
            </a:lvl9pPr>
          </a:lstStyle>
          <a:p>
            <a:pPr algn="ctr"/>
            <a:r>
              <a:rPr lang="en-GB" sz="4800" dirty="0">
                <a:solidFill>
                  <a:schemeClr val="bg1"/>
                </a:solidFill>
              </a:rPr>
              <a:t>Discussion</a:t>
            </a:r>
          </a:p>
        </p:txBody>
      </p:sp>
    </p:spTree>
    <p:extLst>
      <p:ext uri="{BB962C8B-B14F-4D97-AF65-F5344CB8AC3E}">
        <p14:creationId xmlns:p14="http://schemas.microsoft.com/office/powerpoint/2010/main" val="396446549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3D1192-1CD5-87C6-00BE-6C934BC94E79}"/>
              </a:ext>
            </a:extLst>
          </p:cNvPr>
          <p:cNvSpPr>
            <a:spLocks noGrp="1"/>
          </p:cNvSpPr>
          <p:nvPr>
            <p:ph type="title"/>
          </p:nvPr>
        </p:nvSpPr>
        <p:spPr/>
        <p:txBody>
          <a:bodyPr/>
          <a:lstStyle/>
          <a:p>
            <a:r>
              <a:rPr lang="en-GB" dirty="0"/>
              <a:t>Why do we need guidance?</a:t>
            </a:r>
          </a:p>
        </p:txBody>
      </p:sp>
      <p:pic>
        <p:nvPicPr>
          <p:cNvPr id="4" name="Content Placeholder 3">
            <a:extLst>
              <a:ext uri="{FF2B5EF4-FFF2-40B4-BE49-F238E27FC236}">
                <a16:creationId xmlns:a16="http://schemas.microsoft.com/office/drawing/2014/main" id="{14C380E0-2D32-477E-0354-FF8EF0DA72D9}"/>
              </a:ext>
            </a:extLst>
          </p:cNvPr>
          <p:cNvPicPr>
            <a:picLocks noGrp="1" noChangeAspect="1"/>
          </p:cNvPicPr>
          <p:nvPr>
            <p:ph idx="1"/>
          </p:nvPr>
        </p:nvPicPr>
        <p:blipFill>
          <a:blip r:embed="rId2"/>
          <a:stretch>
            <a:fillRect/>
          </a:stretch>
        </p:blipFill>
        <p:spPr>
          <a:xfrm>
            <a:off x="431788" y="1294406"/>
            <a:ext cx="11403907" cy="4366165"/>
          </a:xfrm>
          <a:prstGeom prst="rect">
            <a:avLst/>
          </a:prstGeom>
        </p:spPr>
      </p:pic>
      <p:sp>
        <p:nvSpPr>
          <p:cNvPr id="6" name="Date Placeholder 5">
            <a:extLst>
              <a:ext uri="{FF2B5EF4-FFF2-40B4-BE49-F238E27FC236}">
                <a16:creationId xmlns:a16="http://schemas.microsoft.com/office/drawing/2014/main" id="{3B5FAE3B-93F7-7516-D694-5ABBA2EBE6B0}"/>
              </a:ext>
            </a:extLst>
          </p:cNvPr>
          <p:cNvSpPr>
            <a:spLocks noGrp="1"/>
          </p:cNvSpPr>
          <p:nvPr>
            <p:ph type="dt" sz="half" idx="10"/>
          </p:nvPr>
        </p:nvSpPr>
        <p:spPr/>
        <p:txBody>
          <a:bodyPr/>
          <a:lstStyle/>
          <a:p>
            <a:pPr fontAlgn="base">
              <a:spcBef>
                <a:spcPct val="0"/>
              </a:spcBef>
              <a:spcAft>
                <a:spcPct val="0"/>
              </a:spcAft>
            </a:pPr>
            <a:fld id="{E2D9B94B-8E55-42ED-B274-000A556A35FD}" type="datetime3">
              <a:rPr lang="en-US" smtClean="0">
                <a:solidFill>
                  <a:srgbClr val="3F4548"/>
                </a:solidFill>
              </a:rPr>
              <a:t>27 March 2025</a:t>
            </a:fld>
            <a:endParaRPr lang="en-GB" dirty="0">
              <a:solidFill>
                <a:srgbClr val="3F4548"/>
              </a:solidFill>
            </a:endParaRPr>
          </a:p>
        </p:txBody>
      </p:sp>
      <p:sp>
        <p:nvSpPr>
          <p:cNvPr id="7" name="Slide Number Placeholder 6">
            <a:extLst>
              <a:ext uri="{FF2B5EF4-FFF2-40B4-BE49-F238E27FC236}">
                <a16:creationId xmlns:a16="http://schemas.microsoft.com/office/drawing/2014/main" id="{8756B27D-80E9-5D41-EC54-1460217DFEB2}"/>
              </a:ext>
            </a:extLst>
          </p:cNvPr>
          <p:cNvSpPr>
            <a:spLocks noGrp="1"/>
          </p:cNvSpPr>
          <p:nvPr>
            <p:ph type="sldNum" sz="quarter" idx="12"/>
          </p:nvPr>
        </p:nvSpPr>
        <p:spPr/>
        <p:txBody>
          <a:bodyPr/>
          <a:lstStyle/>
          <a:p>
            <a:pPr fontAlgn="base">
              <a:spcBef>
                <a:spcPct val="0"/>
              </a:spcBef>
              <a:spcAft>
                <a:spcPct val="0"/>
              </a:spcAft>
            </a:pPr>
            <a:fld id="{65C5C0B4-F90D-4B90-B187-E84366B07232}" type="slidenum">
              <a:rPr lang="en-GB" smtClean="0"/>
              <a:pPr fontAlgn="base">
                <a:spcBef>
                  <a:spcPct val="0"/>
                </a:spcBef>
                <a:spcAft>
                  <a:spcPct val="0"/>
                </a:spcAft>
              </a:pPr>
              <a:t>4</a:t>
            </a:fld>
            <a:endParaRPr lang="en-GB" dirty="0"/>
          </a:p>
        </p:txBody>
      </p:sp>
      <p:sp>
        <p:nvSpPr>
          <p:cNvPr id="3" name="Content Placeholder 2">
            <a:extLst>
              <a:ext uri="{FF2B5EF4-FFF2-40B4-BE49-F238E27FC236}">
                <a16:creationId xmlns:a16="http://schemas.microsoft.com/office/drawing/2014/main" id="{2AFFD850-50D6-6675-43F6-372B5053423A}"/>
              </a:ext>
            </a:extLst>
          </p:cNvPr>
          <p:cNvSpPr txBox="1">
            <a:spLocks/>
          </p:cNvSpPr>
          <p:nvPr/>
        </p:nvSpPr>
        <p:spPr bwMode="auto">
          <a:xfrm>
            <a:off x="527052" y="5817136"/>
            <a:ext cx="9372658" cy="3317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19" tIns="45710" rIns="91419" bIns="45710" numCol="1" anchor="t" anchorCtr="0" compatLnSpc="1">
            <a:prstTxWarp prst="textNoShape">
              <a:avLst/>
            </a:prstTxWarp>
          </a:bodyPr>
          <a:lstStyle>
            <a:lvl1pPr marL="269889" indent="-269889" algn="l" rtl="0" eaLnBrk="1" fontAlgn="base" hangingPunct="1">
              <a:spcBef>
                <a:spcPct val="50000"/>
              </a:spcBef>
              <a:spcAft>
                <a:spcPct val="0"/>
              </a:spcAft>
              <a:buClr>
                <a:schemeClr val="accent1"/>
              </a:buClr>
              <a:buChar char="•"/>
              <a:defRPr sz="2400">
                <a:solidFill>
                  <a:srgbClr val="3F4548"/>
                </a:solidFill>
                <a:latin typeface="+mn-lt"/>
                <a:ea typeface="+mn-ea"/>
                <a:cs typeface="+mn-cs"/>
              </a:defRPr>
            </a:lvl1pPr>
            <a:lvl2pPr marL="717586" indent="-268301" algn="l" rtl="0" eaLnBrk="1" fontAlgn="base" hangingPunct="1">
              <a:spcBef>
                <a:spcPct val="50000"/>
              </a:spcBef>
              <a:spcAft>
                <a:spcPct val="0"/>
              </a:spcAft>
              <a:buClr>
                <a:schemeClr val="accent1"/>
              </a:buClr>
              <a:buChar char="–"/>
              <a:defRPr sz="2000">
                <a:solidFill>
                  <a:srgbClr val="3F4548"/>
                </a:solidFill>
                <a:latin typeface="+mn-lt"/>
                <a:cs typeface="+mn-cs"/>
              </a:defRPr>
            </a:lvl2pPr>
            <a:lvl3pPr marL="1071617" indent="-174633" algn="l" rtl="0" eaLnBrk="1" fontAlgn="base" hangingPunct="1">
              <a:spcBef>
                <a:spcPct val="50000"/>
              </a:spcBef>
              <a:spcAft>
                <a:spcPct val="0"/>
              </a:spcAft>
              <a:buClr>
                <a:schemeClr val="accent1"/>
              </a:buClr>
              <a:buChar char="•"/>
              <a:defRPr>
                <a:solidFill>
                  <a:srgbClr val="3F4548"/>
                </a:solidFill>
                <a:latin typeface="+mn-lt"/>
                <a:cs typeface="+mn-cs"/>
              </a:defRPr>
            </a:lvl3pPr>
            <a:lvl4pPr marL="1433585" indent="-182573" algn="l" rtl="0" eaLnBrk="1" fontAlgn="base" hangingPunct="1">
              <a:spcBef>
                <a:spcPct val="50000"/>
              </a:spcBef>
              <a:spcAft>
                <a:spcPct val="0"/>
              </a:spcAft>
              <a:buClr>
                <a:schemeClr val="accent1"/>
              </a:buClr>
              <a:buChar char="–"/>
              <a:defRPr sz="1600">
                <a:solidFill>
                  <a:srgbClr val="3F4548"/>
                </a:solidFill>
                <a:latin typeface="+mn-lt"/>
                <a:cs typeface="+mn-cs"/>
              </a:defRPr>
            </a:lvl4pPr>
            <a:lvl5pPr marL="1792377" indent="-176222" algn="l" rtl="0" eaLnBrk="1" fontAlgn="base" hangingPunct="1">
              <a:spcBef>
                <a:spcPct val="50000"/>
              </a:spcBef>
              <a:spcAft>
                <a:spcPct val="0"/>
              </a:spcAft>
              <a:buClr>
                <a:schemeClr val="accent1"/>
              </a:buClr>
              <a:buFont typeface="Arial" pitchFamily="34" charset="0"/>
              <a:buChar char="•"/>
              <a:defRPr sz="1400">
                <a:solidFill>
                  <a:srgbClr val="3F4548"/>
                </a:solidFill>
                <a:latin typeface="+mn-lt"/>
                <a:cs typeface="+mn-cs"/>
              </a:defRPr>
            </a:lvl5pPr>
            <a:lvl6pPr marL="2249600" indent="-176222" algn="l" rtl="0" eaLnBrk="1" fontAlgn="base" hangingPunct="1">
              <a:spcBef>
                <a:spcPct val="50000"/>
              </a:spcBef>
              <a:spcAft>
                <a:spcPct val="0"/>
              </a:spcAft>
              <a:buClr>
                <a:srgbClr val="D9AB16"/>
              </a:buClr>
              <a:buChar char="»"/>
              <a:defRPr sz="1400">
                <a:solidFill>
                  <a:srgbClr val="0D2E64"/>
                </a:solidFill>
                <a:latin typeface="+mn-lt"/>
                <a:cs typeface="+mn-cs"/>
              </a:defRPr>
            </a:lvl6pPr>
            <a:lvl7pPr marL="2706823" indent="-176222" algn="l" rtl="0" eaLnBrk="1" fontAlgn="base" hangingPunct="1">
              <a:spcBef>
                <a:spcPct val="50000"/>
              </a:spcBef>
              <a:spcAft>
                <a:spcPct val="0"/>
              </a:spcAft>
              <a:buClr>
                <a:srgbClr val="D9AB16"/>
              </a:buClr>
              <a:buChar char="»"/>
              <a:defRPr sz="1400">
                <a:solidFill>
                  <a:srgbClr val="0D2E64"/>
                </a:solidFill>
                <a:latin typeface="+mn-lt"/>
                <a:cs typeface="+mn-cs"/>
              </a:defRPr>
            </a:lvl7pPr>
            <a:lvl8pPr marL="3164046" indent="-176222" algn="l" rtl="0" eaLnBrk="1" fontAlgn="base" hangingPunct="1">
              <a:spcBef>
                <a:spcPct val="50000"/>
              </a:spcBef>
              <a:spcAft>
                <a:spcPct val="0"/>
              </a:spcAft>
              <a:buClr>
                <a:srgbClr val="D9AB16"/>
              </a:buClr>
              <a:buChar char="»"/>
              <a:defRPr sz="1400">
                <a:solidFill>
                  <a:srgbClr val="0D2E64"/>
                </a:solidFill>
                <a:latin typeface="+mn-lt"/>
                <a:cs typeface="+mn-cs"/>
              </a:defRPr>
            </a:lvl8pPr>
            <a:lvl9pPr marL="3621269" indent="-176222" algn="l" rtl="0" eaLnBrk="1" fontAlgn="base" hangingPunct="1">
              <a:spcBef>
                <a:spcPct val="50000"/>
              </a:spcBef>
              <a:spcAft>
                <a:spcPct val="0"/>
              </a:spcAft>
              <a:buClr>
                <a:srgbClr val="D9AB16"/>
              </a:buClr>
              <a:buChar char="»"/>
              <a:defRPr sz="1400">
                <a:solidFill>
                  <a:srgbClr val="0D2E64"/>
                </a:solidFill>
                <a:latin typeface="+mn-lt"/>
                <a:cs typeface="+mn-cs"/>
              </a:defRPr>
            </a:lvl9pPr>
          </a:lstStyle>
          <a:p>
            <a:pPr marL="0" indent="0">
              <a:buNone/>
            </a:pPr>
            <a:r>
              <a:rPr lang="en-GB" sz="1400" kern="0" dirty="0"/>
              <a:t>1987-2025, Peattie and Taylor</a:t>
            </a:r>
          </a:p>
        </p:txBody>
      </p:sp>
    </p:spTree>
    <p:extLst>
      <p:ext uri="{BB962C8B-B14F-4D97-AF65-F5344CB8AC3E}">
        <p14:creationId xmlns:p14="http://schemas.microsoft.com/office/powerpoint/2010/main" val="46482649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27052" y="404813"/>
            <a:ext cx="11025169" cy="1143000"/>
          </a:xfrm>
        </p:spPr>
        <p:txBody>
          <a:bodyPr/>
          <a:lstStyle/>
          <a:p>
            <a:r>
              <a:rPr lang="en-GB" dirty="0"/>
              <a:t>Financial Services – challenges with ethics and fairness</a:t>
            </a:r>
            <a:br>
              <a:rPr lang="en-GB" dirty="0"/>
            </a:br>
            <a:endParaRPr lang="en-GB" dirty="0"/>
          </a:p>
        </p:txBody>
      </p:sp>
      <p:sp>
        <p:nvSpPr>
          <p:cNvPr id="3" name="Content Placeholder 2"/>
          <p:cNvSpPr>
            <a:spLocks noGrp="1"/>
          </p:cNvSpPr>
          <p:nvPr>
            <p:ph idx="1"/>
          </p:nvPr>
        </p:nvSpPr>
        <p:spPr>
          <a:xfrm>
            <a:off x="690672" y="2387367"/>
            <a:ext cx="1582632" cy="857250"/>
          </a:xfrm>
        </p:spPr>
        <p:txBody>
          <a:bodyPr/>
          <a:lstStyle/>
          <a:p>
            <a:pPr marL="0" indent="0" algn="ctr">
              <a:buNone/>
            </a:pPr>
            <a:r>
              <a:rPr lang="en-GB" sz="1800" dirty="0">
                <a:solidFill>
                  <a:schemeClr val="tx2"/>
                </a:solidFill>
              </a:rPr>
              <a:t>Selling appropriate products</a:t>
            </a:r>
          </a:p>
        </p:txBody>
      </p:sp>
      <p:sp>
        <p:nvSpPr>
          <p:cNvPr id="5" name="Slide Number Placeholder 4"/>
          <p:cNvSpPr>
            <a:spLocks noGrp="1"/>
          </p:cNvSpPr>
          <p:nvPr>
            <p:ph type="sldNum" sz="quarter" idx="12"/>
          </p:nvPr>
        </p:nvSpPr>
        <p:spPr/>
        <p:txBody>
          <a:bodyPr/>
          <a:lstStyle/>
          <a:p>
            <a:fld id="{FE8DA6AF-1811-4E27-A96F-54109F1D0275}" type="slidenum">
              <a:rPr lang="en-GB" smtClean="0"/>
              <a:pPr/>
              <a:t>5</a:t>
            </a:fld>
            <a:endParaRPr lang="en-GB" dirty="0"/>
          </a:p>
        </p:txBody>
      </p:sp>
      <p:sp>
        <p:nvSpPr>
          <p:cNvPr id="13" name="Content Placeholder 2">
            <a:extLst>
              <a:ext uri="{FF2B5EF4-FFF2-40B4-BE49-F238E27FC236}">
                <a16:creationId xmlns:a16="http://schemas.microsoft.com/office/drawing/2014/main" id="{4D1D9B12-551E-7849-9F5B-0C1BA09BD4CA}"/>
              </a:ext>
            </a:extLst>
          </p:cNvPr>
          <p:cNvSpPr txBox="1">
            <a:spLocks/>
          </p:cNvSpPr>
          <p:nvPr/>
        </p:nvSpPr>
        <p:spPr bwMode="auto">
          <a:xfrm>
            <a:off x="9018941" y="2336517"/>
            <a:ext cx="1774737" cy="5133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68580" tIns="34290" rIns="68580" bIns="34290" numCol="1" anchor="t" anchorCtr="0" compatLnSpc="1">
            <a:prstTxWarp prst="textNoShape">
              <a:avLst/>
            </a:prstTxWarp>
          </a:bodyPr>
          <a:lstStyle>
            <a:lvl1pPr marL="269889" indent="-269889" algn="l" rtl="0" eaLnBrk="1" fontAlgn="base" hangingPunct="1">
              <a:spcBef>
                <a:spcPct val="50000"/>
              </a:spcBef>
              <a:spcAft>
                <a:spcPct val="0"/>
              </a:spcAft>
              <a:buClr>
                <a:schemeClr val="accent1"/>
              </a:buClr>
              <a:buChar char="•"/>
              <a:defRPr sz="2000">
                <a:solidFill>
                  <a:srgbClr val="3F4548"/>
                </a:solidFill>
                <a:latin typeface="+mn-lt"/>
                <a:ea typeface="+mn-ea"/>
                <a:cs typeface="+mn-cs"/>
              </a:defRPr>
            </a:lvl1pPr>
            <a:lvl2pPr marL="717586" indent="-268301" algn="l" rtl="0" eaLnBrk="1" fontAlgn="base" hangingPunct="1">
              <a:spcBef>
                <a:spcPct val="50000"/>
              </a:spcBef>
              <a:spcAft>
                <a:spcPct val="0"/>
              </a:spcAft>
              <a:buClr>
                <a:schemeClr val="accent1"/>
              </a:buClr>
              <a:buChar char="–"/>
              <a:defRPr sz="1800">
                <a:solidFill>
                  <a:srgbClr val="3F4548"/>
                </a:solidFill>
                <a:latin typeface="+mn-lt"/>
                <a:cs typeface="+mn-cs"/>
              </a:defRPr>
            </a:lvl2pPr>
            <a:lvl3pPr marL="1071617" indent="-174633" algn="l" rtl="0" eaLnBrk="1" fontAlgn="base" hangingPunct="1">
              <a:spcBef>
                <a:spcPct val="50000"/>
              </a:spcBef>
              <a:spcAft>
                <a:spcPct val="0"/>
              </a:spcAft>
              <a:buClr>
                <a:schemeClr val="accent1"/>
              </a:buClr>
              <a:buChar char="•"/>
              <a:defRPr sz="1600">
                <a:solidFill>
                  <a:srgbClr val="3F4548"/>
                </a:solidFill>
                <a:latin typeface="+mn-lt"/>
                <a:cs typeface="+mn-cs"/>
              </a:defRPr>
            </a:lvl3pPr>
            <a:lvl4pPr marL="1433585" indent="-182573" algn="l" rtl="0" eaLnBrk="1" fontAlgn="base" hangingPunct="1">
              <a:spcBef>
                <a:spcPct val="50000"/>
              </a:spcBef>
              <a:spcAft>
                <a:spcPct val="0"/>
              </a:spcAft>
              <a:buClr>
                <a:schemeClr val="accent1"/>
              </a:buClr>
              <a:buChar char="–"/>
              <a:defRPr sz="1400">
                <a:solidFill>
                  <a:srgbClr val="3F4548"/>
                </a:solidFill>
                <a:latin typeface="+mn-lt"/>
                <a:cs typeface="+mn-cs"/>
              </a:defRPr>
            </a:lvl4pPr>
            <a:lvl5pPr marL="1792377" indent="-176222" algn="l" rtl="0" eaLnBrk="1" fontAlgn="base" hangingPunct="1">
              <a:spcBef>
                <a:spcPct val="50000"/>
              </a:spcBef>
              <a:spcAft>
                <a:spcPct val="0"/>
              </a:spcAft>
              <a:buClr>
                <a:schemeClr val="accent1"/>
              </a:buClr>
              <a:buFont typeface="Arial" pitchFamily="34" charset="0"/>
              <a:buChar char="•"/>
              <a:defRPr sz="1200">
                <a:solidFill>
                  <a:srgbClr val="3F4548"/>
                </a:solidFill>
                <a:latin typeface="+mn-lt"/>
                <a:cs typeface="+mn-cs"/>
              </a:defRPr>
            </a:lvl5pPr>
            <a:lvl6pPr marL="2249600" indent="-176222" algn="l" rtl="0" eaLnBrk="1" fontAlgn="base" hangingPunct="1">
              <a:spcBef>
                <a:spcPct val="50000"/>
              </a:spcBef>
              <a:spcAft>
                <a:spcPct val="0"/>
              </a:spcAft>
              <a:buClr>
                <a:srgbClr val="D9AB16"/>
              </a:buClr>
              <a:buChar char="»"/>
              <a:defRPr sz="1400">
                <a:solidFill>
                  <a:srgbClr val="0D2E64"/>
                </a:solidFill>
                <a:latin typeface="+mn-lt"/>
                <a:cs typeface="+mn-cs"/>
              </a:defRPr>
            </a:lvl6pPr>
            <a:lvl7pPr marL="2706823" indent="-176222" algn="l" rtl="0" eaLnBrk="1" fontAlgn="base" hangingPunct="1">
              <a:spcBef>
                <a:spcPct val="50000"/>
              </a:spcBef>
              <a:spcAft>
                <a:spcPct val="0"/>
              </a:spcAft>
              <a:buClr>
                <a:srgbClr val="D9AB16"/>
              </a:buClr>
              <a:buChar char="»"/>
              <a:defRPr sz="1400">
                <a:solidFill>
                  <a:srgbClr val="0D2E64"/>
                </a:solidFill>
                <a:latin typeface="+mn-lt"/>
                <a:cs typeface="+mn-cs"/>
              </a:defRPr>
            </a:lvl7pPr>
            <a:lvl8pPr marL="3164046" indent="-176222" algn="l" rtl="0" eaLnBrk="1" fontAlgn="base" hangingPunct="1">
              <a:spcBef>
                <a:spcPct val="50000"/>
              </a:spcBef>
              <a:spcAft>
                <a:spcPct val="0"/>
              </a:spcAft>
              <a:buClr>
                <a:srgbClr val="D9AB16"/>
              </a:buClr>
              <a:buChar char="»"/>
              <a:defRPr sz="1400">
                <a:solidFill>
                  <a:srgbClr val="0D2E64"/>
                </a:solidFill>
                <a:latin typeface="+mn-lt"/>
                <a:cs typeface="+mn-cs"/>
              </a:defRPr>
            </a:lvl8pPr>
            <a:lvl9pPr marL="3621269" indent="-176222" algn="l" rtl="0" eaLnBrk="1" fontAlgn="base" hangingPunct="1">
              <a:spcBef>
                <a:spcPct val="50000"/>
              </a:spcBef>
              <a:spcAft>
                <a:spcPct val="0"/>
              </a:spcAft>
              <a:buClr>
                <a:srgbClr val="D9AB16"/>
              </a:buClr>
              <a:buChar char="»"/>
              <a:defRPr sz="1400">
                <a:solidFill>
                  <a:srgbClr val="0D2E64"/>
                </a:solidFill>
                <a:latin typeface="+mn-lt"/>
                <a:cs typeface="+mn-cs"/>
              </a:defRPr>
            </a:lvl9pPr>
          </a:lstStyle>
          <a:p>
            <a:pPr marL="0" indent="0" algn="ctr">
              <a:buNone/>
            </a:pPr>
            <a:r>
              <a:rPr lang="en-GB" sz="1800" kern="0" dirty="0">
                <a:solidFill>
                  <a:schemeClr val="tx2"/>
                </a:solidFill>
              </a:rPr>
              <a:t>Fair payouts</a:t>
            </a:r>
          </a:p>
          <a:p>
            <a:pPr marL="0" indent="0" algn="ctr">
              <a:buNone/>
            </a:pPr>
            <a:endParaRPr lang="en-GB" sz="1200" kern="0" dirty="0"/>
          </a:p>
          <a:p>
            <a:pPr algn="ctr"/>
            <a:endParaRPr lang="en-GB" sz="1200" kern="0" dirty="0"/>
          </a:p>
        </p:txBody>
      </p:sp>
      <p:sp>
        <p:nvSpPr>
          <p:cNvPr id="14" name="Content Placeholder 2">
            <a:extLst>
              <a:ext uri="{FF2B5EF4-FFF2-40B4-BE49-F238E27FC236}">
                <a16:creationId xmlns:a16="http://schemas.microsoft.com/office/drawing/2014/main" id="{BA663699-7F30-324F-B2A1-7B1EA6842E9A}"/>
              </a:ext>
            </a:extLst>
          </p:cNvPr>
          <p:cNvSpPr txBox="1">
            <a:spLocks/>
          </p:cNvSpPr>
          <p:nvPr/>
        </p:nvSpPr>
        <p:spPr bwMode="auto">
          <a:xfrm>
            <a:off x="2920195" y="1627289"/>
            <a:ext cx="2605811" cy="10602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68580" tIns="34290" rIns="68580" bIns="34290" numCol="1" anchor="t" anchorCtr="0" compatLnSpc="1">
            <a:prstTxWarp prst="textNoShape">
              <a:avLst/>
            </a:prstTxWarp>
          </a:bodyPr>
          <a:lstStyle>
            <a:lvl1pPr marL="269889" indent="-269889" algn="l" rtl="0" eaLnBrk="1" fontAlgn="base" hangingPunct="1">
              <a:spcBef>
                <a:spcPct val="50000"/>
              </a:spcBef>
              <a:spcAft>
                <a:spcPct val="0"/>
              </a:spcAft>
              <a:buClr>
                <a:schemeClr val="accent1"/>
              </a:buClr>
              <a:buChar char="•"/>
              <a:defRPr sz="2000">
                <a:solidFill>
                  <a:srgbClr val="3F4548"/>
                </a:solidFill>
                <a:latin typeface="+mn-lt"/>
                <a:ea typeface="+mn-ea"/>
                <a:cs typeface="+mn-cs"/>
              </a:defRPr>
            </a:lvl1pPr>
            <a:lvl2pPr marL="717586" indent="-268301" algn="l" rtl="0" eaLnBrk="1" fontAlgn="base" hangingPunct="1">
              <a:spcBef>
                <a:spcPct val="50000"/>
              </a:spcBef>
              <a:spcAft>
                <a:spcPct val="0"/>
              </a:spcAft>
              <a:buClr>
                <a:schemeClr val="accent1"/>
              </a:buClr>
              <a:buChar char="–"/>
              <a:defRPr sz="1800">
                <a:solidFill>
                  <a:srgbClr val="3F4548"/>
                </a:solidFill>
                <a:latin typeface="+mn-lt"/>
                <a:cs typeface="+mn-cs"/>
              </a:defRPr>
            </a:lvl2pPr>
            <a:lvl3pPr marL="1071617" indent="-174633" algn="l" rtl="0" eaLnBrk="1" fontAlgn="base" hangingPunct="1">
              <a:spcBef>
                <a:spcPct val="50000"/>
              </a:spcBef>
              <a:spcAft>
                <a:spcPct val="0"/>
              </a:spcAft>
              <a:buClr>
                <a:schemeClr val="accent1"/>
              </a:buClr>
              <a:buChar char="•"/>
              <a:defRPr sz="1600">
                <a:solidFill>
                  <a:srgbClr val="3F4548"/>
                </a:solidFill>
                <a:latin typeface="+mn-lt"/>
                <a:cs typeface="+mn-cs"/>
              </a:defRPr>
            </a:lvl3pPr>
            <a:lvl4pPr marL="1433585" indent="-182573" algn="l" rtl="0" eaLnBrk="1" fontAlgn="base" hangingPunct="1">
              <a:spcBef>
                <a:spcPct val="50000"/>
              </a:spcBef>
              <a:spcAft>
                <a:spcPct val="0"/>
              </a:spcAft>
              <a:buClr>
                <a:schemeClr val="accent1"/>
              </a:buClr>
              <a:buChar char="–"/>
              <a:defRPr sz="1400">
                <a:solidFill>
                  <a:srgbClr val="3F4548"/>
                </a:solidFill>
                <a:latin typeface="+mn-lt"/>
                <a:cs typeface="+mn-cs"/>
              </a:defRPr>
            </a:lvl4pPr>
            <a:lvl5pPr marL="1792377" indent="-176222" algn="l" rtl="0" eaLnBrk="1" fontAlgn="base" hangingPunct="1">
              <a:spcBef>
                <a:spcPct val="50000"/>
              </a:spcBef>
              <a:spcAft>
                <a:spcPct val="0"/>
              </a:spcAft>
              <a:buClr>
                <a:schemeClr val="accent1"/>
              </a:buClr>
              <a:buFont typeface="Arial" pitchFamily="34" charset="0"/>
              <a:buChar char="•"/>
              <a:defRPr sz="1200">
                <a:solidFill>
                  <a:srgbClr val="3F4548"/>
                </a:solidFill>
                <a:latin typeface="+mn-lt"/>
                <a:cs typeface="+mn-cs"/>
              </a:defRPr>
            </a:lvl5pPr>
            <a:lvl6pPr marL="2249600" indent="-176222" algn="l" rtl="0" eaLnBrk="1" fontAlgn="base" hangingPunct="1">
              <a:spcBef>
                <a:spcPct val="50000"/>
              </a:spcBef>
              <a:spcAft>
                <a:spcPct val="0"/>
              </a:spcAft>
              <a:buClr>
                <a:srgbClr val="D9AB16"/>
              </a:buClr>
              <a:buChar char="»"/>
              <a:defRPr sz="1400">
                <a:solidFill>
                  <a:srgbClr val="0D2E64"/>
                </a:solidFill>
                <a:latin typeface="+mn-lt"/>
                <a:cs typeface="+mn-cs"/>
              </a:defRPr>
            </a:lvl6pPr>
            <a:lvl7pPr marL="2706823" indent="-176222" algn="l" rtl="0" eaLnBrk="1" fontAlgn="base" hangingPunct="1">
              <a:spcBef>
                <a:spcPct val="50000"/>
              </a:spcBef>
              <a:spcAft>
                <a:spcPct val="0"/>
              </a:spcAft>
              <a:buClr>
                <a:srgbClr val="D9AB16"/>
              </a:buClr>
              <a:buChar char="»"/>
              <a:defRPr sz="1400">
                <a:solidFill>
                  <a:srgbClr val="0D2E64"/>
                </a:solidFill>
                <a:latin typeface="+mn-lt"/>
                <a:cs typeface="+mn-cs"/>
              </a:defRPr>
            </a:lvl7pPr>
            <a:lvl8pPr marL="3164046" indent="-176222" algn="l" rtl="0" eaLnBrk="1" fontAlgn="base" hangingPunct="1">
              <a:spcBef>
                <a:spcPct val="50000"/>
              </a:spcBef>
              <a:spcAft>
                <a:spcPct val="0"/>
              </a:spcAft>
              <a:buClr>
                <a:srgbClr val="D9AB16"/>
              </a:buClr>
              <a:buChar char="»"/>
              <a:defRPr sz="1400">
                <a:solidFill>
                  <a:srgbClr val="0D2E64"/>
                </a:solidFill>
                <a:latin typeface="+mn-lt"/>
                <a:cs typeface="+mn-cs"/>
              </a:defRPr>
            </a:lvl8pPr>
            <a:lvl9pPr marL="3621269" indent="-176222" algn="l" rtl="0" eaLnBrk="1" fontAlgn="base" hangingPunct="1">
              <a:spcBef>
                <a:spcPct val="50000"/>
              </a:spcBef>
              <a:spcAft>
                <a:spcPct val="0"/>
              </a:spcAft>
              <a:buClr>
                <a:srgbClr val="D9AB16"/>
              </a:buClr>
              <a:buChar char="»"/>
              <a:defRPr sz="1400">
                <a:solidFill>
                  <a:srgbClr val="0D2E64"/>
                </a:solidFill>
                <a:latin typeface="+mn-lt"/>
                <a:cs typeface="+mn-cs"/>
              </a:defRPr>
            </a:lvl9pPr>
          </a:lstStyle>
          <a:p>
            <a:pPr marL="0" indent="0" algn="ctr">
              <a:buNone/>
            </a:pPr>
            <a:r>
              <a:rPr lang="en-GB" sz="1800" kern="0" dirty="0">
                <a:solidFill>
                  <a:schemeClr val="tx2"/>
                </a:solidFill>
              </a:rPr>
              <a:t>Charging a fair price</a:t>
            </a:r>
          </a:p>
        </p:txBody>
      </p:sp>
      <p:sp>
        <p:nvSpPr>
          <p:cNvPr id="15" name="Content Placeholder 2">
            <a:extLst>
              <a:ext uri="{FF2B5EF4-FFF2-40B4-BE49-F238E27FC236}">
                <a16:creationId xmlns:a16="http://schemas.microsoft.com/office/drawing/2014/main" id="{3EB4D32B-57FF-A248-9718-E899F6810C20}"/>
              </a:ext>
            </a:extLst>
          </p:cNvPr>
          <p:cNvSpPr txBox="1">
            <a:spLocks/>
          </p:cNvSpPr>
          <p:nvPr/>
        </p:nvSpPr>
        <p:spPr bwMode="auto">
          <a:xfrm>
            <a:off x="5928052" y="1621393"/>
            <a:ext cx="2235431" cy="10305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68580" tIns="34290" rIns="68580" bIns="34290" numCol="1" anchor="t" anchorCtr="0" compatLnSpc="1">
            <a:prstTxWarp prst="textNoShape">
              <a:avLst/>
            </a:prstTxWarp>
          </a:bodyPr>
          <a:lstStyle>
            <a:lvl1pPr marL="269889" indent="-269889" algn="l" rtl="0" eaLnBrk="1" fontAlgn="base" hangingPunct="1">
              <a:spcBef>
                <a:spcPct val="50000"/>
              </a:spcBef>
              <a:spcAft>
                <a:spcPct val="0"/>
              </a:spcAft>
              <a:buClr>
                <a:schemeClr val="accent1"/>
              </a:buClr>
              <a:buChar char="•"/>
              <a:defRPr sz="2000">
                <a:solidFill>
                  <a:srgbClr val="3F4548"/>
                </a:solidFill>
                <a:latin typeface="+mn-lt"/>
                <a:ea typeface="+mn-ea"/>
                <a:cs typeface="+mn-cs"/>
              </a:defRPr>
            </a:lvl1pPr>
            <a:lvl2pPr marL="717586" indent="-268301" algn="l" rtl="0" eaLnBrk="1" fontAlgn="base" hangingPunct="1">
              <a:spcBef>
                <a:spcPct val="50000"/>
              </a:spcBef>
              <a:spcAft>
                <a:spcPct val="0"/>
              </a:spcAft>
              <a:buClr>
                <a:schemeClr val="accent1"/>
              </a:buClr>
              <a:buChar char="–"/>
              <a:defRPr sz="1800">
                <a:solidFill>
                  <a:srgbClr val="3F4548"/>
                </a:solidFill>
                <a:latin typeface="+mn-lt"/>
                <a:cs typeface="+mn-cs"/>
              </a:defRPr>
            </a:lvl2pPr>
            <a:lvl3pPr marL="1071617" indent="-174633" algn="l" rtl="0" eaLnBrk="1" fontAlgn="base" hangingPunct="1">
              <a:spcBef>
                <a:spcPct val="50000"/>
              </a:spcBef>
              <a:spcAft>
                <a:spcPct val="0"/>
              </a:spcAft>
              <a:buClr>
                <a:schemeClr val="accent1"/>
              </a:buClr>
              <a:buChar char="•"/>
              <a:defRPr sz="1600">
                <a:solidFill>
                  <a:srgbClr val="3F4548"/>
                </a:solidFill>
                <a:latin typeface="+mn-lt"/>
                <a:cs typeface="+mn-cs"/>
              </a:defRPr>
            </a:lvl3pPr>
            <a:lvl4pPr marL="1433585" indent="-182573" algn="l" rtl="0" eaLnBrk="1" fontAlgn="base" hangingPunct="1">
              <a:spcBef>
                <a:spcPct val="50000"/>
              </a:spcBef>
              <a:spcAft>
                <a:spcPct val="0"/>
              </a:spcAft>
              <a:buClr>
                <a:schemeClr val="accent1"/>
              </a:buClr>
              <a:buChar char="–"/>
              <a:defRPr sz="1400">
                <a:solidFill>
                  <a:srgbClr val="3F4548"/>
                </a:solidFill>
                <a:latin typeface="+mn-lt"/>
                <a:cs typeface="+mn-cs"/>
              </a:defRPr>
            </a:lvl4pPr>
            <a:lvl5pPr marL="1792377" indent="-176222" algn="l" rtl="0" eaLnBrk="1" fontAlgn="base" hangingPunct="1">
              <a:spcBef>
                <a:spcPct val="50000"/>
              </a:spcBef>
              <a:spcAft>
                <a:spcPct val="0"/>
              </a:spcAft>
              <a:buClr>
                <a:schemeClr val="accent1"/>
              </a:buClr>
              <a:buFont typeface="Arial" pitchFamily="34" charset="0"/>
              <a:buChar char="•"/>
              <a:defRPr sz="1200">
                <a:solidFill>
                  <a:srgbClr val="3F4548"/>
                </a:solidFill>
                <a:latin typeface="+mn-lt"/>
                <a:cs typeface="+mn-cs"/>
              </a:defRPr>
            </a:lvl5pPr>
            <a:lvl6pPr marL="2249600" indent="-176222" algn="l" rtl="0" eaLnBrk="1" fontAlgn="base" hangingPunct="1">
              <a:spcBef>
                <a:spcPct val="50000"/>
              </a:spcBef>
              <a:spcAft>
                <a:spcPct val="0"/>
              </a:spcAft>
              <a:buClr>
                <a:srgbClr val="D9AB16"/>
              </a:buClr>
              <a:buChar char="»"/>
              <a:defRPr sz="1400">
                <a:solidFill>
                  <a:srgbClr val="0D2E64"/>
                </a:solidFill>
                <a:latin typeface="+mn-lt"/>
                <a:cs typeface="+mn-cs"/>
              </a:defRPr>
            </a:lvl6pPr>
            <a:lvl7pPr marL="2706823" indent="-176222" algn="l" rtl="0" eaLnBrk="1" fontAlgn="base" hangingPunct="1">
              <a:spcBef>
                <a:spcPct val="50000"/>
              </a:spcBef>
              <a:spcAft>
                <a:spcPct val="0"/>
              </a:spcAft>
              <a:buClr>
                <a:srgbClr val="D9AB16"/>
              </a:buClr>
              <a:buChar char="»"/>
              <a:defRPr sz="1400">
                <a:solidFill>
                  <a:srgbClr val="0D2E64"/>
                </a:solidFill>
                <a:latin typeface="+mn-lt"/>
                <a:cs typeface="+mn-cs"/>
              </a:defRPr>
            </a:lvl7pPr>
            <a:lvl8pPr marL="3164046" indent="-176222" algn="l" rtl="0" eaLnBrk="1" fontAlgn="base" hangingPunct="1">
              <a:spcBef>
                <a:spcPct val="50000"/>
              </a:spcBef>
              <a:spcAft>
                <a:spcPct val="0"/>
              </a:spcAft>
              <a:buClr>
                <a:srgbClr val="D9AB16"/>
              </a:buClr>
              <a:buChar char="»"/>
              <a:defRPr sz="1400">
                <a:solidFill>
                  <a:srgbClr val="0D2E64"/>
                </a:solidFill>
                <a:latin typeface="+mn-lt"/>
                <a:cs typeface="+mn-cs"/>
              </a:defRPr>
            </a:lvl8pPr>
            <a:lvl9pPr marL="3621269" indent="-176222" algn="l" rtl="0" eaLnBrk="1" fontAlgn="base" hangingPunct="1">
              <a:spcBef>
                <a:spcPct val="50000"/>
              </a:spcBef>
              <a:spcAft>
                <a:spcPct val="0"/>
              </a:spcAft>
              <a:buClr>
                <a:srgbClr val="D9AB16"/>
              </a:buClr>
              <a:buChar char="»"/>
              <a:defRPr sz="1400">
                <a:solidFill>
                  <a:srgbClr val="0D2E64"/>
                </a:solidFill>
                <a:latin typeface="+mn-lt"/>
                <a:cs typeface="+mn-cs"/>
              </a:defRPr>
            </a:lvl9pPr>
          </a:lstStyle>
          <a:p>
            <a:pPr marL="0" indent="0" algn="ctr">
              <a:buNone/>
            </a:pPr>
            <a:r>
              <a:rPr lang="en-GB" sz="1800" kern="0" dirty="0">
                <a:solidFill>
                  <a:schemeClr val="tx2"/>
                </a:solidFill>
              </a:rPr>
              <a:t>Providing a good service</a:t>
            </a:r>
            <a:endParaRPr lang="en-GB" sz="1800" kern="0" dirty="0"/>
          </a:p>
        </p:txBody>
      </p:sp>
      <p:pic>
        <p:nvPicPr>
          <p:cNvPr id="6" name="Picture 5" descr="Shape&#10;&#10;Description automatically generated with low confidence">
            <a:extLst>
              <a:ext uri="{FF2B5EF4-FFF2-40B4-BE49-F238E27FC236}">
                <a16:creationId xmlns:a16="http://schemas.microsoft.com/office/drawing/2014/main" id="{DB05F4D3-211D-D94D-8037-83121D65B7D9}"/>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042486" y="3363066"/>
            <a:ext cx="1582632" cy="1582632"/>
          </a:xfrm>
          <a:prstGeom prst="rect">
            <a:avLst/>
          </a:prstGeom>
        </p:spPr>
      </p:pic>
      <p:pic>
        <p:nvPicPr>
          <p:cNvPr id="8" name="Picture 7" descr="Shape&#10;&#10;Description automatically generated with low confidence">
            <a:extLst>
              <a:ext uri="{FF2B5EF4-FFF2-40B4-BE49-F238E27FC236}">
                <a16:creationId xmlns:a16="http://schemas.microsoft.com/office/drawing/2014/main" id="{6B0F36C7-2301-6A40-9EB9-7299D7523ED4}"/>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3629578" y="2086175"/>
            <a:ext cx="1060298" cy="1060298"/>
          </a:xfrm>
          <a:prstGeom prst="rect">
            <a:avLst/>
          </a:prstGeom>
        </p:spPr>
      </p:pic>
      <p:pic>
        <p:nvPicPr>
          <p:cNvPr id="17" name="Picture 16" descr="Shape&#10;&#10;Description automatically generated with low confidence">
            <a:extLst>
              <a:ext uri="{FF2B5EF4-FFF2-40B4-BE49-F238E27FC236}">
                <a16:creationId xmlns:a16="http://schemas.microsoft.com/office/drawing/2014/main" id="{09F2EE1F-3DFE-CC4C-9741-838199BB854C}"/>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6432703" y="2311664"/>
            <a:ext cx="1188132" cy="1188132"/>
          </a:xfrm>
          <a:prstGeom prst="rect">
            <a:avLst/>
          </a:prstGeom>
        </p:spPr>
      </p:pic>
      <p:pic>
        <p:nvPicPr>
          <p:cNvPr id="19" name="Picture 18" descr="Shape&#10;&#10;Description automatically generated with low confidence">
            <a:extLst>
              <a:ext uri="{FF2B5EF4-FFF2-40B4-BE49-F238E27FC236}">
                <a16:creationId xmlns:a16="http://schemas.microsoft.com/office/drawing/2014/main" id="{AF6B6BDD-8FD4-F84F-9816-026067A0448B}"/>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4763220" y="3182925"/>
            <a:ext cx="1582632" cy="1582632"/>
          </a:xfrm>
          <a:prstGeom prst="rect">
            <a:avLst/>
          </a:prstGeom>
        </p:spPr>
      </p:pic>
      <p:pic>
        <p:nvPicPr>
          <p:cNvPr id="4" name="Picture 3" descr="Accounting icon PNG and SVG Vector Free Download">
            <a:extLst>
              <a:ext uri="{FF2B5EF4-FFF2-40B4-BE49-F238E27FC236}">
                <a16:creationId xmlns:a16="http://schemas.microsoft.com/office/drawing/2014/main" id="{4103CBF8-2C2A-CF11-F63A-08891990B699}"/>
              </a:ext>
            </a:extLst>
          </p:cNvPr>
          <p:cNvPicPr>
            <a:picLocks noChangeAspect="1" noChangeArrowheads="1"/>
          </p:cNvPicPr>
          <p:nvPr/>
        </p:nvPicPr>
        <p:blipFill>
          <a:blip r:embed="rId7" cstate="email">
            <a:extLst>
              <a:ext uri="{28A0092B-C50C-407E-A947-70E740481C1C}">
                <a14:useLocalDpi xmlns:a14="http://schemas.microsoft.com/office/drawing/2010/main"/>
              </a:ext>
            </a:extLst>
          </a:blip>
          <a:srcRect/>
          <a:stretch>
            <a:fillRect/>
          </a:stretch>
        </p:blipFill>
        <p:spPr bwMode="auto">
          <a:xfrm>
            <a:off x="9514262" y="3055379"/>
            <a:ext cx="990989" cy="1299409"/>
          </a:xfrm>
          <a:prstGeom prst="rect">
            <a:avLst/>
          </a:prstGeom>
          <a:noFill/>
          <a:extLst>
            <a:ext uri="{909E8E84-426E-40DD-AFC4-6F175D3DCCD1}">
              <a14:hiddenFill xmlns:a14="http://schemas.microsoft.com/office/drawing/2010/main">
                <a:solidFill>
                  <a:srgbClr val="FFFFFF"/>
                </a:solidFill>
              </a14:hiddenFill>
            </a:ext>
          </a:extLst>
        </p:spPr>
      </p:pic>
      <p:sp>
        <p:nvSpPr>
          <p:cNvPr id="9" name="Content Placeholder 2">
            <a:extLst>
              <a:ext uri="{FF2B5EF4-FFF2-40B4-BE49-F238E27FC236}">
                <a16:creationId xmlns:a16="http://schemas.microsoft.com/office/drawing/2014/main" id="{BD7438E9-7373-C986-8161-6CCD37F45E5C}"/>
              </a:ext>
            </a:extLst>
          </p:cNvPr>
          <p:cNvSpPr txBox="1">
            <a:spLocks/>
          </p:cNvSpPr>
          <p:nvPr/>
        </p:nvSpPr>
        <p:spPr bwMode="auto">
          <a:xfrm>
            <a:off x="4436820" y="4619627"/>
            <a:ext cx="2235431" cy="10305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68580" tIns="34290" rIns="68580" bIns="34290" numCol="1" anchor="t" anchorCtr="0" compatLnSpc="1">
            <a:prstTxWarp prst="textNoShape">
              <a:avLst/>
            </a:prstTxWarp>
          </a:bodyPr>
          <a:lstStyle>
            <a:lvl1pPr marL="269889" indent="-269889" algn="l" rtl="0" eaLnBrk="1" fontAlgn="base" hangingPunct="1">
              <a:spcBef>
                <a:spcPct val="50000"/>
              </a:spcBef>
              <a:spcAft>
                <a:spcPct val="0"/>
              </a:spcAft>
              <a:buClr>
                <a:schemeClr val="accent1"/>
              </a:buClr>
              <a:buChar char="•"/>
              <a:defRPr sz="2000">
                <a:solidFill>
                  <a:srgbClr val="3F4548"/>
                </a:solidFill>
                <a:latin typeface="+mn-lt"/>
                <a:ea typeface="+mn-ea"/>
                <a:cs typeface="+mn-cs"/>
              </a:defRPr>
            </a:lvl1pPr>
            <a:lvl2pPr marL="717586" indent="-268301" algn="l" rtl="0" eaLnBrk="1" fontAlgn="base" hangingPunct="1">
              <a:spcBef>
                <a:spcPct val="50000"/>
              </a:spcBef>
              <a:spcAft>
                <a:spcPct val="0"/>
              </a:spcAft>
              <a:buClr>
                <a:schemeClr val="accent1"/>
              </a:buClr>
              <a:buChar char="–"/>
              <a:defRPr sz="1800">
                <a:solidFill>
                  <a:srgbClr val="3F4548"/>
                </a:solidFill>
                <a:latin typeface="+mn-lt"/>
                <a:cs typeface="+mn-cs"/>
              </a:defRPr>
            </a:lvl2pPr>
            <a:lvl3pPr marL="1071617" indent="-174633" algn="l" rtl="0" eaLnBrk="1" fontAlgn="base" hangingPunct="1">
              <a:spcBef>
                <a:spcPct val="50000"/>
              </a:spcBef>
              <a:spcAft>
                <a:spcPct val="0"/>
              </a:spcAft>
              <a:buClr>
                <a:schemeClr val="accent1"/>
              </a:buClr>
              <a:buChar char="•"/>
              <a:defRPr sz="1600">
                <a:solidFill>
                  <a:srgbClr val="3F4548"/>
                </a:solidFill>
                <a:latin typeface="+mn-lt"/>
                <a:cs typeface="+mn-cs"/>
              </a:defRPr>
            </a:lvl3pPr>
            <a:lvl4pPr marL="1433585" indent="-182573" algn="l" rtl="0" eaLnBrk="1" fontAlgn="base" hangingPunct="1">
              <a:spcBef>
                <a:spcPct val="50000"/>
              </a:spcBef>
              <a:spcAft>
                <a:spcPct val="0"/>
              </a:spcAft>
              <a:buClr>
                <a:schemeClr val="accent1"/>
              </a:buClr>
              <a:buChar char="–"/>
              <a:defRPr sz="1400">
                <a:solidFill>
                  <a:srgbClr val="3F4548"/>
                </a:solidFill>
                <a:latin typeface="+mn-lt"/>
                <a:cs typeface="+mn-cs"/>
              </a:defRPr>
            </a:lvl4pPr>
            <a:lvl5pPr marL="1792377" indent="-176222" algn="l" rtl="0" eaLnBrk="1" fontAlgn="base" hangingPunct="1">
              <a:spcBef>
                <a:spcPct val="50000"/>
              </a:spcBef>
              <a:spcAft>
                <a:spcPct val="0"/>
              </a:spcAft>
              <a:buClr>
                <a:schemeClr val="accent1"/>
              </a:buClr>
              <a:buFont typeface="Arial" pitchFamily="34" charset="0"/>
              <a:buChar char="•"/>
              <a:defRPr sz="1200">
                <a:solidFill>
                  <a:srgbClr val="3F4548"/>
                </a:solidFill>
                <a:latin typeface="+mn-lt"/>
                <a:cs typeface="+mn-cs"/>
              </a:defRPr>
            </a:lvl5pPr>
            <a:lvl6pPr marL="2249600" indent="-176222" algn="l" rtl="0" eaLnBrk="1" fontAlgn="base" hangingPunct="1">
              <a:spcBef>
                <a:spcPct val="50000"/>
              </a:spcBef>
              <a:spcAft>
                <a:spcPct val="0"/>
              </a:spcAft>
              <a:buClr>
                <a:srgbClr val="D9AB16"/>
              </a:buClr>
              <a:buChar char="»"/>
              <a:defRPr sz="1400">
                <a:solidFill>
                  <a:srgbClr val="0D2E64"/>
                </a:solidFill>
                <a:latin typeface="+mn-lt"/>
                <a:cs typeface="+mn-cs"/>
              </a:defRPr>
            </a:lvl6pPr>
            <a:lvl7pPr marL="2706823" indent="-176222" algn="l" rtl="0" eaLnBrk="1" fontAlgn="base" hangingPunct="1">
              <a:spcBef>
                <a:spcPct val="50000"/>
              </a:spcBef>
              <a:spcAft>
                <a:spcPct val="0"/>
              </a:spcAft>
              <a:buClr>
                <a:srgbClr val="D9AB16"/>
              </a:buClr>
              <a:buChar char="»"/>
              <a:defRPr sz="1400">
                <a:solidFill>
                  <a:srgbClr val="0D2E64"/>
                </a:solidFill>
                <a:latin typeface="+mn-lt"/>
                <a:cs typeface="+mn-cs"/>
              </a:defRPr>
            </a:lvl7pPr>
            <a:lvl8pPr marL="3164046" indent="-176222" algn="l" rtl="0" eaLnBrk="1" fontAlgn="base" hangingPunct="1">
              <a:spcBef>
                <a:spcPct val="50000"/>
              </a:spcBef>
              <a:spcAft>
                <a:spcPct val="0"/>
              </a:spcAft>
              <a:buClr>
                <a:srgbClr val="D9AB16"/>
              </a:buClr>
              <a:buChar char="»"/>
              <a:defRPr sz="1400">
                <a:solidFill>
                  <a:srgbClr val="0D2E64"/>
                </a:solidFill>
                <a:latin typeface="+mn-lt"/>
                <a:cs typeface="+mn-cs"/>
              </a:defRPr>
            </a:lvl8pPr>
            <a:lvl9pPr marL="3621269" indent="-176222" algn="l" rtl="0" eaLnBrk="1" fontAlgn="base" hangingPunct="1">
              <a:spcBef>
                <a:spcPct val="50000"/>
              </a:spcBef>
              <a:spcAft>
                <a:spcPct val="0"/>
              </a:spcAft>
              <a:buClr>
                <a:srgbClr val="D9AB16"/>
              </a:buClr>
              <a:buChar char="»"/>
              <a:defRPr sz="1400">
                <a:solidFill>
                  <a:srgbClr val="0D2E64"/>
                </a:solidFill>
                <a:latin typeface="+mn-lt"/>
                <a:cs typeface="+mn-cs"/>
              </a:defRPr>
            </a:lvl9pPr>
          </a:lstStyle>
          <a:p>
            <a:pPr marL="0" indent="0" algn="ctr">
              <a:buNone/>
            </a:pPr>
            <a:r>
              <a:rPr lang="en-GB" sz="1800" kern="0" dirty="0">
                <a:solidFill>
                  <a:schemeClr val="tx2"/>
                </a:solidFill>
              </a:rPr>
              <a:t>Financial inclusion and vulnerable customers</a:t>
            </a:r>
            <a:endParaRPr lang="en-GB" sz="1800" kern="0" dirty="0"/>
          </a:p>
        </p:txBody>
      </p:sp>
      <p:sp>
        <p:nvSpPr>
          <p:cNvPr id="10" name="Date Placeholder 9">
            <a:extLst>
              <a:ext uri="{FF2B5EF4-FFF2-40B4-BE49-F238E27FC236}">
                <a16:creationId xmlns:a16="http://schemas.microsoft.com/office/drawing/2014/main" id="{C66A5D30-B1D3-3643-EBF7-16A2F16FE82A}"/>
              </a:ext>
            </a:extLst>
          </p:cNvPr>
          <p:cNvSpPr>
            <a:spLocks noGrp="1"/>
          </p:cNvSpPr>
          <p:nvPr>
            <p:ph type="dt" sz="half" idx="10"/>
          </p:nvPr>
        </p:nvSpPr>
        <p:spPr/>
        <p:txBody>
          <a:bodyPr/>
          <a:lstStyle/>
          <a:p>
            <a:fld id="{16275957-65BF-4828-936B-EE54356C979F}" type="datetime3">
              <a:rPr lang="en-US" smtClean="0">
                <a:solidFill>
                  <a:srgbClr val="3F4548"/>
                </a:solidFill>
              </a:rPr>
              <a:t>27 March 2025</a:t>
            </a:fld>
            <a:endParaRPr lang="en-GB" dirty="0">
              <a:solidFill>
                <a:srgbClr val="3F4548"/>
              </a:solidFill>
            </a:endParaRPr>
          </a:p>
        </p:txBody>
      </p:sp>
    </p:spTree>
    <p:extLst>
      <p:ext uri="{BB962C8B-B14F-4D97-AF65-F5344CB8AC3E}">
        <p14:creationId xmlns:p14="http://schemas.microsoft.com/office/powerpoint/2010/main" val="1396171446"/>
      </p:ext>
    </p:extLst>
  </p:cSld>
  <p:clrMapOvr>
    <a:masterClrMapping/>
  </p:clrMapOvr>
  <mc:AlternateContent xmlns:mc="http://schemas.openxmlformats.org/markup-compatibility/2006" xmlns:p14="http://schemas.microsoft.com/office/powerpoint/2010/main">
    <mc:Choice Requires="p14">
      <p:transition spd="slow" p14:dur="2000" advTm="56363"/>
    </mc:Choice>
    <mc:Fallback xmlns="">
      <p:transition spd="slow" advTm="56363"/>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27055" y="404813"/>
            <a:ext cx="11055349" cy="1143000"/>
          </a:xfrm>
        </p:spPr>
        <p:txBody>
          <a:bodyPr wrap="square" anchor="ctr">
            <a:normAutofit/>
          </a:bodyPr>
          <a:lstStyle/>
          <a:p>
            <a:r>
              <a:rPr lang="en-GB" dirty="0"/>
              <a:t>POLL 1 – AI and data science experience and knowledge</a:t>
            </a:r>
          </a:p>
        </p:txBody>
      </p:sp>
      <p:sp>
        <p:nvSpPr>
          <p:cNvPr id="4" name="Date Placeholder 3"/>
          <p:cNvSpPr>
            <a:spLocks noGrp="1"/>
          </p:cNvSpPr>
          <p:nvPr>
            <p:ph type="dt" sz="half" idx="10"/>
          </p:nvPr>
        </p:nvSpPr>
        <p:spPr>
          <a:xfrm>
            <a:off x="527054" y="6410325"/>
            <a:ext cx="2688166" cy="331788"/>
          </a:xfrm>
        </p:spPr>
        <p:txBody>
          <a:bodyPr wrap="square" anchor="t">
            <a:normAutofit/>
          </a:bodyPr>
          <a:lstStyle/>
          <a:p>
            <a:pPr>
              <a:spcAft>
                <a:spcPts val="600"/>
              </a:spcAft>
            </a:pPr>
            <a:fld id="{18BF5BFE-65D6-40DB-B5DA-AA4C8F067E13}" type="datetime3">
              <a:rPr lang="en-US" smtClean="0">
                <a:solidFill>
                  <a:srgbClr val="3F4548"/>
                </a:solidFill>
              </a:rPr>
              <a:t>27 March 2025</a:t>
            </a:fld>
            <a:endParaRPr lang="en-GB" dirty="0">
              <a:solidFill>
                <a:srgbClr val="3F4548"/>
              </a:solidFill>
            </a:endParaRPr>
          </a:p>
        </p:txBody>
      </p:sp>
      <p:sp>
        <p:nvSpPr>
          <p:cNvPr id="5" name="Slide Number Placeholder 4"/>
          <p:cNvSpPr>
            <a:spLocks noGrp="1"/>
          </p:cNvSpPr>
          <p:nvPr>
            <p:ph type="sldNum" sz="quarter" idx="12"/>
          </p:nvPr>
        </p:nvSpPr>
        <p:spPr>
          <a:xfrm>
            <a:off x="10801353" y="6402396"/>
            <a:ext cx="863600" cy="339725"/>
          </a:xfrm>
        </p:spPr>
        <p:txBody>
          <a:bodyPr wrap="square" anchor="t">
            <a:normAutofit/>
          </a:bodyPr>
          <a:lstStyle/>
          <a:p>
            <a:pPr>
              <a:spcAft>
                <a:spcPts val="600"/>
              </a:spcAft>
            </a:pPr>
            <a:fld id="{FE8DA6AF-1811-4E27-A96F-54109F1D0275}" type="slidenum">
              <a:rPr lang="en-GB" smtClean="0"/>
              <a:pPr>
                <a:spcAft>
                  <a:spcPts val="600"/>
                </a:spcAft>
              </a:pPr>
              <a:t>6</a:t>
            </a:fld>
            <a:endParaRPr lang="en-GB" dirty="0"/>
          </a:p>
        </p:txBody>
      </p:sp>
      <p:graphicFrame>
        <p:nvGraphicFramePr>
          <p:cNvPr id="7" name="Content Placeholder 2">
            <a:extLst>
              <a:ext uri="{FF2B5EF4-FFF2-40B4-BE49-F238E27FC236}">
                <a16:creationId xmlns:a16="http://schemas.microsoft.com/office/drawing/2014/main" id="{169D311B-4AC5-E26C-92B2-9024C2CCB24C}"/>
              </a:ext>
            </a:extLst>
          </p:cNvPr>
          <p:cNvGraphicFramePr>
            <a:graphicFrameLocks noGrp="1"/>
          </p:cNvGraphicFramePr>
          <p:nvPr>
            <p:ph idx="1"/>
            <p:extLst>
              <p:ext uri="{D42A27DB-BD31-4B8C-83A1-F6EECF244321}">
                <p14:modId xmlns:p14="http://schemas.microsoft.com/office/powerpoint/2010/main" val="1286241534"/>
              </p:ext>
            </p:extLst>
          </p:nvPr>
        </p:nvGraphicFramePr>
        <p:xfrm>
          <a:off x="512612" y="1556792"/>
          <a:ext cx="11152339" cy="46402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34918947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27052" y="404813"/>
            <a:ext cx="9431759" cy="1143000"/>
          </a:xfrm>
        </p:spPr>
        <p:txBody>
          <a:bodyPr/>
          <a:lstStyle/>
          <a:p>
            <a:r>
              <a:rPr lang="en-GB" sz="2800" dirty="0"/>
              <a:t>Terminology (with thanks to the Alan Turing Institute)</a:t>
            </a:r>
          </a:p>
        </p:txBody>
      </p:sp>
      <p:sp>
        <p:nvSpPr>
          <p:cNvPr id="3" name="Content Placeholder 2"/>
          <p:cNvSpPr>
            <a:spLocks noGrp="1"/>
          </p:cNvSpPr>
          <p:nvPr>
            <p:ph idx="1"/>
          </p:nvPr>
        </p:nvSpPr>
        <p:spPr>
          <a:xfrm>
            <a:off x="512611" y="1556792"/>
            <a:ext cx="10043730" cy="4481870"/>
          </a:xfrm>
        </p:spPr>
        <p:txBody>
          <a:bodyPr/>
          <a:lstStyle/>
          <a:p>
            <a:r>
              <a:rPr lang="en-GB" sz="2000" b="1" dirty="0"/>
              <a:t>Data Science </a:t>
            </a:r>
            <a:r>
              <a:rPr lang="en-GB" sz="2000" dirty="0"/>
              <a:t>– research or work that involves the processing of large amounts of data to provide insights into real-world problems.</a:t>
            </a:r>
          </a:p>
          <a:p>
            <a:r>
              <a:rPr lang="en-GB" sz="2000" b="1" dirty="0"/>
              <a:t>Artificial Intelligence (AI) </a:t>
            </a:r>
            <a:r>
              <a:rPr lang="en-GB" sz="2000" dirty="0"/>
              <a:t>- The design and study of machines that can perform tasks that would previously have required brainpower to accomplish. </a:t>
            </a:r>
          </a:p>
          <a:p>
            <a:r>
              <a:rPr lang="en-GB" sz="2000" b="1" dirty="0"/>
              <a:t>Machine learning (ML) </a:t>
            </a:r>
            <a:r>
              <a:rPr lang="en-GB" sz="2000" dirty="0"/>
              <a:t>- A field of artificial intelligence involving computer algorithms that can ‘learn’ by finding patterns in sample data.</a:t>
            </a:r>
          </a:p>
          <a:p>
            <a:r>
              <a:rPr lang="en-GB" sz="2000" b="1" dirty="0"/>
              <a:t>Generative AI (GenAI)</a:t>
            </a:r>
            <a:r>
              <a:rPr lang="en-GB" sz="2000" dirty="0"/>
              <a:t> - An AI system that generates text, images, audio, video or other media in response to user prompts.</a:t>
            </a:r>
          </a:p>
          <a:p>
            <a:r>
              <a:rPr lang="en-GB" sz="2000" b="1" dirty="0"/>
              <a:t>Large language model (LLM) </a:t>
            </a:r>
            <a:r>
              <a:rPr lang="en-GB" sz="2000" dirty="0"/>
              <a:t>– A type of model that is trained on a vast amount of textual data to carry out language-related tasks.</a:t>
            </a:r>
          </a:p>
          <a:p>
            <a:pPr lvl="1"/>
            <a:endParaRPr lang="en-GB" sz="1400" dirty="0"/>
          </a:p>
        </p:txBody>
      </p:sp>
      <p:sp>
        <p:nvSpPr>
          <p:cNvPr id="4" name="Date Placeholder 3"/>
          <p:cNvSpPr>
            <a:spLocks noGrp="1"/>
          </p:cNvSpPr>
          <p:nvPr>
            <p:ph type="dt" sz="half" idx="10"/>
          </p:nvPr>
        </p:nvSpPr>
        <p:spPr/>
        <p:txBody>
          <a:bodyPr/>
          <a:lstStyle/>
          <a:p>
            <a:fld id="{F8BE98BE-4316-4AC2-B87C-5A80B8018766}" type="datetime3">
              <a:rPr lang="en-US" smtClean="0">
                <a:solidFill>
                  <a:srgbClr val="3F4548"/>
                </a:solidFill>
              </a:rPr>
              <a:t>27 March 2025</a:t>
            </a:fld>
            <a:endParaRPr lang="en-GB" dirty="0">
              <a:solidFill>
                <a:srgbClr val="3F4548"/>
              </a:solidFill>
            </a:endParaRPr>
          </a:p>
        </p:txBody>
      </p:sp>
      <p:sp>
        <p:nvSpPr>
          <p:cNvPr id="5" name="Slide Number Placeholder 4"/>
          <p:cNvSpPr>
            <a:spLocks noGrp="1"/>
          </p:cNvSpPr>
          <p:nvPr>
            <p:ph type="sldNum" sz="quarter" idx="12"/>
          </p:nvPr>
        </p:nvSpPr>
        <p:spPr/>
        <p:txBody>
          <a:bodyPr/>
          <a:lstStyle/>
          <a:p>
            <a:fld id="{FE8DA6AF-1811-4E27-A96F-54109F1D0275}" type="slidenum">
              <a:rPr lang="en-GB" smtClean="0"/>
              <a:pPr/>
              <a:t>7</a:t>
            </a:fld>
            <a:endParaRPr lang="en-GB" dirty="0"/>
          </a:p>
        </p:txBody>
      </p:sp>
    </p:spTree>
    <p:extLst>
      <p:ext uri="{BB962C8B-B14F-4D97-AF65-F5344CB8AC3E}">
        <p14:creationId xmlns:p14="http://schemas.microsoft.com/office/powerpoint/2010/main" val="205786374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27052" y="404813"/>
            <a:ext cx="9956861" cy="782024"/>
          </a:xfrm>
        </p:spPr>
        <p:txBody>
          <a:bodyPr/>
          <a:lstStyle/>
          <a:p>
            <a:r>
              <a:rPr lang="en-GB" dirty="0"/>
              <a:t>Global AI standards and regulation developments</a:t>
            </a:r>
          </a:p>
        </p:txBody>
      </p:sp>
      <p:sp>
        <p:nvSpPr>
          <p:cNvPr id="4" name="Date Placeholder 3"/>
          <p:cNvSpPr>
            <a:spLocks noGrp="1"/>
          </p:cNvSpPr>
          <p:nvPr>
            <p:ph type="dt" sz="half" idx="10"/>
          </p:nvPr>
        </p:nvSpPr>
        <p:spPr/>
        <p:txBody>
          <a:bodyPr/>
          <a:lstStyle/>
          <a:p>
            <a:fld id="{91862457-5369-4793-BD8B-A142E01FAEC8}" type="datetime3">
              <a:rPr lang="en-US" smtClean="0"/>
              <a:t>27 March 2025</a:t>
            </a:fld>
            <a:endParaRPr lang="en-GB" dirty="0"/>
          </a:p>
        </p:txBody>
      </p:sp>
      <p:sp>
        <p:nvSpPr>
          <p:cNvPr id="5" name="Slide Number Placeholder 4"/>
          <p:cNvSpPr>
            <a:spLocks noGrp="1"/>
          </p:cNvSpPr>
          <p:nvPr>
            <p:ph type="sldNum" sz="quarter" idx="12"/>
          </p:nvPr>
        </p:nvSpPr>
        <p:spPr/>
        <p:txBody>
          <a:bodyPr/>
          <a:lstStyle/>
          <a:p>
            <a:fld id="{FE8DA6AF-1811-4E27-A96F-54109F1D0275}" type="slidenum">
              <a:rPr lang="en-GB" smtClean="0"/>
              <a:pPr/>
              <a:t>8</a:t>
            </a:fld>
            <a:endParaRPr lang="en-GB" dirty="0"/>
          </a:p>
        </p:txBody>
      </p:sp>
      <p:pic>
        <p:nvPicPr>
          <p:cNvPr id="11" name="Picture 10">
            <a:extLst>
              <a:ext uri="{FF2B5EF4-FFF2-40B4-BE49-F238E27FC236}">
                <a16:creationId xmlns:a16="http://schemas.microsoft.com/office/drawing/2014/main" id="{50D32DCA-1BF8-FAA5-C962-64237E04B4A7}"/>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503606" y="1186837"/>
            <a:ext cx="1871774" cy="2390574"/>
          </a:xfrm>
          <a:prstGeom prst="rect">
            <a:avLst/>
          </a:prstGeom>
          <a:ln>
            <a:noFill/>
          </a:ln>
          <a:effectLst>
            <a:outerShdw blurRad="292100" dist="139700" dir="2700000" algn="tl" rotWithShape="0">
              <a:srgbClr val="333333">
                <a:alpha val="65000"/>
              </a:srgbClr>
            </a:outerShdw>
          </a:effectLst>
        </p:spPr>
      </p:pic>
      <p:pic>
        <p:nvPicPr>
          <p:cNvPr id="12" name="Picture 11">
            <a:extLst>
              <a:ext uri="{FF2B5EF4-FFF2-40B4-BE49-F238E27FC236}">
                <a16:creationId xmlns:a16="http://schemas.microsoft.com/office/drawing/2014/main" id="{598B5AC7-3BD2-A31A-1822-379E7943565B}"/>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277516" y="1434822"/>
            <a:ext cx="3037194" cy="1894603"/>
          </a:xfrm>
          <a:prstGeom prst="rect">
            <a:avLst/>
          </a:prstGeom>
          <a:ln>
            <a:noFill/>
          </a:ln>
          <a:effectLst>
            <a:outerShdw blurRad="292100" dist="139700" dir="2700000" algn="tl" rotWithShape="0">
              <a:srgbClr val="333333">
                <a:alpha val="65000"/>
              </a:srgbClr>
            </a:outerShdw>
          </a:effectLst>
        </p:spPr>
      </p:pic>
      <p:pic>
        <p:nvPicPr>
          <p:cNvPr id="17" name="Picture 16">
            <a:extLst>
              <a:ext uri="{FF2B5EF4-FFF2-40B4-BE49-F238E27FC236}">
                <a16:creationId xmlns:a16="http://schemas.microsoft.com/office/drawing/2014/main" id="{43A82467-A449-31D4-1DA0-FCE6860F64D5}"/>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8166045" y="3351973"/>
            <a:ext cx="1838024" cy="2600131"/>
          </a:xfrm>
          <a:prstGeom prst="rect">
            <a:avLst/>
          </a:prstGeom>
          <a:ln>
            <a:noFill/>
          </a:ln>
          <a:effectLst>
            <a:outerShdw blurRad="292100" dist="139700" dir="2700000" algn="tl" rotWithShape="0">
              <a:srgbClr val="333333">
                <a:alpha val="65000"/>
              </a:srgbClr>
            </a:outerShdw>
          </a:effectLst>
        </p:spPr>
      </p:pic>
      <p:pic>
        <p:nvPicPr>
          <p:cNvPr id="1026" name="Picture 2">
            <a:extLst>
              <a:ext uri="{FF2B5EF4-FFF2-40B4-BE49-F238E27FC236}">
                <a16:creationId xmlns:a16="http://schemas.microsoft.com/office/drawing/2014/main" id="{5DC00FB5-B0AD-423D-538F-4C834FB3464D}"/>
              </a:ext>
            </a:extLst>
          </p:cNvPr>
          <p:cNvPicPr>
            <a:picLocks noChangeAspect="1" noChangeArrowheads="1"/>
          </p:cNvPicPr>
          <p:nvPr/>
        </p:nvPicPr>
        <p:blipFill>
          <a:blip r:embed="rId6">
            <a:extLst>
              <a:ext uri="{28A0092B-C50C-407E-A947-70E740481C1C}">
                <a14:useLocalDpi xmlns:a14="http://schemas.microsoft.com/office/drawing/2010/main"/>
              </a:ext>
            </a:extLst>
          </a:blip>
          <a:srcRect/>
          <a:stretch>
            <a:fillRect/>
          </a:stretch>
        </p:blipFill>
        <p:spPr bwMode="auto">
          <a:xfrm>
            <a:off x="8487064" y="1385762"/>
            <a:ext cx="2656859" cy="1637920"/>
          </a:xfrm>
          <a:prstGeom prst="rect">
            <a:avLst/>
          </a:prstGeom>
          <a:noFill/>
          <a:extLst>
            <a:ext uri="{909E8E84-426E-40DD-AFC4-6F175D3DCCD1}">
              <a14:hiddenFill xmlns:a14="http://schemas.microsoft.com/office/drawing/2010/main">
                <a:solidFill>
                  <a:srgbClr val="FFFFFF"/>
                </a:solidFill>
              </a14:hiddenFill>
            </a:ext>
          </a:extLst>
        </p:spPr>
      </p:pic>
      <p:sp>
        <p:nvSpPr>
          <p:cNvPr id="7" name="Content Placeholder 2">
            <a:extLst>
              <a:ext uri="{FF2B5EF4-FFF2-40B4-BE49-F238E27FC236}">
                <a16:creationId xmlns:a16="http://schemas.microsoft.com/office/drawing/2014/main" id="{4AED0B82-B978-7E1B-E88B-0E31A799DCD0}"/>
              </a:ext>
            </a:extLst>
          </p:cNvPr>
          <p:cNvSpPr txBox="1">
            <a:spLocks/>
          </p:cNvSpPr>
          <p:nvPr/>
        </p:nvSpPr>
        <p:spPr bwMode="auto">
          <a:xfrm>
            <a:off x="610873" y="6060138"/>
            <a:ext cx="9372658" cy="3317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19" tIns="45710" rIns="91419" bIns="45710" numCol="1" anchor="t" anchorCtr="0" compatLnSpc="1">
            <a:prstTxWarp prst="textNoShape">
              <a:avLst/>
            </a:prstTxWarp>
          </a:bodyPr>
          <a:lstStyle>
            <a:lvl1pPr marL="269889" indent="-269889" algn="l" rtl="0" eaLnBrk="1" fontAlgn="base" hangingPunct="1">
              <a:spcBef>
                <a:spcPct val="50000"/>
              </a:spcBef>
              <a:spcAft>
                <a:spcPct val="0"/>
              </a:spcAft>
              <a:buClr>
                <a:schemeClr val="accent1"/>
              </a:buClr>
              <a:buChar char="•"/>
              <a:defRPr sz="2400">
                <a:solidFill>
                  <a:srgbClr val="3F4548"/>
                </a:solidFill>
                <a:latin typeface="+mn-lt"/>
                <a:ea typeface="+mn-ea"/>
                <a:cs typeface="+mn-cs"/>
              </a:defRPr>
            </a:lvl1pPr>
            <a:lvl2pPr marL="717586" indent="-268301" algn="l" rtl="0" eaLnBrk="1" fontAlgn="base" hangingPunct="1">
              <a:spcBef>
                <a:spcPct val="50000"/>
              </a:spcBef>
              <a:spcAft>
                <a:spcPct val="0"/>
              </a:spcAft>
              <a:buClr>
                <a:schemeClr val="accent1"/>
              </a:buClr>
              <a:buChar char="–"/>
              <a:defRPr sz="2000">
                <a:solidFill>
                  <a:srgbClr val="3F4548"/>
                </a:solidFill>
                <a:latin typeface="+mn-lt"/>
                <a:cs typeface="+mn-cs"/>
              </a:defRPr>
            </a:lvl2pPr>
            <a:lvl3pPr marL="1071617" indent="-174633" algn="l" rtl="0" eaLnBrk="1" fontAlgn="base" hangingPunct="1">
              <a:spcBef>
                <a:spcPct val="50000"/>
              </a:spcBef>
              <a:spcAft>
                <a:spcPct val="0"/>
              </a:spcAft>
              <a:buClr>
                <a:schemeClr val="accent1"/>
              </a:buClr>
              <a:buChar char="•"/>
              <a:defRPr>
                <a:solidFill>
                  <a:srgbClr val="3F4548"/>
                </a:solidFill>
                <a:latin typeface="+mn-lt"/>
                <a:cs typeface="+mn-cs"/>
              </a:defRPr>
            </a:lvl3pPr>
            <a:lvl4pPr marL="1433585" indent="-182573" algn="l" rtl="0" eaLnBrk="1" fontAlgn="base" hangingPunct="1">
              <a:spcBef>
                <a:spcPct val="50000"/>
              </a:spcBef>
              <a:spcAft>
                <a:spcPct val="0"/>
              </a:spcAft>
              <a:buClr>
                <a:schemeClr val="accent1"/>
              </a:buClr>
              <a:buChar char="–"/>
              <a:defRPr sz="1600">
                <a:solidFill>
                  <a:srgbClr val="3F4548"/>
                </a:solidFill>
                <a:latin typeface="+mn-lt"/>
                <a:cs typeface="+mn-cs"/>
              </a:defRPr>
            </a:lvl4pPr>
            <a:lvl5pPr marL="1792377" indent="-176222" algn="l" rtl="0" eaLnBrk="1" fontAlgn="base" hangingPunct="1">
              <a:spcBef>
                <a:spcPct val="50000"/>
              </a:spcBef>
              <a:spcAft>
                <a:spcPct val="0"/>
              </a:spcAft>
              <a:buClr>
                <a:schemeClr val="accent1"/>
              </a:buClr>
              <a:buFont typeface="Arial" pitchFamily="34" charset="0"/>
              <a:buChar char="•"/>
              <a:defRPr sz="1400">
                <a:solidFill>
                  <a:srgbClr val="3F4548"/>
                </a:solidFill>
                <a:latin typeface="+mn-lt"/>
                <a:cs typeface="+mn-cs"/>
              </a:defRPr>
            </a:lvl5pPr>
            <a:lvl6pPr marL="2249600" indent="-176222" algn="l" rtl="0" eaLnBrk="1" fontAlgn="base" hangingPunct="1">
              <a:spcBef>
                <a:spcPct val="50000"/>
              </a:spcBef>
              <a:spcAft>
                <a:spcPct val="0"/>
              </a:spcAft>
              <a:buClr>
                <a:srgbClr val="D9AB16"/>
              </a:buClr>
              <a:buChar char="»"/>
              <a:defRPr sz="1400">
                <a:solidFill>
                  <a:srgbClr val="0D2E64"/>
                </a:solidFill>
                <a:latin typeface="+mn-lt"/>
                <a:cs typeface="+mn-cs"/>
              </a:defRPr>
            </a:lvl6pPr>
            <a:lvl7pPr marL="2706823" indent="-176222" algn="l" rtl="0" eaLnBrk="1" fontAlgn="base" hangingPunct="1">
              <a:spcBef>
                <a:spcPct val="50000"/>
              </a:spcBef>
              <a:spcAft>
                <a:spcPct val="0"/>
              </a:spcAft>
              <a:buClr>
                <a:srgbClr val="D9AB16"/>
              </a:buClr>
              <a:buChar char="»"/>
              <a:defRPr sz="1400">
                <a:solidFill>
                  <a:srgbClr val="0D2E64"/>
                </a:solidFill>
                <a:latin typeface="+mn-lt"/>
                <a:cs typeface="+mn-cs"/>
              </a:defRPr>
            </a:lvl7pPr>
            <a:lvl8pPr marL="3164046" indent="-176222" algn="l" rtl="0" eaLnBrk="1" fontAlgn="base" hangingPunct="1">
              <a:spcBef>
                <a:spcPct val="50000"/>
              </a:spcBef>
              <a:spcAft>
                <a:spcPct val="0"/>
              </a:spcAft>
              <a:buClr>
                <a:srgbClr val="D9AB16"/>
              </a:buClr>
              <a:buChar char="»"/>
              <a:defRPr sz="1400">
                <a:solidFill>
                  <a:srgbClr val="0D2E64"/>
                </a:solidFill>
                <a:latin typeface="+mn-lt"/>
                <a:cs typeface="+mn-cs"/>
              </a:defRPr>
            </a:lvl8pPr>
            <a:lvl9pPr marL="3621269" indent="-176222" algn="l" rtl="0" eaLnBrk="1" fontAlgn="base" hangingPunct="1">
              <a:spcBef>
                <a:spcPct val="50000"/>
              </a:spcBef>
              <a:spcAft>
                <a:spcPct val="0"/>
              </a:spcAft>
              <a:buClr>
                <a:srgbClr val="D9AB16"/>
              </a:buClr>
              <a:buChar char="»"/>
              <a:defRPr sz="1400">
                <a:solidFill>
                  <a:srgbClr val="0D2E64"/>
                </a:solidFill>
                <a:latin typeface="+mn-lt"/>
                <a:cs typeface="+mn-cs"/>
              </a:defRPr>
            </a:lvl9pPr>
          </a:lstStyle>
          <a:p>
            <a:pPr marL="0" indent="0">
              <a:buNone/>
            </a:pPr>
            <a:r>
              <a:rPr lang="en-GB" sz="900" kern="0" dirty="0"/>
              <a:t>Sources – European Union; Monetary Authority of Singapore; UK Government; US Senate; Australia’s National Science Agency</a:t>
            </a:r>
          </a:p>
        </p:txBody>
      </p:sp>
      <p:pic>
        <p:nvPicPr>
          <p:cNvPr id="3" name="Picture 2">
            <a:extLst>
              <a:ext uri="{FF2B5EF4-FFF2-40B4-BE49-F238E27FC236}">
                <a16:creationId xmlns:a16="http://schemas.microsoft.com/office/drawing/2014/main" id="{EDE0C1D4-A8A9-BD46-052A-8644EB72DB9C}"/>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4991485" y="3781179"/>
            <a:ext cx="1608491" cy="2124190"/>
          </a:xfrm>
          <a:prstGeom prst="rect">
            <a:avLst/>
          </a:prstGeom>
        </p:spPr>
      </p:pic>
      <p:pic>
        <p:nvPicPr>
          <p:cNvPr id="8" name="Picture 7">
            <a:extLst>
              <a:ext uri="{FF2B5EF4-FFF2-40B4-BE49-F238E27FC236}">
                <a16:creationId xmlns:a16="http://schemas.microsoft.com/office/drawing/2014/main" id="{0BD8DF82-D8C1-0848-3508-A146B6382ED4}"/>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1871135" y="3624444"/>
            <a:ext cx="1617191" cy="2343796"/>
          </a:xfrm>
          <a:prstGeom prst="rect">
            <a:avLst/>
          </a:prstGeom>
        </p:spPr>
      </p:pic>
    </p:spTree>
    <p:extLst>
      <p:ext uri="{BB962C8B-B14F-4D97-AF65-F5344CB8AC3E}">
        <p14:creationId xmlns:p14="http://schemas.microsoft.com/office/powerpoint/2010/main" val="102215184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2800" dirty="0"/>
              <a:t>Emerging Common Themes</a:t>
            </a:r>
            <a:endParaRPr lang="en-GB" sz="2000" dirty="0"/>
          </a:p>
        </p:txBody>
      </p:sp>
      <p:sp>
        <p:nvSpPr>
          <p:cNvPr id="4" name="Date Placeholder 3"/>
          <p:cNvSpPr>
            <a:spLocks noGrp="1"/>
          </p:cNvSpPr>
          <p:nvPr>
            <p:ph type="dt" sz="half" idx="10"/>
          </p:nvPr>
        </p:nvSpPr>
        <p:spPr/>
        <p:txBody>
          <a:bodyPr/>
          <a:lstStyle/>
          <a:p>
            <a:fld id="{582BE06F-C1D2-49BD-BACF-E6B2E6CBF530}" type="datetime3">
              <a:rPr lang="en-US" smtClean="0">
                <a:solidFill>
                  <a:srgbClr val="3F4548"/>
                </a:solidFill>
              </a:rPr>
              <a:t>27 March 2025</a:t>
            </a:fld>
            <a:endParaRPr lang="en-GB" dirty="0">
              <a:solidFill>
                <a:srgbClr val="3F4548"/>
              </a:solidFill>
            </a:endParaRPr>
          </a:p>
        </p:txBody>
      </p:sp>
      <p:sp>
        <p:nvSpPr>
          <p:cNvPr id="5" name="Slide Number Placeholder 4"/>
          <p:cNvSpPr>
            <a:spLocks noGrp="1"/>
          </p:cNvSpPr>
          <p:nvPr>
            <p:ph type="sldNum" sz="quarter" idx="12"/>
          </p:nvPr>
        </p:nvSpPr>
        <p:spPr/>
        <p:txBody>
          <a:bodyPr/>
          <a:lstStyle/>
          <a:p>
            <a:fld id="{FE8DA6AF-1811-4E27-A96F-54109F1D0275}" type="slidenum">
              <a:rPr lang="en-GB" smtClean="0"/>
              <a:pPr/>
              <a:t>9</a:t>
            </a:fld>
            <a:endParaRPr lang="en-GB" dirty="0"/>
          </a:p>
        </p:txBody>
      </p:sp>
      <p:graphicFrame>
        <p:nvGraphicFramePr>
          <p:cNvPr id="6" name="Table 5"/>
          <p:cNvGraphicFramePr>
            <a:graphicFrameLocks noGrp="1"/>
          </p:cNvGraphicFramePr>
          <p:nvPr>
            <p:extLst>
              <p:ext uri="{D42A27DB-BD31-4B8C-83A1-F6EECF244321}">
                <p14:modId xmlns:p14="http://schemas.microsoft.com/office/powerpoint/2010/main" val="3318993638"/>
              </p:ext>
            </p:extLst>
          </p:nvPr>
        </p:nvGraphicFramePr>
        <p:xfrm>
          <a:off x="609598" y="1547813"/>
          <a:ext cx="10515601" cy="4052887"/>
        </p:xfrm>
        <a:graphic>
          <a:graphicData uri="http://schemas.openxmlformats.org/drawingml/2006/table">
            <a:tbl>
              <a:tblPr firstRow="1" bandRow="1">
                <a:tableStyleId>{5C22544A-7EE6-4342-B048-85BDC9FD1C3A}</a:tableStyleId>
              </a:tblPr>
              <a:tblGrid>
                <a:gridCol w="2795270">
                  <a:extLst>
                    <a:ext uri="{9D8B030D-6E8A-4147-A177-3AD203B41FA5}">
                      <a16:colId xmlns:a16="http://schemas.microsoft.com/office/drawing/2014/main" val="20001"/>
                    </a:ext>
                  </a:extLst>
                </a:gridCol>
                <a:gridCol w="7720331">
                  <a:extLst>
                    <a:ext uri="{9D8B030D-6E8A-4147-A177-3AD203B41FA5}">
                      <a16:colId xmlns:a16="http://schemas.microsoft.com/office/drawing/2014/main" val="20002"/>
                    </a:ext>
                  </a:extLst>
                </a:gridCol>
              </a:tblGrid>
              <a:tr h="348264">
                <a:tc>
                  <a:txBody>
                    <a:bodyPr/>
                    <a:lstStyle/>
                    <a:p>
                      <a:r>
                        <a:rPr lang="en-GB" sz="1400" dirty="0"/>
                        <a:t>Themes</a:t>
                      </a:r>
                    </a:p>
                  </a:txBody>
                  <a:tcPr/>
                </a:tc>
                <a:tc>
                  <a:txBody>
                    <a:bodyPr/>
                    <a:lstStyle/>
                    <a:p>
                      <a:r>
                        <a:rPr lang="en-GB" sz="1400" dirty="0"/>
                        <a:t>Key Points</a:t>
                      </a:r>
                    </a:p>
                  </a:txBody>
                  <a:tcPr/>
                </a:tc>
                <a:extLst>
                  <a:ext uri="{0D108BD9-81ED-4DB2-BD59-A6C34878D82A}">
                    <a16:rowId xmlns:a16="http://schemas.microsoft.com/office/drawing/2014/main" val="10000"/>
                  </a:ext>
                </a:extLst>
              </a:tr>
              <a:tr h="785732">
                <a:tc>
                  <a:txBody>
                    <a:bodyPr/>
                    <a:lstStyle/>
                    <a:p>
                      <a:pPr marL="0" indent="0" algn="l" defTabSz="914400" rtl="0" eaLnBrk="1" latinLnBrk="0" hangingPunct="1">
                        <a:buClr>
                          <a:schemeClr val="accent1"/>
                        </a:buClr>
                        <a:buFont typeface="Arial" panose="020B0604020202020204" pitchFamily="34" charset="0"/>
                        <a:buNone/>
                      </a:pPr>
                      <a:r>
                        <a:rPr lang="en-GB" sz="2000" b="1" kern="1200" dirty="0">
                          <a:solidFill>
                            <a:schemeClr val="dk1"/>
                          </a:solidFill>
                          <a:latin typeface="+mn-lt"/>
                          <a:ea typeface="+mn-ea"/>
                          <a:cs typeface="+mn-cs"/>
                        </a:rPr>
                        <a:t>Robustness, Security</a:t>
                      </a:r>
                    </a:p>
                    <a:p>
                      <a:pPr marL="0" indent="0" algn="l" defTabSz="914400" rtl="0" eaLnBrk="1" latinLnBrk="0" hangingPunct="1">
                        <a:buClr>
                          <a:schemeClr val="accent1"/>
                        </a:buClr>
                        <a:buFont typeface="Arial" panose="020B0604020202020204" pitchFamily="34" charset="0"/>
                        <a:buNone/>
                      </a:pPr>
                      <a:r>
                        <a:rPr lang="en-GB" sz="2000" b="1" kern="1200" dirty="0">
                          <a:solidFill>
                            <a:schemeClr val="dk1"/>
                          </a:solidFill>
                          <a:latin typeface="+mn-lt"/>
                          <a:ea typeface="+mn-ea"/>
                          <a:cs typeface="+mn-cs"/>
                        </a:rPr>
                        <a:t>and Safety</a:t>
                      </a:r>
                    </a:p>
                  </a:txBody>
                  <a:tcPr/>
                </a:tc>
                <a:tc>
                  <a:txBody>
                    <a:bodyPr/>
                    <a:lstStyle/>
                    <a:p>
                      <a:pPr marL="171450" marR="0" lvl="0" indent="-171450" algn="l" defTabSz="914400" rtl="0" eaLnBrk="1" fontAlgn="auto" latinLnBrk="0" hangingPunct="1">
                        <a:lnSpc>
                          <a:spcPct val="100000"/>
                        </a:lnSpc>
                        <a:spcBef>
                          <a:spcPts val="0"/>
                        </a:spcBef>
                        <a:spcAft>
                          <a:spcPts val="0"/>
                        </a:spcAft>
                        <a:buClr>
                          <a:schemeClr val="accent1"/>
                        </a:buClr>
                        <a:buSzTx/>
                        <a:buFont typeface="Arial" panose="020B0604020202020204" pitchFamily="34" charset="0"/>
                        <a:buChar char="•"/>
                        <a:tabLst/>
                        <a:defRPr/>
                      </a:pPr>
                      <a:r>
                        <a:rPr lang="en-GB" sz="1800" kern="1200" dirty="0">
                          <a:solidFill>
                            <a:schemeClr val="dk1"/>
                          </a:solidFill>
                          <a:latin typeface="+mn-lt"/>
                          <a:ea typeface="+mn-ea"/>
                          <a:cs typeface="+mn-cs"/>
                        </a:rPr>
                        <a:t>Understanding, prevention, and mitigation of potential harms</a:t>
                      </a:r>
                    </a:p>
                    <a:p>
                      <a:pPr marL="171450" marR="0" lvl="0" indent="-171450" algn="l" defTabSz="914400" rtl="0" eaLnBrk="1" fontAlgn="auto" latinLnBrk="0" hangingPunct="1">
                        <a:lnSpc>
                          <a:spcPct val="100000"/>
                        </a:lnSpc>
                        <a:spcBef>
                          <a:spcPts val="0"/>
                        </a:spcBef>
                        <a:spcAft>
                          <a:spcPts val="0"/>
                        </a:spcAft>
                        <a:buClr>
                          <a:schemeClr val="accent1"/>
                        </a:buClr>
                        <a:buSzTx/>
                        <a:buFont typeface="Arial" panose="020B0604020202020204" pitchFamily="34" charset="0"/>
                        <a:buChar char="•"/>
                        <a:tabLst/>
                        <a:defRPr/>
                      </a:pPr>
                      <a:r>
                        <a:rPr lang="en-GB" sz="1800" kern="1200" dirty="0">
                          <a:solidFill>
                            <a:schemeClr val="dk1"/>
                          </a:solidFill>
                          <a:latin typeface="+mn-lt"/>
                          <a:ea typeface="+mn-ea"/>
                          <a:cs typeface="+mn-cs"/>
                        </a:rPr>
                        <a:t>Operates reliably and as expected</a:t>
                      </a:r>
                    </a:p>
                  </a:txBody>
                  <a:tcPr/>
                </a:tc>
                <a:extLst>
                  <a:ext uri="{0D108BD9-81ED-4DB2-BD59-A6C34878D82A}">
                    <a16:rowId xmlns:a16="http://schemas.microsoft.com/office/drawing/2014/main" val="10001"/>
                  </a:ext>
                </a:extLst>
              </a:tr>
              <a:tr h="857090">
                <a:tc>
                  <a:txBody>
                    <a:bodyPr/>
                    <a:lstStyle/>
                    <a:p>
                      <a:pPr marL="0" indent="0" algn="l" defTabSz="914400" rtl="0" eaLnBrk="1" latinLnBrk="0" hangingPunct="1">
                        <a:buClr>
                          <a:schemeClr val="accent1"/>
                        </a:buClr>
                        <a:buFont typeface="Arial" panose="020B0604020202020204" pitchFamily="34" charset="0"/>
                        <a:buNone/>
                      </a:pPr>
                      <a:r>
                        <a:rPr lang="en-GB" sz="2000" b="1" kern="1200" dirty="0">
                          <a:solidFill>
                            <a:schemeClr val="dk1"/>
                          </a:solidFill>
                          <a:latin typeface="+mn-lt"/>
                          <a:ea typeface="+mn-ea"/>
                          <a:cs typeface="+mn-cs"/>
                        </a:rPr>
                        <a:t>Governance and Accountability</a:t>
                      </a:r>
                    </a:p>
                  </a:txBody>
                  <a:tcPr/>
                </a:tc>
                <a:tc>
                  <a:txBody>
                    <a:bodyPr/>
                    <a:lstStyle/>
                    <a:p>
                      <a:pPr marL="171450" marR="0" lvl="0" indent="-171450" algn="l" defTabSz="914400" rtl="0" eaLnBrk="1" fontAlgn="auto" latinLnBrk="0" hangingPunct="1">
                        <a:lnSpc>
                          <a:spcPct val="100000"/>
                        </a:lnSpc>
                        <a:spcBef>
                          <a:spcPts val="0"/>
                        </a:spcBef>
                        <a:spcAft>
                          <a:spcPts val="0"/>
                        </a:spcAft>
                        <a:buClr>
                          <a:schemeClr val="accent1"/>
                        </a:buClr>
                        <a:buSzTx/>
                        <a:buFont typeface="Arial" panose="020B0604020202020204" pitchFamily="34" charset="0"/>
                        <a:buChar char="•"/>
                        <a:tabLst/>
                        <a:defRPr/>
                      </a:pPr>
                      <a:r>
                        <a:rPr lang="en-GB" sz="1800" kern="1200" dirty="0">
                          <a:solidFill>
                            <a:schemeClr val="dk1"/>
                          </a:solidFill>
                          <a:latin typeface="+mn-lt"/>
                          <a:ea typeface="+mn-ea"/>
                          <a:cs typeface="+mn-cs"/>
                        </a:rPr>
                        <a:t>Ensuring proper functioning of process and systems</a:t>
                      </a:r>
                    </a:p>
                    <a:p>
                      <a:pPr marL="171450" marR="0" lvl="0" indent="-171450" algn="l" defTabSz="914400" rtl="0" eaLnBrk="1" fontAlgn="auto" latinLnBrk="0" hangingPunct="1">
                        <a:lnSpc>
                          <a:spcPct val="100000"/>
                        </a:lnSpc>
                        <a:spcBef>
                          <a:spcPts val="0"/>
                        </a:spcBef>
                        <a:spcAft>
                          <a:spcPts val="0"/>
                        </a:spcAft>
                        <a:buClr>
                          <a:schemeClr val="accent1"/>
                        </a:buClr>
                        <a:buSzTx/>
                        <a:buFont typeface="Arial" panose="020B0604020202020204" pitchFamily="34" charset="0"/>
                        <a:buChar char="•"/>
                        <a:tabLst/>
                        <a:defRPr/>
                      </a:pPr>
                      <a:r>
                        <a:rPr lang="en-GB" sz="1800" kern="1200" dirty="0">
                          <a:solidFill>
                            <a:schemeClr val="dk1"/>
                          </a:solidFill>
                          <a:latin typeface="+mn-lt"/>
                          <a:ea typeface="+mn-ea"/>
                          <a:cs typeface="+mn-cs"/>
                        </a:rPr>
                        <a:t>Responsible oversight, challenge, and standards</a:t>
                      </a:r>
                    </a:p>
                  </a:txBody>
                  <a:tcPr/>
                </a:tc>
                <a:extLst>
                  <a:ext uri="{0D108BD9-81ED-4DB2-BD59-A6C34878D82A}">
                    <a16:rowId xmlns:a16="http://schemas.microsoft.com/office/drawing/2014/main" val="10002"/>
                  </a:ext>
                </a:extLst>
              </a:tr>
              <a:tr h="818090">
                <a:tc>
                  <a:txBody>
                    <a:bodyPr/>
                    <a:lstStyle/>
                    <a:p>
                      <a:pPr marL="0" indent="0" algn="l" defTabSz="914400" rtl="0" eaLnBrk="1" latinLnBrk="0" hangingPunct="1">
                        <a:buClr>
                          <a:schemeClr val="accent1"/>
                        </a:buClr>
                        <a:buFont typeface="Arial" panose="020B0604020202020204" pitchFamily="34" charset="0"/>
                        <a:buNone/>
                      </a:pPr>
                      <a:r>
                        <a:rPr lang="en-GB" sz="2000" b="1" kern="1200" dirty="0">
                          <a:solidFill>
                            <a:schemeClr val="dk1"/>
                          </a:solidFill>
                          <a:latin typeface="+mn-lt"/>
                          <a:ea typeface="+mn-ea"/>
                          <a:cs typeface="+mn-cs"/>
                        </a:rPr>
                        <a:t>Fairness and Ethics</a:t>
                      </a:r>
                    </a:p>
                  </a:txBody>
                  <a:tcPr/>
                </a:tc>
                <a:tc>
                  <a:txBody>
                    <a:bodyPr/>
                    <a:lstStyle/>
                    <a:p>
                      <a:pPr marL="171450" marR="0" lvl="0" indent="-171450" algn="l" defTabSz="914400" rtl="0" eaLnBrk="1" fontAlgn="auto" latinLnBrk="0" hangingPunct="1">
                        <a:lnSpc>
                          <a:spcPct val="100000"/>
                        </a:lnSpc>
                        <a:spcBef>
                          <a:spcPts val="0"/>
                        </a:spcBef>
                        <a:spcAft>
                          <a:spcPts val="0"/>
                        </a:spcAft>
                        <a:buClr>
                          <a:schemeClr val="accent1"/>
                        </a:buClr>
                        <a:buSzTx/>
                        <a:buFont typeface="Arial" panose="020B0604020202020204" pitchFamily="34" charset="0"/>
                        <a:buChar char="•"/>
                        <a:tabLst/>
                        <a:defRPr/>
                      </a:pPr>
                      <a:r>
                        <a:rPr lang="en-GB" sz="1800" kern="1200" dirty="0">
                          <a:solidFill>
                            <a:schemeClr val="dk1"/>
                          </a:solidFill>
                          <a:latin typeface="+mn-lt"/>
                          <a:ea typeface="+mn-ea"/>
                          <a:cs typeface="+mn-cs"/>
                        </a:rPr>
                        <a:t>Avoiding preference or prejudice towards groups or characteristics</a:t>
                      </a:r>
                    </a:p>
                    <a:p>
                      <a:pPr marL="171450" marR="0" lvl="0" indent="-171450" algn="l" defTabSz="914400" rtl="0" eaLnBrk="1" fontAlgn="auto" latinLnBrk="0" hangingPunct="1">
                        <a:lnSpc>
                          <a:spcPct val="100000"/>
                        </a:lnSpc>
                        <a:spcBef>
                          <a:spcPts val="0"/>
                        </a:spcBef>
                        <a:spcAft>
                          <a:spcPts val="0"/>
                        </a:spcAft>
                        <a:buClr>
                          <a:schemeClr val="accent1"/>
                        </a:buClr>
                        <a:buSzTx/>
                        <a:buFont typeface="Arial" panose="020B0604020202020204" pitchFamily="34" charset="0"/>
                        <a:buChar char="•"/>
                        <a:tabLst/>
                        <a:defRPr/>
                      </a:pPr>
                      <a:r>
                        <a:rPr lang="en-GB" sz="1800" kern="1200" dirty="0">
                          <a:solidFill>
                            <a:schemeClr val="dk1"/>
                          </a:solidFill>
                          <a:latin typeface="+mn-lt"/>
                          <a:ea typeface="+mn-ea"/>
                          <a:cs typeface="+mn-cs"/>
                        </a:rPr>
                        <a:t>Benefiting society as a whole</a:t>
                      </a:r>
                    </a:p>
                  </a:txBody>
                  <a:tcPr/>
                </a:tc>
                <a:extLst>
                  <a:ext uri="{0D108BD9-81ED-4DB2-BD59-A6C34878D82A}">
                    <a16:rowId xmlns:a16="http://schemas.microsoft.com/office/drawing/2014/main" val="10003"/>
                  </a:ext>
                </a:extLst>
              </a:tr>
              <a:tr h="1243711">
                <a:tc>
                  <a:txBody>
                    <a:bodyPr/>
                    <a:lstStyle/>
                    <a:p>
                      <a:pPr marL="0" indent="0" algn="l" defTabSz="914400" rtl="0" eaLnBrk="1" latinLnBrk="0" hangingPunct="1">
                        <a:buClr>
                          <a:schemeClr val="accent1"/>
                        </a:buClr>
                        <a:buFont typeface="Arial" panose="020B0604020202020204" pitchFamily="34" charset="0"/>
                        <a:buNone/>
                      </a:pPr>
                      <a:r>
                        <a:rPr lang="en-GB" sz="2000" b="1" kern="1200" dirty="0">
                          <a:solidFill>
                            <a:schemeClr val="dk1"/>
                          </a:solidFill>
                          <a:latin typeface="+mn-lt"/>
                          <a:ea typeface="+mn-ea"/>
                          <a:cs typeface="+mn-cs"/>
                        </a:rPr>
                        <a:t>Transparency,</a:t>
                      </a:r>
                    </a:p>
                    <a:p>
                      <a:pPr marL="0" indent="0" algn="l" defTabSz="914400" rtl="0" eaLnBrk="1" latinLnBrk="0" hangingPunct="1">
                        <a:buClr>
                          <a:schemeClr val="accent1"/>
                        </a:buClr>
                        <a:buFont typeface="Arial" panose="020B0604020202020204" pitchFamily="34" charset="0"/>
                        <a:buNone/>
                      </a:pPr>
                      <a:r>
                        <a:rPr lang="en-GB" sz="2000" b="1" kern="1200" dirty="0">
                          <a:solidFill>
                            <a:schemeClr val="dk1"/>
                          </a:solidFill>
                          <a:latin typeface="+mn-lt"/>
                          <a:ea typeface="+mn-ea"/>
                          <a:cs typeface="+mn-cs"/>
                        </a:rPr>
                        <a:t>Explainability and Interpretability</a:t>
                      </a:r>
                    </a:p>
                  </a:txBody>
                  <a:tcPr/>
                </a:tc>
                <a:tc>
                  <a:txBody>
                    <a:bodyPr/>
                    <a:lstStyle/>
                    <a:p>
                      <a:pPr marL="171450" marR="0" lvl="0" indent="-171450" algn="l" defTabSz="914400" rtl="0" eaLnBrk="1" fontAlgn="auto" latinLnBrk="0" hangingPunct="1">
                        <a:lnSpc>
                          <a:spcPct val="100000"/>
                        </a:lnSpc>
                        <a:spcBef>
                          <a:spcPts val="0"/>
                        </a:spcBef>
                        <a:spcAft>
                          <a:spcPts val="0"/>
                        </a:spcAft>
                        <a:buClr>
                          <a:schemeClr val="accent1"/>
                        </a:buClr>
                        <a:buSzTx/>
                        <a:buFont typeface="Arial" panose="020B0604020202020204" pitchFamily="34" charset="0"/>
                        <a:buChar char="•"/>
                        <a:tabLst/>
                        <a:defRPr/>
                      </a:pPr>
                      <a:r>
                        <a:rPr lang="en-GB" sz="1800" kern="1200" dirty="0">
                          <a:solidFill>
                            <a:schemeClr val="dk1"/>
                          </a:solidFill>
                          <a:latin typeface="+mn-lt"/>
                          <a:ea typeface="+mn-ea"/>
                          <a:cs typeface="+mn-cs"/>
                        </a:rPr>
                        <a:t>Ability to look at workings of model and understand decisions</a:t>
                      </a:r>
                    </a:p>
                    <a:p>
                      <a:pPr marL="171450" marR="0" lvl="0" indent="-171450" algn="l" defTabSz="914400" rtl="0" eaLnBrk="1" fontAlgn="auto" latinLnBrk="0" hangingPunct="1">
                        <a:lnSpc>
                          <a:spcPct val="100000"/>
                        </a:lnSpc>
                        <a:spcBef>
                          <a:spcPts val="0"/>
                        </a:spcBef>
                        <a:spcAft>
                          <a:spcPts val="0"/>
                        </a:spcAft>
                        <a:buClr>
                          <a:schemeClr val="accent1"/>
                        </a:buClr>
                        <a:buSzTx/>
                        <a:buFont typeface="Arial" panose="020B0604020202020204" pitchFamily="34" charset="0"/>
                        <a:buChar char="•"/>
                        <a:tabLst/>
                        <a:defRPr/>
                      </a:pPr>
                      <a:r>
                        <a:rPr lang="en-GB" sz="1800" kern="1200" dirty="0">
                          <a:solidFill>
                            <a:schemeClr val="dk1"/>
                          </a:solidFill>
                          <a:latin typeface="+mn-lt"/>
                          <a:ea typeface="+mn-ea"/>
                          <a:cs typeface="+mn-cs"/>
                        </a:rPr>
                        <a:t>Reasoning for decisions and predictions readily understood</a:t>
                      </a:r>
                    </a:p>
                    <a:p>
                      <a:pPr marL="171450" marR="0" lvl="0" indent="-171450" algn="l" defTabSz="914400" rtl="0" eaLnBrk="1" fontAlgn="auto" latinLnBrk="0" hangingPunct="1">
                        <a:lnSpc>
                          <a:spcPct val="100000"/>
                        </a:lnSpc>
                        <a:spcBef>
                          <a:spcPts val="0"/>
                        </a:spcBef>
                        <a:spcAft>
                          <a:spcPts val="0"/>
                        </a:spcAft>
                        <a:buClr>
                          <a:schemeClr val="accent1"/>
                        </a:buClr>
                        <a:buSzTx/>
                        <a:buFont typeface="Arial" panose="020B0604020202020204" pitchFamily="34" charset="0"/>
                        <a:buChar char="•"/>
                        <a:tabLst/>
                        <a:defRPr/>
                      </a:pPr>
                      <a:r>
                        <a:rPr lang="en-GB" sz="1800" kern="1200" dirty="0">
                          <a:solidFill>
                            <a:schemeClr val="dk1"/>
                          </a:solidFill>
                          <a:latin typeface="+mn-lt"/>
                          <a:ea typeface="+mn-ea"/>
                          <a:cs typeface="+mn-cs"/>
                        </a:rPr>
                        <a:t>Appropriately communicating and justifying how a model works</a:t>
                      </a:r>
                    </a:p>
                  </a:txBody>
                  <a:tcPr/>
                </a:tc>
                <a:extLst>
                  <a:ext uri="{0D108BD9-81ED-4DB2-BD59-A6C34878D82A}">
                    <a16:rowId xmlns:a16="http://schemas.microsoft.com/office/drawing/2014/main" val="3875573609"/>
                  </a:ext>
                </a:extLst>
              </a:tr>
            </a:tbl>
          </a:graphicData>
        </a:graphic>
      </p:graphicFrame>
    </p:spTree>
    <p:extLst>
      <p:ext uri="{BB962C8B-B14F-4D97-AF65-F5344CB8AC3E}">
        <p14:creationId xmlns:p14="http://schemas.microsoft.com/office/powerpoint/2010/main" val="1663528802"/>
      </p:ext>
    </p:extLst>
  </p:cSld>
  <p:clrMapOvr>
    <a:masterClrMapping/>
  </p:clrMapOvr>
</p:sld>
</file>

<file path=ppt/theme/theme1.xml><?xml version="1.0" encoding="utf-8"?>
<a:theme xmlns:a="http://schemas.openxmlformats.org/drawingml/2006/main" name="IFOA PowerPoint template 14 mid blue">
  <a:themeElements>
    <a:clrScheme name="IFoA palette">
      <a:dk1>
        <a:sysClr val="windowText" lastClr="000000"/>
      </a:dk1>
      <a:lt1>
        <a:sysClr val="window" lastClr="FFFFFF"/>
      </a:lt1>
      <a:dk2>
        <a:srgbClr val="113458"/>
      </a:dk2>
      <a:lt2>
        <a:srgbClr val="D9AB16"/>
      </a:lt2>
      <a:accent1>
        <a:srgbClr val="4096B8"/>
      </a:accent1>
      <a:accent2>
        <a:srgbClr val="DCDDD9"/>
      </a:accent2>
      <a:accent3>
        <a:srgbClr val="3F4548"/>
      </a:accent3>
      <a:accent4>
        <a:srgbClr val="79A32A"/>
      </a:accent4>
      <a:accent5>
        <a:srgbClr val="7CB3E1"/>
      </a:accent5>
      <a:accent6>
        <a:srgbClr val="8076CF"/>
      </a:accent6>
      <a:hlink>
        <a:srgbClr val="8F4693"/>
      </a:hlink>
      <a:folHlink>
        <a:srgbClr val="704404"/>
      </a:folHlink>
    </a:clrScheme>
    <a:fontScheme name="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IFoA Branded powerpoint - new style" id="{A1EEF783-45FC-4D2C-AF4C-EFDB0189CA1D}" vid="{D751522A-35C5-4D49-882E-837511351A99}"/>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F9F51E6F19A8EC45A30408DF5AC12F0A" ma:contentTypeVersion="11" ma:contentTypeDescription="Create a new document." ma:contentTypeScope="" ma:versionID="a80878f2bf5ba644ec1ff4a3096bd619">
  <xsd:schema xmlns:xsd="http://www.w3.org/2001/XMLSchema" xmlns:xs="http://www.w3.org/2001/XMLSchema" xmlns:p="http://schemas.microsoft.com/office/2006/metadata/properties" xmlns:ns2="12879d6f-2fd2-443b-a781-2439c085c5b8" xmlns:ns3="919e1d24-1a2b-49f6-9a8b-bc3de2bec602" targetNamespace="http://schemas.microsoft.com/office/2006/metadata/properties" ma:root="true" ma:fieldsID="4d1e0030294ff7e145ad94665d47f103" ns2:_="" ns3:_="">
    <xsd:import namespace="12879d6f-2fd2-443b-a781-2439c085c5b8"/>
    <xsd:import namespace="919e1d24-1a2b-49f6-9a8b-bc3de2bec602"/>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element ref="ns2:lcf76f155ced4ddcb4097134ff3c332f" minOccurs="0"/>
                <xsd:element ref="ns3:TaxCatchAll" minOccurs="0"/>
                <xsd:element ref="ns2:MediaServiceDateTaken" minOccurs="0"/>
                <xsd:element ref="ns2:MediaServiceOCR" minOccurs="0"/>
                <xsd:element ref="ns2:MediaServiceGenerationTime" minOccurs="0"/>
                <xsd:element ref="ns2: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2879d6f-2fd2-443b-a781-2439c085c5b8"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lcf76f155ced4ddcb4097134ff3c332f" ma:index="13" nillable="true" ma:taxonomy="true" ma:internalName="lcf76f155ced4ddcb4097134ff3c332f" ma:taxonomyFieldName="MediaServiceImageTags" ma:displayName="Image Tags" ma:readOnly="false" ma:fieldId="{5cf76f15-5ced-4ddc-b409-7134ff3c332f}" ma:taxonomyMulti="true" ma:sspId="6c5664ec-2097-44f6-aef9-a995d752de49" ma:termSetId="09814cd3-568e-fe90-9814-8d621ff8fb84" ma:anchorId="fba54fb3-c3e1-fe81-a776-ca4b69148c4d" ma:open="true" ma:isKeyword="false">
      <xsd:complexType>
        <xsd:sequence>
          <xsd:element ref="pc:Terms" minOccurs="0" maxOccurs="1"/>
        </xsd:sequence>
      </xsd:complexType>
    </xsd:element>
    <xsd:element name="MediaServiceDateTaken" ma:index="15" nillable="true" ma:displayName="MediaServiceDateTaken" ma:hidden="true" ma:indexed="true" ma:internalName="MediaServiceDateTaken"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919e1d24-1a2b-49f6-9a8b-bc3de2bec602" elementFormDefault="qualified">
    <xsd:import namespace="http://schemas.microsoft.com/office/2006/documentManagement/types"/>
    <xsd:import namespace="http://schemas.microsoft.com/office/infopath/2007/PartnerControls"/>
    <xsd:element name="TaxCatchAll" ma:index="14" nillable="true" ma:displayName="Taxonomy Catch All Column" ma:hidden="true" ma:list="{7e5e3440-a892-40ed-bed4-b490fdc6b01d}" ma:internalName="TaxCatchAll" ma:showField="CatchAllData" ma:web="919e1d24-1a2b-49f6-9a8b-bc3de2bec602">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axCatchAll xmlns="919e1d24-1a2b-49f6-9a8b-bc3de2bec602" xsi:nil="true"/>
    <lcf76f155ced4ddcb4097134ff3c332f xmlns="12879d6f-2fd2-443b-a781-2439c085c5b8">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D1C1B449-8646-41CC-87DC-7E53A22F8CA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12879d6f-2fd2-443b-a781-2439c085c5b8"/>
    <ds:schemaRef ds:uri="919e1d24-1a2b-49f6-9a8b-bc3de2bec602"/>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01C0ED7C-9E81-4D02-8606-134B10FED363}">
  <ds:schemaRefs>
    <ds:schemaRef ds:uri="http://schemas.microsoft.com/sharepoint/v3/contenttype/forms"/>
  </ds:schemaRefs>
</ds:datastoreItem>
</file>

<file path=customXml/itemProps3.xml><?xml version="1.0" encoding="utf-8"?>
<ds:datastoreItem xmlns:ds="http://schemas.openxmlformats.org/officeDocument/2006/customXml" ds:itemID="{76BB3B47-254A-4FDD-A1E3-C4DE357DCE0A}">
  <ds:schemaRefs>
    <ds:schemaRef ds:uri="http://schemas.openxmlformats.org/package/2006/metadata/core-properties"/>
    <ds:schemaRef ds:uri="http://purl.org/dc/elements/1.1/"/>
    <ds:schemaRef ds:uri="http://purl.org/dc/terms/"/>
    <ds:schemaRef ds:uri="http://schemas.microsoft.com/office/infopath/2007/PartnerControls"/>
    <ds:schemaRef ds:uri="http://schemas.microsoft.com/office/2006/documentManagement/types"/>
    <ds:schemaRef ds:uri="http://schemas.microsoft.com/office/2006/metadata/properties"/>
    <ds:schemaRef ds:uri="http://purl.org/dc/dcmitype/"/>
    <ds:schemaRef ds:uri="http://www.w3.org/XML/1998/namespace"/>
    <ds:schemaRef ds:uri="8c5351a0-f16e-4641-a260-176e468c81bf"/>
    <ds:schemaRef ds:uri="6cd6771e-13c2-4aac-a06c-10fc73280eb7"/>
    <ds:schemaRef ds:uri="http://schemas.microsoft.com/sharepoint/v3"/>
    <ds:schemaRef ds:uri="919e1d24-1a2b-49f6-9a8b-bc3de2bec602"/>
    <ds:schemaRef ds:uri="12879d6f-2fd2-443b-a781-2439c085c5b8"/>
  </ds:schemaRefs>
</ds:datastoreItem>
</file>

<file path=docMetadata/LabelInfo.xml><?xml version="1.0" encoding="utf-8"?>
<clbl:labelList xmlns:clbl="http://schemas.microsoft.com/office/2020/mipLabelMetadata">
  <clbl:label id="{088c8654-1a5a-4d83-9114-966713172dd7}" enabled="0" method="" siteId="{088c8654-1a5a-4d83-9114-966713172dd7}" removed="1"/>
</clbl:labelList>
</file>

<file path=docProps/app.xml><?xml version="1.0" encoding="utf-8"?>
<Properties xmlns="http://schemas.openxmlformats.org/officeDocument/2006/extended-properties" xmlns:vt="http://schemas.openxmlformats.org/officeDocument/2006/docPropsVTypes">
  <Template/>
  <TotalTime>173</TotalTime>
  <Words>2343</Words>
  <Application>Microsoft Office PowerPoint</Application>
  <PresentationFormat>Widescreen</PresentationFormat>
  <Paragraphs>351</Paragraphs>
  <Slides>32</Slides>
  <Notes>17</Notes>
  <HiddenSlides>0</HiddenSlides>
  <MMClips>0</MMClips>
  <ScaleCrop>false</ScaleCrop>
  <HeadingPairs>
    <vt:vector size="4" baseType="variant">
      <vt:variant>
        <vt:lpstr>Theme</vt:lpstr>
      </vt:variant>
      <vt:variant>
        <vt:i4>1</vt:i4>
      </vt:variant>
      <vt:variant>
        <vt:lpstr>Slide Titles</vt:lpstr>
      </vt:variant>
      <vt:variant>
        <vt:i4>32</vt:i4>
      </vt:variant>
    </vt:vector>
  </HeadingPairs>
  <TitlesOfParts>
    <vt:vector size="33" baseType="lpstr">
      <vt:lpstr>IFOA PowerPoint template 14 mid blue</vt:lpstr>
      <vt:lpstr>A canter through guidance material relevant to AI and data science </vt:lpstr>
      <vt:lpstr>Hello and Welcome! What we’ll cover today….</vt:lpstr>
      <vt:lpstr>Actuaries – the original data scientists?</vt:lpstr>
      <vt:lpstr>Why do we need guidance?</vt:lpstr>
      <vt:lpstr>Financial Services – challenges with ethics and fairness </vt:lpstr>
      <vt:lpstr>POLL 1 – AI and data science experience and knowledge</vt:lpstr>
      <vt:lpstr>Terminology (with thanks to the Alan Turing Institute)</vt:lpstr>
      <vt:lpstr>Global AI standards and regulation developments</vt:lpstr>
      <vt:lpstr>Emerging Common Themes</vt:lpstr>
      <vt:lpstr>Cantering through actuarial DS and AI guidance</vt:lpstr>
      <vt:lpstr>POLL 2 – 2023 IFoA Risk Alert </vt:lpstr>
      <vt:lpstr>IFoA AI Risk Alert – September 2023</vt:lpstr>
      <vt:lpstr>FRC role and Technical Actuarial Standards</vt:lpstr>
      <vt:lpstr>FRC Research: Use of AI and ML in UK actuarial work</vt:lpstr>
      <vt:lpstr>POLL 3 – FRC Technical Actuarial Guidance: Models           (Oct 2024)</vt:lpstr>
      <vt:lpstr>Technical Actuarial Guidance: Models</vt:lpstr>
      <vt:lpstr>Aims and process of updated Models guidance</vt:lpstr>
      <vt:lpstr>New examples – Model bias</vt:lpstr>
      <vt:lpstr>New examples – Model understanding          and communication</vt:lpstr>
      <vt:lpstr>New examples – Model governance</vt:lpstr>
      <vt:lpstr>New examples – Model stability</vt:lpstr>
      <vt:lpstr>POLL 4 – 2024 IFoA Thematic Review report</vt:lpstr>
      <vt:lpstr>IFoA Thematic Review – Key findings</vt:lpstr>
      <vt:lpstr>IFoA Thematic Review Conclusions</vt:lpstr>
      <vt:lpstr>Actuaries using AI - Case Studies</vt:lpstr>
      <vt:lpstr>POLL 5 – IFoA DS and AI non-mandatory guidance</vt:lpstr>
      <vt:lpstr>IFoA Ethical and professional guidance on data science and AI </vt:lpstr>
      <vt:lpstr>IFoA Guidance – links to the Code</vt:lpstr>
      <vt:lpstr>IFoA Guidance - Case Studies</vt:lpstr>
      <vt:lpstr>Generative AI example – A cautionary tale? </vt:lpstr>
      <vt:lpstr>IFoA Lifelong learning</vt:lpstr>
      <vt:lpstr>Questions</vt:lpstr>
    </vt:vector>
  </TitlesOfParts>
  <Company>Admin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Gareth Groarke</dc:creator>
  <cp:lastModifiedBy>Alan Marshall</cp:lastModifiedBy>
  <cp:revision>15</cp:revision>
  <cp:lastPrinted>2020-12-14T07:51:53Z</cp:lastPrinted>
  <dcterms:created xsi:type="dcterms:W3CDTF">2018-10-15T13:50:40Z</dcterms:created>
  <dcterms:modified xsi:type="dcterms:W3CDTF">2025-03-27T11:26:20Z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0x010100F9F51E6F19A8EC45A30408DF5AC12F0A</vt:lpwstr>
  </property>
  <property fmtid="{D5CDD505-2E9C-101B-9397-08002B2CF9AE}" pid="3" name="MediaServiceImageTags">
    <vt:lpwstr/>
  </property>
</Properties>
</file>