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97" r:id="rId5"/>
    <p:sldMasterId id="2147484042" r:id="rId6"/>
  </p:sldMasterIdLst>
  <p:notesMasterIdLst>
    <p:notesMasterId r:id="rId22"/>
  </p:notesMasterIdLst>
  <p:sldIdLst>
    <p:sldId id="286" r:id="rId7"/>
    <p:sldId id="285" r:id="rId8"/>
    <p:sldId id="363" r:id="rId9"/>
    <p:sldId id="366" r:id="rId10"/>
    <p:sldId id="367" r:id="rId11"/>
    <p:sldId id="368" r:id="rId12"/>
    <p:sldId id="289" r:id="rId13"/>
    <p:sldId id="369" r:id="rId14"/>
    <p:sldId id="349" r:id="rId15"/>
    <p:sldId id="370" r:id="rId16"/>
    <p:sldId id="356" r:id="rId17"/>
    <p:sldId id="371" r:id="rId18"/>
    <p:sldId id="373" r:id="rId19"/>
    <p:sldId id="300" r:id="rId20"/>
    <p:sldId id="295" r:id="rId21"/>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247" userDrawn="1">
          <p15:clr>
            <a:srgbClr val="A4A3A4"/>
          </p15:clr>
        </p15:guide>
        <p15:guide id="2" pos="32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E3E902-90BE-468A-B612-2E4694591A02}" name="Tessa McAuliffe" initials="TM" userId="S::tessam@actuaries.org.uk::0688f9ae-ffa7-4714-8993-58f8e0ef851d" providerId="AD"/>
  <p188:author id="{4D563B05-0070-B987-57C0-87223610BC10}" name="Cargill Sanderson" initials="CS" userId="S::cargills@actuaries.org.uk::1641a609-f94d-4b19-a885-2a0c655748f7" providerId="AD"/>
  <p188:author id="{009A8518-012E-7E3C-E9E3-78A1727CB370}" name="Cargill Sanderson" initials="CS" userId="Cargill Sanderson" providerId="None"/>
  <p188:author id="{E3AECD42-78D0-0C69-334F-2F9DCFAC6BE7}" name="Guest User" initials="GU" userId="S::urn:spo:anon#f2fa624e37a3dd8a1e21e1c2a21359421f6d853577d9e41d95dfc047a24aa648::" providerId="AD"/>
  <p188:author id="{2AF1074F-043A-E986-FEAB-CC4B6939C533}" name="Sarah Holman" initials="SH" userId="S::SarahH@actuaries.org.uk::0cbcb1be-20ed-4515-b2f6-3ebe5c397ac9" providerId="AD"/>
  <p188:author id="{FA89A575-74B0-0D73-F8E8-F407A0B35ABD}" name="Sarah Holman" initials="SH" userId="S::sarahh@actuaries.org.uk::0cbcb1be-20ed-4515-b2f6-3ebe5c397ac9" providerId="AD"/>
  <p188:author id="{3E2BDDF1-DE27-C905-DDB0-2F152DBCAAA1}" name="Celia Munro" initials="CM" userId="S::celiam@actuaries.org.uk::bccc9ea5-5411-4b38-8fa6-5d3273e40a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5"/>
    <a:srgbClr val="CBDEEB"/>
    <a:srgbClr val="7CB3E1"/>
    <a:srgbClr val="FFFFFF"/>
    <a:srgbClr val="952E64"/>
    <a:srgbClr val="2F5079"/>
    <a:srgbClr val="E9458C"/>
    <a:srgbClr val="000000"/>
    <a:srgbClr val="79A32A"/>
    <a:srgbClr val="0084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CB312F-4ACF-487C-AE91-10EBCBF39A4F}" v="5" dt="2025-09-11T06:38:43.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78" y="1314"/>
      </p:cViewPr>
      <p:guideLst>
        <p:guide orient="horz" pos="4247"/>
        <p:guide pos="32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75E569-FA29-4591-9ED9-413A86DC2D18}" type="slidenum">
              <a:rPr lang="en-GB"/>
              <a:pPr/>
              <a:t>‹#›</a:t>
            </a:fld>
            <a:endParaRPr lang="en-GB"/>
          </a:p>
        </p:txBody>
      </p:sp>
    </p:spTree>
    <p:extLst>
      <p:ext uri="{BB962C8B-B14F-4D97-AF65-F5344CB8AC3E}">
        <p14:creationId xmlns:p14="http://schemas.microsoft.com/office/powerpoint/2010/main" val="16824832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25739" y="1066801"/>
            <a:ext cx="5261461"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September 2025</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6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bg2"/>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2"/>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7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4EB6B73-F400-20D4-6442-E77A757E2C7B}"/>
              </a:ext>
            </a:extLst>
          </p:cNvPr>
          <p:cNvSpPr>
            <a:spLocks noGrp="1"/>
          </p:cNvSpPr>
          <p:nvPr>
            <p:ph type="dt" sz="half" idx="10"/>
          </p:nvPr>
        </p:nvSpPr>
        <p:spPr/>
        <p:txBody>
          <a:bodyPr/>
          <a:lstStyle/>
          <a:p>
            <a:fld id="{0D5A5B80-4E0E-41F8-BFF5-504EC24C412E}" type="datetime4">
              <a:rPr lang="en-GB" smtClean="0"/>
              <a:pPr/>
              <a:t>11 September 2025</a:t>
            </a:fld>
            <a:endParaRPr lang="en-GB"/>
          </a:p>
        </p:txBody>
      </p:sp>
      <p:sp>
        <p:nvSpPr>
          <p:cNvPr id="8" name="Footer Placeholder 7">
            <a:extLst>
              <a:ext uri="{FF2B5EF4-FFF2-40B4-BE49-F238E27FC236}">
                <a16:creationId xmlns:a16="http://schemas.microsoft.com/office/drawing/2014/main" id="{C995D9A4-03B4-B7D4-81D7-2CBA1303DF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35428E-F2F3-A232-925F-988DAE3F30F4}"/>
              </a:ext>
            </a:extLst>
          </p:cNvPr>
          <p:cNvSpPr>
            <a:spLocks noGrp="1"/>
          </p:cNvSpPr>
          <p:nvPr>
            <p:ph type="sldNum" sz="quarter" idx="12"/>
          </p:nvPr>
        </p:nvSpPr>
        <p:spPr/>
        <p:txBody>
          <a:bodyPr/>
          <a:lstStyle/>
          <a:p>
            <a:fld id="{65C5C0B4-F90D-4B90-B187-E84366B07232}" type="slidenum">
              <a:rPr lang="en-GB" smtClean="0"/>
              <a:pPr/>
              <a:t>‹#›</a:t>
            </a:fld>
            <a:endParaRPr lang="en-GB"/>
          </a:p>
        </p:txBody>
      </p:sp>
      <p:sp>
        <p:nvSpPr>
          <p:cNvPr id="10" name="Title 9">
            <a:extLst>
              <a:ext uri="{FF2B5EF4-FFF2-40B4-BE49-F238E27FC236}">
                <a16:creationId xmlns:a16="http://schemas.microsoft.com/office/drawing/2014/main" id="{29548C3C-BE58-31EB-90AE-D01FE521DF9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3654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pPr/>
              <a:t>11 September 2025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42883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pPr/>
              <a:t>11 September 2025</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271509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pPr/>
              <a:t>11 September 2025</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22575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pPr/>
              <a:t>11 September 2025</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52249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5" y="404813"/>
            <a:ext cx="11055349" cy="1143000"/>
          </a:xfrm>
        </p:spPr>
        <p:txBody>
          <a:bodyPr/>
          <a:lstStyle/>
          <a:p>
            <a:r>
              <a:rPr lang="en-GB"/>
              <a:t>Click to edit Master title style</a:t>
            </a:r>
          </a:p>
        </p:txBody>
      </p:sp>
      <p:sp>
        <p:nvSpPr>
          <p:cNvPr id="3" name="Text Placeholder 2"/>
          <p:cNvSpPr>
            <a:spLocks noGrp="1"/>
          </p:cNvSpPr>
          <p:nvPr>
            <p:ph type="body"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GB"/>
              <a:t>Click icon to add chart</a:t>
            </a:r>
          </a:p>
        </p:txBody>
      </p:sp>
      <p:sp>
        <p:nvSpPr>
          <p:cNvPr id="5" name="Date Placeholder 4"/>
          <p:cNvSpPr>
            <a:spLocks noGrp="1"/>
          </p:cNvSpPr>
          <p:nvPr>
            <p:ph type="dt" sz="half" idx="10"/>
          </p:nvPr>
        </p:nvSpPr>
        <p:spPr>
          <a:xfrm>
            <a:off x="527054" y="6410325"/>
            <a:ext cx="2688166" cy="331788"/>
          </a:xfrm>
        </p:spPr>
        <p:txBody>
          <a:bodyPr/>
          <a:lstStyle>
            <a:lvl1pPr>
              <a:defRPr/>
            </a:lvl1pPr>
          </a:lstStyle>
          <a:p>
            <a:fld id="{E55E8865-9CB5-4569-9D00-F0979EDB96F2}" type="datetime4">
              <a:rPr lang="en-GB"/>
              <a:pPr/>
              <a:t>11 September 2025</a:t>
            </a:fld>
            <a:endParaRPr lang="en-GB"/>
          </a:p>
        </p:txBody>
      </p:sp>
      <p:sp>
        <p:nvSpPr>
          <p:cNvPr id="6" name="Footer Placeholder 5"/>
          <p:cNvSpPr>
            <a:spLocks noGrp="1"/>
          </p:cNvSpPr>
          <p:nvPr>
            <p:ph type="ftr" sz="quarter" idx="11"/>
          </p:nvPr>
        </p:nvSpPr>
        <p:spPr>
          <a:xfrm>
            <a:off x="3215223" y="6410325"/>
            <a:ext cx="5761567"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10801353" y="6402396"/>
            <a:ext cx="8636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777601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with footer - Colour">
    <p:bg>
      <p:bgPr>
        <a:solidFill>
          <a:schemeClr val="accent2"/>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5C406F6-FE38-14E0-8BF8-B9AC42B3EF15}"/>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9" name="Slide Number Placeholder 5">
            <a:extLst>
              <a:ext uri="{FF2B5EF4-FFF2-40B4-BE49-F238E27FC236}">
                <a16:creationId xmlns:a16="http://schemas.microsoft.com/office/drawing/2014/main" id="{C18B60AF-E1FE-C3E6-C9A3-0721F1D08E6F}"/>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0" name="Straight Connector 9">
            <a:extLst>
              <a:ext uri="{FF2B5EF4-FFF2-40B4-BE49-F238E27FC236}">
                <a16:creationId xmlns:a16="http://schemas.microsoft.com/office/drawing/2014/main" id="{A0CB7D33-8423-976F-F4E8-092F373CB4D4}"/>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334B112-156D-B47A-A01E-403E49BC030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4" name="Straight Connector 13">
            <a:extLst>
              <a:ext uri="{FF2B5EF4-FFF2-40B4-BE49-F238E27FC236}">
                <a16:creationId xmlns:a16="http://schemas.microsoft.com/office/drawing/2014/main" id="{AECD1887-4E9C-5FF9-418B-2EFD255594FE}"/>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410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with footer - Backgrou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5C406F6-FE38-14E0-8BF8-B9AC42B3EF15}"/>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9" name="Slide Number Placeholder 5">
            <a:extLst>
              <a:ext uri="{FF2B5EF4-FFF2-40B4-BE49-F238E27FC236}">
                <a16:creationId xmlns:a16="http://schemas.microsoft.com/office/drawing/2014/main" id="{C18B60AF-E1FE-C3E6-C9A3-0721F1D08E6F}"/>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0" name="Straight Connector 9">
            <a:extLst>
              <a:ext uri="{FF2B5EF4-FFF2-40B4-BE49-F238E27FC236}">
                <a16:creationId xmlns:a16="http://schemas.microsoft.com/office/drawing/2014/main" id="{A0CB7D33-8423-976F-F4E8-092F373CB4D4}"/>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334B112-156D-B47A-A01E-403E49BC030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4" name="Straight Connector 13">
            <a:extLst>
              <a:ext uri="{FF2B5EF4-FFF2-40B4-BE49-F238E27FC236}">
                <a16:creationId xmlns:a16="http://schemas.microsoft.com/office/drawing/2014/main" id="{AECD1887-4E9C-5FF9-418B-2EFD255594FE}"/>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19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September 2025</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75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601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ith footer -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73577C-5ADA-DE55-B128-83AA66D6CFE7}"/>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tx1"/>
                </a:solidFill>
              </a:defRPr>
            </a:lvl1pPr>
          </a:lstStyle>
          <a:p>
            <a:r>
              <a:rPr lang="en-GB"/>
              <a:t>Webinar - Actuarial Regulation</a:t>
            </a:r>
          </a:p>
        </p:txBody>
      </p:sp>
      <p:sp>
        <p:nvSpPr>
          <p:cNvPr id="6" name="Slide Number Placeholder 5">
            <a:extLst>
              <a:ext uri="{FF2B5EF4-FFF2-40B4-BE49-F238E27FC236}">
                <a16:creationId xmlns:a16="http://schemas.microsoft.com/office/drawing/2014/main" id="{23718304-6C36-249F-E42A-4B587A18B9E8}"/>
              </a:ext>
            </a:extLst>
          </p:cNvPr>
          <p:cNvSpPr>
            <a:spLocks noGrp="1"/>
          </p:cNvSpPr>
          <p:nvPr>
            <p:ph type="sldNum" sz="quarter" idx="4"/>
          </p:nvPr>
        </p:nvSpPr>
        <p:spPr>
          <a:xfrm>
            <a:off x="10929883" y="6286900"/>
            <a:ext cx="397260" cy="365125"/>
          </a:xfrm>
          <a:prstGeom prst="rect">
            <a:avLst/>
          </a:prstGeom>
          <a:solidFill>
            <a:schemeClr val="tx1"/>
          </a:solidFill>
        </p:spPr>
        <p:txBody>
          <a:bodyPr vert="horz" lIns="91440" tIns="45720" rIns="91440" bIns="45720" rtlCol="0" anchor="ctr"/>
          <a:lstStyle>
            <a:lvl1pPr algn="ctr">
              <a:defRPr sz="900" b="1" i="0">
                <a:solidFill>
                  <a:schemeClr val="bg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70717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with footer - Colour">
    <p:bg>
      <p:bgPr>
        <a:solidFill>
          <a:schemeClr val="accent2"/>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5C406F6-FE38-14E0-8BF8-B9AC42B3EF15}"/>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9" name="Slide Number Placeholder 5">
            <a:extLst>
              <a:ext uri="{FF2B5EF4-FFF2-40B4-BE49-F238E27FC236}">
                <a16:creationId xmlns:a16="http://schemas.microsoft.com/office/drawing/2014/main" id="{C18B60AF-E1FE-C3E6-C9A3-0721F1D08E6F}"/>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0" name="Straight Connector 9">
            <a:extLst>
              <a:ext uri="{FF2B5EF4-FFF2-40B4-BE49-F238E27FC236}">
                <a16:creationId xmlns:a16="http://schemas.microsoft.com/office/drawing/2014/main" id="{A0CB7D33-8423-976F-F4E8-092F373CB4D4}"/>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334B112-156D-B47A-A01E-403E49BC030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4" name="Straight Connector 13">
            <a:extLst>
              <a:ext uri="{FF2B5EF4-FFF2-40B4-BE49-F238E27FC236}">
                <a16:creationId xmlns:a16="http://schemas.microsoft.com/office/drawing/2014/main" id="{AECD1887-4E9C-5FF9-418B-2EFD255594FE}"/>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46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with footer - Backgrou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5C406F6-FE38-14E0-8BF8-B9AC42B3EF15}"/>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9" name="Slide Number Placeholder 5">
            <a:extLst>
              <a:ext uri="{FF2B5EF4-FFF2-40B4-BE49-F238E27FC236}">
                <a16:creationId xmlns:a16="http://schemas.microsoft.com/office/drawing/2014/main" id="{C18B60AF-E1FE-C3E6-C9A3-0721F1D08E6F}"/>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0" name="Straight Connector 9">
            <a:extLst>
              <a:ext uri="{FF2B5EF4-FFF2-40B4-BE49-F238E27FC236}">
                <a16:creationId xmlns:a16="http://schemas.microsoft.com/office/drawing/2014/main" id="{A0CB7D33-8423-976F-F4E8-092F373CB4D4}"/>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334B112-156D-B47A-A01E-403E49BC030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4" name="Straight Connector 13">
            <a:extLst>
              <a:ext uri="{FF2B5EF4-FFF2-40B4-BE49-F238E27FC236}">
                <a16:creationId xmlns:a16="http://schemas.microsoft.com/office/drawing/2014/main" id="{AECD1887-4E9C-5FF9-418B-2EFD255594FE}"/>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357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 Colour">
    <p:bg>
      <p:bgPr>
        <a:solidFill>
          <a:schemeClr val="tx1"/>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F7B004DD-9AE2-A775-B9FE-15EEA8F3CC25}"/>
              </a:ext>
            </a:extLst>
          </p:cNvPr>
          <p:cNvSpPr>
            <a:spLocks noGrp="1"/>
          </p:cNvSpPr>
          <p:nvPr>
            <p:ph type="body" sz="quarter" idx="13" hasCustomPrompt="1"/>
          </p:nvPr>
        </p:nvSpPr>
        <p:spPr>
          <a:xfrm>
            <a:off x="3980160" y="3085311"/>
            <a:ext cx="4231680" cy="635998"/>
          </a:xfrm>
        </p:spPr>
        <p:txBody>
          <a:bodyPr>
            <a:normAutofit/>
          </a:bodyPr>
          <a:lstStyle>
            <a:lvl1pPr marL="0" indent="0" algn="ctr">
              <a:buNone/>
              <a:defRPr sz="3750" b="1" i="0" cap="none" spc="-113" baseline="0">
                <a:solidFill>
                  <a:schemeClr val="bg1"/>
                </a:solidFill>
                <a:latin typeface="Arial" panose="020B0604020202020204" pitchFamily="34" charset="0"/>
                <a:cs typeface="Arial" panose="020B0604020202020204" pitchFamily="34" charset="0"/>
              </a:defRPr>
            </a:lvl1pPr>
          </a:lstStyle>
          <a:p>
            <a:pPr lvl="0"/>
            <a:r>
              <a:rPr lang="en-US"/>
              <a:t>Thank you</a:t>
            </a:r>
          </a:p>
          <a:p>
            <a:pPr lvl="0"/>
            <a:endParaRPr lang="en-GB"/>
          </a:p>
        </p:txBody>
      </p:sp>
      <p:sp>
        <p:nvSpPr>
          <p:cNvPr id="7" name="Text Placeholder 19">
            <a:extLst>
              <a:ext uri="{FF2B5EF4-FFF2-40B4-BE49-F238E27FC236}">
                <a16:creationId xmlns:a16="http://schemas.microsoft.com/office/drawing/2014/main" id="{3DB4701E-E0BA-BF2D-7D09-2C88287DFAE2}"/>
              </a:ext>
            </a:extLst>
          </p:cNvPr>
          <p:cNvSpPr>
            <a:spLocks noGrp="1"/>
          </p:cNvSpPr>
          <p:nvPr>
            <p:ph type="body" sz="quarter" idx="18" hasCustomPrompt="1"/>
          </p:nvPr>
        </p:nvSpPr>
        <p:spPr>
          <a:xfrm>
            <a:off x="3980159" y="3840151"/>
            <a:ext cx="4231681" cy="296612"/>
          </a:xfrm>
        </p:spPr>
        <p:txBody>
          <a:bodyPr>
            <a:normAutofit/>
          </a:bodyPr>
          <a:lstStyle>
            <a:lvl1pPr marL="0" indent="0" algn="ctr">
              <a:buNone/>
              <a:defRPr sz="1725" b="0" i="0">
                <a:solidFill>
                  <a:schemeClr val="bg1"/>
                </a:solidFill>
                <a:latin typeface="Arial" panose="020B0604020202020204" pitchFamily="34" charset="0"/>
                <a:cs typeface="Arial" panose="020B0604020202020204" pitchFamily="34" charset="0"/>
              </a:defRPr>
            </a:lvl1pPr>
          </a:lstStyle>
          <a:p>
            <a:pPr lvl="0"/>
            <a:r>
              <a:rPr lang="en-US"/>
              <a:t>For more information, contact:</a:t>
            </a:r>
          </a:p>
        </p:txBody>
      </p:sp>
      <p:sp>
        <p:nvSpPr>
          <p:cNvPr id="8" name="Text Placeholder 19">
            <a:extLst>
              <a:ext uri="{FF2B5EF4-FFF2-40B4-BE49-F238E27FC236}">
                <a16:creationId xmlns:a16="http://schemas.microsoft.com/office/drawing/2014/main" id="{9762B5DB-A4A9-BCB7-994B-FD7BE24A895A}"/>
              </a:ext>
            </a:extLst>
          </p:cNvPr>
          <p:cNvSpPr>
            <a:spLocks noGrp="1"/>
          </p:cNvSpPr>
          <p:nvPr>
            <p:ph type="body" sz="quarter" idx="20" hasCustomPrompt="1"/>
          </p:nvPr>
        </p:nvSpPr>
        <p:spPr>
          <a:xfrm>
            <a:off x="3980160" y="4289339"/>
            <a:ext cx="4231681" cy="365124"/>
          </a:xfrm>
        </p:spPr>
        <p:txBody>
          <a:bodyPr>
            <a:normAutofit/>
          </a:bodyPr>
          <a:lstStyle>
            <a:lvl1pPr marL="0" indent="0" algn="ctr">
              <a:buNone/>
              <a:defRPr sz="1575" b="0">
                <a:solidFill>
                  <a:schemeClr val="bg1"/>
                </a:solidFill>
              </a:defRPr>
            </a:lvl1pPr>
          </a:lstStyle>
          <a:p>
            <a:pPr lvl="0"/>
            <a:r>
              <a:rPr lang="en-US"/>
              <a:t>Persons.name@company.com</a:t>
            </a:r>
          </a:p>
        </p:txBody>
      </p:sp>
      <p:pic>
        <p:nvPicPr>
          <p:cNvPr id="3" name="Picture 2" descr="A white owl with a black background&#10;&#10;AI-generated content may be incorrect.">
            <a:extLst>
              <a:ext uri="{FF2B5EF4-FFF2-40B4-BE49-F238E27FC236}">
                <a16:creationId xmlns:a16="http://schemas.microsoft.com/office/drawing/2014/main" id="{9118E490-E01F-5E52-AD4D-F22BB91D7A6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86349" y="1980956"/>
            <a:ext cx="2019299" cy="820340"/>
          </a:xfrm>
          <a:prstGeom prst="rect">
            <a:avLst/>
          </a:prstGeom>
        </p:spPr>
      </p:pic>
    </p:spTree>
    <p:extLst>
      <p:ext uri="{BB962C8B-B14F-4D97-AF65-F5344CB8AC3E}">
        <p14:creationId xmlns:p14="http://schemas.microsoft.com/office/powerpoint/2010/main" val="4218267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slide - White">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CD3103C-3B17-481B-ED26-3F00EEEE39C6}"/>
              </a:ext>
            </a:extLst>
          </p:cNvPr>
          <p:cNvSpPr>
            <a:spLocks noGrp="1"/>
          </p:cNvSpPr>
          <p:nvPr>
            <p:ph type="sldNum" sz="quarter" idx="4"/>
          </p:nvPr>
        </p:nvSpPr>
        <p:spPr>
          <a:xfrm>
            <a:off x="10929883" y="6286900"/>
            <a:ext cx="397260" cy="365125"/>
          </a:xfrm>
          <a:prstGeom prst="rect">
            <a:avLst/>
          </a:prstGeom>
          <a:solidFill>
            <a:schemeClr val="tx1"/>
          </a:solidFill>
        </p:spPr>
        <p:txBody>
          <a:bodyPr vert="horz" lIns="91440" tIns="45720" rIns="91440" bIns="45720" rtlCol="0" anchor="ctr"/>
          <a:lstStyle>
            <a:lvl1pPr algn="ctr">
              <a:defRPr sz="900" b="1" i="0">
                <a:solidFill>
                  <a:schemeClr val="bg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pic>
        <p:nvPicPr>
          <p:cNvPr id="5" name="Picture 4">
            <a:extLst>
              <a:ext uri="{FF2B5EF4-FFF2-40B4-BE49-F238E27FC236}">
                <a16:creationId xmlns:a16="http://schemas.microsoft.com/office/drawing/2014/main" id="{B9E9004A-78B1-F339-6F28-AEBAD4AAC93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7200" y="1411117"/>
            <a:ext cx="1706215" cy="693150"/>
          </a:xfrm>
          <a:prstGeom prst="rect">
            <a:avLst/>
          </a:prstGeom>
        </p:spPr>
      </p:pic>
      <p:sp>
        <p:nvSpPr>
          <p:cNvPr id="7" name="Text Placeholder 19">
            <a:extLst>
              <a:ext uri="{FF2B5EF4-FFF2-40B4-BE49-F238E27FC236}">
                <a16:creationId xmlns:a16="http://schemas.microsoft.com/office/drawing/2014/main" id="{9D1DBF75-B1DA-535B-6CDB-B82D72F881B2}"/>
              </a:ext>
            </a:extLst>
          </p:cNvPr>
          <p:cNvSpPr>
            <a:spLocks noGrp="1"/>
          </p:cNvSpPr>
          <p:nvPr>
            <p:ph type="body" sz="quarter" idx="18" hasCustomPrompt="1"/>
          </p:nvPr>
        </p:nvSpPr>
        <p:spPr>
          <a:xfrm>
            <a:off x="838201" y="3762884"/>
            <a:ext cx="5505450" cy="407461"/>
          </a:xfrm>
          <a:prstGeom prst="rect">
            <a:avLst/>
          </a:prstGeom>
        </p:spPr>
        <p:txBody>
          <a:bodyPr anchor="t">
            <a:noAutofit/>
          </a:bodyPr>
          <a:lstStyle>
            <a:lvl1pPr marL="0" indent="0">
              <a:buNone/>
              <a:defRPr sz="1950" b="0" i="0">
                <a:solidFill>
                  <a:srgbClr val="3F4548"/>
                </a:solidFill>
                <a:latin typeface="Arial" panose="020B0604020202020204" pitchFamily="34" charset="0"/>
                <a:cs typeface="Arial" panose="020B0604020202020204" pitchFamily="34" charset="0"/>
              </a:defRPr>
            </a:lvl1pPr>
          </a:lstStyle>
          <a:p>
            <a:pPr lvl="0"/>
            <a:r>
              <a:rPr lang="en-GB"/>
              <a:t>Click to insert a sub head</a:t>
            </a:r>
          </a:p>
        </p:txBody>
      </p:sp>
      <p:sp>
        <p:nvSpPr>
          <p:cNvPr id="10" name="Text Placeholder 22">
            <a:extLst>
              <a:ext uri="{FF2B5EF4-FFF2-40B4-BE49-F238E27FC236}">
                <a16:creationId xmlns:a16="http://schemas.microsoft.com/office/drawing/2014/main" id="{C47B16A3-F8EB-BFB1-01E5-61D608B4018D}"/>
              </a:ext>
            </a:extLst>
          </p:cNvPr>
          <p:cNvSpPr>
            <a:spLocks noGrp="1"/>
          </p:cNvSpPr>
          <p:nvPr>
            <p:ph type="body" sz="quarter" idx="16" hasCustomPrompt="1"/>
          </p:nvPr>
        </p:nvSpPr>
        <p:spPr>
          <a:xfrm>
            <a:off x="838200" y="4287656"/>
            <a:ext cx="5505450" cy="297781"/>
          </a:xfrm>
          <a:prstGeom prst="rect">
            <a:avLst/>
          </a:prstGeom>
        </p:spPr>
        <p:txBody>
          <a:bodyPr anchor="ctr">
            <a:normAutofit/>
          </a:bodyPr>
          <a:lstStyle>
            <a:lvl1pPr marL="0" indent="0">
              <a:buNone/>
              <a:defRPr sz="1350" b="0" i="0">
                <a:solidFill>
                  <a:srgbClr val="3F4548"/>
                </a:solidFill>
                <a:latin typeface="Arial" panose="020B0604020202020204" pitchFamily="34" charset="0"/>
                <a:cs typeface="Arial" panose="020B0604020202020204" pitchFamily="34" charset="0"/>
              </a:defRPr>
            </a:lvl1pPr>
          </a:lstStyle>
          <a:p>
            <a:pPr lvl="0"/>
            <a:r>
              <a:rPr lang="en-GB"/>
              <a:t>Click to insert the author, date or footnote</a:t>
            </a:r>
          </a:p>
        </p:txBody>
      </p:sp>
      <p:sp>
        <p:nvSpPr>
          <p:cNvPr id="11" name="Title Placeholder 1">
            <a:extLst>
              <a:ext uri="{FF2B5EF4-FFF2-40B4-BE49-F238E27FC236}">
                <a16:creationId xmlns:a16="http://schemas.microsoft.com/office/drawing/2014/main" id="{03D91C77-82E5-F3F8-8005-9503B8591FC5}"/>
              </a:ext>
            </a:extLst>
          </p:cNvPr>
          <p:cNvSpPr>
            <a:spLocks noGrp="1"/>
          </p:cNvSpPr>
          <p:nvPr>
            <p:ph type="title" hasCustomPrompt="1"/>
          </p:nvPr>
        </p:nvSpPr>
        <p:spPr>
          <a:xfrm>
            <a:off x="838200" y="2416841"/>
            <a:ext cx="5505451" cy="1228732"/>
          </a:xfrm>
          <a:prstGeom prst="rect">
            <a:avLst/>
          </a:prstGeom>
        </p:spPr>
        <p:txBody>
          <a:bodyPr vert="horz" lIns="91440" tIns="45720" rIns="91440" bIns="45720" rtlCol="0" anchor="t">
            <a:noAutofit/>
          </a:bodyPr>
          <a:lstStyle>
            <a:lvl1pPr>
              <a:lnSpc>
                <a:spcPct val="80000"/>
              </a:lnSpc>
              <a:defRPr sz="5250" b="1" i="0">
                <a:solidFill>
                  <a:srgbClr val="3F4548"/>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Tree>
    <p:extLst>
      <p:ext uri="{BB962C8B-B14F-4D97-AF65-F5344CB8AC3E}">
        <p14:creationId xmlns:p14="http://schemas.microsoft.com/office/powerpoint/2010/main" val="146790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slide - Colour">
    <p:bg>
      <p:bgPr>
        <a:solidFill>
          <a:schemeClr val="accent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38709D56-0ED3-1166-26F3-15141736F971}"/>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pic>
        <p:nvPicPr>
          <p:cNvPr id="3" name="Picture 2">
            <a:extLst>
              <a:ext uri="{FF2B5EF4-FFF2-40B4-BE49-F238E27FC236}">
                <a16:creationId xmlns:a16="http://schemas.microsoft.com/office/drawing/2014/main" id="{345E1CA5-9C20-36C8-BA7B-448523713DC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7773" y="1411117"/>
            <a:ext cx="1706218" cy="693150"/>
          </a:xfrm>
          <a:prstGeom prst="rect">
            <a:avLst/>
          </a:prstGeom>
        </p:spPr>
      </p:pic>
      <p:sp>
        <p:nvSpPr>
          <p:cNvPr id="7" name="Text Placeholder 19">
            <a:extLst>
              <a:ext uri="{FF2B5EF4-FFF2-40B4-BE49-F238E27FC236}">
                <a16:creationId xmlns:a16="http://schemas.microsoft.com/office/drawing/2014/main" id="{D84977F9-E339-5621-13A1-F0B244767704}"/>
              </a:ext>
            </a:extLst>
          </p:cNvPr>
          <p:cNvSpPr>
            <a:spLocks noGrp="1"/>
          </p:cNvSpPr>
          <p:nvPr>
            <p:ph type="body" sz="quarter" idx="18" hasCustomPrompt="1"/>
          </p:nvPr>
        </p:nvSpPr>
        <p:spPr>
          <a:xfrm>
            <a:off x="838201" y="3762884"/>
            <a:ext cx="5505450" cy="407461"/>
          </a:xfrm>
          <a:prstGeom prst="rect">
            <a:avLst/>
          </a:prstGeom>
        </p:spPr>
        <p:txBody>
          <a:bodyPr anchor="t">
            <a:noAutofit/>
          </a:bodyPr>
          <a:lstStyle>
            <a:lvl1pPr marL="0" indent="0">
              <a:buNone/>
              <a:defRPr sz="1950" b="0" i="0">
                <a:solidFill>
                  <a:schemeClr val="bg1"/>
                </a:solidFill>
                <a:latin typeface="Arial" panose="020B0604020202020204" pitchFamily="34" charset="0"/>
                <a:cs typeface="Arial" panose="020B0604020202020204" pitchFamily="34" charset="0"/>
              </a:defRPr>
            </a:lvl1pPr>
          </a:lstStyle>
          <a:p>
            <a:pPr lvl="0"/>
            <a:r>
              <a:rPr lang="en-GB"/>
              <a:t>Click to insert a sub head</a:t>
            </a:r>
          </a:p>
        </p:txBody>
      </p:sp>
      <p:sp>
        <p:nvSpPr>
          <p:cNvPr id="8" name="Text Placeholder 22">
            <a:extLst>
              <a:ext uri="{FF2B5EF4-FFF2-40B4-BE49-F238E27FC236}">
                <a16:creationId xmlns:a16="http://schemas.microsoft.com/office/drawing/2014/main" id="{F4F49E76-211E-056D-39C1-9A6B2EF194ED}"/>
              </a:ext>
            </a:extLst>
          </p:cNvPr>
          <p:cNvSpPr>
            <a:spLocks noGrp="1"/>
          </p:cNvSpPr>
          <p:nvPr>
            <p:ph type="body" sz="quarter" idx="16" hasCustomPrompt="1"/>
          </p:nvPr>
        </p:nvSpPr>
        <p:spPr>
          <a:xfrm>
            <a:off x="838200" y="4287656"/>
            <a:ext cx="5505450" cy="297781"/>
          </a:xfrm>
          <a:prstGeom prst="rect">
            <a:avLst/>
          </a:prstGeom>
        </p:spPr>
        <p:txBody>
          <a:bodyPr anchor="ctr">
            <a:normAutofit/>
          </a:bodyPr>
          <a:lstStyle>
            <a:lvl1pPr marL="0" indent="0">
              <a:buNone/>
              <a:defRPr sz="1350" b="0" i="0">
                <a:solidFill>
                  <a:schemeClr val="bg1"/>
                </a:solidFill>
                <a:latin typeface="Arial" panose="020B0604020202020204" pitchFamily="34" charset="0"/>
                <a:cs typeface="Arial" panose="020B0604020202020204" pitchFamily="34" charset="0"/>
              </a:defRPr>
            </a:lvl1pPr>
          </a:lstStyle>
          <a:p>
            <a:pPr lvl="0"/>
            <a:r>
              <a:rPr lang="en-GB"/>
              <a:t>Click to insert the author, date or footnote</a:t>
            </a:r>
          </a:p>
        </p:txBody>
      </p:sp>
      <p:sp>
        <p:nvSpPr>
          <p:cNvPr id="11" name="Title Placeholder 1">
            <a:extLst>
              <a:ext uri="{FF2B5EF4-FFF2-40B4-BE49-F238E27FC236}">
                <a16:creationId xmlns:a16="http://schemas.microsoft.com/office/drawing/2014/main" id="{0DF92201-4834-5438-42E7-17CCB9828F2B}"/>
              </a:ext>
            </a:extLst>
          </p:cNvPr>
          <p:cNvSpPr>
            <a:spLocks noGrp="1"/>
          </p:cNvSpPr>
          <p:nvPr>
            <p:ph type="title" hasCustomPrompt="1"/>
          </p:nvPr>
        </p:nvSpPr>
        <p:spPr>
          <a:xfrm>
            <a:off x="838200" y="2416841"/>
            <a:ext cx="5505451" cy="1228732"/>
          </a:xfrm>
          <a:prstGeom prst="rect">
            <a:avLst/>
          </a:prstGeom>
        </p:spPr>
        <p:txBody>
          <a:bodyPr vert="horz" lIns="91440" tIns="45720" rIns="91440" bIns="45720" rtlCol="0" anchor="t">
            <a:noAutofit/>
          </a:bodyPr>
          <a:lstStyle>
            <a:lvl1pPr>
              <a:lnSpc>
                <a:spcPct val="80000"/>
              </a:lnSpc>
              <a:defRPr sz="5250" b="1" i="0">
                <a:solidFill>
                  <a:schemeClr val="bg1"/>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Tree>
    <p:extLst>
      <p:ext uri="{BB962C8B-B14F-4D97-AF65-F5344CB8AC3E}">
        <p14:creationId xmlns:p14="http://schemas.microsoft.com/office/powerpoint/2010/main" val="358660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slide - Backround image">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C18B60AF-E1FE-C3E6-C9A3-0721F1D08E6F}"/>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pic>
        <p:nvPicPr>
          <p:cNvPr id="13" name="Picture 12">
            <a:extLst>
              <a:ext uri="{FF2B5EF4-FFF2-40B4-BE49-F238E27FC236}">
                <a16:creationId xmlns:a16="http://schemas.microsoft.com/office/drawing/2014/main" id="{A334B112-156D-B47A-A01E-403E49BC030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07773" y="1411117"/>
            <a:ext cx="1706218" cy="693150"/>
          </a:xfrm>
          <a:prstGeom prst="rect">
            <a:avLst/>
          </a:prstGeom>
        </p:spPr>
      </p:pic>
      <p:sp>
        <p:nvSpPr>
          <p:cNvPr id="2" name="Text Placeholder 19">
            <a:extLst>
              <a:ext uri="{FF2B5EF4-FFF2-40B4-BE49-F238E27FC236}">
                <a16:creationId xmlns:a16="http://schemas.microsoft.com/office/drawing/2014/main" id="{8C40795E-81A0-0476-189C-F84DA41D6869}"/>
              </a:ext>
            </a:extLst>
          </p:cNvPr>
          <p:cNvSpPr>
            <a:spLocks noGrp="1"/>
          </p:cNvSpPr>
          <p:nvPr>
            <p:ph type="body" sz="quarter" idx="18" hasCustomPrompt="1"/>
          </p:nvPr>
        </p:nvSpPr>
        <p:spPr>
          <a:xfrm>
            <a:off x="838201" y="3762884"/>
            <a:ext cx="5505450" cy="407461"/>
          </a:xfrm>
          <a:prstGeom prst="rect">
            <a:avLst/>
          </a:prstGeom>
        </p:spPr>
        <p:txBody>
          <a:bodyPr anchor="t">
            <a:noAutofit/>
          </a:bodyPr>
          <a:lstStyle>
            <a:lvl1pPr marL="0" indent="0">
              <a:buNone/>
              <a:defRPr sz="1950" b="0" i="0">
                <a:solidFill>
                  <a:schemeClr val="bg1"/>
                </a:solidFill>
                <a:latin typeface="Arial" panose="020B0604020202020204" pitchFamily="34" charset="0"/>
                <a:cs typeface="Arial" panose="020B0604020202020204" pitchFamily="34" charset="0"/>
              </a:defRPr>
            </a:lvl1pPr>
          </a:lstStyle>
          <a:p>
            <a:pPr lvl="0"/>
            <a:r>
              <a:rPr lang="en-GB"/>
              <a:t>Click to insert a sub head</a:t>
            </a:r>
          </a:p>
        </p:txBody>
      </p:sp>
      <p:sp>
        <p:nvSpPr>
          <p:cNvPr id="3" name="Text Placeholder 22">
            <a:extLst>
              <a:ext uri="{FF2B5EF4-FFF2-40B4-BE49-F238E27FC236}">
                <a16:creationId xmlns:a16="http://schemas.microsoft.com/office/drawing/2014/main" id="{59EEDBBF-DF73-0A19-47DC-12005570F245}"/>
              </a:ext>
            </a:extLst>
          </p:cNvPr>
          <p:cNvSpPr>
            <a:spLocks noGrp="1"/>
          </p:cNvSpPr>
          <p:nvPr>
            <p:ph type="body" sz="quarter" idx="16" hasCustomPrompt="1"/>
          </p:nvPr>
        </p:nvSpPr>
        <p:spPr>
          <a:xfrm>
            <a:off x="838200" y="4287656"/>
            <a:ext cx="5505450" cy="297781"/>
          </a:xfrm>
          <a:prstGeom prst="rect">
            <a:avLst/>
          </a:prstGeom>
        </p:spPr>
        <p:txBody>
          <a:bodyPr anchor="ctr">
            <a:normAutofit/>
          </a:bodyPr>
          <a:lstStyle>
            <a:lvl1pPr marL="0" indent="0">
              <a:buNone/>
              <a:defRPr sz="1350" b="0" i="0">
                <a:solidFill>
                  <a:schemeClr val="bg1"/>
                </a:solidFill>
                <a:latin typeface="Arial" panose="020B0604020202020204" pitchFamily="34" charset="0"/>
                <a:cs typeface="Arial" panose="020B0604020202020204" pitchFamily="34" charset="0"/>
              </a:defRPr>
            </a:lvl1pPr>
          </a:lstStyle>
          <a:p>
            <a:pPr lvl="0"/>
            <a:r>
              <a:rPr lang="en-GB"/>
              <a:t>Click to insert the author, date or footnote</a:t>
            </a:r>
          </a:p>
        </p:txBody>
      </p:sp>
      <p:sp>
        <p:nvSpPr>
          <p:cNvPr id="4" name="Title Placeholder 1">
            <a:extLst>
              <a:ext uri="{FF2B5EF4-FFF2-40B4-BE49-F238E27FC236}">
                <a16:creationId xmlns:a16="http://schemas.microsoft.com/office/drawing/2014/main" id="{A25A9B4A-AD36-155B-2A4D-7F3223F83201}"/>
              </a:ext>
            </a:extLst>
          </p:cNvPr>
          <p:cNvSpPr>
            <a:spLocks noGrp="1"/>
          </p:cNvSpPr>
          <p:nvPr>
            <p:ph type="title" hasCustomPrompt="1"/>
          </p:nvPr>
        </p:nvSpPr>
        <p:spPr>
          <a:xfrm>
            <a:off x="838200" y="2416841"/>
            <a:ext cx="5505451" cy="1228732"/>
          </a:xfrm>
          <a:prstGeom prst="rect">
            <a:avLst/>
          </a:prstGeom>
        </p:spPr>
        <p:txBody>
          <a:bodyPr vert="horz" lIns="91440" tIns="45720" rIns="91440" bIns="45720" rtlCol="0" anchor="t">
            <a:noAutofit/>
          </a:bodyPr>
          <a:lstStyle>
            <a:lvl1pPr>
              <a:lnSpc>
                <a:spcPct val="80000"/>
              </a:lnSpc>
              <a:defRPr sz="5250" b="1" i="0">
                <a:solidFill>
                  <a:schemeClr val="bg1"/>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Tree>
    <p:extLst>
      <p:ext uri="{BB962C8B-B14F-4D97-AF65-F5344CB8AC3E}">
        <p14:creationId xmlns:p14="http://schemas.microsoft.com/office/powerpoint/2010/main" val="340652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slide - White + Coloured logo">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3414A1-0719-7E6E-851D-B7D2C90A2A5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35419" y="2441904"/>
            <a:ext cx="1985231" cy="1898376"/>
          </a:xfrm>
          <a:prstGeom prst="rect">
            <a:avLst/>
          </a:prstGeom>
        </p:spPr>
      </p:pic>
      <p:sp>
        <p:nvSpPr>
          <p:cNvPr id="8" name="Title Placeholder 1">
            <a:extLst>
              <a:ext uri="{FF2B5EF4-FFF2-40B4-BE49-F238E27FC236}">
                <a16:creationId xmlns:a16="http://schemas.microsoft.com/office/drawing/2014/main" id="{ED8C4207-3BC9-EA80-C9AA-0FA76868C2E4}"/>
              </a:ext>
            </a:extLst>
          </p:cNvPr>
          <p:cNvSpPr>
            <a:spLocks noGrp="1"/>
          </p:cNvSpPr>
          <p:nvPr>
            <p:ph type="title" hasCustomPrompt="1"/>
          </p:nvPr>
        </p:nvSpPr>
        <p:spPr>
          <a:xfrm>
            <a:off x="4537910" y="2416841"/>
            <a:ext cx="5505451" cy="1228732"/>
          </a:xfrm>
          <a:prstGeom prst="rect">
            <a:avLst/>
          </a:prstGeom>
        </p:spPr>
        <p:txBody>
          <a:bodyPr vert="horz" lIns="91440" tIns="45720" rIns="91440" bIns="45720" rtlCol="0" anchor="ctr">
            <a:noAutofit/>
          </a:bodyPr>
          <a:lstStyle>
            <a:lvl1pPr>
              <a:lnSpc>
                <a:spcPct val="80000"/>
              </a:lnSpc>
              <a:defRPr sz="5250" b="1" i="0">
                <a:solidFill>
                  <a:srgbClr val="1E3C69"/>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
        <p:nvSpPr>
          <p:cNvPr id="9" name="Footer Placeholder 4">
            <a:extLst>
              <a:ext uri="{FF2B5EF4-FFF2-40B4-BE49-F238E27FC236}">
                <a16:creationId xmlns:a16="http://schemas.microsoft.com/office/drawing/2014/main" id="{1EF310E7-8507-2EC9-76B8-5D38E786F9B0}"/>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rgbClr val="1E3C69"/>
                </a:solidFill>
              </a:defRPr>
            </a:lvl1pPr>
          </a:lstStyle>
          <a:p>
            <a:r>
              <a:rPr lang="en-GB"/>
              <a:t>Webinar - Actuarial Regulation</a:t>
            </a:r>
          </a:p>
        </p:txBody>
      </p:sp>
      <p:sp>
        <p:nvSpPr>
          <p:cNvPr id="13" name="Slide Number Placeholder 5">
            <a:extLst>
              <a:ext uri="{FF2B5EF4-FFF2-40B4-BE49-F238E27FC236}">
                <a16:creationId xmlns:a16="http://schemas.microsoft.com/office/drawing/2014/main" id="{E8916158-EB2B-04C4-2FD3-987A016A2171}"/>
              </a:ext>
            </a:extLst>
          </p:cNvPr>
          <p:cNvSpPr>
            <a:spLocks noGrp="1"/>
          </p:cNvSpPr>
          <p:nvPr>
            <p:ph type="sldNum" sz="quarter" idx="4"/>
          </p:nvPr>
        </p:nvSpPr>
        <p:spPr>
          <a:xfrm>
            <a:off x="10929883" y="6286900"/>
            <a:ext cx="397260" cy="365125"/>
          </a:xfrm>
          <a:prstGeom prst="rect">
            <a:avLst/>
          </a:prstGeom>
          <a:solidFill>
            <a:srgbClr val="1E3C69"/>
          </a:solidFill>
        </p:spPr>
        <p:txBody>
          <a:bodyPr vert="horz" lIns="91440" tIns="45720" rIns="91440" bIns="45720" rtlCol="0" anchor="ctr"/>
          <a:lstStyle>
            <a:lvl1pPr algn="ctr">
              <a:defRPr sz="900" b="1" i="0">
                <a:solidFill>
                  <a:schemeClr val="bg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4" name="Straight Connector 13">
            <a:extLst>
              <a:ext uri="{FF2B5EF4-FFF2-40B4-BE49-F238E27FC236}">
                <a16:creationId xmlns:a16="http://schemas.microsoft.com/office/drawing/2014/main" id="{C971F7FC-AB4E-6FD0-8BF5-9AE42F459C83}"/>
              </a:ext>
            </a:extLst>
          </p:cNvPr>
          <p:cNvCxnSpPr>
            <a:cxnSpLocks/>
          </p:cNvCxnSpPr>
          <p:nvPr userDrawn="1"/>
        </p:nvCxnSpPr>
        <p:spPr>
          <a:xfrm>
            <a:off x="10808924" y="6270568"/>
            <a:ext cx="0" cy="397788"/>
          </a:xfrm>
          <a:prstGeom prst="line">
            <a:avLst/>
          </a:prstGeom>
          <a:ln w="44450">
            <a:solidFill>
              <a:srgbClr val="1E3C6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2343B6-01F6-F056-1982-A493D3055158}"/>
              </a:ext>
            </a:extLst>
          </p:cNvPr>
          <p:cNvCxnSpPr>
            <a:cxnSpLocks/>
          </p:cNvCxnSpPr>
          <p:nvPr userDrawn="1"/>
        </p:nvCxnSpPr>
        <p:spPr>
          <a:xfrm>
            <a:off x="9516761" y="6270568"/>
            <a:ext cx="0" cy="397788"/>
          </a:xfrm>
          <a:prstGeom prst="line">
            <a:avLst/>
          </a:prstGeom>
          <a:ln w="44450">
            <a:solidFill>
              <a:srgbClr val="1E3C6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E0334D5-D848-8793-FB23-CDE20F6228C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38228" y="6261477"/>
            <a:ext cx="1023930" cy="415972"/>
          </a:xfrm>
          <a:prstGeom prst="rect">
            <a:avLst/>
          </a:prstGeom>
        </p:spPr>
      </p:pic>
      <p:sp>
        <p:nvSpPr>
          <p:cNvPr id="2" name="Text Placeholder 19">
            <a:extLst>
              <a:ext uri="{FF2B5EF4-FFF2-40B4-BE49-F238E27FC236}">
                <a16:creationId xmlns:a16="http://schemas.microsoft.com/office/drawing/2014/main" id="{9EDCC05C-38A7-A117-A4A9-F68AB3EE0F67}"/>
              </a:ext>
            </a:extLst>
          </p:cNvPr>
          <p:cNvSpPr>
            <a:spLocks noGrp="1"/>
          </p:cNvSpPr>
          <p:nvPr>
            <p:ph type="body" sz="quarter" idx="18" hasCustomPrompt="1"/>
          </p:nvPr>
        </p:nvSpPr>
        <p:spPr>
          <a:xfrm>
            <a:off x="4537911" y="3645573"/>
            <a:ext cx="5505450" cy="407461"/>
          </a:xfrm>
          <a:prstGeom prst="rect">
            <a:avLst/>
          </a:prstGeom>
        </p:spPr>
        <p:txBody>
          <a:bodyPr anchor="ctr">
            <a:noAutofit/>
          </a:bodyPr>
          <a:lstStyle>
            <a:lvl1pPr marL="0" indent="0">
              <a:buNone/>
              <a:defRPr sz="1950" b="0" i="0">
                <a:solidFill>
                  <a:schemeClr val="tx2"/>
                </a:solidFill>
                <a:latin typeface="Arial" panose="020B0604020202020204" pitchFamily="34" charset="0"/>
                <a:cs typeface="Arial" panose="020B0604020202020204" pitchFamily="34" charset="0"/>
              </a:defRPr>
            </a:lvl1pPr>
          </a:lstStyle>
          <a:p>
            <a:pPr lvl="0"/>
            <a:r>
              <a:rPr lang="en-GB"/>
              <a:t>Click to insert a sub head</a:t>
            </a:r>
          </a:p>
        </p:txBody>
      </p:sp>
      <p:sp>
        <p:nvSpPr>
          <p:cNvPr id="3" name="Text Placeholder 22">
            <a:extLst>
              <a:ext uri="{FF2B5EF4-FFF2-40B4-BE49-F238E27FC236}">
                <a16:creationId xmlns:a16="http://schemas.microsoft.com/office/drawing/2014/main" id="{A3A8BF81-31E7-C534-F241-EC32D8E45029}"/>
              </a:ext>
            </a:extLst>
          </p:cNvPr>
          <p:cNvSpPr>
            <a:spLocks noGrp="1"/>
          </p:cNvSpPr>
          <p:nvPr>
            <p:ph type="body" sz="quarter" idx="16" hasCustomPrompt="1"/>
          </p:nvPr>
        </p:nvSpPr>
        <p:spPr>
          <a:xfrm>
            <a:off x="4537910" y="4063089"/>
            <a:ext cx="5505450" cy="297781"/>
          </a:xfrm>
          <a:prstGeom prst="rect">
            <a:avLst/>
          </a:prstGeom>
        </p:spPr>
        <p:txBody>
          <a:bodyPr anchor="ctr">
            <a:normAutofit/>
          </a:bodyPr>
          <a:lstStyle>
            <a:lvl1pPr marL="0" indent="0">
              <a:buNone/>
              <a:defRPr sz="1350" b="0" i="1">
                <a:solidFill>
                  <a:schemeClr val="tx2"/>
                </a:solidFill>
                <a:latin typeface="Arial" panose="020B0604020202020204" pitchFamily="34" charset="0"/>
                <a:cs typeface="Arial" panose="020B0604020202020204" pitchFamily="34" charset="0"/>
              </a:defRPr>
            </a:lvl1pPr>
          </a:lstStyle>
          <a:p>
            <a:pPr lvl="0"/>
            <a:r>
              <a:rPr lang="en-GB"/>
              <a:t>Click to insert the author, date or footnote</a:t>
            </a:r>
          </a:p>
        </p:txBody>
      </p:sp>
    </p:spTree>
    <p:extLst>
      <p:ext uri="{BB962C8B-B14F-4D97-AF65-F5344CB8AC3E}">
        <p14:creationId xmlns:p14="http://schemas.microsoft.com/office/powerpoint/2010/main" val="3921032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slide - White + Grey logo">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3414A1-0719-7E6E-851D-B7D2C90A2A5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35419" y="2441791"/>
            <a:ext cx="1985231" cy="1898603"/>
          </a:xfrm>
          <a:prstGeom prst="rect">
            <a:avLst/>
          </a:prstGeom>
        </p:spPr>
      </p:pic>
      <p:sp>
        <p:nvSpPr>
          <p:cNvPr id="8" name="Title Placeholder 1">
            <a:extLst>
              <a:ext uri="{FF2B5EF4-FFF2-40B4-BE49-F238E27FC236}">
                <a16:creationId xmlns:a16="http://schemas.microsoft.com/office/drawing/2014/main" id="{ED8C4207-3BC9-EA80-C9AA-0FA76868C2E4}"/>
              </a:ext>
            </a:extLst>
          </p:cNvPr>
          <p:cNvSpPr>
            <a:spLocks noGrp="1"/>
          </p:cNvSpPr>
          <p:nvPr>
            <p:ph type="title" hasCustomPrompt="1"/>
          </p:nvPr>
        </p:nvSpPr>
        <p:spPr>
          <a:xfrm>
            <a:off x="4537910" y="2416841"/>
            <a:ext cx="5505451" cy="1228732"/>
          </a:xfrm>
          <a:prstGeom prst="rect">
            <a:avLst/>
          </a:prstGeom>
        </p:spPr>
        <p:txBody>
          <a:bodyPr vert="horz" lIns="91440" tIns="45720" rIns="91440" bIns="45720" rtlCol="0" anchor="ctr">
            <a:noAutofit/>
          </a:bodyPr>
          <a:lstStyle>
            <a:lvl1pPr>
              <a:lnSpc>
                <a:spcPct val="80000"/>
              </a:lnSpc>
              <a:defRPr sz="5250" b="1" i="0">
                <a:solidFill>
                  <a:srgbClr val="3F4548"/>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
        <p:nvSpPr>
          <p:cNvPr id="9" name="Footer Placeholder 4">
            <a:extLst>
              <a:ext uri="{FF2B5EF4-FFF2-40B4-BE49-F238E27FC236}">
                <a16:creationId xmlns:a16="http://schemas.microsoft.com/office/drawing/2014/main" id="{1EF310E7-8507-2EC9-76B8-5D38E786F9B0}"/>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tx1"/>
                </a:solidFill>
              </a:defRPr>
            </a:lvl1pPr>
          </a:lstStyle>
          <a:p>
            <a:r>
              <a:rPr lang="en-GB"/>
              <a:t>Webinar - Actuarial Regulation</a:t>
            </a:r>
          </a:p>
        </p:txBody>
      </p:sp>
      <p:sp>
        <p:nvSpPr>
          <p:cNvPr id="13" name="Slide Number Placeholder 5">
            <a:extLst>
              <a:ext uri="{FF2B5EF4-FFF2-40B4-BE49-F238E27FC236}">
                <a16:creationId xmlns:a16="http://schemas.microsoft.com/office/drawing/2014/main" id="{E8916158-EB2B-04C4-2FD3-987A016A2171}"/>
              </a:ext>
            </a:extLst>
          </p:cNvPr>
          <p:cNvSpPr>
            <a:spLocks noGrp="1"/>
          </p:cNvSpPr>
          <p:nvPr>
            <p:ph type="sldNum" sz="quarter" idx="4"/>
          </p:nvPr>
        </p:nvSpPr>
        <p:spPr>
          <a:xfrm>
            <a:off x="10929883" y="6286900"/>
            <a:ext cx="397260" cy="365125"/>
          </a:xfrm>
          <a:prstGeom prst="rect">
            <a:avLst/>
          </a:prstGeom>
          <a:solidFill>
            <a:schemeClr val="tx1"/>
          </a:solidFill>
        </p:spPr>
        <p:txBody>
          <a:bodyPr vert="horz" lIns="91440" tIns="45720" rIns="91440" bIns="45720" rtlCol="0" anchor="ctr"/>
          <a:lstStyle>
            <a:lvl1pPr algn="ctr">
              <a:defRPr sz="900" b="1" i="0">
                <a:solidFill>
                  <a:schemeClr val="bg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4" name="Straight Connector 13">
            <a:extLst>
              <a:ext uri="{FF2B5EF4-FFF2-40B4-BE49-F238E27FC236}">
                <a16:creationId xmlns:a16="http://schemas.microsoft.com/office/drawing/2014/main" id="{C971F7FC-AB4E-6FD0-8BF5-9AE42F459C83}"/>
              </a:ext>
            </a:extLst>
          </p:cNvPr>
          <p:cNvCxnSpPr>
            <a:cxnSpLocks/>
          </p:cNvCxnSpPr>
          <p:nvPr userDrawn="1"/>
        </p:nvCxnSpPr>
        <p:spPr>
          <a:xfrm>
            <a:off x="10808924" y="6270568"/>
            <a:ext cx="0" cy="3977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2343B6-01F6-F056-1982-A493D3055158}"/>
              </a:ext>
            </a:extLst>
          </p:cNvPr>
          <p:cNvCxnSpPr>
            <a:cxnSpLocks/>
          </p:cNvCxnSpPr>
          <p:nvPr userDrawn="1"/>
        </p:nvCxnSpPr>
        <p:spPr>
          <a:xfrm>
            <a:off x="9516761" y="6270568"/>
            <a:ext cx="0" cy="3977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E0334D5-D848-8793-FB23-CDE20F6228C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37812" y="6261477"/>
            <a:ext cx="1024765" cy="415972"/>
          </a:xfrm>
          <a:prstGeom prst="rect">
            <a:avLst/>
          </a:prstGeom>
        </p:spPr>
      </p:pic>
      <p:sp>
        <p:nvSpPr>
          <p:cNvPr id="2" name="Text Placeholder 19">
            <a:extLst>
              <a:ext uri="{FF2B5EF4-FFF2-40B4-BE49-F238E27FC236}">
                <a16:creationId xmlns:a16="http://schemas.microsoft.com/office/drawing/2014/main" id="{E59D7560-340E-C7EE-9E06-76927483EEAE}"/>
              </a:ext>
            </a:extLst>
          </p:cNvPr>
          <p:cNvSpPr>
            <a:spLocks noGrp="1"/>
          </p:cNvSpPr>
          <p:nvPr>
            <p:ph type="body" sz="quarter" idx="18" hasCustomPrompt="1"/>
          </p:nvPr>
        </p:nvSpPr>
        <p:spPr>
          <a:xfrm>
            <a:off x="4537911" y="3645573"/>
            <a:ext cx="5505450" cy="407461"/>
          </a:xfrm>
          <a:prstGeom prst="rect">
            <a:avLst/>
          </a:prstGeom>
        </p:spPr>
        <p:txBody>
          <a:bodyPr anchor="ctr">
            <a:noAutofit/>
          </a:bodyPr>
          <a:lstStyle>
            <a:lvl1pPr marL="0" indent="0">
              <a:buNone/>
              <a:defRPr sz="1950" b="0" i="0">
                <a:solidFill>
                  <a:schemeClr val="tx1"/>
                </a:solidFill>
                <a:latin typeface="Arial" panose="020B0604020202020204" pitchFamily="34" charset="0"/>
                <a:cs typeface="Arial" panose="020B0604020202020204" pitchFamily="34" charset="0"/>
              </a:defRPr>
            </a:lvl1pPr>
          </a:lstStyle>
          <a:p>
            <a:pPr lvl="0"/>
            <a:r>
              <a:rPr lang="en-GB"/>
              <a:t>Click to insert a sub head</a:t>
            </a:r>
          </a:p>
        </p:txBody>
      </p:sp>
      <p:sp>
        <p:nvSpPr>
          <p:cNvPr id="3" name="Text Placeholder 22">
            <a:extLst>
              <a:ext uri="{FF2B5EF4-FFF2-40B4-BE49-F238E27FC236}">
                <a16:creationId xmlns:a16="http://schemas.microsoft.com/office/drawing/2014/main" id="{80345DDD-07BA-EB71-CAAF-6F1605783BAE}"/>
              </a:ext>
            </a:extLst>
          </p:cNvPr>
          <p:cNvSpPr>
            <a:spLocks noGrp="1"/>
          </p:cNvSpPr>
          <p:nvPr>
            <p:ph type="body" sz="quarter" idx="16" hasCustomPrompt="1"/>
          </p:nvPr>
        </p:nvSpPr>
        <p:spPr>
          <a:xfrm>
            <a:off x="4537910" y="4063089"/>
            <a:ext cx="5505450" cy="297781"/>
          </a:xfrm>
          <a:prstGeom prst="rect">
            <a:avLst/>
          </a:prstGeom>
        </p:spPr>
        <p:txBody>
          <a:bodyPr anchor="ctr">
            <a:normAutofit/>
          </a:bodyPr>
          <a:lstStyle>
            <a:lvl1pPr marL="0" indent="0">
              <a:buNone/>
              <a:defRPr sz="1350" b="0" i="1">
                <a:solidFill>
                  <a:schemeClr val="tx1"/>
                </a:solidFill>
                <a:latin typeface="Arial" panose="020B0604020202020204" pitchFamily="34" charset="0"/>
                <a:cs typeface="Arial" panose="020B0604020202020204" pitchFamily="34" charset="0"/>
              </a:defRPr>
            </a:lvl1pPr>
          </a:lstStyle>
          <a:p>
            <a:pPr lvl="0"/>
            <a:r>
              <a:rPr lang="en-GB"/>
              <a:t>Click to insert the author, date or footnote</a:t>
            </a:r>
          </a:p>
        </p:txBody>
      </p:sp>
    </p:spTree>
    <p:extLst>
      <p:ext uri="{BB962C8B-B14F-4D97-AF65-F5344CB8AC3E}">
        <p14:creationId xmlns:p14="http://schemas.microsoft.com/office/powerpoint/2010/main" val="69852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51811" y="5546038"/>
            <a:ext cx="12952723" cy="959392"/>
            <a:chOff x="-285849" y="5546036"/>
            <a:chExt cx="10524089" cy="959392"/>
          </a:xfrm>
        </p:grpSpPr>
        <p:sp>
          <p:nvSpPr>
            <p:cNvPr id="7" name="TextBox 6"/>
            <p:cNvSpPr txBox="1"/>
            <p:nvPr userDrawn="1"/>
          </p:nvSpPr>
          <p:spPr>
            <a:xfrm rot="18900000">
              <a:off x="957932" y="6074541"/>
              <a:ext cx="1068262" cy="430887"/>
            </a:xfrm>
            <a:prstGeom prst="rect">
              <a:avLst/>
            </a:prstGeom>
            <a:noFill/>
          </p:spPr>
          <p:txBody>
            <a:bodyPr wrap="none" rtlCol="0">
              <a:spAutoFit/>
            </a:bodyPr>
            <a:lstStyle/>
            <a:p>
              <a:r>
                <a:rPr lang="en-GB" sz="2200">
                  <a:solidFill>
                    <a:srgbClr val="2F5079"/>
                  </a:solidFill>
                </a:rPr>
                <a:t>Progress</a:t>
              </a:r>
            </a:p>
          </p:txBody>
        </p:sp>
        <p:sp>
          <p:nvSpPr>
            <p:cNvPr id="8" name="TextBox 7"/>
            <p:cNvSpPr txBox="1"/>
            <p:nvPr userDrawn="1"/>
          </p:nvSpPr>
          <p:spPr>
            <a:xfrm rot="18900000">
              <a:off x="1357949" y="6024208"/>
              <a:ext cx="1310516" cy="430887"/>
            </a:xfrm>
            <a:prstGeom prst="rect">
              <a:avLst/>
            </a:prstGeom>
            <a:noFill/>
          </p:spPr>
          <p:txBody>
            <a:bodyPr wrap="none" rtlCol="0">
              <a:spAutoFit/>
            </a:bodyPr>
            <a:lstStyle/>
            <a:p>
              <a:r>
                <a:rPr lang="en-GB" sz="2200">
                  <a:solidFill>
                    <a:srgbClr val="2F5079"/>
                  </a:solidFill>
                </a:rPr>
                <a:t>Community</a:t>
              </a:r>
            </a:p>
          </p:txBody>
        </p:sp>
        <p:sp>
          <p:nvSpPr>
            <p:cNvPr id="9" name="TextBox 8"/>
            <p:cNvSpPr txBox="1"/>
            <p:nvPr userDrawn="1"/>
          </p:nvSpPr>
          <p:spPr>
            <a:xfrm rot="18900000">
              <a:off x="1765332" y="5646703"/>
              <a:ext cx="2138868" cy="430887"/>
            </a:xfrm>
            <a:prstGeom prst="rect">
              <a:avLst/>
            </a:prstGeom>
            <a:noFill/>
          </p:spPr>
          <p:txBody>
            <a:bodyPr wrap="none" rtlCol="0">
              <a:spAutoFit/>
            </a:bodyPr>
            <a:lstStyle/>
            <a:p>
              <a:r>
                <a:rPr lang="en-GB" sz="2200">
                  <a:solidFill>
                    <a:srgbClr val="2F5079"/>
                  </a:solidFill>
                </a:rPr>
                <a:t>Sessional Meetings</a:t>
              </a:r>
            </a:p>
          </p:txBody>
        </p:sp>
        <p:sp>
          <p:nvSpPr>
            <p:cNvPr id="11" name="TextBox 10"/>
            <p:cNvSpPr txBox="1"/>
            <p:nvPr userDrawn="1"/>
          </p:nvSpPr>
          <p:spPr>
            <a:xfrm rot="18900000">
              <a:off x="2490868" y="6024206"/>
              <a:ext cx="1169852" cy="430887"/>
            </a:xfrm>
            <a:prstGeom prst="rect">
              <a:avLst/>
            </a:prstGeom>
            <a:noFill/>
          </p:spPr>
          <p:txBody>
            <a:bodyPr wrap="none" rtlCol="0">
              <a:spAutoFit/>
            </a:bodyPr>
            <a:lstStyle/>
            <a:p>
              <a:r>
                <a:rPr lang="en-GB" sz="2200">
                  <a:solidFill>
                    <a:srgbClr val="2F5079"/>
                  </a:solidFill>
                </a:rPr>
                <a:t>Education</a:t>
              </a:r>
            </a:p>
          </p:txBody>
        </p:sp>
        <p:sp>
          <p:nvSpPr>
            <p:cNvPr id="12" name="TextBox 11"/>
            <p:cNvSpPr txBox="1"/>
            <p:nvPr userDrawn="1"/>
          </p:nvSpPr>
          <p:spPr>
            <a:xfrm rot="18900000">
              <a:off x="2910553" y="5797705"/>
              <a:ext cx="1740113" cy="430887"/>
            </a:xfrm>
            <a:prstGeom prst="rect">
              <a:avLst/>
            </a:prstGeom>
            <a:noFill/>
          </p:spPr>
          <p:txBody>
            <a:bodyPr wrap="none" rtlCol="0">
              <a:spAutoFit/>
            </a:bodyPr>
            <a:lstStyle/>
            <a:p>
              <a:pPr algn="l"/>
              <a:r>
                <a:rPr lang="en-GB" sz="2200">
                  <a:solidFill>
                    <a:srgbClr val="2F5079"/>
                  </a:solidFill>
                </a:rPr>
                <a:t>Working parties</a:t>
              </a:r>
            </a:p>
          </p:txBody>
        </p:sp>
        <p:sp>
          <p:nvSpPr>
            <p:cNvPr id="13" name="TextBox 12"/>
            <p:cNvSpPr txBox="1"/>
            <p:nvPr userDrawn="1"/>
          </p:nvSpPr>
          <p:spPr>
            <a:xfrm rot="18900000">
              <a:off x="3505942" y="5948709"/>
              <a:ext cx="1425495" cy="430887"/>
            </a:xfrm>
            <a:prstGeom prst="rect">
              <a:avLst/>
            </a:prstGeom>
            <a:noFill/>
          </p:spPr>
          <p:txBody>
            <a:bodyPr wrap="none" rtlCol="0">
              <a:spAutoFit/>
            </a:bodyPr>
            <a:lstStyle/>
            <a:p>
              <a:r>
                <a:rPr lang="en-GB" sz="2200">
                  <a:solidFill>
                    <a:srgbClr val="2F5079"/>
                  </a:solidFill>
                </a:rPr>
                <a:t>Volunteering</a:t>
              </a:r>
            </a:p>
          </p:txBody>
        </p:sp>
        <p:sp>
          <p:nvSpPr>
            <p:cNvPr id="14" name="TextBox 13"/>
            <p:cNvSpPr txBox="1"/>
            <p:nvPr userDrawn="1"/>
          </p:nvSpPr>
          <p:spPr>
            <a:xfrm rot="18900000">
              <a:off x="4110578" y="6040986"/>
              <a:ext cx="1132081" cy="430887"/>
            </a:xfrm>
            <a:prstGeom prst="rect">
              <a:avLst/>
            </a:prstGeom>
            <a:noFill/>
          </p:spPr>
          <p:txBody>
            <a:bodyPr wrap="none" rtlCol="0">
              <a:spAutoFit/>
            </a:bodyPr>
            <a:lstStyle/>
            <a:p>
              <a:r>
                <a:rPr lang="en-GB" sz="2200">
                  <a:solidFill>
                    <a:srgbClr val="2F5079"/>
                  </a:solidFill>
                </a:rPr>
                <a:t>Research</a:t>
              </a:r>
            </a:p>
          </p:txBody>
        </p:sp>
        <p:sp>
          <p:nvSpPr>
            <p:cNvPr id="15" name="TextBox 14"/>
            <p:cNvSpPr txBox="1"/>
            <p:nvPr userDrawn="1"/>
          </p:nvSpPr>
          <p:spPr>
            <a:xfrm rot="18900000">
              <a:off x="4470578" y="5680258"/>
              <a:ext cx="2025555" cy="430887"/>
            </a:xfrm>
            <a:prstGeom prst="rect">
              <a:avLst/>
            </a:prstGeom>
            <a:noFill/>
          </p:spPr>
          <p:txBody>
            <a:bodyPr wrap="none" rtlCol="0">
              <a:spAutoFit/>
            </a:bodyPr>
            <a:lstStyle/>
            <a:p>
              <a:r>
                <a:rPr lang="en-GB" sz="2200">
                  <a:solidFill>
                    <a:srgbClr val="2F5079"/>
                  </a:solidFill>
                </a:rPr>
                <a:t>Shaping</a:t>
              </a:r>
              <a:r>
                <a:rPr lang="en-GB" sz="2200" baseline="0">
                  <a:solidFill>
                    <a:srgbClr val="2F5079"/>
                  </a:solidFill>
                </a:rPr>
                <a:t> the future</a:t>
              </a:r>
              <a:endParaRPr lang="en-GB" sz="2200">
                <a:solidFill>
                  <a:srgbClr val="2F5079"/>
                </a:solidFill>
              </a:endParaRPr>
            </a:p>
          </p:txBody>
        </p:sp>
        <p:sp>
          <p:nvSpPr>
            <p:cNvPr id="16" name="TextBox 15"/>
            <p:cNvSpPr txBox="1"/>
            <p:nvPr userDrawn="1"/>
          </p:nvSpPr>
          <p:spPr>
            <a:xfrm rot="18900000">
              <a:off x="5196326" y="5960094"/>
              <a:ext cx="1297491" cy="430887"/>
            </a:xfrm>
            <a:prstGeom prst="rect">
              <a:avLst/>
            </a:prstGeom>
            <a:noFill/>
          </p:spPr>
          <p:txBody>
            <a:bodyPr wrap="none" rtlCol="0">
              <a:spAutoFit/>
            </a:bodyPr>
            <a:lstStyle/>
            <a:p>
              <a:r>
                <a:rPr lang="en-GB" sz="2200">
                  <a:solidFill>
                    <a:srgbClr val="2F5079"/>
                  </a:solidFill>
                </a:rPr>
                <a:t>Networking</a:t>
              </a:r>
            </a:p>
          </p:txBody>
        </p:sp>
        <p:sp>
          <p:nvSpPr>
            <p:cNvPr id="17" name="TextBox 16"/>
            <p:cNvSpPr txBox="1"/>
            <p:nvPr userDrawn="1"/>
          </p:nvSpPr>
          <p:spPr>
            <a:xfrm rot="18900000">
              <a:off x="5577996" y="5565807"/>
              <a:ext cx="2241760" cy="430887"/>
            </a:xfrm>
            <a:prstGeom prst="rect">
              <a:avLst/>
            </a:prstGeom>
            <a:noFill/>
          </p:spPr>
          <p:txBody>
            <a:bodyPr wrap="none" rtlCol="0">
              <a:spAutoFit/>
            </a:bodyPr>
            <a:lstStyle/>
            <a:p>
              <a:r>
                <a:rPr lang="en-GB" sz="2200">
                  <a:solidFill>
                    <a:srgbClr val="2F5079"/>
                  </a:solidFill>
                </a:rPr>
                <a:t>Professional</a:t>
              </a:r>
              <a:r>
                <a:rPr lang="en-GB" sz="2200" baseline="0">
                  <a:solidFill>
                    <a:srgbClr val="2F5079"/>
                  </a:solidFill>
                </a:rPr>
                <a:t> support</a:t>
              </a:r>
              <a:endParaRPr lang="en-GB" sz="2200">
                <a:solidFill>
                  <a:srgbClr val="2F5079"/>
                </a:solidFill>
              </a:endParaRPr>
            </a:p>
          </p:txBody>
        </p:sp>
        <p:sp>
          <p:nvSpPr>
            <p:cNvPr id="18" name="TextBox 17"/>
            <p:cNvSpPr txBox="1"/>
            <p:nvPr userDrawn="1"/>
          </p:nvSpPr>
          <p:spPr>
            <a:xfrm rot="18900000">
              <a:off x="6136684" y="5641309"/>
              <a:ext cx="2063326" cy="430887"/>
            </a:xfrm>
            <a:prstGeom prst="rect">
              <a:avLst/>
            </a:prstGeom>
            <a:noFill/>
          </p:spPr>
          <p:txBody>
            <a:bodyPr wrap="none" rtlCol="0">
              <a:spAutoFit/>
            </a:bodyPr>
            <a:lstStyle/>
            <a:p>
              <a:r>
                <a:rPr lang="en-GB" sz="2200">
                  <a:solidFill>
                    <a:srgbClr val="2F5079"/>
                  </a:solidFill>
                </a:rPr>
                <a:t>Enterprise and risk</a:t>
              </a:r>
            </a:p>
          </p:txBody>
        </p:sp>
        <p:sp>
          <p:nvSpPr>
            <p:cNvPr id="19" name="TextBox 18"/>
            <p:cNvSpPr txBox="1"/>
            <p:nvPr userDrawn="1"/>
          </p:nvSpPr>
          <p:spPr>
            <a:xfrm rot="18900000">
              <a:off x="6736813" y="5767143"/>
              <a:ext cx="1770277" cy="430887"/>
            </a:xfrm>
            <a:prstGeom prst="rect">
              <a:avLst/>
            </a:prstGeom>
            <a:noFill/>
          </p:spPr>
          <p:txBody>
            <a:bodyPr wrap="none" rtlCol="0">
              <a:spAutoFit/>
            </a:bodyPr>
            <a:lstStyle/>
            <a:p>
              <a:r>
                <a:rPr lang="en-GB" sz="2200">
                  <a:solidFill>
                    <a:srgbClr val="2F5079"/>
                  </a:solidFill>
                </a:rPr>
                <a:t>Learned</a:t>
              </a:r>
              <a:r>
                <a:rPr lang="en-GB" sz="2200" baseline="0">
                  <a:solidFill>
                    <a:srgbClr val="2F5079"/>
                  </a:solidFill>
                </a:rPr>
                <a:t> society</a:t>
              </a:r>
              <a:endParaRPr lang="en-GB" sz="2200">
                <a:solidFill>
                  <a:srgbClr val="2F5079"/>
                </a:solidFill>
              </a:endParaRPr>
            </a:p>
          </p:txBody>
        </p:sp>
        <p:sp>
          <p:nvSpPr>
            <p:cNvPr id="20" name="TextBox 19"/>
            <p:cNvSpPr txBox="1"/>
            <p:nvPr userDrawn="1"/>
          </p:nvSpPr>
          <p:spPr>
            <a:xfrm rot="18900000">
              <a:off x="7357541" y="5993647"/>
              <a:ext cx="1336564" cy="430887"/>
            </a:xfrm>
            <a:prstGeom prst="rect">
              <a:avLst/>
            </a:prstGeom>
            <a:noFill/>
          </p:spPr>
          <p:txBody>
            <a:bodyPr wrap="none" rtlCol="0">
              <a:spAutoFit/>
            </a:bodyPr>
            <a:lstStyle/>
            <a:p>
              <a:r>
                <a:rPr lang="en-GB" sz="2200">
                  <a:solidFill>
                    <a:srgbClr val="2F5079"/>
                  </a:solidFill>
                </a:rPr>
                <a:t>Opportunity</a:t>
              </a:r>
            </a:p>
          </p:txBody>
        </p:sp>
        <p:sp>
          <p:nvSpPr>
            <p:cNvPr id="21" name="TextBox 20"/>
            <p:cNvSpPr txBox="1"/>
            <p:nvPr userDrawn="1"/>
          </p:nvSpPr>
          <p:spPr>
            <a:xfrm rot="18900000">
              <a:off x="7802599" y="5607753"/>
              <a:ext cx="2102399" cy="430887"/>
            </a:xfrm>
            <a:prstGeom prst="rect">
              <a:avLst/>
            </a:prstGeom>
            <a:noFill/>
          </p:spPr>
          <p:txBody>
            <a:bodyPr wrap="none" rtlCol="0">
              <a:spAutoFit/>
            </a:bodyPr>
            <a:lstStyle/>
            <a:p>
              <a:r>
                <a:rPr lang="en-GB" sz="2200">
                  <a:solidFill>
                    <a:srgbClr val="2F5079"/>
                  </a:solidFill>
                </a:rPr>
                <a:t>International profile</a:t>
              </a:r>
            </a:p>
          </p:txBody>
        </p:sp>
        <p:sp>
          <p:nvSpPr>
            <p:cNvPr id="22" name="TextBox 21"/>
            <p:cNvSpPr txBox="1"/>
            <p:nvPr userDrawn="1"/>
          </p:nvSpPr>
          <p:spPr>
            <a:xfrm rot="18900000">
              <a:off x="8518697" y="6052369"/>
              <a:ext cx="1017466" cy="430887"/>
            </a:xfrm>
            <a:prstGeom prst="rect">
              <a:avLst/>
            </a:prstGeom>
            <a:noFill/>
          </p:spPr>
          <p:txBody>
            <a:bodyPr wrap="none" rtlCol="0">
              <a:spAutoFit/>
            </a:bodyPr>
            <a:lstStyle/>
            <a:p>
              <a:r>
                <a:rPr lang="en-GB" sz="2200">
                  <a:solidFill>
                    <a:srgbClr val="2F5079"/>
                  </a:solidFill>
                </a:rPr>
                <a:t>Journals</a:t>
              </a:r>
            </a:p>
          </p:txBody>
        </p:sp>
        <p:sp>
          <p:nvSpPr>
            <p:cNvPr id="23" name="TextBox 22"/>
            <p:cNvSpPr txBox="1"/>
            <p:nvPr userDrawn="1"/>
          </p:nvSpPr>
          <p:spPr>
            <a:xfrm rot="18900000">
              <a:off x="8978520" y="6002036"/>
              <a:ext cx="1259720" cy="430887"/>
            </a:xfrm>
            <a:prstGeom prst="rect">
              <a:avLst/>
            </a:prstGeom>
            <a:noFill/>
          </p:spPr>
          <p:txBody>
            <a:bodyPr wrap="none" rtlCol="0">
              <a:spAutoFit/>
            </a:bodyPr>
            <a:lstStyle/>
            <a:p>
              <a:r>
                <a:rPr lang="en-GB" sz="2200">
                  <a:solidFill>
                    <a:srgbClr val="2F5079"/>
                  </a:solidFill>
                </a:rPr>
                <a:t>Supporting</a:t>
              </a:r>
            </a:p>
          </p:txBody>
        </p:sp>
        <p:sp>
          <p:nvSpPr>
            <p:cNvPr id="24" name="TextBox 23"/>
            <p:cNvSpPr txBox="1"/>
            <p:nvPr userDrawn="1"/>
          </p:nvSpPr>
          <p:spPr>
            <a:xfrm rot="18900000">
              <a:off x="-285849" y="5546036"/>
              <a:ext cx="1106032" cy="430887"/>
            </a:xfrm>
            <a:prstGeom prst="rect">
              <a:avLst/>
            </a:prstGeom>
            <a:noFill/>
          </p:spPr>
          <p:txBody>
            <a:bodyPr wrap="none" rtlCol="0">
              <a:spAutoFit/>
            </a:bodyPr>
            <a:lstStyle/>
            <a:p>
              <a:r>
                <a:rPr lang="en-GB" sz="2200">
                  <a:solidFill>
                    <a:srgbClr val="2F5079"/>
                  </a:solidFill>
                </a:rPr>
                <a:t>Expertise</a:t>
              </a:r>
            </a:p>
          </p:txBody>
        </p:sp>
        <p:sp>
          <p:nvSpPr>
            <p:cNvPr id="25" name="TextBox 24"/>
            <p:cNvSpPr txBox="1"/>
            <p:nvPr userDrawn="1"/>
          </p:nvSpPr>
          <p:spPr>
            <a:xfrm rot="18900000">
              <a:off x="-163868" y="5873207"/>
              <a:ext cx="1425130" cy="430887"/>
            </a:xfrm>
            <a:prstGeom prst="rect">
              <a:avLst/>
            </a:prstGeom>
            <a:noFill/>
          </p:spPr>
          <p:txBody>
            <a:bodyPr wrap="none" rtlCol="0">
              <a:spAutoFit/>
            </a:bodyPr>
            <a:lstStyle/>
            <a:p>
              <a:r>
                <a:rPr lang="en-GB" sz="2200">
                  <a:solidFill>
                    <a:srgbClr val="2F5079"/>
                  </a:solidFill>
                </a:rPr>
                <a:t>Sponsorship</a:t>
              </a:r>
            </a:p>
          </p:txBody>
        </p:sp>
        <p:sp>
          <p:nvSpPr>
            <p:cNvPr id="26" name="TextBox 25"/>
            <p:cNvSpPr txBox="1"/>
            <p:nvPr userDrawn="1"/>
          </p:nvSpPr>
          <p:spPr>
            <a:xfrm rot="18900000">
              <a:off x="237530" y="5655092"/>
              <a:ext cx="2115424" cy="430887"/>
            </a:xfrm>
            <a:prstGeom prst="rect">
              <a:avLst/>
            </a:prstGeom>
            <a:noFill/>
          </p:spPr>
          <p:txBody>
            <a:bodyPr wrap="none" rtlCol="0">
              <a:spAutoFit/>
            </a:bodyPr>
            <a:lstStyle/>
            <a:p>
              <a:r>
                <a:rPr lang="en-GB" sz="2200">
                  <a:solidFill>
                    <a:srgbClr val="2F5079"/>
                  </a:solidFill>
                </a:rPr>
                <a:t>Thought leadership</a:t>
              </a:r>
            </a:p>
          </p:txBody>
        </p:sp>
      </p:grpSp>
      <p:sp>
        <p:nvSpPr>
          <p:cNvPr id="3074" name="Rectangle 2"/>
          <p:cNvSpPr>
            <a:spLocks noGrp="1" noChangeArrowheads="1"/>
          </p:cNvSpPr>
          <p:nvPr>
            <p:ph type="ctrTitle"/>
          </p:nvPr>
        </p:nvSpPr>
        <p:spPr>
          <a:xfrm>
            <a:off x="527050" y="2133608"/>
            <a:ext cx="10902949"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10128760"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September 2025</a:t>
            </a:fld>
            <a:endParaRPr lang="en-GB"/>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19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slide - Colour  + White logo">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7D93FB-8773-4E2E-6144-AEC64AA52C8F}"/>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6" name="Slide Number Placeholder 5">
            <a:extLst>
              <a:ext uri="{FF2B5EF4-FFF2-40B4-BE49-F238E27FC236}">
                <a16:creationId xmlns:a16="http://schemas.microsoft.com/office/drawing/2014/main" id="{347A1407-6A22-2113-9F8F-E4D231B670C9}"/>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7" name="Straight Connector 6">
            <a:extLst>
              <a:ext uri="{FF2B5EF4-FFF2-40B4-BE49-F238E27FC236}">
                <a16:creationId xmlns:a16="http://schemas.microsoft.com/office/drawing/2014/main" id="{340EFEBF-3779-0F81-7D1C-11D0491C1E37}"/>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0CF4B2E-0B54-A427-0DF1-1E798EA1E8C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4" name="Straight Connector 13">
            <a:extLst>
              <a:ext uri="{FF2B5EF4-FFF2-40B4-BE49-F238E27FC236}">
                <a16:creationId xmlns:a16="http://schemas.microsoft.com/office/drawing/2014/main" id="{9D56E0A6-0ED7-3E70-A540-E84933638ADD}"/>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36D4EFC-84E8-212A-5040-D036E6B21C5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235419" y="2441904"/>
            <a:ext cx="1985231" cy="1898376"/>
          </a:xfrm>
          <a:prstGeom prst="rect">
            <a:avLst/>
          </a:prstGeom>
        </p:spPr>
      </p:pic>
      <p:sp>
        <p:nvSpPr>
          <p:cNvPr id="20" name="Title Placeholder 1">
            <a:extLst>
              <a:ext uri="{FF2B5EF4-FFF2-40B4-BE49-F238E27FC236}">
                <a16:creationId xmlns:a16="http://schemas.microsoft.com/office/drawing/2014/main" id="{C2B37DA6-76ED-5B5B-6DE7-921C5E0E3F09}"/>
              </a:ext>
            </a:extLst>
          </p:cNvPr>
          <p:cNvSpPr>
            <a:spLocks noGrp="1"/>
          </p:cNvSpPr>
          <p:nvPr>
            <p:ph type="title" hasCustomPrompt="1"/>
          </p:nvPr>
        </p:nvSpPr>
        <p:spPr>
          <a:xfrm>
            <a:off x="4537910" y="2416841"/>
            <a:ext cx="5505451" cy="1228732"/>
          </a:xfrm>
          <a:prstGeom prst="rect">
            <a:avLst/>
          </a:prstGeom>
        </p:spPr>
        <p:txBody>
          <a:bodyPr vert="horz" lIns="91440" tIns="45720" rIns="91440" bIns="45720" rtlCol="0" anchor="ctr">
            <a:noAutofit/>
          </a:bodyPr>
          <a:lstStyle>
            <a:lvl1pPr>
              <a:lnSpc>
                <a:spcPct val="80000"/>
              </a:lnSpc>
              <a:defRPr sz="5250" b="1" i="0">
                <a:solidFill>
                  <a:schemeClr val="bg1"/>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
        <p:nvSpPr>
          <p:cNvPr id="2" name="Text Placeholder 19">
            <a:extLst>
              <a:ext uri="{FF2B5EF4-FFF2-40B4-BE49-F238E27FC236}">
                <a16:creationId xmlns:a16="http://schemas.microsoft.com/office/drawing/2014/main" id="{59A8955F-0EE7-C3FC-F6A6-0EAB54CDDC9E}"/>
              </a:ext>
            </a:extLst>
          </p:cNvPr>
          <p:cNvSpPr>
            <a:spLocks noGrp="1"/>
          </p:cNvSpPr>
          <p:nvPr>
            <p:ph type="body" sz="quarter" idx="18" hasCustomPrompt="1"/>
          </p:nvPr>
        </p:nvSpPr>
        <p:spPr>
          <a:xfrm>
            <a:off x="4537911" y="3645573"/>
            <a:ext cx="5505450" cy="407461"/>
          </a:xfrm>
          <a:prstGeom prst="rect">
            <a:avLst/>
          </a:prstGeom>
        </p:spPr>
        <p:txBody>
          <a:bodyPr anchor="ctr">
            <a:noAutofit/>
          </a:bodyPr>
          <a:lstStyle>
            <a:lvl1pPr marL="0" indent="0">
              <a:buNone/>
              <a:defRPr sz="1950" b="0" i="0">
                <a:solidFill>
                  <a:schemeClr val="bg1"/>
                </a:solidFill>
                <a:latin typeface="Arial" panose="020B0604020202020204" pitchFamily="34" charset="0"/>
                <a:cs typeface="Arial" panose="020B0604020202020204" pitchFamily="34" charset="0"/>
              </a:defRPr>
            </a:lvl1pPr>
          </a:lstStyle>
          <a:p>
            <a:pPr lvl="0"/>
            <a:r>
              <a:rPr lang="en-GB"/>
              <a:t>Click to insert a sub head</a:t>
            </a:r>
          </a:p>
        </p:txBody>
      </p:sp>
      <p:sp>
        <p:nvSpPr>
          <p:cNvPr id="3" name="Text Placeholder 22">
            <a:extLst>
              <a:ext uri="{FF2B5EF4-FFF2-40B4-BE49-F238E27FC236}">
                <a16:creationId xmlns:a16="http://schemas.microsoft.com/office/drawing/2014/main" id="{1C07B71B-C25A-443C-01E9-3E7B8DC5B04C}"/>
              </a:ext>
            </a:extLst>
          </p:cNvPr>
          <p:cNvSpPr>
            <a:spLocks noGrp="1"/>
          </p:cNvSpPr>
          <p:nvPr>
            <p:ph type="body" sz="quarter" idx="16" hasCustomPrompt="1"/>
          </p:nvPr>
        </p:nvSpPr>
        <p:spPr>
          <a:xfrm>
            <a:off x="4537910" y="4063089"/>
            <a:ext cx="5505450" cy="297781"/>
          </a:xfrm>
          <a:prstGeom prst="rect">
            <a:avLst/>
          </a:prstGeom>
        </p:spPr>
        <p:txBody>
          <a:bodyPr anchor="ctr">
            <a:normAutofit/>
          </a:bodyPr>
          <a:lstStyle>
            <a:lvl1pPr marL="0" indent="0">
              <a:buNone/>
              <a:defRPr sz="1350" b="0" i="1">
                <a:solidFill>
                  <a:schemeClr val="bg1"/>
                </a:solidFill>
                <a:latin typeface="Arial" panose="020B0604020202020204" pitchFamily="34" charset="0"/>
                <a:cs typeface="Arial" panose="020B0604020202020204" pitchFamily="34" charset="0"/>
              </a:defRPr>
            </a:lvl1pPr>
          </a:lstStyle>
          <a:p>
            <a:pPr lvl="0"/>
            <a:r>
              <a:rPr lang="en-GB"/>
              <a:t>Click to insert the author, date or footnote</a:t>
            </a:r>
          </a:p>
        </p:txBody>
      </p:sp>
    </p:spTree>
    <p:extLst>
      <p:ext uri="{BB962C8B-B14F-4D97-AF65-F5344CB8AC3E}">
        <p14:creationId xmlns:p14="http://schemas.microsoft.com/office/powerpoint/2010/main" val="774381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slide - Colour  + Y&amp;W Logo">
    <p:bg>
      <p:bgPr>
        <a:solidFill>
          <a:srgbClr val="C11E4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7D93FB-8773-4E2E-6144-AEC64AA52C8F}"/>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6" name="Slide Number Placeholder 5">
            <a:extLst>
              <a:ext uri="{FF2B5EF4-FFF2-40B4-BE49-F238E27FC236}">
                <a16:creationId xmlns:a16="http://schemas.microsoft.com/office/drawing/2014/main" id="{347A1407-6A22-2113-9F8F-E4D231B670C9}"/>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7" name="Straight Connector 6">
            <a:extLst>
              <a:ext uri="{FF2B5EF4-FFF2-40B4-BE49-F238E27FC236}">
                <a16:creationId xmlns:a16="http://schemas.microsoft.com/office/drawing/2014/main" id="{340EFEBF-3779-0F81-7D1C-11D0491C1E37}"/>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0CF4B2E-0B54-A427-0DF1-1E798EA1E8C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4" name="Straight Connector 13">
            <a:extLst>
              <a:ext uri="{FF2B5EF4-FFF2-40B4-BE49-F238E27FC236}">
                <a16:creationId xmlns:a16="http://schemas.microsoft.com/office/drawing/2014/main" id="{9D56E0A6-0ED7-3E70-A540-E84933638ADD}"/>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36D4EFC-84E8-212A-5040-D036E6B21C5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235420" y="2441904"/>
            <a:ext cx="1985230" cy="1898376"/>
          </a:xfrm>
          <a:prstGeom prst="rect">
            <a:avLst/>
          </a:prstGeom>
        </p:spPr>
      </p:pic>
      <p:sp>
        <p:nvSpPr>
          <p:cNvPr id="20" name="Title Placeholder 1">
            <a:extLst>
              <a:ext uri="{FF2B5EF4-FFF2-40B4-BE49-F238E27FC236}">
                <a16:creationId xmlns:a16="http://schemas.microsoft.com/office/drawing/2014/main" id="{C2B37DA6-76ED-5B5B-6DE7-921C5E0E3F09}"/>
              </a:ext>
            </a:extLst>
          </p:cNvPr>
          <p:cNvSpPr>
            <a:spLocks noGrp="1"/>
          </p:cNvSpPr>
          <p:nvPr>
            <p:ph type="title" hasCustomPrompt="1"/>
          </p:nvPr>
        </p:nvSpPr>
        <p:spPr>
          <a:xfrm>
            <a:off x="4537910" y="2416841"/>
            <a:ext cx="5505451" cy="1228732"/>
          </a:xfrm>
          <a:prstGeom prst="rect">
            <a:avLst/>
          </a:prstGeom>
        </p:spPr>
        <p:txBody>
          <a:bodyPr vert="horz" lIns="91440" tIns="45720" rIns="91440" bIns="45720" rtlCol="0" anchor="ctr">
            <a:noAutofit/>
          </a:bodyPr>
          <a:lstStyle>
            <a:lvl1pPr>
              <a:lnSpc>
                <a:spcPct val="80000"/>
              </a:lnSpc>
              <a:defRPr sz="5250" b="1" i="0">
                <a:solidFill>
                  <a:schemeClr val="bg1"/>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
        <p:nvSpPr>
          <p:cNvPr id="2" name="Text Placeholder 19">
            <a:extLst>
              <a:ext uri="{FF2B5EF4-FFF2-40B4-BE49-F238E27FC236}">
                <a16:creationId xmlns:a16="http://schemas.microsoft.com/office/drawing/2014/main" id="{20DF9598-EAE2-2DBB-E647-51CE4C64BCDC}"/>
              </a:ext>
            </a:extLst>
          </p:cNvPr>
          <p:cNvSpPr>
            <a:spLocks noGrp="1"/>
          </p:cNvSpPr>
          <p:nvPr>
            <p:ph type="body" sz="quarter" idx="18" hasCustomPrompt="1"/>
          </p:nvPr>
        </p:nvSpPr>
        <p:spPr>
          <a:xfrm>
            <a:off x="4537911" y="3645573"/>
            <a:ext cx="5505450" cy="407461"/>
          </a:xfrm>
          <a:prstGeom prst="rect">
            <a:avLst/>
          </a:prstGeom>
        </p:spPr>
        <p:txBody>
          <a:bodyPr anchor="ctr">
            <a:noAutofit/>
          </a:bodyPr>
          <a:lstStyle>
            <a:lvl1pPr marL="0" indent="0">
              <a:buNone/>
              <a:defRPr sz="1950" b="0" i="0">
                <a:solidFill>
                  <a:schemeClr val="bg1"/>
                </a:solidFill>
                <a:latin typeface="Arial" panose="020B0604020202020204" pitchFamily="34" charset="0"/>
                <a:cs typeface="Arial" panose="020B0604020202020204" pitchFamily="34" charset="0"/>
              </a:defRPr>
            </a:lvl1pPr>
          </a:lstStyle>
          <a:p>
            <a:pPr lvl="0"/>
            <a:r>
              <a:rPr lang="en-GB"/>
              <a:t>Click to insert a sub head</a:t>
            </a:r>
          </a:p>
        </p:txBody>
      </p:sp>
      <p:sp>
        <p:nvSpPr>
          <p:cNvPr id="3" name="Text Placeholder 22">
            <a:extLst>
              <a:ext uri="{FF2B5EF4-FFF2-40B4-BE49-F238E27FC236}">
                <a16:creationId xmlns:a16="http://schemas.microsoft.com/office/drawing/2014/main" id="{4C223DEC-A757-07BD-A9A7-6FCD1ADABC06}"/>
              </a:ext>
            </a:extLst>
          </p:cNvPr>
          <p:cNvSpPr>
            <a:spLocks noGrp="1"/>
          </p:cNvSpPr>
          <p:nvPr>
            <p:ph type="body" sz="quarter" idx="16" hasCustomPrompt="1"/>
          </p:nvPr>
        </p:nvSpPr>
        <p:spPr>
          <a:xfrm>
            <a:off x="4537910" y="4063089"/>
            <a:ext cx="5505450" cy="297781"/>
          </a:xfrm>
          <a:prstGeom prst="rect">
            <a:avLst/>
          </a:prstGeom>
        </p:spPr>
        <p:txBody>
          <a:bodyPr anchor="ctr">
            <a:normAutofit/>
          </a:bodyPr>
          <a:lstStyle>
            <a:lvl1pPr marL="0" indent="0">
              <a:buNone/>
              <a:defRPr sz="1350" b="0" i="1">
                <a:solidFill>
                  <a:schemeClr val="bg1"/>
                </a:solidFill>
                <a:latin typeface="Arial" panose="020B0604020202020204" pitchFamily="34" charset="0"/>
                <a:cs typeface="Arial" panose="020B0604020202020204" pitchFamily="34" charset="0"/>
              </a:defRPr>
            </a:lvl1pPr>
          </a:lstStyle>
          <a:p>
            <a:pPr lvl="0"/>
            <a:r>
              <a:rPr lang="en-GB"/>
              <a:t>Click to insert the author, date or footnote</a:t>
            </a:r>
          </a:p>
        </p:txBody>
      </p:sp>
    </p:spTree>
    <p:extLst>
      <p:ext uri="{BB962C8B-B14F-4D97-AF65-F5344CB8AC3E}">
        <p14:creationId xmlns:p14="http://schemas.microsoft.com/office/powerpoint/2010/main" val="2108191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 White logo">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415F00-E0E9-66C6-D8AA-AD1F45E8CF0D}"/>
              </a:ext>
            </a:extLst>
          </p:cNvPr>
          <p:cNvSpPr/>
          <p:nvPr userDrawn="1"/>
        </p:nvSpPr>
        <p:spPr>
          <a:xfrm>
            <a:off x="0" y="0"/>
            <a:ext cx="12192000" cy="6858000"/>
          </a:xfrm>
          <a:prstGeom prst="rect">
            <a:avLst/>
          </a:prstGeom>
          <a:gradFill flip="none" rotWithShape="1">
            <a:gsLst>
              <a:gs pos="22000">
                <a:schemeClr val="tx1">
                  <a:lumMod val="50000"/>
                </a:schemeClr>
              </a:gs>
              <a:gs pos="77000">
                <a:schemeClr val="tx1">
                  <a:lumMod val="50000"/>
                  <a:alpha val="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EDA3D77A-F027-CD94-1708-23765D3895F3}"/>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bg1"/>
                </a:solidFill>
              </a:defRPr>
            </a:lvl1pPr>
          </a:lstStyle>
          <a:p>
            <a:r>
              <a:rPr lang="en-GB"/>
              <a:t>Webinar - Actuarial Regulation</a:t>
            </a:r>
          </a:p>
        </p:txBody>
      </p:sp>
      <p:sp>
        <p:nvSpPr>
          <p:cNvPr id="14" name="Slide Number Placeholder 5">
            <a:extLst>
              <a:ext uri="{FF2B5EF4-FFF2-40B4-BE49-F238E27FC236}">
                <a16:creationId xmlns:a16="http://schemas.microsoft.com/office/drawing/2014/main" id="{90EB241D-7DBD-7460-B075-E93A57CC872A}"/>
              </a:ext>
            </a:extLst>
          </p:cNvPr>
          <p:cNvSpPr>
            <a:spLocks noGrp="1"/>
          </p:cNvSpPr>
          <p:nvPr>
            <p:ph type="sldNum" sz="quarter" idx="4"/>
          </p:nvPr>
        </p:nvSpPr>
        <p:spPr>
          <a:xfrm>
            <a:off x="10929883" y="6286900"/>
            <a:ext cx="397260" cy="365125"/>
          </a:xfrm>
          <a:prstGeom prst="rect">
            <a:avLst/>
          </a:prstGeom>
          <a:solidFill>
            <a:schemeClr val="bg1"/>
          </a:solidFill>
        </p:spPr>
        <p:txBody>
          <a:bodyPr vert="horz" lIns="91440" tIns="45720" rIns="91440" bIns="45720" rtlCol="0" anchor="ctr"/>
          <a:lstStyle>
            <a:lvl1pPr algn="ctr">
              <a:defRPr sz="900" b="1" i="0">
                <a:solidFill>
                  <a:schemeClr val="tx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5" name="Straight Connector 14">
            <a:extLst>
              <a:ext uri="{FF2B5EF4-FFF2-40B4-BE49-F238E27FC236}">
                <a16:creationId xmlns:a16="http://schemas.microsoft.com/office/drawing/2014/main" id="{17E7BFA7-CD97-35DC-3FD5-90BD0BD84494}"/>
              </a:ext>
            </a:extLst>
          </p:cNvPr>
          <p:cNvCxnSpPr>
            <a:cxnSpLocks/>
          </p:cNvCxnSpPr>
          <p:nvPr userDrawn="1"/>
        </p:nvCxnSpPr>
        <p:spPr>
          <a:xfrm>
            <a:off x="10808924"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057DF01-E157-D497-3431-B6D5B0BE468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37812" y="6261307"/>
            <a:ext cx="1024765" cy="416310"/>
          </a:xfrm>
          <a:prstGeom prst="rect">
            <a:avLst/>
          </a:prstGeom>
        </p:spPr>
      </p:pic>
      <p:cxnSp>
        <p:nvCxnSpPr>
          <p:cNvPr id="17" name="Straight Connector 16">
            <a:extLst>
              <a:ext uri="{FF2B5EF4-FFF2-40B4-BE49-F238E27FC236}">
                <a16:creationId xmlns:a16="http://schemas.microsoft.com/office/drawing/2014/main" id="{560D94C7-E9EE-1349-2F2D-B1D52B6CD46D}"/>
              </a:ext>
            </a:extLst>
          </p:cNvPr>
          <p:cNvCxnSpPr>
            <a:cxnSpLocks/>
          </p:cNvCxnSpPr>
          <p:nvPr userDrawn="1"/>
        </p:nvCxnSpPr>
        <p:spPr>
          <a:xfrm>
            <a:off x="9516761" y="6270568"/>
            <a:ext cx="0" cy="3977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9F3B238-23FD-33CF-3141-849EED0ED7B1}"/>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1235419" y="2441904"/>
            <a:ext cx="1985231" cy="1898376"/>
          </a:xfrm>
          <a:prstGeom prst="rect">
            <a:avLst/>
          </a:prstGeom>
        </p:spPr>
      </p:pic>
      <p:sp>
        <p:nvSpPr>
          <p:cNvPr id="21" name="Title Placeholder 1">
            <a:extLst>
              <a:ext uri="{FF2B5EF4-FFF2-40B4-BE49-F238E27FC236}">
                <a16:creationId xmlns:a16="http://schemas.microsoft.com/office/drawing/2014/main" id="{E5656E6F-63B7-7D22-FD9E-A75B53E26256}"/>
              </a:ext>
            </a:extLst>
          </p:cNvPr>
          <p:cNvSpPr>
            <a:spLocks noGrp="1"/>
          </p:cNvSpPr>
          <p:nvPr>
            <p:ph type="title" hasCustomPrompt="1"/>
          </p:nvPr>
        </p:nvSpPr>
        <p:spPr>
          <a:xfrm>
            <a:off x="4537910" y="2416841"/>
            <a:ext cx="5505451" cy="1228732"/>
          </a:xfrm>
          <a:prstGeom prst="rect">
            <a:avLst/>
          </a:prstGeom>
        </p:spPr>
        <p:txBody>
          <a:bodyPr vert="horz" lIns="91440" tIns="45720" rIns="91440" bIns="45720" rtlCol="0" anchor="ctr">
            <a:noAutofit/>
          </a:bodyPr>
          <a:lstStyle>
            <a:lvl1pPr>
              <a:lnSpc>
                <a:spcPct val="80000"/>
              </a:lnSpc>
              <a:defRPr sz="5250" b="1" i="0">
                <a:solidFill>
                  <a:schemeClr val="bg1"/>
                </a:solidFill>
                <a:latin typeface="Arial" panose="020B0604020202020204" pitchFamily="34" charset="0"/>
                <a:cs typeface="Arial" panose="020B0604020202020204" pitchFamily="34" charset="0"/>
              </a:defRPr>
            </a:lvl1pPr>
          </a:lstStyle>
          <a:p>
            <a:r>
              <a:rPr lang="en-US"/>
              <a:t>Click to </a:t>
            </a:r>
            <a:br>
              <a:rPr lang="en-US"/>
            </a:br>
            <a:r>
              <a:rPr lang="en-US"/>
              <a:t>insert a title</a:t>
            </a:r>
            <a:endParaRPr lang="en-GB"/>
          </a:p>
        </p:txBody>
      </p:sp>
      <p:sp>
        <p:nvSpPr>
          <p:cNvPr id="2" name="Text Placeholder 19">
            <a:extLst>
              <a:ext uri="{FF2B5EF4-FFF2-40B4-BE49-F238E27FC236}">
                <a16:creationId xmlns:a16="http://schemas.microsoft.com/office/drawing/2014/main" id="{C511AEB7-F0DD-D012-89C4-F61F16613B88}"/>
              </a:ext>
            </a:extLst>
          </p:cNvPr>
          <p:cNvSpPr>
            <a:spLocks noGrp="1"/>
          </p:cNvSpPr>
          <p:nvPr>
            <p:ph type="body" sz="quarter" idx="18" hasCustomPrompt="1"/>
          </p:nvPr>
        </p:nvSpPr>
        <p:spPr>
          <a:xfrm>
            <a:off x="4537911" y="3645573"/>
            <a:ext cx="5505450" cy="407461"/>
          </a:xfrm>
          <a:prstGeom prst="rect">
            <a:avLst/>
          </a:prstGeom>
        </p:spPr>
        <p:txBody>
          <a:bodyPr anchor="ctr">
            <a:noAutofit/>
          </a:bodyPr>
          <a:lstStyle>
            <a:lvl1pPr marL="0" indent="0">
              <a:buNone/>
              <a:defRPr sz="1950" b="0" i="0">
                <a:solidFill>
                  <a:schemeClr val="bg1"/>
                </a:solidFill>
                <a:latin typeface="Arial" panose="020B0604020202020204" pitchFamily="34" charset="0"/>
                <a:cs typeface="Arial" panose="020B0604020202020204" pitchFamily="34" charset="0"/>
              </a:defRPr>
            </a:lvl1pPr>
          </a:lstStyle>
          <a:p>
            <a:pPr lvl="0"/>
            <a:r>
              <a:rPr lang="en-GB"/>
              <a:t>Click to insert a sub head</a:t>
            </a:r>
          </a:p>
        </p:txBody>
      </p:sp>
      <p:sp>
        <p:nvSpPr>
          <p:cNvPr id="3" name="Text Placeholder 22">
            <a:extLst>
              <a:ext uri="{FF2B5EF4-FFF2-40B4-BE49-F238E27FC236}">
                <a16:creationId xmlns:a16="http://schemas.microsoft.com/office/drawing/2014/main" id="{CE308874-63CE-6806-F63A-83037FFBE198}"/>
              </a:ext>
            </a:extLst>
          </p:cNvPr>
          <p:cNvSpPr>
            <a:spLocks noGrp="1"/>
          </p:cNvSpPr>
          <p:nvPr>
            <p:ph type="body" sz="quarter" idx="16" hasCustomPrompt="1"/>
          </p:nvPr>
        </p:nvSpPr>
        <p:spPr>
          <a:xfrm>
            <a:off x="4537910" y="4063089"/>
            <a:ext cx="5505450" cy="297781"/>
          </a:xfrm>
          <a:prstGeom prst="rect">
            <a:avLst/>
          </a:prstGeom>
        </p:spPr>
        <p:txBody>
          <a:bodyPr anchor="ctr">
            <a:normAutofit/>
          </a:bodyPr>
          <a:lstStyle>
            <a:lvl1pPr marL="0" indent="0">
              <a:buNone/>
              <a:defRPr sz="1350" b="0" i="1">
                <a:solidFill>
                  <a:schemeClr val="bg1"/>
                </a:solidFill>
                <a:latin typeface="Arial" panose="020B0604020202020204" pitchFamily="34" charset="0"/>
                <a:cs typeface="Arial" panose="020B0604020202020204" pitchFamily="34" charset="0"/>
              </a:defRPr>
            </a:lvl1pPr>
          </a:lstStyle>
          <a:p>
            <a:pPr lvl="0"/>
            <a:r>
              <a:rPr lang="en-GB"/>
              <a:t>Click to insert the author, date or footnote</a:t>
            </a:r>
          </a:p>
        </p:txBody>
      </p:sp>
    </p:spTree>
    <p:extLst>
      <p:ext uri="{BB962C8B-B14F-4D97-AF65-F5344CB8AC3E}">
        <p14:creationId xmlns:p14="http://schemas.microsoft.com/office/powerpoint/2010/main" val="18176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0" y="2133608"/>
            <a:ext cx="10902949" cy="1295399"/>
          </a:xfrm>
        </p:spPr>
        <p:txBody>
          <a:bodyPr anchor="t"/>
          <a:lstStyle>
            <a:lvl1pPr>
              <a:defRPr sz="3600" b="1">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95313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September 2025</a:t>
            </a:fld>
            <a:endParaRPr lang="en-GB"/>
          </a:p>
        </p:txBody>
      </p:sp>
      <p:grpSp>
        <p:nvGrpSpPr>
          <p:cNvPr id="4" name="Group 3"/>
          <p:cNvGrpSpPr/>
          <p:nvPr userDrawn="1"/>
        </p:nvGrpSpPr>
        <p:grpSpPr>
          <a:xfrm>
            <a:off x="9588402" y="404664"/>
            <a:ext cx="2340244" cy="897997"/>
            <a:chOff x="7905328" y="493473"/>
            <a:chExt cx="1718172"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userDrawn="1"/>
          </p:nvSpPr>
          <p:spPr>
            <a:xfrm>
              <a:off x="8615388" y="594713"/>
              <a:ext cx="1008112" cy="454355"/>
            </a:xfrm>
            <a:prstGeom prst="rect">
              <a:avLst/>
            </a:prstGeom>
            <a:noFill/>
          </p:spPr>
          <p:txBody>
            <a:bodyPr wrap="square" rtlCol="0">
              <a:spAutoFit/>
            </a:bodyPr>
            <a:lstStyle/>
            <a:p>
              <a:r>
                <a:rPr lang="en-GB" sz="1800">
                  <a:solidFill>
                    <a:schemeClr val="bg1"/>
                  </a:solidFill>
                </a:rPr>
                <a:t>Partner</a:t>
              </a:r>
            </a:p>
            <a:p>
              <a:r>
                <a:rPr lang="en-GB" sz="1800">
                  <a:solidFill>
                    <a:schemeClr val="bg1"/>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25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8693149" cy="1295399"/>
          </a:xfrm>
        </p:spPr>
        <p:txBody>
          <a:bodyPr anchor="t"/>
          <a:lstStyle>
            <a:lvl1pPr>
              <a:defRPr sz="3600">
                <a:solidFill>
                  <a:schemeClr val="bg1"/>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3"/>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2B5E93A1-97F2-4F0B-97B4-7DE5BCAEF38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4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0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0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4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September 2025</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8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3.png"/><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5"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527055"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527054"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0D5A5B80-4E0E-41F8-BFF5-504EC24C412E}" type="datetime4">
              <a:rPr lang="en-GB" smtClean="0"/>
              <a:pPr/>
              <a:t>11 September 2025</a:t>
            </a:fld>
            <a:endParaRPr lang="en-GB"/>
          </a:p>
        </p:txBody>
      </p:sp>
      <p:sp>
        <p:nvSpPr>
          <p:cNvPr id="1029" name="Rectangle 5"/>
          <p:cNvSpPr>
            <a:spLocks noGrp="1" noChangeArrowheads="1"/>
          </p:cNvSpPr>
          <p:nvPr>
            <p:ph type="ftr" sz="quarter" idx="3"/>
          </p:nvPr>
        </p:nvSpPr>
        <p:spPr bwMode="auto">
          <a:xfrm>
            <a:off x="3215223" y="6410325"/>
            <a:ext cx="745277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10801353" y="6402396"/>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a:p>
        </p:txBody>
      </p:sp>
      <p:sp>
        <p:nvSpPr>
          <p:cNvPr id="1031" name="Line 7"/>
          <p:cNvSpPr>
            <a:spLocks noChangeShapeType="1"/>
          </p:cNvSpPr>
          <p:nvPr/>
        </p:nvSpPr>
        <p:spPr bwMode="auto">
          <a:xfrm>
            <a:off x="624423"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0" name="Picture 2" descr="E:\Pants Work\Current Work\Actuaries 2011\Logos all\IFOA Logo\Lanscape - Standard\WMF logos\IFOA_logo_L_RGB.wm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9906000" y="5563121"/>
            <a:ext cx="1656184"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userDrawn="1"/>
        </p:nvGrpSpPr>
        <p:grpSpPr>
          <a:xfrm>
            <a:off x="-3137354" y="0"/>
            <a:ext cx="3018256"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userDrawn="1"/>
          </p:nvSpPr>
          <p:spPr>
            <a:xfrm>
              <a:off x="-2982572" y="99308"/>
              <a:ext cx="2839661" cy="153888"/>
            </a:xfrm>
            <a:prstGeom prst="rect">
              <a:avLst/>
            </a:prstGeom>
            <a:noFill/>
          </p:spPr>
          <p:txBody>
            <a:bodyPr wrap="square" lIns="0" tIns="0" rIns="0" bIns="0" rtlCol="0">
              <a:spAutoFit/>
            </a:bodyPr>
            <a:lstStyle/>
            <a:p>
              <a:r>
                <a:rPr lang="en-GB" sz="1000" b="1">
                  <a:solidFill>
                    <a:schemeClr val="accent2"/>
                  </a:solidFill>
                </a:rPr>
                <a:t>Colour</a:t>
              </a:r>
              <a:r>
                <a:rPr lang="en-GB" sz="1000" b="1" baseline="0">
                  <a:solidFill>
                    <a:schemeClr val="accent2"/>
                  </a:solidFill>
                </a:rPr>
                <a:t> palette for PowerPoint presentations</a:t>
              </a:r>
              <a:endParaRPr lang="en-US" sz="1000" b="1">
                <a:solidFill>
                  <a:schemeClr val="accent2"/>
                </a:solidFill>
              </a:endParaRPr>
            </a:p>
          </p:txBody>
        </p:sp>
        <p:grpSp>
          <p:nvGrpSpPr>
            <p:cNvPr id="64" name="Group 58"/>
            <p:cNvGrpSpPr/>
            <p:nvPr userDrawn="1"/>
          </p:nvGrpSpPr>
          <p:grpSpPr>
            <a:xfrm>
              <a:off x="-2982571" y="476672"/>
              <a:ext cx="2863473" cy="307777"/>
              <a:chOff x="-2982571" y="476672"/>
              <a:chExt cx="2863473" cy="307777"/>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a:t>Dark blue</a:t>
                </a:r>
              </a:p>
              <a:p>
                <a:r>
                  <a:rPr lang="en-GB" sz="1000"/>
                  <a:t>R:17</a:t>
                </a:r>
                <a:r>
                  <a:rPr lang="en-GB" sz="1000" baseline="0"/>
                  <a:t>  G:52  B:88</a:t>
                </a:r>
                <a:endParaRPr lang="en-US" sz="1000"/>
              </a:p>
            </p:txBody>
          </p:sp>
        </p:grpSp>
        <p:grpSp>
          <p:nvGrpSpPr>
            <p:cNvPr id="65" name="Group 13"/>
            <p:cNvGrpSpPr/>
            <p:nvPr userDrawn="1"/>
          </p:nvGrpSpPr>
          <p:grpSpPr>
            <a:xfrm>
              <a:off x="-2982575" y="882170"/>
              <a:ext cx="2863476" cy="307777"/>
              <a:chOff x="-2928990" y="365095"/>
              <a:chExt cx="2643206" cy="307777"/>
            </a:xfrm>
          </p:grpSpPr>
          <p:sp>
            <p:nvSpPr>
              <p:cNvPr id="104" name="Rectangle 14"/>
              <p:cNvSpPr/>
              <p:nvPr userDrawn="1"/>
            </p:nvSpPr>
            <p:spPr>
              <a:xfrm>
                <a:off x="-2928990" y="365095"/>
                <a:ext cx="285752"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a:t>Gold</a:t>
                </a:r>
              </a:p>
              <a:p>
                <a:r>
                  <a:rPr lang="en-GB" sz="1000"/>
                  <a:t>R:217</a:t>
                </a:r>
                <a:r>
                  <a:rPr lang="en-GB" sz="1000" baseline="0"/>
                  <a:t>  G:171  B:22</a:t>
                </a:r>
                <a:endParaRPr lang="en-US" sz="800"/>
              </a:p>
            </p:txBody>
          </p:sp>
        </p:grpSp>
        <p:grpSp>
          <p:nvGrpSpPr>
            <p:cNvPr id="66" name="Group 16"/>
            <p:cNvGrpSpPr/>
            <p:nvPr userDrawn="1"/>
          </p:nvGrpSpPr>
          <p:grpSpPr>
            <a:xfrm>
              <a:off x="-2982575" y="1277829"/>
              <a:ext cx="2863476" cy="307777"/>
              <a:chOff x="-2928990" y="63509"/>
              <a:chExt cx="2643206" cy="307777"/>
            </a:xfrm>
          </p:grpSpPr>
          <p:sp>
            <p:nvSpPr>
              <p:cNvPr id="102" name="Rectangle 17"/>
              <p:cNvSpPr/>
              <p:nvPr userDrawn="1"/>
            </p:nvSpPr>
            <p:spPr>
              <a:xfrm>
                <a:off x="-2928990" y="63509"/>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a:t>Mid blue</a:t>
                </a:r>
              </a:p>
              <a:p>
                <a:r>
                  <a:rPr lang="en-GB" sz="1000"/>
                  <a:t>R:64</a:t>
                </a:r>
                <a:r>
                  <a:rPr lang="en-GB" sz="1000" baseline="0"/>
                  <a:t>  G:150  B:184</a:t>
                </a:r>
                <a:endParaRPr lang="en-US" sz="1000"/>
              </a:p>
            </p:txBody>
          </p:sp>
        </p:grpSp>
        <p:sp>
          <p:nvSpPr>
            <p:cNvPr id="67" name="TextBox 66"/>
            <p:cNvSpPr txBox="1"/>
            <p:nvPr userDrawn="1"/>
          </p:nvSpPr>
          <p:spPr>
            <a:xfrm>
              <a:off x="-2982571" y="2122984"/>
              <a:ext cx="2399126" cy="153888"/>
            </a:xfrm>
            <a:prstGeom prst="rect">
              <a:avLst/>
            </a:prstGeom>
            <a:noFill/>
          </p:spPr>
          <p:txBody>
            <a:bodyPr wrap="square" lIns="0" tIns="0" rIns="0" bIns="0" rtlCol="0">
              <a:spAutoFit/>
            </a:bodyPr>
            <a:lstStyle/>
            <a:p>
              <a:r>
                <a:rPr lang="en-GB" sz="1000" b="1">
                  <a:solidFill>
                    <a:schemeClr val="accent1"/>
                  </a:solidFill>
                </a:rPr>
                <a:t>Secondary colour palette</a:t>
              </a:r>
              <a:endParaRPr lang="en-US" sz="1000" b="1">
                <a:solidFill>
                  <a:schemeClr val="accent1"/>
                </a:solidFill>
              </a:endParaRPr>
            </a:p>
          </p:txBody>
        </p:sp>
        <p:sp>
          <p:nvSpPr>
            <p:cNvPr id="68" name="TextBox 6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a:solidFill>
                    <a:schemeClr val="accent1"/>
                  </a:solidFill>
                </a:rPr>
                <a:t>Primary colour palette</a:t>
              </a:r>
              <a:endParaRPr lang="en-US" sz="1000" b="1">
                <a:solidFill>
                  <a:schemeClr val="accent1"/>
                </a:solidFill>
              </a:endParaRPr>
            </a:p>
          </p:txBody>
        </p:sp>
        <p:grpSp>
          <p:nvGrpSpPr>
            <p:cNvPr id="69" name="Group 24"/>
            <p:cNvGrpSpPr/>
            <p:nvPr userDrawn="1"/>
          </p:nvGrpSpPr>
          <p:grpSpPr>
            <a:xfrm>
              <a:off x="-2982575" y="1688965"/>
              <a:ext cx="2863476" cy="307777"/>
              <a:chOff x="-2928990" y="63509"/>
              <a:chExt cx="2643206" cy="307777"/>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userDrawn="1"/>
            </p:nvSpPr>
            <p:spPr>
              <a:xfrm>
                <a:off x="-2500362" y="63509"/>
                <a:ext cx="2214578" cy="307777"/>
              </a:xfrm>
              <a:prstGeom prst="rect">
                <a:avLst/>
              </a:prstGeom>
              <a:noFill/>
            </p:spPr>
            <p:txBody>
              <a:bodyPr wrap="square" lIns="0" tIns="0" rIns="0" bIns="0" rtlCol="0">
                <a:spAutoFit/>
              </a:bodyPr>
              <a:lstStyle/>
              <a:p>
                <a:r>
                  <a:rPr lang="en-GB" sz="1000"/>
                  <a:t>Light grey</a:t>
                </a:r>
              </a:p>
              <a:p>
                <a:r>
                  <a:rPr lang="en-GB" sz="1000"/>
                  <a:t>R:220</a:t>
                </a:r>
                <a:r>
                  <a:rPr lang="en-GB" sz="1000" baseline="0"/>
                  <a:t>  G:221  B:217</a:t>
                </a:r>
                <a:endParaRPr lang="en-US" sz="1000"/>
              </a:p>
            </p:txBody>
          </p:sp>
        </p:grpSp>
        <p:grpSp>
          <p:nvGrpSpPr>
            <p:cNvPr id="70" name="Group 27"/>
            <p:cNvGrpSpPr/>
            <p:nvPr userDrawn="1"/>
          </p:nvGrpSpPr>
          <p:grpSpPr>
            <a:xfrm>
              <a:off x="-2982575" y="2373330"/>
              <a:ext cx="2863476" cy="307777"/>
              <a:chOff x="-2928990" y="336738"/>
              <a:chExt cx="2643206" cy="307777"/>
            </a:xfrm>
          </p:grpSpPr>
          <p:sp>
            <p:nvSpPr>
              <p:cNvPr id="98" name="Rectangle 97"/>
              <p:cNvSpPr/>
              <p:nvPr userDrawn="1"/>
            </p:nvSpPr>
            <p:spPr>
              <a:xfrm>
                <a:off x="-2928990" y="33673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userDrawn="1"/>
            </p:nvSpPr>
            <p:spPr>
              <a:xfrm>
                <a:off x="-2500362" y="336738"/>
                <a:ext cx="2214578" cy="307777"/>
              </a:xfrm>
              <a:prstGeom prst="rect">
                <a:avLst/>
              </a:prstGeom>
              <a:noFill/>
            </p:spPr>
            <p:txBody>
              <a:bodyPr wrap="square" lIns="0" tIns="0" rIns="0" bIns="0" rtlCol="0">
                <a:spAutoFit/>
              </a:bodyPr>
              <a:lstStyle/>
              <a:p>
                <a:r>
                  <a:rPr lang="en-GB" sz="1000"/>
                  <a:t>Pea green</a:t>
                </a:r>
              </a:p>
              <a:p>
                <a:r>
                  <a:rPr lang="en-GB" sz="1000"/>
                  <a:t>R:121</a:t>
                </a:r>
                <a:r>
                  <a:rPr lang="en-GB" sz="1000" baseline="0"/>
                  <a:t>  G:163  B:42</a:t>
                </a:r>
                <a:endParaRPr lang="en-US" sz="1000"/>
              </a:p>
            </p:txBody>
          </p:sp>
        </p:grpSp>
        <p:grpSp>
          <p:nvGrpSpPr>
            <p:cNvPr id="71" name="Group 60"/>
            <p:cNvGrpSpPr/>
            <p:nvPr userDrawn="1"/>
          </p:nvGrpSpPr>
          <p:grpSpPr>
            <a:xfrm>
              <a:off x="-2982571" y="2784466"/>
              <a:ext cx="2863473" cy="307777"/>
              <a:chOff x="-2982571" y="2784466"/>
              <a:chExt cx="2863473" cy="307777"/>
            </a:xfrm>
          </p:grpSpPr>
          <p:sp>
            <p:nvSpPr>
              <p:cNvPr id="96" name="Rectangle 95"/>
              <p:cNvSpPr/>
              <p:nvPr userDrawn="1"/>
            </p:nvSpPr>
            <p:spPr>
              <a:xfrm>
                <a:off x="-2982571" y="278446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userDrawn="1"/>
            </p:nvSpPr>
            <p:spPr>
              <a:xfrm>
                <a:off x="-2518224" y="2784466"/>
                <a:ext cx="2399126" cy="307777"/>
              </a:xfrm>
              <a:prstGeom prst="rect">
                <a:avLst/>
              </a:prstGeom>
              <a:noFill/>
            </p:spPr>
            <p:txBody>
              <a:bodyPr wrap="square" lIns="0" tIns="0" rIns="0" bIns="0" rtlCol="0">
                <a:spAutoFit/>
              </a:bodyPr>
              <a:lstStyle/>
              <a:p>
                <a:r>
                  <a:rPr lang="en-GB" sz="1000"/>
                  <a:t>Forest green</a:t>
                </a:r>
              </a:p>
              <a:p>
                <a:r>
                  <a:rPr lang="en-GB" sz="1000"/>
                  <a:t>R:</a:t>
                </a:r>
                <a:r>
                  <a:rPr lang="en-GB" sz="1000" baseline="0"/>
                  <a:t>0 G:132  B:82</a:t>
                </a:r>
                <a:endParaRPr lang="en-US" sz="1000"/>
              </a:p>
            </p:txBody>
          </p:sp>
        </p:grpSp>
        <p:grpSp>
          <p:nvGrpSpPr>
            <p:cNvPr id="72" name="Group 33"/>
            <p:cNvGrpSpPr/>
            <p:nvPr userDrawn="1"/>
          </p:nvGrpSpPr>
          <p:grpSpPr>
            <a:xfrm>
              <a:off x="-2982575" y="3195602"/>
              <a:ext cx="2863476" cy="307777"/>
              <a:chOff x="-2928990" y="336738"/>
              <a:chExt cx="2643206" cy="307777"/>
            </a:xfrm>
          </p:grpSpPr>
          <p:sp>
            <p:nvSpPr>
              <p:cNvPr id="94" name="Rectangle 93"/>
              <p:cNvSpPr/>
              <p:nvPr userDrawn="1"/>
            </p:nvSpPr>
            <p:spPr>
              <a:xfrm>
                <a:off x="-2928990" y="33673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userDrawn="1"/>
            </p:nvSpPr>
            <p:spPr>
              <a:xfrm>
                <a:off x="-2500362" y="336738"/>
                <a:ext cx="2214578" cy="307777"/>
              </a:xfrm>
              <a:prstGeom prst="rect">
                <a:avLst/>
              </a:prstGeom>
              <a:noFill/>
            </p:spPr>
            <p:txBody>
              <a:bodyPr wrap="square" lIns="0" tIns="0" rIns="0" bIns="0" rtlCol="0">
                <a:spAutoFit/>
              </a:bodyPr>
              <a:lstStyle/>
              <a:p>
                <a:r>
                  <a:rPr lang="en-GB" sz="1000"/>
                  <a:t>Bottle green</a:t>
                </a:r>
              </a:p>
              <a:p>
                <a:r>
                  <a:rPr lang="en-GB" sz="1000"/>
                  <a:t>R:17</a:t>
                </a:r>
                <a:r>
                  <a:rPr lang="en-GB" sz="1000" baseline="0"/>
                  <a:t>  G:179  B:162</a:t>
                </a:r>
                <a:endParaRPr lang="en-US" sz="1000"/>
              </a:p>
            </p:txBody>
          </p:sp>
        </p:grpSp>
        <p:grpSp>
          <p:nvGrpSpPr>
            <p:cNvPr id="74" name="Group 63"/>
            <p:cNvGrpSpPr/>
            <p:nvPr userDrawn="1"/>
          </p:nvGrpSpPr>
          <p:grpSpPr>
            <a:xfrm>
              <a:off x="-2982571" y="3645024"/>
              <a:ext cx="2863473" cy="307777"/>
              <a:chOff x="-2982571" y="3645024"/>
              <a:chExt cx="2863473" cy="307777"/>
            </a:xfrm>
          </p:grpSpPr>
          <p:sp>
            <p:nvSpPr>
              <p:cNvPr id="90" name="Rectangle 89"/>
              <p:cNvSpPr/>
              <p:nvPr userDrawn="1"/>
            </p:nvSpPr>
            <p:spPr>
              <a:xfrm>
                <a:off x="-2982571" y="364502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userDrawn="1"/>
            </p:nvSpPr>
            <p:spPr>
              <a:xfrm>
                <a:off x="-2518224" y="3645024"/>
                <a:ext cx="2399126" cy="307777"/>
              </a:xfrm>
              <a:prstGeom prst="rect">
                <a:avLst/>
              </a:prstGeom>
              <a:noFill/>
            </p:spPr>
            <p:txBody>
              <a:bodyPr wrap="square" lIns="0" tIns="0" rIns="0" bIns="0" rtlCol="0">
                <a:spAutoFit/>
              </a:bodyPr>
              <a:lstStyle/>
              <a:p>
                <a:r>
                  <a:rPr lang="en-GB" sz="1000"/>
                  <a:t>Light blue</a:t>
                </a:r>
              </a:p>
              <a:p>
                <a:r>
                  <a:rPr lang="en-GB" sz="1000"/>
                  <a:t>R:124</a:t>
                </a:r>
                <a:r>
                  <a:rPr lang="en-GB" sz="1000" baseline="0"/>
                  <a:t>  G:179  B:225</a:t>
                </a:r>
                <a:endParaRPr lang="en-US" sz="1000"/>
              </a:p>
            </p:txBody>
          </p:sp>
        </p:grpSp>
        <p:grpSp>
          <p:nvGrpSpPr>
            <p:cNvPr id="75" name="Group 43"/>
            <p:cNvGrpSpPr/>
            <p:nvPr userDrawn="1"/>
          </p:nvGrpSpPr>
          <p:grpSpPr>
            <a:xfrm>
              <a:off x="-2982575" y="4056160"/>
              <a:ext cx="2863476" cy="307777"/>
              <a:chOff x="-2928990" y="-36112"/>
              <a:chExt cx="2643206" cy="307777"/>
            </a:xfrm>
          </p:grpSpPr>
          <p:sp>
            <p:nvSpPr>
              <p:cNvPr id="88" name="Rectangle 87"/>
              <p:cNvSpPr/>
              <p:nvPr userDrawn="1"/>
            </p:nvSpPr>
            <p:spPr>
              <a:xfrm>
                <a:off x="-2928990" y="-36112"/>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userDrawn="1"/>
            </p:nvSpPr>
            <p:spPr>
              <a:xfrm>
                <a:off x="-2500362" y="-36112"/>
                <a:ext cx="2214578" cy="307777"/>
              </a:xfrm>
              <a:prstGeom prst="rect">
                <a:avLst/>
              </a:prstGeom>
              <a:noFill/>
            </p:spPr>
            <p:txBody>
              <a:bodyPr wrap="square" lIns="0" tIns="0" rIns="0" bIns="0" rtlCol="0">
                <a:spAutoFit/>
              </a:bodyPr>
              <a:lstStyle/>
              <a:p>
                <a:r>
                  <a:rPr lang="en-GB" sz="1000"/>
                  <a:t>Violet</a:t>
                </a:r>
              </a:p>
              <a:p>
                <a:r>
                  <a:rPr lang="en-GB" sz="1000"/>
                  <a:t>R:128</a:t>
                </a:r>
                <a:r>
                  <a:rPr lang="en-GB" sz="1000" baseline="0"/>
                  <a:t>  G:118  B:207</a:t>
                </a:r>
                <a:endParaRPr lang="en-US" sz="1000"/>
              </a:p>
            </p:txBody>
          </p:sp>
        </p:grpSp>
        <p:grpSp>
          <p:nvGrpSpPr>
            <p:cNvPr id="76" name="Group 46"/>
            <p:cNvGrpSpPr/>
            <p:nvPr userDrawn="1"/>
          </p:nvGrpSpPr>
          <p:grpSpPr>
            <a:xfrm>
              <a:off x="-2982575" y="4467296"/>
              <a:ext cx="2863476" cy="307777"/>
              <a:chOff x="-2928990" y="-36112"/>
              <a:chExt cx="2643206" cy="307777"/>
            </a:xfrm>
          </p:grpSpPr>
          <p:sp>
            <p:nvSpPr>
              <p:cNvPr id="86" name="Rectangle 85"/>
              <p:cNvSpPr/>
              <p:nvPr userDrawn="1"/>
            </p:nvSpPr>
            <p:spPr>
              <a:xfrm>
                <a:off x="-2928990" y="-36112"/>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userDrawn="1"/>
            </p:nvSpPr>
            <p:spPr>
              <a:xfrm>
                <a:off x="-2500362" y="-36112"/>
                <a:ext cx="2214578" cy="307777"/>
              </a:xfrm>
              <a:prstGeom prst="rect">
                <a:avLst/>
              </a:prstGeom>
              <a:noFill/>
            </p:spPr>
            <p:txBody>
              <a:bodyPr wrap="square" lIns="0" tIns="0" rIns="0" bIns="0" rtlCol="0">
                <a:spAutoFit/>
              </a:bodyPr>
              <a:lstStyle/>
              <a:p>
                <a:r>
                  <a:rPr lang="en-GB" sz="1000"/>
                  <a:t>Purple</a:t>
                </a:r>
              </a:p>
              <a:p>
                <a:r>
                  <a:rPr lang="en-GB" sz="1000"/>
                  <a:t>R:143</a:t>
                </a:r>
                <a:r>
                  <a:rPr lang="en-GB" sz="1000" baseline="0"/>
                  <a:t>  G:70  B:147</a:t>
                </a:r>
                <a:endParaRPr lang="en-US" sz="1000"/>
              </a:p>
            </p:txBody>
          </p:sp>
        </p:grpSp>
        <p:grpSp>
          <p:nvGrpSpPr>
            <p:cNvPr id="77" name="Group 49"/>
            <p:cNvGrpSpPr/>
            <p:nvPr userDrawn="1"/>
          </p:nvGrpSpPr>
          <p:grpSpPr>
            <a:xfrm>
              <a:off x="-2982575" y="5713511"/>
              <a:ext cx="2863476" cy="307777"/>
              <a:chOff x="-2928990" y="798967"/>
              <a:chExt cx="2643206" cy="307777"/>
            </a:xfrm>
          </p:grpSpPr>
          <p:sp>
            <p:nvSpPr>
              <p:cNvPr id="84" name="Rectangle 83"/>
              <p:cNvSpPr/>
              <p:nvPr userDrawn="1"/>
            </p:nvSpPr>
            <p:spPr>
              <a:xfrm>
                <a:off x="-2928990" y="798967"/>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userDrawn="1"/>
            </p:nvSpPr>
            <p:spPr>
              <a:xfrm>
                <a:off x="-2500362" y="798967"/>
                <a:ext cx="2214578" cy="307777"/>
              </a:xfrm>
              <a:prstGeom prst="rect">
                <a:avLst/>
              </a:prstGeom>
              <a:noFill/>
            </p:spPr>
            <p:txBody>
              <a:bodyPr wrap="square" lIns="0" tIns="0" rIns="0" bIns="0" rtlCol="0">
                <a:spAutoFit/>
              </a:bodyPr>
              <a:lstStyle/>
              <a:p>
                <a:r>
                  <a:rPr lang="en-GB" sz="1000" err="1"/>
                  <a:t>Fuscia</a:t>
                </a:r>
                <a:endParaRPr lang="en-GB" sz="1000"/>
              </a:p>
              <a:p>
                <a:r>
                  <a:rPr lang="en-GB" sz="1000"/>
                  <a:t>R:233</a:t>
                </a:r>
                <a:r>
                  <a:rPr lang="en-GB" sz="1000" baseline="0"/>
                  <a:t>  G:69  B:140</a:t>
                </a:r>
                <a:endParaRPr lang="en-US" sz="1000"/>
              </a:p>
            </p:txBody>
          </p:sp>
        </p:grpSp>
        <p:grpSp>
          <p:nvGrpSpPr>
            <p:cNvPr id="78" name="Group 52"/>
            <p:cNvGrpSpPr/>
            <p:nvPr userDrawn="1"/>
          </p:nvGrpSpPr>
          <p:grpSpPr>
            <a:xfrm>
              <a:off x="-2982575" y="5281463"/>
              <a:ext cx="2863476" cy="307777"/>
              <a:chOff x="-2928990" y="-44217"/>
              <a:chExt cx="2643206" cy="307777"/>
            </a:xfrm>
          </p:grpSpPr>
          <p:sp>
            <p:nvSpPr>
              <p:cNvPr id="82" name="Rectangle 81"/>
              <p:cNvSpPr/>
              <p:nvPr userDrawn="1"/>
            </p:nvSpPr>
            <p:spPr>
              <a:xfrm>
                <a:off x="-2928990" y="-44217"/>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userDrawn="1"/>
            </p:nvSpPr>
            <p:spPr>
              <a:xfrm>
                <a:off x="-2500362" y="-44217"/>
                <a:ext cx="2214578" cy="307777"/>
              </a:xfrm>
              <a:prstGeom prst="rect">
                <a:avLst/>
              </a:prstGeom>
              <a:noFill/>
            </p:spPr>
            <p:txBody>
              <a:bodyPr wrap="square" lIns="0" tIns="0" rIns="0" bIns="0" rtlCol="0">
                <a:spAutoFit/>
              </a:bodyPr>
              <a:lstStyle/>
              <a:p>
                <a:r>
                  <a:rPr lang="en-GB" sz="1000"/>
                  <a:t>Red</a:t>
                </a:r>
              </a:p>
              <a:p>
                <a:r>
                  <a:rPr lang="en-GB" sz="1000"/>
                  <a:t>R:200</a:t>
                </a:r>
                <a:r>
                  <a:rPr lang="en-GB" sz="1000" baseline="0"/>
                  <a:t>  G:30  B:69</a:t>
                </a:r>
                <a:endParaRPr lang="en-US" sz="1000"/>
              </a:p>
            </p:txBody>
          </p:sp>
        </p:grpSp>
        <p:grpSp>
          <p:nvGrpSpPr>
            <p:cNvPr id="79" name="Group 55"/>
            <p:cNvGrpSpPr/>
            <p:nvPr userDrawn="1"/>
          </p:nvGrpSpPr>
          <p:grpSpPr>
            <a:xfrm>
              <a:off x="-2982575" y="6145559"/>
              <a:ext cx="2863476" cy="307777"/>
              <a:chOff x="-2928990" y="408746"/>
              <a:chExt cx="2643206" cy="307777"/>
            </a:xfrm>
          </p:grpSpPr>
          <p:sp>
            <p:nvSpPr>
              <p:cNvPr id="80" name="Rectangle 79"/>
              <p:cNvSpPr/>
              <p:nvPr userDrawn="1"/>
            </p:nvSpPr>
            <p:spPr>
              <a:xfrm>
                <a:off x="-2928990" y="408746"/>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userDrawn="1"/>
            </p:nvSpPr>
            <p:spPr>
              <a:xfrm>
                <a:off x="-2500362" y="408746"/>
                <a:ext cx="2214578" cy="307777"/>
              </a:xfrm>
              <a:prstGeom prst="rect">
                <a:avLst/>
              </a:prstGeom>
              <a:noFill/>
            </p:spPr>
            <p:txBody>
              <a:bodyPr wrap="square" lIns="0" tIns="0" rIns="0" bIns="0" rtlCol="0">
                <a:spAutoFit/>
              </a:bodyPr>
              <a:lstStyle/>
              <a:p>
                <a:r>
                  <a:rPr lang="en-GB" sz="1000"/>
                  <a:t>Orange</a:t>
                </a:r>
              </a:p>
              <a:p>
                <a:r>
                  <a:rPr lang="en-GB" sz="1000"/>
                  <a:t>R:238</a:t>
                </a:r>
                <a:r>
                  <a:rPr lang="en-GB" sz="1000" baseline="0"/>
                  <a:t>  G:116  B:29</a:t>
                </a:r>
                <a:endParaRPr lang="en-US" sz="1000"/>
              </a:p>
            </p:txBody>
          </p:sp>
        </p:grpSp>
      </p:grpSp>
      <p:sp>
        <p:nvSpPr>
          <p:cNvPr id="57" name="Rectangle 56">
            <a:extLst>
              <a:ext uri="{FF2B5EF4-FFF2-40B4-BE49-F238E27FC236}">
                <a16:creationId xmlns:a16="http://schemas.microsoft.com/office/drawing/2014/main" id="{13806877-BA01-4216-88CE-219A8CE4A280}"/>
              </a:ext>
            </a:extLst>
          </p:cNvPr>
          <p:cNvSpPr/>
          <p:nvPr userDrawn="1"/>
        </p:nvSpPr>
        <p:spPr>
          <a:xfrm>
            <a:off x="-2977008" y="4869160"/>
            <a:ext cx="309565" cy="285752"/>
          </a:xfrm>
          <a:prstGeom prst="rect">
            <a:avLst/>
          </a:prstGeom>
          <a:solidFill>
            <a:srgbClr val="952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A47EF7E-4961-40F5-A2E0-ED88A6A0CF09}"/>
              </a:ext>
            </a:extLst>
          </p:cNvPr>
          <p:cNvSpPr txBox="1"/>
          <p:nvPr userDrawn="1"/>
        </p:nvSpPr>
        <p:spPr>
          <a:xfrm>
            <a:off x="-2512661" y="4869160"/>
            <a:ext cx="2399129" cy="307777"/>
          </a:xfrm>
          <a:prstGeom prst="rect">
            <a:avLst/>
          </a:prstGeom>
          <a:noFill/>
        </p:spPr>
        <p:txBody>
          <a:bodyPr wrap="square" lIns="0" tIns="0" rIns="0" bIns="0" rtlCol="0">
            <a:spAutoFit/>
          </a:bodyPr>
          <a:lstStyle/>
          <a:p>
            <a:r>
              <a:rPr lang="en-GB" sz="1000"/>
              <a:t>Plum</a:t>
            </a:r>
          </a:p>
          <a:p>
            <a:r>
              <a:rPr lang="en-GB" sz="1000"/>
              <a:t>R:149</a:t>
            </a:r>
            <a:r>
              <a:rPr lang="en-GB" sz="1000" baseline="0"/>
              <a:t>  G:46  B:100</a:t>
            </a:r>
            <a:endParaRPr lang="en-US" sz="1000"/>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62" r:id="rId3"/>
    <p:sldLayoutId id="2147483670" r:id="rId4"/>
    <p:sldLayoutId id="2147483668" r:id="rId5"/>
    <p:sldLayoutId id="2147483669" r:id="rId6"/>
    <p:sldLayoutId id="2147483673" r:id="rId7"/>
    <p:sldLayoutId id="2147483675" r:id="rId8"/>
    <p:sldLayoutId id="2147483676" r:id="rId9"/>
    <p:sldLayoutId id="2147483674" r:id="rId10"/>
    <p:sldLayoutId id="2147483677" r:id="rId11"/>
    <p:sldLayoutId id="2147483650" r:id="rId12"/>
    <p:sldLayoutId id="2147483652" r:id="rId13"/>
    <p:sldLayoutId id="2147483653" r:id="rId14"/>
    <p:sldLayoutId id="2147483654" r:id="rId15"/>
    <p:sldLayoutId id="2147483655" r:id="rId16"/>
    <p:sldLayoutId id="2147483660" r:id="rId17"/>
    <p:sldLayoutId id="2147483678" r:id="rId18"/>
    <p:sldLayoutId id="2147483679" r:id="rId19"/>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24" algn="l" rtl="0" eaLnBrk="1" fontAlgn="base" hangingPunct="1">
        <a:spcBef>
          <a:spcPct val="0"/>
        </a:spcBef>
        <a:spcAft>
          <a:spcPct val="0"/>
        </a:spcAft>
        <a:defRPr sz="3200">
          <a:solidFill>
            <a:srgbClr val="D9AB16"/>
          </a:solidFill>
          <a:latin typeface="Arial" charset="0"/>
          <a:cs typeface="Arial" charset="0"/>
        </a:defRPr>
      </a:lvl6pPr>
      <a:lvl7pPr marL="914446" algn="l" rtl="0" eaLnBrk="1" fontAlgn="base" hangingPunct="1">
        <a:spcBef>
          <a:spcPct val="0"/>
        </a:spcBef>
        <a:spcAft>
          <a:spcPct val="0"/>
        </a:spcAft>
        <a:defRPr sz="3200">
          <a:solidFill>
            <a:srgbClr val="D9AB16"/>
          </a:solidFill>
          <a:latin typeface="Arial" charset="0"/>
          <a:cs typeface="Arial" charset="0"/>
        </a:defRPr>
      </a:lvl7pPr>
      <a:lvl8pPr marL="1371668" algn="l" rtl="0" eaLnBrk="1" fontAlgn="base" hangingPunct="1">
        <a:spcBef>
          <a:spcPct val="0"/>
        </a:spcBef>
        <a:spcAft>
          <a:spcPct val="0"/>
        </a:spcAft>
        <a:defRPr sz="3200">
          <a:solidFill>
            <a:srgbClr val="D9AB16"/>
          </a:solidFill>
          <a:latin typeface="Arial" charset="0"/>
          <a:cs typeface="Arial" charset="0"/>
        </a:defRPr>
      </a:lvl8pPr>
      <a:lvl9pPr marL="1828892" algn="l" rtl="0" eaLnBrk="1" fontAlgn="base" hangingPunct="1">
        <a:spcBef>
          <a:spcPct val="0"/>
        </a:spcBef>
        <a:spcAft>
          <a:spcPct val="0"/>
        </a:spcAft>
        <a:defRPr sz="3200">
          <a:solidFill>
            <a:srgbClr val="D9AB16"/>
          </a:solidFill>
          <a:latin typeface="Arial" charset="0"/>
          <a:cs typeface="Arial" charset="0"/>
        </a:defRPr>
      </a:lvl9pPr>
    </p:titleStyle>
    <p:bodyStyle>
      <a:lvl1pPr marL="269889" indent="-269889" algn="l" rtl="0" eaLnBrk="1" fontAlgn="base" hangingPunct="1">
        <a:spcBef>
          <a:spcPct val="50000"/>
        </a:spcBef>
        <a:spcAft>
          <a:spcPct val="0"/>
        </a:spcAft>
        <a:buClr>
          <a:schemeClr val="accent1"/>
        </a:buClr>
        <a:buChar char="•"/>
        <a:defRPr sz="2000">
          <a:solidFill>
            <a:srgbClr val="3F4548"/>
          </a:solidFill>
          <a:latin typeface="+mn-lt"/>
          <a:ea typeface="+mn-ea"/>
          <a:cs typeface="+mn-cs"/>
        </a:defRPr>
      </a:lvl1pPr>
      <a:lvl2pPr marL="717586" indent="-268301" algn="l" rtl="0" eaLnBrk="1" fontAlgn="base" hangingPunct="1">
        <a:spcBef>
          <a:spcPct val="50000"/>
        </a:spcBef>
        <a:spcAft>
          <a:spcPct val="0"/>
        </a:spcAft>
        <a:buClr>
          <a:schemeClr val="accent1"/>
        </a:buClr>
        <a:buChar char="–"/>
        <a:defRPr sz="1800">
          <a:solidFill>
            <a:srgbClr val="3F4548"/>
          </a:solidFill>
          <a:latin typeface="+mn-lt"/>
          <a:cs typeface="+mn-cs"/>
        </a:defRPr>
      </a:lvl2pPr>
      <a:lvl3pPr marL="1071617" indent="-174633" algn="l" rtl="0" eaLnBrk="1" fontAlgn="base" hangingPunct="1">
        <a:spcBef>
          <a:spcPct val="50000"/>
        </a:spcBef>
        <a:spcAft>
          <a:spcPct val="0"/>
        </a:spcAft>
        <a:buClr>
          <a:schemeClr val="accent1"/>
        </a:buClr>
        <a:buChar char="•"/>
        <a:defRPr sz="1600">
          <a:solidFill>
            <a:srgbClr val="3F4548"/>
          </a:solidFill>
          <a:latin typeface="+mn-lt"/>
          <a:cs typeface="+mn-cs"/>
        </a:defRPr>
      </a:lvl3pPr>
      <a:lvl4pPr marL="1433585" indent="-182573" algn="l" rtl="0" eaLnBrk="1" fontAlgn="base" hangingPunct="1">
        <a:spcBef>
          <a:spcPct val="50000"/>
        </a:spcBef>
        <a:spcAft>
          <a:spcPct val="0"/>
        </a:spcAft>
        <a:buClr>
          <a:schemeClr val="accent1"/>
        </a:buClr>
        <a:buChar char="–"/>
        <a:defRPr sz="1400">
          <a:solidFill>
            <a:srgbClr val="3F4548"/>
          </a:solidFill>
          <a:latin typeface="+mn-lt"/>
          <a:cs typeface="+mn-cs"/>
        </a:defRPr>
      </a:lvl4pPr>
      <a:lvl5pPr marL="1792377" indent="-176222" algn="l" rtl="0" eaLnBrk="1" fontAlgn="base" hangingPunct="1">
        <a:spcBef>
          <a:spcPct val="50000"/>
        </a:spcBef>
        <a:spcAft>
          <a:spcPct val="0"/>
        </a:spcAft>
        <a:buClr>
          <a:schemeClr val="accent1"/>
        </a:buClr>
        <a:buFont typeface="Arial" pitchFamily="34" charset="0"/>
        <a:buChar char="•"/>
        <a:defRPr sz="1200">
          <a:solidFill>
            <a:srgbClr val="3F4548"/>
          </a:solidFill>
          <a:latin typeface="+mn-lt"/>
          <a:cs typeface="+mn-cs"/>
        </a:defRPr>
      </a:lvl5pPr>
      <a:lvl6pPr marL="2249600" indent="-176222"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823" indent="-176222"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4046" indent="-176222"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269" indent="-176222"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838200" y="1825625"/>
            <a:ext cx="10515600" cy="423372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7" name="Picture 16">
            <a:extLst>
              <a:ext uri="{FF2B5EF4-FFF2-40B4-BE49-F238E27FC236}">
                <a16:creationId xmlns:a16="http://schemas.microsoft.com/office/drawing/2014/main" id="{342F200D-848E-FCA7-CEE7-C3A16BDD429D}"/>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9637812" y="6261477"/>
            <a:ext cx="1024765" cy="415972"/>
          </a:xfrm>
          <a:prstGeom prst="rect">
            <a:avLst/>
          </a:prstGeom>
        </p:spPr>
      </p:pic>
      <p:sp>
        <p:nvSpPr>
          <p:cNvPr id="18" name="Footer Placeholder 4">
            <a:extLst>
              <a:ext uri="{FF2B5EF4-FFF2-40B4-BE49-F238E27FC236}">
                <a16:creationId xmlns:a16="http://schemas.microsoft.com/office/drawing/2014/main" id="{BD97F80B-912B-9BAB-E4A2-3A8BC133603E}"/>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tx1"/>
                </a:solidFill>
              </a:defRPr>
            </a:lvl1pPr>
          </a:lstStyle>
          <a:p>
            <a:r>
              <a:rPr lang="en-GB"/>
              <a:t>Webinar - Actuarial Regulation</a:t>
            </a:r>
          </a:p>
        </p:txBody>
      </p:sp>
      <p:sp>
        <p:nvSpPr>
          <p:cNvPr id="19" name="Slide Number Placeholder 5">
            <a:extLst>
              <a:ext uri="{FF2B5EF4-FFF2-40B4-BE49-F238E27FC236}">
                <a16:creationId xmlns:a16="http://schemas.microsoft.com/office/drawing/2014/main" id="{0C107E2B-92C7-C410-9DB1-828DE7DBBB1A}"/>
              </a:ext>
            </a:extLst>
          </p:cNvPr>
          <p:cNvSpPr>
            <a:spLocks noGrp="1"/>
          </p:cNvSpPr>
          <p:nvPr>
            <p:ph type="sldNum" sz="quarter" idx="4"/>
          </p:nvPr>
        </p:nvSpPr>
        <p:spPr>
          <a:xfrm>
            <a:off x="10929883" y="6286900"/>
            <a:ext cx="397260" cy="365125"/>
          </a:xfrm>
          <a:prstGeom prst="rect">
            <a:avLst/>
          </a:prstGeom>
          <a:solidFill>
            <a:schemeClr val="tx1"/>
          </a:solidFill>
        </p:spPr>
        <p:txBody>
          <a:bodyPr vert="horz" lIns="91440" tIns="45720" rIns="91440" bIns="45720" rtlCol="0" anchor="ctr"/>
          <a:lstStyle>
            <a:lvl1pPr algn="ctr">
              <a:defRPr sz="900" b="1" i="0">
                <a:solidFill>
                  <a:schemeClr val="bg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20" name="Straight Connector 19">
            <a:extLst>
              <a:ext uri="{FF2B5EF4-FFF2-40B4-BE49-F238E27FC236}">
                <a16:creationId xmlns:a16="http://schemas.microsoft.com/office/drawing/2014/main" id="{98974C6E-57E6-DAC2-B12F-C7C5F8AA94F5}"/>
              </a:ext>
            </a:extLst>
          </p:cNvPr>
          <p:cNvCxnSpPr>
            <a:cxnSpLocks/>
          </p:cNvCxnSpPr>
          <p:nvPr userDrawn="1"/>
        </p:nvCxnSpPr>
        <p:spPr>
          <a:xfrm>
            <a:off x="10808924" y="6270568"/>
            <a:ext cx="0" cy="3977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0E9DA1-EA1C-F4E2-697B-CF7B512536B1}"/>
              </a:ext>
            </a:extLst>
          </p:cNvPr>
          <p:cNvCxnSpPr>
            <a:cxnSpLocks/>
          </p:cNvCxnSpPr>
          <p:nvPr userDrawn="1"/>
        </p:nvCxnSpPr>
        <p:spPr>
          <a:xfrm>
            <a:off x="9516761" y="6270568"/>
            <a:ext cx="0" cy="3977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54963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90" r:id="rId3"/>
    <p:sldLayoutId id="2147483901" r:id="rId4"/>
    <p:sldLayoutId id="2147483991" r:id="rId5"/>
  </p:sldLayoutIdLst>
  <p:hf hdr="0" dt="0"/>
  <p:txStyles>
    <p:titleStyle>
      <a:lvl1pPr algn="l" defTabSz="1219170" rtl="0" eaLnBrk="1" latinLnBrk="0" hangingPunct="1">
        <a:lnSpc>
          <a:spcPct val="90000"/>
        </a:lnSpc>
        <a:spcBef>
          <a:spcPct val="0"/>
        </a:spcBef>
        <a:buNone/>
        <a:defRPr sz="4400" b="1" i="0" kern="1200" spc="-150" baseline="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100000"/>
        </a:lnSpc>
        <a:spcBef>
          <a:spcPts val="1333"/>
        </a:spcBef>
        <a:buClr>
          <a:schemeClr val="accent1"/>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100000"/>
        </a:lnSpc>
        <a:spcBef>
          <a:spcPts val="667"/>
        </a:spcBef>
        <a:buClr>
          <a:schemeClr val="accent1"/>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100000"/>
        </a:lnSpc>
        <a:spcBef>
          <a:spcPts val="667"/>
        </a:spcBef>
        <a:buClr>
          <a:schemeClr val="accent1"/>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100000"/>
        </a:lnSpc>
        <a:spcBef>
          <a:spcPts val="667"/>
        </a:spcBef>
        <a:buClr>
          <a:schemeClr val="accent1"/>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100000"/>
        </a:lnSpc>
        <a:spcBef>
          <a:spcPts val="667"/>
        </a:spcBef>
        <a:buClr>
          <a:schemeClr val="accent1"/>
        </a:buClr>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0543F52-627D-5B6C-1074-7FB555DAF8A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9" name="Text Placeholder 2">
            <a:extLst>
              <a:ext uri="{FF2B5EF4-FFF2-40B4-BE49-F238E27FC236}">
                <a16:creationId xmlns:a16="http://schemas.microsoft.com/office/drawing/2014/main" id="{08AE698D-B081-FEDE-ECC0-108CB7799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a:extLst>
              <a:ext uri="{FF2B5EF4-FFF2-40B4-BE49-F238E27FC236}">
                <a16:creationId xmlns:a16="http://schemas.microsoft.com/office/drawing/2014/main" id="{B69FFDAE-5E34-C8CB-FFDB-013BC624F16F}"/>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p:blipFill>
        <p:spPr>
          <a:xfrm>
            <a:off x="9637812" y="6261477"/>
            <a:ext cx="1024765" cy="415972"/>
          </a:xfrm>
          <a:prstGeom prst="rect">
            <a:avLst/>
          </a:prstGeom>
        </p:spPr>
      </p:pic>
      <p:sp>
        <p:nvSpPr>
          <p:cNvPr id="11" name="Footer Placeholder 4">
            <a:extLst>
              <a:ext uri="{FF2B5EF4-FFF2-40B4-BE49-F238E27FC236}">
                <a16:creationId xmlns:a16="http://schemas.microsoft.com/office/drawing/2014/main" id="{C55A6B5A-B978-9EED-BA76-ECB93F9C1950}"/>
              </a:ext>
            </a:extLst>
          </p:cNvPr>
          <p:cNvSpPr>
            <a:spLocks noGrp="1"/>
          </p:cNvSpPr>
          <p:nvPr>
            <p:ph type="ftr" sz="quarter" idx="3"/>
          </p:nvPr>
        </p:nvSpPr>
        <p:spPr>
          <a:xfrm>
            <a:off x="838200" y="6286900"/>
            <a:ext cx="8526074" cy="365125"/>
          </a:xfrm>
          <a:prstGeom prst="rect">
            <a:avLst/>
          </a:prstGeom>
        </p:spPr>
        <p:txBody>
          <a:bodyPr vert="horz" lIns="91440" tIns="45720" rIns="91440" bIns="45720" rtlCol="0" anchor="ctr"/>
          <a:lstStyle>
            <a:lvl1pPr algn="r">
              <a:defRPr sz="1200">
                <a:solidFill>
                  <a:schemeClr val="tx1"/>
                </a:solidFill>
              </a:defRPr>
            </a:lvl1pPr>
          </a:lstStyle>
          <a:p>
            <a:r>
              <a:rPr lang="en-GB"/>
              <a:t>Webinar - Actuarial Regulation</a:t>
            </a:r>
          </a:p>
        </p:txBody>
      </p:sp>
      <p:sp>
        <p:nvSpPr>
          <p:cNvPr id="12" name="Slide Number Placeholder 5">
            <a:extLst>
              <a:ext uri="{FF2B5EF4-FFF2-40B4-BE49-F238E27FC236}">
                <a16:creationId xmlns:a16="http://schemas.microsoft.com/office/drawing/2014/main" id="{31541077-E25E-9FC7-6B3E-FCDB376E6D9C}"/>
              </a:ext>
            </a:extLst>
          </p:cNvPr>
          <p:cNvSpPr>
            <a:spLocks noGrp="1"/>
          </p:cNvSpPr>
          <p:nvPr>
            <p:ph type="sldNum" sz="quarter" idx="4"/>
          </p:nvPr>
        </p:nvSpPr>
        <p:spPr>
          <a:xfrm>
            <a:off x="10929883" y="6286900"/>
            <a:ext cx="397260" cy="365125"/>
          </a:xfrm>
          <a:prstGeom prst="rect">
            <a:avLst/>
          </a:prstGeom>
          <a:solidFill>
            <a:schemeClr val="tx1"/>
          </a:solidFill>
        </p:spPr>
        <p:txBody>
          <a:bodyPr vert="horz" lIns="91440" tIns="45720" rIns="91440" bIns="45720" rtlCol="0" anchor="ctr"/>
          <a:lstStyle>
            <a:lvl1pPr algn="ctr">
              <a:defRPr sz="900" b="1" i="0">
                <a:solidFill>
                  <a:schemeClr val="bg1"/>
                </a:solidFill>
                <a:latin typeface="Arial" panose="020B0604020202020204" pitchFamily="34" charset="0"/>
                <a:cs typeface="Arial" panose="020B0604020202020204" pitchFamily="34" charset="0"/>
              </a:defRPr>
            </a:lvl1pPr>
          </a:lstStyle>
          <a:p>
            <a:fld id="{40FC62D0-A2F2-4BF8-8DAC-E86C11000EC3}" type="slidenum">
              <a:rPr lang="en-GB" smtClean="0"/>
              <a:pPr/>
              <a:t>‹#›</a:t>
            </a:fld>
            <a:endParaRPr lang="en-GB"/>
          </a:p>
        </p:txBody>
      </p:sp>
      <p:cxnSp>
        <p:nvCxnSpPr>
          <p:cNvPr id="13" name="Straight Connector 12">
            <a:extLst>
              <a:ext uri="{FF2B5EF4-FFF2-40B4-BE49-F238E27FC236}">
                <a16:creationId xmlns:a16="http://schemas.microsoft.com/office/drawing/2014/main" id="{1F45A21E-83F8-AC49-450F-A90E47AC8C56}"/>
              </a:ext>
            </a:extLst>
          </p:cNvPr>
          <p:cNvCxnSpPr>
            <a:cxnSpLocks/>
          </p:cNvCxnSpPr>
          <p:nvPr userDrawn="1"/>
        </p:nvCxnSpPr>
        <p:spPr>
          <a:xfrm>
            <a:off x="10808924" y="6270568"/>
            <a:ext cx="0" cy="3977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3C23A5-0A1D-95D3-04A8-7DF385EA67D5}"/>
              </a:ext>
            </a:extLst>
          </p:cNvPr>
          <p:cNvCxnSpPr>
            <a:cxnSpLocks/>
          </p:cNvCxnSpPr>
          <p:nvPr userDrawn="1"/>
        </p:nvCxnSpPr>
        <p:spPr>
          <a:xfrm>
            <a:off x="9516761" y="6270568"/>
            <a:ext cx="0" cy="3977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26109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Lst>
  <p:hf hdr="0" dt="0"/>
  <p:txStyles>
    <p:titleStyle>
      <a:lvl1pPr algn="l" defTabSz="1219170" rtl="0" eaLnBrk="1" latinLnBrk="0" hangingPunct="1">
        <a:lnSpc>
          <a:spcPct val="90000"/>
        </a:lnSpc>
        <a:spcBef>
          <a:spcPct val="0"/>
        </a:spcBef>
        <a:buNone/>
        <a:defRPr sz="4400" b="1" i="0" kern="1200" spc="-150" baseline="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100000"/>
        </a:lnSpc>
        <a:spcBef>
          <a:spcPts val="1333"/>
        </a:spcBef>
        <a:buClr>
          <a:schemeClr val="accent3"/>
        </a:buClr>
        <a:buFont typeface="Arial" panose="020B0604020202020204" pitchFamily="34" charset="0"/>
        <a:buChar char="•"/>
        <a:defRPr sz="2600" b="0" i="0" kern="1200">
          <a:solidFill>
            <a:schemeClr val="tx1"/>
          </a:solidFill>
          <a:latin typeface="Arial Light" pitchFamily="2" charset="77"/>
          <a:ea typeface="+mn-ea"/>
          <a:cs typeface="Arial" panose="020B0604020202020204" pitchFamily="34" charset="0"/>
        </a:defRPr>
      </a:lvl1pPr>
      <a:lvl2pPr marL="914377" indent="-304792" algn="l" defTabSz="1219170" rtl="0" eaLnBrk="1" latinLnBrk="0" hangingPunct="1">
        <a:lnSpc>
          <a:spcPct val="100000"/>
        </a:lnSpc>
        <a:spcBef>
          <a:spcPts val="667"/>
        </a:spcBef>
        <a:buClr>
          <a:schemeClr val="accent3"/>
        </a:buClr>
        <a:buFont typeface="Arial" panose="020B0604020202020204" pitchFamily="34" charset="0"/>
        <a:buChar char="•"/>
        <a:defRPr sz="2600" b="0" i="0" kern="1200">
          <a:solidFill>
            <a:schemeClr val="tx1"/>
          </a:solidFill>
          <a:latin typeface="Arial Light" pitchFamily="2" charset="77"/>
          <a:ea typeface="+mn-ea"/>
          <a:cs typeface="Arial" panose="020B0604020202020204" pitchFamily="34" charset="0"/>
        </a:defRPr>
      </a:lvl2pPr>
      <a:lvl3pPr marL="1523962" indent="-304792" algn="l" defTabSz="1219170" rtl="0" eaLnBrk="1" latinLnBrk="0" hangingPunct="1">
        <a:lnSpc>
          <a:spcPct val="100000"/>
        </a:lnSpc>
        <a:spcBef>
          <a:spcPts val="667"/>
        </a:spcBef>
        <a:buClr>
          <a:schemeClr val="accent3"/>
        </a:buClr>
        <a:buFont typeface="Arial" panose="020B0604020202020204" pitchFamily="34" charset="0"/>
        <a:buChar char="•"/>
        <a:defRPr sz="2600" b="0" i="0" kern="1200">
          <a:solidFill>
            <a:schemeClr val="tx1"/>
          </a:solidFill>
          <a:latin typeface="Arial Light" pitchFamily="2" charset="77"/>
          <a:ea typeface="+mn-ea"/>
          <a:cs typeface="Arial" panose="020B0604020202020204" pitchFamily="34" charset="0"/>
        </a:defRPr>
      </a:lvl3pPr>
      <a:lvl4pPr marL="2133547" indent="-304792" algn="l" defTabSz="1219170" rtl="0" eaLnBrk="1" latinLnBrk="0" hangingPunct="1">
        <a:lnSpc>
          <a:spcPct val="100000"/>
        </a:lnSpc>
        <a:spcBef>
          <a:spcPts val="667"/>
        </a:spcBef>
        <a:buClr>
          <a:schemeClr val="accent3"/>
        </a:buClr>
        <a:buFont typeface="Arial" panose="020B0604020202020204" pitchFamily="34" charset="0"/>
        <a:buChar char="•"/>
        <a:defRPr sz="2600" b="0" i="0" kern="1200">
          <a:solidFill>
            <a:schemeClr val="tx1"/>
          </a:solidFill>
          <a:latin typeface="Arial Light" pitchFamily="2" charset="77"/>
          <a:ea typeface="+mn-ea"/>
          <a:cs typeface="Arial" panose="020B0604020202020204" pitchFamily="34" charset="0"/>
        </a:defRPr>
      </a:lvl4pPr>
      <a:lvl5pPr marL="2743131" indent="-304792" algn="l" defTabSz="1219170" rtl="0" eaLnBrk="1" latinLnBrk="0" hangingPunct="1">
        <a:lnSpc>
          <a:spcPct val="100000"/>
        </a:lnSpc>
        <a:spcBef>
          <a:spcPts val="667"/>
        </a:spcBef>
        <a:buClr>
          <a:schemeClr val="accent3"/>
        </a:buClr>
        <a:buFont typeface="Arial" panose="020B0604020202020204" pitchFamily="34" charset="0"/>
        <a:buChar char="•"/>
        <a:defRPr sz="2600" b="0" i="0" kern="1200">
          <a:solidFill>
            <a:schemeClr val="tx1"/>
          </a:solidFill>
          <a:latin typeface="Arial Light" pitchFamily="2" charset="77"/>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E6E1-42FC-41A8-94FC-BE66C671C37A}"/>
              </a:ext>
            </a:extLst>
          </p:cNvPr>
          <p:cNvSpPr>
            <a:spLocks noGrp="1"/>
          </p:cNvSpPr>
          <p:nvPr>
            <p:ph type="ctrTitle"/>
          </p:nvPr>
        </p:nvSpPr>
        <p:spPr>
          <a:xfrm>
            <a:off x="527051" y="2133608"/>
            <a:ext cx="11137894" cy="1295399"/>
          </a:xfrm>
        </p:spPr>
        <p:txBody>
          <a:bodyPr/>
          <a:lstStyle/>
          <a:p>
            <a:r>
              <a:rPr lang="en-GB">
                <a:solidFill>
                  <a:schemeClr val="bg1"/>
                </a:solidFill>
              </a:rPr>
              <a:t>Changes to the Actuaries’ Code</a:t>
            </a:r>
          </a:p>
        </p:txBody>
      </p:sp>
      <p:sp>
        <p:nvSpPr>
          <p:cNvPr id="3" name="Subtitle 2">
            <a:extLst>
              <a:ext uri="{FF2B5EF4-FFF2-40B4-BE49-F238E27FC236}">
                <a16:creationId xmlns:a16="http://schemas.microsoft.com/office/drawing/2014/main" id="{B8BBBD96-1DEA-48D4-81B7-3750001617A7}"/>
              </a:ext>
            </a:extLst>
          </p:cNvPr>
          <p:cNvSpPr>
            <a:spLocks noGrp="1"/>
          </p:cNvSpPr>
          <p:nvPr>
            <p:ph type="subTitle" idx="1"/>
          </p:nvPr>
        </p:nvSpPr>
        <p:spPr/>
        <p:txBody>
          <a:bodyPr/>
          <a:lstStyle/>
          <a:p>
            <a:r>
              <a:rPr lang="en-GB"/>
              <a:t>Webinar for Members </a:t>
            </a:r>
          </a:p>
          <a:p>
            <a:r>
              <a:rPr lang="en-GB" sz="1800"/>
              <a:t>September 2025</a:t>
            </a:r>
          </a:p>
        </p:txBody>
      </p:sp>
      <p:sp>
        <p:nvSpPr>
          <p:cNvPr id="4" name="Date Placeholder 3">
            <a:extLst>
              <a:ext uri="{FF2B5EF4-FFF2-40B4-BE49-F238E27FC236}">
                <a16:creationId xmlns:a16="http://schemas.microsoft.com/office/drawing/2014/main" id="{B8DD4950-7D31-404C-B2DF-96B45938A6A0}"/>
              </a:ext>
            </a:extLst>
          </p:cNvPr>
          <p:cNvSpPr>
            <a:spLocks noGrp="1"/>
          </p:cNvSpPr>
          <p:nvPr>
            <p:ph type="dt" sz="half" idx="2"/>
          </p:nvPr>
        </p:nvSpPr>
        <p:spPr/>
        <p:txBody>
          <a:bodyPr/>
          <a:lstStyle/>
          <a:p>
            <a:fld id="{1744C141-B97D-4979-AB76-E8E6AB76C28B}" type="datetime4">
              <a:rPr lang="en-GB" smtClean="0"/>
              <a:pPr/>
              <a:t>11 September 2025</a:t>
            </a:fld>
            <a:endParaRPr lang="en-GB"/>
          </a:p>
        </p:txBody>
      </p:sp>
    </p:spTree>
    <p:extLst>
      <p:ext uri="{BB962C8B-B14F-4D97-AF65-F5344CB8AC3E}">
        <p14:creationId xmlns:p14="http://schemas.microsoft.com/office/powerpoint/2010/main" val="334437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a:extLst>
            <a:ext uri="{FF2B5EF4-FFF2-40B4-BE49-F238E27FC236}">
              <a16:creationId xmlns:a16="http://schemas.microsoft.com/office/drawing/2014/main" id="{0DE8CAD5-DCE0-EA1E-B4D1-DBE3EB07B72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A63DCD-CDBE-FC46-A2C5-5114AF8ED6E8}"/>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GB"/>
              <a:t>Webinar - Actuarial Regulation</a:t>
            </a:r>
          </a:p>
        </p:txBody>
      </p:sp>
      <p:sp>
        <p:nvSpPr>
          <p:cNvPr id="3" name="Slide Number Placeholder 2">
            <a:extLst>
              <a:ext uri="{FF2B5EF4-FFF2-40B4-BE49-F238E27FC236}">
                <a16:creationId xmlns:a16="http://schemas.microsoft.com/office/drawing/2014/main" id="{D520D6E7-1A8B-6873-4217-2B04C155F851}"/>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10</a:t>
            </a:fld>
            <a:endParaRPr lang="en-GB"/>
          </a:p>
        </p:txBody>
      </p:sp>
      <p:sp>
        <p:nvSpPr>
          <p:cNvPr id="4" name="TextBox 3">
            <a:extLst>
              <a:ext uri="{FF2B5EF4-FFF2-40B4-BE49-F238E27FC236}">
                <a16:creationId xmlns:a16="http://schemas.microsoft.com/office/drawing/2014/main" id="{09A48409-4BC3-438A-470D-1C522AB40C40}"/>
              </a:ext>
            </a:extLst>
          </p:cNvPr>
          <p:cNvSpPr txBox="1"/>
          <p:nvPr/>
        </p:nvSpPr>
        <p:spPr>
          <a:xfrm>
            <a:off x="3313588" y="928741"/>
            <a:ext cx="8025845" cy="5486117"/>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r>
              <a:rPr lang="en-GB" sz="1800" b="1">
                <a:solidFill>
                  <a:schemeClr val="bg1"/>
                </a:solidFill>
                <a:latin typeface="Arial"/>
                <a:cs typeface="Arial"/>
              </a:rPr>
              <a:t>Speaking up</a:t>
            </a:r>
            <a:endParaRPr lang="en-US" sz="1800">
              <a:solidFill>
                <a:schemeClr val="bg1"/>
              </a:solidFill>
              <a:latin typeface="Arial"/>
              <a:cs typeface="Arial"/>
            </a:endParaRPr>
          </a:p>
          <a:p>
            <a:pPr>
              <a:lnSpc>
                <a:spcPct val="150000"/>
              </a:lnSpc>
              <a:spcBef>
                <a:spcPts val="600"/>
              </a:spcBef>
              <a:spcAft>
                <a:spcPts val="600"/>
              </a:spcAft>
            </a:pPr>
            <a:r>
              <a:rPr lang="en-GB" sz="1800">
                <a:solidFill>
                  <a:schemeClr val="bg1"/>
                </a:solidFill>
                <a:latin typeface="Arial"/>
                <a:cs typeface="Arial"/>
              </a:rPr>
              <a:t>5.2  Members should speak up if they believe that others are being treated   unfairly or excluded unreasonably.</a:t>
            </a:r>
            <a:endParaRPr lang="en-GB" sz="1800">
              <a:solidFill>
                <a:schemeClr val="bg1"/>
              </a:solidFill>
              <a:cs typeface="Arial"/>
            </a:endParaRPr>
          </a:p>
          <a:p>
            <a:pPr>
              <a:lnSpc>
                <a:spcPct val="150000"/>
              </a:lnSpc>
              <a:spcBef>
                <a:spcPts val="600"/>
              </a:spcBef>
              <a:spcAft>
                <a:spcPts val="600"/>
              </a:spcAft>
            </a:pPr>
            <a:endParaRPr lang="en-GB" sz="1200" i="1">
              <a:solidFill>
                <a:schemeClr val="bg1"/>
              </a:solidFill>
              <a:latin typeface="Arial"/>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New requirement</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Builds upon the general requirement for members to speak up </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Specific requirement in relation to others being treated unfairly or excluded unreasonably</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A 'should' requirement rather than a 'must'</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Requires judgement – like speaking up more widely </a:t>
            </a:r>
          </a:p>
          <a:p>
            <a:pPr>
              <a:spcAft>
                <a:spcPts val="375"/>
              </a:spcAft>
            </a:pPr>
            <a:endParaRPr lang="en-GB" sz="1800">
              <a:solidFill>
                <a:schemeClr val="bg1"/>
              </a:solidFill>
              <a:latin typeface="Arial Light" pitchFamily="2" charset="77"/>
              <a:ea typeface="Times New Roman" panose="02020603050405020304" pitchFamily="18" charset="0"/>
              <a:cs typeface="Arial" panose="020B0604020202020204" pitchFamily="34" charset="0"/>
            </a:endParaRPr>
          </a:p>
        </p:txBody>
      </p:sp>
      <p:sp>
        <p:nvSpPr>
          <p:cNvPr id="5" name="Title 11">
            <a:extLst>
              <a:ext uri="{FF2B5EF4-FFF2-40B4-BE49-F238E27FC236}">
                <a16:creationId xmlns:a16="http://schemas.microsoft.com/office/drawing/2014/main" id="{0D639E00-198F-B832-898B-C28E62DD04A8}"/>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Speaking Up Principle: new 5.2</a:t>
            </a:r>
            <a:endParaRPr lang="en-GB" sz="3000" b="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7ED6CBAB-32D5-C725-088D-DF6D799C55F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EBF32678-D6A9-72F8-3D23-5B97359E994E}"/>
              </a:ext>
            </a:extLst>
          </p:cNvPr>
          <p:cNvPicPr>
            <a:picLocks noChangeAspect="1"/>
          </p:cNvPicPr>
          <p:nvPr/>
        </p:nvPicPr>
        <p:blipFill>
          <a:blip r:embed="rId3"/>
          <a:srcRect t="33906"/>
          <a:stretch/>
        </p:blipFill>
        <p:spPr>
          <a:xfrm>
            <a:off x="10291128" y="12286"/>
            <a:ext cx="1277509" cy="365126"/>
          </a:xfrm>
          <a:prstGeom prst="rect">
            <a:avLst/>
          </a:prstGeom>
        </p:spPr>
      </p:pic>
    </p:spTree>
    <p:extLst>
      <p:ext uri="{BB962C8B-B14F-4D97-AF65-F5344CB8AC3E}">
        <p14:creationId xmlns:p14="http://schemas.microsoft.com/office/powerpoint/2010/main" val="339041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26C96DB-15B3-4ACB-AF52-FAA4DA231C48}"/>
              </a:ext>
            </a:extLst>
          </p:cNvPr>
          <p:cNvSpPr>
            <a:spLocks noGrp="1"/>
          </p:cNvSpPr>
          <p:nvPr>
            <p:ph type="dt" sz="half" idx="10"/>
          </p:nvPr>
        </p:nvSpPr>
        <p:spPr>
          <a:xfrm>
            <a:off x="527054" y="6410325"/>
            <a:ext cx="2688166" cy="331788"/>
          </a:xfrm>
        </p:spPr>
        <p:txBody>
          <a:bodyPr/>
          <a:lstStyle/>
          <a:p>
            <a:r>
              <a:rPr lang="en-GB"/>
              <a:t>	</a:t>
            </a:r>
          </a:p>
        </p:txBody>
      </p:sp>
      <p:sp>
        <p:nvSpPr>
          <p:cNvPr id="5" name="Slide Number Placeholder 4">
            <a:extLst>
              <a:ext uri="{FF2B5EF4-FFF2-40B4-BE49-F238E27FC236}">
                <a16:creationId xmlns:a16="http://schemas.microsoft.com/office/drawing/2014/main" id="{02AF3F15-2E6E-4262-A050-4183E7C5B1BD}"/>
              </a:ext>
            </a:extLst>
          </p:cNvPr>
          <p:cNvSpPr>
            <a:spLocks noGrp="1"/>
          </p:cNvSpPr>
          <p:nvPr>
            <p:ph type="sldNum" sz="quarter" idx="12"/>
          </p:nvPr>
        </p:nvSpPr>
        <p:spPr>
          <a:xfrm>
            <a:off x="10801353" y="6402396"/>
            <a:ext cx="863600" cy="339725"/>
          </a:xfrm>
        </p:spPr>
        <p:txBody>
          <a:bodyPr/>
          <a:lstStyle/>
          <a:p>
            <a:fld id="{FE8DA6AF-1811-4E27-A96F-54109F1D0275}" type="slidenum">
              <a:rPr lang="en-GB" smtClean="0"/>
              <a:pPr/>
              <a:t>11</a:t>
            </a:fld>
            <a:endParaRPr lang="en-GB"/>
          </a:p>
        </p:txBody>
      </p:sp>
      <p:sp>
        <p:nvSpPr>
          <p:cNvPr id="8" name="Title 1">
            <a:extLst>
              <a:ext uri="{FF2B5EF4-FFF2-40B4-BE49-F238E27FC236}">
                <a16:creationId xmlns:a16="http://schemas.microsoft.com/office/drawing/2014/main" id="{B586DC9F-D7D3-719C-E43F-89F9FD58BBB3}"/>
              </a:ext>
            </a:extLst>
          </p:cNvPr>
          <p:cNvSpPr txBox="1">
            <a:spLocks/>
          </p:cNvSpPr>
          <p:nvPr/>
        </p:nvSpPr>
        <p:spPr bwMode="auto">
          <a:xfrm>
            <a:off x="434527" y="167142"/>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24" algn="l" rtl="0" eaLnBrk="1" fontAlgn="base" hangingPunct="1">
              <a:spcBef>
                <a:spcPct val="0"/>
              </a:spcBef>
              <a:spcAft>
                <a:spcPct val="0"/>
              </a:spcAft>
              <a:defRPr sz="3200">
                <a:solidFill>
                  <a:srgbClr val="D9AB16"/>
                </a:solidFill>
                <a:latin typeface="Arial" charset="0"/>
                <a:cs typeface="Arial" charset="0"/>
              </a:defRPr>
            </a:lvl6pPr>
            <a:lvl7pPr marL="914446" algn="l" rtl="0" eaLnBrk="1" fontAlgn="base" hangingPunct="1">
              <a:spcBef>
                <a:spcPct val="0"/>
              </a:spcBef>
              <a:spcAft>
                <a:spcPct val="0"/>
              </a:spcAft>
              <a:defRPr sz="3200">
                <a:solidFill>
                  <a:srgbClr val="D9AB16"/>
                </a:solidFill>
                <a:latin typeface="Arial" charset="0"/>
                <a:cs typeface="Arial" charset="0"/>
              </a:defRPr>
            </a:lvl7pPr>
            <a:lvl8pPr marL="1371668" algn="l" rtl="0" eaLnBrk="1" fontAlgn="base" hangingPunct="1">
              <a:spcBef>
                <a:spcPct val="0"/>
              </a:spcBef>
              <a:spcAft>
                <a:spcPct val="0"/>
              </a:spcAft>
              <a:defRPr sz="3200">
                <a:solidFill>
                  <a:srgbClr val="D9AB16"/>
                </a:solidFill>
                <a:latin typeface="Arial" charset="0"/>
                <a:cs typeface="Arial" charset="0"/>
              </a:defRPr>
            </a:lvl8pPr>
            <a:lvl9pPr marL="1828892" algn="l" rtl="0" eaLnBrk="1" fontAlgn="base" hangingPunct="1">
              <a:spcBef>
                <a:spcPct val="0"/>
              </a:spcBef>
              <a:spcAft>
                <a:spcPct val="0"/>
              </a:spcAft>
              <a:defRPr sz="3200">
                <a:solidFill>
                  <a:srgbClr val="D9AB16"/>
                </a:solidFill>
                <a:latin typeface="Arial" charset="0"/>
                <a:cs typeface="Arial" charset="0"/>
              </a:defRPr>
            </a:lvl9pPr>
          </a:lstStyle>
          <a:p>
            <a:r>
              <a:rPr lang="en-GB" kern="0"/>
              <a:t>Changes to the Speaking up Principle</a:t>
            </a:r>
          </a:p>
        </p:txBody>
      </p:sp>
      <p:sp>
        <p:nvSpPr>
          <p:cNvPr id="12" name="Content Placeholder 11">
            <a:extLst>
              <a:ext uri="{FF2B5EF4-FFF2-40B4-BE49-F238E27FC236}">
                <a16:creationId xmlns:a16="http://schemas.microsoft.com/office/drawing/2014/main" id="{FEE3909C-4C2A-12AA-F644-D3B85CCA3BB2}"/>
              </a:ext>
            </a:extLst>
          </p:cNvPr>
          <p:cNvSpPr>
            <a:spLocks noGrp="1"/>
          </p:cNvSpPr>
          <p:nvPr>
            <p:ph idx="1"/>
          </p:nvPr>
        </p:nvSpPr>
        <p:spPr>
          <a:xfrm>
            <a:off x="434527" y="1108869"/>
            <a:ext cx="11055349" cy="4640262"/>
          </a:xfrm>
        </p:spPr>
        <p:txBody>
          <a:bodyPr/>
          <a:lstStyle/>
          <a:p>
            <a:pPr marL="0" indent="0">
              <a:lnSpc>
                <a:spcPct val="150000"/>
              </a:lnSpc>
              <a:spcBef>
                <a:spcPts val="600"/>
              </a:spcBef>
              <a:spcAft>
                <a:spcPts val="600"/>
              </a:spcAft>
              <a:buNone/>
            </a:pPr>
            <a:r>
              <a:rPr lang="en-GB" b="1">
                <a:solidFill>
                  <a:schemeClr val="accent2"/>
                </a:solidFill>
              </a:rPr>
              <a:t>Speaking up</a:t>
            </a:r>
          </a:p>
          <a:p>
            <a:pPr marL="0" indent="0">
              <a:lnSpc>
                <a:spcPct val="150000"/>
              </a:lnSpc>
              <a:spcBef>
                <a:spcPts val="600"/>
              </a:spcBef>
              <a:spcAft>
                <a:spcPts val="600"/>
              </a:spcAft>
              <a:buNone/>
            </a:pPr>
            <a:r>
              <a:rPr lang="en-GB" sz="1200">
                <a:solidFill>
                  <a:schemeClr val="tx1"/>
                </a:solidFill>
              </a:rPr>
              <a:t>5	</a:t>
            </a:r>
            <a:r>
              <a:rPr lang="en-GB" sz="1200" i="1">
                <a:solidFill>
                  <a:schemeClr val="tx1"/>
                </a:solidFill>
              </a:rPr>
              <a:t>Members should speak up if they believe, or have reasonable cause to believe, that a course of action is unethical or is unlawful.</a:t>
            </a:r>
          </a:p>
          <a:p>
            <a:pPr marL="0" indent="0">
              <a:lnSpc>
                <a:spcPct val="150000"/>
              </a:lnSpc>
              <a:spcBef>
                <a:spcPts val="600"/>
              </a:spcBef>
              <a:spcAft>
                <a:spcPts val="600"/>
              </a:spcAft>
              <a:buNone/>
            </a:pPr>
            <a:r>
              <a:rPr lang="en-GB" sz="1200">
                <a:solidFill>
                  <a:schemeClr val="tx1"/>
                </a:solidFill>
              </a:rPr>
              <a:t>5.1	Members should challenge others on their non-compliance with relevant legal, regulatory and professional requirements</a:t>
            </a:r>
          </a:p>
          <a:p>
            <a:pPr marL="0" indent="0">
              <a:lnSpc>
                <a:spcPct val="150000"/>
              </a:lnSpc>
              <a:spcBef>
                <a:spcPts val="600"/>
              </a:spcBef>
              <a:spcAft>
                <a:spcPts val="600"/>
              </a:spcAft>
              <a:buNone/>
            </a:pPr>
            <a:r>
              <a:rPr lang="en-GB" sz="1200">
                <a:solidFill>
                  <a:schemeClr val="tx1"/>
                </a:solidFill>
                <a:highlight>
                  <a:srgbClr val="FFFF00"/>
                </a:highlight>
              </a:rPr>
              <a:t>5.2	Members should speak up if they believe that others are being treated unfairly or </a:t>
            </a:r>
            <a:r>
              <a:rPr lang="en-GB" sz="1200">
                <a:solidFill>
                  <a:schemeClr val="tx1"/>
                </a:solidFill>
              </a:rPr>
              <a:t>	</a:t>
            </a:r>
            <a:r>
              <a:rPr lang="en-GB" sz="1200">
                <a:solidFill>
                  <a:schemeClr val="tx1"/>
                </a:solidFill>
                <a:highlight>
                  <a:srgbClr val="FFFF00"/>
                </a:highlight>
              </a:rPr>
              <a:t>excluded unreasonably.</a:t>
            </a:r>
          </a:p>
          <a:p>
            <a:pPr marL="0" indent="0">
              <a:lnSpc>
                <a:spcPct val="150000"/>
              </a:lnSpc>
              <a:spcBef>
                <a:spcPts val="600"/>
              </a:spcBef>
              <a:spcAft>
                <a:spcPts val="600"/>
              </a:spcAft>
              <a:buNone/>
            </a:pPr>
            <a:r>
              <a:rPr lang="en-GB" sz="1200">
                <a:solidFill>
                  <a:schemeClr val="tx1"/>
                </a:solidFill>
              </a:rPr>
              <a:t>5.</a:t>
            </a:r>
            <a:r>
              <a:rPr lang="en-GB" sz="1200">
                <a:solidFill>
                  <a:schemeClr val="tx1"/>
                </a:solidFill>
                <a:highlight>
                  <a:srgbClr val="FFFF00"/>
                </a:highlight>
              </a:rPr>
              <a:t>3</a:t>
            </a:r>
            <a:r>
              <a:rPr lang="en-GB" sz="1200" strike="sngStrike">
                <a:solidFill>
                  <a:schemeClr val="tx1"/>
                </a:solidFill>
              </a:rPr>
              <a:t>2</a:t>
            </a:r>
            <a:r>
              <a:rPr lang="en-GB" sz="1200">
                <a:solidFill>
                  <a:schemeClr val="tx1"/>
                </a:solidFill>
              </a:rPr>
              <a:t>	Members must report to the Institute and Faculty of Actuaries, as soon as reasonably possible, any matter which appears 	to constitute Misconduct 	for the purposes of the Disciplinary Scheme of the Institute and Faculty of Actuaries and/or a material breach of any relevant legal, regulatory or 	professional requirements by one of its Members.</a:t>
            </a:r>
          </a:p>
          <a:p>
            <a:pPr marL="0" indent="0">
              <a:lnSpc>
                <a:spcPct val="150000"/>
              </a:lnSpc>
              <a:spcBef>
                <a:spcPts val="600"/>
              </a:spcBef>
              <a:spcAft>
                <a:spcPts val="600"/>
              </a:spcAft>
              <a:buNone/>
            </a:pPr>
            <a:r>
              <a:rPr lang="en-GB" sz="1200">
                <a:solidFill>
                  <a:schemeClr val="tx1"/>
                </a:solidFill>
              </a:rPr>
              <a:t>5.</a:t>
            </a:r>
            <a:r>
              <a:rPr lang="en-GB" sz="1200">
                <a:solidFill>
                  <a:schemeClr val="tx1"/>
                </a:solidFill>
                <a:highlight>
                  <a:srgbClr val="FFFF00"/>
                </a:highlight>
              </a:rPr>
              <a:t>4</a:t>
            </a:r>
            <a:r>
              <a:rPr lang="en-GB" sz="1200" strike="sngStrike">
                <a:solidFill>
                  <a:schemeClr val="tx1"/>
                </a:solidFill>
              </a:rPr>
              <a:t>3</a:t>
            </a:r>
            <a:r>
              <a:rPr lang="en-GB" sz="1200">
                <a:solidFill>
                  <a:schemeClr val="tx1"/>
                </a:solidFill>
              </a:rPr>
              <a:t>	In addition to complying with any legal requirements to report matters to relevant 	regulators or other authorities, Members should also report to 	those bodies any behaviour that they have reasonable cause to believe is unethical or unlawful, and carries significant risk of materially affecting 	outcomes.</a:t>
            </a:r>
          </a:p>
          <a:p>
            <a:pPr marL="0" indent="0">
              <a:lnSpc>
                <a:spcPct val="150000"/>
              </a:lnSpc>
              <a:spcBef>
                <a:spcPts val="600"/>
              </a:spcBef>
              <a:spcAft>
                <a:spcPts val="600"/>
              </a:spcAft>
              <a:buNone/>
            </a:pPr>
            <a:r>
              <a:rPr lang="en-GB" sz="1200">
                <a:solidFill>
                  <a:schemeClr val="tx1"/>
                </a:solidFill>
              </a:rPr>
              <a:t>5.</a:t>
            </a:r>
            <a:r>
              <a:rPr lang="en-GB" sz="1200">
                <a:solidFill>
                  <a:schemeClr val="tx1"/>
                </a:solidFill>
                <a:highlight>
                  <a:srgbClr val="FFFF00"/>
                </a:highlight>
              </a:rPr>
              <a:t>5</a:t>
            </a:r>
            <a:r>
              <a:rPr lang="en-GB" sz="1200" strike="sngStrike">
                <a:solidFill>
                  <a:schemeClr val="tx1"/>
                </a:solidFill>
              </a:rPr>
              <a:t>4</a:t>
            </a:r>
            <a:r>
              <a:rPr lang="en-GB" sz="1200">
                <a:solidFill>
                  <a:schemeClr val="tx1"/>
                </a:solidFill>
              </a:rPr>
              <a:t>	Members must take reasonable steps to ensure users are aware of any substantial issues with a piece of work for which they are responsible or in 	which they have had significant involvement, if those issues might reasonably influence the decision-making or judgement of users.</a:t>
            </a:r>
          </a:p>
        </p:txBody>
      </p:sp>
      <p:sp>
        <p:nvSpPr>
          <p:cNvPr id="14" name="Text Box 2">
            <a:extLst>
              <a:ext uri="{FF2B5EF4-FFF2-40B4-BE49-F238E27FC236}">
                <a16:creationId xmlns:a16="http://schemas.microsoft.com/office/drawing/2014/main" id="{39BE9610-6AED-1EB9-A412-261D231B971E}"/>
              </a:ext>
            </a:extLst>
          </p:cNvPr>
          <p:cNvSpPr txBox="1">
            <a:spLocks noChangeArrowheads="1"/>
          </p:cNvSpPr>
          <p:nvPr/>
        </p:nvSpPr>
        <p:spPr bwMode="auto">
          <a:xfrm>
            <a:off x="8588375" y="209542"/>
            <a:ext cx="3384550" cy="1143000"/>
          </a:xfrm>
          <a:prstGeom prst="rect">
            <a:avLst/>
          </a:prstGeom>
          <a:solidFill>
            <a:srgbClr val="FAEF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a:ln>
                  <a:noFill/>
                </a:ln>
                <a:solidFill>
                  <a:schemeClr val="tx2"/>
                </a:solidFill>
                <a:effectLst/>
                <a:latin typeface="Arial" panose="020B0604020202020204" pitchFamily="34" charset="0"/>
                <a:ea typeface="Times New Roman" panose="02020603050405020304" pitchFamily="18" charset="0"/>
                <a:cs typeface="Arial" panose="020B0604020202020204" pitchFamily="34" charset="0"/>
              </a:rPr>
              <a:t>Key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Text to be removed shown with </a:t>
            </a:r>
            <a:r>
              <a:rPr kumimoji="0" lang="en-US" altLang="en-US" sz="1200" b="0" i="0" u="none" strike="sng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strikethrough</a:t>
            </a:r>
            <a:endParaRPr kumimoji="0" lang="en-US" altLang="en-US" sz="1200" b="0" i="0" u="none" strike="sng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Text to be added shown with </a:t>
            </a:r>
            <a:r>
              <a:rPr kumimoji="0" lang="en-US" altLang="en-US" sz="1200" b="0" i="0" u="none" strike="noStrike" cap="none" normalizeH="0" baseline="0">
                <a:ln>
                  <a:noFill/>
                </a:ln>
                <a:solidFill>
                  <a:srgbClr val="3F4548"/>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yellow highlights</a:t>
            </a:r>
            <a:endParaRPr kumimoji="0" lang="en-US" altLang="en-US" sz="1200" b="0" i="0" u="none" strike="noStrike" cap="none" normalizeH="0" baseline="0">
              <a:ln>
                <a:noFill/>
              </a:ln>
              <a:solidFill>
                <a:schemeClr val="tx1"/>
              </a:solidFill>
              <a:effectLst/>
              <a:highlight>
                <a:srgbClr val="FFFF00"/>
              </a:high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All other text to remain unchanged</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2" name="Text Box 2">
            <a:extLst>
              <a:ext uri="{FF2B5EF4-FFF2-40B4-BE49-F238E27FC236}">
                <a16:creationId xmlns:a16="http://schemas.microsoft.com/office/drawing/2014/main" id="{61AC2239-0339-AEDC-561B-3F1F6D0528EA}"/>
              </a:ext>
            </a:extLst>
          </p:cNvPr>
          <p:cNvSpPr txBox="1">
            <a:spLocks noChangeArrowheads="1"/>
          </p:cNvSpPr>
          <p:nvPr/>
        </p:nvSpPr>
        <p:spPr bwMode="auto">
          <a:xfrm>
            <a:off x="3628199" y="5905901"/>
            <a:ext cx="4935602" cy="3397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Changes come into effect on 25 September 2025</a:t>
            </a:r>
            <a:endParaRPr kumimoji="0" lang="en-US" altLang="en-US" sz="1200" b="0" i="0" u="none" strike="noStrike" cap="none" normalizeH="0" baseline="0">
              <a:ln>
                <a:noFill/>
              </a:ln>
              <a:solidFill>
                <a:schemeClr val="bg2"/>
              </a:solidFill>
              <a:effectLst/>
              <a:latin typeface="Arial" panose="020B0604020202020204" pitchFamily="34" charset="0"/>
            </a:endParaRPr>
          </a:p>
        </p:txBody>
      </p:sp>
    </p:spTree>
    <p:extLst>
      <p:ext uri="{BB962C8B-B14F-4D97-AF65-F5344CB8AC3E}">
        <p14:creationId xmlns:p14="http://schemas.microsoft.com/office/powerpoint/2010/main" val="1397871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a:extLst>
            <a:ext uri="{FF2B5EF4-FFF2-40B4-BE49-F238E27FC236}">
              <a16:creationId xmlns:a16="http://schemas.microsoft.com/office/drawing/2014/main" id="{AC984113-2693-B587-19EB-2D72C822D55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DD6F97-EC86-BC9D-B8EF-CCF81A2D73F7}"/>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sz="1000">
              <a:cs typeface="Arial"/>
            </a:endParaRPr>
          </a:p>
        </p:txBody>
      </p:sp>
      <p:sp>
        <p:nvSpPr>
          <p:cNvPr id="3" name="Slide Number Placeholder 2">
            <a:extLst>
              <a:ext uri="{FF2B5EF4-FFF2-40B4-BE49-F238E27FC236}">
                <a16:creationId xmlns:a16="http://schemas.microsoft.com/office/drawing/2014/main" id="{5F121401-C9F4-5BF6-1AB6-81779FB13B2E}"/>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12</a:t>
            </a:fld>
            <a:endParaRPr lang="en-GB"/>
          </a:p>
        </p:txBody>
      </p:sp>
      <p:sp>
        <p:nvSpPr>
          <p:cNvPr id="4" name="TextBox 3">
            <a:extLst>
              <a:ext uri="{FF2B5EF4-FFF2-40B4-BE49-F238E27FC236}">
                <a16:creationId xmlns:a16="http://schemas.microsoft.com/office/drawing/2014/main" id="{3C5B2FEA-9260-8B98-5B62-B40761D7BCE1}"/>
              </a:ext>
            </a:extLst>
          </p:cNvPr>
          <p:cNvSpPr txBox="1"/>
          <p:nvPr/>
        </p:nvSpPr>
        <p:spPr>
          <a:xfrm>
            <a:off x="3313588" y="1051644"/>
            <a:ext cx="8025845" cy="4501232"/>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endParaRPr lang="en-GB" sz="1800" b="1" dirty="0">
              <a:solidFill>
                <a:schemeClr val="bg1"/>
              </a:solidFill>
              <a:cs typeface="Arial"/>
            </a:endParaRPr>
          </a:p>
          <a:p>
            <a:pPr>
              <a:lnSpc>
                <a:spcPct val="150000"/>
              </a:lnSpc>
              <a:spcBef>
                <a:spcPts val="600"/>
              </a:spcBef>
              <a:spcAft>
                <a:spcPts val="600"/>
              </a:spcAft>
            </a:pPr>
            <a:endParaRPr lang="en-GB" sz="1200" i="1" dirty="0">
              <a:solidFill>
                <a:schemeClr val="bg1"/>
              </a:solidFill>
              <a:latin typeface="Arial"/>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Addition of new guidance to the Integrity and Speaking up sections</a:t>
            </a:r>
          </a:p>
          <a:p>
            <a:pPr marL="257175" indent="-257175">
              <a:spcAft>
                <a:spcPts val="375"/>
              </a:spcAft>
              <a:buFont typeface="Arial" panose="020B0604020202020204" pitchFamily="34" charset="0"/>
              <a:buChar char="•"/>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Includes some practical help with applying the new provisions </a:t>
            </a:r>
          </a:p>
          <a:p>
            <a:pPr marL="257175" indent="-257175">
              <a:spcAft>
                <a:spcPts val="375"/>
              </a:spcAft>
              <a:buFont typeface="Arial" panose="020B0604020202020204" pitchFamily="34" charset="0"/>
              <a:buChar char="•"/>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Also included some updates to other sections, to reflect consultation feedback including clarification around interaction between the Code and the disciplinary process; and </a:t>
            </a:r>
            <a:endParaRPr lang="en-GB" dirty="0">
              <a:solidFill>
                <a:schemeClr val="bg1"/>
              </a:solidFill>
              <a:latin typeface="Arial" panose="020B0604020202020204"/>
              <a:ea typeface="Times New Roman" panose="02020603050405020304" pitchFamily="18" charset="0"/>
              <a:cs typeface="Arial"/>
            </a:endParaRPr>
          </a:p>
          <a:p>
            <a:pPr marL="600075" lvl="1" indent="-257175">
              <a:spcAft>
                <a:spcPts val="375"/>
              </a:spcAft>
              <a:buFont typeface="Courier New" panose="020B0604020202020204" pitchFamily="34" charset="0"/>
              <a:buChar char="o"/>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p:txBody>
      </p:sp>
      <p:sp>
        <p:nvSpPr>
          <p:cNvPr id="5" name="Title 11">
            <a:extLst>
              <a:ext uri="{FF2B5EF4-FFF2-40B4-BE49-F238E27FC236}">
                <a16:creationId xmlns:a16="http://schemas.microsoft.com/office/drawing/2014/main" id="{59EAA9F2-1D6F-EF46-B19C-542BF0BE4EA3}"/>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Updates to Code Guidance</a:t>
            </a:r>
            <a:endParaRPr lang="en-GB" sz="3000" b="1" err="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3203BF9C-9E75-1842-5B1C-06B69C4F911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00FC3DD7-A3AC-5BC2-A3DB-7348AF1EE152}"/>
              </a:ext>
            </a:extLst>
          </p:cNvPr>
          <p:cNvPicPr>
            <a:picLocks noChangeAspect="1"/>
          </p:cNvPicPr>
          <p:nvPr/>
        </p:nvPicPr>
        <p:blipFill>
          <a:blip r:embed="rId3"/>
          <a:srcRect t="33906"/>
          <a:stretch/>
        </p:blipFill>
        <p:spPr>
          <a:xfrm>
            <a:off x="10291128" y="12286"/>
            <a:ext cx="1277509" cy="365126"/>
          </a:xfrm>
          <a:prstGeom prst="rect">
            <a:avLst/>
          </a:prstGeom>
        </p:spPr>
      </p:pic>
    </p:spTree>
    <p:extLst>
      <p:ext uri="{BB962C8B-B14F-4D97-AF65-F5344CB8AC3E}">
        <p14:creationId xmlns:p14="http://schemas.microsoft.com/office/powerpoint/2010/main" val="4193397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a:extLst>
            <a:ext uri="{FF2B5EF4-FFF2-40B4-BE49-F238E27FC236}">
              <a16:creationId xmlns:a16="http://schemas.microsoft.com/office/drawing/2014/main" id="{3EA25ACE-DBC4-BF2A-1238-0EE1389A625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D3484B-40E5-DEFD-6F91-516FA562A77B}"/>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sz="1000">
              <a:cs typeface="Arial"/>
            </a:endParaRPr>
          </a:p>
        </p:txBody>
      </p:sp>
      <p:sp>
        <p:nvSpPr>
          <p:cNvPr id="3" name="Slide Number Placeholder 2">
            <a:extLst>
              <a:ext uri="{FF2B5EF4-FFF2-40B4-BE49-F238E27FC236}">
                <a16:creationId xmlns:a16="http://schemas.microsoft.com/office/drawing/2014/main" id="{2FB93F54-7B8A-1B3D-0C86-068343851101}"/>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13</a:t>
            </a:fld>
            <a:endParaRPr lang="en-GB"/>
          </a:p>
        </p:txBody>
      </p:sp>
      <p:sp>
        <p:nvSpPr>
          <p:cNvPr id="5" name="Title 11">
            <a:extLst>
              <a:ext uri="{FF2B5EF4-FFF2-40B4-BE49-F238E27FC236}">
                <a16:creationId xmlns:a16="http://schemas.microsoft.com/office/drawing/2014/main" id="{8705CBC8-E3C6-3492-F4A0-DDCABA162753}"/>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Support and resources </a:t>
            </a:r>
            <a:endParaRPr lang="en-GB" sz="3000" b="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E86EB1A2-4579-9646-76BA-E4937676E8E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B1742469-6E1D-F722-D8AA-EDBD1D3F0E1A}"/>
              </a:ext>
            </a:extLst>
          </p:cNvPr>
          <p:cNvPicPr>
            <a:picLocks noChangeAspect="1"/>
          </p:cNvPicPr>
          <p:nvPr/>
        </p:nvPicPr>
        <p:blipFill>
          <a:blip r:embed="rId3"/>
          <a:srcRect t="33906"/>
          <a:stretch/>
        </p:blipFill>
        <p:spPr>
          <a:xfrm>
            <a:off x="10291128" y="12286"/>
            <a:ext cx="1277509" cy="365126"/>
          </a:xfrm>
          <a:prstGeom prst="rect">
            <a:avLst/>
          </a:prstGeom>
        </p:spPr>
      </p:pic>
      <p:sp>
        <p:nvSpPr>
          <p:cNvPr id="9" name="TextBox 8">
            <a:extLst>
              <a:ext uri="{FF2B5EF4-FFF2-40B4-BE49-F238E27FC236}">
                <a16:creationId xmlns:a16="http://schemas.microsoft.com/office/drawing/2014/main" id="{092A4F8B-7FC7-CDEF-8019-8E3E2710B5C7}"/>
              </a:ext>
            </a:extLst>
          </p:cNvPr>
          <p:cNvSpPr txBox="1"/>
          <p:nvPr/>
        </p:nvSpPr>
        <p:spPr>
          <a:xfrm>
            <a:off x="3313588" y="1444934"/>
            <a:ext cx="8025845" cy="6748001"/>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endParaRPr lang="en-GB" sz="1800" b="1" dirty="0">
              <a:solidFill>
                <a:schemeClr val="bg1"/>
              </a:solidFill>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New Actuaries' Code Guidance</a:t>
            </a: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Q&amp;A document on website</a:t>
            </a:r>
          </a:p>
          <a:p>
            <a:pPr marL="257175" indent="-257175">
              <a:spcAft>
                <a:spcPts val="375"/>
              </a:spcAft>
              <a:buFont typeface="Arial" panose="020B0604020202020204" pitchFamily="34" charset="0"/>
              <a:buChar char="•"/>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Consultation feedback documents and responses</a:t>
            </a: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a:spcAft>
                <a:spcPts val="375"/>
              </a:spcAft>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Professional Skills materials on the VLE</a:t>
            </a: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dirty="0">
                <a:solidFill>
                  <a:schemeClr val="bg1"/>
                </a:solidFill>
                <a:latin typeface="Arial Light"/>
                <a:ea typeface="Times New Roman" panose="02020603050405020304" pitchFamily="18" charset="0"/>
                <a:cs typeface="Arial"/>
              </a:rPr>
              <a:t>Regulatory and Professional Support Helpdesk </a:t>
            </a: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a:spcAft>
                <a:spcPts val="375"/>
              </a:spcAft>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0659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DBC0A5D-16C5-A05E-23C5-EE1BC15825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A9DE6-70F7-3F3E-3BA6-39F976FE9475}"/>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14</a:t>
            </a:fld>
            <a:endParaRPr lang="en-GB"/>
          </a:p>
        </p:txBody>
      </p:sp>
      <p:sp>
        <p:nvSpPr>
          <p:cNvPr id="3" name="Text Placeholder 2">
            <a:extLst>
              <a:ext uri="{FF2B5EF4-FFF2-40B4-BE49-F238E27FC236}">
                <a16:creationId xmlns:a16="http://schemas.microsoft.com/office/drawing/2014/main" id="{131D9EA5-5800-42C2-6E96-EEE8A171637D}"/>
              </a:ext>
            </a:extLst>
          </p:cNvPr>
          <p:cNvSpPr>
            <a:spLocks noGrp="1"/>
          </p:cNvSpPr>
          <p:nvPr>
            <p:ph type="body" sz="quarter" idx="18"/>
          </p:nvPr>
        </p:nvSpPr>
        <p:spPr>
          <a:xfrm>
            <a:off x="838201" y="3762884"/>
            <a:ext cx="5505450" cy="704084"/>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2100">
              <a:solidFill>
                <a:schemeClr val="bg1"/>
              </a:solidFill>
              <a:cs typeface="Arial"/>
            </a:endParaRPr>
          </a:p>
          <a:p>
            <a:endParaRPr lang="en-US"/>
          </a:p>
        </p:txBody>
      </p:sp>
      <p:sp>
        <p:nvSpPr>
          <p:cNvPr id="5" name="Title 4">
            <a:extLst>
              <a:ext uri="{FF2B5EF4-FFF2-40B4-BE49-F238E27FC236}">
                <a16:creationId xmlns:a16="http://schemas.microsoft.com/office/drawing/2014/main" id="{CCD1A9CA-2947-F37D-9603-D586D078EB94}"/>
              </a:ext>
            </a:extLst>
          </p:cNvPr>
          <p:cNvSpPr>
            <a:spLocks noGrp="1"/>
          </p:cNvSpPr>
          <p:nvPr>
            <p:ph type="title"/>
          </p:nvPr>
        </p:nvSpPr>
        <p:spPr>
          <a:xfrm>
            <a:off x="838200" y="2416841"/>
            <a:ext cx="8037257" cy="122873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0" dirty="0">
                <a:solidFill>
                  <a:schemeClr val="bg1"/>
                </a:solidFill>
                <a:cs typeface="Arial"/>
              </a:rPr>
              <a:t>Send any thoughts or questions </a:t>
            </a:r>
            <a:br>
              <a:rPr lang="en-US" sz="3600" b="0" dirty="0">
                <a:cs typeface="Arial"/>
              </a:rPr>
            </a:br>
            <a:r>
              <a:rPr lang="en-US" sz="3600" b="0" dirty="0">
                <a:solidFill>
                  <a:schemeClr val="bg1"/>
                </a:solidFill>
                <a:cs typeface="Arial"/>
              </a:rPr>
              <a:t>to: regulation</a:t>
            </a:r>
            <a:r>
              <a:rPr lang="en-GB" sz="3600" b="0" dirty="0">
                <a:solidFill>
                  <a:schemeClr val="bg1"/>
                </a:solidFill>
                <a:cs typeface="Arial"/>
              </a:rPr>
              <a:t>@actuaries.org.uk </a:t>
            </a:r>
            <a:endParaRPr lang="en-US" sz="3600" dirty="0">
              <a:solidFill>
                <a:schemeClr val="bg1"/>
              </a:solidFill>
            </a:endParaRPr>
          </a:p>
        </p:txBody>
      </p:sp>
    </p:spTree>
    <p:extLst>
      <p:ext uri="{BB962C8B-B14F-4D97-AF65-F5344CB8AC3E}">
        <p14:creationId xmlns:p14="http://schemas.microsoft.com/office/powerpoint/2010/main" val="271156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55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9249A-EF6D-CE47-0325-3616CA8EC72D}"/>
              </a:ext>
            </a:extLst>
          </p:cNvPr>
          <p:cNvSpPr>
            <a:spLocks noGrp="1"/>
          </p:cNvSpPr>
          <p:nvPr>
            <p:ph type="body" sz="quarter" idx="13"/>
          </p:nvPr>
        </p:nvSpPr>
        <p:spPr>
          <a:xfrm>
            <a:off x="3615044" y="3288009"/>
            <a:ext cx="6018881" cy="691707"/>
          </a:xfr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solidFill>
                  <a:schemeClr val="bg1"/>
                </a:solidFill>
              </a:rPr>
              <a:t>Thank you for your time</a:t>
            </a:r>
          </a:p>
        </p:txBody>
      </p:sp>
    </p:spTree>
    <p:extLst>
      <p:ext uri="{BB962C8B-B14F-4D97-AF65-F5344CB8AC3E}">
        <p14:creationId xmlns:p14="http://schemas.microsoft.com/office/powerpoint/2010/main" val="380303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0F23E2-1729-D1EA-7CF8-E8CF53A4FDD8}"/>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sz="1000"/>
          </a:p>
        </p:txBody>
      </p:sp>
      <p:sp>
        <p:nvSpPr>
          <p:cNvPr id="3" name="Slide Number Placeholder 2">
            <a:extLst>
              <a:ext uri="{FF2B5EF4-FFF2-40B4-BE49-F238E27FC236}">
                <a16:creationId xmlns:a16="http://schemas.microsoft.com/office/drawing/2014/main" id="{220EEB82-66C6-8FF5-1074-FA96D72BF40B}"/>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2</a:t>
            </a:fld>
            <a:endParaRPr lang="en-GB"/>
          </a:p>
        </p:txBody>
      </p:sp>
      <p:sp>
        <p:nvSpPr>
          <p:cNvPr id="10" name="Text Placeholder 3">
            <a:extLst>
              <a:ext uri="{FF2B5EF4-FFF2-40B4-BE49-F238E27FC236}">
                <a16:creationId xmlns:a16="http://schemas.microsoft.com/office/drawing/2014/main" id="{0AD5D4C4-BD98-0D55-1C69-EEAA50EB4130}"/>
              </a:ext>
            </a:extLst>
          </p:cNvPr>
          <p:cNvSpPr txBox="1">
            <a:spLocks/>
          </p:cNvSpPr>
          <p:nvPr/>
        </p:nvSpPr>
        <p:spPr>
          <a:xfrm>
            <a:off x="4573348" y="4373178"/>
            <a:ext cx="3045302" cy="388789"/>
          </a:xfrm>
          <a:prstGeom prst="rect">
            <a:avLst/>
          </a:prstGeom>
        </p:spPr>
        <p:txBody>
          <a:bodyPr lIns="91440" tIns="45720" rIns="91440" bIns="4572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00" b="1">
                <a:solidFill>
                  <a:schemeClr val="bg1"/>
                </a:solidFill>
                <a:cs typeface="Gotham Medium" pitchFamily="50" charset="0"/>
              </a:rPr>
              <a:t>Emma Gilpin</a:t>
            </a:r>
            <a:endParaRPr lang="en-GB" sz="1013" b="1">
              <a:solidFill>
                <a:schemeClr val="bg1"/>
              </a:solidFill>
              <a:cs typeface="Gotham Medium" pitchFamily="50" charset="0"/>
            </a:endParaRPr>
          </a:p>
        </p:txBody>
      </p:sp>
      <p:sp>
        <p:nvSpPr>
          <p:cNvPr id="12" name="Text Placeholder 3">
            <a:extLst>
              <a:ext uri="{FF2B5EF4-FFF2-40B4-BE49-F238E27FC236}">
                <a16:creationId xmlns:a16="http://schemas.microsoft.com/office/drawing/2014/main" id="{C227AD3B-9EB5-6E45-8591-8337E4E7656E}"/>
              </a:ext>
            </a:extLst>
          </p:cNvPr>
          <p:cNvSpPr txBox="1">
            <a:spLocks/>
          </p:cNvSpPr>
          <p:nvPr/>
        </p:nvSpPr>
        <p:spPr>
          <a:xfrm>
            <a:off x="4442401" y="4788092"/>
            <a:ext cx="3467981" cy="388789"/>
          </a:xfrm>
          <a:prstGeom prst="rect">
            <a:avLst/>
          </a:prstGeom>
        </p:spPr>
        <p:txBody>
          <a:bodyPr lIns="91440" tIns="45720" rIns="91440" bIns="4572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a:solidFill>
                  <a:schemeClr val="bg1"/>
                </a:solidFill>
                <a:latin typeface="Arial Light"/>
                <a:cs typeface="Gotham Light" pitchFamily="50" charset="0"/>
              </a:rPr>
              <a:t>Head of Regulatory Policy, </a:t>
            </a:r>
            <a:r>
              <a:rPr lang="en-GB" sz="1500" err="1">
                <a:solidFill>
                  <a:schemeClr val="bg1"/>
                </a:solidFill>
                <a:latin typeface="Arial Light"/>
                <a:cs typeface="Gotham Light" pitchFamily="50" charset="0"/>
              </a:rPr>
              <a:t>IFoA</a:t>
            </a:r>
            <a:endParaRPr lang="en-GB" sz="1500" err="1">
              <a:solidFill>
                <a:schemeClr val="bg1"/>
              </a:solidFill>
              <a:latin typeface="Arial Light" pitchFamily="2" charset="77"/>
              <a:cs typeface="Gotham Light" pitchFamily="50" charset="0"/>
            </a:endParaRPr>
          </a:p>
        </p:txBody>
      </p:sp>
      <p:sp>
        <p:nvSpPr>
          <p:cNvPr id="14" name="Title 11">
            <a:extLst>
              <a:ext uri="{FF2B5EF4-FFF2-40B4-BE49-F238E27FC236}">
                <a16:creationId xmlns:a16="http://schemas.microsoft.com/office/drawing/2014/main" id="{B256995E-4638-6DB2-F337-2E9B0DDFFA7A}"/>
              </a:ext>
            </a:extLst>
          </p:cNvPr>
          <p:cNvSpPr txBox="1">
            <a:spLocks/>
          </p:cNvSpPr>
          <p:nvPr/>
        </p:nvSpPr>
        <p:spPr>
          <a:xfrm>
            <a:off x="548320" y="562506"/>
            <a:ext cx="2859249" cy="388789"/>
          </a:xfrm>
          <a:prstGeom prst="rect">
            <a:avLst/>
          </a:prstGeom>
          <a:noFill/>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panose="020B0604020202020204" pitchFamily="34" charset="0"/>
                <a:cs typeface="Arial" panose="020B0604020202020204" pitchFamily="34" charset="0"/>
              </a:rPr>
              <a:t>Introductions</a:t>
            </a:r>
          </a:p>
        </p:txBody>
      </p:sp>
      <p:pic>
        <p:nvPicPr>
          <p:cNvPr id="13" name="Picture 12">
            <a:extLst>
              <a:ext uri="{FF2B5EF4-FFF2-40B4-BE49-F238E27FC236}">
                <a16:creationId xmlns:a16="http://schemas.microsoft.com/office/drawing/2014/main" id="{EF4C395F-6530-5C10-0BDA-02904FDB869E}"/>
              </a:ext>
            </a:extLst>
          </p:cNvPr>
          <p:cNvPicPr>
            <a:picLocks noChangeAspect="1"/>
          </p:cNvPicPr>
          <p:nvPr/>
        </p:nvPicPr>
        <p:blipFill>
          <a:blip r:embed="rId2"/>
          <a:srcRect t="33906"/>
          <a:stretch/>
        </p:blipFill>
        <p:spPr>
          <a:xfrm>
            <a:off x="10291128" y="12286"/>
            <a:ext cx="1277509" cy="365126"/>
          </a:xfrm>
          <a:prstGeom prst="rect">
            <a:avLst/>
          </a:prstGeom>
        </p:spPr>
      </p:pic>
      <p:pic>
        <p:nvPicPr>
          <p:cNvPr id="5" name="Picture 4" descr="A person smiling at the camera&#10;&#10;AI-generated content may be incorrect.">
            <a:extLst>
              <a:ext uri="{FF2B5EF4-FFF2-40B4-BE49-F238E27FC236}">
                <a16:creationId xmlns:a16="http://schemas.microsoft.com/office/drawing/2014/main" id="{C2296264-79AC-0725-07D9-C6717330E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51268" y="1658086"/>
            <a:ext cx="2047010" cy="2603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64651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D878AB-D519-9C5E-8CDD-06A453C2B4AA}"/>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sz="1000"/>
          </a:p>
        </p:txBody>
      </p:sp>
      <p:sp>
        <p:nvSpPr>
          <p:cNvPr id="3" name="Slide Number Placeholder 2">
            <a:extLst>
              <a:ext uri="{FF2B5EF4-FFF2-40B4-BE49-F238E27FC236}">
                <a16:creationId xmlns:a16="http://schemas.microsoft.com/office/drawing/2014/main" id="{E851CDD3-E72F-6599-0AB0-5B6580283524}"/>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3</a:t>
            </a:fld>
            <a:endParaRPr lang="en-GB"/>
          </a:p>
        </p:txBody>
      </p:sp>
      <p:sp>
        <p:nvSpPr>
          <p:cNvPr id="5" name="Rectangle 4">
            <a:extLst>
              <a:ext uri="{FF2B5EF4-FFF2-40B4-BE49-F238E27FC236}">
                <a16:creationId xmlns:a16="http://schemas.microsoft.com/office/drawing/2014/main" id="{7CAF5E53-7834-2E51-1065-5A189BAB34BB}"/>
              </a:ext>
            </a:extLst>
          </p:cNvPr>
          <p:cNvSpPr/>
          <p:nvPr/>
        </p:nvSpPr>
        <p:spPr>
          <a:xfrm>
            <a:off x="523500" y="281615"/>
            <a:ext cx="6028149" cy="5509061"/>
          </a:xfrm>
          <a:prstGeom prst="rect">
            <a:avLst/>
          </a:prstGeom>
          <a:solidFill>
            <a:srgbClr val="11345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6" name="Text Placeholder 2">
            <a:extLst>
              <a:ext uri="{FF2B5EF4-FFF2-40B4-BE49-F238E27FC236}">
                <a16:creationId xmlns:a16="http://schemas.microsoft.com/office/drawing/2014/main" id="{DF0ACEA1-63F4-FEB1-9B7A-D7044ABC2C3F}"/>
              </a:ext>
            </a:extLst>
          </p:cNvPr>
          <p:cNvSpPr txBox="1">
            <a:spLocks/>
          </p:cNvSpPr>
          <p:nvPr/>
        </p:nvSpPr>
        <p:spPr>
          <a:xfrm>
            <a:off x="2115514" y="3272537"/>
            <a:ext cx="3364501" cy="275212"/>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spc="150">
                <a:solidFill>
                  <a:schemeClr val="accent1">
                    <a:lumMod val="60000"/>
                    <a:lumOff val="40000"/>
                  </a:schemeClr>
                </a:solidFill>
                <a:latin typeface="Arial Light"/>
                <a:cs typeface="Gotham Light" pitchFamily="50" charset="0"/>
              </a:rPr>
              <a:t>What that means in practice</a:t>
            </a:r>
            <a:endParaRPr lang="en-GB" sz="1500" spc="150">
              <a:solidFill>
                <a:schemeClr val="accent1">
                  <a:lumMod val="60000"/>
                  <a:lumOff val="40000"/>
                </a:schemeClr>
              </a:solidFill>
              <a:latin typeface="Arial Light" pitchFamily="2" charset="77"/>
              <a:cs typeface="Gotham Light" pitchFamily="50" charset="0"/>
            </a:endParaRPr>
          </a:p>
        </p:txBody>
      </p:sp>
      <p:sp>
        <p:nvSpPr>
          <p:cNvPr id="7" name="Text Placeholder 3">
            <a:extLst>
              <a:ext uri="{FF2B5EF4-FFF2-40B4-BE49-F238E27FC236}">
                <a16:creationId xmlns:a16="http://schemas.microsoft.com/office/drawing/2014/main" id="{64B0C766-E1BE-ACFF-6B2C-4331FAF4D1AF}"/>
              </a:ext>
            </a:extLst>
          </p:cNvPr>
          <p:cNvSpPr txBox="1">
            <a:spLocks/>
          </p:cNvSpPr>
          <p:nvPr/>
        </p:nvSpPr>
        <p:spPr>
          <a:xfrm>
            <a:off x="2078644" y="1105784"/>
            <a:ext cx="4015889" cy="324367"/>
          </a:xfrm>
          <a:prstGeom prst="rect">
            <a:avLst/>
          </a:prstGeom>
        </p:spPr>
        <p:txBody>
          <a:bodyPr lIns="91440" tIns="45720" rIns="91440" bIns="4572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spc="150">
                <a:solidFill>
                  <a:schemeClr val="accent1">
                    <a:lumMod val="60000"/>
                    <a:lumOff val="40000"/>
                  </a:schemeClr>
                </a:solidFill>
                <a:latin typeface="Arial Light"/>
                <a:cs typeface="Gotham Light" pitchFamily="50" charset="0"/>
              </a:rPr>
              <a:t>Background to the changes</a:t>
            </a:r>
            <a:endParaRPr lang="en-GB" sz="1500" spc="150">
              <a:solidFill>
                <a:schemeClr val="accent1">
                  <a:lumMod val="60000"/>
                  <a:lumOff val="40000"/>
                </a:schemeClr>
              </a:solidFill>
              <a:latin typeface="Arial Light" pitchFamily="2" charset="77"/>
              <a:cs typeface="Gotham Light" pitchFamily="50" charset="0"/>
            </a:endParaRPr>
          </a:p>
        </p:txBody>
      </p:sp>
      <p:sp>
        <p:nvSpPr>
          <p:cNvPr id="8" name="Text Placeholder 7">
            <a:extLst>
              <a:ext uri="{FF2B5EF4-FFF2-40B4-BE49-F238E27FC236}">
                <a16:creationId xmlns:a16="http://schemas.microsoft.com/office/drawing/2014/main" id="{E863502C-BB8C-62F3-C153-D4732C515A69}"/>
              </a:ext>
            </a:extLst>
          </p:cNvPr>
          <p:cNvSpPr txBox="1">
            <a:spLocks/>
          </p:cNvSpPr>
          <p:nvPr/>
        </p:nvSpPr>
        <p:spPr>
          <a:xfrm>
            <a:off x="862782" y="3038339"/>
            <a:ext cx="1277099" cy="44161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500" b="1">
                <a:solidFill>
                  <a:schemeClr val="bg1"/>
                </a:solidFill>
                <a:latin typeface="Gotham Black" pitchFamily="50" charset="0"/>
                <a:cs typeface="Gotham Black" pitchFamily="50" charset="0"/>
              </a:rPr>
              <a:t>03</a:t>
            </a:r>
          </a:p>
        </p:txBody>
      </p:sp>
      <p:sp>
        <p:nvSpPr>
          <p:cNvPr id="9" name="Text Placeholder 9">
            <a:extLst>
              <a:ext uri="{FF2B5EF4-FFF2-40B4-BE49-F238E27FC236}">
                <a16:creationId xmlns:a16="http://schemas.microsoft.com/office/drawing/2014/main" id="{F3DF175C-AB75-01B7-DFBB-302ADB567F5E}"/>
              </a:ext>
            </a:extLst>
          </p:cNvPr>
          <p:cNvSpPr txBox="1">
            <a:spLocks/>
          </p:cNvSpPr>
          <p:nvPr/>
        </p:nvSpPr>
        <p:spPr>
          <a:xfrm>
            <a:off x="838201" y="1907982"/>
            <a:ext cx="1277099" cy="48577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500" b="1">
                <a:solidFill>
                  <a:schemeClr val="bg1"/>
                </a:solidFill>
                <a:latin typeface="Gotham Black" pitchFamily="50" charset="0"/>
                <a:cs typeface="Gotham Black" pitchFamily="50" charset="0"/>
              </a:rPr>
              <a:t>02</a:t>
            </a:r>
          </a:p>
        </p:txBody>
      </p:sp>
      <p:sp>
        <p:nvSpPr>
          <p:cNvPr id="10" name="Text Placeholder 12">
            <a:extLst>
              <a:ext uri="{FF2B5EF4-FFF2-40B4-BE49-F238E27FC236}">
                <a16:creationId xmlns:a16="http://schemas.microsoft.com/office/drawing/2014/main" id="{A7C0CD23-53D2-1FA0-D42F-7F712BFCDD02}"/>
              </a:ext>
            </a:extLst>
          </p:cNvPr>
          <p:cNvSpPr txBox="1">
            <a:spLocks/>
          </p:cNvSpPr>
          <p:nvPr/>
        </p:nvSpPr>
        <p:spPr>
          <a:xfrm>
            <a:off x="838201" y="927243"/>
            <a:ext cx="1440840" cy="66739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500" b="1">
                <a:solidFill>
                  <a:schemeClr val="bg1"/>
                </a:solidFill>
                <a:latin typeface="Gotham Black" pitchFamily="50" charset="0"/>
                <a:cs typeface="Gotham Black" pitchFamily="50" charset="0"/>
              </a:rPr>
              <a:t>01</a:t>
            </a:r>
          </a:p>
        </p:txBody>
      </p:sp>
      <p:sp>
        <p:nvSpPr>
          <p:cNvPr id="11" name="Text Placeholder 14">
            <a:extLst>
              <a:ext uri="{FF2B5EF4-FFF2-40B4-BE49-F238E27FC236}">
                <a16:creationId xmlns:a16="http://schemas.microsoft.com/office/drawing/2014/main" id="{F0F6F6FF-299D-205B-1573-93E143545197}"/>
              </a:ext>
            </a:extLst>
          </p:cNvPr>
          <p:cNvSpPr txBox="1">
            <a:spLocks/>
          </p:cNvSpPr>
          <p:nvPr/>
        </p:nvSpPr>
        <p:spPr>
          <a:xfrm>
            <a:off x="2103224" y="2212628"/>
            <a:ext cx="3993498" cy="373531"/>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spc="150">
                <a:solidFill>
                  <a:schemeClr val="accent1">
                    <a:lumMod val="60000"/>
                    <a:lumOff val="40000"/>
                  </a:schemeClr>
                </a:solidFill>
                <a:latin typeface="Arial Light"/>
                <a:cs typeface="Gotham Light" pitchFamily="50" charset="0"/>
              </a:rPr>
              <a:t>The new requirements</a:t>
            </a:r>
          </a:p>
        </p:txBody>
      </p:sp>
      <p:cxnSp>
        <p:nvCxnSpPr>
          <p:cNvPr id="12" name="Straight Connector 11">
            <a:extLst>
              <a:ext uri="{FF2B5EF4-FFF2-40B4-BE49-F238E27FC236}">
                <a16:creationId xmlns:a16="http://schemas.microsoft.com/office/drawing/2014/main" id="{A4BB7E4C-E1CE-7355-445E-90A8E9ECEC04}"/>
              </a:ext>
            </a:extLst>
          </p:cNvPr>
          <p:cNvCxnSpPr>
            <a:cxnSpLocks/>
          </p:cNvCxnSpPr>
          <p:nvPr/>
        </p:nvCxnSpPr>
        <p:spPr>
          <a:xfrm flipV="1">
            <a:off x="862781" y="1843150"/>
            <a:ext cx="5041060" cy="122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C483F0-0400-A0BD-E1F6-0A06CA0B367D}"/>
              </a:ext>
            </a:extLst>
          </p:cNvPr>
          <p:cNvCxnSpPr>
            <a:cxnSpLocks/>
          </p:cNvCxnSpPr>
          <p:nvPr/>
        </p:nvCxnSpPr>
        <p:spPr>
          <a:xfrm>
            <a:off x="862781" y="2817579"/>
            <a:ext cx="5065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1">
            <a:extLst>
              <a:ext uri="{FF2B5EF4-FFF2-40B4-BE49-F238E27FC236}">
                <a16:creationId xmlns:a16="http://schemas.microsoft.com/office/drawing/2014/main" id="{ACE37B04-5843-1268-CA13-5B6B23ED69BB}"/>
              </a:ext>
            </a:extLst>
          </p:cNvPr>
          <p:cNvSpPr txBox="1">
            <a:spLocks/>
          </p:cNvSpPr>
          <p:nvPr/>
        </p:nvSpPr>
        <p:spPr>
          <a:xfrm>
            <a:off x="855973" y="512480"/>
            <a:ext cx="2056889" cy="388789"/>
          </a:xfrm>
          <a:prstGeom prst="rect">
            <a:avLst/>
          </a:prstGeom>
          <a:noFill/>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panose="020B0604020202020204" pitchFamily="34" charset="0"/>
                <a:cs typeface="Arial" panose="020B0604020202020204" pitchFamily="34" charset="0"/>
              </a:rPr>
              <a:t>Agenda</a:t>
            </a:r>
          </a:p>
        </p:txBody>
      </p:sp>
      <p:pic>
        <p:nvPicPr>
          <p:cNvPr id="13" name="Picture 12">
            <a:extLst>
              <a:ext uri="{FF2B5EF4-FFF2-40B4-BE49-F238E27FC236}">
                <a16:creationId xmlns:a16="http://schemas.microsoft.com/office/drawing/2014/main" id="{57ADC208-1EBA-D137-5636-0389F38D2B92}"/>
              </a:ext>
            </a:extLst>
          </p:cNvPr>
          <p:cNvPicPr>
            <a:picLocks noChangeAspect="1"/>
          </p:cNvPicPr>
          <p:nvPr/>
        </p:nvPicPr>
        <p:blipFill>
          <a:blip r:embed="rId3"/>
          <a:srcRect t="33906"/>
          <a:stretch/>
        </p:blipFill>
        <p:spPr>
          <a:xfrm>
            <a:off x="10291128" y="12286"/>
            <a:ext cx="1277509" cy="365126"/>
          </a:xfrm>
          <a:prstGeom prst="rect">
            <a:avLst/>
          </a:prstGeom>
        </p:spPr>
      </p:pic>
      <p:cxnSp>
        <p:nvCxnSpPr>
          <p:cNvPr id="14" name="Straight Connector 13">
            <a:extLst>
              <a:ext uri="{FF2B5EF4-FFF2-40B4-BE49-F238E27FC236}">
                <a16:creationId xmlns:a16="http://schemas.microsoft.com/office/drawing/2014/main" id="{00FC3CEE-4E68-0A49-4488-A0ACBC41C491}"/>
              </a:ext>
            </a:extLst>
          </p:cNvPr>
          <p:cNvCxnSpPr>
            <a:cxnSpLocks/>
          </p:cNvCxnSpPr>
          <p:nvPr/>
        </p:nvCxnSpPr>
        <p:spPr>
          <a:xfrm>
            <a:off x="862781" y="3785019"/>
            <a:ext cx="50533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78B05363-95D6-C130-431A-41179C36B40E}"/>
              </a:ext>
            </a:extLst>
          </p:cNvPr>
          <p:cNvSpPr txBox="1">
            <a:spLocks/>
          </p:cNvSpPr>
          <p:nvPr/>
        </p:nvSpPr>
        <p:spPr>
          <a:xfrm>
            <a:off x="862781" y="3910951"/>
            <a:ext cx="1277099" cy="441614"/>
          </a:xfrm>
          <a:prstGeom prst="rect">
            <a:avLst/>
          </a:prstGeom>
        </p:spPr>
        <p:txBody>
          <a:bodyPr lIns="91440" tIns="45720" rIns="91440" bIns="4572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500" b="1">
                <a:solidFill>
                  <a:schemeClr val="bg1"/>
                </a:solidFill>
                <a:latin typeface="Gotham Black"/>
                <a:cs typeface="Gotham Black" pitchFamily="50" charset="0"/>
              </a:rPr>
              <a:t>04</a:t>
            </a:r>
            <a:endParaRPr lang="en-GB" sz="4500" b="1">
              <a:solidFill>
                <a:schemeClr val="bg1"/>
              </a:solidFill>
              <a:latin typeface="Gotham Black" pitchFamily="50" charset="0"/>
              <a:cs typeface="Gotham Black" pitchFamily="50" charset="0"/>
            </a:endParaRPr>
          </a:p>
        </p:txBody>
      </p:sp>
      <p:sp>
        <p:nvSpPr>
          <p:cNvPr id="16" name="Text Placeholder 2">
            <a:extLst>
              <a:ext uri="{FF2B5EF4-FFF2-40B4-BE49-F238E27FC236}">
                <a16:creationId xmlns:a16="http://schemas.microsoft.com/office/drawing/2014/main" id="{1822FAAB-030A-DC2E-BF3B-6ED34EB135A8}"/>
              </a:ext>
            </a:extLst>
          </p:cNvPr>
          <p:cNvSpPr txBox="1">
            <a:spLocks/>
          </p:cNvSpPr>
          <p:nvPr/>
        </p:nvSpPr>
        <p:spPr>
          <a:xfrm>
            <a:off x="2078642" y="4206601"/>
            <a:ext cx="3364501" cy="275212"/>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spc="150">
                <a:solidFill>
                  <a:schemeClr val="accent1">
                    <a:lumMod val="60000"/>
                    <a:lumOff val="40000"/>
                  </a:schemeClr>
                </a:solidFill>
                <a:latin typeface="Arial Light"/>
                <a:cs typeface="Gotham Light" pitchFamily="50" charset="0"/>
              </a:rPr>
              <a:t>Resources and help available</a:t>
            </a:r>
            <a:endParaRPr lang="en-GB" sz="1500" spc="150">
              <a:solidFill>
                <a:schemeClr val="accent1">
                  <a:lumMod val="60000"/>
                  <a:lumOff val="40000"/>
                </a:schemeClr>
              </a:solidFill>
              <a:latin typeface="Arial Light" pitchFamily="2" charset="77"/>
              <a:cs typeface="Gotham Light" pitchFamily="50" charset="0"/>
            </a:endParaRPr>
          </a:p>
        </p:txBody>
      </p:sp>
    </p:spTree>
    <p:extLst>
      <p:ext uri="{BB962C8B-B14F-4D97-AF65-F5344CB8AC3E}">
        <p14:creationId xmlns:p14="http://schemas.microsoft.com/office/powerpoint/2010/main" val="2960110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B8152D-0D41-D051-E212-88F0F0E3B75B}"/>
              </a:ext>
            </a:extLst>
          </p:cNvPr>
          <p:cNvSpPr>
            <a:spLocks noGrp="1"/>
          </p:cNvSpPr>
          <p:nvPr>
            <p:ph type="sldNum" sz="quarter" idx="4"/>
          </p:nvPr>
        </p:nvSpPr>
        <p:spPr/>
        <p:txBody>
          <a:bodyPr/>
          <a:lstStyle/>
          <a:p>
            <a:fld id="{40FC62D0-A2F2-4BF8-8DAC-E86C11000EC3}" type="slidenum">
              <a:rPr lang="en-GB" smtClean="0"/>
              <a:pPr/>
              <a:t>4</a:t>
            </a:fld>
            <a:endParaRPr lang="en-GB"/>
          </a:p>
        </p:txBody>
      </p:sp>
      <p:cxnSp>
        <p:nvCxnSpPr>
          <p:cNvPr id="4" name="Straight Connector 3">
            <a:extLst>
              <a:ext uri="{FF2B5EF4-FFF2-40B4-BE49-F238E27FC236}">
                <a16:creationId xmlns:a16="http://schemas.microsoft.com/office/drawing/2014/main" id="{FFE22972-854E-930D-1CAD-5274E0771E47}"/>
              </a:ext>
            </a:extLst>
          </p:cNvPr>
          <p:cNvCxnSpPr/>
          <p:nvPr/>
        </p:nvCxnSpPr>
        <p:spPr>
          <a:xfrm>
            <a:off x="330875" y="3463609"/>
            <a:ext cx="11145963" cy="0"/>
          </a:xfrm>
          <a:prstGeom prst="line">
            <a:avLst/>
          </a:prstGeom>
          <a:ln w="276225" cap="rnd">
            <a:solidFill>
              <a:srgbClr val="FFFFFF"/>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E114CF40-036C-9EA7-A950-494399903B9B}"/>
              </a:ext>
            </a:extLst>
          </p:cNvPr>
          <p:cNvSpPr/>
          <p:nvPr/>
        </p:nvSpPr>
        <p:spPr>
          <a:xfrm>
            <a:off x="1129935" y="3369678"/>
            <a:ext cx="182618" cy="181990"/>
          </a:xfrm>
          <a:prstGeom prst="ellipse">
            <a:avLst/>
          </a:prstGeom>
          <a:solidFill>
            <a:srgbClr val="1E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08A9C179-CEB3-93BB-C266-CEA05ABB19E7}"/>
              </a:ext>
            </a:extLst>
          </p:cNvPr>
          <p:cNvSpPr/>
          <p:nvPr/>
        </p:nvSpPr>
        <p:spPr>
          <a:xfrm>
            <a:off x="3747773" y="3369678"/>
            <a:ext cx="182618" cy="181990"/>
          </a:xfrm>
          <a:prstGeom prst="ellipse">
            <a:avLst/>
          </a:prstGeom>
          <a:solidFill>
            <a:srgbClr val="1E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F5EB87AD-1860-C5E2-A669-D5201D4E7714}"/>
              </a:ext>
            </a:extLst>
          </p:cNvPr>
          <p:cNvSpPr/>
          <p:nvPr/>
        </p:nvSpPr>
        <p:spPr>
          <a:xfrm>
            <a:off x="11244871" y="3369678"/>
            <a:ext cx="182618" cy="181990"/>
          </a:xfrm>
          <a:prstGeom prst="ellipse">
            <a:avLst/>
          </a:prstGeom>
          <a:solidFill>
            <a:srgbClr val="1E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10A1AF4D-F5EC-FB60-F39F-24873E061D9E}"/>
              </a:ext>
            </a:extLst>
          </p:cNvPr>
          <p:cNvSpPr/>
          <p:nvPr/>
        </p:nvSpPr>
        <p:spPr>
          <a:xfrm>
            <a:off x="6795774" y="3369678"/>
            <a:ext cx="182618" cy="181990"/>
          </a:xfrm>
          <a:prstGeom prst="ellipse">
            <a:avLst/>
          </a:prstGeom>
          <a:solidFill>
            <a:srgbClr val="1E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8A92FC12-09AF-F3F9-B758-9D93203E87BF}"/>
              </a:ext>
            </a:extLst>
          </p:cNvPr>
          <p:cNvSpPr/>
          <p:nvPr/>
        </p:nvSpPr>
        <p:spPr>
          <a:xfrm>
            <a:off x="10065000" y="3369678"/>
            <a:ext cx="182618" cy="181990"/>
          </a:xfrm>
          <a:prstGeom prst="ellipse">
            <a:avLst/>
          </a:prstGeom>
          <a:solidFill>
            <a:srgbClr val="1E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E6BC61CB-55D2-25DE-E446-D6A2F6F53068}"/>
              </a:ext>
            </a:extLst>
          </p:cNvPr>
          <p:cNvSpPr txBox="1"/>
          <p:nvPr/>
        </p:nvSpPr>
        <p:spPr>
          <a:xfrm>
            <a:off x="469726" y="407095"/>
            <a:ext cx="39352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a:solidFill>
                  <a:schemeClr val="bg1"/>
                </a:solidFill>
                <a:latin typeface="Arial"/>
                <a:cs typeface="Arial"/>
              </a:rPr>
              <a:t>Timeline</a:t>
            </a:r>
            <a:endParaRPr lang="en-GB" sz="3200" b="1">
              <a:solidFill>
                <a:schemeClr val="bg1"/>
              </a:solidFill>
            </a:endParaRPr>
          </a:p>
        </p:txBody>
      </p:sp>
      <p:sp>
        <p:nvSpPr>
          <p:cNvPr id="23" name="TextBox 22">
            <a:extLst>
              <a:ext uri="{FF2B5EF4-FFF2-40B4-BE49-F238E27FC236}">
                <a16:creationId xmlns:a16="http://schemas.microsoft.com/office/drawing/2014/main" id="{A7A4DDD9-C4F3-6693-D7C5-BBED2C19F2AE}"/>
              </a:ext>
            </a:extLst>
          </p:cNvPr>
          <p:cNvSpPr txBox="1"/>
          <p:nvPr/>
        </p:nvSpPr>
        <p:spPr>
          <a:xfrm>
            <a:off x="156574" y="2202492"/>
            <a:ext cx="1440493" cy="751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25" name="Rectangle: Rounded Corners 24">
            <a:extLst>
              <a:ext uri="{FF2B5EF4-FFF2-40B4-BE49-F238E27FC236}">
                <a16:creationId xmlns:a16="http://schemas.microsoft.com/office/drawing/2014/main" id="{82114BCA-B5D1-AE1A-E99A-B4AC20D2B289}"/>
              </a:ext>
            </a:extLst>
          </p:cNvPr>
          <p:cNvSpPr/>
          <p:nvPr/>
        </p:nvSpPr>
        <p:spPr>
          <a:xfrm>
            <a:off x="337730" y="1853986"/>
            <a:ext cx="1179367" cy="10010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err="1"/>
              <a:t>IFoA</a:t>
            </a:r>
            <a:r>
              <a:rPr lang="en-GB" sz="1600"/>
              <a:t> DEI Strategy published</a:t>
            </a:r>
          </a:p>
        </p:txBody>
      </p:sp>
      <p:sp>
        <p:nvSpPr>
          <p:cNvPr id="26" name="Rectangle: Rounded Corners 25">
            <a:extLst>
              <a:ext uri="{FF2B5EF4-FFF2-40B4-BE49-F238E27FC236}">
                <a16:creationId xmlns:a16="http://schemas.microsoft.com/office/drawing/2014/main" id="{46C41BEA-77CF-DB77-422B-CAC3ABFA361C}"/>
              </a:ext>
            </a:extLst>
          </p:cNvPr>
          <p:cNvSpPr/>
          <p:nvPr/>
        </p:nvSpPr>
        <p:spPr>
          <a:xfrm>
            <a:off x="1320955" y="4176857"/>
            <a:ext cx="1732431" cy="14926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Extensive research &amp; </a:t>
            </a:r>
            <a:endParaRPr lang="en-US"/>
          </a:p>
          <a:p>
            <a:pPr algn="ctr"/>
            <a:r>
              <a:rPr lang="en-GB" sz="1600"/>
              <a:t>benchmarking by Regulatory Board </a:t>
            </a:r>
            <a:endParaRPr lang="en-GB"/>
          </a:p>
        </p:txBody>
      </p:sp>
      <p:sp>
        <p:nvSpPr>
          <p:cNvPr id="28" name="TextBox 27">
            <a:extLst>
              <a:ext uri="{FF2B5EF4-FFF2-40B4-BE49-F238E27FC236}">
                <a16:creationId xmlns:a16="http://schemas.microsoft.com/office/drawing/2014/main" id="{1A3A16E6-9845-EF42-3E85-2ABEEE46E508}"/>
              </a:ext>
            </a:extLst>
          </p:cNvPr>
          <p:cNvSpPr txBox="1"/>
          <p:nvPr/>
        </p:nvSpPr>
        <p:spPr>
          <a:xfrm>
            <a:off x="534376" y="3339599"/>
            <a:ext cx="5847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b="1">
                <a:latin typeface="Calibri"/>
                <a:ea typeface="Calibri"/>
                <a:cs typeface="Calibri"/>
              </a:rPr>
              <a:t>2022</a:t>
            </a:r>
          </a:p>
        </p:txBody>
      </p:sp>
      <p:sp>
        <p:nvSpPr>
          <p:cNvPr id="31" name="TextBox 30">
            <a:extLst>
              <a:ext uri="{FF2B5EF4-FFF2-40B4-BE49-F238E27FC236}">
                <a16:creationId xmlns:a16="http://schemas.microsoft.com/office/drawing/2014/main" id="{44D0DBC8-4804-D925-324F-B70EF085C3C0}"/>
              </a:ext>
            </a:extLst>
          </p:cNvPr>
          <p:cNvSpPr txBox="1"/>
          <p:nvPr/>
        </p:nvSpPr>
        <p:spPr>
          <a:xfrm>
            <a:off x="9395699" y="3339596"/>
            <a:ext cx="658456"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latin typeface="Calibri"/>
                <a:ea typeface="Calibri"/>
                <a:cs typeface="Calibri"/>
              </a:rPr>
              <a:t>Jul '25</a:t>
            </a:r>
          </a:p>
        </p:txBody>
      </p:sp>
      <p:sp>
        <p:nvSpPr>
          <p:cNvPr id="32" name="TextBox 31">
            <a:extLst>
              <a:ext uri="{FF2B5EF4-FFF2-40B4-BE49-F238E27FC236}">
                <a16:creationId xmlns:a16="http://schemas.microsoft.com/office/drawing/2014/main" id="{BB004B11-5D18-B937-0290-BE3C7C1B002B}"/>
              </a:ext>
            </a:extLst>
          </p:cNvPr>
          <p:cNvSpPr txBox="1"/>
          <p:nvPr/>
        </p:nvSpPr>
        <p:spPr>
          <a:xfrm>
            <a:off x="10354343" y="3339594"/>
            <a:ext cx="879681"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Calibri"/>
                <a:ea typeface="Calibri"/>
                <a:cs typeface="Calibri"/>
              </a:rPr>
              <a:t>25 Sept '25</a:t>
            </a:r>
          </a:p>
        </p:txBody>
      </p:sp>
      <p:sp>
        <p:nvSpPr>
          <p:cNvPr id="33" name="Oval 32">
            <a:extLst>
              <a:ext uri="{FF2B5EF4-FFF2-40B4-BE49-F238E27FC236}">
                <a16:creationId xmlns:a16="http://schemas.microsoft.com/office/drawing/2014/main" id="{A780E532-4CC7-B06D-8F19-C0542CA23CD9}"/>
              </a:ext>
            </a:extLst>
          </p:cNvPr>
          <p:cNvSpPr/>
          <p:nvPr/>
        </p:nvSpPr>
        <p:spPr>
          <a:xfrm>
            <a:off x="9032612" y="3369677"/>
            <a:ext cx="182618" cy="181990"/>
          </a:xfrm>
          <a:prstGeom prst="ellipse">
            <a:avLst/>
          </a:prstGeom>
          <a:solidFill>
            <a:srgbClr val="1E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BEADE6CC-B8BE-B79E-39C7-040592F0EB40}"/>
              </a:ext>
            </a:extLst>
          </p:cNvPr>
          <p:cNvSpPr txBox="1"/>
          <p:nvPr/>
        </p:nvSpPr>
        <p:spPr>
          <a:xfrm>
            <a:off x="8363311" y="3339595"/>
            <a:ext cx="658456"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latin typeface="Calibri"/>
                <a:ea typeface="Calibri"/>
                <a:cs typeface="Calibri"/>
              </a:rPr>
              <a:t>Mar '25</a:t>
            </a:r>
          </a:p>
        </p:txBody>
      </p:sp>
      <p:sp>
        <p:nvSpPr>
          <p:cNvPr id="36" name="TextBox 35">
            <a:extLst>
              <a:ext uri="{FF2B5EF4-FFF2-40B4-BE49-F238E27FC236}">
                <a16:creationId xmlns:a16="http://schemas.microsoft.com/office/drawing/2014/main" id="{0B6499D3-C7E9-338C-D139-1273344ECE15}"/>
              </a:ext>
            </a:extLst>
          </p:cNvPr>
          <p:cNvSpPr txBox="1"/>
          <p:nvPr/>
        </p:nvSpPr>
        <p:spPr>
          <a:xfrm>
            <a:off x="6138764" y="3339595"/>
            <a:ext cx="64616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latin typeface="Calibri"/>
                <a:ea typeface="Calibri"/>
                <a:cs typeface="Calibri"/>
              </a:rPr>
              <a:t>Aug '24</a:t>
            </a:r>
          </a:p>
        </p:txBody>
      </p:sp>
      <p:sp>
        <p:nvSpPr>
          <p:cNvPr id="37" name="TextBox 36">
            <a:extLst>
              <a:ext uri="{FF2B5EF4-FFF2-40B4-BE49-F238E27FC236}">
                <a16:creationId xmlns:a16="http://schemas.microsoft.com/office/drawing/2014/main" id="{1964D266-6513-60E5-FCDC-02BAAEA9B5BC}"/>
              </a:ext>
            </a:extLst>
          </p:cNvPr>
          <p:cNvSpPr txBox="1"/>
          <p:nvPr/>
        </p:nvSpPr>
        <p:spPr>
          <a:xfrm>
            <a:off x="3090763" y="3339594"/>
            <a:ext cx="64616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latin typeface="Calibri"/>
                <a:ea typeface="Calibri"/>
                <a:cs typeface="Calibri"/>
              </a:rPr>
              <a:t>Jan '23</a:t>
            </a:r>
          </a:p>
        </p:txBody>
      </p:sp>
      <p:sp>
        <p:nvSpPr>
          <p:cNvPr id="38" name="Rectangle: Rounded Corners 37">
            <a:extLst>
              <a:ext uri="{FF2B5EF4-FFF2-40B4-BE49-F238E27FC236}">
                <a16:creationId xmlns:a16="http://schemas.microsoft.com/office/drawing/2014/main" id="{EA45DD58-3CB3-F67C-4A51-B77CDA1D988A}"/>
              </a:ext>
            </a:extLst>
          </p:cNvPr>
          <p:cNvSpPr/>
          <p:nvPr/>
        </p:nvSpPr>
        <p:spPr>
          <a:xfrm>
            <a:off x="2734342" y="1853985"/>
            <a:ext cx="1683270" cy="10010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Consultation changes to the Code</a:t>
            </a:r>
          </a:p>
        </p:txBody>
      </p:sp>
      <p:sp>
        <p:nvSpPr>
          <p:cNvPr id="39" name="Rectangle: Rounded Corners 38">
            <a:extLst>
              <a:ext uri="{FF2B5EF4-FFF2-40B4-BE49-F238E27FC236}">
                <a16:creationId xmlns:a16="http://schemas.microsoft.com/office/drawing/2014/main" id="{A82A9757-9E71-429B-63E0-74E38FB8273A}"/>
              </a:ext>
            </a:extLst>
          </p:cNvPr>
          <p:cNvSpPr/>
          <p:nvPr/>
        </p:nvSpPr>
        <p:spPr>
          <a:xfrm>
            <a:off x="5597988" y="4176856"/>
            <a:ext cx="1744721" cy="1492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Consultation on Guidance and on changes to Code</a:t>
            </a:r>
          </a:p>
        </p:txBody>
      </p:sp>
      <p:sp>
        <p:nvSpPr>
          <p:cNvPr id="40" name="Rectangle: Rounded Corners 39">
            <a:extLst>
              <a:ext uri="{FF2B5EF4-FFF2-40B4-BE49-F238E27FC236}">
                <a16:creationId xmlns:a16="http://schemas.microsoft.com/office/drawing/2014/main" id="{422202A2-A0CB-B053-FAD3-F308E26030F7}"/>
              </a:ext>
            </a:extLst>
          </p:cNvPr>
          <p:cNvSpPr/>
          <p:nvPr/>
        </p:nvSpPr>
        <p:spPr>
          <a:xfrm>
            <a:off x="7773375" y="1853985"/>
            <a:ext cx="1548076" cy="10010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Exposure Period (fatal flaw)</a:t>
            </a:r>
          </a:p>
        </p:txBody>
      </p:sp>
      <p:sp>
        <p:nvSpPr>
          <p:cNvPr id="41" name="Rectangle: Rounded Corners 40">
            <a:extLst>
              <a:ext uri="{FF2B5EF4-FFF2-40B4-BE49-F238E27FC236}">
                <a16:creationId xmlns:a16="http://schemas.microsoft.com/office/drawing/2014/main" id="{514314B8-DB1A-73E8-3345-75CEEF157652}"/>
              </a:ext>
            </a:extLst>
          </p:cNvPr>
          <p:cNvSpPr/>
          <p:nvPr/>
        </p:nvSpPr>
        <p:spPr>
          <a:xfrm>
            <a:off x="9223633" y="4176857"/>
            <a:ext cx="1474334" cy="1492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Changes confirmed</a:t>
            </a:r>
          </a:p>
        </p:txBody>
      </p:sp>
      <p:sp>
        <p:nvSpPr>
          <p:cNvPr id="42" name="Rectangle: Rounded Corners 41">
            <a:extLst>
              <a:ext uri="{FF2B5EF4-FFF2-40B4-BE49-F238E27FC236}">
                <a16:creationId xmlns:a16="http://schemas.microsoft.com/office/drawing/2014/main" id="{4EA63D92-964A-DD0A-A6EF-9B9A78DF0D80}"/>
              </a:ext>
            </a:extLst>
          </p:cNvPr>
          <p:cNvSpPr/>
          <p:nvPr/>
        </p:nvSpPr>
        <p:spPr>
          <a:xfrm>
            <a:off x="10243731" y="1853986"/>
            <a:ext cx="1326849" cy="10010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Changes due to come into force</a:t>
            </a:r>
          </a:p>
        </p:txBody>
      </p:sp>
      <p:cxnSp>
        <p:nvCxnSpPr>
          <p:cNvPr id="46" name="Straight Arrow Connector 45">
            <a:extLst>
              <a:ext uri="{FF2B5EF4-FFF2-40B4-BE49-F238E27FC236}">
                <a16:creationId xmlns:a16="http://schemas.microsoft.com/office/drawing/2014/main" id="{0BBABD5F-54CF-53A8-87E0-C7850065861E}"/>
              </a:ext>
            </a:extLst>
          </p:cNvPr>
          <p:cNvCxnSpPr/>
          <p:nvPr/>
        </p:nvCxnSpPr>
        <p:spPr>
          <a:xfrm>
            <a:off x="1184416" y="2855225"/>
            <a:ext cx="4883" cy="51265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F17190E-6349-16DF-A238-99DAFA04E2A4}"/>
              </a:ext>
            </a:extLst>
          </p:cNvPr>
          <p:cNvCxnSpPr>
            <a:cxnSpLocks/>
          </p:cNvCxnSpPr>
          <p:nvPr/>
        </p:nvCxnSpPr>
        <p:spPr>
          <a:xfrm>
            <a:off x="3839125" y="2818353"/>
            <a:ext cx="4883" cy="51265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0063585-FAD2-FB5A-314F-96E34F0FF665}"/>
              </a:ext>
            </a:extLst>
          </p:cNvPr>
          <p:cNvCxnSpPr>
            <a:cxnSpLocks/>
          </p:cNvCxnSpPr>
          <p:nvPr/>
        </p:nvCxnSpPr>
        <p:spPr>
          <a:xfrm>
            <a:off x="9087093" y="2818353"/>
            <a:ext cx="4883" cy="51265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A0C0417-D222-45F0-13A8-B4CA8DF04DD1}"/>
              </a:ext>
            </a:extLst>
          </p:cNvPr>
          <p:cNvCxnSpPr>
            <a:cxnSpLocks/>
          </p:cNvCxnSpPr>
          <p:nvPr/>
        </p:nvCxnSpPr>
        <p:spPr>
          <a:xfrm>
            <a:off x="11299351" y="2818353"/>
            <a:ext cx="4883" cy="51265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4DBB1C9-6627-FEF7-7338-55A0D23FDBDF}"/>
              </a:ext>
            </a:extLst>
          </p:cNvPr>
          <p:cNvCxnSpPr>
            <a:cxnSpLocks/>
          </p:cNvCxnSpPr>
          <p:nvPr/>
        </p:nvCxnSpPr>
        <p:spPr>
          <a:xfrm>
            <a:off x="2179932" y="3654096"/>
            <a:ext cx="4883" cy="51265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C70D777-277D-8AAA-7937-56994CE44F38}"/>
              </a:ext>
            </a:extLst>
          </p:cNvPr>
          <p:cNvCxnSpPr>
            <a:cxnSpLocks/>
          </p:cNvCxnSpPr>
          <p:nvPr/>
        </p:nvCxnSpPr>
        <p:spPr>
          <a:xfrm>
            <a:off x="6887125" y="3518901"/>
            <a:ext cx="4883" cy="64785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A7B5ECD-624A-212A-D543-5637EB131FB7}"/>
              </a:ext>
            </a:extLst>
          </p:cNvPr>
          <p:cNvCxnSpPr>
            <a:cxnSpLocks/>
          </p:cNvCxnSpPr>
          <p:nvPr/>
        </p:nvCxnSpPr>
        <p:spPr>
          <a:xfrm>
            <a:off x="10156350" y="3555771"/>
            <a:ext cx="4883" cy="64785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715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a:extLst>
            <a:ext uri="{FF2B5EF4-FFF2-40B4-BE49-F238E27FC236}">
              <a16:creationId xmlns:a16="http://schemas.microsoft.com/office/drawing/2014/main" id="{7D4EE230-BB1F-8F70-5119-F0B56960D30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7C6744-006C-1CDC-E3C4-CD744D9C3AD5}"/>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sz="1000">
              <a:cs typeface="Arial"/>
            </a:endParaRPr>
          </a:p>
        </p:txBody>
      </p:sp>
      <p:sp>
        <p:nvSpPr>
          <p:cNvPr id="3" name="Slide Number Placeholder 2">
            <a:extLst>
              <a:ext uri="{FF2B5EF4-FFF2-40B4-BE49-F238E27FC236}">
                <a16:creationId xmlns:a16="http://schemas.microsoft.com/office/drawing/2014/main" id="{4CFBA523-9582-F615-18EA-6B1985666D9D}"/>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5</a:t>
            </a:fld>
            <a:endParaRPr lang="en-GB"/>
          </a:p>
        </p:txBody>
      </p:sp>
      <p:sp>
        <p:nvSpPr>
          <p:cNvPr id="4" name="TextBox 3">
            <a:extLst>
              <a:ext uri="{FF2B5EF4-FFF2-40B4-BE49-F238E27FC236}">
                <a16:creationId xmlns:a16="http://schemas.microsoft.com/office/drawing/2014/main" id="{4154432C-2517-2866-20AD-6D2728B50120}"/>
              </a:ext>
            </a:extLst>
          </p:cNvPr>
          <p:cNvSpPr txBox="1"/>
          <p:nvPr/>
        </p:nvSpPr>
        <p:spPr>
          <a:xfrm>
            <a:off x="3092362" y="424837"/>
            <a:ext cx="7632556" cy="5768246"/>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endParaRPr lang="en-GB" sz="1800" b="1" dirty="0">
              <a:solidFill>
                <a:schemeClr val="bg1"/>
              </a:solidFill>
              <a:latin typeface="Arial"/>
              <a:cs typeface="Arial"/>
            </a:endParaRPr>
          </a:p>
          <a:p>
            <a:pPr marL="269875" indent="-269875">
              <a:lnSpc>
                <a:spcPct val="150000"/>
              </a:lnSpc>
              <a:spcBef>
                <a:spcPts val="600"/>
              </a:spcBef>
              <a:spcAft>
                <a:spcPts val="600"/>
              </a:spcAft>
              <a:buFont typeface="Arial"/>
              <a:buChar char="•"/>
            </a:pPr>
            <a:r>
              <a:rPr lang="en-GB" sz="1800" dirty="0" err="1">
                <a:solidFill>
                  <a:schemeClr val="bg1"/>
                </a:solidFill>
                <a:latin typeface="Arial"/>
                <a:ea typeface="Times New Roman" panose="02020603050405020304" pitchFamily="18" charset="0"/>
                <a:cs typeface="Arial"/>
              </a:rPr>
              <a:t>IFoA</a:t>
            </a:r>
            <a:r>
              <a:rPr lang="en-GB" sz="1800" dirty="0">
                <a:solidFill>
                  <a:schemeClr val="bg1"/>
                </a:solidFill>
                <a:latin typeface="Arial"/>
                <a:ea typeface="Times New Roman" panose="02020603050405020304" pitchFamily="18" charset="0"/>
                <a:cs typeface="Arial"/>
              </a:rPr>
              <a:t> five-year DEI Strategy, January 2022</a:t>
            </a:r>
            <a:endParaRPr lang="en-US" sz="1800" dirty="0">
              <a:solidFill>
                <a:schemeClr val="bg1"/>
              </a:solidFill>
              <a:effectLst/>
              <a:latin typeface="Arial"/>
              <a:ea typeface="Times New Roman" panose="02020603050405020304" pitchFamily="18" charset="0"/>
              <a:cs typeface="Arial"/>
            </a:endParaRPr>
          </a:p>
          <a:p>
            <a:pPr marL="269875" indent="-269875">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Research, benchmarking and discussions at Regulatory Board</a:t>
            </a:r>
            <a:endParaRPr lang="en-US" sz="1800" dirty="0">
              <a:solidFill>
                <a:schemeClr val="bg1"/>
              </a:solidFill>
              <a:latin typeface="Arial"/>
              <a:ea typeface="Times New Roman" panose="02020603050405020304" pitchFamily="18" charset="0"/>
              <a:cs typeface="Arial"/>
            </a:endParaRPr>
          </a:p>
          <a:p>
            <a:pPr marL="269875" indent="-269875">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Consultations</a:t>
            </a:r>
            <a:endParaRPr lang="en-US" sz="1800" dirty="0">
              <a:solidFill>
                <a:schemeClr val="bg1"/>
              </a:solidFill>
              <a:latin typeface="Arial"/>
              <a:ea typeface="Times New Roman" panose="02020603050405020304" pitchFamily="18" charset="0"/>
              <a:cs typeface="Arial"/>
            </a:endParaRPr>
          </a:p>
          <a:p>
            <a:pPr marL="717550" lvl="1" indent="-267970">
              <a:lnSpc>
                <a:spcPct val="150000"/>
              </a:lnSpc>
              <a:spcBef>
                <a:spcPts val="600"/>
              </a:spcBef>
              <a:spcAft>
                <a:spcPts val="600"/>
              </a:spcAft>
              <a:buFont typeface="Courier New,monospace"/>
              <a:buChar char="o"/>
            </a:pPr>
            <a:r>
              <a:rPr lang="en-GB" sz="1800" dirty="0">
                <a:solidFill>
                  <a:schemeClr val="bg1"/>
                </a:solidFill>
                <a:latin typeface="Arial"/>
                <a:ea typeface="Times New Roman" panose="02020603050405020304" pitchFamily="18" charset="0"/>
                <a:cs typeface="Arial"/>
              </a:rPr>
              <a:t>January 2023 – Code </a:t>
            </a:r>
            <a:endParaRPr lang="en-US" sz="1800" dirty="0">
              <a:solidFill>
                <a:schemeClr val="bg1"/>
              </a:solidFill>
              <a:effectLst/>
              <a:latin typeface="Arial"/>
              <a:ea typeface="Times New Roman" panose="02020603050405020304" pitchFamily="18" charset="0"/>
              <a:cs typeface="Arial" panose="020B0604020202020204" pitchFamily="34" charset="0"/>
            </a:endParaRPr>
          </a:p>
          <a:p>
            <a:pPr marL="717550" lvl="1" indent="-267970">
              <a:lnSpc>
                <a:spcPct val="150000"/>
              </a:lnSpc>
              <a:spcBef>
                <a:spcPts val="600"/>
              </a:spcBef>
              <a:spcAft>
                <a:spcPts val="600"/>
              </a:spcAft>
              <a:buFont typeface="Courier New,monospace"/>
              <a:buChar char="o"/>
            </a:pPr>
            <a:r>
              <a:rPr lang="en-GB" sz="1800" dirty="0">
                <a:solidFill>
                  <a:schemeClr val="bg1"/>
                </a:solidFill>
                <a:latin typeface="Arial"/>
                <a:ea typeface="Times New Roman" panose="02020603050405020304" pitchFamily="18" charset="0"/>
                <a:cs typeface="Arial"/>
              </a:rPr>
              <a:t>August 2024 – Guidance (and Code)</a:t>
            </a:r>
            <a:endParaRPr lang="en-US" sz="1800" dirty="0">
              <a:solidFill>
                <a:schemeClr val="bg1"/>
              </a:solidFill>
              <a:effectLst/>
              <a:latin typeface="Arial"/>
              <a:ea typeface="Times New Roman" panose="02020603050405020304" pitchFamily="18" charset="0"/>
              <a:cs typeface="Arial" panose="020B0604020202020204" pitchFamily="34" charset="0"/>
            </a:endParaRPr>
          </a:p>
          <a:p>
            <a:pPr marL="342900" indent="-342900">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Updated proposals and 'fatal' flaw' exposure period, March 2025</a:t>
            </a:r>
            <a:endParaRPr lang="en-US" sz="1800" dirty="0">
              <a:solidFill>
                <a:schemeClr val="bg1"/>
              </a:solidFill>
              <a:latin typeface="Arial"/>
              <a:ea typeface="Times New Roman" panose="02020603050405020304" pitchFamily="18" charset="0"/>
              <a:cs typeface="Arial"/>
            </a:endParaRPr>
          </a:p>
          <a:p>
            <a:pPr marL="269875" indent="-269875">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Final changes to the Actuaries Code announced, July 2025</a:t>
            </a:r>
            <a:endParaRPr lang="en-GB" sz="1800" dirty="0">
              <a:solidFill>
                <a:schemeClr val="bg1"/>
              </a:solidFill>
              <a:latin typeface="Arial"/>
              <a:cs typeface="Arial"/>
            </a:endParaRPr>
          </a:p>
          <a:p>
            <a:pPr>
              <a:lnSpc>
                <a:spcPct val="150000"/>
              </a:lnSpc>
              <a:spcBef>
                <a:spcPts val="600"/>
              </a:spcBef>
              <a:spcAft>
                <a:spcPts val="600"/>
              </a:spcAft>
            </a:pPr>
            <a:endParaRPr lang="en-GB" sz="2000" dirty="0">
              <a:solidFill>
                <a:schemeClr val="bg1"/>
              </a:solidFill>
              <a:latin typeface="Arial"/>
              <a:ea typeface="Times New Roman" panose="02020603050405020304" pitchFamily="18" charset="0"/>
              <a:cs typeface="Arial"/>
            </a:endParaRPr>
          </a:p>
          <a:p>
            <a:pPr marL="257175" indent="-257175">
              <a:spcAft>
                <a:spcPts val="375"/>
              </a:spcAft>
              <a:buFont typeface="Arial" panose="020B0604020202020204" pitchFamily="34" charset="0"/>
              <a:buChar char="•"/>
            </a:pPr>
            <a:endParaRPr lang="en-GB" sz="1800" b="1"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p:txBody>
      </p:sp>
      <p:sp>
        <p:nvSpPr>
          <p:cNvPr id="5" name="Title 11">
            <a:extLst>
              <a:ext uri="{FF2B5EF4-FFF2-40B4-BE49-F238E27FC236}">
                <a16:creationId xmlns:a16="http://schemas.microsoft.com/office/drawing/2014/main" id="{DA35C812-C72B-7632-09C8-46F156060B46}"/>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Background</a:t>
            </a:r>
            <a:endParaRPr lang="en-GB" sz="3000" b="1" err="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9601C8AA-BB18-34D5-B5D9-2B3FE107C3B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E5B394C2-6427-63BB-050B-192E9137144B}"/>
              </a:ext>
            </a:extLst>
          </p:cNvPr>
          <p:cNvPicPr>
            <a:picLocks noChangeAspect="1"/>
          </p:cNvPicPr>
          <p:nvPr/>
        </p:nvPicPr>
        <p:blipFill>
          <a:blip r:embed="rId3"/>
          <a:srcRect t="33906"/>
          <a:stretch/>
        </p:blipFill>
        <p:spPr>
          <a:xfrm>
            <a:off x="10291128" y="12286"/>
            <a:ext cx="1277509" cy="365126"/>
          </a:xfrm>
          <a:prstGeom prst="rect">
            <a:avLst/>
          </a:prstGeom>
        </p:spPr>
      </p:pic>
    </p:spTree>
    <p:extLst>
      <p:ext uri="{BB962C8B-B14F-4D97-AF65-F5344CB8AC3E}">
        <p14:creationId xmlns:p14="http://schemas.microsoft.com/office/powerpoint/2010/main" val="29385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a:extLst>
            <a:ext uri="{FF2B5EF4-FFF2-40B4-BE49-F238E27FC236}">
              <a16:creationId xmlns:a16="http://schemas.microsoft.com/office/drawing/2014/main" id="{9215BFFF-A941-EA29-4D1F-7BEF979332D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961D70-BDDE-A9CA-209B-E925AFC87879}"/>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sz="1000">
              <a:cs typeface="Arial"/>
            </a:endParaRPr>
          </a:p>
        </p:txBody>
      </p:sp>
      <p:sp>
        <p:nvSpPr>
          <p:cNvPr id="3" name="Slide Number Placeholder 2">
            <a:extLst>
              <a:ext uri="{FF2B5EF4-FFF2-40B4-BE49-F238E27FC236}">
                <a16:creationId xmlns:a16="http://schemas.microsoft.com/office/drawing/2014/main" id="{6A11FA57-572B-9A11-8511-07BCF455FA6F}"/>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6</a:t>
            </a:fld>
            <a:endParaRPr lang="en-GB"/>
          </a:p>
        </p:txBody>
      </p:sp>
      <p:sp>
        <p:nvSpPr>
          <p:cNvPr id="4" name="TextBox 3">
            <a:extLst>
              <a:ext uri="{FF2B5EF4-FFF2-40B4-BE49-F238E27FC236}">
                <a16:creationId xmlns:a16="http://schemas.microsoft.com/office/drawing/2014/main" id="{D4220277-3E51-BAF0-0D5B-C17685420065}"/>
              </a:ext>
            </a:extLst>
          </p:cNvPr>
          <p:cNvSpPr txBox="1"/>
          <p:nvPr/>
        </p:nvSpPr>
        <p:spPr>
          <a:xfrm>
            <a:off x="3190685" y="1149966"/>
            <a:ext cx="7632556" cy="4891083"/>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endParaRPr lang="en-GB" sz="1800" b="1" dirty="0">
              <a:solidFill>
                <a:schemeClr val="bg1"/>
              </a:solidFill>
              <a:latin typeface="Arial"/>
              <a:cs typeface="Arial"/>
            </a:endParaRPr>
          </a:p>
          <a:p>
            <a:pPr marL="269875" indent="-269875">
              <a:lnSpc>
                <a:spcPct val="150000"/>
              </a:lnSpc>
              <a:spcBef>
                <a:spcPts val="600"/>
              </a:spcBef>
              <a:spcAft>
                <a:spcPts val="600"/>
              </a:spcAft>
              <a:buFont typeface="Arial"/>
              <a:buChar char="•"/>
            </a:pPr>
            <a:r>
              <a:rPr lang="en-GB" sz="1800">
                <a:solidFill>
                  <a:schemeClr val="bg1"/>
                </a:solidFill>
                <a:latin typeface="Arial"/>
                <a:ea typeface="Times New Roman" panose="02020603050405020304" pitchFamily="18" charset="0"/>
                <a:cs typeface="Arial"/>
              </a:rPr>
              <a:t>Will come into effect 25 September 2025</a:t>
            </a:r>
          </a:p>
          <a:p>
            <a:pPr marL="269875" indent="-269875">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Three main changes to Code</a:t>
            </a:r>
            <a:endParaRPr lang="en-GB" sz="1800" dirty="0">
              <a:solidFill>
                <a:schemeClr val="bg1"/>
              </a:solidFill>
              <a:latin typeface="Arial"/>
              <a:ea typeface="Times New Roman" panose="02020603050405020304" pitchFamily="18" charset="0"/>
              <a:cs typeface="Arial" panose="020B0604020202020204" pitchFamily="34" charset="0"/>
            </a:endParaRPr>
          </a:p>
          <a:p>
            <a:pPr marL="269875" indent="-269875">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Actuaries' Code Guidance also updated to reflect new requirements</a:t>
            </a:r>
          </a:p>
          <a:p>
            <a:pPr marL="269875" indent="-269875">
              <a:lnSpc>
                <a:spcPct val="150000"/>
              </a:lnSpc>
              <a:spcBef>
                <a:spcPts val="600"/>
              </a:spcBef>
              <a:spcAft>
                <a:spcPts val="600"/>
              </a:spcAft>
              <a:buFont typeface="Arial"/>
              <a:buChar char="•"/>
            </a:pPr>
            <a:r>
              <a:rPr lang="en-GB" sz="1800" dirty="0">
                <a:solidFill>
                  <a:schemeClr val="bg1"/>
                </a:solidFill>
                <a:latin typeface="Arial"/>
                <a:ea typeface="Times New Roman" panose="02020603050405020304" pitchFamily="18" charset="0"/>
                <a:cs typeface="Arial"/>
              </a:rPr>
              <a:t>Designed to reinforce the </a:t>
            </a:r>
            <a:r>
              <a:rPr lang="en-GB" sz="1800" dirty="0" err="1">
                <a:solidFill>
                  <a:schemeClr val="bg1"/>
                </a:solidFill>
                <a:latin typeface="Arial"/>
                <a:ea typeface="Times New Roman" panose="02020603050405020304" pitchFamily="18" charset="0"/>
                <a:cs typeface="Arial"/>
              </a:rPr>
              <a:t>IFoA's</a:t>
            </a:r>
            <a:r>
              <a:rPr lang="en-GB" sz="1800" dirty="0">
                <a:solidFill>
                  <a:schemeClr val="bg1"/>
                </a:solidFill>
                <a:latin typeface="Arial"/>
                <a:ea typeface="Times New Roman" panose="02020603050405020304" pitchFamily="18" charset="0"/>
                <a:cs typeface="Arial"/>
              </a:rPr>
              <a:t> commitment to en</a:t>
            </a:r>
            <a:r>
              <a:rPr lang="en-GB" sz="1800" dirty="0">
                <a:solidFill>
                  <a:schemeClr val="bg1"/>
                </a:solidFill>
                <a:latin typeface="Aptos"/>
                <a:ea typeface="Times New Roman" panose="02020603050405020304" pitchFamily="18" charset="0"/>
                <a:cs typeface="Arial"/>
              </a:rPr>
              <a:t>suring that all members of the profession feel included and protected, while also respecting the full range of member perspectives on DEI</a:t>
            </a:r>
            <a:endParaRPr lang="en-GB" sz="1800" dirty="0">
              <a:solidFill>
                <a:schemeClr val="bg1"/>
              </a:solidFill>
              <a:latin typeface="Arial"/>
              <a:ea typeface="Times New Roman" panose="02020603050405020304" pitchFamily="18" charset="0"/>
              <a:cs typeface="Arial" panose="020B0604020202020204" pitchFamily="34" charset="0"/>
            </a:endParaRPr>
          </a:p>
          <a:p>
            <a:pPr marL="269875" indent="-269875">
              <a:lnSpc>
                <a:spcPct val="150000"/>
              </a:lnSpc>
              <a:spcBef>
                <a:spcPts val="600"/>
              </a:spcBef>
              <a:spcAft>
                <a:spcPts val="600"/>
              </a:spcAft>
              <a:buFont typeface="Arial"/>
              <a:buChar char="•"/>
            </a:pPr>
            <a:endParaRPr lang="en-GB" sz="2000" dirty="0">
              <a:solidFill>
                <a:schemeClr val="bg1"/>
              </a:solidFill>
              <a:latin typeface="Arial"/>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b="1" dirty="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dirty="0">
              <a:solidFill>
                <a:schemeClr val="bg1"/>
              </a:solidFill>
              <a:latin typeface="Arial Light" pitchFamily="2" charset="77"/>
              <a:ea typeface="Times New Roman" panose="02020603050405020304" pitchFamily="18" charset="0"/>
              <a:cs typeface="Arial" panose="020B0604020202020204" pitchFamily="34" charset="0"/>
            </a:endParaRPr>
          </a:p>
        </p:txBody>
      </p:sp>
      <p:sp>
        <p:nvSpPr>
          <p:cNvPr id="5" name="Title 11">
            <a:extLst>
              <a:ext uri="{FF2B5EF4-FFF2-40B4-BE49-F238E27FC236}">
                <a16:creationId xmlns:a16="http://schemas.microsoft.com/office/drawing/2014/main" id="{1F54A2D8-A3EB-7721-7EF6-AEC1BAAA22D2}"/>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The changes</a:t>
            </a:r>
            <a:endParaRPr lang="en-GB" sz="3000" b="1" err="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36A382EA-2DFB-B0F0-0A37-69416E6C08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E31E8A99-671A-83AD-3FBE-ACC9664DD6CE}"/>
              </a:ext>
            </a:extLst>
          </p:cNvPr>
          <p:cNvPicPr>
            <a:picLocks noChangeAspect="1"/>
          </p:cNvPicPr>
          <p:nvPr/>
        </p:nvPicPr>
        <p:blipFill>
          <a:blip r:embed="rId3"/>
          <a:srcRect t="33906"/>
          <a:stretch/>
        </p:blipFill>
        <p:spPr>
          <a:xfrm>
            <a:off x="10291128" y="12286"/>
            <a:ext cx="1277509" cy="365126"/>
          </a:xfrm>
          <a:prstGeom prst="rect">
            <a:avLst/>
          </a:prstGeom>
        </p:spPr>
      </p:pic>
    </p:spTree>
    <p:extLst>
      <p:ext uri="{BB962C8B-B14F-4D97-AF65-F5344CB8AC3E}">
        <p14:creationId xmlns:p14="http://schemas.microsoft.com/office/powerpoint/2010/main" val="29697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8E6A3A-F65B-8B8C-69DE-4ADDB759EABC}"/>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a:p>
        </p:txBody>
      </p:sp>
      <p:sp>
        <p:nvSpPr>
          <p:cNvPr id="3" name="Slide Number Placeholder 2">
            <a:extLst>
              <a:ext uri="{FF2B5EF4-FFF2-40B4-BE49-F238E27FC236}">
                <a16:creationId xmlns:a16="http://schemas.microsoft.com/office/drawing/2014/main" id="{76B10C0E-570D-D9BE-33A8-5646B8F80EB2}"/>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7</a:t>
            </a:fld>
            <a:endParaRPr lang="en-GB"/>
          </a:p>
        </p:txBody>
      </p:sp>
      <p:sp>
        <p:nvSpPr>
          <p:cNvPr id="4" name="TextBox 3">
            <a:extLst>
              <a:ext uri="{FF2B5EF4-FFF2-40B4-BE49-F238E27FC236}">
                <a16:creationId xmlns:a16="http://schemas.microsoft.com/office/drawing/2014/main" id="{7130C089-3CD3-97F9-C2BD-462BC105696F}"/>
              </a:ext>
            </a:extLst>
          </p:cNvPr>
          <p:cNvSpPr txBox="1"/>
          <p:nvPr/>
        </p:nvSpPr>
        <p:spPr>
          <a:xfrm>
            <a:off x="3313588" y="928741"/>
            <a:ext cx="8517458" cy="4137030"/>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r>
              <a:rPr lang="en-GB" sz="1800" b="1">
                <a:solidFill>
                  <a:schemeClr val="bg1"/>
                </a:solidFill>
                <a:latin typeface="Arial"/>
                <a:cs typeface="Arial"/>
              </a:rPr>
              <a:t>Integrity</a:t>
            </a:r>
            <a:endParaRPr lang="en-US" sz="1800">
              <a:solidFill>
                <a:schemeClr val="bg1"/>
              </a:solidFill>
              <a:latin typeface="Arial"/>
              <a:cs typeface="Arial"/>
            </a:endParaRPr>
          </a:p>
          <a:p>
            <a:pPr>
              <a:lnSpc>
                <a:spcPct val="150000"/>
              </a:lnSpc>
              <a:spcBef>
                <a:spcPts val="600"/>
              </a:spcBef>
              <a:spcAft>
                <a:spcPts val="600"/>
              </a:spcAft>
            </a:pPr>
            <a:r>
              <a:rPr lang="en-GB" sz="1800">
                <a:solidFill>
                  <a:schemeClr val="bg1"/>
                </a:solidFill>
                <a:latin typeface="Arial"/>
                <a:cs typeface="Arial"/>
              </a:rPr>
              <a:t>1 </a:t>
            </a:r>
            <a:r>
              <a:rPr lang="en-GB" sz="1800" i="1">
                <a:solidFill>
                  <a:schemeClr val="bg1"/>
                </a:solidFill>
                <a:latin typeface="Arial"/>
                <a:cs typeface="Arial"/>
              </a:rPr>
              <a:t>Members must act honestly and with integrity</a:t>
            </a:r>
            <a:endParaRPr lang="en-US" sz="1800">
              <a:solidFill>
                <a:schemeClr val="bg1"/>
              </a:solidFill>
              <a:latin typeface="Arial"/>
              <a:cs typeface="Arial"/>
            </a:endParaRPr>
          </a:p>
          <a:p>
            <a:pPr>
              <a:lnSpc>
                <a:spcPct val="150000"/>
              </a:lnSpc>
              <a:spcBef>
                <a:spcPts val="600"/>
              </a:spcBef>
              <a:spcAft>
                <a:spcPts val="600"/>
              </a:spcAft>
            </a:pPr>
            <a:r>
              <a:rPr lang="en-GB" sz="1800">
                <a:solidFill>
                  <a:schemeClr val="bg1"/>
                </a:solidFill>
                <a:latin typeface="Arial"/>
                <a:cs typeface="Arial"/>
              </a:rPr>
              <a:t>1.1 Members must show respect for </a:t>
            </a:r>
            <a:r>
              <a:rPr lang="en-GB" sz="1800" strike="sngStrike">
                <a:solidFill>
                  <a:schemeClr val="bg1"/>
                </a:solidFill>
                <a:latin typeface="Arial"/>
                <a:cs typeface="Arial"/>
              </a:rPr>
              <a:t>others in the way they conduct themselves  </a:t>
            </a:r>
            <a:r>
              <a:rPr lang="en-GB" sz="1800" b="1">
                <a:solidFill>
                  <a:schemeClr val="bg1"/>
                </a:solidFill>
                <a:latin typeface="Arial"/>
                <a:cs typeface="Arial"/>
              </a:rPr>
              <a:t>everyone</a:t>
            </a:r>
            <a:r>
              <a:rPr lang="en-GB" sz="1800">
                <a:solidFill>
                  <a:schemeClr val="bg1"/>
                </a:solidFill>
                <a:latin typeface="Arial"/>
                <a:cs typeface="Arial"/>
              </a:rPr>
              <a:t>.</a:t>
            </a:r>
            <a:endParaRPr lang="en-US" sz="1800">
              <a:solidFill>
                <a:schemeClr val="bg1"/>
              </a:solidFill>
              <a:latin typeface="Arial"/>
              <a:cs typeface="Arial"/>
            </a:endParaRPr>
          </a:p>
          <a:p>
            <a:pPr>
              <a:lnSpc>
                <a:spcPct val="150000"/>
              </a:lnSpc>
              <a:spcBef>
                <a:spcPts val="600"/>
              </a:spcBef>
              <a:spcAft>
                <a:spcPts val="600"/>
              </a:spcAft>
            </a:pPr>
            <a:endParaRPr lang="en-GB" sz="1200" i="1">
              <a:solidFill>
                <a:schemeClr val="bg1"/>
              </a:solidFill>
              <a:latin typeface="Arial"/>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Intended to 'tidy up' existing requirement</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Responding to feedback about ambiguity over whose 'conduct'</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Should not change the requirement or expectation</a:t>
            </a:r>
            <a:endParaRPr lang="en-GB" sz="1800">
              <a:solidFill>
                <a:schemeClr val="bg1"/>
              </a:solidFill>
              <a:latin typeface="Arial Light" pitchFamily="2" charset="77"/>
              <a:ea typeface="Times New Roman" panose="02020603050405020304" pitchFamily="18" charset="0"/>
              <a:cs typeface="Arial" panose="020B0604020202020204" pitchFamily="34" charset="0"/>
            </a:endParaRPr>
          </a:p>
        </p:txBody>
      </p:sp>
      <p:sp>
        <p:nvSpPr>
          <p:cNvPr id="5" name="Title 11">
            <a:extLst>
              <a:ext uri="{FF2B5EF4-FFF2-40B4-BE49-F238E27FC236}">
                <a16:creationId xmlns:a16="http://schemas.microsoft.com/office/drawing/2014/main" id="{C4E3F967-D748-9A5C-2080-BD2D396B11F4}"/>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Integrity Principle: amended 1.1</a:t>
            </a:r>
            <a:endParaRPr lang="en-GB" sz="3000" b="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E0DF12A7-FDA1-0F66-5716-D9694536BD8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FC38B91A-AF77-7D8C-DA21-5376C3A77015}"/>
              </a:ext>
            </a:extLst>
          </p:cNvPr>
          <p:cNvPicPr>
            <a:picLocks noChangeAspect="1"/>
          </p:cNvPicPr>
          <p:nvPr/>
        </p:nvPicPr>
        <p:blipFill>
          <a:blip r:embed="rId3"/>
          <a:srcRect t="33906"/>
          <a:stretch/>
        </p:blipFill>
        <p:spPr>
          <a:xfrm>
            <a:off x="10291128" y="12286"/>
            <a:ext cx="1277509" cy="365126"/>
          </a:xfrm>
          <a:prstGeom prst="rect">
            <a:avLst/>
          </a:prstGeom>
        </p:spPr>
      </p:pic>
    </p:spTree>
    <p:extLst>
      <p:ext uri="{BB962C8B-B14F-4D97-AF65-F5344CB8AC3E}">
        <p14:creationId xmlns:p14="http://schemas.microsoft.com/office/powerpoint/2010/main" val="1058125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3C69"/>
        </a:solidFill>
        <a:effectLst/>
      </p:bgPr>
    </p:bg>
    <p:spTree>
      <p:nvGrpSpPr>
        <p:cNvPr id="1" name="">
          <a:extLst>
            <a:ext uri="{FF2B5EF4-FFF2-40B4-BE49-F238E27FC236}">
              <a16:creationId xmlns:a16="http://schemas.microsoft.com/office/drawing/2014/main" id="{62EEF4D3-7B3B-8EDC-C9D7-24EFB26A1F0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CDD9A4-1FC4-1D93-0737-9FCCFFDC5672}"/>
              </a:ext>
            </a:extLst>
          </p:cNvPr>
          <p:cNvSpPr>
            <a:spLocks noGrp="1"/>
          </p:cNvSpPr>
          <p:nvPr>
            <p:ph type="ftr" sz="quarter" idx="3"/>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a:p>
        </p:txBody>
      </p:sp>
      <p:sp>
        <p:nvSpPr>
          <p:cNvPr id="3" name="Slide Number Placeholder 2">
            <a:extLst>
              <a:ext uri="{FF2B5EF4-FFF2-40B4-BE49-F238E27FC236}">
                <a16:creationId xmlns:a16="http://schemas.microsoft.com/office/drawing/2014/main" id="{B723105A-4C34-552C-507F-F2215DF20EF5}"/>
              </a:ext>
            </a:extLst>
          </p:cNvPr>
          <p:cNvSpPr>
            <a:spLocks noGrp="1"/>
          </p:cNvSpPr>
          <p:nvPr>
            <p:ph type="sldNum" sz="quarter" idx="4"/>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40FC62D0-A2F2-4BF8-8DAC-E86C11000EC3}" type="slidenum">
              <a:rPr lang="en-GB" smtClean="0"/>
              <a:pPr/>
              <a:t>8</a:t>
            </a:fld>
            <a:endParaRPr lang="en-GB"/>
          </a:p>
        </p:txBody>
      </p:sp>
      <p:sp>
        <p:nvSpPr>
          <p:cNvPr id="4" name="TextBox 3">
            <a:extLst>
              <a:ext uri="{FF2B5EF4-FFF2-40B4-BE49-F238E27FC236}">
                <a16:creationId xmlns:a16="http://schemas.microsoft.com/office/drawing/2014/main" id="{7685D8DD-0233-8EB4-9B9D-84EE1B28250F}"/>
              </a:ext>
            </a:extLst>
          </p:cNvPr>
          <p:cNvSpPr txBox="1"/>
          <p:nvPr/>
        </p:nvSpPr>
        <p:spPr>
          <a:xfrm>
            <a:off x="3313588" y="928741"/>
            <a:ext cx="8025845" cy="4362733"/>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spcBef>
                <a:spcPts val="600"/>
              </a:spcBef>
              <a:spcAft>
                <a:spcPts val="600"/>
              </a:spcAft>
            </a:pPr>
            <a:r>
              <a:rPr lang="en-GB" sz="1800" b="1">
                <a:solidFill>
                  <a:schemeClr val="bg1"/>
                </a:solidFill>
                <a:latin typeface="Arial"/>
                <a:cs typeface="Arial"/>
              </a:rPr>
              <a:t>Integrity</a:t>
            </a:r>
            <a:endParaRPr lang="en-US" sz="1800">
              <a:solidFill>
                <a:schemeClr val="bg1"/>
              </a:solidFill>
              <a:latin typeface="Arial"/>
              <a:cs typeface="Arial"/>
            </a:endParaRPr>
          </a:p>
          <a:p>
            <a:pPr>
              <a:lnSpc>
                <a:spcPct val="150000"/>
              </a:lnSpc>
              <a:spcBef>
                <a:spcPts val="600"/>
              </a:spcBef>
              <a:spcAft>
                <a:spcPts val="600"/>
              </a:spcAft>
            </a:pPr>
            <a:r>
              <a:rPr lang="en-GB" sz="1800">
                <a:solidFill>
                  <a:schemeClr val="bg1"/>
                </a:solidFill>
                <a:latin typeface="Arial"/>
                <a:cs typeface="Arial"/>
              </a:rPr>
              <a:t>1.2 Members must not subject others to bullying, victimisation or harassment.</a:t>
            </a:r>
            <a:endParaRPr lang="en-GB" sz="1800">
              <a:solidFill>
                <a:schemeClr val="bg1"/>
              </a:solidFill>
              <a:cs typeface="Arial"/>
            </a:endParaRPr>
          </a:p>
          <a:p>
            <a:pPr>
              <a:lnSpc>
                <a:spcPct val="150000"/>
              </a:lnSpc>
              <a:spcBef>
                <a:spcPts val="600"/>
              </a:spcBef>
              <a:spcAft>
                <a:spcPts val="600"/>
              </a:spcAft>
            </a:pPr>
            <a:endParaRPr lang="en-GB" sz="1200" i="1">
              <a:solidFill>
                <a:schemeClr val="bg1"/>
              </a:solidFill>
              <a:latin typeface="Arial"/>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New requirement</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Specific prohibition on bullying, victimisation and harassment</a:t>
            </a: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Designed to make it clear that these behaviours fall short of standards expected </a:t>
            </a:r>
            <a:endParaRPr lang="en-GB" sz="1800">
              <a:solidFill>
                <a:schemeClr val="bg1"/>
              </a:solidFill>
              <a:latin typeface="Arial Light" pitchFamily="2" charset="77"/>
              <a:ea typeface="Times New Roman" panose="02020603050405020304" pitchFamily="18" charset="0"/>
              <a:cs typeface="Arial" panose="020B0604020202020204" pitchFamily="34" charset="0"/>
            </a:endParaRPr>
          </a:p>
          <a:p>
            <a:pPr marL="257175" indent="-257175">
              <a:spcAft>
                <a:spcPts val="375"/>
              </a:spcAft>
              <a:buFont typeface="Arial" panose="020B0604020202020204" pitchFamily="34" charset="0"/>
              <a:buChar char="•"/>
            </a:pPr>
            <a:endParaRPr lang="en-GB" sz="1800">
              <a:solidFill>
                <a:schemeClr val="bg1"/>
              </a:solidFill>
              <a:latin typeface="Arial Light"/>
              <a:ea typeface="Times New Roman" panose="02020603050405020304" pitchFamily="18" charset="0"/>
              <a:cs typeface="Arial"/>
            </a:endParaRPr>
          </a:p>
          <a:p>
            <a:pPr marL="257175" indent="-257175">
              <a:spcAft>
                <a:spcPts val="375"/>
              </a:spcAft>
              <a:buFont typeface="Arial" panose="020B0604020202020204" pitchFamily="34" charset="0"/>
              <a:buChar char="•"/>
            </a:pPr>
            <a:r>
              <a:rPr lang="en-GB" sz="1800">
                <a:solidFill>
                  <a:schemeClr val="bg1"/>
                </a:solidFill>
                <a:latin typeface="Arial Light"/>
                <a:ea typeface="Times New Roman" panose="02020603050405020304" pitchFamily="18" charset="0"/>
                <a:cs typeface="Arial"/>
              </a:rPr>
              <a:t>Not defined in the Code but explanation of what these terms mean is provided in the new updates to the Actuaries' Code Guidance </a:t>
            </a:r>
            <a:endParaRPr lang="en-GB" sz="1800">
              <a:solidFill>
                <a:schemeClr val="bg1"/>
              </a:solidFill>
              <a:latin typeface="Arial Light" pitchFamily="2" charset="77"/>
              <a:ea typeface="Times New Roman" panose="02020603050405020304" pitchFamily="18" charset="0"/>
              <a:cs typeface="Arial" panose="020B0604020202020204" pitchFamily="34" charset="0"/>
            </a:endParaRPr>
          </a:p>
        </p:txBody>
      </p:sp>
      <p:sp>
        <p:nvSpPr>
          <p:cNvPr id="5" name="Title 11">
            <a:extLst>
              <a:ext uri="{FF2B5EF4-FFF2-40B4-BE49-F238E27FC236}">
                <a16:creationId xmlns:a16="http://schemas.microsoft.com/office/drawing/2014/main" id="{38FE1662-7BBF-ACA9-8E34-48D2F16DF1B7}"/>
              </a:ext>
            </a:extLst>
          </p:cNvPr>
          <p:cNvSpPr txBox="1">
            <a:spLocks/>
          </p:cNvSpPr>
          <p:nvPr/>
        </p:nvSpPr>
        <p:spPr>
          <a:xfrm>
            <a:off x="548835" y="2971887"/>
            <a:ext cx="2552620" cy="1308845"/>
          </a:xfrm>
          <a:prstGeom prst="rect">
            <a:avLst/>
          </a:prstGeom>
          <a:noFill/>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a:solidFill>
                  <a:schemeClr val="bg1"/>
                </a:solidFill>
                <a:latin typeface="Arial"/>
                <a:cs typeface="Arial"/>
              </a:rPr>
              <a:t>Integrity Principle: new 1.2</a:t>
            </a:r>
            <a:endParaRPr lang="en-GB" sz="3000" b="1">
              <a:solidFill>
                <a:schemeClr val="bg1"/>
              </a:solidFill>
              <a:latin typeface="Arial" panose="020B0604020202020204" pitchFamily="34" charset="0"/>
              <a:cs typeface="Arial" panose="020B0604020202020204" pitchFamily="34" charset="0"/>
            </a:endParaRPr>
          </a:p>
        </p:txBody>
      </p:sp>
      <p:pic>
        <p:nvPicPr>
          <p:cNvPr id="7" name="Picture 6" descr="A white owl with a black background&#10;&#10;AI-generated content may be incorrect.">
            <a:extLst>
              <a:ext uri="{FF2B5EF4-FFF2-40B4-BE49-F238E27FC236}">
                <a16:creationId xmlns:a16="http://schemas.microsoft.com/office/drawing/2014/main" id="{38C1B88E-7E90-5777-E8AB-16434649A4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8269" y="2243803"/>
            <a:ext cx="1334522" cy="542150"/>
          </a:xfrm>
          <a:prstGeom prst="rect">
            <a:avLst/>
          </a:prstGeom>
        </p:spPr>
      </p:pic>
      <p:pic>
        <p:nvPicPr>
          <p:cNvPr id="6" name="Picture 5">
            <a:extLst>
              <a:ext uri="{FF2B5EF4-FFF2-40B4-BE49-F238E27FC236}">
                <a16:creationId xmlns:a16="http://schemas.microsoft.com/office/drawing/2014/main" id="{7A92F003-52FA-DBCD-89B4-1013AFDC87AC}"/>
              </a:ext>
            </a:extLst>
          </p:cNvPr>
          <p:cNvPicPr>
            <a:picLocks noChangeAspect="1"/>
          </p:cNvPicPr>
          <p:nvPr/>
        </p:nvPicPr>
        <p:blipFill>
          <a:blip r:embed="rId3"/>
          <a:srcRect t="33906"/>
          <a:stretch/>
        </p:blipFill>
        <p:spPr>
          <a:xfrm>
            <a:off x="10291128" y="12286"/>
            <a:ext cx="1277509" cy="365126"/>
          </a:xfrm>
          <a:prstGeom prst="rect">
            <a:avLst/>
          </a:prstGeom>
        </p:spPr>
      </p:pic>
    </p:spTree>
    <p:extLst>
      <p:ext uri="{BB962C8B-B14F-4D97-AF65-F5344CB8AC3E}">
        <p14:creationId xmlns:p14="http://schemas.microsoft.com/office/powerpoint/2010/main" val="312530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C1C5-AC25-4535-1F1D-F82C249C3EF2}"/>
              </a:ext>
            </a:extLst>
          </p:cNvPr>
          <p:cNvSpPr>
            <a:spLocks noGrp="1"/>
          </p:cNvSpPr>
          <p:nvPr>
            <p:ph type="title"/>
          </p:nvPr>
        </p:nvSpPr>
        <p:spPr>
          <a:xfrm>
            <a:off x="434527" y="167142"/>
            <a:ext cx="11055349" cy="1143000"/>
          </a:xfrm>
        </p:spPr>
        <p:txBody>
          <a:bodyPr/>
          <a:lstStyle/>
          <a:p>
            <a:r>
              <a:rPr lang="en-GB"/>
              <a:t>Changes to the Integrity Principle</a:t>
            </a:r>
          </a:p>
        </p:txBody>
      </p:sp>
      <p:sp>
        <p:nvSpPr>
          <p:cNvPr id="4" name="Date Placeholder 3">
            <a:extLst>
              <a:ext uri="{FF2B5EF4-FFF2-40B4-BE49-F238E27FC236}">
                <a16:creationId xmlns:a16="http://schemas.microsoft.com/office/drawing/2014/main" id="{725BFF09-A3AE-D110-452B-70F0D5F45A46}"/>
              </a:ext>
            </a:extLst>
          </p:cNvPr>
          <p:cNvSpPr>
            <a:spLocks noGrp="1"/>
          </p:cNvSpPr>
          <p:nvPr>
            <p:ph type="dt" sz="half" idx="10"/>
          </p:nvPr>
        </p:nvSpPr>
        <p:spPr>
          <a:xfrm>
            <a:off x="527054" y="6410325"/>
            <a:ext cx="2688166" cy="331788"/>
          </a:xfrm>
        </p:spPr>
        <p:txBody>
          <a:bodyPr/>
          <a:lstStyle/>
          <a:p>
            <a:endParaRPr lang="en-GB"/>
          </a:p>
        </p:txBody>
      </p:sp>
      <p:sp>
        <p:nvSpPr>
          <p:cNvPr id="5" name="Slide Number Placeholder 4">
            <a:extLst>
              <a:ext uri="{FF2B5EF4-FFF2-40B4-BE49-F238E27FC236}">
                <a16:creationId xmlns:a16="http://schemas.microsoft.com/office/drawing/2014/main" id="{EFA950A9-2D4D-E586-DF21-F7DC0D012A9C}"/>
              </a:ext>
            </a:extLst>
          </p:cNvPr>
          <p:cNvSpPr>
            <a:spLocks noGrp="1"/>
          </p:cNvSpPr>
          <p:nvPr>
            <p:ph type="sldNum" sz="quarter" idx="12"/>
          </p:nvPr>
        </p:nvSpPr>
        <p:spPr>
          <a:xfrm>
            <a:off x="10801353" y="6402396"/>
            <a:ext cx="863600" cy="339725"/>
          </a:xfrm>
        </p:spPr>
        <p:txBody>
          <a:bodyPr/>
          <a:lstStyle/>
          <a:p>
            <a:fld id="{FE8DA6AF-1811-4E27-A96F-54109F1D0275}" type="slidenum">
              <a:rPr lang="en-GB" smtClean="0"/>
              <a:pPr/>
              <a:t>9</a:t>
            </a:fld>
            <a:endParaRPr lang="en-GB"/>
          </a:p>
        </p:txBody>
      </p:sp>
      <p:sp>
        <p:nvSpPr>
          <p:cNvPr id="6" name="Content Placeholder 11">
            <a:extLst>
              <a:ext uri="{FF2B5EF4-FFF2-40B4-BE49-F238E27FC236}">
                <a16:creationId xmlns:a16="http://schemas.microsoft.com/office/drawing/2014/main" id="{0056EE8D-8112-F903-C2B9-94468B6F1F70}"/>
              </a:ext>
            </a:extLst>
          </p:cNvPr>
          <p:cNvSpPr txBox="1">
            <a:spLocks/>
          </p:cNvSpPr>
          <p:nvPr/>
        </p:nvSpPr>
        <p:spPr bwMode="auto">
          <a:xfrm>
            <a:off x="434526" y="1108869"/>
            <a:ext cx="10804829" cy="496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89" indent="-269889" algn="l" rtl="0" eaLnBrk="1" fontAlgn="base" hangingPunct="1">
              <a:spcBef>
                <a:spcPct val="50000"/>
              </a:spcBef>
              <a:spcAft>
                <a:spcPct val="0"/>
              </a:spcAft>
              <a:buClr>
                <a:schemeClr val="accent1"/>
              </a:buClr>
              <a:buChar char="•"/>
              <a:defRPr sz="2000">
                <a:solidFill>
                  <a:srgbClr val="3F4548"/>
                </a:solidFill>
                <a:latin typeface="+mn-lt"/>
                <a:ea typeface="+mn-ea"/>
                <a:cs typeface="+mn-cs"/>
              </a:defRPr>
            </a:lvl1pPr>
            <a:lvl2pPr marL="717586" indent="-268301" algn="l" rtl="0" eaLnBrk="1" fontAlgn="base" hangingPunct="1">
              <a:spcBef>
                <a:spcPct val="50000"/>
              </a:spcBef>
              <a:spcAft>
                <a:spcPct val="0"/>
              </a:spcAft>
              <a:buClr>
                <a:schemeClr val="accent1"/>
              </a:buClr>
              <a:buChar char="–"/>
              <a:defRPr sz="1800">
                <a:solidFill>
                  <a:srgbClr val="3F4548"/>
                </a:solidFill>
                <a:latin typeface="+mn-lt"/>
                <a:cs typeface="+mn-cs"/>
              </a:defRPr>
            </a:lvl2pPr>
            <a:lvl3pPr marL="1071617" indent="-174633" algn="l" rtl="0" eaLnBrk="1" fontAlgn="base" hangingPunct="1">
              <a:spcBef>
                <a:spcPct val="50000"/>
              </a:spcBef>
              <a:spcAft>
                <a:spcPct val="0"/>
              </a:spcAft>
              <a:buClr>
                <a:schemeClr val="accent1"/>
              </a:buClr>
              <a:buChar char="•"/>
              <a:defRPr sz="1600">
                <a:solidFill>
                  <a:srgbClr val="3F4548"/>
                </a:solidFill>
                <a:latin typeface="+mn-lt"/>
                <a:cs typeface="+mn-cs"/>
              </a:defRPr>
            </a:lvl3pPr>
            <a:lvl4pPr marL="1433585" indent="-182573" algn="l" rtl="0" eaLnBrk="1" fontAlgn="base" hangingPunct="1">
              <a:spcBef>
                <a:spcPct val="50000"/>
              </a:spcBef>
              <a:spcAft>
                <a:spcPct val="0"/>
              </a:spcAft>
              <a:buClr>
                <a:schemeClr val="accent1"/>
              </a:buClr>
              <a:buChar char="–"/>
              <a:defRPr sz="1400">
                <a:solidFill>
                  <a:srgbClr val="3F4548"/>
                </a:solidFill>
                <a:latin typeface="+mn-lt"/>
                <a:cs typeface="+mn-cs"/>
              </a:defRPr>
            </a:lvl4pPr>
            <a:lvl5pPr marL="1792377" indent="-176222" algn="l" rtl="0" eaLnBrk="1" fontAlgn="base" hangingPunct="1">
              <a:spcBef>
                <a:spcPct val="50000"/>
              </a:spcBef>
              <a:spcAft>
                <a:spcPct val="0"/>
              </a:spcAft>
              <a:buClr>
                <a:schemeClr val="accent1"/>
              </a:buClr>
              <a:buFont typeface="Arial" pitchFamily="34" charset="0"/>
              <a:buChar char="•"/>
              <a:defRPr sz="1200">
                <a:solidFill>
                  <a:srgbClr val="3F4548"/>
                </a:solidFill>
                <a:latin typeface="+mn-lt"/>
                <a:cs typeface="+mn-cs"/>
              </a:defRPr>
            </a:lvl5pPr>
            <a:lvl6pPr marL="2249600" indent="-176222"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823" indent="-176222"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4046" indent="-176222"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269" indent="-176222"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pPr marL="0" indent="0">
              <a:lnSpc>
                <a:spcPct val="150000"/>
              </a:lnSpc>
              <a:spcBef>
                <a:spcPts val="600"/>
              </a:spcBef>
              <a:spcAft>
                <a:spcPts val="600"/>
              </a:spcAft>
              <a:buFontTx/>
              <a:buNone/>
            </a:pPr>
            <a:r>
              <a:rPr lang="en-GB" b="1" kern="0">
                <a:solidFill>
                  <a:schemeClr val="accent2"/>
                </a:solidFill>
              </a:rPr>
              <a:t>Integrity</a:t>
            </a:r>
          </a:p>
          <a:p>
            <a:pPr marL="0" indent="0">
              <a:lnSpc>
                <a:spcPct val="150000"/>
              </a:lnSpc>
              <a:spcBef>
                <a:spcPts val="600"/>
              </a:spcBef>
              <a:spcAft>
                <a:spcPts val="600"/>
              </a:spcAft>
              <a:buFontTx/>
              <a:buNone/>
            </a:pPr>
            <a:r>
              <a:rPr lang="en-GB" sz="1200" kern="0">
                <a:solidFill>
                  <a:schemeClr val="tx1"/>
                </a:solidFill>
                <a:latin typeface="+mj-lt"/>
              </a:rPr>
              <a:t>1	</a:t>
            </a:r>
            <a:r>
              <a:rPr lang="en-GB" sz="1200" i="1" kern="0">
                <a:solidFill>
                  <a:schemeClr val="tx1"/>
                </a:solidFill>
                <a:latin typeface="+mj-lt"/>
              </a:rPr>
              <a:t>Members must act honestly and with integrity</a:t>
            </a:r>
          </a:p>
          <a:p>
            <a:pPr marL="0" indent="0">
              <a:lnSpc>
                <a:spcPct val="150000"/>
              </a:lnSpc>
              <a:spcBef>
                <a:spcPts val="600"/>
              </a:spcBef>
              <a:spcAft>
                <a:spcPts val="600"/>
              </a:spcAft>
              <a:buFontTx/>
              <a:buNone/>
            </a:pPr>
            <a:r>
              <a:rPr lang="en-GB" sz="1200" kern="0">
                <a:solidFill>
                  <a:schemeClr val="tx1"/>
                </a:solidFill>
                <a:latin typeface="+mj-lt"/>
              </a:rPr>
              <a:t>1.1	Members must show respect for </a:t>
            </a:r>
            <a:r>
              <a:rPr lang="en-GB" sz="1200" strike="sngStrike" kern="0">
                <a:solidFill>
                  <a:schemeClr val="tx1"/>
                </a:solidFill>
                <a:latin typeface="+mj-lt"/>
              </a:rPr>
              <a:t>others in the way they conduct themselves </a:t>
            </a:r>
            <a:r>
              <a:rPr lang="en-GB" sz="1200" kern="0">
                <a:solidFill>
                  <a:schemeClr val="tx1"/>
                </a:solidFill>
                <a:highlight>
                  <a:srgbClr val="FFFF00"/>
                </a:highlight>
                <a:latin typeface="+mj-lt"/>
              </a:rPr>
              <a:t>everyone</a:t>
            </a:r>
            <a:r>
              <a:rPr lang="en-GB" sz="1200" kern="0">
                <a:solidFill>
                  <a:schemeClr val="tx1"/>
                </a:solidFill>
                <a:latin typeface="+mj-lt"/>
              </a:rPr>
              <a:t>.</a:t>
            </a:r>
          </a:p>
          <a:p>
            <a:pPr marL="0" indent="0">
              <a:lnSpc>
                <a:spcPct val="150000"/>
              </a:lnSpc>
              <a:spcBef>
                <a:spcPts val="600"/>
              </a:spcBef>
              <a:spcAft>
                <a:spcPts val="600"/>
              </a:spcAft>
              <a:buFontTx/>
              <a:buNone/>
            </a:pPr>
            <a:r>
              <a:rPr lang="en-GB" sz="1200" kern="0">
                <a:solidFill>
                  <a:schemeClr val="tx1"/>
                </a:solidFill>
                <a:highlight>
                  <a:srgbClr val="FFFF00"/>
                </a:highlight>
                <a:latin typeface="+mj-lt"/>
              </a:rPr>
              <a:t>1.2	Members must not subject others to bullying, victimisation or harassment.</a:t>
            </a:r>
          </a:p>
          <a:p>
            <a:pPr marL="0" indent="0">
              <a:lnSpc>
                <a:spcPct val="150000"/>
              </a:lnSpc>
              <a:spcBef>
                <a:spcPts val="600"/>
              </a:spcBef>
              <a:spcAft>
                <a:spcPts val="600"/>
              </a:spcAft>
              <a:buFontTx/>
              <a:buNone/>
            </a:pPr>
            <a:r>
              <a:rPr lang="en-GB" sz="1200" kern="0">
                <a:solidFill>
                  <a:schemeClr val="tx1"/>
                </a:solidFill>
                <a:latin typeface="+mj-lt"/>
              </a:rPr>
              <a:t>1.</a:t>
            </a:r>
            <a:r>
              <a:rPr lang="en-GB" sz="1200" kern="0">
                <a:solidFill>
                  <a:schemeClr val="tx1"/>
                </a:solidFill>
                <a:highlight>
                  <a:srgbClr val="FFFF00"/>
                </a:highlight>
                <a:latin typeface="+mj-lt"/>
              </a:rPr>
              <a:t>3</a:t>
            </a:r>
            <a:r>
              <a:rPr lang="en-GB" sz="1200" strike="sngStrike" kern="0">
                <a:solidFill>
                  <a:schemeClr val="tx1"/>
                </a:solidFill>
                <a:latin typeface="+mj-lt"/>
              </a:rPr>
              <a:t>2</a:t>
            </a:r>
            <a:r>
              <a:rPr lang="en-GB" sz="1200" kern="0">
                <a:solidFill>
                  <a:schemeClr val="tx1"/>
                </a:solidFill>
                <a:latin typeface="+mj-lt"/>
              </a:rPr>
              <a:t>	Members should respect confidentiality</a:t>
            </a:r>
          </a:p>
        </p:txBody>
      </p:sp>
      <p:sp>
        <p:nvSpPr>
          <p:cNvPr id="8" name="Text Box 2">
            <a:extLst>
              <a:ext uri="{FF2B5EF4-FFF2-40B4-BE49-F238E27FC236}">
                <a16:creationId xmlns:a16="http://schemas.microsoft.com/office/drawing/2014/main" id="{3AA14A2B-0087-54CA-64CB-5D57B06F1CBA}"/>
              </a:ext>
            </a:extLst>
          </p:cNvPr>
          <p:cNvSpPr txBox="1">
            <a:spLocks noChangeArrowheads="1"/>
          </p:cNvSpPr>
          <p:nvPr/>
        </p:nvSpPr>
        <p:spPr bwMode="auto">
          <a:xfrm>
            <a:off x="8588375" y="209542"/>
            <a:ext cx="3384550" cy="1143000"/>
          </a:xfrm>
          <a:prstGeom prst="rect">
            <a:avLst/>
          </a:prstGeom>
          <a:solidFill>
            <a:srgbClr val="FAEF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a:ln>
                  <a:noFill/>
                </a:ln>
                <a:solidFill>
                  <a:schemeClr val="tx2"/>
                </a:solidFill>
                <a:effectLst/>
                <a:latin typeface="Arial" panose="020B0604020202020204" pitchFamily="34" charset="0"/>
                <a:ea typeface="Times New Roman" panose="02020603050405020304" pitchFamily="18" charset="0"/>
                <a:cs typeface="Arial" panose="020B0604020202020204" pitchFamily="34" charset="0"/>
              </a:rPr>
              <a:t>Key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Text to be removed shown with </a:t>
            </a:r>
            <a:r>
              <a:rPr kumimoji="0" lang="en-US" altLang="en-US" sz="1200" b="0" i="0" u="none" strike="sng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strikethrough</a:t>
            </a:r>
            <a:endParaRPr kumimoji="0" lang="en-US" altLang="en-US" sz="1200" b="0" i="0" u="none" strike="sng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Text to be added shown with </a:t>
            </a:r>
            <a:r>
              <a:rPr kumimoji="0" lang="en-US" altLang="en-US" sz="1200" b="0" i="0" u="none" strike="noStrike" cap="none" normalizeH="0" baseline="0">
                <a:ln>
                  <a:noFill/>
                </a:ln>
                <a:solidFill>
                  <a:srgbClr val="3F4548"/>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yellow highlights</a:t>
            </a:r>
            <a:endParaRPr kumimoji="0" lang="en-US" altLang="en-US" sz="1200" b="0" i="0" u="none" strike="noStrike" cap="none" normalizeH="0" baseline="0">
              <a:ln>
                <a:noFill/>
              </a:ln>
              <a:solidFill>
                <a:schemeClr val="tx1"/>
              </a:solidFill>
              <a:effectLst/>
              <a:highlight>
                <a:srgbClr val="FFFF00"/>
              </a:high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3F4548"/>
                </a:solidFill>
                <a:effectLst/>
                <a:latin typeface="Arial" panose="020B0604020202020204" pitchFamily="34" charset="0"/>
                <a:ea typeface="Times New Roman" panose="02020603050405020304" pitchFamily="18" charset="0"/>
                <a:cs typeface="Arial" panose="020B0604020202020204" pitchFamily="34" charset="0"/>
              </a:rPr>
              <a:t>All other text to remain unchanged</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10" name="Text Box 2">
            <a:extLst>
              <a:ext uri="{FF2B5EF4-FFF2-40B4-BE49-F238E27FC236}">
                <a16:creationId xmlns:a16="http://schemas.microsoft.com/office/drawing/2014/main" id="{6197C1C9-B4F3-B45F-6AE1-AA3EC3694E8E}"/>
              </a:ext>
            </a:extLst>
          </p:cNvPr>
          <p:cNvSpPr txBox="1">
            <a:spLocks noChangeArrowheads="1"/>
          </p:cNvSpPr>
          <p:nvPr/>
        </p:nvSpPr>
        <p:spPr bwMode="auto">
          <a:xfrm>
            <a:off x="3628199" y="5905901"/>
            <a:ext cx="4935602" cy="3397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Changes come into effect on 25 September 2025</a:t>
            </a:r>
            <a:endParaRPr kumimoji="0" lang="en-US" altLang="en-US" sz="1200" b="0" i="0" u="none" strike="noStrike" cap="none" normalizeH="0" baseline="0">
              <a:ln>
                <a:noFill/>
              </a:ln>
              <a:solidFill>
                <a:schemeClr val="bg2"/>
              </a:solidFill>
              <a:effectLst/>
              <a:latin typeface="Arial" panose="020B0604020202020204" pitchFamily="34" charset="0"/>
            </a:endParaRPr>
          </a:p>
        </p:txBody>
      </p:sp>
    </p:spTree>
    <p:extLst>
      <p:ext uri="{BB962C8B-B14F-4D97-AF65-F5344CB8AC3E}">
        <p14:creationId xmlns:p14="http://schemas.microsoft.com/office/powerpoint/2010/main" val="2741110273"/>
      </p:ext>
    </p:extLst>
  </p:cSld>
  <p:clrMapOvr>
    <a:masterClrMapping/>
  </p:clrMapOvr>
</p:sld>
</file>

<file path=ppt/theme/theme1.xml><?xml version="1.0" encoding="utf-8"?>
<a:theme xmlns:a="http://schemas.openxmlformats.org/drawingml/2006/main" name="IFOA PowerPoint template 07">
  <a:themeElements>
    <a:clrScheme name="IFoA Cyan">
      <a:dk1>
        <a:srgbClr val="3F4548"/>
      </a:dk1>
      <a:lt1>
        <a:sysClr val="window" lastClr="FFFFFF"/>
      </a:lt1>
      <a:dk2>
        <a:srgbClr val="002060"/>
      </a:dk2>
      <a:lt2>
        <a:srgbClr val="FFFFFF"/>
      </a:lt2>
      <a:accent1>
        <a:srgbClr val="009CC8"/>
      </a:accent1>
      <a:accent2>
        <a:srgbClr val="113458"/>
      </a:accent2>
      <a:accent3>
        <a:srgbClr val="D9AB16"/>
      </a:accent3>
      <a:accent4>
        <a:srgbClr val="8076CF"/>
      </a:accent4>
      <a:accent5>
        <a:srgbClr val="11B3A2"/>
      </a:accent5>
      <a:accent6>
        <a:srgbClr val="7CB3E1"/>
      </a:accent6>
      <a:hlink>
        <a:srgbClr val="3F4548"/>
      </a:hlink>
      <a:folHlink>
        <a:srgbClr val="3F454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B222EF8-9FCF-44E7-A573-6A22F427C4BF}" vid="{34749C0E-2427-4487-8C3E-7DFD33AF1EBF}"/>
    </a:ext>
  </a:extLst>
</a:theme>
</file>

<file path=ppt/theme/theme2.xml><?xml version="1.0" encoding="utf-8"?>
<a:theme xmlns:a="http://schemas.openxmlformats.org/drawingml/2006/main" name="Blank Slides">
  <a:themeElements>
    <a:clrScheme name="IFoA Colour Palette">
      <a:dk1>
        <a:srgbClr val="3F4548"/>
      </a:dk1>
      <a:lt1>
        <a:srgbClr val="FEFFFF"/>
      </a:lt1>
      <a:dk2>
        <a:srgbClr val="113458"/>
      </a:dk2>
      <a:lt2>
        <a:srgbClr val="FCFDF8"/>
      </a:lt2>
      <a:accent1>
        <a:srgbClr val="D9AB16"/>
      </a:accent1>
      <a:accent2>
        <a:srgbClr val="D01E45"/>
      </a:accent2>
      <a:accent3>
        <a:srgbClr val="EE741D"/>
      </a:accent3>
      <a:accent4>
        <a:srgbClr val="11B3A2"/>
      </a:accent4>
      <a:accent5>
        <a:srgbClr val="009CC8"/>
      </a:accent5>
      <a:accent6>
        <a:srgbClr val="8F4693"/>
      </a:accent6>
      <a:hlink>
        <a:srgbClr val="D9AB16"/>
      </a:hlink>
      <a:folHlink>
        <a:srgbClr val="D9AB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1F5C7FD9-EB8F-2541-9465-A7ED68755437}"/>
    </a:ext>
  </a:extLst>
</a:theme>
</file>

<file path=ppt/theme/theme3.xml><?xml version="1.0" encoding="utf-8"?>
<a:theme xmlns:a="http://schemas.openxmlformats.org/drawingml/2006/main" name="Intro slides">
  <a:themeElements>
    <a:clrScheme name="Custom 1">
      <a:dk1>
        <a:srgbClr val="3F3F3F"/>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1F5C7FD9-EB8F-2541-9465-A7ED6875543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9e1d24-1a2b-49f6-9a8b-bc3de2bec602" xsi:nil="true"/>
    <lcf76f155ced4ddcb4097134ff3c332f xmlns="12879d6f-2fd2-443b-a781-2439c085c5b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F51E6F19A8EC45A30408DF5AC12F0A" ma:contentTypeVersion="11" ma:contentTypeDescription="Create a new document." ma:contentTypeScope="" ma:versionID="a80878f2bf5ba644ec1ff4a3096bd619">
  <xsd:schema xmlns:xsd="http://www.w3.org/2001/XMLSchema" xmlns:xs="http://www.w3.org/2001/XMLSchema" xmlns:p="http://schemas.microsoft.com/office/2006/metadata/properties" xmlns:ns2="12879d6f-2fd2-443b-a781-2439c085c5b8" xmlns:ns3="919e1d24-1a2b-49f6-9a8b-bc3de2bec602" targetNamespace="http://schemas.microsoft.com/office/2006/metadata/properties" ma:root="true" ma:fieldsID="4d1e0030294ff7e145ad94665d47f103" ns2:_="" ns3:_="">
    <xsd:import namespace="12879d6f-2fd2-443b-a781-2439c085c5b8"/>
    <xsd:import namespace="919e1d24-1a2b-49f6-9a8b-bc3de2bec6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79d6f-2fd2-443b-a781-2439c085c5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c5664ec-2097-44f6-aef9-a995d752de4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e1d24-1a2b-49f6-9a8b-bc3de2bec6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e5e3440-a892-40ed-bed4-b490fdc6b01d}" ma:internalName="TaxCatchAll" ma:showField="CatchAllData" ma:web="919e1d24-1a2b-49f6-9a8b-bc3de2bec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DF0C26-B908-4152-983D-41D2CA012C2C}">
  <ds:schemaRefs>
    <ds:schemaRef ds:uri="http://schemas.microsoft.com/sharepoint/v3/contenttype/forms"/>
  </ds:schemaRefs>
</ds:datastoreItem>
</file>

<file path=customXml/itemProps2.xml><?xml version="1.0" encoding="utf-8"?>
<ds:datastoreItem xmlns:ds="http://schemas.openxmlformats.org/officeDocument/2006/customXml" ds:itemID="{2C1F11C6-B055-4DB9-884D-655DFD307FAC}">
  <ds:schemaRefs>
    <ds:schemaRef ds:uri="http://schemas.microsoft.com/office/2006/documentManagement/types"/>
    <ds:schemaRef ds:uri="http://purl.org/dc/dcmitype/"/>
    <ds:schemaRef ds:uri="http://www.w3.org/XML/1998/namespace"/>
    <ds:schemaRef ds:uri="363f789e-ca8c-42ca-9c3c-50e60c60df2c"/>
    <ds:schemaRef ds:uri="http://purl.org/dc/terms/"/>
    <ds:schemaRef ds:uri="http://schemas.microsoft.com/office/infopath/2007/PartnerControls"/>
    <ds:schemaRef ds:uri="05460e96-0547-4495-badb-c30d131360ba"/>
    <ds:schemaRef ds:uri="http://schemas.openxmlformats.org/package/2006/metadata/core-properties"/>
    <ds:schemaRef ds:uri="http://schemas.microsoft.com/office/2006/metadata/properties"/>
    <ds:schemaRef ds:uri="http://purl.org/dc/elements/1.1/"/>
    <ds:schemaRef ds:uri="919e1d24-1a2b-49f6-9a8b-bc3de2bec602"/>
    <ds:schemaRef ds:uri="12879d6f-2fd2-443b-a781-2439c085c5b8"/>
  </ds:schemaRefs>
</ds:datastoreItem>
</file>

<file path=customXml/itemProps3.xml><?xml version="1.0" encoding="utf-8"?>
<ds:datastoreItem xmlns:ds="http://schemas.openxmlformats.org/officeDocument/2006/customXml" ds:itemID="{0EF12AEE-CEDB-43BA-96D2-86187CF038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79d6f-2fd2-443b-a781-2439c085c5b8"/>
    <ds:schemaRef ds:uri="919e1d24-1a2b-49f6-9a8b-bc3de2bec6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c3fb5be-adad-4b0e-920f-8df7f9deac74}" enabled="0" method="" siteId="{5c3fb5be-adad-4b0e-920f-8df7f9deac74}" removed="1"/>
</clbl:labelList>
</file>

<file path=docProps/app.xml><?xml version="1.0" encoding="utf-8"?>
<Properties xmlns="http://schemas.openxmlformats.org/officeDocument/2006/extended-properties" xmlns:vt="http://schemas.openxmlformats.org/officeDocument/2006/docPropsVTypes">
  <Template>IFOA PowerPoint template 16.9 V03 2021 (2)</Template>
  <TotalTime>0</TotalTime>
  <Words>850</Words>
  <Application>Microsoft Office PowerPoint</Application>
  <PresentationFormat>Widescreen</PresentationFormat>
  <Paragraphs>154</Paragraphs>
  <Slides>15</Slides>
  <Notes>0</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IFOA PowerPoint template 07</vt:lpstr>
      <vt:lpstr>Blank Slides</vt:lpstr>
      <vt:lpstr>Intro slides</vt:lpstr>
      <vt:lpstr>Changes to the Actuaries’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to the Integrity Principle</vt:lpstr>
      <vt:lpstr>PowerPoint Presentation</vt:lpstr>
      <vt:lpstr>PowerPoint Presentation</vt:lpstr>
      <vt:lpstr>PowerPoint Presentation</vt:lpstr>
      <vt:lpstr>PowerPoint Presentation</vt:lpstr>
      <vt:lpstr>Send any thoughts or questions  to: regulation@actuaries.org.uk </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Kate Pearce</dc:creator>
  <cp:lastModifiedBy>Emma Gilpin</cp:lastModifiedBy>
  <cp:revision>2</cp:revision>
  <dcterms:created xsi:type="dcterms:W3CDTF">2022-07-18T09:42:40Z</dcterms:created>
  <dcterms:modified xsi:type="dcterms:W3CDTF">2025-09-11T16:11:08Z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0x010100F9F51E6F19A8EC45A30408DF5AC12F0A</vt:lpwstr>
  </property>
  <property fmtid="{D5CDD505-2E9C-101B-9397-08002B2CF9AE}" pid="3" name="MediaServiceImageTags">
    <vt:lpwstr/>
  </property>
</Properties>
</file>