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7" r:id="rId2"/>
    <p:sldId id="258" r:id="rId3"/>
    <p:sldId id="259" r:id="rId4"/>
    <p:sldId id="260" r:id="rId5"/>
    <p:sldId id="266" r:id="rId6"/>
    <p:sldId id="270" r:id="rId7"/>
    <p:sldId id="271" r:id="rId8"/>
    <p:sldId id="269" r:id="rId9"/>
    <p:sldId id="262" r:id="rId10"/>
    <p:sldId id="264" r:id="rId11"/>
    <p:sldId id="272" r:id="rId12"/>
    <p:sldId id="265" r:id="rId13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reth Groarke" initials="GG" lastIdx="2" clrIdx="0">
    <p:extLst>
      <p:ext uri="{19B8F6BF-5375-455C-9EA6-DF929625EA0E}">
        <p15:presenceInfo xmlns:p15="http://schemas.microsoft.com/office/powerpoint/2012/main" userId="S-1-5-21-1960408961-1935655697-1177238915-163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3C8"/>
    <a:srgbClr val="009CC8"/>
    <a:srgbClr val="D9AB16"/>
    <a:srgbClr val="D9D9D9"/>
    <a:srgbClr val="113458"/>
    <a:srgbClr val="1C0C09"/>
    <a:srgbClr val="300D09"/>
    <a:srgbClr val="ECECEC"/>
    <a:srgbClr val="4096B8"/>
    <a:srgbClr val="3F45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A9B1F4-5B96-480B-996A-D4294C5ED33D}" v="11" dt="2023-11-08T21:16:19.2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9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hew Thomson" userId="c020a6ca-e1fd-4d35-91d0-02ace1cc0d14" providerId="ADAL" clId="{3DA9B1F4-5B96-480B-996A-D4294C5ED33D}"/>
    <pc:docChg chg="custSel addSld modSld">
      <pc:chgData name="Matthew Thomson" userId="c020a6ca-e1fd-4d35-91d0-02ace1cc0d14" providerId="ADAL" clId="{3DA9B1F4-5B96-480B-996A-D4294C5ED33D}" dt="2023-11-08T21:16:27.487" v="142" actId="20577"/>
      <pc:docMkLst>
        <pc:docMk/>
      </pc:docMkLst>
      <pc:sldChg chg="addSp delSp modSp add mod">
        <pc:chgData name="Matthew Thomson" userId="c020a6ca-e1fd-4d35-91d0-02ace1cc0d14" providerId="ADAL" clId="{3DA9B1F4-5B96-480B-996A-D4294C5ED33D}" dt="2023-11-08T21:16:27.487" v="142" actId="20577"/>
        <pc:sldMkLst>
          <pc:docMk/>
          <pc:sldMk cId="2932093744" sldId="272"/>
        </pc:sldMkLst>
        <pc:spChg chg="mod">
          <ac:chgData name="Matthew Thomson" userId="c020a6ca-e1fd-4d35-91d0-02ace1cc0d14" providerId="ADAL" clId="{3DA9B1F4-5B96-480B-996A-D4294C5ED33D}" dt="2023-11-08T21:14:21.806" v="21" actId="20577"/>
          <ac:spMkLst>
            <pc:docMk/>
            <pc:sldMk cId="2932093744" sldId="272"/>
            <ac:spMk id="2" creationId="{6B28A4FE-1A0A-B77D-D1CD-C5A42FA65A12}"/>
          </ac:spMkLst>
        </pc:spChg>
        <pc:spChg chg="add mod">
          <ac:chgData name="Matthew Thomson" userId="c020a6ca-e1fd-4d35-91d0-02ace1cc0d14" providerId="ADAL" clId="{3DA9B1F4-5B96-480B-996A-D4294C5ED33D}" dt="2023-11-08T21:15:53.203" v="125" actId="14100"/>
          <ac:spMkLst>
            <pc:docMk/>
            <pc:sldMk cId="2932093744" sldId="272"/>
            <ac:spMk id="5" creationId="{6DADF83C-3B44-26C5-0B71-EC971A8678BF}"/>
          </ac:spMkLst>
        </pc:spChg>
        <pc:spChg chg="add mod">
          <ac:chgData name="Matthew Thomson" userId="c020a6ca-e1fd-4d35-91d0-02ace1cc0d14" providerId="ADAL" clId="{3DA9B1F4-5B96-480B-996A-D4294C5ED33D}" dt="2023-11-08T21:16:09.333" v="128" actId="1076"/>
          <ac:spMkLst>
            <pc:docMk/>
            <pc:sldMk cId="2932093744" sldId="272"/>
            <ac:spMk id="6" creationId="{1CB9A601-0A47-CE6F-FFDC-D902A738863B}"/>
          </ac:spMkLst>
        </pc:spChg>
        <pc:spChg chg="add mod">
          <ac:chgData name="Matthew Thomson" userId="c020a6ca-e1fd-4d35-91d0-02ace1cc0d14" providerId="ADAL" clId="{3DA9B1F4-5B96-480B-996A-D4294C5ED33D}" dt="2023-11-08T21:16:27.487" v="142" actId="20577"/>
          <ac:spMkLst>
            <pc:docMk/>
            <pc:sldMk cId="2932093744" sldId="272"/>
            <ac:spMk id="7" creationId="{5581D9AC-274A-F096-45F6-BEB2F1407B91}"/>
          </ac:spMkLst>
        </pc:spChg>
        <pc:spChg chg="add mod">
          <ac:chgData name="Matthew Thomson" userId="c020a6ca-e1fd-4d35-91d0-02ace1cc0d14" providerId="ADAL" clId="{3DA9B1F4-5B96-480B-996A-D4294C5ED33D}" dt="2023-11-08T21:16:25.152" v="141" actId="20577"/>
          <ac:spMkLst>
            <pc:docMk/>
            <pc:sldMk cId="2932093744" sldId="272"/>
            <ac:spMk id="10" creationId="{224FF144-6E97-6955-7531-FF1C715F3E9A}"/>
          </ac:spMkLst>
        </pc:spChg>
        <pc:spChg chg="del">
          <ac:chgData name="Matthew Thomson" userId="c020a6ca-e1fd-4d35-91d0-02ace1cc0d14" providerId="ADAL" clId="{3DA9B1F4-5B96-480B-996A-D4294C5ED33D}" dt="2023-11-08T21:14:25.512" v="24" actId="478"/>
          <ac:spMkLst>
            <pc:docMk/>
            <pc:sldMk cId="2932093744" sldId="272"/>
            <ac:spMk id="20" creationId="{7B4CD89F-5F3C-AA6F-BA75-67632EA06B24}"/>
          </ac:spMkLst>
        </pc:spChg>
        <pc:spChg chg="del">
          <ac:chgData name="Matthew Thomson" userId="c020a6ca-e1fd-4d35-91d0-02ace1cc0d14" providerId="ADAL" clId="{3DA9B1F4-5B96-480B-996A-D4294C5ED33D}" dt="2023-11-08T21:14:25.512" v="24" actId="478"/>
          <ac:spMkLst>
            <pc:docMk/>
            <pc:sldMk cId="2932093744" sldId="272"/>
            <ac:spMk id="21" creationId="{37972EF5-1826-9F5D-4306-313D147C42EE}"/>
          </ac:spMkLst>
        </pc:spChg>
        <pc:picChg chg="del">
          <ac:chgData name="Matthew Thomson" userId="c020a6ca-e1fd-4d35-91d0-02ace1cc0d14" providerId="ADAL" clId="{3DA9B1F4-5B96-480B-996A-D4294C5ED33D}" dt="2023-11-08T21:14:23.126" v="23" actId="478"/>
          <ac:picMkLst>
            <pc:docMk/>
            <pc:sldMk cId="2932093744" sldId="272"/>
            <ac:picMk id="8" creationId="{F34B595D-5E21-9F8A-7A9F-0E9CFC0012A3}"/>
          </ac:picMkLst>
        </pc:picChg>
        <pc:picChg chg="del">
          <ac:chgData name="Matthew Thomson" userId="c020a6ca-e1fd-4d35-91d0-02ace1cc0d14" providerId="ADAL" clId="{3DA9B1F4-5B96-480B-996A-D4294C5ED33D}" dt="2023-11-08T21:14:22.698" v="22" actId="478"/>
          <ac:picMkLst>
            <pc:docMk/>
            <pc:sldMk cId="2932093744" sldId="272"/>
            <ac:picMk id="12" creationId="{DE14E9B6-9DD7-8A1D-964E-6B92996DDF33}"/>
          </ac:picMkLst>
        </pc:picChg>
        <pc:cxnChg chg="del">
          <ac:chgData name="Matthew Thomson" userId="c020a6ca-e1fd-4d35-91d0-02ace1cc0d14" providerId="ADAL" clId="{3DA9B1F4-5B96-480B-996A-D4294C5ED33D}" dt="2023-11-08T21:14:25.512" v="24" actId="478"/>
          <ac:cxnSpMkLst>
            <pc:docMk/>
            <pc:sldMk cId="2932093744" sldId="272"/>
            <ac:cxnSpMk id="9" creationId="{DA33A6AF-22BD-F1B0-4638-CC97FB2965A3}"/>
          </ac:cxnSpMkLst>
        </pc:cxnChg>
        <pc:cxnChg chg="del">
          <ac:chgData name="Matthew Thomson" userId="c020a6ca-e1fd-4d35-91d0-02ace1cc0d14" providerId="ADAL" clId="{3DA9B1F4-5B96-480B-996A-D4294C5ED33D}" dt="2023-11-08T21:14:25.512" v="24" actId="478"/>
          <ac:cxnSpMkLst>
            <pc:docMk/>
            <pc:sldMk cId="2932093744" sldId="272"/>
            <ac:cxnSpMk id="13" creationId="{DF08796B-CFDC-B198-A302-82392068237D}"/>
          </ac:cxnSpMkLst>
        </pc:cxnChg>
        <pc:cxnChg chg="del">
          <ac:chgData name="Matthew Thomson" userId="c020a6ca-e1fd-4d35-91d0-02ace1cc0d14" providerId="ADAL" clId="{3DA9B1F4-5B96-480B-996A-D4294C5ED33D}" dt="2023-11-08T21:14:25.512" v="24" actId="478"/>
          <ac:cxnSpMkLst>
            <pc:docMk/>
            <pc:sldMk cId="2932093744" sldId="272"/>
            <ac:cxnSpMk id="15" creationId="{9FE9CE75-DA1A-7226-6033-838491C3A2A6}"/>
          </ac:cxnSpMkLst>
        </pc:cxnChg>
        <pc:cxnChg chg="del">
          <ac:chgData name="Matthew Thomson" userId="c020a6ca-e1fd-4d35-91d0-02ace1cc0d14" providerId="ADAL" clId="{3DA9B1F4-5B96-480B-996A-D4294C5ED33D}" dt="2023-11-08T21:14:25.512" v="24" actId="478"/>
          <ac:cxnSpMkLst>
            <pc:docMk/>
            <pc:sldMk cId="2932093744" sldId="272"/>
            <ac:cxnSpMk id="18" creationId="{42CAD619-A034-3762-DFC1-C9BED3C99896}"/>
          </ac:cxnSpMkLst>
        </pc:cxn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maynardkuona\Documents\Documents%20-%20MacBook%20Pro\Proxy%20Model%20WP\Updated%20Case%20Study\Updated%20Case%20Study%20-%20Final\Proxy%20Model%20Fitting\Proxy%20Model%20Fitting%20Package%20-%20Chebyshev%20-%20Pseudo%20Heavy%20Model%20-%20Stepwise.xlsm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en-GB" b="1" dirty="0"/>
              <a:t>Proxy vs Heavy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Proxy vs Heavy Model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chemeClr val="dk1">
                  <a:tint val="88500"/>
                </a:schemeClr>
              </a:solidFill>
              <a:ln w="9525">
                <a:solidFill>
                  <a:schemeClr val="dk1">
                    <a:tint val="88500"/>
                  </a:schemeClr>
                </a:solidFill>
              </a:ln>
              <a:effectLst/>
            </c:spPr>
          </c:marker>
          <c:xVal>
            <c:numRef>
              <c:f>'Diagnostic Checks (Val)'!$R$36:$R$10245</c:f>
              <c:numCache>
                <c:formatCode>#,##0</c:formatCode>
                <c:ptCount val="10210"/>
                <c:pt idx="0">
                  <c:v>9293.8651636158957</c:v>
                </c:pt>
                <c:pt idx="1">
                  <c:v>28181.519969087902</c:v>
                </c:pt>
                <c:pt idx="2">
                  <c:v>10130.026084526662</c:v>
                </c:pt>
                <c:pt idx="3">
                  <c:v>17915.146639657207</c:v>
                </c:pt>
                <c:pt idx="4">
                  <c:v>11418.481448361563</c:v>
                </c:pt>
                <c:pt idx="5">
                  <c:v>17356.090730118874</c:v>
                </c:pt>
                <c:pt idx="6">
                  <c:v>17275.443073719107</c:v>
                </c:pt>
                <c:pt idx="7">
                  <c:v>26647.932400935522</c:v>
                </c:pt>
                <c:pt idx="8">
                  <c:v>12714.466322434864</c:v>
                </c:pt>
                <c:pt idx="9">
                  <c:v>14468.371370753466</c:v>
                </c:pt>
                <c:pt idx="10">
                  <c:v>19313.982520635258</c:v>
                </c:pt>
                <c:pt idx="11">
                  <c:v>22711.94232037969</c:v>
                </c:pt>
                <c:pt idx="12">
                  <c:v>35267.524166734969</c:v>
                </c:pt>
                <c:pt idx="13">
                  <c:v>29744.668176448136</c:v>
                </c:pt>
                <c:pt idx="14">
                  <c:v>27042.347995451662</c:v>
                </c:pt>
                <c:pt idx="15">
                  <c:v>13754.425929102999</c:v>
                </c:pt>
                <c:pt idx="16">
                  <c:v>16550.896596885705</c:v>
                </c:pt>
                <c:pt idx="17">
                  <c:v>24660.681157664916</c:v>
                </c:pt>
                <c:pt idx="18">
                  <c:v>20543.953150269106</c:v>
                </c:pt>
                <c:pt idx="19">
                  <c:v>15689.951503424969</c:v>
                </c:pt>
                <c:pt idx="20">
                  <c:v>36726.175752822419</c:v>
                </c:pt>
                <c:pt idx="21">
                  <c:v>23742.016195140364</c:v>
                </c:pt>
                <c:pt idx="22">
                  <c:v>13133.823921481091</c:v>
                </c:pt>
                <c:pt idx="23">
                  <c:v>14273.661722835093</c:v>
                </c:pt>
                <c:pt idx="24">
                  <c:v>20875.158100015637</c:v>
                </c:pt>
                <c:pt idx="25">
                  <c:v>12791.70700363902</c:v>
                </c:pt>
                <c:pt idx="26">
                  <c:v>11666.102269974122</c:v>
                </c:pt>
                <c:pt idx="27">
                  <c:v>19750.149173087393</c:v>
                </c:pt>
                <c:pt idx="28">
                  <c:v>18028.280425195011</c:v>
                </c:pt>
                <c:pt idx="29">
                  <c:v>24969.379514166241</c:v>
                </c:pt>
                <c:pt idx="30">
                  <c:v>24079.803323571836</c:v>
                </c:pt>
                <c:pt idx="31">
                  <c:v>23056.668742824102</c:v>
                </c:pt>
                <c:pt idx="32">
                  <c:v>34759.537971782906</c:v>
                </c:pt>
                <c:pt idx="33">
                  <c:v>15559.465295538068</c:v>
                </c:pt>
                <c:pt idx="34">
                  <c:v>17291.573922574436</c:v>
                </c:pt>
                <c:pt idx="35">
                  <c:v>26212.013237077863</c:v>
                </c:pt>
                <c:pt idx="36">
                  <c:v>16216.355115899347</c:v>
                </c:pt>
                <c:pt idx="37">
                  <c:v>25126.650066614377</c:v>
                </c:pt>
                <c:pt idx="38">
                  <c:v>20621.232137449602</c:v>
                </c:pt>
                <c:pt idx="39">
                  <c:v>16595.856509929552</c:v>
                </c:pt>
                <c:pt idx="40">
                  <c:v>14638.677835915236</c:v>
                </c:pt>
                <c:pt idx="41">
                  <c:v>18516.894561289315</c:v>
                </c:pt>
                <c:pt idx="42">
                  <c:v>25398.316516789531</c:v>
                </c:pt>
                <c:pt idx="43">
                  <c:v>20141.828049848235</c:v>
                </c:pt>
                <c:pt idx="44">
                  <c:v>15032.544310663929</c:v>
                </c:pt>
                <c:pt idx="45">
                  <c:v>14566.562571358851</c:v>
                </c:pt>
                <c:pt idx="46">
                  <c:v>13499.922168250074</c:v>
                </c:pt>
                <c:pt idx="47">
                  <c:v>20674.389738574599</c:v>
                </c:pt>
                <c:pt idx="48">
                  <c:v>13704.453689650929</c:v>
                </c:pt>
                <c:pt idx="49">
                  <c:v>20723.99510045155</c:v>
                </c:pt>
                <c:pt idx="50">
                  <c:v>20206.944820935267</c:v>
                </c:pt>
                <c:pt idx="51">
                  <c:v>21446.25761346252</c:v>
                </c:pt>
                <c:pt idx="52">
                  <c:v>23167.535903221204</c:v>
                </c:pt>
                <c:pt idx="53">
                  <c:v>24584.275173455506</c:v>
                </c:pt>
                <c:pt idx="54">
                  <c:v>23045.403108838877</c:v>
                </c:pt>
                <c:pt idx="55">
                  <c:v>19554.299845719743</c:v>
                </c:pt>
                <c:pt idx="56">
                  <c:v>19157.20975039147</c:v>
                </c:pt>
                <c:pt idx="57">
                  <c:v>15768.036728752335</c:v>
                </c:pt>
                <c:pt idx="58">
                  <c:v>24691.700204547575</c:v>
                </c:pt>
                <c:pt idx="59">
                  <c:v>13975.346565055403</c:v>
                </c:pt>
                <c:pt idx="60">
                  <c:v>16199.185530930203</c:v>
                </c:pt>
                <c:pt idx="61">
                  <c:v>20592.201663929722</c:v>
                </c:pt>
                <c:pt idx="62">
                  <c:v>14819.130789452733</c:v>
                </c:pt>
                <c:pt idx="63">
                  <c:v>19686.109227666409</c:v>
                </c:pt>
                <c:pt idx="64">
                  <c:v>13866.262125514662</c:v>
                </c:pt>
                <c:pt idx="65">
                  <c:v>24094.175597611236</c:v>
                </c:pt>
                <c:pt idx="66">
                  <c:v>10150.047196756475</c:v>
                </c:pt>
                <c:pt idx="67">
                  <c:v>27471.430022165492</c:v>
                </c:pt>
                <c:pt idx="68">
                  <c:v>18205.01665206132</c:v>
                </c:pt>
                <c:pt idx="69">
                  <c:v>20027.669834893735</c:v>
                </c:pt>
                <c:pt idx="70">
                  <c:v>34540.091198452123</c:v>
                </c:pt>
                <c:pt idx="71">
                  <c:v>16753.016250791719</c:v>
                </c:pt>
                <c:pt idx="72">
                  <c:v>15098.223450902828</c:v>
                </c:pt>
                <c:pt idx="73">
                  <c:v>11056.561442206417</c:v>
                </c:pt>
                <c:pt idx="74">
                  <c:v>21258.639828438274</c:v>
                </c:pt>
                <c:pt idx="75">
                  <c:v>21948.312941162323</c:v>
                </c:pt>
                <c:pt idx="76">
                  <c:v>18739.587829978918</c:v>
                </c:pt>
                <c:pt idx="77">
                  <c:v>31816.554096075823</c:v>
                </c:pt>
                <c:pt idx="78">
                  <c:v>21288.579582338582</c:v>
                </c:pt>
                <c:pt idx="79">
                  <c:v>15862.349163496761</c:v>
                </c:pt>
                <c:pt idx="80">
                  <c:v>23863.657030338713</c:v>
                </c:pt>
                <c:pt idx="81">
                  <c:v>28876.686757612999</c:v>
                </c:pt>
                <c:pt idx="82">
                  <c:v>40693.642018679267</c:v>
                </c:pt>
                <c:pt idx="83">
                  <c:v>14757.877975542749</c:v>
                </c:pt>
                <c:pt idx="84">
                  <c:v>20976.206789339638</c:v>
                </c:pt>
                <c:pt idx="85">
                  <c:v>10037.423992977265</c:v>
                </c:pt>
                <c:pt idx="86">
                  <c:v>14572.091061538471</c:v>
                </c:pt>
                <c:pt idx="87">
                  <c:v>23408.182221724837</c:v>
                </c:pt>
                <c:pt idx="88">
                  <c:v>11932.928608969451</c:v>
                </c:pt>
                <c:pt idx="89">
                  <c:v>29223.194774238691</c:v>
                </c:pt>
                <c:pt idx="90">
                  <c:v>26692.573233876596</c:v>
                </c:pt>
                <c:pt idx="91">
                  <c:v>16027.948132575619</c:v>
                </c:pt>
                <c:pt idx="92">
                  <c:v>19165.293041301727</c:v>
                </c:pt>
                <c:pt idx="93">
                  <c:v>27564.444256216411</c:v>
                </c:pt>
                <c:pt idx="94">
                  <c:v>14989.078150479299</c:v>
                </c:pt>
                <c:pt idx="95">
                  <c:v>14696.186211333441</c:v>
                </c:pt>
                <c:pt idx="96">
                  <c:v>14978.509591611975</c:v>
                </c:pt>
                <c:pt idx="97">
                  <c:v>14000.149531458281</c:v>
                </c:pt>
                <c:pt idx="98">
                  <c:v>15700.805817336031</c:v>
                </c:pt>
                <c:pt idx="99">
                  <c:v>23729.167035408162</c:v>
                </c:pt>
                <c:pt idx="100">
                  <c:v>35794.12990133671</c:v>
                </c:pt>
                <c:pt idx="101">
                  <c:v>22625.955456853415</c:v>
                </c:pt>
                <c:pt idx="102">
                  <c:v>18436.316467879074</c:v>
                </c:pt>
                <c:pt idx="103">
                  <c:v>22777.453444877523</c:v>
                </c:pt>
                <c:pt idx="104">
                  <c:v>27649.694586727695</c:v>
                </c:pt>
                <c:pt idx="105">
                  <c:v>13826.852940380881</c:v>
                </c:pt>
                <c:pt idx="106">
                  <c:v>35165.585646859705</c:v>
                </c:pt>
                <c:pt idx="107">
                  <c:v>10317.77897169147</c:v>
                </c:pt>
                <c:pt idx="108">
                  <c:v>15049.523868792097</c:v>
                </c:pt>
                <c:pt idx="109">
                  <c:v>21387.748572242934</c:v>
                </c:pt>
                <c:pt idx="110">
                  <c:v>17434.429276278774</c:v>
                </c:pt>
                <c:pt idx="111">
                  <c:v>12992.12158658151</c:v>
                </c:pt>
                <c:pt idx="112">
                  <c:v>10854.20429754627</c:v>
                </c:pt>
                <c:pt idx="113">
                  <c:v>20499.055645364999</c:v>
                </c:pt>
                <c:pt idx="114">
                  <c:v>10478.313696968924</c:v>
                </c:pt>
                <c:pt idx="115">
                  <c:v>19614.328300216588</c:v>
                </c:pt>
                <c:pt idx="116">
                  <c:v>14424.346263709966</c:v>
                </c:pt>
                <c:pt idx="117">
                  <c:v>29602.867515481848</c:v>
                </c:pt>
                <c:pt idx="118">
                  <c:v>16556.093303618592</c:v>
                </c:pt>
                <c:pt idx="119">
                  <c:v>24564.752246007771</c:v>
                </c:pt>
                <c:pt idx="120">
                  <c:v>16627.302248792206</c:v>
                </c:pt>
                <c:pt idx="121">
                  <c:v>11678.148391609277</c:v>
                </c:pt>
                <c:pt idx="122">
                  <c:v>21651.403662240751</c:v>
                </c:pt>
                <c:pt idx="123">
                  <c:v>12965.902938621633</c:v>
                </c:pt>
                <c:pt idx="124">
                  <c:v>38632.978419103179</c:v>
                </c:pt>
                <c:pt idx="125">
                  <c:v>18001.959712985084</c:v>
                </c:pt>
                <c:pt idx="126">
                  <c:v>35752.291902151097</c:v>
                </c:pt>
                <c:pt idx="127">
                  <c:v>13613.962885567276</c:v>
                </c:pt>
                <c:pt idx="128">
                  <c:v>13850.266411889486</c:v>
                </c:pt>
                <c:pt idx="129">
                  <c:v>24660.876860048491</c:v>
                </c:pt>
                <c:pt idx="130">
                  <c:v>14280.495062855418</c:v>
                </c:pt>
                <c:pt idx="131">
                  <c:v>28352.286060410708</c:v>
                </c:pt>
                <c:pt idx="132">
                  <c:v>22093.961948030646</c:v>
                </c:pt>
                <c:pt idx="133">
                  <c:v>35616.845904682799</c:v>
                </c:pt>
                <c:pt idx="134">
                  <c:v>28096.928131861467</c:v>
                </c:pt>
                <c:pt idx="135">
                  <c:v>30505.140538568463</c:v>
                </c:pt>
                <c:pt idx="136">
                  <c:v>17821.923968057163</c:v>
                </c:pt>
                <c:pt idx="137">
                  <c:v>27166.552821995192</c:v>
                </c:pt>
                <c:pt idx="138">
                  <c:v>15596.21822730012</c:v>
                </c:pt>
                <c:pt idx="139">
                  <c:v>15616.191270731808</c:v>
                </c:pt>
                <c:pt idx="140">
                  <c:v>17901.228105412047</c:v>
                </c:pt>
                <c:pt idx="141">
                  <c:v>11657.334041912101</c:v>
                </c:pt>
                <c:pt idx="142">
                  <c:v>13429.972755433668</c:v>
                </c:pt>
                <c:pt idx="143">
                  <c:v>30684.676903449072</c:v>
                </c:pt>
                <c:pt idx="144">
                  <c:v>13959.399606562807</c:v>
                </c:pt>
                <c:pt idx="145">
                  <c:v>20064.795328631837</c:v>
                </c:pt>
                <c:pt idx="146">
                  <c:v>27636.305064963286</c:v>
                </c:pt>
                <c:pt idx="147">
                  <c:v>21027.429095925763</c:v>
                </c:pt>
                <c:pt idx="148">
                  <c:v>20748.979528903939</c:v>
                </c:pt>
                <c:pt idx="149">
                  <c:v>21766.435022587189</c:v>
                </c:pt>
                <c:pt idx="150">
                  <c:v>14284.639767206496</c:v>
                </c:pt>
                <c:pt idx="151">
                  <c:v>14100.448773959937</c:v>
                </c:pt>
                <c:pt idx="152">
                  <c:v>14414.588508261179</c:v>
                </c:pt>
                <c:pt idx="153">
                  <c:v>19096.921627647705</c:v>
                </c:pt>
                <c:pt idx="154">
                  <c:v>12844.740496651759</c:v>
                </c:pt>
                <c:pt idx="155">
                  <c:v>18632.733709121298</c:v>
                </c:pt>
                <c:pt idx="156">
                  <c:v>11051.586768755218</c:v>
                </c:pt>
                <c:pt idx="157">
                  <c:v>31337.082210200548</c:v>
                </c:pt>
                <c:pt idx="158">
                  <c:v>29680.70259478685</c:v>
                </c:pt>
                <c:pt idx="159">
                  <c:v>11287.73941373368</c:v>
                </c:pt>
                <c:pt idx="160">
                  <c:v>17063.438282376803</c:v>
                </c:pt>
                <c:pt idx="161">
                  <c:v>29403.823337354552</c:v>
                </c:pt>
                <c:pt idx="162">
                  <c:v>10810.139124064213</c:v>
                </c:pt>
                <c:pt idx="163">
                  <c:v>22771.113399211874</c:v>
                </c:pt>
                <c:pt idx="164">
                  <c:v>21711.781484781666</c:v>
                </c:pt>
                <c:pt idx="165">
                  <c:v>13173.688261956555</c:v>
                </c:pt>
                <c:pt idx="166">
                  <c:v>23112.077357242746</c:v>
                </c:pt>
                <c:pt idx="167">
                  <c:v>22025.915456015697</c:v>
                </c:pt>
                <c:pt idx="168">
                  <c:v>24470.672215681392</c:v>
                </c:pt>
                <c:pt idx="169">
                  <c:v>37779.674279681589</c:v>
                </c:pt>
                <c:pt idx="170">
                  <c:v>37713.698283832258</c:v>
                </c:pt>
                <c:pt idx="171">
                  <c:v>41734.488838184661</c:v>
                </c:pt>
                <c:pt idx="172">
                  <c:v>19868.796718047866</c:v>
                </c:pt>
                <c:pt idx="173">
                  <c:v>14394.98682703833</c:v>
                </c:pt>
                <c:pt idx="174">
                  <c:v>12202.898526968156</c:v>
                </c:pt>
                <c:pt idx="175">
                  <c:v>39679.877654611068</c:v>
                </c:pt>
                <c:pt idx="176">
                  <c:v>30891.424774968436</c:v>
                </c:pt>
                <c:pt idx="177">
                  <c:v>22560.038067210728</c:v>
                </c:pt>
                <c:pt idx="178">
                  <c:v>11237.772014766977</c:v>
                </c:pt>
                <c:pt idx="179">
                  <c:v>19116.508439542999</c:v>
                </c:pt>
                <c:pt idx="180">
                  <c:v>20494.400951774303</c:v>
                </c:pt>
                <c:pt idx="181">
                  <c:v>13804.00734897296</c:v>
                </c:pt>
                <c:pt idx="182">
                  <c:v>17058.391184252734</c:v>
                </c:pt>
                <c:pt idx="183">
                  <c:v>16557.831980063398</c:v>
                </c:pt>
                <c:pt idx="184">
                  <c:v>18260.071784805292</c:v>
                </c:pt>
                <c:pt idx="185">
                  <c:v>10190.452570084781</c:v>
                </c:pt>
                <c:pt idx="186">
                  <c:v>21340.372858332787</c:v>
                </c:pt>
                <c:pt idx="187">
                  <c:v>14131.321234211633</c:v>
                </c:pt>
                <c:pt idx="188">
                  <c:v>24629.451906634902</c:v>
                </c:pt>
                <c:pt idx="189">
                  <c:v>14257.147746280572</c:v>
                </c:pt>
                <c:pt idx="190">
                  <c:v>12021.469675200193</c:v>
                </c:pt>
                <c:pt idx="191">
                  <c:v>19991.423940841571</c:v>
                </c:pt>
                <c:pt idx="192">
                  <c:v>9780.4105286125141</c:v>
                </c:pt>
                <c:pt idx="193">
                  <c:v>24144.710445651388</c:v>
                </c:pt>
                <c:pt idx="194">
                  <c:v>31994.207521085376</c:v>
                </c:pt>
                <c:pt idx="195">
                  <c:v>14665.281705595546</c:v>
                </c:pt>
                <c:pt idx="196">
                  <c:v>17533.045272225849</c:v>
                </c:pt>
                <c:pt idx="197">
                  <c:v>12825.259545023191</c:v>
                </c:pt>
                <c:pt idx="198">
                  <c:v>22966.968693550851</c:v>
                </c:pt>
                <c:pt idx="199">
                  <c:v>14631.616874789583</c:v>
                </c:pt>
                <c:pt idx="200">
                  <c:v>23582.182662884647</c:v>
                </c:pt>
                <c:pt idx="201">
                  <c:v>20991.667855020343</c:v>
                </c:pt>
                <c:pt idx="202">
                  <c:v>17429.456415942961</c:v>
                </c:pt>
                <c:pt idx="203">
                  <c:v>28723.448319695275</c:v>
                </c:pt>
                <c:pt idx="204">
                  <c:v>11873.648964895565</c:v>
                </c:pt>
                <c:pt idx="205">
                  <c:v>11320.824172424705</c:v>
                </c:pt>
                <c:pt idx="206">
                  <c:v>30267.918947555048</c:v>
                </c:pt>
                <c:pt idx="207">
                  <c:v>17219.947299969375</c:v>
                </c:pt>
                <c:pt idx="208">
                  <c:v>14481.356052950818</c:v>
                </c:pt>
                <c:pt idx="209">
                  <c:v>18931.557317918403</c:v>
                </c:pt>
                <c:pt idx="210">
                  <c:v>17005.13023906367</c:v>
                </c:pt>
                <c:pt idx="211">
                  <c:v>13339.467962829578</c:v>
                </c:pt>
                <c:pt idx="212">
                  <c:v>10914.704886046731</c:v>
                </c:pt>
                <c:pt idx="213">
                  <c:v>17020.8249435779</c:v>
                </c:pt>
                <c:pt idx="214">
                  <c:v>16313.897989313386</c:v>
                </c:pt>
                <c:pt idx="215">
                  <c:v>34261.561695239565</c:v>
                </c:pt>
                <c:pt idx="216">
                  <c:v>15134.606871150845</c:v>
                </c:pt>
                <c:pt idx="217">
                  <c:v>17757.128366550394</c:v>
                </c:pt>
                <c:pt idx="218">
                  <c:v>36796.216227914862</c:v>
                </c:pt>
                <c:pt idx="219">
                  <c:v>22162.359158838328</c:v>
                </c:pt>
                <c:pt idx="220">
                  <c:v>11336.022867062495</c:v>
                </c:pt>
                <c:pt idx="221">
                  <c:v>14084.240449787809</c:v>
                </c:pt>
                <c:pt idx="222">
                  <c:v>15593.243386211079</c:v>
                </c:pt>
                <c:pt idx="223">
                  <c:v>23040.45815437338</c:v>
                </c:pt>
                <c:pt idx="224">
                  <c:v>19792.880361054576</c:v>
                </c:pt>
                <c:pt idx="225">
                  <c:v>43071.79094232418</c:v>
                </c:pt>
                <c:pt idx="226">
                  <c:v>34230.243529285486</c:v>
                </c:pt>
                <c:pt idx="227">
                  <c:v>36319.45556569851</c:v>
                </c:pt>
                <c:pt idx="228">
                  <c:v>33805.961448230664</c:v>
                </c:pt>
                <c:pt idx="229">
                  <c:v>17995.008562319894</c:v>
                </c:pt>
                <c:pt idx="230">
                  <c:v>32126.768430192325</c:v>
                </c:pt>
                <c:pt idx="231">
                  <c:v>11292.490096008043</c:v>
                </c:pt>
                <c:pt idx="232">
                  <c:v>40573.062517081627</c:v>
                </c:pt>
                <c:pt idx="233">
                  <c:v>16650.537949589161</c:v>
                </c:pt>
                <c:pt idx="234">
                  <c:v>18632.156929043347</c:v>
                </c:pt>
                <c:pt idx="235">
                  <c:v>26285.987114918746</c:v>
                </c:pt>
                <c:pt idx="236">
                  <c:v>17408.852489083496</c:v>
                </c:pt>
                <c:pt idx="237">
                  <c:v>23375.236543109404</c:v>
                </c:pt>
                <c:pt idx="238">
                  <c:v>10020.719329779031</c:v>
                </c:pt>
                <c:pt idx="239">
                  <c:v>14772.298083608588</c:v>
                </c:pt>
                <c:pt idx="240">
                  <c:v>12807.079859448084</c:v>
                </c:pt>
                <c:pt idx="241">
                  <c:v>35289.099436942008</c:v>
                </c:pt>
                <c:pt idx="242">
                  <c:v>12449.8855137671</c:v>
                </c:pt>
                <c:pt idx="243">
                  <c:v>12182.84767613672</c:v>
                </c:pt>
                <c:pt idx="244">
                  <c:v>35912.471417038862</c:v>
                </c:pt>
                <c:pt idx="245">
                  <c:v>16417.195042284915</c:v>
                </c:pt>
                <c:pt idx="246">
                  <c:v>23306.240228626652</c:v>
                </c:pt>
                <c:pt idx="247">
                  <c:v>13716.571409675202</c:v>
                </c:pt>
                <c:pt idx="248">
                  <c:v>17916.391196492608</c:v>
                </c:pt>
                <c:pt idx="249">
                  <c:v>14861.842173902705</c:v>
                </c:pt>
                <c:pt idx="250">
                  <c:v>19652.389400791333</c:v>
                </c:pt>
                <c:pt idx="251">
                  <c:v>15390.308580178838</c:v>
                </c:pt>
                <c:pt idx="252">
                  <c:v>16665.509777279069</c:v>
                </c:pt>
                <c:pt idx="253">
                  <c:v>16338.86377162383</c:v>
                </c:pt>
                <c:pt idx="254">
                  <c:v>14877.961880422288</c:v>
                </c:pt>
                <c:pt idx="255">
                  <c:v>26439.413292912293</c:v>
                </c:pt>
                <c:pt idx="256">
                  <c:v>15319.363490531481</c:v>
                </c:pt>
                <c:pt idx="257">
                  <c:v>19938.656475087417</c:v>
                </c:pt>
                <c:pt idx="258">
                  <c:v>18451.321246779724</c:v>
                </c:pt>
                <c:pt idx="259">
                  <c:v>13501.595416681723</c:v>
                </c:pt>
                <c:pt idx="260">
                  <c:v>16045.701317896568</c:v>
                </c:pt>
                <c:pt idx="261">
                  <c:v>14884.851403615738</c:v>
                </c:pt>
                <c:pt idx="262">
                  <c:v>30742.66960894064</c:v>
                </c:pt>
                <c:pt idx="263">
                  <c:v>18498.393222199971</c:v>
                </c:pt>
                <c:pt idx="264">
                  <c:v>13329.357546117473</c:v>
                </c:pt>
                <c:pt idx="265">
                  <c:v>11360.35413263615</c:v>
                </c:pt>
                <c:pt idx="266">
                  <c:v>21770.424406654427</c:v>
                </c:pt>
                <c:pt idx="267">
                  <c:v>34328.669838017733</c:v>
                </c:pt>
                <c:pt idx="268">
                  <c:v>12996.32480535632</c:v>
                </c:pt>
                <c:pt idx="269">
                  <c:v>18788.422579288468</c:v>
                </c:pt>
                <c:pt idx="270">
                  <c:v>16597.30580236268</c:v>
                </c:pt>
                <c:pt idx="271">
                  <c:v>15885.228254778765</c:v>
                </c:pt>
                <c:pt idx="272">
                  <c:v>31324.168117095574</c:v>
                </c:pt>
                <c:pt idx="273">
                  <c:v>17859.731366782544</c:v>
                </c:pt>
                <c:pt idx="274">
                  <c:v>21397.296865681757</c:v>
                </c:pt>
                <c:pt idx="275">
                  <c:v>22728.587079307978</c:v>
                </c:pt>
                <c:pt idx="276">
                  <c:v>20682.196977728516</c:v>
                </c:pt>
                <c:pt idx="277">
                  <c:v>37458.828687569912</c:v>
                </c:pt>
                <c:pt idx="278">
                  <c:v>24216.60428719089</c:v>
                </c:pt>
                <c:pt idx="279">
                  <c:v>12655.740344661999</c:v>
                </c:pt>
                <c:pt idx="280">
                  <c:v>14602.96653458364</c:v>
                </c:pt>
                <c:pt idx="281">
                  <c:v>15478.737245837703</c:v>
                </c:pt>
                <c:pt idx="282">
                  <c:v>11972.324703985565</c:v>
                </c:pt>
                <c:pt idx="283">
                  <c:v>16403.294925442227</c:v>
                </c:pt>
                <c:pt idx="284">
                  <c:v>17268.281826157941</c:v>
                </c:pt>
                <c:pt idx="285">
                  <c:v>14233.823982885113</c:v>
                </c:pt>
                <c:pt idx="286">
                  <c:v>24660.982373254021</c:v>
                </c:pt>
                <c:pt idx="287">
                  <c:v>29707.660954778315</c:v>
                </c:pt>
                <c:pt idx="288">
                  <c:v>18907.23755699996</c:v>
                </c:pt>
                <c:pt idx="289">
                  <c:v>13600.756863282268</c:v>
                </c:pt>
                <c:pt idx="290">
                  <c:v>21097.179394846498</c:v>
                </c:pt>
                <c:pt idx="291">
                  <c:v>28225.243064348862</c:v>
                </c:pt>
                <c:pt idx="292">
                  <c:v>17139.811380550265</c:v>
                </c:pt>
                <c:pt idx="293">
                  <c:v>33554.429276035822</c:v>
                </c:pt>
                <c:pt idx="294">
                  <c:v>26577.062532913689</c:v>
                </c:pt>
                <c:pt idx="295">
                  <c:v>40741.718635395308</c:v>
                </c:pt>
                <c:pt idx="296">
                  <c:v>36198.956855958968</c:v>
                </c:pt>
                <c:pt idx="297">
                  <c:v>30289.830139375463</c:v>
                </c:pt>
                <c:pt idx="298">
                  <c:v>20174.139795739262</c:v>
                </c:pt>
                <c:pt idx="299">
                  <c:v>32246.052831209818</c:v>
                </c:pt>
                <c:pt idx="300">
                  <c:v>10247.431620136816</c:v>
                </c:pt>
                <c:pt idx="301">
                  <c:v>13900.610927480548</c:v>
                </c:pt>
                <c:pt idx="302">
                  <c:v>26804.208855722391</c:v>
                </c:pt>
                <c:pt idx="303">
                  <c:v>15941.302914232512</c:v>
                </c:pt>
                <c:pt idx="304">
                  <c:v>10101.766944975399</c:v>
                </c:pt>
                <c:pt idx="305">
                  <c:v>13487.731058448466</c:v>
                </c:pt>
                <c:pt idx="306">
                  <c:v>39575.229065102467</c:v>
                </c:pt>
                <c:pt idx="307">
                  <c:v>33646.151630629814</c:v>
                </c:pt>
                <c:pt idx="308">
                  <c:v>17831.443669735603</c:v>
                </c:pt>
                <c:pt idx="309">
                  <c:v>22399.254395039821</c:v>
                </c:pt>
                <c:pt idx="310">
                  <c:v>17091.94740708141</c:v>
                </c:pt>
                <c:pt idx="311">
                  <c:v>19417.961792020156</c:v>
                </c:pt>
                <c:pt idx="312">
                  <c:v>19579.906855274621</c:v>
                </c:pt>
                <c:pt idx="313">
                  <c:v>18415.308292387064</c:v>
                </c:pt>
                <c:pt idx="314">
                  <c:v>13582.872414874282</c:v>
                </c:pt>
                <c:pt idx="315">
                  <c:v>23031.587163064185</c:v>
                </c:pt>
                <c:pt idx="316">
                  <c:v>15281.335026057914</c:v>
                </c:pt>
                <c:pt idx="317">
                  <c:v>17026.441583917451</c:v>
                </c:pt>
                <c:pt idx="318">
                  <c:v>23658.855203288895</c:v>
                </c:pt>
                <c:pt idx="319">
                  <c:v>24843.02071568575</c:v>
                </c:pt>
                <c:pt idx="320">
                  <c:v>20855.521598177202</c:v>
                </c:pt>
                <c:pt idx="321">
                  <c:v>17033.512029733218</c:v>
                </c:pt>
                <c:pt idx="322">
                  <c:v>21163.587708041163</c:v>
                </c:pt>
                <c:pt idx="323">
                  <c:v>16647.586189057816</c:v>
                </c:pt>
                <c:pt idx="324">
                  <c:v>18846.172986803162</c:v>
                </c:pt>
                <c:pt idx="325">
                  <c:v>30503.099150929062</c:v>
                </c:pt>
                <c:pt idx="326">
                  <c:v>31450.209732240466</c:v>
                </c:pt>
                <c:pt idx="327">
                  <c:v>50707.765614781216</c:v>
                </c:pt>
                <c:pt idx="328">
                  <c:v>17019.199633611574</c:v>
                </c:pt>
                <c:pt idx="329">
                  <c:v>53887.786507088509</c:v>
                </c:pt>
                <c:pt idx="330">
                  <c:v>18881.828693892046</c:v>
                </c:pt>
                <c:pt idx="331">
                  <c:v>20793.266749092021</c:v>
                </c:pt>
                <c:pt idx="332">
                  <c:v>16965.949946754972</c:v>
                </c:pt>
                <c:pt idx="333">
                  <c:v>11007.911097303468</c:v>
                </c:pt>
                <c:pt idx="334">
                  <c:v>15746.766155587808</c:v>
                </c:pt>
                <c:pt idx="335">
                  <c:v>37042.919605199379</c:v>
                </c:pt>
                <c:pt idx="336">
                  <c:v>9696.2246595937904</c:v>
                </c:pt>
                <c:pt idx="337">
                  <c:v>20774.63990576391</c:v>
                </c:pt>
                <c:pt idx="338">
                  <c:v>17281.979018900729</c:v>
                </c:pt>
                <c:pt idx="339">
                  <c:v>26329.457117481084</c:v>
                </c:pt>
                <c:pt idx="340">
                  <c:v>28801.667710931291</c:v>
                </c:pt>
                <c:pt idx="341">
                  <c:v>42342.582256127876</c:v>
                </c:pt>
                <c:pt idx="342">
                  <c:v>29157.267478531761</c:v>
                </c:pt>
                <c:pt idx="343">
                  <c:v>19776.316113040259</c:v>
                </c:pt>
                <c:pt idx="344">
                  <c:v>14762.984127308457</c:v>
                </c:pt>
                <c:pt idx="345">
                  <c:v>19370.207884276635</c:v>
                </c:pt>
                <c:pt idx="346">
                  <c:v>19082.114967293091</c:v>
                </c:pt>
                <c:pt idx="347">
                  <c:v>17671.112812276686</c:v>
                </c:pt>
                <c:pt idx="348">
                  <c:v>23235.818112510889</c:v>
                </c:pt>
                <c:pt idx="349">
                  <c:v>22232.667452458511</c:v>
                </c:pt>
                <c:pt idx="350">
                  <c:v>10507.848576127752</c:v>
                </c:pt>
                <c:pt idx="351">
                  <c:v>13940.817580405304</c:v>
                </c:pt>
                <c:pt idx="352">
                  <c:v>22637.439454981391</c:v>
                </c:pt>
                <c:pt idx="353">
                  <c:v>23650.711879169852</c:v>
                </c:pt>
                <c:pt idx="354">
                  <c:v>15761.139711773354</c:v>
                </c:pt>
                <c:pt idx="355">
                  <c:v>10931.760348774253</c:v>
                </c:pt>
                <c:pt idx="356">
                  <c:v>21597.214334566022</c:v>
                </c:pt>
                <c:pt idx="357">
                  <c:v>20788.637569100258</c:v>
                </c:pt>
                <c:pt idx="358">
                  <c:v>45164.977893598516</c:v>
                </c:pt>
                <c:pt idx="359">
                  <c:v>13018.013583170685</c:v>
                </c:pt>
                <c:pt idx="360">
                  <c:v>32389.501555138057</c:v>
                </c:pt>
                <c:pt idx="361">
                  <c:v>16797.947145002148</c:v>
                </c:pt>
                <c:pt idx="362">
                  <c:v>18710.640145476456</c:v>
                </c:pt>
                <c:pt idx="363">
                  <c:v>17368.374293622459</c:v>
                </c:pt>
                <c:pt idx="364">
                  <c:v>18282.944157221395</c:v>
                </c:pt>
                <c:pt idx="365">
                  <c:v>14213.055278545904</c:v>
                </c:pt>
                <c:pt idx="366">
                  <c:v>19119.724423266303</c:v>
                </c:pt>
                <c:pt idx="367">
                  <c:v>10834.2285918815</c:v>
                </c:pt>
                <c:pt idx="368">
                  <c:v>17900.02280534571</c:v>
                </c:pt>
                <c:pt idx="369">
                  <c:v>15226.614341222261</c:v>
                </c:pt>
                <c:pt idx="370">
                  <c:v>19738.169878682904</c:v>
                </c:pt>
                <c:pt idx="371">
                  <c:v>14657.779766098651</c:v>
                </c:pt>
                <c:pt idx="372">
                  <c:v>18151.468684639727</c:v>
                </c:pt>
                <c:pt idx="373">
                  <c:v>64835.933574094852</c:v>
                </c:pt>
                <c:pt idx="374">
                  <c:v>37175.668931589862</c:v>
                </c:pt>
                <c:pt idx="375">
                  <c:v>16154.562494148764</c:v>
                </c:pt>
                <c:pt idx="376">
                  <c:v>38057.229442003845</c:v>
                </c:pt>
                <c:pt idx="377">
                  <c:v>35439.860222997602</c:v>
                </c:pt>
                <c:pt idx="378">
                  <c:v>10758.577128551517</c:v>
                </c:pt>
                <c:pt idx="379">
                  <c:v>18041.150719411344</c:v>
                </c:pt>
                <c:pt idx="380">
                  <c:v>13014.17535024461</c:v>
                </c:pt>
                <c:pt idx="381">
                  <c:v>13490.155005701123</c:v>
                </c:pt>
                <c:pt idx="382">
                  <c:v>9522.6449184951707</c:v>
                </c:pt>
                <c:pt idx="383">
                  <c:v>27169.906468607456</c:v>
                </c:pt>
                <c:pt idx="384">
                  <c:v>9019.9450753466554</c:v>
                </c:pt>
                <c:pt idx="385">
                  <c:v>14441.515053655643</c:v>
                </c:pt>
                <c:pt idx="386">
                  <c:v>26543.029528018062</c:v>
                </c:pt>
                <c:pt idx="387">
                  <c:v>17834.69427366012</c:v>
                </c:pt>
                <c:pt idx="388">
                  <c:v>12777.242001578648</c:v>
                </c:pt>
                <c:pt idx="389">
                  <c:v>10342.934496866672</c:v>
                </c:pt>
                <c:pt idx="390">
                  <c:v>22533.727737600639</c:v>
                </c:pt>
                <c:pt idx="391">
                  <c:v>26593.077888085525</c:v>
                </c:pt>
                <c:pt idx="392">
                  <c:v>35382.133766653656</c:v>
                </c:pt>
                <c:pt idx="393">
                  <c:v>22688.572419812856</c:v>
                </c:pt>
                <c:pt idx="394">
                  <c:v>13648.934148387823</c:v>
                </c:pt>
                <c:pt idx="395">
                  <c:v>29917.814614432988</c:v>
                </c:pt>
                <c:pt idx="396">
                  <c:v>10603.577041508555</c:v>
                </c:pt>
                <c:pt idx="397">
                  <c:v>24879.621701632779</c:v>
                </c:pt>
                <c:pt idx="398">
                  <c:v>19117.6786683889</c:v>
                </c:pt>
                <c:pt idx="399">
                  <c:v>24397.018869892894</c:v>
                </c:pt>
                <c:pt idx="400">
                  <c:v>17555.428014063982</c:v>
                </c:pt>
                <c:pt idx="401">
                  <c:v>23736.671712394513</c:v>
                </c:pt>
                <c:pt idx="402">
                  <c:v>21557.567764055668</c:v>
                </c:pt>
                <c:pt idx="403">
                  <c:v>13967.164258582414</c:v>
                </c:pt>
                <c:pt idx="404">
                  <c:v>10939.275536687312</c:v>
                </c:pt>
                <c:pt idx="405">
                  <c:v>22371.412729378779</c:v>
                </c:pt>
                <c:pt idx="406">
                  <c:v>14781.748267279263</c:v>
                </c:pt>
                <c:pt idx="407">
                  <c:v>27252.183716551994</c:v>
                </c:pt>
                <c:pt idx="408">
                  <c:v>18020.027028645756</c:v>
                </c:pt>
                <c:pt idx="409">
                  <c:v>15189.781657233027</c:v>
                </c:pt>
                <c:pt idx="410">
                  <c:v>15802.80713180133</c:v>
                </c:pt>
                <c:pt idx="411">
                  <c:v>15231.423978455379</c:v>
                </c:pt>
                <c:pt idx="412">
                  <c:v>16498.254359002327</c:v>
                </c:pt>
                <c:pt idx="413">
                  <c:v>18884.321393996579</c:v>
                </c:pt>
                <c:pt idx="414">
                  <c:v>21959.655430016759</c:v>
                </c:pt>
                <c:pt idx="415">
                  <c:v>20764.906895515978</c:v>
                </c:pt>
                <c:pt idx="416">
                  <c:v>15303.772248182466</c:v>
                </c:pt>
                <c:pt idx="417">
                  <c:v>19706.652832056905</c:v>
                </c:pt>
                <c:pt idx="418">
                  <c:v>11621.830546189502</c:v>
                </c:pt>
                <c:pt idx="419">
                  <c:v>14812.744681678985</c:v>
                </c:pt>
                <c:pt idx="420">
                  <c:v>20439.607221941162</c:v>
                </c:pt>
                <c:pt idx="421">
                  <c:v>12513.497650020847</c:v>
                </c:pt>
                <c:pt idx="422">
                  <c:v>13005.133791557721</c:v>
                </c:pt>
                <c:pt idx="423">
                  <c:v>9337.7522112762108</c:v>
                </c:pt>
                <c:pt idx="424">
                  <c:v>12254.898589251085</c:v>
                </c:pt>
                <c:pt idx="425">
                  <c:v>10586.341164167119</c:v>
                </c:pt>
                <c:pt idx="426">
                  <c:v>20688.276186074901</c:v>
                </c:pt>
                <c:pt idx="427">
                  <c:v>15519.128225089638</c:v>
                </c:pt>
                <c:pt idx="428">
                  <c:v>20440.009074485159</c:v>
                </c:pt>
                <c:pt idx="429">
                  <c:v>45224.536544706607</c:v>
                </c:pt>
                <c:pt idx="430">
                  <c:v>24741.338073066257</c:v>
                </c:pt>
                <c:pt idx="431">
                  <c:v>18847.544743865521</c:v>
                </c:pt>
                <c:pt idx="432">
                  <c:v>14288.78247521207</c:v>
                </c:pt>
                <c:pt idx="433">
                  <c:v>14907.32287462923</c:v>
                </c:pt>
                <c:pt idx="434">
                  <c:v>16604.516330054317</c:v>
                </c:pt>
                <c:pt idx="435">
                  <c:v>20132.468353386237</c:v>
                </c:pt>
                <c:pt idx="436">
                  <c:v>12848.081340467046</c:v>
                </c:pt>
                <c:pt idx="437">
                  <c:v>31173.932548359106</c:v>
                </c:pt>
                <c:pt idx="438">
                  <c:v>19253.300503373237</c:v>
                </c:pt>
                <c:pt idx="439">
                  <c:v>26574.500423112244</c:v>
                </c:pt>
                <c:pt idx="440">
                  <c:v>19551.256150365138</c:v>
                </c:pt>
                <c:pt idx="441">
                  <c:v>17060.766557479456</c:v>
                </c:pt>
                <c:pt idx="442">
                  <c:v>12231.06414281182</c:v>
                </c:pt>
                <c:pt idx="443">
                  <c:v>33028.847569996797</c:v>
                </c:pt>
                <c:pt idx="444">
                  <c:v>20741.219352676184</c:v>
                </c:pt>
                <c:pt idx="445">
                  <c:v>17422.199700901423</c:v>
                </c:pt>
                <c:pt idx="446">
                  <c:v>14896.116183206414</c:v>
                </c:pt>
                <c:pt idx="447">
                  <c:v>17360.733488475616</c:v>
                </c:pt>
                <c:pt idx="448">
                  <c:v>15682.211578004755</c:v>
                </c:pt>
                <c:pt idx="449">
                  <c:v>21766.359289443513</c:v>
                </c:pt>
                <c:pt idx="450">
                  <c:v>20427.972701076309</c:v>
                </c:pt>
                <c:pt idx="451">
                  <c:v>12589.900099236171</c:v>
                </c:pt>
                <c:pt idx="452">
                  <c:v>19052.390609834234</c:v>
                </c:pt>
                <c:pt idx="453">
                  <c:v>11104.460731567851</c:v>
                </c:pt>
                <c:pt idx="454">
                  <c:v>12105.628734412281</c:v>
                </c:pt>
                <c:pt idx="455">
                  <c:v>35545.390385394014</c:v>
                </c:pt>
                <c:pt idx="456">
                  <c:v>15627.000946334281</c:v>
                </c:pt>
                <c:pt idx="457">
                  <c:v>11886.118178402912</c:v>
                </c:pt>
                <c:pt idx="458">
                  <c:v>13302.779408903296</c:v>
                </c:pt>
                <c:pt idx="459">
                  <c:v>22800.665970823891</c:v>
                </c:pt>
                <c:pt idx="460">
                  <c:v>12101.846798430659</c:v>
                </c:pt>
                <c:pt idx="461">
                  <c:v>21261.226721220828</c:v>
                </c:pt>
                <c:pt idx="462">
                  <c:v>25022.939504795311</c:v>
                </c:pt>
                <c:pt idx="463">
                  <c:v>26451.608779423168</c:v>
                </c:pt>
                <c:pt idx="464">
                  <c:v>30094.571718202253</c:v>
                </c:pt>
                <c:pt idx="465">
                  <c:v>25954.448187116526</c:v>
                </c:pt>
                <c:pt idx="466">
                  <c:v>17830.231039420891</c:v>
                </c:pt>
                <c:pt idx="467">
                  <c:v>26125.09642672422</c:v>
                </c:pt>
                <c:pt idx="468">
                  <c:v>13927.697102184387</c:v>
                </c:pt>
                <c:pt idx="469">
                  <c:v>13187.829995851318</c:v>
                </c:pt>
                <c:pt idx="470">
                  <c:v>12285.384289823574</c:v>
                </c:pt>
                <c:pt idx="471">
                  <c:v>14519.023310158709</c:v>
                </c:pt>
                <c:pt idx="472">
                  <c:v>25362.604272325232</c:v>
                </c:pt>
                <c:pt idx="473">
                  <c:v>19713.310061534488</c:v>
                </c:pt>
                <c:pt idx="474">
                  <c:v>13181.038171468868</c:v>
                </c:pt>
                <c:pt idx="475">
                  <c:v>19643.638482655886</c:v>
                </c:pt>
                <c:pt idx="476">
                  <c:v>19664.523299348853</c:v>
                </c:pt>
                <c:pt idx="477">
                  <c:v>19568.764158393864</c:v>
                </c:pt>
                <c:pt idx="478">
                  <c:v>15534.247708942228</c:v>
                </c:pt>
                <c:pt idx="479">
                  <c:v>12312.716218369893</c:v>
                </c:pt>
                <c:pt idx="480">
                  <c:v>35185.239080421234</c:v>
                </c:pt>
                <c:pt idx="481">
                  <c:v>14424.374116182973</c:v>
                </c:pt>
                <c:pt idx="482">
                  <c:v>23109.152747499291</c:v>
                </c:pt>
                <c:pt idx="483">
                  <c:v>12344.55190500993</c:v>
                </c:pt>
                <c:pt idx="484">
                  <c:v>29235.547384118792</c:v>
                </c:pt>
                <c:pt idx="485">
                  <c:v>14955.43451981615</c:v>
                </c:pt>
                <c:pt idx="486">
                  <c:v>40306.021415695286</c:v>
                </c:pt>
                <c:pt idx="487">
                  <c:v>22416.439797284507</c:v>
                </c:pt>
                <c:pt idx="488">
                  <c:v>14660.956630160645</c:v>
                </c:pt>
                <c:pt idx="489">
                  <c:v>21955.954230598563</c:v>
                </c:pt>
                <c:pt idx="490">
                  <c:v>26863.25701585611</c:v>
                </c:pt>
                <c:pt idx="491">
                  <c:v>25901.052050981074</c:v>
                </c:pt>
                <c:pt idx="492">
                  <c:v>17411.020405927571</c:v>
                </c:pt>
                <c:pt idx="493">
                  <c:v>48990.18234431</c:v>
                </c:pt>
                <c:pt idx="494">
                  <c:v>20182.392075434494</c:v>
                </c:pt>
                <c:pt idx="495">
                  <c:v>24527.668884192721</c:v>
                </c:pt>
                <c:pt idx="496">
                  <c:v>37424.298782494552</c:v>
                </c:pt>
                <c:pt idx="497">
                  <c:v>10591.569133342515</c:v>
                </c:pt>
                <c:pt idx="498">
                  <c:v>15734.839403736176</c:v>
                </c:pt>
                <c:pt idx="499">
                  <c:v>14152.183650849824</c:v>
                </c:pt>
                <c:pt idx="500">
                  <c:v>27894.82909826397</c:v>
                </c:pt>
                <c:pt idx="501">
                  <c:v>12026.397912895496</c:v>
                </c:pt>
                <c:pt idx="502">
                  <c:v>15596.483909826362</c:v>
                </c:pt>
                <c:pt idx="503">
                  <c:v>10832.289045212467</c:v>
                </c:pt>
                <c:pt idx="504">
                  <c:v>13958.524126172937</c:v>
                </c:pt>
                <c:pt idx="505">
                  <c:v>28909.358272945396</c:v>
                </c:pt>
                <c:pt idx="506">
                  <c:v>29281.095652681648</c:v>
                </c:pt>
                <c:pt idx="507">
                  <c:v>31915.057621278513</c:v>
                </c:pt>
                <c:pt idx="508">
                  <c:v>21002.523793347078</c:v>
                </c:pt>
                <c:pt idx="509">
                  <c:v>13849.455905854962</c:v>
                </c:pt>
                <c:pt idx="510">
                  <c:v>25419.969089983544</c:v>
                </c:pt>
                <c:pt idx="511">
                  <c:v>23681.435724889372</c:v>
                </c:pt>
                <c:pt idx="512">
                  <c:v>14995.837188118665</c:v>
                </c:pt>
                <c:pt idx="513">
                  <c:v>25128.261427203153</c:v>
                </c:pt>
                <c:pt idx="514">
                  <c:v>28432.712861401087</c:v>
                </c:pt>
                <c:pt idx="515">
                  <c:v>11447.041683754123</c:v>
                </c:pt>
                <c:pt idx="516">
                  <c:v>23198.320919834325</c:v>
                </c:pt>
                <c:pt idx="517">
                  <c:v>29122.069003502635</c:v>
                </c:pt>
                <c:pt idx="518">
                  <c:v>15991.931408854947</c:v>
                </c:pt>
                <c:pt idx="519">
                  <c:v>13314.136187172766</c:v>
                </c:pt>
                <c:pt idx="520">
                  <c:v>11658.695243622175</c:v>
                </c:pt>
                <c:pt idx="521">
                  <c:v>9928.3426311772691</c:v>
                </c:pt>
                <c:pt idx="522">
                  <c:v>20222.094572442773</c:v>
                </c:pt>
                <c:pt idx="523">
                  <c:v>27549.329639943826</c:v>
                </c:pt>
                <c:pt idx="524">
                  <c:v>14416.660389985664</c:v>
                </c:pt>
                <c:pt idx="525">
                  <c:v>24156.811029744458</c:v>
                </c:pt>
                <c:pt idx="526">
                  <c:v>14352.650926447934</c:v>
                </c:pt>
                <c:pt idx="527">
                  <c:v>22713.154101533757</c:v>
                </c:pt>
                <c:pt idx="528">
                  <c:v>13188.504995308656</c:v>
                </c:pt>
                <c:pt idx="529">
                  <c:v>45356.182335791309</c:v>
                </c:pt>
                <c:pt idx="530">
                  <c:v>19626.493470748486</c:v>
                </c:pt>
                <c:pt idx="531">
                  <c:v>18200.567624898187</c:v>
                </c:pt>
                <c:pt idx="532">
                  <c:v>15283.23014634219</c:v>
                </c:pt>
                <c:pt idx="533">
                  <c:v>11899.269801235672</c:v>
                </c:pt>
                <c:pt idx="534">
                  <c:v>22961.881787329556</c:v>
                </c:pt>
                <c:pt idx="535">
                  <c:v>42170.480128758936</c:v>
                </c:pt>
                <c:pt idx="536">
                  <c:v>14664.506157243894</c:v>
                </c:pt>
                <c:pt idx="537">
                  <c:v>27701.680348302936</c:v>
                </c:pt>
                <c:pt idx="538">
                  <c:v>16126.167838362908</c:v>
                </c:pt>
                <c:pt idx="539">
                  <c:v>24478.656972575038</c:v>
                </c:pt>
                <c:pt idx="540">
                  <c:v>11007.925111986586</c:v>
                </c:pt>
                <c:pt idx="541">
                  <c:v>15100.122407391769</c:v>
                </c:pt>
                <c:pt idx="542">
                  <c:v>29006.316244451704</c:v>
                </c:pt>
                <c:pt idx="543">
                  <c:v>53475.347800736941</c:v>
                </c:pt>
                <c:pt idx="544">
                  <c:v>41455.823571838242</c:v>
                </c:pt>
                <c:pt idx="545">
                  <c:v>24612.606611049065</c:v>
                </c:pt>
                <c:pt idx="546">
                  <c:v>17619.93671859079</c:v>
                </c:pt>
                <c:pt idx="547">
                  <c:v>29301.934981782055</c:v>
                </c:pt>
                <c:pt idx="548">
                  <c:v>18346.431064914177</c:v>
                </c:pt>
                <c:pt idx="549">
                  <c:v>33278.099214776157</c:v>
                </c:pt>
                <c:pt idx="550">
                  <c:v>16210.830017245964</c:v>
                </c:pt>
                <c:pt idx="551">
                  <c:v>15889.533227851714</c:v>
                </c:pt>
                <c:pt idx="552">
                  <c:v>15691.287784568878</c:v>
                </c:pt>
                <c:pt idx="553">
                  <c:v>18495.57120368789</c:v>
                </c:pt>
                <c:pt idx="554">
                  <c:v>18640.601896666307</c:v>
                </c:pt>
                <c:pt idx="555">
                  <c:v>19370.325228939459</c:v>
                </c:pt>
                <c:pt idx="556">
                  <c:v>28078.976510715271</c:v>
                </c:pt>
                <c:pt idx="557">
                  <c:v>17353.798145760877</c:v>
                </c:pt>
                <c:pt idx="558">
                  <c:v>10397.217241537093</c:v>
                </c:pt>
                <c:pt idx="559">
                  <c:v>21231.855874072731</c:v>
                </c:pt>
                <c:pt idx="560">
                  <c:v>41379.152868459518</c:v>
                </c:pt>
                <c:pt idx="561">
                  <c:v>23842.000622379532</c:v>
                </c:pt>
                <c:pt idx="562">
                  <c:v>12017.812116111765</c:v>
                </c:pt>
                <c:pt idx="563">
                  <c:v>30775.364241761545</c:v>
                </c:pt>
                <c:pt idx="564">
                  <c:v>46072.460742492629</c:v>
                </c:pt>
                <c:pt idx="565">
                  <c:v>26014.573063993863</c:v>
                </c:pt>
                <c:pt idx="566">
                  <c:v>26271.668356648643</c:v>
                </c:pt>
                <c:pt idx="567">
                  <c:v>18267.583913408871</c:v>
                </c:pt>
                <c:pt idx="568">
                  <c:v>12533.128314370262</c:v>
                </c:pt>
                <c:pt idx="569">
                  <c:v>31355.625222154533</c:v>
                </c:pt>
                <c:pt idx="570">
                  <c:v>15030.31420784152</c:v>
                </c:pt>
                <c:pt idx="571">
                  <c:v>14905.75041067404</c:v>
                </c:pt>
                <c:pt idx="572">
                  <c:v>16539.134143671741</c:v>
                </c:pt>
                <c:pt idx="573">
                  <c:v>17275.894799948739</c:v>
                </c:pt>
                <c:pt idx="574">
                  <c:v>26880.814388484552</c:v>
                </c:pt>
                <c:pt idx="575">
                  <c:v>14368.436351530065</c:v>
                </c:pt>
                <c:pt idx="576">
                  <c:v>22460.516946437092</c:v>
                </c:pt>
                <c:pt idx="577">
                  <c:v>14065.729411349672</c:v>
                </c:pt>
                <c:pt idx="578">
                  <c:v>14738.715409459921</c:v>
                </c:pt>
                <c:pt idx="579">
                  <c:v>26438.993701213651</c:v>
                </c:pt>
                <c:pt idx="580">
                  <c:v>21379.820293205012</c:v>
                </c:pt>
                <c:pt idx="581">
                  <c:v>13250.927188179032</c:v>
                </c:pt>
                <c:pt idx="582">
                  <c:v>19533.679819697878</c:v>
                </c:pt>
                <c:pt idx="583">
                  <c:v>33404.415968226625</c:v>
                </c:pt>
                <c:pt idx="584">
                  <c:v>21695.364953318182</c:v>
                </c:pt>
                <c:pt idx="585">
                  <c:v>14229.740332266643</c:v>
                </c:pt>
                <c:pt idx="586">
                  <c:v>34890.341123952858</c:v>
                </c:pt>
                <c:pt idx="587">
                  <c:v>14861.420416077577</c:v>
                </c:pt>
                <c:pt idx="588">
                  <c:v>36093.570481997682</c:v>
                </c:pt>
                <c:pt idx="589">
                  <c:v>19083.577787699505</c:v>
                </c:pt>
                <c:pt idx="590">
                  <c:v>24276.895916958016</c:v>
                </c:pt>
                <c:pt idx="591">
                  <c:v>39825.178447511491</c:v>
                </c:pt>
                <c:pt idx="592">
                  <c:v>18692.515982455192</c:v>
                </c:pt>
                <c:pt idx="593">
                  <c:v>32028.183344465891</c:v>
                </c:pt>
                <c:pt idx="594">
                  <c:v>13063.164083665379</c:v>
                </c:pt>
                <c:pt idx="595">
                  <c:v>31899.888687207673</c:v>
                </c:pt>
                <c:pt idx="596">
                  <c:v>12141.873833405989</c:v>
                </c:pt>
                <c:pt idx="597">
                  <c:v>15497.206944017255</c:v>
                </c:pt>
                <c:pt idx="598">
                  <c:v>39371.785032836953</c:v>
                </c:pt>
                <c:pt idx="599">
                  <c:v>22463.377898301333</c:v>
                </c:pt>
                <c:pt idx="600">
                  <c:v>11903.884330103772</c:v>
                </c:pt>
                <c:pt idx="601">
                  <c:v>29734.149331758148</c:v>
                </c:pt>
                <c:pt idx="602">
                  <c:v>14744.974097647882</c:v>
                </c:pt>
                <c:pt idx="603">
                  <c:v>19241.152720952843</c:v>
                </c:pt>
                <c:pt idx="604">
                  <c:v>34446.360588812699</c:v>
                </c:pt>
                <c:pt idx="605">
                  <c:v>35556.022090846658</c:v>
                </c:pt>
                <c:pt idx="606">
                  <c:v>12944.380367229258</c:v>
                </c:pt>
                <c:pt idx="607">
                  <c:v>13249.459138539281</c:v>
                </c:pt>
                <c:pt idx="608">
                  <c:v>22943.525569204918</c:v>
                </c:pt>
                <c:pt idx="609">
                  <c:v>12995.975787000718</c:v>
                </c:pt>
                <c:pt idx="610">
                  <c:v>19103.597652410332</c:v>
                </c:pt>
                <c:pt idx="611">
                  <c:v>15499.484568623358</c:v>
                </c:pt>
                <c:pt idx="612">
                  <c:v>13035.306844064804</c:v>
                </c:pt>
                <c:pt idx="613">
                  <c:v>15213.457171332573</c:v>
                </c:pt>
                <c:pt idx="614">
                  <c:v>15159.181629253351</c:v>
                </c:pt>
                <c:pt idx="615">
                  <c:v>13992.256010474548</c:v>
                </c:pt>
                <c:pt idx="616">
                  <c:v>18720.60732546373</c:v>
                </c:pt>
                <c:pt idx="617">
                  <c:v>17619.543108089969</c:v>
                </c:pt>
                <c:pt idx="618">
                  <c:v>18508.043564577223</c:v>
                </c:pt>
                <c:pt idx="619">
                  <c:v>12857.691590265998</c:v>
                </c:pt>
                <c:pt idx="620">
                  <c:v>20030.310432585793</c:v>
                </c:pt>
                <c:pt idx="621">
                  <c:v>19767.503745184829</c:v>
                </c:pt>
                <c:pt idx="622">
                  <c:v>17737.577424946488</c:v>
                </c:pt>
                <c:pt idx="623">
                  <c:v>11827.30612545819</c:v>
                </c:pt>
                <c:pt idx="624">
                  <c:v>27385.476837351791</c:v>
                </c:pt>
                <c:pt idx="625">
                  <c:v>14213.454459068407</c:v>
                </c:pt>
                <c:pt idx="626">
                  <c:v>22971.898283637987</c:v>
                </c:pt>
                <c:pt idx="627">
                  <c:v>18052.86130490798</c:v>
                </c:pt>
                <c:pt idx="628">
                  <c:v>13891.685330444458</c:v>
                </c:pt>
                <c:pt idx="629">
                  <c:v>23341.165529351863</c:v>
                </c:pt>
                <c:pt idx="630">
                  <c:v>39387.166281540805</c:v>
                </c:pt>
                <c:pt idx="631">
                  <c:v>18215.398252145565</c:v>
                </c:pt>
                <c:pt idx="632">
                  <c:v>21269.174043818752</c:v>
                </c:pt>
                <c:pt idx="633">
                  <c:v>23282.561476549599</c:v>
                </c:pt>
                <c:pt idx="634">
                  <c:v>9569.9890141028791</c:v>
                </c:pt>
                <c:pt idx="635">
                  <c:v>15501.180423680915</c:v>
                </c:pt>
                <c:pt idx="636">
                  <c:v>15654.916112733095</c:v>
                </c:pt>
                <c:pt idx="637">
                  <c:v>15683.834951328396</c:v>
                </c:pt>
                <c:pt idx="638">
                  <c:v>17203.587898138881</c:v>
                </c:pt>
                <c:pt idx="639">
                  <c:v>13416.379186061144</c:v>
                </c:pt>
                <c:pt idx="640">
                  <c:v>21711.286796314009</c:v>
                </c:pt>
                <c:pt idx="641">
                  <c:v>25262.935818112288</c:v>
                </c:pt>
                <c:pt idx="642">
                  <c:v>20350.600416825731</c:v>
                </c:pt>
                <c:pt idx="643">
                  <c:v>39990.900714024654</c:v>
                </c:pt>
                <c:pt idx="644">
                  <c:v>19621.763287526966</c:v>
                </c:pt>
                <c:pt idx="645">
                  <c:v>15383.171523313178</c:v>
                </c:pt>
                <c:pt idx="646">
                  <c:v>13017.995167518653</c:v>
                </c:pt>
                <c:pt idx="647">
                  <c:v>28842.758225141151</c:v>
                </c:pt>
                <c:pt idx="648">
                  <c:v>13074.530248813142</c:v>
                </c:pt>
                <c:pt idx="649">
                  <c:v>44445.596468662035</c:v>
                </c:pt>
                <c:pt idx="650">
                  <c:v>14960.84879293546</c:v>
                </c:pt>
                <c:pt idx="651">
                  <c:v>11830.934309142984</c:v>
                </c:pt>
                <c:pt idx="652">
                  <c:v>20699.653993335505</c:v>
                </c:pt>
                <c:pt idx="653">
                  <c:v>17471.11195123096</c:v>
                </c:pt>
                <c:pt idx="654">
                  <c:v>16558.651821111409</c:v>
                </c:pt>
                <c:pt idx="655">
                  <c:v>11836.950818405303</c:v>
                </c:pt>
                <c:pt idx="656">
                  <c:v>16057.505050595806</c:v>
                </c:pt>
                <c:pt idx="657">
                  <c:v>37417.804917946909</c:v>
                </c:pt>
                <c:pt idx="658">
                  <c:v>25043.424145734454</c:v>
                </c:pt>
                <c:pt idx="659">
                  <c:v>20893.861435120416</c:v>
                </c:pt>
                <c:pt idx="660">
                  <c:v>16356.473029475199</c:v>
                </c:pt>
                <c:pt idx="661">
                  <c:v>15826.872964137929</c:v>
                </c:pt>
                <c:pt idx="662">
                  <c:v>17414.777858270223</c:v>
                </c:pt>
                <c:pt idx="663">
                  <c:v>25732.010410210147</c:v>
                </c:pt>
                <c:pt idx="664">
                  <c:v>17489.192604839955</c:v>
                </c:pt>
                <c:pt idx="665">
                  <c:v>57734.38392647275</c:v>
                </c:pt>
                <c:pt idx="666">
                  <c:v>10743.650521684125</c:v>
                </c:pt>
                <c:pt idx="667">
                  <c:v>12268.057116894353</c:v>
                </c:pt>
                <c:pt idx="668">
                  <c:v>19669.380562801456</c:v>
                </c:pt>
                <c:pt idx="669">
                  <c:v>34755.130713838364</c:v>
                </c:pt>
                <c:pt idx="670">
                  <c:v>20907.835181124035</c:v>
                </c:pt>
                <c:pt idx="671">
                  <c:v>34060.560177658845</c:v>
                </c:pt>
                <c:pt idx="672">
                  <c:v>13862.035022369779</c:v>
                </c:pt>
                <c:pt idx="673">
                  <c:v>29106.299487301192</c:v>
                </c:pt>
                <c:pt idx="674">
                  <c:v>22021.710867873408</c:v>
                </c:pt>
                <c:pt idx="675">
                  <c:v>15211.524581453847</c:v>
                </c:pt>
                <c:pt idx="676">
                  <c:v>28842.253281035119</c:v>
                </c:pt>
                <c:pt idx="677">
                  <c:v>28594.204910122178</c:v>
                </c:pt>
                <c:pt idx="678">
                  <c:v>51658.862409679808</c:v>
                </c:pt>
                <c:pt idx="679">
                  <c:v>37343.036023779932</c:v>
                </c:pt>
                <c:pt idx="680">
                  <c:v>12374.962329926046</c:v>
                </c:pt>
                <c:pt idx="681">
                  <c:v>22148.170243692832</c:v>
                </c:pt>
                <c:pt idx="682">
                  <c:v>21736.700994249488</c:v>
                </c:pt>
                <c:pt idx="683">
                  <c:v>34922.267389199922</c:v>
                </c:pt>
                <c:pt idx="684">
                  <c:v>20398.045128235965</c:v>
                </c:pt>
                <c:pt idx="685">
                  <c:v>14022.970865613966</c:v>
                </c:pt>
                <c:pt idx="686">
                  <c:v>14986.769057460935</c:v>
                </c:pt>
                <c:pt idx="687">
                  <c:v>25983.063064663678</c:v>
                </c:pt>
                <c:pt idx="688">
                  <c:v>38346.071011833352</c:v>
                </c:pt>
                <c:pt idx="689">
                  <c:v>21376.471626933166</c:v>
                </c:pt>
                <c:pt idx="690">
                  <c:v>13227.443829700649</c:v>
                </c:pt>
                <c:pt idx="691">
                  <c:v>13037.589328287107</c:v>
                </c:pt>
                <c:pt idx="692">
                  <c:v>11729.622124479682</c:v>
                </c:pt>
                <c:pt idx="693">
                  <c:v>11150.302447949318</c:v>
                </c:pt>
                <c:pt idx="694">
                  <c:v>26830.207010649217</c:v>
                </c:pt>
                <c:pt idx="695">
                  <c:v>33312.160654835054</c:v>
                </c:pt>
                <c:pt idx="696">
                  <c:v>24559.1688589798</c:v>
                </c:pt>
                <c:pt idx="697">
                  <c:v>14205.073901121319</c:v>
                </c:pt>
                <c:pt idx="698">
                  <c:v>14291.681643182104</c:v>
                </c:pt>
                <c:pt idx="699">
                  <c:v>17394.763827107607</c:v>
                </c:pt>
                <c:pt idx="700">
                  <c:v>23046.208591349528</c:v>
                </c:pt>
                <c:pt idx="701">
                  <c:v>9818.1051332311963</c:v>
                </c:pt>
                <c:pt idx="702">
                  <c:v>18909.157792744372</c:v>
                </c:pt>
                <c:pt idx="703">
                  <c:v>22707.788341642969</c:v>
                </c:pt>
                <c:pt idx="704">
                  <c:v>12127.098811592541</c:v>
                </c:pt>
                <c:pt idx="705">
                  <c:v>13177.913093586767</c:v>
                </c:pt>
                <c:pt idx="706">
                  <c:v>15101.710831596887</c:v>
                </c:pt>
                <c:pt idx="707">
                  <c:v>17376.681570539498</c:v>
                </c:pt>
                <c:pt idx="708">
                  <c:v>21286.407830562905</c:v>
                </c:pt>
                <c:pt idx="709">
                  <c:v>12962.244802178324</c:v>
                </c:pt>
                <c:pt idx="710">
                  <c:v>49786.19929737279</c:v>
                </c:pt>
                <c:pt idx="711">
                  <c:v>17775.379972166324</c:v>
                </c:pt>
                <c:pt idx="712">
                  <c:v>14405.298440165396</c:v>
                </c:pt>
                <c:pt idx="713">
                  <c:v>10883.803046230623</c:v>
                </c:pt>
                <c:pt idx="714">
                  <c:v>26224.713756994435</c:v>
                </c:pt>
                <c:pt idx="715">
                  <c:v>19962.129692759983</c:v>
                </c:pt>
                <c:pt idx="716">
                  <c:v>10159.744591077897</c:v>
                </c:pt>
                <c:pt idx="717">
                  <c:v>33016.69623093128</c:v>
                </c:pt>
                <c:pt idx="718">
                  <c:v>11261.695548709982</c:v>
                </c:pt>
                <c:pt idx="719">
                  <c:v>26900.953121141334</c:v>
                </c:pt>
                <c:pt idx="720">
                  <c:v>34272.953846622309</c:v>
                </c:pt>
                <c:pt idx="721">
                  <c:v>17371.843470521959</c:v>
                </c:pt>
                <c:pt idx="722">
                  <c:v>26432.372390883036</c:v>
                </c:pt>
                <c:pt idx="723">
                  <c:v>15564.913964167221</c:v>
                </c:pt>
                <c:pt idx="724">
                  <c:v>14855.802917318961</c:v>
                </c:pt>
                <c:pt idx="725">
                  <c:v>11804.80660605286</c:v>
                </c:pt>
                <c:pt idx="726">
                  <c:v>25102.994605265714</c:v>
                </c:pt>
                <c:pt idx="727">
                  <c:v>15063.493210862362</c:v>
                </c:pt>
                <c:pt idx="728">
                  <c:v>20741.689180116238</c:v>
                </c:pt>
                <c:pt idx="729">
                  <c:v>27803.682722694797</c:v>
                </c:pt>
                <c:pt idx="730">
                  <c:v>26750.415758363513</c:v>
                </c:pt>
                <c:pt idx="731">
                  <c:v>12340.156113967501</c:v>
                </c:pt>
                <c:pt idx="732">
                  <c:v>12927.058504661642</c:v>
                </c:pt>
                <c:pt idx="733">
                  <c:v>20098.544579167778</c:v>
                </c:pt>
                <c:pt idx="734">
                  <c:v>13446.620896506212</c:v>
                </c:pt>
                <c:pt idx="735">
                  <c:v>21456.027884034902</c:v>
                </c:pt>
                <c:pt idx="736">
                  <c:v>34425.362950184426</c:v>
                </c:pt>
                <c:pt idx="737">
                  <c:v>21848.005303160589</c:v>
                </c:pt>
                <c:pt idx="738">
                  <c:v>31571.403513248868</c:v>
                </c:pt>
                <c:pt idx="739">
                  <c:v>29272.386700923733</c:v>
                </c:pt>
                <c:pt idx="740">
                  <c:v>18842.046121633408</c:v>
                </c:pt>
                <c:pt idx="741">
                  <c:v>33915.132284466294</c:v>
                </c:pt>
                <c:pt idx="742">
                  <c:v>19546.803493896463</c:v>
                </c:pt>
                <c:pt idx="743">
                  <c:v>22570.45749676074</c:v>
                </c:pt>
                <c:pt idx="744">
                  <c:v>15576.55442190256</c:v>
                </c:pt>
                <c:pt idx="745">
                  <c:v>15082.619850976786</c:v>
                </c:pt>
                <c:pt idx="746">
                  <c:v>27832.792941952554</c:v>
                </c:pt>
                <c:pt idx="747">
                  <c:v>21788.988952399697</c:v>
                </c:pt>
                <c:pt idx="748">
                  <c:v>12751.768373237886</c:v>
                </c:pt>
                <c:pt idx="749">
                  <c:v>9066.2474844171447</c:v>
                </c:pt>
                <c:pt idx="750">
                  <c:v>14756.218022967387</c:v>
                </c:pt>
                <c:pt idx="751">
                  <c:v>16981.521337410159</c:v>
                </c:pt>
                <c:pt idx="752">
                  <c:v>13714.952237785692</c:v>
                </c:pt>
                <c:pt idx="753">
                  <c:v>30299.578031977504</c:v>
                </c:pt>
                <c:pt idx="754">
                  <c:v>12390.422743309302</c:v>
                </c:pt>
                <c:pt idx="755">
                  <c:v>11685.434286960801</c:v>
                </c:pt>
                <c:pt idx="756">
                  <c:v>15803.312936272807</c:v>
                </c:pt>
                <c:pt idx="757">
                  <c:v>19126.112541484548</c:v>
                </c:pt>
                <c:pt idx="758">
                  <c:v>22057.70076050868</c:v>
                </c:pt>
                <c:pt idx="759">
                  <c:v>16085.934675891966</c:v>
                </c:pt>
                <c:pt idx="760">
                  <c:v>35003.135866079778</c:v>
                </c:pt>
                <c:pt idx="761">
                  <c:v>21270.894947184919</c:v>
                </c:pt>
                <c:pt idx="762">
                  <c:v>27054.227708052262</c:v>
                </c:pt>
                <c:pt idx="763">
                  <c:v>16604.047635075032</c:v>
                </c:pt>
                <c:pt idx="764">
                  <c:v>12503.081128669388</c:v>
                </c:pt>
                <c:pt idx="765">
                  <c:v>23901.592264402349</c:v>
                </c:pt>
                <c:pt idx="766">
                  <c:v>23879.077609515367</c:v>
                </c:pt>
                <c:pt idx="767">
                  <c:v>14866.584395155451</c:v>
                </c:pt>
                <c:pt idx="768">
                  <c:v>28903.192140616778</c:v>
                </c:pt>
                <c:pt idx="769">
                  <c:v>22679.538568136057</c:v>
                </c:pt>
                <c:pt idx="770">
                  <c:v>15295.276733164003</c:v>
                </c:pt>
                <c:pt idx="771">
                  <c:v>12155.532652763028</c:v>
                </c:pt>
                <c:pt idx="772">
                  <c:v>15700.098908800672</c:v>
                </c:pt>
                <c:pt idx="773">
                  <c:v>11159.216876859869</c:v>
                </c:pt>
                <c:pt idx="774">
                  <c:v>26958.629789531482</c:v>
                </c:pt>
                <c:pt idx="775">
                  <c:v>26293.782788603003</c:v>
                </c:pt>
                <c:pt idx="776">
                  <c:v>24099.433767429429</c:v>
                </c:pt>
                <c:pt idx="777">
                  <c:v>26502.378604369056</c:v>
                </c:pt>
                <c:pt idx="778">
                  <c:v>21354.605766468489</c:v>
                </c:pt>
                <c:pt idx="779">
                  <c:v>15529.772802852965</c:v>
                </c:pt>
                <c:pt idx="780">
                  <c:v>41261.141978809494</c:v>
                </c:pt>
                <c:pt idx="781">
                  <c:v>15556.801928703082</c:v>
                </c:pt>
                <c:pt idx="782">
                  <c:v>12259.310180650204</c:v>
                </c:pt>
                <c:pt idx="783">
                  <c:v>22224.491377051814</c:v>
                </c:pt>
                <c:pt idx="784">
                  <c:v>12699.918090231007</c:v>
                </c:pt>
                <c:pt idx="785">
                  <c:v>42417.305174083951</c:v>
                </c:pt>
                <c:pt idx="786">
                  <c:v>26822.598074945337</c:v>
                </c:pt>
                <c:pt idx="787">
                  <c:v>13841.602701269652</c:v>
                </c:pt>
                <c:pt idx="788">
                  <c:v>14382.303971287531</c:v>
                </c:pt>
                <c:pt idx="789">
                  <c:v>21166.167870488156</c:v>
                </c:pt>
                <c:pt idx="790">
                  <c:v>33527.477329019443</c:v>
                </c:pt>
                <c:pt idx="791">
                  <c:v>46470.377944152344</c:v>
                </c:pt>
                <c:pt idx="792">
                  <c:v>14400.808805883431</c:v>
                </c:pt>
                <c:pt idx="793">
                  <c:v>35010.940113280107</c:v>
                </c:pt>
                <c:pt idx="794">
                  <c:v>11547.679679977928</c:v>
                </c:pt>
                <c:pt idx="795">
                  <c:v>41934.065047806609</c:v>
                </c:pt>
                <c:pt idx="796">
                  <c:v>13079.391823059612</c:v>
                </c:pt>
                <c:pt idx="797">
                  <c:v>40609.228539010292</c:v>
                </c:pt>
                <c:pt idx="798">
                  <c:v>22233.512536055798</c:v>
                </c:pt>
                <c:pt idx="799">
                  <c:v>15113.705018572258</c:v>
                </c:pt>
                <c:pt idx="800">
                  <c:v>27836.034568281222</c:v>
                </c:pt>
                <c:pt idx="801">
                  <c:v>31298.626932205229</c:v>
                </c:pt>
                <c:pt idx="802">
                  <c:v>14876.167264261418</c:v>
                </c:pt>
                <c:pt idx="803">
                  <c:v>39349.172609081659</c:v>
                </c:pt>
                <c:pt idx="804">
                  <c:v>33598.403257855214</c:v>
                </c:pt>
                <c:pt idx="805">
                  <c:v>23286.719887849849</c:v>
                </c:pt>
                <c:pt idx="806">
                  <c:v>24229.038235392029</c:v>
                </c:pt>
                <c:pt idx="807">
                  <c:v>14892.539428640912</c:v>
                </c:pt>
                <c:pt idx="808">
                  <c:v>32805.106877982602</c:v>
                </c:pt>
                <c:pt idx="809">
                  <c:v>30415.623172176987</c:v>
                </c:pt>
                <c:pt idx="810">
                  <c:v>10593.458949406382</c:v>
                </c:pt>
                <c:pt idx="811">
                  <c:v>20228.44984465704</c:v>
                </c:pt>
                <c:pt idx="812">
                  <c:v>46191.30403209386</c:v>
                </c:pt>
                <c:pt idx="813">
                  <c:v>30167.895547716696</c:v>
                </c:pt>
                <c:pt idx="814">
                  <c:v>17184.851706952526</c:v>
                </c:pt>
                <c:pt idx="815">
                  <c:v>12727.518898806031</c:v>
                </c:pt>
                <c:pt idx="816">
                  <c:v>15058.452379660001</c:v>
                </c:pt>
                <c:pt idx="817">
                  <c:v>13337.049783671231</c:v>
                </c:pt>
                <c:pt idx="818">
                  <c:v>21729.894239613892</c:v>
                </c:pt>
                <c:pt idx="819">
                  <c:v>22358.451159508495</c:v>
                </c:pt>
                <c:pt idx="820">
                  <c:v>14644.224434190461</c:v>
                </c:pt>
                <c:pt idx="821">
                  <c:v>10101.649888049389</c:v>
                </c:pt>
                <c:pt idx="822">
                  <c:v>10532.361610253331</c:v>
                </c:pt>
                <c:pt idx="823">
                  <c:v>36256.701497124646</c:v>
                </c:pt>
                <c:pt idx="824">
                  <c:v>19197.503946084245</c:v>
                </c:pt>
                <c:pt idx="825">
                  <c:v>12146.329625379061</c:v>
                </c:pt>
                <c:pt idx="826">
                  <c:v>16198.357667411237</c:v>
                </c:pt>
                <c:pt idx="827">
                  <c:v>13800.053577098182</c:v>
                </c:pt>
                <c:pt idx="828">
                  <c:v>35873.159102869373</c:v>
                </c:pt>
                <c:pt idx="829">
                  <c:v>12003.448601261356</c:v>
                </c:pt>
                <c:pt idx="830">
                  <c:v>28098.753457532064</c:v>
                </c:pt>
                <c:pt idx="831">
                  <c:v>31356.768076979777</c:v>
                </c:pt>
                <c:pt idx="832">
                  <c:v>18177.640111355289</c:v>
                </c:pt>
                <c:pt idx="833">
                  <c:v>34678.790497901486</c:v>
                </c:pt>
                <c:pt idx="834">
                  <c:v>10915.50082521974</c:v>
                </c:pt>
                <c:pt idx="835">
                  <c:v>16900.248355035801</c:v>
                </c:pt>
                <c:pt idx="836">
                  <c:v>13652.706866905206</c:v>
                </c:pt>
                <c:pt idx="837">
                  <c:v>21514.741986913021</c:v>
                </c:pt>
                <c:pt idx="838">
                  <c:v>41694.551752978536</c:v>
                </c:pt>
                <c:pt idx="839">
                  <c:v>12589.403948774405</c:v>
                </c:pt>
                <c:pt idx="840">
                  <c:v>28531.695046880111</c:v>
                </c:pt>
                <c:pt idx="841">
                  <c:v>18609.5899730233</c:v>
                </c:pt>
                <c:pt idx="842">
                  <c:v>11022.813849707198</c:v>
                </c:pt>
                <c:pt idx="843">
                  <c:v>13728.170306638931</c:v>
                </c:pt>
                <c:pt idx="844">
                  <c:v>12528.051099012635</c:v>
                </c:pt>
                <c:pt idx="845">
                  <c:v>19185.02204592785</c:v>
                </c:pt>
                <c:pt idx="846">
                  <c:v>12942.677900290826</c:v>
                </c:pt>
                <c:pt idx="847">
                  <c:v>22219.646401880964</c:v>
                </c:pt>
                <c:pt idx="848">
                  <c:v>16457.599059846329</c:v>
                </c:pt>
                <c:pt idx="849">
                  <c:v>24442.656224638733</c:v>
                </c:pt>
                <c:pt idx="850">
                  <c:v>12160.788693550325</c:v>
                </c:pt>
                <c:pt idx="851">
                  <c:v>15888.898959728613</c:v>
                </c:pt>
                <c:pt idx="852">
                  <c:v>18627.413379814319</c:v>
                </c:pt>
                <c:pt idx="853">
                  <c:v>14294.219561273485</c:v>
                </c:pt>
                <c:pt idx="854">
                  <c:v>10599.686965159943</c:v>
                </c:pt>
                <c:pt idx="855">
                  <c:v>9591.1877071180133</c:v>
                </c:pt>
                <c:pt idx="856">
                  <c:v>23290.94841264467</c:v>
                </c:pt>
                <c:pt idx="857">
                  <c:v>23400.897349728031</c:v>
                </c:pt>
                <c:pt idx="858">
                  <c:v>18428.108642169158</c:v>
                </c:pt>
                <c:pt idx="859">
                  <c:v>16065.926533441267</c:v>
                </c:pt>
                <c:pt idx="860">
                  <c:v>14121.719499874976</c:v>
                </c:pt>
                <c:pt idx="861">
                  <c:v>16482.714195870733</c:v>
                </c:pt>
                <c:pt idx="862">
                  <c:v>15326.278552252086</c:v>
                </c:pt>
                <c:pt idx="863">
                  <c:v>27667.863166996598</c:v>
                </c:pt>
                <c:pt idx="864">
                  <c:v>25231.335990153537</c:v>
                </c:pt>
                <c:pt idx="865">
                  <c:v>30766.256528930866</c:v>
                </c:pt>
                <c:pt idx="866">
                  <c:v>20529.410575520145</c:v>
                </c:pt>
                <c:pt idx="867">
                  <c:v>31220.57926686704</c:v>
                </c:pt>
                <c:pt idx="868">
                  <c:v>18271.729439957653</c:v>
                </c:pt>
                <c:pt idx="869">
                  <c:v>14816.519871810586</c:v>
                </c:pt>
                <c:pt idx="870">
                  <c:v>9308.238550145632</c:v>
                </c:pt>
                <c:pt idx="871">
                  <c:v>34625.55641905743</c:v>
                </c:pt>
                <c:pt idx="872">
                  <c:v>31324.390092515481</c:v>
                </c:pt>
                <c:pt idx="873">
                  <c:v>43356.52056867622</c:v>
                </c:pt>
                <c:pt idx="874">
                  <c:v>11275.270331977548</c:v>
                </c:pt>
                <c:pt idx="875">
                  <c:v>14028.567054904075</c:v>
                </c:pt>
                <c:pt idx="876">
                  <c:v>13893.222501473292</c:v>
                </c:pt>
                <c:pt idx="877">
                  <c:v>19640.567091360794</c:v>
                </c:pt>
                <c:pt idx="878">
                  <c:v>20987.02384338246</c:v>
                </c:pt>
                <c:pt idx="879">
                  <c:v>28080.420378260198</c:v>
                </c:pt>
                <c:pt idx="880">
                  <c:v>13743.63860773851</c:v>
                </c:pt>
                <c:pt idx="881">
                  <c:v>16362.227071378342</c:v>
                </c:pt>
                <c:pt idx="882">
                  <c:v>19949.748042356125</c:v>
                </c:pt>
                <c:pt idx="883">
                  <c:v>27341.893066463654</c:v>
                </c:pt>
                <c:pt idx="884">
                  <c:v>14863.187907304238</c:v>
                </c:pt>
                <c:pt idx="885">
                  <c:v>34576.190629201221</c:v>
                </c:pt>
                <c:pt idx="886">
                  <c:v>29674.998760901944</c:v>
                </c:pt>
                <c:pt idx="887">
                  <c:v>42697.345311521218</c:v>
                </c:pt>
                <c:pt idx="888">
                  <c:v>11963.238018361597</c:v>
                </c:pt>
                <c:pt idx="889">
                  <c:v>30137.077158449672</c:v>
                </c:pt>
                <c:pt idx="890">
                  <c:v>12456.120716040787</c:v>
                </c:pt>
                <c:pt idx="891">
                  <c:v>17491.165723997547</c:v>
                </c:pt>
                <c:pt idx="892">
                  <c:v>14306.708136689595</c:v>
                </c:pt>
                <c:pt idx="893">
                  <c:v>17669.77581555456</c:v>
                </c:pt>
                <c:pt idx="894">
                  <c:v>20759.332610398826</c:v>
                </c:pt>
                <c:pt idx="895">
                  <c:v>19576.258094174336</c:v>
                </c:pt>
                <c:pt idx="896">
                  <c:v>11842.005754791047</c:v>
                </c:pt>
                <c:pt idx="897">
                  <c:v>27440.385434478099</c:v>
                </c:pt>
                <c:pt idx="898">
                  <c:v>21143.044205931983</c:v>
                </c:pt>
                <c:pt idx="899">
                  <c:v>18138.355720991563</c:v>
                </c:pt>
                <c:pt idx="900">
                  <c:v>24903.93882297583</c:v>
                </c:pt>
                <c:pt idx="901">
                  <c:v>23189.092441088545</c:v>
                </c:pt>
                <c:pt idx="902">
                  <c:v>13840.696787253184</c:v>
                </c:pt>
                <c:pt idx="903">
                  <c:v>18532.567581368621</c:v>
                </c:pt>
                <c:pt idx="904">
                  <c:v>17260.713549224016</c:v>
                </c:pt>
                <c:pt idx="905">
                  <c:v>12036.741460668693</c:v>
                </c:pt>
                <c:pt idx="906">
                  <c:v>26394.552774773394</c:v>
                </c:pt>
                <c:pt idx="907">
                  <c:v>29845.649536434325</c:v>
                </c:pt>
                <c:pt idx="908">
                  <c:v>48764.336492640185</c:v>
                </c:pt>
                <c:pt idx="909">
                  <c:v>18299.683369390121</c:v>
                </c:pt>
                <c:pt idx="910">
                  <c:v>11255.969829161655</c:v>
                </c:pt>
                <c:pt idx="911">
                  <c:v>15970.121445057217</c:v>
                </c:pt>
                <c:pt idx="912">
                  <c:v>37349.436650664866</c:v>
                </c:pt>
                <c:pt idx="913">
                  <c:v>14677.127903975199</c:v>
                </c:pt>
                <c:pt idx="914">
                  <c:v>26237.559550134945</c:v>
                </c:pt>
                <c:pt idx="915">
                  <c:v>37857.739881016139</c:v>
                </c:pt>
                <c:pt idx="916">
                  <c:v>14375.423438408137</c:v>
                </c:pt>
                <c:pt idx="917">
                  <c:v>28364.729086803512</c:v>
                </c:pt>
                <c:pt idx="918">
                  <c:v>13454.870484820847</c:v>
                </c:pt>
                <c:pt idx="919">
                  <c:v>20436.476464398587</c:v>
                </c:pt>
                <c:pt idx="920">
                  <c:v>11726.930459782036</c:v>
                </c:pt>
                <c:pt idx="921">
                  <c:v>14430.183993145454</c:v>
                </c:pt>
                <c:pt idx="922">
                  <c:v>12476.713383250953</c:v>
                </c:pt>
                <c:pt idx="923">
                  <c:v>15162.829084229217</c:v>
                </c:pt>
                <c:pt idx="924">
                  <c:v>27771.094791365136</c:v>
                </c:pt>
                <c:pt idx="925">
                  <c:v>13503.561097525095</c:v>
                </c:pt>
                <c:pt idx="926">
                  <c:v>16044.523177354349</c:v>
                </c:pt>
                <c:pt idx="927">
                  <c:v>14491.68670845672</c:v>
                </c:pt>
                <c:pt idx="928">
                  <c:v>29727.81241326702</c:v>
                </c:pt>
                <c:pt idx="929">
                  <c:v>29431.264600645787</c:v>
                </c:pt>
                <c:pt idx="930">
                  <c:v>18685.546460753983</c:v>
                </c:pt>
                <c:pt idx="931">
                  <c:v>13723.713847794657</c:v>
                </c:pt>
                <c:pt idx="932">
                  <c:v>24832.349995529741</c:v>
                </c:pt>
                <c:pt idx="933">
                  <c:v>14090.844464512948</c:v>
                </c:pt>
                <c:pt idx="934">
                  <c:v>20946.613926293194</c:v>
                </c:pt>
                <c:pt idx="935">
                  <c:v>26864.437907520096</c:v>
                </c:pt>
                <c:pt idx="936">
                  <c:v>18258.752847234904</c:v>
                </c:pt>
                <c:pt idx="937">
                  <c:v>10917.923952475405</c:v>
                </c:pt>
                <c:pt idx="938">
                  <c:v>15532.441588143016</c:v>
                </c:pt>
                <c:pt idx="939">
                  <c:v>16490.826787341626</c:v>
                </c:pt>
                <c:pt idx="940">
                  <c:v>39758.077851208211</c:v>
                </c:pt>
                <c:pt idx="941">
                  <c:v>19405.30856751274</c:v>
                </c:pt>
                <c:pt idx="942">
                  <c:v>19362.455668771876</c:v>
                </c:pt>
                <c:pt idx="943">
                  <c:v>17024.895849267825</c:v>
                </c:pt>
                <c:pt idx="944">
                  <c:v>27062.398272503397</c:v>
                </c:pt>
                <c:pt idx="945">
                  <c:v>22679.463173226399</c:v>
                </c:pt>
                <c:pt idx="946">
                  <c:v>21020.956163934232</c:v>
                </c:pt>
                <c:pt idx="947">
                  <c:v>19930.748666632397</c:v>
                </c:pt>
                <c:pt idx="948">
                  <c:v>41716.105733773613</c:v>
                </c:pt>
                <c:pt idx="949">
                  <c:v>15038.543265003182</c:v>
                </c:pt>
                <c:pt idx="950">
                  <c:v>20377.564858558435</c:v>
                </c:pt>
                <c:pt idx="951">
                  <c:v>31139.120405809099</c:v>
                </c:pt>
                <c:pt idx="952">
                  <c:v>15990.323539754423</c:v>
                </c:pt>
                <c:pt idx="953">
                  <c:v>16479.12430765773</c:v>
                </c:pt>
                <c:pt idx="954">
                  <c:v>16967.621238758042</c:v>
                </c:pt>
                <c:pt idx="955">
                  <c:v>19856.147932346419</c:v>
                </c:pt>
                <c:pt idx="956">
                  <c:v>10552.720997663861</c:v>
                </c:pt>
                <c:pt idx="957">
                  <c:v>15868.963336949229</c:v>
                </c:pt>
                <c:pt idx="958">
                  <c:v>23109.850415409968</c:v>
                </c:pt>
                <c:pt idx="959">
                  <c:v>13003.21094615798</c:v>
                </c:pt>
                <c:pt idx="960">
                  <c:v>12705.204128144982</c:v>
                </c:pt>
                <c:pt idx="961">
                  <c:v>19810.248297805123</c:v>
                </c:pt>
                <c:pt idx="962">
                  <c:v>22310.582348921653</c:v>
                </c:pt>
                <c:pt idx="963">
                  <c:v>22491.944062958504</c:v>
                </c:pt>
                <c:pt idx="964">
                  <c:v>14120.361116802225</c:v>
                </c:pt>
                <c:pt idx="965">
                  <c:v>17480.466896075115</c:v>
                </c:pt>
                <c:pt idx="966">
                  <c:v>14174.744833608202</c:v>
                </c:pt>
                <c:pt idx="967">
                  <c:v>11629.942642596305</c:v>
                </c:pt>
                <c:pt idx="968">
                  <c:v>11894.575611485043</c:v>
                </c:pt>
                <c:pt idx="969">
                  <c:v>14325.794932366203</c:v>
                </c:pt>
                <c:pt idx="970">
                  <c:v>28611.947776103578</c:v>
                </c:pt>
                <c:pt idx="971">
                  <c:v>23849.472698782673</c:v>
                </c:pt>
                <c:pt idx="972">
                  <c:v>12700.310520767685</c:v>
                </c:pt>
                <c:pt idx="973">
                  <c:v>13347.438140771459</c:v>
                </c:pt>
                <c:pt idx="974">
                  <c:v>10408.610598985841</c:v>
                </c:pt>
                <c:pt idx="975">
                  <c:v>30623.919566513381</c:v>
                </c:pt>
                <c:pt idx="976">
                  <c:v>14015.861401999664</c:v>
                </c:pt>
                <c:pt idx="977">
                  <c:v>17003.382953767952</c:v>
                </c:pt>
                <c:pt idx="978">
                  <c:v>12104.631583439845</c:v>
                </c:pt>
                <c:pt idx="979">
                  <c:v>12167.925531107479</c:v>
                </c:pt>
                <c:pt idx="980">
                  <c:v>15032.186711927921</c:v>
                </c:pt>
                <c:pt idx="981">
                  <c:v>22862.921646252067</c:v>
                </c:pt>
                <c:pt idx="982">
                  <c:v>18132.536217653276</c:v>
                </c:pt>
                <c:pt idx="983">
                  <c:v>11175.2166649917</c:v>
                </c:pt>
                <c:pt idx="984">
                  <c:v>19348.33381821643</c:v>
                </c:pt>
                <c:pt idx="985">
                  <c:v>19757.022608966312</c:v>
                </c:pt>
                <c:pt idx="986">
                  <c:v>31386.346153270017</c:v>
                </c:pt>
                <c:pt idx="987">
                  <c:v>11734.506183129533</c:v>
                </c:pt>
                <c:pt idx="988">
                  <c:v>23622.5557178579</c:v>
                </c:pt>
                <c:pt idx="989">
                  <c:v>13226.891479426093</c:v>
                </c:pt>
                <c:pt idx="990">
                  <c:v>15214.245252995439</c:v>
                </c:pt>
                <c:pt idx="991">
                  <c:v>40220.003390315542</c:v>
                </c:pt>
                <c:pt idx="992">
                  <c:v>43418.679917432928</c:v>
                </c:pt>
                <c:pt idx="993">
                  <c:v>28030.859901062904</c:v>
                </c:pt>
                <c:pt idx="994">
                  <c:v>21154.48927385356</c:v>
                </c:pt>
                <c:pt idx="995">
                  <c:v>22188.436120612405</c:v>
                </c:pt>
                <c:pt idx="996">
                  <c:v>19215.202103296033</c:v>
                </c:pt>
                <c:pt idx="997">
                  <c:v>16287.203574968593</c:v>
                </c:pt>
                <c:pt idx="998">
                  <c:v>18892.89905960031</c:v>
                </c:pt>
                <c:pt idx="999">
                  <c:v>16895.813357031067</c:v>
                </c:pt>
                <c:pt idx="1000">
                  <c:v>17691.325625120102</c:v>
                </c:pt>
                <c:pt idx="1001">
                  <c:v>16642.266493452451</c:v>
                </c:pt>
                <c:pt idx="1002">
                  <c:v>9627.8078812071562</c:v>
                </c:pt>
                <c:pt idx="1003">
                  <c:v>14916.720186629136</c:v>
                </c:pt>
                <c:pt idx="1004">
                  <c:v>15610.029625153247</c:v>
                </c:pt>
                <c:pt idx="1005">
                  <c:v>17463.173205400773</c:v>
                </c:pt>
                <c:pt idx="1006">
                  <c:v>39427.253350834158</c:v>
                </c:pt>
                <c:pt idx="1007">
                  <c:v>49376.085307982554</c:v>
                </c:pt>
                <c:pt idx="1008">
                  <c:v>15482.233120074638</c:v>
                </c:pt>
                <c:pt idx="1009">
                  <c:v>10868.518795087837</c:v>
                </c:pt>
                <c:pt idx="1010">
                  <c:v>17404.408492601669</c:v>
                </c:pt>
                <c:pt idx="1011">
                  <c:v>20887.802990733133</c:v>
                </c:pt>
                <c:pt idx="1012">
                  <c:v>45620.996468876663</c:v>
                </c:pt>
                <c:pt idx="1013">
                  <c:v>15060.314323129072</c:v>
                </c:pt>
                <c:pt idx="1014">
                  <c:v>40167.299643279752</c:v>
                </c:pt>
                <c:pt idx="1015">
                  <c:v>22106.857279974247</c:v>
                </c:pt>
                <c:pt idx="1016">
                  <c:v>43011.708141018389</c:v>
                </c:pt>
                <c:pt idx="1017">
                  <c:v>18571.587093255293</c:v>
                </c:pt>
                <c:pt idx="1018">
                  <c:v>18539.905790766847</c:v>
                </c:pt>
                <c:pt idx="1019">
                  <c:v>22205.36677982967</c:v>
                </c:pt>
                <c:pt idx="1020">
                  <c:v>17365.705151457634</c:v>
                </c:pt>
                <c:pt idx="1021">
                  <c:v>21129.6701204895</c:v>
                </c:pt>
                <c:pt idx="1022">
                  <c:v>15843.927436585755</c:v>
                </c:pt>
                <c:pt idx="1023">
                  <c:v>12211.006548175919</c:v>
                </c:pt>
                <c:pt idx="1024">
                  <c:v>18344.478881007781</c:v>
                </c:pt>
                <c:pt idx="1025">
                  <c:v>28223.418069829931</c:v>
                </c:pt>
                <c:pt idx="1026">
                  <c:v>27929.06623906118</c:v>
                </c:pt>
                <c:pt idx="1027">
                  <c:v>16360.023507006246</c:v>
                </c:pt>
                <c:pt idx="1028">
                  <c:v>15308.612964296104</c:v>
                </c:pt>
                <c:pt idx="1029">
                  <c:v>19634.924251396325</c:v>
                </c:pt>
                <c:pt idx="1030">
                  <c:v>14766.207272965132</c:v>
                </c:pt>
                <c:pt idx="1031">
                  <c:v>20874.393555111968</c:v>
                </c:pt>
                <c:pt idx="1032">
                  <c:v>11474.650783735338</c:v>
                </c:pt>
                <c:pt idx="1033">
                  <c:v>12675.620337605978</c:v>
                </c:pt>
                <c:pt idx="1034">
                  <c:v>20865.474194480532</c:v>
                </c:pt>
                <c:pt idx="1035">
                  <c:v>24943.939563614949</c:v>
                </c:pt>
                <c:pt idx="1036">
                  <c:v>63135.590768845315</c:v>
                </c:pt>
                <c:pt idx="1037">
                  <c:v>19315.831460871097</c:v>
                </c:pt>
                <c:pt idx="1038">
                  <c:v>13203.329251408526</c:v>
                </c:pt>
                <c:pt idx="1039">
                  <c:v>20652.589774394128</c:v>
                </c:pt>
                <c:pt idx="1040">
                  <c:v>25777.759474629427</c:v>
                </c:pt>
                <c:pt idx="1041">
                  <c:v>23787.867210660657</c:v>
                </c:pt>
                <c:pt idx="1042">
                  <c:v>24337.947773474123</c:v>
                </c:pt>
                <c:pt idx="1043">
                  <c:v>14497.462678624004</c:v>
                </c:pt>
                <c:pt idx="1044">
                  <c:v>32608.59969113638</c:v>
                </c:pt>
                <c:pt idx="1045">
                  <c:v>25782.257721858074</c:v>
                </c:pt>
                <c:pt idx="1046">
                  <c:v>23520.442353089406</c:v>
                </c:pt>
                <c:pt idx="1047">
                  <c:v>20416.168986882629</c:v>
                </c:pt>
                <c:pt idx="1048">
                  <c:v>15135.797997719539</c:v>
                </c:pt>
                <c:pt idx="1049">
                  <c:v>17491.272357052567</c:v>
                </c:pt>
                <c:pt idx="1050">
                  <c:v>15111.051776343431</c:v>
                </c:pt>
                <c:pt idx="1051">
                  <c:v>15667.066298176975</c:v>
                </c:pt>
                <c:pt idx="1052">
                  <c:v>53991.845671324903</c:v>
                </c:pt>
                <c:pt idx="1053">
                  <c:v>20131.614655382367</c:v>
                </c:pt>
                <c:pt idx="1054">
                  <c:v>39942.219123011935</c:v>
                </c:pt>
                <c:pt idx="1055">
                  <c:v>30405.309859194687</c:v>
                </c:pt>
                <c:pt idx="1056">
                  <c:v>29209.313564501412</c:v>
                </c:pt>
                <c:pt idx="1057">
                  <c:v>45873.648676511359</c:v>
                </c:pt>
                <c:pt idx="1058">
                  <c:v>30679.171460778191</c:v>
                </c:pt>
                <c:pt idx="1059">
                  <c:v>19497.043348262341</c:v>
                </c:pt>
                <c:pt idx="1060">
                  <c:v>13730.098984324814</c:v>
                </c:pt>
                <c:pt idx="1061">
                  <c:v>22393.748167739461</c:v>
                </c:pt>
                <c:pt idx="1062">
                  <c:v>11837.084344448958</c:v>
                </c:pt>
                <c:pt idx="1063">
                  <c:v>35542.880046611688</c:v>
                </c:pt>
                <c:pt idx="1064">
                  <c:v>31884.79571656125</c:v>
                </c:pt>
                <c:pt idx="1065">
                  <c:v>16253.546716312765</c:v>
                </c:pt>
                <c:pt idx="1066">
                  <c:v>9230.6254987936481</c:v>
                </c:pt>
                <c:pt idx="1067">
                  <c:v>18275.964059224993</c:v>
                </c:pt>
                <c:pt idx="1068">
                  <c:v>12318.892571176482</c:v>
                </c:pt>
                <c:pt idx="1069">
                  <c:v>22196.536699890294</c:v>
                </c:pt>
                <c:pt idx="1070">
                  <c:v>16235.286438682986</c:v>
                </c:pt>
                <c:pt idx="1071">
                  <c:v>24466.381485977468</c:v>
                </c:pt>
                <c:pt idx="1072">
                  <c:v>17379.901432674407</c:v>
                </c:pt>
                <c:pt idx="1073">
                  <c:v>23818.979546562485</c:v>
                </c:pt>
                <c:pt idx="1074">
                  <c:v>15980.240254450075</c:v>
                </c:pt>
                <c:pt idx="1075">
                  <c:v>13036.9625061057</c:v>
                </c:pt>
                <c:pt idx="1076">
                  <c:v>25815.675287565115</c:v>
                </c:pt>
                <c:pt idx="1077">
                  <c:v>24203.790111489048</c:v>
                </c:pt>
                <c:pt idx="1078">
                  <c:v>24353.001897323797</c:v>
                </c:pt>
                <c:pt idx="1079">
                  <c:v>18932.354061388036</c:v>
                </c:pt>
                <c:pt idx="1080">
                  <c:v>32879.291267148197</c:v>
                </c:pt>
                <c:pt idx="1081">
                  <c:v>24177.994534076188</c:v>
                </c:pt>
                <c:pt idx="1082">
                  <c:v>20578.311448742548</c:v>
                </c:pt>
                <c:pt idx="1083">
                  <c:v>16055.304331252966</c:v>
                </c:pt>
                <c:pt idx="1084">
                  <c:v>31766.918572615486</c:v>
                </c:pt>
                <c:pt idx="1085">
                  <c:v>10898.961118058414</c:v>
                </c:pt>
                <c:pt idx="1086">
                  <c:v>17811.885045597613</c:v>
                </c:pt>
                <c:pt idx="1087">
                  <c:v>17881.120626301148</c:v>
                </c:pt>
                <c:pt idx="1088">
                  <c:v>31338.822192075866</c:v>
                </c:pt>
                <c:pt idx="1089">
                  <c:v>17780.635810668176</c:v>
                </c:pt>
                <c:pt idx="1090">
                  <c:v>11723.453546055345</c:v>
                </c:pt>
                <c:pt idx="1091">
                  <c:v>18922.654351151661</c:v>
                </c:pt>
                <c:pt idx="1092">
                  <c:v>23941.879976299366</c:v>
                </c:pt>
                <c:pt idx="1093">
                  <c:v>26575.317308079204</c:v>
                </c:pt>
                <c:pt idx="1094">
                  <c:v>13920.413230611279</c:v>
                </c:pt>
                <c:pt idx="1095">
                  <c:v>16972.931241904058</c:v>
                </c:pt>
                <c:pt idx="1096">
                  <c:v>11907.948834088686</c:v>
                </c:pt>
                <c:pt idx="1097">
                  <c:v>20204.022329190557</c:v>
                </c:pt>
                <c:pt idx="1098">
                  <c:v>15287.16412102036</c:v>
                </c:pt>
                <c:pt idx="1099">
                  <c:v>35061.12630708042</c:v>
                </c:pt>
                <c:pt idx="1100">
                  <c:v>13425.21401319512</c:v>
                </c:pt>
                <c:pt idx="1101">
                  <c:v>17013.67502702105</c:v>
                </c:pt>
                <c:pt idx="1102">
                  <c:v>16062.291020529123</c:v>
                </c:pt>
                <c:pt idx="1103">
                  <c:v>24209.076789315026</c:v>
                </c:pt>
                <c:pt idx="1104">
                  <c:v>19564.464431037431</c:v>
                </c:pt>
                <c:pt idx="1105">
                  <c:v>27290.851498856919</c:v>
                </c:pt>
                <c:pt idx="1106">
                  <c:v>19684.074626605139</c:v>
                </c:pt>
                <c:pt idx="1107">
                  <c:v>29741.140711160857</c:v>
                </c:pt>
                <c:pt idx="1108">
                  <c:v>16506.81306391535</c:v>
                </c:pt>
                <c:pt idx="1109">
                  <c:v>44006.228267753795</c:v>
                </c:pt>
                <c:pt idx="1110">
                  <c:v>16677.794019778368</c:v>
                </c:pt>
                <c:pt idx="1111">
                  <c:v>12151.919453851975</c:v>
                </c:pt>
                <c:pt idx="1112">
                  <c:v>16014.471489752323</c:v>
                </c:pt>
                <c:pt idx="1113">
                  <c:v>18204.167035747378</c:v>
                </c:pt>
                <c:pt idx="1114">
                  <c:v>23507.343172805755</c:v>
                </c:pt>
                <c:pt idx="1115">
                  <c:v>25261.164544796604</c:v>
                </c:pt>
                <c:pt idx="1116">
                  <c:v>11883.306087048975</c:v>
                </c:pt>
                <c:pt idx="1117">
                  <c:v>17125.243785571194</c:v>
                </c:pt>
                <c:pt idx="1118">
                  <c:v>11863.52410819748</c:v>
                </c:pt>
                <c:pt idx="1119">
                  <c:v>24180.787001270146</c:v>
                </c:pt>
                <c:pt idx="1120">
                  <c:v>29120.849063238264</c:v>
                </c:pt>
                <c:pt idx="1121">
                  <c:v>14076.777630773737</c:v>
                </c:pt>
                <c:pt idx="1122">
                  <c:v>13756.478144780598</c:v>
                </c:pt>
                <c:pt idx="1123">
                  <c:v>11672.086300030451</c:v>
                </c:pt>
                <c:pt idx="1124">
                  <c:v>11443.333019856042</c:v>
                </c:pt>
                <c:pt idx="1125">
                  <c:v>16222.303616107225</c:v>
                </c:pt>
                <c:pt idx="1126">
                  <c:v>20038.058040085038</c:v>
                </c:pt>
                <c:pt idx="1127">
                  <c:v>15612.470033669075</c:v>
                </c:pt>
                <c:pt idx="1128">
                  <c:v>21532.624924520907</c:v>
                </c:pt>
                <c:pt idx="1129">
                  <c:v>13256.465466496069</c:v>
                </c:pt>
                <c:pt idx="1130">
                  <c:v>24968.087245634284</c:v>
                </c:pt>
                <c:pt idx="1131">
                  <c:v>18765.713967183219</c:v>
                </c:pt>
                <c:pt idx="1132">
                  <c:v>23138.686432937218</c:v>
                </c:pt>
                <c:pt idx="1133">
                  <c:v>13577.955764357082</c:v>
                </c:pt>
                <c:pt idx="1134">
                  <c:v>14213.652563725283</c:v>
                </c:pt>
                <c:pt idx="1135">
                  <c:v>14035.900164733561</c:v>
                </c:pt>
                <c:pt idx="1136">
                  <c:v>46755.283928532976</c:v>
                </c:pt>
                <c:pt idx="1137">
                  <c:v>11238.247242675501</c:v>
                </c:pt>
                <c:pt idx="1138">
                  <c:v>20246.94091295918</c:v>
                </c:pt>
                <c:pt idx="1139">
                  <c:v>20540.743163785264</c:v>
                </c:pt>
                <c:pt idx="1140">
                  <c:v>32222.834333446681</c:v>
                </c:pt>
                <c:pt idx="1141">
                  <c:v>19350.003450111788</c:v>
                </c:pt>
                <c:pt idx="1142">
                  <c:v>42146.061403614425</c:v>
                </c:pt>
                <c:pt idx="1143">
                  <c:v>13424.573929186281</c:v>
                </c:pt>
                <c:pt idx="1144">
                  <c:v>23357.103076900214</c:v>
                </c:pt>
                <c:pt idx="1145">
                  <c:v>22174.899691789848</c:v>
                </c:pt>
                <c:pt idx="1146">
                  <c:v>21471.220770823576</c:v>
                </c:pt>
                <c:pt idx="1147">
                  <c:v>15054.063613553915</c:v>
                </c:pt>
                <c:pt idx="1148">
                  <c:v>25242.878609168001</c:v>
                </c:pt>
                <c:pt idx="1149">
                  <c:v>27223.215376515735</c:v>
                </c:pt>
                <c:pt idx="1150">
                  <c:v>26254.735050314492</c:v>
                </c:pt>
                <c:pt idx="1151">
                  <c:v>31809.748528927674</c:v>
                </c:pt>
                <c:pt idx="1152">
                  <c:v>33299.155664718797</c:v>
                </c:pt>
                <c:pt idx="1153">
                  <c:v>27491.889177368987</c:v>
                </c:pt>
                <c:pt idx="1154">
                  <c:v>12479.363631440629</c:v>
                </c:pt>
                <c:pt idx="1155">
                  <c:v>33328.537843641287</c:v>
                </c:pt>
                <c:pt idx="1156">
                  <c:v>22096.524678014572</c:v>
                </c:pt>
                <c:pt idx="1157">
                  <c:v>17957.81035116575</c:v>
                </c:pt>
                <c:pt idx="1158">
                  <c:v>11549.711125922306</c:v>
                </c:pt>
                <c:pt idx="1159">
                  <c:v>36825.678651748844</c:v>
                </c:pt>
                <c:pt idx="1160">
                  <c:v>32570.951710348214</c:v>
                </c:pt>
                <c:pt idx="1161">
                  <c:v>22075.616716281995</c:v>
                </c:pt>
                <c:pt idx="1162">
                  <c:v>44039.743604729621</c:v>
                </c:pt>
                <c:pt idx="1163">
                  <c:v>18050.489841045073</c:v>
                </c:pt>
                <c:pt idx="1164">
                  <c:v>13120.58221798386</c:v>
                </c:pt>
                <c:pt idx="1165">
                  <c:v>22147.181864622999</c:v>
                </c:pt>
                <c:pt idx="1166">
                  <c:v>17532.479605214427</c:v>
                </c:pt>
                <c:pt idx="1167">
                  <c:v>10262.112997635328</c:v>
                </c:pt>
                <c:pt idx="1168">
                  <c:v>13571.316427135742</c:v>
                </c:pt>
                <c:pt idx="1169">
                  <c:v>15319.34914432257</c:v>
                </c:pt>
                <c:pt idx="1170">
                  <c:v>27459.057849825913</c:v>
                </c:pt>
                <c:pt idx="1171">
                  <c:v>18267.157149459203</c:v>
                </c:pt>
                <c:pt idx="1172">
                  <c:v>22986.70723256245</c:v>
                </c:pt>
                <c:pt idx="1173">
                  <c:v>15047.799634789468</c:v>
                </c:pt>
                <c:pt idx="1174">
                  <c:v>15934.072973236358</c:v>
                </c:pt>
                <c:pt idx="1175">
                  <c:v>15122.226967170596</c:v>
                </c:pt>
                <c:pt idx="1176">
                  <c:v>22739.439671218959</c:v>
                </c:pt>
                <c:pt idx="1177">
                  <c:v>25773.195404296839</c:v>
                </c:pt>
                <c:pt idx="1178">
                  <c:v>18586.677721230833</c:v>
                </c:pt>
                <c:pt idx="1179">
                  <c:v>16472.675799190856</c:v>
                </c:pt>
                <c:pt idx="1180">
                  <c:v>17889.223274254997</c:v>
                </c:pt>
                <c:pt idx="1181">
                  <c:v>14840.118983134775</c:v>
                </c:pt>
                <c:pt idx="1182">
                  <c:v>24450.797985418903</c:v>
                </c:pt>
                <c:pt idx="1183">
                  <c:v>16451.900365877609</c:v>
                </c:pt>
                <c:pt idx="1184">
                  <c:v>16653.707627215026</c:v>
                </c:pt>
                <c:pt idx="1185">
                  <c:v>23558.116758372686</c:v>
                </c:pt>
                <c:pt idx="1186">
                  <c:v>14532.9096096085</c:v>
                </c:pt>
                <c:pt idx="1187">
                  <c:v>29580.818437791244</c:v>
                </c:pt>
                <c:pt idx="1188">
                  <c:v>27195.377330802115</c:v>
                </c:pt>
                <c:pt idx="1189">
                  <c:v>32158.895996140545</c:v>
                </c:pt>
                <c:pt idx="1190">
                  <c:v>49086.101926683783</c:v>
                </c:pt>
                <c:pt idx="1191">
                  <c:v>15501.2037916179</c:v>
                </c:pt>
                <c:pt idx="1192">
                  <c:v>16198.712033233372</c:v>
                </c:pt>
                <c:pt idx="1193">
                  <c:v>14336.834972435196</c:v>
                </c:pt>
                <c:pt idx="1194">
                  <c:v>36719.080627996729</c:v>
                </c:pt>
                <c:pt idx="1195">
                  <c:v>31253.959046109467</c:v>
                </c:pt>
                <c:pt idx="1196">
                  <c:v>8782.2403884582745</c:v>
                </c:pt>
                <c:pt idx="1197">
                  <c:v>44228.644042515021</c:v>
                </c:pt>
                <c:pt idx="1198">
                  <c:v>10034.855208522598</c:v>
                </c:pt>
                <c:pt idx="1199">
                  <c:v>19818.145080862985</c:v>
                </c:pt>
                <c:pt idx="1200">
                  <c:v>18260.152836125992</c:v>
                </c:pt>
                <c:pt idx="1201">
                  <c:v>15871.360780216304</c:v>
                </c:pt>
                <c:pt idx="1202">
                  <c:v>14358.684052396073</c:v>
                </c:pt>
                <c:pt idx="1203">
                  <c:v>46442.908253295107</c:v>
                </c:pt>
                <c:pt idx="1204">
                  <c:v>16279.331821348673</c:v>
                </c:pt>
                <c:pt idx="1205">
                  <c:v>18446.557575223997</c:v>
                </c:pt>
                <c:pt idx="1206">
                  <c:v>20491.460636404645</c:v>
                </c:pt>
                <c:pt idx="1207">
                  <c:v>22891.361072895754</c:v>
                </c:pt>
                <c:pt idx="1208">
                  <c:v>22392.643052453877</c:v>
                </c:pt>
                <c:pt idx="1209">
                  <c:v>17650.955522817174</c:v>
                </c:pt>
                <c:pt idx="1210">
                  <c:v>25889.472680659041</c:v>
                </c:pt>
                <c:pt idx="1211">
                  <c:v>13685.580550135955</c:v>
                </c:pt>
                <c:pt idx="1212">
                  <c:v>25909.139289846302</c:v>
                </c:pt>
                <c:pt idx="1213">
                  <c:v>30454.902651765486</c:v>
                </c:pt>
                <c:pt idx="1214">
                  <c:v>19800.870892028113</c:v>
                </c:pt>
                <c:pt idx="1215">
                  <c:v>12720.882266600225</c:v>
                </c:pt>
                <c:pt idx="1216">
                  <c:v>21918.323155898463</c:v>
                </c:pt>
                <c:pt idx="1217">
                  <c:v>18698.752818603731</c:v>
                </c:pt>
                <c:pt idx="1218">
                  <c:v>24417.737925081168</c:v>
                </c:pt>
                <c:pt idx="1219">
                  <c:v>35078.99382365583</c:v>
                </c:pt>
                <c:pt idx="1220">
                  <c:v>17865.421219402549</c:v>
                </c:pt>
                <c:pt idx="1221">
                  <c:v>23978.361896079488</c:v>
                </c:pt>
                <c:pt idx="1222">
                  <c:v>31045.524893354399</c:v>
                </c:pt>
                <c:pt idx="1223">
                  <c:v>28142.718956227822</c:v>
                </c:pt>
                <c:pt idx="1224">
                  <c:v>22946.095278675552</c:v>
                </c:pt>
                <c:pt idx="1225">
                  <c:v>19904.580543798889</c:v>
                </c:pt>
                <c:pt idx="1226">
                  <c:v>15853.352097732713</c:v>
                </c:pt>
                <c:pt idx="1227">
                  <c:v>10198.688216905201</c:v>
                </c:pt>
                <c:pt idx="1228">
                  <c:v>14822.653770197723</c:v>
                </c:pt>
                <c:pt idx="1229">
                  <c:v>19765.113172468056</c:v>
                </c:pt>
                <c:pt idx="1230">
                  <c:v>29301.686304388924</c:v>
                </c:pt>
                <c:pt idx="1231">
                  <c:v>16818.660752582204</c:v>
                </c:pt>
                <c:pt idx="1232">
                  <c:v>34765.388853769706</c:v>
                </c:pt>
                <c:pt idx="1233">
                  <c:v>12605.403939767635</c:v>
                </c:pt>
                <c:pt idx="1234">
                  <c:v>23579.586835901413</c:v>
                </c:pt>
                <c:pt idx="1235">
                  <c:v>16969.673185409516</c:v>
                </c:pt>
                <c:pt idx="1236">
                  <c:v>23267.986176238417</c:v>
                </c:pt>
                <c:pt idx="1237">
                  <c:v>18114.934407911864</c:v>
                </c:pt>
                <c:pt idx="1238">
                  <c:v>34208.402483618091</c:v>
                </c:pt>
                <c:pt idx="1239">
                  <c:v>24348.700511311574</c:v>
                </c:pt>
                <c:pt idx="1240">
                  <c:v>21741.035251224621</c:v>
                </c:pt>
                <c:pt idx="1241">
                  <c:v>11680.978493950637</c:v>
                </c:pt>
                <c:pt idx="1242">
                  <c:v>14424.619775434439</c:v>
                </c:pt>
                <c:pt idx="1243">
                  <c:v>30497.545101133906</c:v>
                </c:pt>
                <c:pt idx="1244">
                  <c:v>22667.250340290524</c:v>
                </c:pt>
                <c:pt idx="1245">
                  <c:v>27440.345997027063</c:v>
                </c:pt>
                <c:pt idx="1246">
                  <c:v>24835.613746142331</c:v>
                </c:pt>
                <c:pt idx="1247">
                  <c:v>23436.569733763608</c:v>
                </c:pt>
                <c:pt idx="1248">
                  <c:v>18340.805865241316</c:v>
                </c:pt>
                <c:pt idx="1249">
                  <c:v>27077.843187716011</c:v>
                </c:pt>
                <c:pt idx="1250">
                  <c:v>14743.007375070687</c:v>
                </c:pt>
                <c:pt idx="1251">
                  <c:v>16703.360383492887</c:v>
                </c:pt>
                <c:pt idx="1252">
                  <c:v>20506.030559348084</c:v>
                </c:pt>
                <c:pt idx="1253">
                  <c:v>28626.595629510866</c:v>
                </c:pt>
                <c:pt idx="1254">
                  <c:v>26565.97651911277</c:v>
                </c:pt>
                <c:pt idx="1255">
                  <c:v>23360.386852006934</c:v>
                </c:pt>
                <c:pt idx="1256">
                  <c:v>20593.730373623301</c:v>
                </c:pt>
                <c:pt idx="1257">
                  <c:v>19398.847375580437</c:v>
                </c:pt>
                <c:pt idx="1258">
                  <c:v>12397.613849466796</c:v>
                </c:pt>
                <c:pt idx="1259">
                  <c:v>34535.649473433601</c:v>
                </c:pt>
                <c:pt idx="1260">
                  <c:v>23116.788816950862</c:v>
                </c:pt>
                <c:pt idx="1261">
                  <c:v>17326.499452472293</c:v>
                </c:pt>
                <c:pt idx="1262">
                  <c:v>38091.396943029315</c:v>
                </c:pt>
                <c:pt idx="1263">
                  <c:v>20730.46791452714</c:v>
                </c:pt>
                <c:pt idx="1264">
                  <c:v>31806.6107771604</c:v>
                </c:pt>
                <c:pt idx="1265">
                  <c:v>32158.49578423108</c:v>
                </c:pt>
                <c:pt idx="1266">
                  <c:v>16699.658244559352</c:v>
                </c:pt>
                <c:pt idx="1267">
                  <c:v>17077.987744766124</c:v>
                </c:pt>
                <c:pt idx="1268">
                  <c:v>17932.455379515741</c:v>
                </c:pt>
                <c:pt idx="1269">
                  <c:v>30723.740498923093</c:v>
                </c:pt>
                <c:pt idx="1270">
                  <c:v>29086.600722428455</c:v>
                </c:pt>
                <c:pt idx="1271">
                  <c:v>13976.999705950469</c:v>
                </c:pt>
                <c:pt idx="1272">
                  <c:v>29008.211418889605</c:v>
                </c:pt>
                <c:pt idx="1273">
                  <c:v>29734.89423867892</c:v>
                </c:pt>
                <c:pt idx="1274">
                  <c:v>47394.348297239652</c:v>
                </c:pt>
                <c:pt idx="1275">
                  <c:v>17633.548901716313</c:v>
                </c:pt>
                <c:pt idx="1276">
                  <c:v>12116.794547345577</c:v>
                </c:pt>
                <c:pt idx="1277">
                  <c:v>19163.512325164116</c:v>
                </c:pt>
                <c:pt idx="1278">
                  <c:v>21523.90465155464</c:v>
                </c:pt>
                <c:pt idx="1279">
                  <c:v>22788.337214622552</c:v>
                </c:pt>
                <c:pt idx="1280">
                  <c:v>19911.39201605687</c:v>
                </c:pt>
                <c:pt idx="1281">
                  <c:v>13673.577047331439</c:v>
                </c:pt>
                <c:pt idx="1282">
                  <c:v>31358.636997534915</c:v>
                </c:pt>
                <c:pt idx="1283">
                  <c:v>29448.804232950042</c:v>
                </c:pt>
                <c:pt idx="1284">
                  <c:v>15656.317402984194</c:v>
                </c:pt>
                <c:pt idx="1285">
                  <c:v>14069.178974697414</c:v>
                </c:pt>
                <c:pt idx="1286">
                  <c:v>22393.328579554058</c:v>
                </c:pt>
                <c:pt idx="1287">
                  <c:v>26384.372036149238</c:v>
                </c:pt>
                <c:pt idx="1288">
                  <c:v>18669.072809180932</c:v>
                </c:pt>
                <c:pt idx="1289">
                  <c:v>26309.523238912763</c:v>
                </c:pt>
                <c:pt idx="1290">
                  <c:v>16507.081475340696</c:v>
                </c:pt>
                <c:pt idx="1291">
                  <c:v>28407.588037203928</c:v>
                </c:pt>
                <c:pt idx="1292">
                  <c:v>30002.123687585616</c:v>
                </c:pt>
                <c:pt idx="1293">
                  <c:v>46234.316541997592</c:v>
                </c:pt>
                <c:pt idx="1294">
                  <c:v>13908.942699978146</c:v>
                </c:pt>
                <c:pt idx="1295">
                  <c:v>14990.081005315291</c:v>
                </c:pt>
                <c:pt idx="1296">
                  <c:v>15015.517175419451</c:v>
                </c:pt>
                <c:pt idx="1297">
                  <c:v>31555.738166729658</c:v>
                </c:pt>
                <c:pt idx="1298">
                  <c:v>15379.91196467052</c:v>
                </c:pt>
                <c:pt idx="1299">
                  <c:v>10528.983098641167</c:v>
                </c:pt>
                <c:pt idx="1300">
                  <c:v>19090.162709853561</c:v>
                </c:pt>
                <c:pt idx="1301">
                  <c:v>20290.262047144213</c:v>
                </c:pt>
                <c:pt idx="1302">
                  <c:v>25781.260786394334</c:v>
                </c:pt>
                <c:pt idx="1303">
                  <c:v>30684.058411177768</c:v>
                </c:pt>
                <c:pt idx="1304">
                  <c:v>16172.61781949788</c:v>
                </c:pt>
                <c:pt idx="1305">
                  <c:v>13882.493579554057</c:v>
                </c:pt>
                <c:pt idx="1306">
                  <c:v>13270.543037822828</c:v>
                </c:pt>
                <c:pt idx="1307">
                  <c:v>11689.348103852553</c:v>
                </c:pt>
                <c:pt idx="1308">
                  <c:v>22642.680850885768</c:v>
                </c:pt>
                <c:pt idx="1309">
                  <c:v>28066.925648468507</c:v>
                </c:pt>
                <c:pt idx="1310">
                  <c:v>15066.423255106542</c:v>
                </c:pt>
                <c:pt idx="1311">
                  <c:v>29461.382429610989</c:v>
                </c:pt>
                <c:pt idx="1312">
                  <c:v>33014.178422598801</c:v>
                </c:pt>
                <c:pt idx="1313">
                  <c:v>24704.568763855383</c:v>
                </c:pt>
                <c:pt idx="1314">
                  <c:v>19164.022094490734</c:v>
                </c:pt>
                <c:pt idx="1315">
                  <c:v>25690.466157726161</c:v>
                </c:pt>
                <c:pt idx="1316">
                  <c:v>12640.10239127539</c:v>
                </c:pt>
                <c:pt idx="1317">
                  <c:v>22622.47874315298</c:v>
                </c:pt>
                <c:pt idx="1318">
                  <c:v>10228.18664659889</c:v>
                </c:pt>
                <c:pt idx="1319">
                  <c:v>32601.412347347861</c:v>
                </c:pt>
                <c:pt idx="1320">
                  <c:v>19278.950137329321</c:v>
                </c:pt>
                <c:pt idx="1321">
                  <c:v>18140.619890831673</c:v>
                </c:pt>
                <c:pt idx="1322">
                  <c:v>15736.766381900818</c:v>
                </c:pt>
                <c:pt idx="1323">
                  <c:v>32580.482045398709</c:v>
                </c:pt>
                <c:pt idx="1324">
                  <c:v>34001.090722591754</c:v>
                </c:pt>
                <c:pt idx="1325">
                  <c:v>29683.092696295971</c:v>
                </c:pt>
                <c:pt idx="1326">
                  <c:v>9674.9091421344801</c:v>
                </c:pt>
                <c:pt idx="1327">
                  <c:v>24216.757514795154</c:v>
                </c:pt>
                <c:pt idx="1328">
                  <c:v>12767.429768932096</c:v>
                </c:pt>
                <c:pt idx="1329">
                  <c:v>27558.903843832042</c:v>
                </c:pt>
                <c:pt idx="1330">
                  <c:v>11432.996622014969</c:v>
                </c:pt>
                <c:pt idx="1331">
                  <c:v>27107.277059360298</c:v>
                </c:pt>
                <c:pt idx="1332">
                  <c:v>15684.810153958451</c:v>
                </c:pt>
                <c:pt idx="1333">
                  <c:v>16185.6890753884</c:v>
                </c:pt>
                <c:pt idx="1334">
                  <c:v>26199.199951048646</c:v>
                </c:pt>
                <c:pt idx="1335">
                  <c:v>15133.140690016849</c:v>
                </c:pt>
                <c:pt idx="1336">
                  <c:v>12224.102071056484</c:v>
                </c:pt>
                <c:pt idx="1337">
                  <c:v>17278.688404693559</c:v>
                </c:pt>
                <c:pt idx="1338">
                  <c:v>10060.181618086197</c:v>
                </c:pt>
                <c:pt idx="1339">
                  <c:v>22375.589411122433</c:v>
                </c:pt>
                <c:pt idx="1340">
                  <c:v>20855.566808972155</c:v>
                </c:pt>
                <c:pt idx="1341">
                  <c:v>18184.848211571189</c:v>
                </c:pt>
                <c:pt idx="1342">
                  <c:v>16714.639851307234</c:v>
                </c:pt>
                <c:pt idx="1343">
                  <c:v>28470.585894154621</c:v>
                </c:pt>
                <c:pt idx="1344">
                  <c:v>22785.401412878</c:v>
                </c:pt>
                <c:pt idx="1345">
                  <c:v>10474.842964572414</c:v>
                </c:pt>
                <c:pt idx="1346">
                  <c:v>18081.967578369811</c:v>
                </c:pt>
                <c:pt idx="1347">
                  <c:v>28924.403036358861</c:v>
                </c:pt>
                <c:pt idx="1348">
                  <c:v>18247.467239383786</c:v>
                </c:pt>
                <c:pt idx="1349">
                  <c:v>19925.013800881959</c:v>
                </c:pt>
                <c:pt idx="1350">
                  <c:v>24341.785651750477</c:v>
                </c:pt>
                <c:pt idx="1351">
                  <c:v>25719.572323189066</c:v>
                </c:pt>
                <c:pt idx="1352">
                  <c:v>22420.30389475499</c:v>
                </c:pt>
                <c:pt idx="1353">
                  <c:v>28685.239589800851</c:v>
                </c:pt>
                <c:pt idx="1354">
                  <c:v>27195.442248477528</c:v>
                </c:pt>
                <c:pt idx="1355">
                  <c:v>32977.473591757785</c:v>
                </c:pt>
                <c:pt idx="1356">
                  <c:v>11053.767379829169</c:v>
                </c:pt>
                <c:pt idx="1357">
                  <c:v>16581.539874694823</c:v>
                </c:pt>
                <c:pt idx="1358">
                  <c:v>26909.22172978221</c:v>
                </c:pt>
                <c:pt idx="1359">
                  <c:v>17361.448979780082</c:v>
                </c:pt>
                <c:pt idx="1360">
                  <c:v>14317.469732957719</c:v>
                </c:pt>
                <c:pt idx="1361">
                  <c:v>13107.798064839046</c:v>
                </c:pt>
                <c:pt idx="1362">
                  <c:v>16961.372122361536</c:v>
                </c:pt>
                <c:pt idx="1363">
                  <c:v>12838.236981321343</c:v>
                </c:pt>
                <c:pt idx="1364">
                  <c:v>13201.101381024167</c:v>
                </c:pt>
                <c:pt idx="1365">
                  <c:v>33497.402052572805</c:v>
                </c:pt>
                <c:pt idx="1366">
                  <c:v>14525.397566354952</c:v>
                </c:pt>
                <c:pt idx="1367">
                  <c:v>18426.298729611412</c:v>
                </c:pt>
                <c:pt idx="1368">
                  <c:v>10161.170283865988</c:v>
                </c:pt>
                <c:pt idx="1369">
                  <c:v>18555.364817582904</c:v>
                </c:pt>
                <c:pt idx="1370">
                  <c:v>19100.039315807324</c:v>
                </c:pt>
                <c:pt idx="1371">
                  <c:v>33065.568346444816</c:v>
                </c:pt>
                <c:pt idx="1372">
                  <c:v>16324.751723366555</c:v>
                </c:pt>
                <c:pt idx="1373">
                  <c:v>13181.524390272793</c:v>
                </c:pt>
                <c:pt idx="1374">
                  <c:v>18729.871229497629</c:v>
                </c:pt>
                <c:pt idx="1375">
                  <c:v>13115.360415972265</c:v>
                </c:pt>
                <c:pt idx="1376">
                  <c:v>12909.371336303077</c:v>
                </c:pt>
                <c:pt idx="1377">
                  <c:v>25351.993494724946</c:v>
                </c:pt>
                <c:pt idx="1378">
                  <c:v>18173.599777467378</c:v>
                </c:pt>
                <c:pt idx="1379">
                  <c:v>22598.66642240249</c:v>
                </c:pt>
                <c:pt idx="1380">
                  <c:v>12953.589150060168</c:v>
                </c:pt>
                <c:pt idx="1381">
                  <c:v>17142.582804304737</c:v>
                </c:pt>
                <c:pt idx="1382">
                  <c:v>22635.09997327673</c:v>
                </c:pt>
                <c:pt idx="1383">
                  <c:v>13943.891494776613</c:v>
                </c:pt>
                <c:pt idx="1384">
                  <c:v>15927.517796902281</c:v>
                </c:pt>
                <c:pt idx="1385">
                  <c:v>10392.672742290553</c:v>
                </c:pt>
                <c:pt idx="1386">
                  <c:v>15561.319484315516</c:v>
                </c:pt>
                <c:pt idx="1387">
                  <c:v>14965.158121969398</c:v>
                </c:pt>
                <c:pt idx="1388">
                  <c:v>18935.299355412168</c:v>
                </c:pt>
                <c:pt idx="1389">
                  <c:v>53274.652760724392</c:v>
                </c:pt>
                <c:pt idx="1390">
                  <c:v>13236.659075352536</c:v>
                </c:pt>
                <c:pt idx="1391">
                  <c:v>14303.127306371845</c:v>
                </c:pt>
                <c:pt idx="1392">
                  <c:v>22576.604169566941</c:v>
                </c:pt>
                <c:pt idx="1393">
                  <c:v>32458.151658510862</c:v>
                </c:pt>
                <c:pt idx="1394">
                  <c:v>25041.405799472977</c:v>
                </c:pt>
                <c:pt idx="1395">
                  <c:v>24946.314253059078</c:v>
                </c:pt>
                <c:pt idx="1396">
                  <c:v>24066.965443793863</c:v>
                </c:pt>
                <c:pt idx="1397">
                  <c:v>47025.772938434224</c:v>
                </c:pt>
                <c:pt idx="1398">
                  <c:v>25956.945890362804</c:v>
                </c:pt>
                <c:pt idx="1399">
                  <c:v>19659.883432236504</c:v>
                </c:pt>
                <c:pt idx="1400">
                  <c:v>21589.743415441455</c:v>
                </c:pt>
                <c:pt idx="1401">
                  <c:v>25898.885337174823</c:v>
                </c:pt>
                <c:pt idx="1402">
                  <c:v>27508.276618028034</c:v>
                </c:pt>
                <c:pt idx="1403">
                  <c:v>12430.588376367759</c:v>
                </c:pt>
                <c:pt idx="1404">
                  <c:v>15562.869274651044</c:v>
                </c:pt>
                <c:pt idx="1405">
                  <c:v>18366.636601934963</c:v>
                </c:pt>
                <c:pt idx="1406">
                  <c:v>12149.515116626928</c:v>
                </c:pt>
                <c:pt idx="1407">
                  <c:v>18781.924825092105</c:v>
                </c:pt>
                <c:pt idx="1408">
                  <c:v>26433.65473600027</c:v>
                </c:pt>
                <c:pt idx="1409">
                  <c:v>16088.584838737468</c:v>
                </c:pt>
                <c:pt idx="1410">
                  <c:v>11067.336868499884</c:v>
                </c:pt>
                <c:pt idx="1411">
                  <c:v>17805.977881100702</c:v>
                </c:pt>
                <c:pt idx="1412">
                  <c:v>12531.806307089519</c:v>
                </c:pt>
                <c:pt idx="1413">
                  <c:v>16844.375502288651</c:v>
                </c:pt>
                <c:pt idx="1414">
                  <c:v>24128.705569961759</c:v>
                </c:pt>
                <c:pt idx="1415">
                  <c:v>11631.126343614846</c:v>
                </c:pt>
                <c:pt idx="1416">
                  <c:v>17346.037125912819</c:v>
                </c:pt>
                <c:pt idx="1417">
                  <c:v>15077.255128619436</c:v>
                </c:pt>
                <c:pt idx="1418">
                  <c:v>11489.433275895639</c:v>
                </c:pt>
                <c:pt idx="1419">
                  <c:v>24365.567959403263</c:v>
                </c:pt>
                <c:pt idx="1420">
                  <c:v>30097.231194447231</c:v>
                </c:pt>
                <c:pt idx="1421">
                  <c:v>41327.520275266863</c:v>
                </c:pt>
                <c:pt idx="1422">
                  <c:v>20136.295400885039</c:v>
                </c:pt>
                <c:pt idx="1423">
                  <c:v>25474.79224597416</c:v>
                </c:pt>
                <c:pt idx="1424">
                  <c:v>31336.08350279996</c:v>
                </c:pt>
                <c:pt idx="1425">
                  <c:v>18211.76728034523</c:v>
                </c:pt>
                <c:pt idx="1426">
                  <c:v>16957.726951101387</c:v>
                </c:pt>
                <c:pt idx="1427">
                  <c:v>16739.176051141651</c:v>
                </c:pt>
                <c:pt idx="1428">
                  <c:v>18419.009793634254</c:v>
                </c:pt>
                <c:pt idx="1429">
                  <c:v>16936.999865145597</c:v>
                </c:pt>
                <c:pt idx="1430">
                  <c:v>24002.570412262834</c:v>
                </c:pt>
                <c:pt idx="1431">
                  <c:v>22401.423399003281</c:v>
                </c:pt>
                <c:pt idx="1432">
                  <c:v>23774.756572510625</c:v>
                </c:pt>
                <c:pt idx="1433">
                  <c:v>21885.701743612819</c:v>
                </c:pt>
                <c:pt idx="1434">
                  <c:v>16112.394581441906</c:v>
                </c:pt>
                <c:pt idx="1435">
                  <c:v>12859.378560328973</c:v>
                </c:pt>
                <c:pt idx="1436">
                  <c:v>29201.707633015791</c:v>
                </c:pt>
                <c:pt idx="1437">
                  <c:v>17494.104773310588</c:v>
                </c:pt>
                <c:pt idx="1438">
                  <c:v>20654.336692400815</c:v>
                </c:pt>
                <c:pt idx="1439">
                  <c:v>14863.694520058783</c:v>
                </c:pt>
                <c:pt idx="1440">
                  <c:v>17234.560645370511</c:v>
                </c:pt>
                <c:pt idx="1441">
                  <c:v>15546.461457537383</c:v>
                </c:pt>
                <c:pt idx="1442">
                  <c:v>15857.395006317489</c:v>
                </c:pt>
                <c:pt idx="1443">
                  <c:v>45864.077866906591</c:v>
                </c:pt>
                <c:pt idx="1444">
                  <c:v>21420.546817638195</c:v>
                </c:pt>
                <c:pt idx="1445">
                  <c:v>9321.0014958630945</c:v>
                </c:pt>
                <c:pt idx="1446">
                  <c:v>12103.143671344937</c:v>
                </c:pt>
                <c:pt idx="1447">
                  <c:v>24750.850903184088</c:v>
                </c:pt>
                <c:pt idx="1448">
                  <c:v>17601.492096469796</c:v>
                </c:pt>
                <c:pt idx="1449">
                  <c:v>13284.909370242322</c:v>
                </c:pt>
                <c:pt idx="1450">
                  <c:v>10735.973659847654</c:v>
                </c:pt>
                <c:pt idx="1451">
                  <c:v>21016.794305050924</c:v>
                </c:pt>
                <c:pt idx="1452">
                  <c:v>18736.789465343842</c:v>
                </c:pt>
                <c:pt idx="1453">
                  <c:v>29897.195115869345</c:v>
                </c:pt>
                <c:pt idx="1454">
                  <c:v>23720.222096981979</c:v>
                </c:pt>
                <c:pt idx="1455">
                  <c:v>30849.988400277492</c:v>
                </c:pt>
                <c:pt idx="1456">
                  <c:v>18136.024340470816</c:v>
                </c:pt>
                <c:pt idx="1457">
                  <c:v>28557.844502163898</c:v>
                </c:pt>
                <c:pt idx="1458">
                  <c:v>26915.194306387348</c:v>
                </c:pt>
                <c:pt idx="1459">
                  <c:v>34495.543794244048</c:v>
                </c:pt>
                <c:pt idx="1460">
                  <c:v>17496.057560755882</c:v>
                </c:pt>
                <c:pt idx="1461">
                  <c:v>12310.505453582036</c:v>
                </c:pt>
                <c:pt idx="1462">
                  <c:v>16821.841053551052</c:v>
                </c:pt>
                <c:pt idx="1463">
                  <c:v>15243.02367360495</c:v>
                </c:pt>
                <c:pt idx="1464">
                  <c:v>19114.202200794702</c:v>
                </c:pt>
                <c:pt idx="1465">
                  <c:v>31672.093555325129</c:v>
                </c:pt>
                <c:pt idx="1466">
                  <c:v>9653.5066272710974</c:v>
                </c:pt>
                <c:pt idx="1467">
                  <c:v>32921.372635342756</c:v>
                </c:pt>
                <c:pt idx="1468">
                  <c:v>19991.618103682726</c:v>
                </c:pt>
                <c:pt idx="1469">
                  <c:v>41335.604905181324</c:v>
                </c:pt>
                <c:pt idx="1470">
                  <c:v>28988.09726261329</c:v>
                </c:pt>
                <c:pt idx="1471">
                  <c:v>12588.549661210831</c:v>
                </c:pt>
                <c:pt idx="1472">
                  <c:v>28917.271214514203</c:v>
                </c:pt>
                <c:pt idx="1473">
                  <c:v>17192.224377331004</c:v>
                </c:pt>
                <c:pt idx="1474">
                  <c:v>35754.211460322957</c:v>
                </c:pt>
                <c:pt idx="1475">
                  <c:v>16027.786190567818</c:v>
                </c:pt>
                <c:pt idx="1476">
                  <c:v>19879.587044210806</c:v>
                </c:pt>
                <c:pt idx="1477">
                  <c:v>39066.158908985199</c:v>
                </c:pt>
                <c:pt idx="1478">
                  <c:v>29556.30027994973</c:v>
                </c:pt>
                <c:pt idx="1479">
                  <c:v>10162.308956240979</c:v>
                </c:pt>
                <c:pt idx="1480">
                  <c:v>25411.138019557406</c:v>
                </c:pt>
                <c:pt idx="1481">
                  <c:v>39944.971512661206</c:v>
                </c:pt>
                <c:pt idx="1482">
                  <c:v>21197.387936219377</c:v>
                </c:pt>
                <c:pt idx="1483">
                  <c:v>24555.764549745327</c:v>
                </c:pt>
                <c:pt idx="1484">
                  <c:v>14757.347337251815</c:v>
                </c:pt>
                <c:pt idx="1485">
                  <c:v>12157.521703446151</c:v>
                </c:pt>
                <c:pt idx="1486">
                  <c:v>11678.330193244146</c:v>
                </c:pt>
                <c:pt idx="1487">
                  <c:v>13022.879627891945</c:v>
                </c:pt>
                <c:pt idx="1488">
                  <c:v>16441.815197334039</c:v>
                </c:pt>
                <c:pt idx="1489">
                  <c:v>27213.928774875534</c:v>
                </c:pt>
                <c:pt idx="1490">
                  <c:v>28482.972084897076</c:v>
                </c:pt>
                <c:pt idx="1491">
                  <c:v>18485.975806891158</c:v>
                </c:pt>
                <c:pt idx="1492">
                  <c:v>17947.233908885712</c:v>
                </c:pt>
                <c:pt idx="1493">
                  <c:v>9990.6246449080609</c:v>
                </c:pt>
                <c:pt idx="1494">
                  <c:v>14537.560423048917</c:v>
                </c:pt>
                <c:pt idx="1495">
                  <c:v>12332.957278817741</c:v>
                </c:pt>
                <c:pt idx="1496">
                  <c:v>11083.382578720399</c:v>
                </c:pt>
                <c:pt idx="1497">
                  <c:v>21027.523650714244</c:v>
                </c:pt>
                <c:pt idx="1498">
                  <c:v>36582.397977123925</c:v>
                </c:pt>
                <c:pt idx="1499">
                  <c:v>10213.002885439311</c:v>
                </c:pt>
                <c:pt idx="1500">
                  <c:v>12374.227027954747</c:v>
                </c:pt>
                <c:pt idx="1501">
                  <c:v>25401.322886557253</c:v>
                </c:pt>
                <c:pt idx="1502">
                  <c:v>12744.101158620153</c:v>
                </c:pt>
                <c:pt idx="1503">
                  <c:v>32267.096967442747</c:v>
                </c:pt>
                <c:pt idx="1504">
                  <c:v>20665.711531725919</c:v>
                </c:pt>
                <c:pt idx="1505">
                  <c:v>34840.088233903341</c:v>
                </c:pt>
                <c:pt idx="1506">
                  <c:v>17755.488679068138</c:v>
                </c:pt>
                <c:pt idx="1507">
                  <c:v>29562.263372442871</c:v>
                </c:pt>
                <c:pt idx="1508">
                  <c:v>23358.292376847574</c:v>
                </c:pt>
                <c:pt idx="1509">
                  <c:v>18303.438264639841</c:v>
                </c:pt>
                <c:pt idx="1510">
                  <c:v>13385.82055713613</c:v>
                </c:pt>
                <c:pt idx="1511">
                  <c:v>11513.989188480227</c:v>
                </c:pt>
                <c:pt idx="1512">
                  <c:v>23400.127182773664</c:v>
                </c:pt>
                <c:pt idx="1513">
                  <c:v>29701.55209380401</c:v>
                </c:pt>
                <c:pt idx="1514">
                  <c:v>25385.288884952701</c:v>
                </c:pt>
                <c:pt idx="1515">
                  <c:v>23036.403633565191</c:v>
                </c:pt>
                <c:pt idx="1516">
                  <c:v>22441.014399865591</c:v>
                </c:pt>
                <c:pt idx="1517">
                  <c:v>36740.51728626492</c:v>
                </c:pt>
                <c:pt idx="1518">
                  <c:v>49149.147154031598</c:v>
                </c:pt>
                <c:pt idx="1519">
                  <c:v>14024.419278849013</c:v>
                </c:pt>
                <c:pt idx="1520">
                  <c:v>17492.161371184491</c:v>
                </c:pt>
                <c:pt idx="1521">
                  <c:v>40696.574506977631</c:v>
                </c:pt>
                <c:pt idx="1522">
                  <c:v>16769.414388464498</c:v>
                </c:pt>
                <c:pt idx="1523">
                  <c:v>13809.933665916524</c:v>
                </c:pt>
                <c:pt idx="1524">
                  <c:v>12522.783631464845</c:v>
                </c:pt>
                <c:pt idx="1525">
                  <c:v>13174.730346623737</c:v>
                </c:pt>
                <c:pt idx="1526">
                  <c:v>16042.874441319225</c:v>
                </c:pt>
                <c:pt idx="1527">
                  <c:v>31864.803461238047</c:v>
                </c:pt>
                <c:pt idx="1528">
                  <c:v>17263.959463855444</c:v>
                </c:pt>
                <c:pt idx="1529">
                  <c:v>21335.657496099204</c:v>
                </c:pt>
                <c:pt idx="1530">
                  <c:v>25954.887745265762</c:v>
                </c:pt>
                <c:pt idx="1531">
                  <c:v>44497.793372717177</c:v>
                </c:pt>
                <c:pt idx="1532">
                  <c:v>17291.318473050775</c:v>
                </c:pt>
                <c:pt idx="1533">
                  <c:v>16050.582593198924</c:v>
                </c:pt>
                <c:pt idx="1534">
                  <c:v>16282.990461835547</c:v>
                </c:pt>
                <c:pt idx="1535">
                  <c:v>11627.274955948977</c:v>
                </c:pt>
                <c:pt idx="1536">
                  <c:v>32145.713968992579</c:v>
                </c:pt>
                <c:pt idx="1537">
                  <c:v>21435.865073905657</c:v>
                </c:pt>
                <c:pt idx="1538">
                  <c:v>16539.196737670845</c:v>
                </c:pt>
                <c:pt idx="1539">
                  <c:v>19494.095801210322</c:v>
                </c:pt>
                <c:pt idx="1540">
                  <c:v>19582.504737357034</c:v>
                </c:pt>
                <c:pt idx="1541">
                  <c:v>14020.007165741592</c:v>
                </c:pt>
                <c:pt idx="1542">
                  <c:v>29295.840341201972</c:v>
                </c:pt>
                <c:pt idx="1543">
                  <c:v>16326.047112968961</c:v>
                </c:pt>
                <c:pt idx="1544">
                  <c:v>15308.459131879248</c:v>
                </c:pt>
                <c:pt idx="1545">
                  <c:v>41269.844682230003</c:v>
                </c:pt>
                <c:pt idx="1546">
                  <c:v>18035.25192063057</c:v>
                </c:pt>
                <c:pt idx="1547">
                  <c:v>21558.355030529441</c:v>
                </c:pt>
                <c:pt idx="1548">
                  <c:v>23804.063811781114</c:v>
                </c:pt>
                <c:pt idx="1549">
                  <c:v>48898.967364930264</c:v>
                </c:pt>
                <c:pt idx="1550">
                  <c:v>15123.41403973347</c:v>
                </c:pt>
                <c:pt idx="1551">
                  <c:v>20308.44018642111</c:v>
                </c:pt>
                <c:pt idx="1552">
                  <c:v>21666.997379913508</c:v>
                </c:pt>
                <c:pt idx="1553">
                  <c:v>20596.424440594423</c:v>
                </c:pt>
                <c:pt idx="1554">
                  <c:v>21886.670018564881</c:v>
                </c:pt>
                <c:pt idx="1555">
                  <c:v>23149.325809060225</c:v>
                </c:pt>
                <c:pt idx="1556">
                  <c:v>25559.633944423149</c:v>
                </c:pt>
                <c:pt idx="1557">
                  <c:v>16287.719760601138</c:v>
                </c:pt>
                <c:pt idx="1558">
                  <c:v>17406.052629955284</c:v>
                </c:pt>
                <c:pt idx="1559">
                  <c:v>12053.802118500176</c:v>
                </c:pt>
                <c:pt idx="1560">
                  <c:v>22995.100530012554</c:v>
                </c:pt>
                <c:pt idx="1561">
                  <c:v>15347.66091138571</c:v>
                </c:pt>
                <c:pt idx="1562">
                  <c:v>29247.479577164955</c:v>
                </c:pt>
                <c:pt idx="1563">
                  <c:v>38139.598410385639</c:v>
                </c:pt>
                <c:pt idx="1564">
                  <c:v>19611.881846183194</c:v>
                </c:pt>
                <c:pt idx="1565">
                  <c:v>10514.445010650856</c:v>
                </c:pt>
                <c:pt idx="1566">
                  <c:v>13654.899443613178</c:v>
                </c:pt>
                <c:pt idx="1567">
                  <c:v>21110.836951541027</c:v>
                </c:pt>
                <c:pt idx="1568">
                  <c:v>31031.684193281078</c:v>
                </c:pt>
                <c:pt idx="1569">
                  <c:v>16497.812313541963</c:v>
                </c:pt>
                <c:pt idx="1570">
                  <c:v>15957.993812781504</c:v>
                </c:pt>
                <c:pt idx="1571">
                  <c:v>13853.549634930892</c:v>
                </c:pt>
                <c:pt idx="1572">
                  <c:v>28489.878457390758</c:v>
                </c:pt>
                <c:pt idx="1573">
                  <c:v>10543.115935001439</c:v>
                </c:pt>
                <c:pt idx="1574">
                  <c:v>17789.193643394327</c:v>
                </c:pt>
                <c:pt idx="1575">
                  <c:v>28377.819373270391</c:v>
                </c:pt>
                <c:pt idx="1576">
                  <c:v>10062.776905524221</c:v>
                </c:pt>
                <c:pt idx="1577">
                  <c:v>22084.472764248228</c:v>
                </c:pt>
                <c:pt idx="1578">
                  <c:v>34934.691634142531</c:v>
                </c:pt>
                <c:pt idx="1579">
                  <c:v>27103.561830406576</c:v>
                </c:pt>
                <c:pt idx="1580">
                  <c:v>28314.355616397519</c:v>
                </c:pt>
                <c:pt idx="1581">
                  <c:v>9668.829461889196</c:v>
                </c:pt>
                <c:pt idx="1582">
                  <c:v>23149.431825989388</c:v>
                </c:pt>
                <c:pt idx="1583">
                  <c:v>23512.840744576974</c:v>
                </c:pt>
                <c:pt idx="1584">
                  <c:v>39035.339020972489</c:v>
                </c:pt>
                <c:pt idx="1585">
                  <c:v>19201.62079569136</c:v>
                </c:pt>
                <c:pt idx="1586">
                  <c:v>10800.766914311796</c:v>
                </c:pt>
                <c:pt idx="1587">
                  <c:v>18262.275584721927</c:v>
                </c:pt>
                <c:pt idx="1588">
                  <c:v>24160.922862264735</c:v>
                </c:pt>
                <c:pt idx="1589">
                  <c:v>19695.598643660411</c:v>
                </c:pt>
                <c:pt idx="1590">
                  <c:v>39272.916472317811</c:v>
                </c:pt>
                <c:pt idx="1591">
                  <c:v>12400.154284770717</c:v>
                </c:pt>
                <c:pt idx="1592">
                  <c:v>13710.271885124899</c:v>
                </c:pt>
                <c:pt idx="1593">
                  <c:v>20229.507977001591</c:v>
                </c:pt>
                <c:pt idx="1594">
                  <c:v>10430.515697760309</c:v>
                </c:pt>
                <c:pt idx="1595">
                  <c:v>34749.046198081625</c:v>
                </c:pt>
                <c:pt idx="1596">
                  <c:v>13312.320847042638</c:v>
                </c:pt>
                <c:pt idx="1597">
                  <c:v>28161.257825917422</c:v>
                </c:pt>
                <c:pt idx="1598">
                  <c:v>15517.320710929145</c:v>
                </c:pt>
                <c:pt idx="1599">
                  <c:v>15814.136663722062</c:v>
                </c:pt>
                <c:pt idx="1600">
                  <c:v>12603.828098420459</c:v>
                </c:pt>
                <c:pt idx="1601">
                  <c:v>15289.621574559478</c:v>
                </c:pt>
                <c:pt idx="1602">
                  <c:v>15637.929011249127</c:v>
                </c:pt>
                <c:pt idx="1603">
                  <c:v>18571.300012118423</c:v>
                </c:pt>
                <c:pt idx="1604">
                  <c:v>35397.662832869428</c:v>
                </c:pt>
                <c:pt idx="1605">
                  <c:v>19960.850151148443</c:v>
                </c:pt>
                <c:pt idx="1606">
                  <c:v>27445.082629212469</c:v>
                </c:pt>
                <c:pt idx="1607">
                  <c:v>16539.42694605657</c:v>
                </c:pt>
                <c:pt idx="1608">
                  <c:v>22675.013808271597</c:v>
                </c:pt>
                <c:pt idx="1609">
                  <c:v>12018.537309098505</c:v>
                </c:pt>
                <c:pt idx="1610">
                  <c:v>31127.290212357053</c:v>
                </c:pt>
                <c:pt idx="1611">
                  <c:v>26198.187737380187</c:v>
                </c:pt>
                <c:pt idx="1612">
                  <c:v>19014.18056996325</c:v>
                </c:pt>
                <c:pt idx="1613">
                  <c:v>18085.244368378233</c:v>
                </c:pt>
                <c:pt idx="1614">
                  <c:v>19099.612632318935</c:v>
                </c:pt>
                <c:pt idx="1615">
                  <c:v>22540.195645633281</c:v>
                </c:pt>
                <c:pt idx="1616">
                  <c:v>9650.043136333119</c:v>
                </c:pt>
                <c:pt idx="1617">
                  <c:v>20102.181100863461</c:v>
                </c:pt>
                <c:pt idx="1618">
                  <c:v>15230.449953313873</c:v>
                </c:pt>
                <c:pt idx="1619">
                  <c:v>36172.252247743898</c:v>
                </c:pt>
                <c:pt idx="1620">
                  <c:v>41437.266343042844</c:v>
                </c:pt>
                <c:pt idx="1621">
                  <c:v>25937.839426444345</c:v>
                </c:pt>
                <c:pt idx="1622">
                  <c:v>24852.452122807379</c:v>
                </c:pt>
                <c:pt idx="1623">
                  <c:v>26648.016637743796</c:v>
                </c:pt>
                <c:pt idx="1624">
                  <c:v>17110.179850436671</c:v>
                </c:pt>
                <c:pt idx="1625">
                  <c:v>16935.29465989838</c:v>
                </c:pt>
                <c:pt idx="1626">
                  <c:v>17425.982826204563</c:v>
                </c:pt>
                <c:pt idx="1627">
                  <c:v>15433.711524239045</c:v>
                </c:pt>
                <c:pt idx="1628">
                  <c:v>29698.253528745212</c:v>
                </c:pt>
                <c:pt idx="1629">
                  <c:v>14553.407749470724</c:v>
                </c:pt>
                <c:pt idx="1630">
                  <c:v>14851.286046019643</c:v>
                </c:pt>
                <c:pt idx="1631">
                  <c:v>17650.753215075973</c:v>
                </c:pt>
                <c:pt idx="1632">
                  <c:v>38927.736452092788</c:v>
                </c:pt>
                <c:pt idx="1633">
                  <c:v>14456.748214406578</c:v>
                </c:pt>
                <c:pt idx="1634">
                  <c:v>17335.083302540927</c:v>
                </c:pt>
                <c:pt idx="1635">
                  <c:v>14437.698478106829</c:v>
                </c:pt>
                <c:pt idx="1636">
                  <c:v>28298.575125207186</c:v>
                </c:pt>
                <c:pt idx="1637">
                  <c:v>23302.588590227966</c:v>
                </c:pt>
                <c:pt idx="1638">
                  <c:v>9926.9905589963782</c:v>
                </c:pt>
                <c:pt idx="1639">
                  <c:v>19208.041360135372</c:v>
                </c:pt>
                <c:pt idx="1640">
                  <c:v>21865.665166373761</c:v>
                </c:pt>
                <c:pt idx="1641">
                  <c:v>29835.28573379193</c:v>
                </c:pt>
                <c:pt idx="1642">
                  <c:v>21368.881665359426</c:v>
                </c:pt>
                <c:pt idx="1643">
                  <c:v>41064.625684037288</c:v>
                </c:pt>
                <c:pt idx="1644">
                  <c:v>35217.616303765819</c:v>
                </c:pt>
                <c:pt idx="1645">
                  <c:v>21118.286996611441</c:v>
                </c:pt>
                <c:pt idx="1646">
                  <c:v>17585.057092968036</c:v>
                </c:pt>
                <c:pt idx="1647">
                  <c:v>16008.979610753426</c:v>
                </c:pt>
                <c:pt idx="1648">
                  <c:v>12893.830679494151</c:v>
                </c:pt>
                <c:pt idx="1649">
                  <c:v>17507.813821621992</c:v>
                </c:pt>
                <c:pt idx="1650">
                  <c:v>13813.162833278631</c:v>
                </c:pt>
                <c:pt idx="1651">
                  <c:v>17548.734496594265</c:v>
                </c:pt>
                <c:pt idx="1652">
                  <c:v>12990.912000896591</c:v>
                </c:pt>
                <c:pt idx="1653">
                  <c:v>13392.696094072817</c:v>
                </c:pt>
                <c:pt idx="1654">
                  <c:v>13206.830232794215</c:v>
                </c:pt>
                <c:pt idx="1655">
                  <c:v>32938.425933860439</c:v>
                </c:pt>
                <c:pt idx="1656">
                  <c:v>14969.710447511001</c:v>
                </c:pt>
                <c:pt idx="1657">
                  <c:v>14487.69978054839</c:v>
                </c:pt>
                <c:pt idx="1658">
                  <c:v>11198.492301370574</c:v>
                </c:pt>
                <c:pt idx="1659">
                  <c:v>15539.276741161771</c:v>
                </c:pt>
                <c:pt idx="1660">
                  <c:v>12618.405345425801</c:v>
                </c:pt>
                <c:pt idx="1661">
                  <c:v>13583.35303688392</c:v>
                </c:pt>
                <c:pt idx="1662">
                  <c:v>16286.535411608951</c:v>
                </c:pt>
                <c:pt idx="1663">
                  <c:v>18475.298015358821</c:v>
                </c:pt>
                <c:pt idx="1664">
                  <c:v>13399.20001538211</c:v>
                </c:pt>
                <c:pt idx="1665">
                  <c:v>24907.542108097794</c:v>
                </c:pt>
                <c:pt idx="1666">
                  <c:v>24062.975423956199</c:v>
                </c:pt>
                <c:pt idx="1667">
                  <c:v>17863.482424766957</c:v>
                </c:pt>
                <c:pt idx="1668">
                  <c:v>28182.359401847742</c:v>
                </c:pt>
                <c:pt idx="1669">
                  <c:v>18297.66003465527</c:v>
                </c:pt>
                <c:pt idx="1670">
                  <c:v>21824.802345515145</c:v>
                </c:pt>
                <c:pt idx="1671">
                  <c:v>20972.187376771679</c:v>
                </c:pt>
                <c:pt idx="1672">
                  <c:v>28575.710535106522</c:v>
                </c:pt>
                <c:pt idx="1673">
                  <c:v>16594.521086651603</c:v>
                </c:pt>
                <c:pt idx="1674">
                  <c:v>21897.691965287446</c:v>
                </c:pt>
                <c:pt idx="1675">
                  <c:v>28119.446577125353</c:v>
                </c:pt>
                <c:pt idx="1676">
                  <c:v>18967.867068785763</c:v>
                </c:pt>
                <c:pt idx="1677">
                  <c:v>14175.570265631457</c:v>
                </c:pt>
                <c:pt idx="1678">
                  <c:v>12253.866475933846</c:v>
                </c:pt>
                <c:pt idx="1679">
                  <c:v>16016.161429050464</c:v>
                </c:pt>
                <c:pt idx="1680">
                  <c:v>19410.198909675553</c:v>
                </c:pt>
                <c:pt idx="1681">
                  <c:v>23217.428912784439</c:v>
                </c:pt>
                <c:pt idx="1682">
                  <c:v>28417.020382934734</c:v>
                </c:pt>
                <c:pt idx="1683">
                  <c:v>16777.090951560738</c:v>
                </c:pt>
                <c:pt idx="1684">
                  <c:v>42722.444254815877</c:v>
                </c:pt>
                <c:pt idx="1685">
                  <c:v>23445.218470549218</c:v>
                </c:pt>
                <c:pt idx="1686">
                  <c:v>19799.874869469269</c:v>
                </c:pt>
                <c:pt idx="1687">
                  <c:v>27434.965542274327</c:v>
                </c:pt>
                <c:pt idx="1688">
                  <c:v>12744.077862300082</c:v>
                </c:pt>
                <c:pt idx="1689">
                  <c:v>12511.170637143641</c:v>
                </c:pt>
                <c:pt idx="1690">
                  <c:v>21150.741886055872</c:v>
                </c:pt>
                <c:pt idx="1691">
                  <c:v>18935.492553376698</c:v>
                </c:pt>
                <c:pt idx="1692">
                  <c:v>21930.641425156624</c:v>
                </c:pt>
                <c:pt idx="1693">
                  <c:v>15499.026393249575</c:v>
                </c:pt>
                <c:pt idx="1694">
                  <c:v>11955.081825361578</c:v>
                </c:pt>
                <c:pt idx="1695">
                  <c:v>16890.77077888677</c:v>
                </c:pt>
                <c:pt idx="1696">
                  <c:v>23966.877583633061</c:v>
                </c:pt>
                <c:pt idx="1697">
                  <c:v>17612.463538381064</c:v>
                </c:pt>
                <c:pt idx="1698">
                  <c:v>22269.024777987808</c:v>
                </c:pt>
                <c:pt idx="1699">
                  <c:v>28715.455503471931</c:v>
                </c:pt>
                <c:pt idx="1700">
                  <c:v>32729.05850203933</c:v>
                </c:pt>
                <c:pt idx="1701">
                  <c:v>15685.449855127885</c:v>
                </c:pt>
                <c:pt idx="1702">
                  <c:v>12352.748393540151</c:v>
                </c:pt>
                <c:pt idx="1703">
                  <c:v>27683.778805984264</c:v>
                </c:pt>
                <c:pt idx="1704">
                  <c:v>35176.698259501682</c:v>
                </c:pt>
                <c:pt idx="1705">
                  <c:v>11149.229200901331</c:v>
                </c:pt>
                <c:pt idx="1706">
                  <c:v>15754.735976155571</c:v>
                </c:pt>
                <c:pt idx="1707">
                  <c:v>27145.332541958327</c:v>
                </c:pt>
                <c:pt idx="1708">
                  <c:v>16737.298714050237</c:v>
                </c:pt>
                <c:pt idx="1709">
                  <c:v>13046.806377448591</c:v>
                </c:pt>
                <c:pt idx="1710">
                  <c:v>29646.810658893413</c:v>
                </c:pt>
                <c:pt idx="1711">
                  <c:v>14726.330754843184</c:v>
                </c:pt>
                <c:pt idx="1712">
                  <c:v>11786.156017943937</c:v>
                </c:pt>
                <c:pt idx="1713">
                  <c:v>30644.235784287888</c:v>
                </c:pt>
                <c:pt idx="1714">
                  <c:v>32255.795791734407</c:v>
                </c:pt>
                <c:pt idx="1715">
                  <c:v>16538.991350434524</c:v>
                </c:pt>
                <c:pt idx="1716">
                  <c:v>17184.463311360763</c:v>
                </c:pt>
                <c:pt idx="1717">
                  <c:v>24017.069867816055</c:v>
                </c:pt>
                <c:pt idx="1718">
                  <c:v>13417.266507169616</c:v>
                </c:pt>
                <c:pt idx="1719">
                  <c:v>15614.100159515685</c:v>
                </c:pt>
                <c:pt idx="1720">
                  <c:v>25827.803714206031</c:v>
                </c:pt>
                <c:pt idx="1721">
                  <c:v>19309.022795296227</c:v>
                </c:pt>
                <c:pt idx="1722">
                  <c:v>21375.595430263216</c:v>
                </c:pt>
                <c:pt idx="1723">
                  <c:v>20836.739731434136</c:v>
                </c:pt>
                <c:pt idx="1724">
                  <c:v>12801.964460887259</c:v>
                </c:pt>
                <c:pt idx="1725">
                  <c:v>11303.298877795771</c:v>
                </c:pt>
                <c:pt idx="1726">
                  <c:v>13271.990106257314</c:v>
                </c:pt>
                <c:pt idx="1727">
                  <c:v>15541.708560004025</c:v>
                </c:pt>
                <c:pt idx="1728">
                  <c:v>15961.711545851438</c:v>
                </c:pt>
                <c:pt idx="1729">
                  <c:v>12934.688331978186</c:v>
                </c:pt>
                <c:pt idx="1730">
                  <c:v>10671.283352931305</c:v>
                </c:pt>
                <c:pt idx="1731">
                  <c:v>44329.936004999465</c:v>
                </c:pt>
                <c:pt idx="1732">
                  <c:v>32153.377545845873</c:v>
                </c:pt>
                <c:pt idx="1733">
                  <c:v>16700.744780536901</c:v>
                </c:pt>
                <c:pt idx="1734">
                  <c:v>16014.410836581237</c:v>
                </c:pt>
                <c:pt idx="1735">
                  <c:v>12840.841850295565</c:v>
                </c:pt>
                <c:pt idx="1736">
                  <c:v>13530.602445574894</c:v>
                </c:pt>
                <c:pt idx="1737">
                  <c:v>18219.198837798947</c:v>
                </c:pt>
                <c:pt idx="1738">
                  <c:v>13435.541193452284</c:v>
                </c:pt>
                <c:pt idx="1739">
                  <c:v>22090.95506555001</c:v>
                </c:pt>
                <c:pt idx="1740">
                  <c:v>16139.762465432414</c:v>
                </c:pt>
                <c:pt idx="1741">
                  <c:v>10721.089389273457</c:v>
                </c:pt>
                <c:pt idx="1742">
                  <c:v>20704.277755874111</c:v>
                </c:pt>
                <c:pt idx="1743">
                  <c:v>28604.599773453974</c:v>
                </c:pt>
                <c:pt idx="1744">
                  <c:v>20605.102266341146</c:v>
                </c:pt>
                <c:pt idx="1745">
                  <c:v>14883.435423326664</c:v>
                </c:pt>
                <c:pt idx="1746">
                  <c:v>25835.851032592913</c:v>
                </c:pt>
                <c:pt idx="1747">
                  <c:v>27423.66570182734</c:v>
                </c:pt>
                <c:pt idx="1748">
                  <c:v>18596.165062767901</c:v>
                </c:pt>
                <c:pt idx="1749">
                  <c:v>11011.28660432892</c:v>
                </c:pt>
                <c:pt idx="1750">
                  <c:v>39263.181549222558</c:v>
                </c:pt>
                <c:pt idx="1751">
                  <c:v>31887.433044743491</c:v>
                </c:pt>
                <c:pt idx="1752">
                  <c:v>10387.920163650902</c:v>
                </c:pt>
                <c:pt idx="1753">
                  <c:v>22723.384536668847</c:v>
                </c:pt>
                <c:pt idx="1754">
                  <c:v>36349.210355918513</c:v>
                </c:pt>
                <c:pt idx="1755">
                  <c:v>39341.509867063105</c:v>
                </c:pt>
                <c:pt idx="1756">
                  <c:v>24860.790081954125</c:v>
                </c:pt>
                <c:pt idx="1757">
                  <c:v>26591.78760667644</c:v>
                </c:pt>
                <c:pt idx="1758">
                  <c:v>14925.226889989861</c:v>
                </c:pt>
                <c:pt idx="1759">
                  <c:v>14280.483444124444</c:v>
                </c:pt>
                <c:pt idx="1760">
                  <c:v>23705.353711922904</c:v>
                </c:pt>
                <c:pt idx="1761">
                  <c:v>19643.264633029838</c:v>
                </c:pt>
                <c:pt idx="1762">
                  <c:v>17955.768542264232</c:v>
                </c:pt>
                <c:pt idx="1763">
                  <c:v>10891.9257526045</c:v>
                </c:pt>
                <c:pt idx="1764">
                  <c:v>14935.641812125554</c:v>
                </c:pt>
                <c:pt idx="1765">
                  <c:v>43166.271425227736</c:v>
                </c:pt>
                <c:pt idx="1766">
                  <c:v>27238.21906085726</c:v>
                </c:pt>
                <c:pt idx="1767">
                  <c:v>30753.101394343226</c:v>
                </c:pt>
                <c:pt idx="1768">
                  <c:v>27718.681910021081</c:v>
                </c:pt>
                <c:pt idx="1769">
                  <c:v>22388.959974810095</c:v>
                </c:pt>
                <c:pt idx="1770">
                  <c:v>16564.352084238173</c:v>
                </c:pt>
                <c:pt idx="1771">
                  <c:v>19738.110812442297</c:v>
                </c:pt>
                <c:pt idx="1772">
                  <c:v>14678.25426664014</c:v>
                </c:pt>
                <c:pt idx="1773">
                  <c:v>19303.544405910052</c:v>
                </c:pt>
                <c:pt idx="1774">
                  <c:v>18817.899254634587</c:v>
                </c:pt>
                <c:pt idx="1775">
                  <c:v>28035.485148927513</c:v>
                </c:pt>
                <c:pt idx="1776">
                  <c:v>16633.007904272203</c:v>
                </c:pt>
                <c:pt idx="1777">
                  <c:v>19356.567921534457</c:v>
                </c:pt>
                <c:pt idx="1778">
                  <c:v>21525.129630254134</c:v>
                </c:pt>
                <c:pt idx="1779">
                  <c:v>21896.060024615363</c:v>
                </c:pt>
                <c:pt idx="1780">
                  <c:v>12327.117154907595</c:v>
                </c:pt>
                <c:pt idx="1781">
                  <c:v>49756.538458498268</c:v>
                </c:pt>
                <c:pt idx="1782">
                  <c:v>18812.981469908755</c:v>
                </c:pt>
                <c:pt idx="1783">
                  <c:v>15345.576287932638</c:v>
                </c:pt>
                <c:pt idx="1784">
                  <c:v>16896.484633799366</c:v>
                </c:pt>
                <c:pt idx="1785">
                  <c:v>22709.129818403602</c:v>
                </c:pt>
                <c:pt idx="1786">
                  <c:v>24013.940683336674</c:v>
                </c:pt>
                <c:pt idx="1787">
                  <c:v>41872.475239843545</c:v>
                </c:pt>
                <c:pt idx="1788">
                  <c:v>11013.444297852959</c:v>
                </c:pt>
                <c:pt idx="1789">
                  <c:v>36283.075782046872</c:v>
                </c:pt>
                <c:pt idx="1790">
                  <c:v>20440.134130680104</c:v>
                </c:pt>
                <c:pt idx="1791">
                  <c:v>19231.350397880306</c:v>
                </c:pt>
                <c:pt idx="1792">
                  <c:v>34697.461084940362</c:v>
                </c:pt>
                <c:pt idx="1793">
                  <c:v>12321.49590383569</c:v>
                </c:pt>
                <c:pt idx="1794">
                  <c:v>13494.984459078845</c:v>
                </c:pt>
                <c:pt idx="1795">
                  <c:v>30136.461985240785</c:v>
                </c:pt>
                <c:pt idx="1796">
                  <c:v>27782.764853665696</c:v>
                </c:pt>
                <c:pt idx="1797">
                  <c:v>16919.56084531204</c:v>
                </c:pt>
                <c:pt idx="1798">
                  <c:v>16895.070906994526</c:v>
                </c:pt>
                <c:pt idx="1799">
                  <c:v>11789.480647871416</c:v>
                </c:pt>
                <c:pt idx="1800">
                  <c:v>28023.09469821968</c:v>
                </c:pt>
                <c:pt idx="1801">
                  <c:v>25579.790838147408</c:v>
                </c:pt>
                <c:pt idx="1802">
                  <c:v>11793.125354443475</c:v>
                </c:pt>
                <c:pt idx="1803">
                  <c:v>25662.425752450119</c:v>
                </c:pt>
                <c:pt idx="1804">
                  <c:v>35379.583020677645</c:v>
                </c:pt>
                <c:pt idx="1805">
                  <c:v>41973.291646014717</c:v>
                </c:pt>
                <c:pt idx="1806">
                  <c:v>16596.639499502668</c:v>
                </c:pt>
                <c:pt idx="1807">
                  <c:v>23774.138503901238</c:v>
                </c:pt>
                <c:pt idx="1808">
                  <c:v>20601.324484428005</c:v>
                </c:pt>
                <c:pt idx="1809">
                  <c:v>12409.653738063489</c:v>
                </c:pt>
                <c:pt idx="1810">
                  <c:v>10748.052732883662</c:v>
                </c:pt>
                <c:pt idx="1811">
                  <c:v>14137.807123098721</c:v>
                </c:pt>
                <c:pt idx="1812">
                  <c:v>42557.982387878277</c:v>
                </c:pt>
                <c:pt idx="1813">
                  <c:v>20332.847507832103</c:v>
                </c:pt>
                <c:pt idx="1814">
                  <c:v>10851.939566720697</c:v>
                </c:pt>
                <c:pt idx="1815">
                  <c:v>17948.171822185155</c:v>
                </c:pt>
                <c:pt idx="1816">
                  <c:v>21579.159811909274</c:v>
                </c:pt>
                <c:pt idx="1817">
                  <c:v>28502.411883687921</c:v>
                </c:pt>
                <c:pt idx="1818">
                  <c:v>20982.345480991105</c:v>
                </c:pt>
                <c:pt idx="1819">
                  <c:v>17204.87087808513</c:v>
                </c:pt>
                <c:pt idx="1820">
                  <c:v>11505.866626076689</c:v>
                </c:pt>
                <c:pt idx="1821">
                  <c:v>12611.614500845262</c:v>
                </c:pt>
                <c:pt idx="1822">
                  <c:v>21879.594253224728</c:v>
                </c:pt>
                <c:pt idx="1823">
                  <c:v>16535.225652821995</c:v>
                </c:pt>
                <c:pt idx="1824">
                  <c:v>16328.42395056748</c:v>
                </c:pt>
                <c:pt idx="1825">
                  <c:v>15464.938981880485</c:v>
                </c:pt>
                <c:pt idx="1826">
                  <c:v>18072.848493958656</c:v>
                </c:pt>
                <c:pt idx="1827">
                  <c:v>16143.028043925518</c:v>
                </c:pt>
                <c:pt idx="1828">
                  <c:v>40294.657447268641</c:v>
                </c:pt>
                <c:pt idx="1829">
                  <c:v>25305.044823212564</c:v>
                </c:pt>
                <c:pt idx="1830">
                  <c:v>40099.559416067008</c:v>
                </c:pt>
                <c:pt idx="1831">
                  <c:v>15018.27819496476</c:v>
                </c:pt>
                <c:pt idx="1832">
                  <c:v>19803.609917729773</c:v>
                </c:pt>
                <c:pt idx="1833">
                  <c:v>19228.554760938827</c:v>
                </c:pt>
                <c:pt idx="1834">
                  <c:v>21901.730742841541</c:v>
                </c:pt>
                <c:pt idx="1835">
                  <c:v>20123.356734828965</c:v>
                </c:pt>
                <c:pt idx="1836">
                  <c:v>14595.061723236906</c:v>
                </c:pt>
                <c:pt idx="1837">
                  <c:v>49909.15235402558</c:v>
                </c:pt>
                <c:pt idx="1838">
                  <c:v>18270.270576226241</c:v>
                </c:pt>
                <c:pt idx="1839">
                  <c:v>33730.002877274084</c:v>
                </c:pt>
                <c:pt idx="1840">
                  <c:v>17802.032316442812</c:v>
                </c:pt>
                <c:pt idx="1841">
                  <c:v>28307.015436237474</c:v>
                </c:pt>
                <c:pt idx="1842">
                  <c:v>17049.733515856577</c:v>
                </c:pt>
                <c:pt idx="1843">
                  <c:v>17595.991047880547</c:v>
                </c:pt>
                <c:pt idx="1844">
                  <c:v>26792.287512657964</c:v>
                </c:pt>
                <c:pt idx="1845">
                  <c:v>16371.753369727514</c:v>
                </c:pt>
                <c:pt idx="1846">
                  <c:v>15104.048594105867</c:v>
                </c:pt>
                <c:pt idx="1847">
                  <c:v>28896.401412580526</c:v>
                </c:pt>
                <c:pt idx="1848">
                  <c:v>11196.82521243394</c:v>
                </c:pt>
                <c:pt idx="1849">
                  <c:v>23056.70551754042</c:v>
                </c:pt>
                <c:pt idx="1850">
                  <c:v>18055.763840720658</c:v>
                </c:pt>
                <c:pt idx="1851">
                  <c:v>12842.30014397344</c:v>
                </c:pt>
                <c:pt idx="1852">
                  <c:v>14750.741173428565</c:v>
                </c:pt>
                <c:pt idx="1853">
                  <c:v>45021.080090974581</c:v>
                </c:pt>
                <c:pt idx="1854">
                  <c:v>30372.914005059341</c:v>
                </c:pt>
                <c:pt idx="1855">
                  <c:v>12538.430583755457</c:v>
                </c:pt>
                <c:pt idx="1856">
                  <c:v>20551.628336439979</c:v>
                </c:pt>
                <c:pt idx="1857">
                  <c:v>18096.709824286008</c:v>
                </c:pt>
                <c:pt idx="1858">
                  <c:v>19202.965667435998</c:v>
                </c:pt>
                <c:pt idx="1859">
                  <c:v>20198.414124265328</c:v>
                </c:pt>
                <c:pt idx="1860">
                  <c:v>17803.159910825088</c:v>
                </c:pt>
                <c:pt idx="1861">
                  <c:v>17143.112650421743</c:v>
                </c:pt>
                <c:pt idx="1862">
                  <c:v>25033.513173279294</c:v>
                </c:pt>
                <c:pt idx="1863">
                  <c:v>12128.34162383564</c:v>
                </c:pt>
                <c:pt idx="1864">
                  <c:v>23878.893395303639</c:v>
                </c:pt>
                <c:pt idx="1865">
                  <c:v>15897.836708705236</c:v>
                </c:pt>
                <c:pt idx="1866">
                  <c:v>32389.734020788284</c:v>
                </c:pt>
                <c:pt idx="1867">
                  <c:v>15925.252039390989</c:v>
                </c:pt>
                <c:pt idx="1868">
                  <c:v>26191.556901158219</c:v>
                </c:pt>
                <c:pt idx="1869">
                  <c:v>22000.88947061111</c:v>
                </c:pt>
                <c:pt idx="1870">
                  <c:v>15102.817417515704</c:v>
                </c:pt>
                <c:pt idx="1871">
                  <c:v>32877.019123301718</c:v>
                </c:pt>
                <c:pt idx="1872">
                  <c:v>25877.870117934872</c:v>
                </c:pt>
                <c:pt idx="1873">
                  <c:v>11970.328602538653</c:v>
                </c:pt>
                <c:pt idx="1874">
                  <c:v>28030.41073674411</c:v>
                </c:pt>
                <c:pt idx="1875">
                  <c:v>11915.555868337262</c:v>
                </c:pt>
                <c:pt idx="1876">
                  <c:v>23973.529733710482</c:v>
                </c:pt>
                <c:pt idx="1877">
                  <c:v>11976.886303942083</c:v>
                </c:pt>
                <c:pt idx="1878">
                  <c:v>23416.389405319056</c:v>
                </c:pt>
                <c:pt idx="1879">
                  <c:v>34374.415065172892</c:v>
                </c:pt>
                <c:pt idx="1880">
                  <c:v>17778.188220556418</c:v>
                </c:pt>
                <c:pt idx="1881">
                  <c:v>33688.680231469989</c:v>
                </c:pt>
                <c:pt idx="1882">
                  <c:v>23710.913338022801</c:v>
                </c:pt>
                <c:pt idx="1883">
                  <c:v>12181.306067454922</c:v>
                </c:pt>
                <c:pt idx="1884">
                  <c:v>18158.273482817873</c:v>
                </c:pt>
                <c:pt idx="1885">
                  <c:v>15117.169857260738</c:v>
                </c:pt>
                <c:pt idx="1886">
                  <c:v>10758.499408324416</c:v>
                </c:pt>
                <c:pt idx="1887">
                  <c:v>16799.576252146351</c:v>
                </c:pt>
                <c:pt idx="1888">
                  <c:v>12225.984184493262</c:v>
                </c:pt>
                <c:pt idx="1889">
                  <c:v>18344.873898431924</c:v>
                </c:pt>
                <c:pt idx="1890">
                  <c:v>29927.17100477581</c:v>
                </c:pt>
                <c:pt idx="1891">
                  <c:v>23739.215771759067</c:v>
                </c:pt>
                <c:pt idx="1892">
                  <c:v>37649.546908885495</c:v>
                </c:pt>
                <c:pt idx="1893">
                  <c:v>16458.385721381288</c:v>
                </c:pt>
                <c:pt idx="1894">
                  <c:v>27196.912710590899</c:v>
                </c:pt>
                <c:pt idx="1895">
                  <c:v>12430.517260495726</c:v>
                </c:pt>
                <c:pt idx="1896">
                  <c:v>20093.971229937073</c:v>
                </c:pt>
                <c:pt idx="1897">
                  <c:v>21305.930990565073</c:v>
                </c:pt>
                <c:pt idx="1898">
                  <c:v>13881.444727842132</c:v>
                </c:pt>
                <c:pt idx="1899">
                  <c:v>29058.382919840773</c:v>
                </c:pt>
                <c:pt idx="1900">
                  <c:v>26328.300341369453</c:v>
                </c:pt>
                <c:pt idx="1901">
                  <c:v>11400.334640378924</c:v>
                </c:pt>
                <c:pt idx="1902">
                  <c:v>26085.585146952297</c:v>
                </c:pt>
                <c:pt idx="1903">
                  <c:v>12232.348114347444</c:v>
                </c:pt>
                <c:pt idx="1904">
                  <c:v>20281.266349110254</c:v>
                </c:pt>
                <c:pt idx="1905">
                  <c:v>25717.287153015965</c:v>
                </c:pt>
                <c:pt idx="1906">
                  <c:v>17918.621040663467</c:v>
                </c:pt>
                <c:pt idx="1907">
                  <c:v>12623.343611047936</c:v>
                </c:pt>
                <c:pt idx="1908">
                  <c:v>26555.466493147651</c:v>
                </c:pt>
                <c:pt idx="1909">
                  <c:v>24205.536627620797</c:v>
                </c:pt>
                <c:pt idx="1910">
                  <c:v>42579.623184275224</c:v>
                </c:pt>
                <c:pt idx="1911">
                  <c:v>26199.464592795219</c:v>
                </c:pt>
                <c:pt idx="1912">
                  <c:v>13700.429965866193</c:v>
                </c:pt>
                <c:pt idx="1913">
                  <c:v>22104.064880178674</c:v>
                </c:pt>
                <c:pt idx="1914">
                  <c:v>30435.243692874148</c:v>
                </c:pt>
                <c:pt idx="1915">
                  <c:v>19356.214099594694</c:v>
                </c:pt>
                <c:pt idx="1916">
                  <c:v>25237.379853720478</c:v>
                </c:pt>
                <c:pt idx="1917">
                  <c:v>25052.550409867934</c:v>
                </c:pt>
                <c:pt idx="1918">
                  <c:v>16999.654176187152</c:v>
                </c:pt>
                <c:pt idx="1919">
                  <c:v>19916.298311241251</c:v>
                </c:pt>
                <c:pt idx="1920">
                  <c:v>16270.385536313383</c:v>
                </c:pt>
                <c:pt idx="1921">
                  <c:v>12844.030497515601</c:v>
                </c:pt>
                <c:pt idx="1922">
                  <c:v>25348.553211428713</c:v>
                </c:pt>
                <c:pt idx="1923">
                  <c:v>29305.614514338151</c:v>
                </c:pt>
                <c:pt idx="1924">
                  <c:v>15999.036772131027</c:v>
                </c:pt>
                <c:pt idx="1925">
                  <c:v>47823.218642247499</c:v>
                </c:pt>
                <c:pt idx="1926">
                  <c:v>11637.335137045009</c:v>
                </c:pt>
                <c:pt idx="1927">
                  <c:v>23275.516413176032</c:v>
                </c:pt>
                <c:pt idx="1928">
                  <c:v>44780.42010765642</c:v>
                </c:pt>
                <c:pt idx="1929">
                  <c:v>16137.3680198074</c:v>
                </c:pt>
                <c:pt idx="1930">
                  <c:v>15526.044433382565</c:v>
                </c:pt>
                <c:pt idx="1931">
                  <c:v>12615.376064230608</c:v>
                </c:pt>
                <c:pt idx="1932">
                  <c:v>31166.198931851064</c:v>
                </c:pt>
                <c:pt idx="1933">
                  <c:v>17418.800517307194</c:v>
                </c:pt>
                <c:pt idx="1934">
                  <c:v>10778.049424079527</c:v>
                </c:pt>
                <c:pt idx="1935">
                  <c:v>32561.340526573982</c:v>
                </c:pt>
                <c:pt idx="1936">
                  <c:v>15025.446237769966</c:v>
                </c:pt>
                <c:pt idx="1937">
                  <c:v>14218.634661572198</c:v>
                </c:pt>
                <c:pt idx="1938">
                  <c:v>28157.155064401566</c:v>
                </c:pt>
                <c:pt idx="1939">
                  <c:v>18415.758047569976</c:v>
                </c:pt>
                <c:pt idx="1940">
                  <c:v>13113.279825349318</c:v>
                </c:pt>
                <c:pt idx="1941">
                  <c:v>19201.824586921721</c:v>
                </c:pt>
                <c:pt idx="1942">
                  <c:v>35912.632890567125</c:v>
                </c:pt>
                <c:pt idx="1943">
                  <c:v>36208.893472930016</c:v>
                </c:pt>
                <c:pt idx="1944">
                  <c:v>15649.147971649913</c:v>
                </c:pt>
                <c:pt idx="1945">
                  <c:v>25680.114129322035</c:v>
                </c:pt>
                <c:pt idx="1946">
                  <c:v>23387.257270319067</c:v>
                </c:pt>
                <c:pt idx="1947">
                  <c:v>30569.66342693019</c:v>
                </c:pt>
                <c:pt idx="1948">
                  <c:v>15573.479506708938</c:v>
                </c:pt>
                <c:pt idx="1949">
                  <c:v>24847.27473296777</c:v>
                </c:pt>
                <c:pt idx="1950">
                  <c:v>17885.816422109594</c:v>
                </c:pt>
                <c:pt idx="1951">
                  <c:v>27860.190102886609</c:v>
                </c:pt>
                <c:pt idx="1952">
                  <c:v>14785.856333268375</c:v>
                </c:pt>
                <c:pt idx="1953">
                  <c:v>34786.831371038119</c:v>
                </c:pt>
                <c:pt idx="1954">
                  <c:v>33007.586141305888</c:v>
                </c:pt>
                <c:pt idx="1955">
                  <c:v>11721.975909148601</c:v>
                </c:pt>
                <c:pt idx="1956">
                  <c:v>42242.318219554909</c:v>
                </c:pt>
                <c:pt idx="1957">
                  <c:v>16917.591792641546</c:v>
                </c:pt>
                <c:pt idx="1958">
                  <c:v>30548.17048434812</c:v>
                </c:pt>
                <c:pt idx="1959">
                  <c:v>23390.199223603428</c:v>
                </c:pt>
                <c:pt idx="1960">
                  <c:v>10073.315991954012</c:v>
                </c:pt>
                <c:pt idx="1961">
                  <c:v>31821.665523597156</c:v>
                </c:pt>
                <c:pt idx="1962">
                  <c:v>14760.571169710149</c:v>
                </c:pt>
                <c:pt idx="1963">
                  <c:v>28198.528839757277</c:v>
                </c:pt>
                <c:pt idx="1964">
                  <c:v>11360.396590135282</c:v>
                </c:pt>
                <c:pt idx="1965">
                  <c:v>29580.845173287616</c:v>
                </c:pt>
                <c:pt idx="1966">
                  <c:v>47432.880301124263</c:v>
                </c:pt>
                <c:pt idx="1967">
                  <c:v>29713.492474461997</c:v>
                </c:pt>
                <c:pt idx="1968">
                  <c:v>17731.093421080699</c:v>
                </c:pt>
                <c:pt idx="1969">
                  <c:v>37109.326224725439</c:v>
                </c:pt>
                <c:pt idx="1970">
                  <c:v>16802.26814558457</c:v>
                </c:pt>
                <c:pt idx="1971">
                  <c:v>13576.139126677534</c:v>
                </c:pt>
                <c:pt idx="1972">
                  <c:v>11175.849931212575</c:v>
                </c:pt>
                <c:pt idx="1973">
                  <c:v>21910.8230740326</c:v>
                </c:pt>
                <c:pt idx="1974">
                  <c:v>22644.93816835371</c:v>
                </c:pt>
                <c:pt idx="1975">
                  <c:v>22537.439786484843</c:v>
                </c:pt>
                <c:pt idx="1976">
                  <c:v>15604.590414806595</c:v>
                </c:pt>
                <c:pt idx="1977">
                  <c:v>15905.373034211669</c:v>
                </c:pt>
                <c:pt idx="1978">
                  <c:v>27420.692047162698</c:v>
                </c:pt>
                <c:pt idx="1979">
                  <c:v>22812.060282081871</c:v>
                </c:pt>
                <c:pt idx="1980">
                  <c:v>25144.809675019387</c:v>
                </c:pt>
                <c:pt idx="1981">
                  <c:v>35012.17445840461</c:v>
                </c:pt>
                <c:pt idx="1982">
                  <c:v>18306.132806256403</c:v>
                </c:pt>
                <c:pt idx="1983">
                  <c:v>25205.466711104295</c:v>
                </c:pt>
                <c:pt idx="1984">
                  <c:v>20789.727023219497</c:v>
                </c:pt>
                <c:pt idx="1985">
                  <c:v>26852.862851380847</c:v>
                </c:pt>
                <c:pt idx="1986">
                  <c:v>20129.283660545581</c:v>
                </c:pt>
                <c:pt idx="1987">
                  <c:v>21403.472846147855</c:v>
                </c:pt>
                <c:pt idx="1988">
                  <c:v>18289.959893343701</c:v>
                </c:pt>
                <c:pt idx="1989">
                  <c:v>19537.817188844907</c:v>
                </c:pt>
                <c:pt idx="1990">
                  <c:v>16146.468233792004</c:v>
                </c:pt>
                <c:pt idx="1991">
                  <c:v>14810.323086721539</c:v>
                </c:pt>
                <c:pt idx="1992">
                  <c:v>31159.262338771005</c:v>
                </c:pt>
                <c:pt idx="1993">
                  <c:v>14283.455887210801</c:v>
                </c:pt>
                <c:pt idx="1994">
                  <c:v>28453.715881020922</c:v>
                </c:pt>
                <c:pt idx="1995">
                  <c:v>18656.689261227017</c:v>
                </c:pt>
                <c:pt idx="1996">
                  <c:v>21615.781360005836</c:v>
                </c:pt>
                <c:pt idx="1997">
                  <c:v>24805.540251049944</c:v>
                </c:pt>
                <c:pt idx="1998">
                  <c:v>19947.926085230923</c:v>
                </c:pt>
                <c:pt idx="1999">
                  <c:v>26806.017092236776</c:v>
                </c:pt>
                <c:pt idx="2000">
                  <c:v>18538.25879817643</c:v>
                </c:pt>
                <c:pt idx="2001">
                  <c:v>20789.080058417581</c:v>
                </c:pt>
                <c:pt idx="2002">
                  <c:v>24723.797706759575</c:v>
                </c:pt>
                <c:pt idx="2003">
                  <c:v>21624.317338434044</c:v>
                </c:pt>
                <c:pt idx="2004">
                  <c:v>28312.25062183609</c:v>
                </c:pt>
                <c:pt idx="2005">
                  <c:v>17238.506255142202</c:v>
                </c:pt>
                <c:pt idx="2006">
                  <c:v>18470.227339938803</c:v>
                </c:pt>
                <c:pt idx="2007">
                  <c:v>25024.294687440961</c:v>
                </c:pt>
                <c:pt idx="2008">
                  <c:v>15811.19736810016</c:v>
                </c:pt>
                <c:pt idx="2009">
                  <c:v>41644.31006430804</c:v>
                </c:pt>
                <c:pt idx="2010">
                  <c:v>19647.345741306606</c:v>
                </c:pt>
                <c:pt idx="2011">
                  <c:v>9863.354974943959</c:v>
                </c:pt>
                <c:pt idx="2012">
                  <c:v>13550.954869347708</c:v>
                </c:pt>
                <c:pt idx="2013">
                  <c:v>22357.719374220436</c:v>
                </c:pt>
                <c:pt idx="2014">
                  <c:v>24649.085120025917</c:v>
                </c:pt>
                <c:pt idx="2015">
                  <c:v>23951.142777654448</c:v>
                </c:pt>
                <c:pt idx="2016">
                  <c:v>41979.625044555425</c:v>
                </c:pt>
                <c:pt idx="2017">
                  <c:v>12134.820692317908</c:v>
                </c:pt>
                <c:pt idx="2018">
                  <c:v>23662.142932532628</c:v>
                </c:pt>
                <c:pt idx="2019">
                  <c:v>12178.178038282031</c:v>
                </c:pt>
                <c:pt idx="2020">
                  <c:v>30857.386358222459</c:v>
                </c:pt>
                <c:pt idx="2021">
                  <c:v>36135.288326060101</c:v>
                </c:pt>
                <c:pt idx="2022">
                  <c:v>28607.919554291682</c:v>
                </c:pt>
                <c:pt idx="2023">
                  <c:v>19139.225597585577</c:v>
                </c:pt>
                <c:pt idx="2024">
                  <c:v>36345.362628158837</c:v>
                </c:pt>
                <c:pt idx="2025">
                  <c:v>13431.564645506975</c:v>
                </c:pt>
                <c:pt idx="2026">
                  <c:v>35444.183347619452</c:v>
                </c:pt>
                <c:pt idx="2027">
                  <c:v>23263.473594992141</c:v>
                </c:pt>
                <c:pt idx="2028">
                  <c:v>12703.52837220129</c:v>
                </c:pt>
                <c:pt idx="2029">
                  <c:v>26962.521022081699</c:v>
                </c:pt>
                <c:pt idx="2030">
                  <c:v>26776.221137331657</c:v>
                </c:pt>
                <c:pt idx="2031">
                  <c:v>52112.188712249423</c:v>
                </c:pt>
                <c:pt idx="2032">
                  <c:v>20010.429034171739</c:v>
                </c:pt>
                <c:pt idx="2033">
                  <c:v>15555.13671223175</c:v>
                </c:pt>
                <c:pt idx="2034">
                  <c:v>20777.680921764728</c:v>
                </c:pt>
                <c:pt idx="2035">
                  <c:v>15779.740710279999</c:v>
                </c:pt>
                <c:pt idx="2036">
                  <c:v>41037.079073170062</c:v>
                </c:pt>
                <c:pt idx="2037">
                  <c:v>10916.511544946305</c:v>
                </c:pt>
                <c:pt idx="2038">
                  <c:v>20688.535652958188</c:v>
                </c:pt>
                <c:pt idx="2039">
                  <c:v>29562.43750334526</c:v>
                </c:pt>
                <c:pt idx="2040">
                  <c:v>36185.779827939878</c:v>
                </c:pt>
                <c:pt idx="2041">
                  <c:v>19797.018866080503</c:v>
                </c:pt>
                <c:pt idx="2042">
                  <c:v>11988.90006222392</c:v>
                </c:pt>
                <c:pt idx="2043">
                  <c:v>19004.162509886988</c:v>
                </c:pt>
                <c:pt idx="2044">
                  <c:v>19259.60714507573</c:v>
                </c:pt>
                <c:pt idx="2045">
                  <c:v>17156.990408378762</c:v>
                </c:pt>
                <c:pt idx="2046">
                  <c:v>20024.547397191232</c:v>
                </c:pt>
                <c:pt idx="2047">
                  <c:v>35359.747042723066</c:v>
                </c:pt>
                <c:pt idx="2048">
                  <c:v>13313.835274402918</c:v>
                </c:pt>
                <c:pt idx="2049">
                  <c:v>27949.59378747379</c:v>
                </c:pt>
                <c:pt idx="2050">
                  <c:v>14730.985189655785</c:v>
                </c:pt>
                <c:pt idx="2051">
                  <c:v>16453.088585400132</c:v>
                </c:pt>
                <c:pt idx="2052">
                  <c:v>16032.995700413367</c:v>
                </c:pt>
                <c:pt idx="2053">
                  <c:v>17540.379662507414</c:v>
                </c:pt>
                <c:pt idx="2054">
                  <c:v>22811.652921665489</c:v>
                </c:pt>
                <c:pt idx="2055">
                  <c:v>19737.365373240369</c:v>
                </c:pt>
                <c:pt idx="2056">
                  <c:v>25455.500995239316</c:v>
                </c:pt>
                <c:pt idx="2057">
                  <c:v>13439.090992665819</c:v>
                </c:pt>
                <c:pt idx="2058">
                  <c:v>13731.509984009537</c:v>
                </c:pt>
                <c:pt idx="2059">
                  <c:v>19907.772082032458</c:v>
                </c:pt>
                <c:pt idx="2060">
                  <c:v>12335.287747935212</c:v>
                </c:pt>
                <c:pt idx="2061">
                  <c:v>11455.288695139903</c:v>
                </c:pt>
                <c:pt idx="2062">
                  <c:v>22075.815423581444</c:v>
                </c:pt>
                <c:pt idx="2063">
                  <c:v>17966.372980403365</c:v>
                </c:pt>
                <c:pt idx="2064">
                  <c:v>23238.725400860392</c:v>
                </c:pt>
                <c:pt idx="2065">
                  <c:v>33390.483641703817</c:v>
                </c:pt>
                <c:pt idx="2066">
                  <c:v>18114.006280674505</c:v>
                </c:pt>
                <c:pt idx="2067">
                  <c:v>20764.27939427974</c:v>
                </c:pt>
                <c:pt idx="2068">
                  <c:v>27028.210551637017</c:v>
                </c:pt>
                <c:pt idx="2069">
                  <c:v>28161.204124116659</c:v>
                </c:pt>
                <c:pt idx="2070">
                  <c:v>24046.158916637731</c:v>
                </c:pt>
                <c:pt idx="2071">
                  <c:v>18417.313636419382</c:v>
                </c:pt>
                <c:pt idx="2072">
                  <c:v>13449.387427797794</c:v>
                </c:pt>
                <c:pt idx="2073">
                  <c:v>11852.897496897696</c:v>
                </c:pt>
                <c:pt idx="2074">
                  <c:v>21253.526799200394</c:v>
                </c:pt>
                <c:pt idx="2075">
                  <c:v>14424.349386782153</c:v>
                </c:pt>
                <c:pt idx="2076">
                  <c:v>12186.083148252977</c:v>
                </c:pt>
                <c:pt idx="2077">
                  <c:v>15054.967528411533</c:v>
                </c:pt>
                <c:pt idx="2078">
                  <c:v>11845.124774948737</c:v>
                </c:pt>
                <c:pt idx="2079">
                  <c:v>22723.575602373559</c:v>
                </c:pt>
                <c:pt idx="2080">
                  <c:v>26633.372103990783</c:v>
                </c:pt>
                <c:pt idx="2081">
                  <c:v>14076.417314626779</c:v>
                </c:pt>
                <c:pt idx="2082">
                  <c:v>16089.277213550122</c:v>
                </c:pt>
                <c:pt idx="2083">
                  <c:v>15597.043218619639</c:v>
                </c:pt>
                <c:pt idx="2084">
                  <c:v>13074.551860269625</c:v>
                </c:pt>
                <c:pt idx="2085">
                  <c:v>28208.871667215193</c:v>
                </c:pt>
                <c:pt idx="2086">
                  <c:v>12089.298831703692</c:v>
                </c:pt>
                <c:pt idx="2087">
                  <c:v>17381.392295122041</c:v>
                </c:pt>
                <c:pt idx="2088">
                  <c:v>16126.84493292936</c:v>
                </c:pt>
                <c:pt idx="2089">
                  <c:v>18168.331603403487</c:v>
                </c:pt>
                <c:pt idx="2090">
                  <c:v>15344.951253627036</c:v>
                </c:pt>
                <c:pt idx="2091">
                  <c:v>16128.651418434934</c:v>
                </c:pt>
                <c:pt idx="2092">
                  <c:v>58012.36855515054</c:v>
                </c:pt>
                <c:pt idx="2093">
                  <c:v>22435.989060069776</c:v>
                </c:pt>
                <c:pt idx="2094">
                  <c:v>31148.834530568722</c:v>
                </c:pt>
                <c:pt idx="2095">
                  <c:v>42270.579316085103</c:v>
                </c:pt>
                <c:pt idx="2096">
                  <c:v>13649.60639338623</c:v>
                </c:pt>
                <c:pt idx="2097">
                  <c:v>10599.954424807005</c:v>
                </c:pt>
                <c:pt idx="2098">
                  <c:v>18275.848218146763</c:v>
                </c:pt>
                <c:pt idx="2099">
                  <c:v>18238.153959288928</c:v>
                </c:pt>
                <c:pt idx="2100">
                  <c:v>13494.44644570395</c:v>
                </c:pt>
                <c:pt idx="2101">
                  <c:v>10591.832431317631</c:v>
                </c:pt>
                <c:pt idx="2102">
                  <c:v>29168.58217816391</c:v>
                </c:pt>
                <c:pt idx="2103">
                  <c:v>32492.560186143739</c:v>
                </c:pt>
                <c:pt idx="2104">
                  <c:v>11014.335245643369</c:v>
                </c:pt>
                <c:pt idx="2105">
                  <c:v>16696.530170421192</c:v>
                </c:pt>
                <c:pt idx="2106">
                  <c:v>15981.775730141042</c:v>
                </c:pt>
                <c:pt idx="2107">
                  <c:v>15193.355381085428</c:v>
                </c:pt>
                <c:pt idx="2108">
                  <c:v>12398.470337374358</c:v>
                </c:pt>
                <c:pt idx="2109">
                  <c:v>19970.187703938242</c:v>
                </c:pt>
                <c:pt idx="2110">
                  <c:v>23965.065141690826</c:v>
                </c:pt>
                <c:pt idx="2111">
                  <c:v>33353.08682722212</c:v>
                </c:pt>
                <c:pt idx="2112">
                  <c:v>9183.1563570521812</c:v>
                </c:pt>
                <c:pt idx="2113">
                  <c:v>28275.243459473226</c:v>
                </c:pt>
                <c:pt idx="2114">
                  <c:v>23768.141286866605</c:v>
                </c:pt>
                <c:pt idx="2115">
                  <c:v>21489.591830143811</c:v>
                </c:pt>
                <c:pt idx="2116">
                  <c:v>15393.410732693899</c:v>
                </c:pt>
                <c:pt idx="2117">
                  <c:v>36118.444261932462</c:v>
                </c:pt>
                <c:pt idx="2118">
                  <c:v>16849.61866869979</c:v>
                </c:pt>
                <c:pt idx="2119">
                  <c:v>18988.176208969788</c:v>
                </c:pt>
                <c:pt idx="2120">
                  <c:v>18814.495399422969</c:v>
                </c:pt>
                <c:pt idx="2121">
                  <c:v>24637.869757307188</c:v>
                </c:pt>
                <c:pt idx="2122">
                  <c:v>21351.181982473987</c:v>
                </c:pt>
                <c:pt idx="2123">
                  <c:v>15900.357763284426</c:v>
                </c:pt>
                <c:pt idx="2124">
                  <c:v>22071.038802171497</c:v>
                </c:pt>
                <c:pt idx="2125">
                  <c:v>11054.611542348188</c:v>
                </c:pt>
                <c:pt idx="2126">
                  <c:v>26523.269903092427</c:v>
                </c:pt>
                <c:pt idx="2127">
                  <c:v>44089.911662879567</c:v>
                </c:pt>
                <c:pt idx="2128">
                  <c:v>28817.647963190233</c:v>
                </c:pt>
                <c:pt idx="2129">
                  <c:v>18804.92994369557</c:v>
                </c:pt>
                <c:pt idx="2130">
                  <c:v>19281.53585916974</c:v>
                </c:pt>
                <c:pt idx="2131">
                  <c:v>38713.526960316456</c:v>
                </c:pt>
                <c:pt idx="2132">
                  <c:v>12361.370515402459</c:v>
                </c:pt>
                <c:pt idx="2133">
                  <c:v>21557.525511455387</c:v>
                </c:pt>
                <c:pt idx="2134">
                  <c:v>15331.228335363034</c:v>
                </c:pt>
                <c:pt idx="2135">
                  <c:v>17586.62964637141</c:v>
                </c:pt>
                <c:pt idx="2136">
                  <c:v>13661.931476872584</c:v>
                </c:pt>
                <c:pt idx="2137">
                  <c:v>12162.558836661614</c:v>
                </c:pt>
                <c:pt idx="2138">
                  <c:v>22405.039865915027</c:v>
                </c:pt>
                <c:pt idx="2139">
                  <c:v>16050.172159948754</c:v>
                </c:pt>
                <c:pt idx="2140">
                  <c:v>28163.601271275274</c:v>
                </c:pt>
                <c:pt idx="2141">
                  <c:v>12577.521602952782</c:v>
                </c:pt>
                <c:pt idx="2142">
                  <c:v>15304.346495032398</c:v>
                </c:pt>
                <c:pt idx="2143">
                  <c:v>25667.724647399788</c:v>
                </c:pt>
                <c:pt idx="2144">
                  <c:v>9966.1233147325729</c:v>
                </c:pt>
                <c:pt idx="2145">
                  <c:v>18861.800647262131</c:v>
                </c:pt>
                <c:pt idx="2146">
                  <c:v>19601.213097947686</c:v>
                </c:pt>
                <c:pt idx="2147">
                  <c:v>18274.957429344486</c:v>
                </c:pt>
                <c:pt idx="2148">
                  <c:v>23406.931012551631</c:v>
                </c:pt>
                <c:pt idx="2149">
                  <c:v>13072.603202454313</c:v>
                </c:pt>
                <c:pt idx="2150">
                  <c:v>30639.377698598622</c:v>
                </c:pt>
                <c:pt idx="2151">
                  <c:v>26606.173082582725</c:v>
                </c:pt>
                <c:pt idx="2152">
                  <c:v>23519.020672951112</c:v>
                </c:pt>
                <c:pt idx="2153">
                  <c:v>36784.495272333697</c:v>
                </c:pt>
                <c:pt idx="2154">
                  <c:v>16332.249005933943</c:v>
                </c:pt>
                <c:pt idx="2155">
                  <c:v>24419.027578369176</c:v>
                </c:pt>
                <c:pt idx="2156">
                  <c:v>13610.271193963108</c:v>
                </c:pt>
                <c:pt idx="2157">
                  <c:v>20763.231364697356</c:v>
                </c:pt>
                <c:pt idx="2158">
                  <c:v>15027.370766384665</c:v>
                </c:pt>
                <c:pt idx="2159">
                  <c:v>27963.279633700433</c:v>
                </c:pt>
                <c:pt idx="2160">
                  <c:v>30502.144585543043</c:v>
                </c:pt>
                <c:pt idx="2161">
                  <c:v>20186.423183517138</c:v>
                </c:pt>
                <c:pt idx="2162">
                  <c:v>31114.851524007514</c:v>
                </c:pt>
                <c:pt idx="2163">
                  <c:v>9527.4832097730978</c:v>
                </c:pt>
                <c:pt idx="2164">
                  <c:v>13112.777076027767</c:v>
                </c:pt>
                <c:pt idx="2165">
                  <c:v>16652.649420059777</c:v>
                </c:pt>
                <c:pt idx="2166">
                  <c:v>38589.358621745298</c:v>
                </c:pt>
                <c:pt idx="2167">
                  <c:v>20559.148800743245</c:v>
                </c:pt>
                <c:pt idx="2168">
                  <c:v>22103.463626349821</c:v>
                </c:pt>
                <c:pt idx="2169">
                  <c:v>32588.920032708575</c:v>
                </c:pt>
                <c:pt idx="2170">
                  <c:v>14916.183555176658</c:v>
                </c:pt>
                <c:pt idx="2171">
                  <c:v>25555.702858631445</c:v>
                </c:pt>
                <c:pt idx="2172">
                  <c:v>23206.31591227977</c:v>
                </c:pt>
                <c:pt idx="2173">
                  <c:v>25891.746051201018</c:v>
                </c:pt>
                <c:pt idx="2174">
                  <c:v>21088.756783844081</c:v>
                </c:pt>
                <c:pt idx="2175">
                  <c:v>13889.129064596977</c:v>
                </c:pt>
                <c:pt idx="2176">
                  <c:v>20037.532854057168</c:v>
                </c:pt>
                <c:pt idx="2177">
                  <c:v>18124.40763752806</c:v>
                </c:pt>
                <c:pt idx="2178">
                  <c:v>14158.813554064642</c:v>
                </c:pt>
                <c:pt idx="2179">
                  <c:v>16619.22553213621</c:v>
                </c:pt>
                <c:pt idx="2180">
                  <c:v>14959.060168886155</c:v>
                </c:pt>
                <c:pt idx="2181">
                  <c:v>19421.843262624901</c:v>
                </c:pt>
                <c:pt idx="2182">
                  <c:v>19482.964905497618</c:v>
                </c:pt>
                <c:pt idx="2183">
                  <c:v>13371.987843366083</c:v>
                </c:pt>
                <c:pt idx="2184">
                  <c:v>33664.340493332551</c:v>
                </c:pt>
                <c:pt idx="2185">
                  <c:v>43624.429712091922</c:v>
                </c:pt>
                <c:pt idx="2186">
                  <c:v>23147.058069592535</c:v>
                </c:pt>
                <c:pt idx="2187">
                  <c:v>12191.338252513138</c:v>
                </c:pt>
                <c:pt idx="2188">
                  <c:v>12586.7085489733</c:v>
                </c:pt>
                <c:pt idx="2189">
                  <c:v>12421.232607105549</c:v>
                </c:pt>
                <c:pt idx="2190">
                  <c:v>17878.209656028692</c:v>
                </c:pt>
                <c:pt idx="2191">
                  <c:v>31139.259973104654</c:v>
                </c:pt>
                <c:pt idx="2192">
                  <c:v>21886.010153342904</c:v>
                </c:pt>
                <c:pt idx="2193">
                  <c:v>15169.923865516639</c:v>
                </c:pt>
                <c:pt idx="2194">
                  <c:v>22748.288148353698</c:v>
                </c:pt>
                <c:pt idx="2195">
                  <c:v>20499.290219382019</c:v>
                </c:pt>
                <c:pt idx="2196">
                  <c:v>24507.530519155185</c:v>
                </c:pt>
                <c:pt idx="2197">
                  <c:v>26136.390857921637</c:v>
                </c:pt>
                <c:pt idx="2198">
                  <c:v>23453.40790458841</c:v>
                </c:pt>
                <c:pt idx="2199">
                  <c:v>25569.45036521065</c:v>
                </c:pt>
                <c:pt idx="2200">
                  <c:v>34936.936735551746</c:v>
                </c:pt>
                <c:pt idx="2201">
                  <c:v>11857.485570306457</c:v>
                </c:pt>
                <c:pt idx="2202">
                  <c:v>15934.260925262375</c:v>
                </c:pt>
                <c:pt idx="2203">
                  <c:v>10182.372863443972</c:v>
                </c:pt>
                <c:pt idx="2204">
                  <c:v>28503.681587299241</c:v>
                </c:pt>
                <c:pt idx="2205">
                  <c:v>17816.083183245246</c:v>
                </c:pt>
                <c:pt idx="2206">
                  <c:v>15235.318340839918</c:v>
                </c:pt>
                <c:pt idx="2207">
                  <c:v>18857.853468392881</c:v>
                </c:pt>
                <c:pt idx="2208">
                  <c:v>11029.725089704587</c:v>
                </c:pt>
                <c:pt idx="2209">
                  <c:v>16454.840555946452</c:v>
                </c:pt>
                <c:pt idx="2210">
                  <c:v>17443.975534016859</c:v>
                </c:pt>
                <c:pt idx="2211">
                  <c:v>25818.644423217458</c:v>
                </c:pt>
                <c:pt idx="2212">
                  <c:v>41985.759494683705</c:v>
                </c:pt>
                <c:pt idx="2213">
                  <c:v>31252.451523686843</c:v>
                </c:pt>
                <c:pt idx="2214">
                  <c:v>25081.443913758532</c:v>
                </c:pt>
                <c:pt idx="2215">
                  <c:v>18222.584694715744</c:v>
                </c:pt>
                <c:pt idx="2216">
                  <c:v>18822.289441210523</c:v>
                </c:pt>
                <c:pt idx="2217">
                  <c:v>12419.208844402492</c:v>
                </c:pt>
                <c:pt idx="2218">
                  <c:v>16146.32676465113</c:v>
                </c:pt>
                <c:pt idx="2219">
                  <c:v>12648.608309876565</c:v>
                </c:pt>
                <c:pt idx="2220">
                  <c:v>20795.22207625263</c:v>
                </c:pt>
                <c:pt idx="2221">
                  <c:v>14045.002564442215</c:v>
                </c:pt>
                <c:pt idx="2222">
                  <c:v>23275.23374693629</c:v>
                </c:pt>
                <c:pt idx="2223">
                  <c:v>13076.077695012464</c:v>
                </c:pt>
                <c:pt idx="2224">
                  <c:v>22087.573974623218</c:v>
                </c:pt>
                <c:pt idx="2225">
                  <c:v>15972.631329776339</c:v>
                </c:pt>
                <c:pt idx="2226">
                  <c:v>15450.767456075615</c:v>
                </c:pt>
                <c:pt idx="2227">
                  <c:v>11775.115361128423</c:v>
                </c:pt>
                <c:pt idx="2228">
                  <c:v>23727.441287881935</c:v>
                </c:pt>
                <c:pt idx="2229">
                  <c:v>39441.857388226585</c:v>
                </c:pt>
                <c:pt idx="2230">
                  <c:v>19628.628633955883</c:v>
                </c:pt>
                <c:pt idx="2231">
                  <c:v>35518.969354207111</c:v>
                </c:pt>
                <c:pt idx="2232">
                  <c:v>24916.882263637326</c:v>
                </c:pt>
                <c:pt idx="2233">
                  <c:v>14233.677536759067</c:v>
                </c:pt>
                <c:pt idx="2234">
                  <c:v>24527.792941148826</c:v>
                </c:pt>
                <c:pt idx="2235">
                  <c:v>35523.561802231503</c:v>
                </c:pt>
                <c:pt idx="2236">
                  <c:v>21973.186907846477</c:v>
                </c:pt>
                <c:pt idx="2237">
                  <c:v>28703.13972969518</c:v>
                </c:pt>
                <c:pt idx="2238">
                  <c:v>31323.48292098286</c:v>
                </c:pt>
                <c:pt idx="2239">
                  <c:v>23786.751507774658</c:v>
                </c:pt>
                <c:pt idx="2240">
                  <c:v>21745.611297525033</c:v>
                </c:pt>
                <c:pt idx="2241">
                  <c:v>23783.242863232699</c:v>
                </c:pt>
                <c:pt idx="2242">
                  <c:v>14627.990403241725</c:v>
                </c:pt>
                <c:pt idx="2243">
                  <c:v>25032.967732795722</c:v>
                </c:pt>
                <c:pt idx="2244">
                  <c:v>33159.092649057755</c:v>
                </c:pt>
                <c:pt idx="2245">
                  <c:v>17837.414903118908</c:v>
                </c:pt>
                <c:pt idx="2246">
                  <c:v>28001.542128143319</c:v>
                </c:pt>
                <c:pt idx="2247">
                  <c:v>14368.339729172496</c:v>
                </c:pt>
                <c:pt idx="2248">
                  <c:v>19054.311261226052</c:v>
                </c:pt>
                <c:pt idx="2249">
                  <c:v>27829.903068313637</c:v>
                </c:pt>
                <c:pt idx="2250">
                  <c:v>19175.405316480334</c:v>
                </c:pt>
                <c:pt idx="2251">
                  <c:v>12746.04067804288</c:v>
                </c:pt>
                <c:pt idx="2252">
                  <c:v>23467.667157917964</c:v>
                </c:pt>
                <c:pt idx="2253">
                  <c:v>17368.961835924059</c:v>
                </c:pt>
                <c:pt idx="2254">
                  <c:v>11383.477750805248</c:v>
                </c:pt>
                <c:pt idx="2255">
                  <c:v>36843.911401245168</c:v>
                </c:pt>
                <c:pt idx="2256">
                  <c:v>27854.020490172512</c:v>
                </c:pt>
                <c:pt idx="2257">
                  <c:v>18968.099126165278</c:v>
                </c:pt>
                <c:pt idx="2258">
                  <c:v>27153.714907737649</c:v>
                </c:pt>
                <c:pt idx="2259">
                  <c:v>22566.936790582007</c:v>
                </c:pt>
                <c:pt idx="2260">
                  <c:v>15432.7326625973</c:v>
                </c:pt>
                <c:pt idx="2261">
                  <c:v>18262.293282197894</c:v>
                </c:pt>
                <c:pt idx="2262">
                  <c:v>11801.162508678737</c:v>
                </c:pt>
                <c:pt idx="2263">
                  <c:v>27846.317870285093</c:v>
                </c:pt>
                <c:pt idx="2264">
                  <c:v>23848.552462736949</c:v>
                </c:pt>
                <c:pt idx="2265">
                  <c:v>20562.440860728864</c:v>
                </c:pt>
                <c:pt idx="2266">
                  <c:v>16281.403300332979</c:v>
                </c:pt>
                <c:pt idx="2267">
                  <c:v>29222.001223384734</c:v>
                </c:pt>
                <c:pt idx="2268">
                  <c:v>19171.080591140289</c:v>
                </c:pt>
                <c:pt idx="2269">
                  <c:v>19437.536467923841</c:v>
                </c:pt>
                <c:pt idx="2270">
                  <c:v>20001.979784460087</c:v>
                </c:pt>
                <c:pt idx="2271">
                  <c:v>13264.850577368961</c:v>
                </c:pt>
                <c:pt idx="2272">
                  <c:v>12693.169317822527</c:v>
                </c:pt>
                <c:pt idx="2273">
                  <c:v>31223.181131073292</c:v>
                </c:pt>
                <c:pt idx="2274">
                  <c:v>16149.826404894196</c:v>
                </c:pt>
                <c:pt idx="2275">
                  <c:v>12738.041230952798</c:v>
                </c:pt>
                <c:pt idx="2276">
                  <c:v>23425.247867694241</c:v>
                </c:pt>
                <c:pt idx="2277">
                  <c:v>22737.906287987007</c:v>
                </c:pt>
                <c:pt idx="2278">
                  <c:v>25305.782253090889</c:v>
                </c:pt>
                <c:pt idx="2279">
                  <c:v>34671.510633460108</c:v>
                </c:pt>
                <c:pt idx="2280">
                  <c:v>28720.93777626695</c:v>
                </c:pt>
                <c:pt idx="2281">
                  <c:v>20783.097649496009</c:v>
                </c:pt>
                <c:pt idx="2282">
                  <c:v>19554.173933678732</c:v>
                </c:pt>
                <c:pt idx="2283">
                  <c:v>39287.485057449769</c:v>
                </c:pt>
                <c:pt idx="2284">
                  <c:v>11110.99864357781</c:v>
                </c:pt>
                <c:pt idx="2285">
                  <c:v>18404.834247575862</c:v>
                </c:pt>
                <c:pt idx="2286">
                  <c:v>33559.692654500373</c:v>
                </c:pt>
                <c:pt idx="2287">
                  <c:v>13565.80329995857</c:v>
                </c:pt>
                <c:pt idx="2288">
                  <c:v>17656.342745744794</c:v>
                </c:pt>
                <c:pt idx="2289">
                  <c:v>16979.189355620892</c:v>
                </c:pt>
                <c:pt idx="2290">
                  <c:v>18798.630838781104</c:v>
                </c:pt>
                <c:pt idx="2291">
                  <c:v>32157.083624806022</c:v>
                </c:pt>
                <c:pt idx="2292">
                  <c:v>24325.00918481551</c:v>
                </c:pt>
                <c:pt idx="2293">
                  <c:v>9118.1096597962951</c:v>
                </c:pt>
                <c:pt idx="2294">
                  <c:v>9732.3848452382063</c:v>
                </c:pt>
                <c:pt idx="2295">
                  <c:v>11883.849263883423</c:v>
                </c:pt>
                <c:pt idx="2296">
                  <c:v>15877.502271793446</c:v>
                </c:pt>
                <c:pt idx="2297">
                  <c:v>21376.853527723</c:v>
                </c:pt>
                <c:pt idx="2298">
                  <c:v>10894.657265634556</c:v>
                </c:pt>
                <c:pt idx="2299">
                  <c:v>42972.33944861497</c:v>
                </c:pt>
                <c:pt idx="2300">
                  <c:v>20598.019219760026</c:v>
                </c:pt>
                <c:pt idx="2301">
                  <c:v>24192.418452345384</c:v>
                </c:pt>
                <c:pt idx="2302">
                  <c:v>11011.10646928698</c:v>
                </c:pt>
                <c:pt idx="2303">
                  <c:v>16750.807682420291</c:v>
                </c:pt>
                <c:pt idx="2304">
                  <c:v>27958.42954028436</c:v>
                </c:pt>
                <c:pt idx="2305">
                  <c:v>25958.833679299565</c:v>
                </c:pt>
                <c:pt idx="2306">
                  <c:v>20633.066655982795</c:v>
                </c:pt>
                <c:pt idx="2307">
                  <c:v>14889.335120850297</c:v>
                </c:pt>
                <c:pt idx="2308">
                  <c:v>13721.552667574031</c:v>
                </c:pt>
                <c:pt idx="2309">
                  <c:v>27658.391654058301</c:v>
                </c:pt>
                <c:pt idx="2310">
                  <c:v>14739.363132232629</c:v>
                </c:pt>
                <c:pt idx="2311">
                  <c:v>17909.243315286942</c:v>
                </c:pt>
                <c:pt idx="2312">
                  <c:v>17255.136761532616</c:v>
                </c:pt>
                <c:pt idx="2313">
                  <c:v>11830.371956421739</c:v>
                </c:pt>
                <c:pt idx="2314">
                  <c:v>24921.995309468086</c:v>
                </c:pt>
                <c:pt idx="2315">
                  <c:v>28254.829859057169</c:v>
                </c:pt>
                <c:pt idx="2316">
                  <c:v>17191.398869052951</c:v>
                </c:pt>
                <c:pt idx="2317">
                  <c:v>20659.889961828292</c:v>
                </c:pt>
                <c:pt idx="2318">
                  <c:v>16446.061069869604</c:v>
                </c:pt>
                <c:pt idx="2319">
                  <c:v>12254.954814861989</c:v>
                </c:pt>
                <c:pt idx="2320">
                  <c:v>15993.194264291198</c:v>
                </c:pt>
                <c:pt idx="2321">
                  <c:v>19108.100734550088</c:v>
                </c:pt>
                <c:pt idx="2322">
                  <c:v>17950.981627060533</c:v>
                </c:pt>
                <c:pt idx="2323">
                  <c:v>26908.875445041267</c:v>
                </c:pt>
                <c:pt idx="2324">
                  <c:v>33142.150091977659</c:v>
                </c:pt>
                <c:pt idx="2325">
                  <c:v>22363.569106394629</c:v>
                </c:pt>
                <c:pt idx="2326">
                  <c:v>20206.77700348603</c:v>
                </c:pt>
                <c:pt idx="2327">
                  <c:v>29479.41217722659</c:v>
                </c:pt>
                <c:pt idx="2328">
                  <c:v>15495.242907335365</c:v>
                </c:pt>
                <c:pt idx="2329">
                  <c:v>15303.158370987281</c:v>
                </c:pt>
                <c:pt idx="2330">
                  <c:v>39726.068126031125</c:v>
                </c:pt>
                <c:pt idx="2331">
                  <c:v>34526.149400284325</c:v>
                </c:pt>
                <c:pt idx="2332">
                  <c:v>21571.568435334142</c:v>
                </c:pt>
                <c:pt idx="2333">
                  <c:v>32794.391377614971</c:v>
                </c:pt>
                <c:pt idx="2334">
                  <c:v>13093.9827037334</c:v>
                </c:pt>
                <c:pt idx="2335">
                  <c:v>18393.473466214717</c:v>
                </c:pt>
                <c:pt idx="2336">
                  <c:v>25016.645776462974</c:v>
                </c:pt>
                <c:pt idx="2337">
                  <c:v>16116.137020637945</c:v>
                </c:pt>
                <c:pt idx="2338">
                  <c:v>20252.572284809168</c:v>
                </c:pt>
                <c:pt idx="2339">
                  <c:v>14275.258117505164</c:v>
                </c:pt>
                <c:pt idx="2340">
                  <c:v>18021.875521069149</c:v>
                </c:pt>
                <c:pt idx="2341">
                  <c:v>25633.67031201264</c:v>
                </c:pt>
                <c:pt idx="2342">
                  <c:v>12623.688172604623</c:v>
                </c:pt>
                <c:pt idx="2343">
                  <c:v>28690.434167625466</c:v>
                </c:pt>
                <c:pt idx="2344">
                  <c:v>14867.27332971179</c:v>
                </c:pt>
                <c:pt idx="2345">
                  <c:v>14488.600891787892</c:v>
                </c:pt>
                <c:pt idx="2346">
                  <c:v>28020.226113490764</c:v>
                </c:pt>
                <c:pt idx="2347">
                  <c:v>13972.224169414205</c:v>
                </c:pt>
                <c:pt idx="2348">
                  <c:v>23706.664585884126</c:v>
                </c:pt>
                <c:pt idx="2349">
                  <c:v>12931.71440695224</c:v>
                </c:pt>
                <c:pt idx="2350">
                  <c:v>17604.056890959477</c:v>
                </c:pt>
                <c:pt idx="2351">
                  <c:v>35332.05647902019</c:v>
                </c:pt>
                <c:pt idx="2352">
                  <c:v>31014.755885989834</c:v>
                </c:pt>
                <c:pt idx="2353">
                  <c:v>11657.754472713708</c:v>
                </c:pt>
                <c:pt idx="2354">
                  <c:v>27250.887913632141</c:v>
                </c:pt>
                <c:pt idx="2355">
                  <c:v>17834.698232976803</c:v>
                </c:pt>
                <c:pt idx="2356">
                  <c:v>17269.163910154832</c:v>
                </c:pt>
                <c:pt idx="2357">
                  <c:v>14756.245430283921</c:v>
                </c:pt>
                <c:pt idx="2358">
                  <c:v>36191.956955501177</c:v>
                </c:pt>
                <c:pt idx="2359">
                  <c:v>11578.12646134165</c:v>
                </c:pt>
                <c:pt idx="2360">
                  <c:v>24384.851633006725</c:v>
                </c:pt>
                <c:pt idx="2361">
                  <c:v>27680.598814292433</c:v>
                </c:pt>
                <c:pt idx="2362">
                  <c:v>23605.063573229359</c:v>
                </c:pt>
                <c:pt idx="2363">
                  <c:v>20579.293398660931</c:v>
                </c:pt>
                <c:pt idx="2364">
                  <c:v>42581.090472823147</c:v>
                </c:pt>
                <c:pt idx="2365">
                  <c:v>25023.662700135432</c:v>
                </c:pt>
                <c:pt idx="2366">
                  <c:v>27187.371190623955</c:v>
                </c:pt>
                <c:pt idx="2367">
                  <c:v>15876.773954525357</c:v>
                </c:pt>
                <c:pt idx="2368">
                  <c:v>17013.125171206106</c:v>
                </c:pt>
                <c:pt idx="2369">
                  <c:v>14855.250236570324</c:v>
                </c:pt>
                <c:pt idx="2370">
                  <c:v>12448.018159754243</c:v>
                </c:pt>
                <c:pt idx="2371">
                  <c:v>14668.626745785559</c:v>
                </c:pt>
                <c:pt idx="2372">
                  <c:v>26636.919784820693</c:v>
                </c:pt>
                <c:pt idx="2373">
                  <c:v>26528.069489471702</c:v>
                </c:pt>
                <c:pt idx="2374">
                  <c:v>17737.710187876703</c:v>
                </c:pt>
                <c:pt idx="2375">
                  <c:v>13701.2565369034</c:v>
                </c:pt>
                <c:pt idx="2376">
                  <c:v>16433.978798201817</c:v>
                </c:pt>
                <c:pt idx="2377">
                  <c:v>11084.133283807048</c:v>
                </c:pt>
                <c:pt idx="2378">
                  <c:v>18883.803590607167</c:v>
                </c:pt>
                <c:pt idx="2379">
                  <c:v>17153.467043214328</c:v>
                </c:pt>
                <c:pt idx="2380">
                  <c:v>17587.911833486818</c:v>
                </c:pt>
                <c:pt idx="2381">
                  <c:v>31441.40972825847</c:v>
                </c:pt>
                <c:pt idx="2382">
                  <c:v>19644.856505264383</c:v>
                </c:pt>
                <c:pt idx="2383">
                  <c:v>16762.782057656823</c:v>
                </c:pt>
                <c:pt idx="2384">
                  <c:v>16141.204383877404</c:v>
                </c:pt>
                <c:pt idx="2385">
                  <c:v>18732.905902678216</c:v>
                </c:pt>
                <c:pt idx="2386">
                  <c:v>27127.099152834056</c:v>
                </c:pt>
                <c:pt idx="2387">
                  <c:v>28370.928189113929</c:v>
                </c:pt>
                <c:pt idx="2388">
                  <c:v>33593.547515192957</c:v>
                </c:pt>
                <c:pt idx="2389">
                  <c:v>9289.4118964997051</c:v>
                </c:pt>
                <c:pt idx="2390">
                  <c:v>23100.861959771886</c:v>
                </c:pt>
                <c:pt idx="2391">
                  <c:v>20430.650823636177</c:v>
                </c:pt>
                <c:pt idx="2392">
                  <c:v>15408.306559780222</c:v>
                </c:pt>
                <c:pt idx="2393">
                  <c:v>25836.141522010628</c:v>
                </c:pt>
                <c:pt idx="2394">
                  <c:v>24202.187982729258</c:v>
                </c:pt>
                <c:pt idx="2395">
                  <c:v>42898.913320651431</c:v>
                </c:pt>
                <c:pt idx="2396">
                  <c:v>19290.9019910112</c:v>
                </c:pt>
                <c:pt idx="2397">
                  <c:v>17865.388090074364</c:v>
                </c:pt>
                <c:pt idx="2398">
                  <c:v>13192.726206915902</c:v>
                </c:pt>
                <c:pt idx="2399">
                  <c:v>16309.223922596932</c:v>
                </c:pt>
                <c:pt idx="2400">
                  <c:v>27490.370450608094</c:v>
                </c:pt>
                <c:pt idx="2401">
                  <c:v>16714.798591552277</c:v>
                </c:pt>
                <c:pt idx="2402">
                  <c:v>21359.724349592718</c:v>
                </c:pt>
                <c:pt idx="2403">
                  <c:v>18135.546456572047</c:v>
                </c:pt>
                <c:pt idx="2404">
                  <c:v>20566.653038157372</c:v>
                </c:pt>
                <c:pt idx="2405">
                  <c:v>16575.177636282882</c:v>
                </c:pt>
                <c:pt idx="2406">
                  <c:v>18942.905509291169</c:v>
                </c:pt>
                <c:pt idx="2407">
                  <c:v>21030.599948540297</c:v>
                </c:pt>
                <c:pt idx="2408">
                  <c:v>14103.570528164406</c:v>
                </c:pt>
                <c:pt idx="2409">
                  <c:v>23272.106160230072</c:v>
                </c:pt>
                <c:pt idx="2410">
                  <c:v>13127.131351206395</c:v>
                </c:pt>
                <c:pt idx="2411">
                  <c:v>28762.501798111374</c:v>
                </c:pt>
                <c:pt idx="2412">
                  <c:v>20620.769624258781</c:v>
                </c:pt>
                <c:pt idx="2413">
                  <c:v>15575.761261315254</c:v>
                </c:pt>
                <c:pt idx="2414">
                  <c:v>24956.850308853816</c:v>
                </c:pt>
                <c:pt idx="2415">
                  <c:v>13643.196758963928</c:v>
                </c:pt>
                <c:pt idx="2416">
                  <c:v>25560.521353500018</c:v>
                </c:pt>
                <c:pt idx="2417">
                  <c:v>18976.711147557515</c:v>
                </c:pt>
                <c:pt idx="2418">
                  <c:v>17135.34434744154</c:v>
                </c:pt>
                <c:pt idx="2419">
                  <c:v>10648.744399014227</c:v>
                </c:pt>
                <c:pt idx="2420">
                  <c:v>47120.707712933297</c:v>
                </c:pt>
                <c:pt idx="2421">
                  <c:v>20337.159963990609</c:v>
                </c:pt>
                <c:pt idx="2422">
                  <c:v>13278.584860224179</c:v>
                </c:pt>
                <c:pt idx="2423">
                  <c:v>22093.926825093571</c:v>
                </c:pt>
                <c:pt idx="2424">
                  <c:v>20844.150308858727</c:v>
                </c:pt>
                <c:pt idx="2425">
                  <c:v>56374.971853259245</c:v>
                </c:pt>
                <c:pt idx="2426">
                  <c:v>13444.917271906037</c:v>
                </c:pt>
                <c:pt idx="2427">
                  <c:v>13839.046283443948</c:v>
                </c:pt>
                <c:pt idx="2428">
                  <c:v>18154.414212620486</c:v>
                </c:pt>
                <c:pt idx="2429">
                  <c:v>23469.100619115918</c:v>
                </c:pt>
                <c:pt idx="2430">
                  <c:v>23401.85064526807</c:v>
                </c:pt>
                <c:pt idx="2431">
                  <c:v>18773.177918597612</c:v>
                </c:pt>
                <c:pt idx="2432">
                  <c:v>27612.457872417697</c:v>
                </c:pt>
                <c:pt idx="2433">
                  <c:v>11736.183305416351</c:v>
                </c:pt>
                <c:pt idx="2434">
                  <c:v>24539.585013866472</c:v>
                </c:pt>
                <c:pt idx="2435">
                  <c:v>20184.838798663386</c:v>
                </c:pt>
                <c:pt idx="2436">
                  <c:v>23034.109498359529</c:v>
                </c:pt>
                <c:pt idx="2437">
                  <c:v>23465.660731036125</c:v>
                </c:pt>
                <c:pt idx="2438">
                  <c:v>22790.511941700133</c:v>
                </c:pt>
                <c:pt idx="2439">
                  <c:v>29365.218753479501</c:v>
                </c:pt>
                <c:pt idx="2440">
                  <c:v>12863.549256097738</c:v>
                </c:pt>
                <c:pt idx="2441">
                  <c:v>15299.362878856426</c:v>
                </c:pt>
                <c:pt idx="2442">
                  <c:v>22941.490739278302</c:v>
                </c:pt>
                <c:pt idx="2443">
                  <c:v>29970.710704027588</c:v>
                </c:pt>
                <c:pt idx="2444">
                  <c:v>19196.998920867001</c:v>
                </c:pt>
                <c:pt idx="2445">
                  <c:v>16239.677730344871</c:v>
                </c:pt>
                <c:pt idx="2446">
                  <c:v>19362.353933049413</c:v>
                </c:pt>
                <c:pt idx="2447">
                  <c:v>37422.151842116706</c:v>
                </c:pt>
                <c:pt idx="2448">
                  <c:v>15242.037806057973</c:v>
                </c:pt>
                <c:pt idx="2449">
                  <c:v>33920.278616065581</c:v>
                </c:pt>
                <c:pt idx="2450">
                  <c:v>14859.29670837632</c:v>
                </c:pt>
                <c:pt idx="2451">
                  <c:v>14883.492509005548</c:v>
                </c:pt>
                <c:pt idx="2452">
                  <c:v>22174.023492241013</c:v>
                </c:pt>
                <c:pt idx="2453">
                  <c:v>30228.73377600524</c:v>
                </c:pt>
                <c:pt idx="2454">
                  <c:v>28241.004965381402</c:v>
                </c:pt>
                <c:pt idx="2455">
                  <c:v>11854.537124315433</c:v>
                </c:pt>
                <c:pt idx="2456">
                  <c:v>29147.628598571224</c:v>
                </c:pt>
                <c:pt idx="2457">
                  <c:v>11685.269070678862</c:v>
                </c:pt>
                <c:pt idx="2458">
                  <c:v>13814.352244960026</c:v>
                </c:pt>
                <c:pt idx="2459">
                  <c:v>15071.159833277346</c:v>
                </c:pt>
                <c:pt idx="2460">
                  <c:v>22248.60468150954</c:v>
                </c:pt>
                <c:pt idx="2461">
                  <c:v>24855.746055266805</c:v>
                </c:pt>
                <c:pt idx="2462">
                  <c:v>9740.3705724916454</c:v>
                </c:pt>
                <c:pt idx="2463">
                  <c:v>17221.844866779891</c:v>
                </c:pt>
                <c:pt idx="2464">
                  <c:v>14191.157868836262</c:v>
                </c:pt>
                <c:pt idx="2465">
                  <c:v>18925.710596379173</c:v>
                </c:pt>
                <c:pt idx="2466">
                  <c:v>13793.362844082963</c:v>
                </c:pt>
                <c:pt idx="2467">
                  <c:v>16427.090806661647</c:v>
                </c:pt>
                <c:pt idx="2468">
                  <c:v>25382.353577905938</c:v>
                </c:pt>
                <c:pt idx="2469">
                  <c:v>20000.440382745106</c:v>
                </c:pt>
                <c:pt idx="2470">
                  <c:v>23895.84390553099</c:v>
                </c:pt>
                <c:pt idx="2471">
                  <c:v>23263.982608242713</c:v>
                </c:pt>
                <c:pt idx="2472">
                  <c:v>21263.613051471093</c:v>
                </c:pt>
                <c:pt idx="2473">
                  <c:v>20016.470652920689</c:v>
                </c:pt>
                <c:pt idx="2474">
                  <c:v>15544.235556427782</c:v>
                </c:pt>
                <c:pt idx="2475">
                  <c:v>14652.181775105026</c:v>
                </c:pt>
                <c:pt idx="2476">
                  <c:v>19014.976556342332</c:v>
                </c:pt>
                <c:pt idx="2477">
                  <c:v>11887.387713083022</c:v>
                </c:pt>
                <c:pt idx="2478">
                  <c:v>32264.892549175802</c:v>
                </c:pt>
                <c:pt idx="2479">
                  <c:v>30830.111566910036</c:v>
                </c:pt>
                <c:pt idx="2480">
                  <c:v>18932.754527668807</c:v>
                </c:pt>
                <c:pt idx="2481">
                  <c:v>25889.783154529483</c:v>
                </c:pt>
                <c:pt idx="2482">
                  <c:v>19476.672698961709</c:v>
                </c:pt>
                <c:pt idx="2483">
                  <c:v>13199.213612307316</c:v>
                </c:pt>
                <c:pt idx="2484">
                  <c:v>23877.406684912548</c:v>
                </c:pt>
                <c:pt idx="2485">
                  <c:v>15155.502814493801</c:v>
                </c:pt>
                <c:pt idx="2486">
                  <c:v>35252.049854570716</c:v>
                </c:pt>
                <c:pt idx="2487">
                  <c:v>23497.2040787121</c:v>
                </c:pt>
                <c:pt idx="2488">
                  <c:v>33501.76525610072</c:v>
                </c:pt>
                <c:pt idx="2489">
                  <c:v>20039.092715352504</c:v>
                </c:pt>
                <c:pt idx="2490">
                  <c:v>31450.579127307312</c:v>
                </c:pt>
                <c:pt idx="2491">
                  <c:v>15878.26828485757</c:v>
                </c:pt>
                <c:pt idx="2492">
                  <c:v>24193.237857556673</c:v>
                </c:pt>
                <c:pt idx="2493">
                  <c:v>19161.712273241374</c:v>
                </c:pt>
                <c:pt idx="2494">
                  <c:v>10160.810835351971</c:v>
                </c:pt>
                <c:pt idx="2495">
                  <c:v>10553.054392225971</c:v>
                </c:pt>
                <c:pt idx="2496">
                  <c:v>19686.69744910358</c:v>
                </c:pt>
                <c:pt idx="2497">
                  <c:v>28325.869111163531</c:v>
                </c:pt>
                <c:pt idx="2498">
                  <c:v>16735.329485115071</c:v>
                </c:pt>
                <c:pt idx="2499">
                  <c:v>16747.237252848237</c:v>
                </c:pt>
                <c:pt idx="2500">
                  <c:v>13697.936947549486</c:v>
                </c:pt>
                <c:pt idx="2501">
                  <c:v>20177.753892864432</c:v>
                </c:pt>
                <c:pt idx="2502">
                  <c:v>29780.718413229781</c:v>
                </c:pt>
                <c:pt idx="2503">
                  <c:v>11070.482608135553</c:v>
                </c:pt>
                <c:pt idx="2504">
                  <c:v>10887.308257704866</c:v>
                </c:pt>
                <c:pt idx="2505">
                  <c:v>11370.917746268669</c:v>
                </c:pt>
                <c:pt idx="2506">
                  <c:v>13277.760297630781</c:v>
                </c:pt>
                <c:pt idx="2507">
                  <c:v>14798.087039602144</c:v>
                </c:pt>
                <c:pt idx="2508">
                  <c:v>21790.057209172974</c:v>
                </c:pt>
                <c:pt idx="2509">
                  <c:v>17133.64019583369</c:v>
                </c:pt>
                <c:pt idx="2510">
                  <c:v>23582.137401888671</c:v>
                </c:pt>
                <c:pt idx="2511">
                  <c:v>56265.357162005006</c:v>
                </c:pt>
                <c:pt idx="2512">
                  <c:v>22728.031063732447</c:v>
                </c:pt>
                <c:pt idx="2513">
                  <c:v>20230.380794208286</c:v>
                </c:pt>
                <c:pt idx="2514">
                  <c:v>12804.316437143714</c:v>
                </c:pt>
                <c:pt idx="2515">
                  <c:v>28941.995815157323</c:v>
                </c:pt>
                <c:pt idx="2516">
                  <c:v>11062.850704268008</c:v>
                </c:pt>
                <c:pt idx="2517">
                  <c:v>51293.036778781454</c:v>
                </c:pt>
                <c:pt idx="2518">
                  <c:v>12637.567250232343</c:v>
                </c:pt>
                <c:pt idx="2519">
                  <c:v>12722.375503893702</c:v>
                </c:pt>
                <c:pt idx="2520">
                  <c:v>20343.033365342213</c:v>
                </c:pt>
                <c:pt idx="2521">
                  <c:v>11590.813436738223</c:v>
                </c:pt>
                <c:pt idx="2522">
                  <c:v>18016.951968119447</c:v>
                </c:pt>
                <c:pt idx="2523">
                  <c:v>20007.295276192781</c:v>
                </c:pt>
                <c:pt idx="2524">
                  <c:v>19389.690299141839</c:v>
                </c:pt>
                <c:pt idx="2525">
                  <c:v>10876.900122180181</c:v>
                </c:pt>
                <c:pt idx="2526">
                  <c:v>32797.306831306312</c:v>
                </c:pt>
                <c:pt idx="2527">
                  <c:v>12071.27470509261</c:v>
                </c:pt>
                <c:pt idx="2528">
                  <c:v>12390.627940552136</c:v>
                </c:pt>
                <c:pt idx="2529">
                  <c:v>20902.1279685888</c:v>
                </c:pt>
                <c:pt idx="2530">
                  <c:v>14609.930193199794</c:v>
                </c:pt>
                <c:pt idx="2531">
                  <c:v>30628.594667803896</c:v>
                </c:pt>
                <c:pt idx="2532">
                  <c:v>16250.330703095397</c:v>
                </c:pt>
                <c:pt idx="2533">
                  <c:v>15968.529685455625</c:v>
                </c:pt>
                <c:pt idx="2534">
                  <c:v>12889.678026005364</c:v>
                </c:pt>
                <c:pt idx="2535">
                  <c:v>17776.30884868915</c:v>
                </c:pt>
                <c:pt idx="2536">
                  <c:v>19473.783337119075</c:v>
                </c:pt>
                <c:pt idx="2537">
                  <c:v>28993.561594670227</c:v>
                </c:pt>
                <c:pt idx="2538">
                  <c:v>17914.049871557538</c:v>
                </c:pt>
                <c:pt idx="2539">
                  <c:v>13525.771615034304</c:v>
                </c:pt>
                <c:pt idx="2540">
                  <c:v>13676.113318307283</c:v>
                </c:pt>
                <c:pt idx="2541">
                  <c:v>10737.746162630669</c:v>
                </c:pt>
                <c:pt idx="2542">
                  <c:v>13666.56254282673</c:v>
                </c:pt>
                <c:pt idx="2543">
                  <c:v>32844.257024769904</c:v>
                </c:pt>
                <c:pt idx="2544">
                  <c:v>22524.359676228687</c:v>
                </c:pt>
                <c:pt idx="2545">
                  <c:v>27641.858261714937</c:v>
                </c:pt>
                <c:pt idx="2546">
                  <c:v>20253.827366636251</c:v>
                </c:pt>
                <c:pt idx="2547">
                  <c:v>12761.999618297974</c:v>
                </c:pt>
                <c:pt idx="2548">
                  <c:v>22181.138532416684</c:v>
                </c:pt>
                <c:pt idx="2549">
                  <c:v>28880.698747256931</c:v>
                </c:pt>
                <c:pt idx="2550">
                  <c:v>18580.692476785851</c:v>
                </c:pt>
                <c:pt idx="2551">
                  <c:v>22649.773139664525</c:v>
                </c:pt>
                <c:pt idx="2552">
                  <c:v>33462.382374281959</c:v>
                </c:pt>
                <c:pt idx="2553">
                  <c:v>38565.688222839606</c:v>
                </c:pt>
                <c:pt idx="2554">
                  <c:v>18975.150366701171</c:v>
                </c:pt>
                <c:pt idx="2555">
                  <c:v>25589.963280295491</c:v>
                </c:pt>
                <c:pt idx="2556">
                  <c:v>21025.207370185053</c:v>
                </c:pt>
                <c:pt idx="2557">
                  <c:v>11516.392468069904</c:v>
                </c:pt>
                <c:pt idx="2558">
                  <c:v>23097.311344484329</c:v>
                </c:pt>
                <c:pt idx="2559">
                  <c:v>13215.814439326728</c:v>
                </c:pt>
                <c:pt idx="2560">
                  <c:v>33522.849989645605</c:v>
                </c:pt>
                <c:pt idx="2561">
                  <c:v>16567.572995328683</c:v>
                </c:pt>
                <c:pt idx="2562">
                  <c:v>12534.612091810553</c:v>
                </c:pt>
                <c:pt idx="2563">
                  <c:v>26514.16070462003</c:v>
                </c:pt>
                <c:pt idx="2564">
                  <c:v>25442.032583267388</c:v>
                </c:pt>
                <c:pt idx="2565">
                  <c:v>14743.923125022187</c:v>
                </c:pt>
                <c:pt idx="2566">
                  <c:v>20527.56469335033</c:v>
                </c:pt>
                <c:pt idx="2567">
                  <c:v>12846.357929728416</c:v>
                </c:pt>
                <c:pt idx="2568">
                  <c:v>17058.743905760482</c:v>
                </c:pt>
                <c:pt idx="2569">
                  <c:v>15567.524596270574</c:v>
                </c:pt>
                <c:pt idx="2570">
                  <c:v>23415.434586049359</c:v>
                </c:pt>
                <c:pt idx="2571">
                  <c:v>18769.343221928921</c:v>
                </c:pt>
                <c:pt idx="2572">
                  <c:v>27745.901979678223</c:v>
                </c:pt>
                <c:pt idx="2573">
                  <c:v>18864.924665206956</c:v>
                </c:pt>
                <c:pt idx="2574">
                  <c:v>27277.48549768986</c:v>
                </c:pt>
                <c:pt idx="2575">
                  <c:v>22470.7792654773</c:v>
                </c:pt>
                <c:pt idx="2576">
                  <c:v>20074.622592556039</c:v>
                </c:pt>
                <c:pt idx="2577">
                  <c:v>24751.021819626425</c:v>
                </c:pt>
                <c:pt idx="2578">
                  <c:v>27509.472757555603</c:v>
                </c:pt>
                <c:pt idx="2579">
                  <c:v>34195.631339623622</c:v>
                </c:pt>
                <c:pt idx="2580">
                  <c:v>24708.896609869793</c:v>
                </c:pt>
                <c:pt idx="2581">
                  <c:v>15108.765203457509</c:v>
                </c:pt>
                <c:pt idx="2582">
                  <c:v>21078.737885066927</c:v>
                </c:pt>
                <c:pt idx="2583">
                  <c:v>10514.503087867977</c:v>
                </c:pt>
                <c:pt idx="2584">
                  <c:v>13107.47305649637</c:v>
                </c:pt>
                <c:pt idx="2585">
                  <c:v>35054.749227079898</c:v>
                </c:pt>
                <c:pt idx="2586">
                  <c:v>21414.219516546214</c:v>
                </c:pt>
                <c:pt idx="2587">
                  <c:v>11134.97777736619</c:v>
                </c:pt>
                <c:pt idx="2588">
                  <c:v>31688.794579940073</c:v>
                </c:pt>
                <c:pt idx="2589">
                  <c:v>19824.914743883633</c:v>
                </c:pt>
                <c:pt idx="2590">
                  <c:v>39486.358296582403</c:v>
                </c:pt>
                <c:pt idx="2591">
                  <c:v>25233.606511449179</c:v>
                </c:pt>
                <c:pt idx="2592">
                  <c:v>23746.72859765033</c:v>
                </c:pt>
                <c:pt idx="2593">
                  <c:v>18773.517358174206</c:v>
                </c:pt>
                <c:pt idx="2594">
                  <c:v>18369.334234603812</c:v>
                </c:pt>
                <c:pt idx="2595">
                  <c:v>13608.02598882161</c:v>
                </c:pt>
                <c:pt idx="2596">
                  <c:v>25153.272662425814</c:v>
                </c:pt>
                <c:pt idx="2597">
                  <c:v>38589.485750167027</c:v>
                </c:pt>
                <c:pt idx="2598">
                  <c:v>11499.241924631739</c:v>
                </c:pt>
                <c:pt idx="2599">
                  <c:v>15698.806933063599</c:v>
                </c:pt>
                <c:pt idx="2600">
                  <c:v>24640.943272873345</c:v>
                </c:pt>
                <c:pt idx="2601">
                  <c:v>28824.402269187867</c:v>
                </c:pt>
                <c:pt idx="2602">
                  <c:v>26186.448405909323</c:v>
                </c:pt>
                <c:pt idx="2603">
                  <c:v>18549.795089161711</c:v>
                </c:pt>
                <c:pt idx="2604">
                  <c:v>11782.945765818935</c:v>
                </c:pt>
                <c:pt idx="2605">
                  <c:v>28202.935416386164</c:v>
                </c:pt>
                <c:pt idx="2606">
                  <c:v>23655.87381838615</c:v>
                </c:pt>
                <c:pt idx="2607">
                  <c:v>23215.979310863302</c:v>
                </c:pt>
                <c:pt idx="2608">
                  <c:v>22625.478930731013</c:v>
                </c:pt>
                <c:pt idx="2609">
                  <c:v>21050.686639005664</c:v>
                </c:pt>
                <c:pt idx="2610">
                  <c:v>11415.962883729104</c:v>
                </c:pt>
                <c:pt idx="2611">
                  <c:v>13279.360147530473</c:v>
                </c:pt>
                <c:pt idx="2612">
                  <c:v>18767.27727985095</c:v>
                </c:pt>
                <c:pt idx="2613">
                  <c:v>24271.048942710469</c:v>
                </c:pt>
                <c:pt idx="2614">
                  <c:v>14568.025925430049</c:v>
                </c:pt>
                <c:pt idx="2615">
                  <c:v>13152.927554381826</c:v>
                </c:pt>
                <c:pt idx="2616">
                  <c:v>19908.023140886336</c:v>
                </c:pt>
                <c:pt idx="2617">
                  <c:v>35142.742692438689</c:v>
                </c:pt>
                <c:pt idx="2618">
                  <c:v>10315.907541709053</c:v>
                </c:pt>
                <c:pt idx="2619">
                  <c:v>29165.024928926632</c:v>
                </c:pt>
                <c:pt idx="2620">
                  <c:v>14638.857115852034</c:v>
                </c:pt>
                <c:pt idx="2621">
                  <c:v>27135.02065759019</c:v>
                </c:pt>
                <c:pt idx="2622">
                  <c:v>23769.310726430864</c:v>
                </c:pt>
                <c:pt idx="2623">
                  <c:v>14227.260231207152</c:v>
                </c:pt>
                <c:pt idx="2624">
                  <c:v>15892.402029965813</c:v>
                </c:pt>
                <c:pt idx="2625">
                  <c:v>11450.397280182062</c:v>
                </c:pt>
                <c:pt idx="2626">
                  <c:v>22623.404065901996</c:v>
                </c:pt>
                <c:pt idx="2627">
                  <c:v>10462.703826636782</c:v>
                </c:pt>
                <c:pt idx="2628">
                  <c:v>13861.069564629934</c:v>
                </c:pt>
                <c:pt idx="2629">
                  <c:v>23400.522315418264</c:v>
                </c:pt>
                <c:pt idx="2630">
                  <c:v>19251.022120845289</c:v>
                </c:pt>
                <c:pt idx="2631">
                  <c:v>21800.221630364518</c:v>
                </c:pt>
                <c:pt idx="2632">
                  <c:v>14441.070597930366</c:v>
                </c:pt>
                <c:pt idx="2633">
                  <c:v>15552.027025587451</c:v>
                </c:pt>
                <c:pt idx="2634">
                  <c:v>23578.500905048684</c:v>
                </c:pt>
                <c:pt idx="2635">
                  <c:v>41275.370604889518</c:v>
                </c:pt>
                <c:pt idx="2636">
                  <c:v>21073.168905808066</c:v>
                </c:pt>
                <c:pt idx="2637">
                  <c:v>35405.128136697058</c:v>
                </c:pt>
                <c:pt idx="2638">
                  <c:v>28648.602270200852</c:v>
                </c:pt>
                <c:pt idx="2639">
                  <c:v>24259.708377449384</c:v>
                </c:pt>
                <c:pt idx="2640">
                  <c:v>37953.733754178844</c:v>
                </c:pt>
                <c:pt idx="2641">
                  <c:v>12820.655345602267</c:v>
                </c:pt>
                <c:pt idx="2642">
                  <c:v>24939.731715713569</c:v>
                </c:pt>
                <c:pt idx="2643">
                  <c:v>14974.449248258141</c:v>
                </c:pt>
                <c:pt idx="2644">
                  <c:v>21864.239318035001</c:v>
                </c:pt>
                <c:pt idx="2645">
                  <c:v>21443.565835395875</c:v>
                </c:pt>
                <c:pt idx="2646">
                  <c:v>19648.805722181885</c:v>
                </c:pt>
                <c:pt idx="2647">
                  <c:v>29193.553983691254</c:v>
                </c:pt>
                <c:pt idx="2648">
                  <c:v>18724.617555485998</c:v>
                </c:pt>
                <c:pt idx="2649">
                  <c:v>27572.511605192987</c:v>
                </c:pt>
                <c:pt idx="2650">
                  <c:v>52022.708439549941</c:v>
                </c:pt>
                <c:pt idx="2651">
                  <c:v>20360.519720314231</c:v>
                </c:pt>
                <c:pt idx="2652">
                  <c:v>12317.55330548201</c:v>
                </c:pt>
                <c:pt idx="2653">
                  <c:v>54309.405726391531</c:v>
                </c:pt>
                <c:pt idx="2654">
                  <c:v>32138.469715268275</c:v>
                </c:pt>
                <c:pt idx="2655">
                  <c:v>12741.191229688642</c:v>
                </c:pt>
                <c:pt idx="2656">
                  <c:v>20506.548566806145</c:v>
                </c:pt>
                <c:pt idx="2657">
                  <c:v>20106.113350585216</c:v>
                </c:pt>
                <c:pt idx="2658">
                  <c:v>11350.429504721751</c:v>
                </c:pt>
                <c:pt idx="2659">
                  <c:v>32513.896040716914</c:v>
                </c:pt>
                <c:pt idx="2660">
                  <c:v>33445.187938064155</c:v>
                </c:pt>
                <c:pt idx="2661">
                  <c:v>33539.35052957038</c:v>
                </c:pt>
                <c:pt idx="2662">
                  <c:v>10382.595946993652</c:v>
                </c:pt>
                <c:pt idx="2663">
                  <c:v>19007.994579578903</c:v>
                </c:pt>
                <c:pt idx="2664">
                  <c:v>16579.61496687746</c:v>
                </c:pt>
                <c:pt idx="2665">
                  <c:v>19484.86596211572</c:v>
                </c:pt>
                <c:pt idx="2666">
                  <c:v>15300.709980397145</c:v>
                </c:pt>
                <c:pt idx="2667">
                  <c:v>17216.454660225678</c:v>
                </c:pt>
                <c:pt idx="2668">
                  <c:v>18614.196502823139</c:v>
                </c:pt>
                <c:pt idx="2669">
                  <c:v>9769.6821413768757</c:v>
                </c:pt>
                <c:pt idx="2670">
                  <c:v>28444.091054505585</c:v>
                </c:pt>
                <c:pt idx="2671">
                  <c:v>22177.039543857831</c:v>
                </c:pt>
                <c:pt idx="2672">
                  <c:v>15972.837636715494</c:v>
                </c:pt>
                <c:pt idx="2673">
                  <c:v>12420.790140018236</c:v>
                </c:pt>
                <c:pt idx="2674">
                  <c:v>16817.439334402767</c:v>
                </c:pt>
                <c:pt idx="2675">
                  <c:v>12710.043038248414</c:v>
                </c:pt>
                <c:pt idx="2676">
                  <c:v>19456.347633672198</c:v>
                </c:pt>
                <c:pt idx="2677">
                  <c:v>13749.133068525107</c:v>
                </c:pt>
                <c:pt idx="2678">
                  <c:v>9610.7175178766083</c:v>
                </c:pt>
                <c:pt idx="2679">
                  <c:v>19864.30513230506</c:v>
                </c:pt>
                <c:pt idx="2680">
                  <c:v>19530.620438505</c:v>
                </c:pt>
                <c:pt idx="2681">
                  <c:v>15332.658915995704</c:v>
                </c:pt>
                <c:pt idx="2682">
                  <c:v>23855.996049845031</c:v>
                </c:pt>
                <c:pt idx="2683">
                  <c:v>14147.854164410986</c:v>
                </c:pt>
                <c:pt idx="2684">
                  <c:v>14542.626010847474</c:v>
                </c:pt>
                <c:pt idx="2685">
                  <c:v>23053.606316725665</c:v>
                </c:pt>
                <c:pt idx="2686">
                  <c:v>35211.663673211973</c:v>
                </c:pt>
                <c:pt idx="2687">
                  <c:v>23701.587453943455</c:v>
                </c:pt>
                <c:pt idx="2688">
                  <c:v>28954.115334039416</c:v>
                </c:pt>
                <c:pt idx="2689">
                  <c:v>23160.511403082226</c:v>
                </c:pt>
                <c:pt idx="2690">
                  <c:v>13430.259114541712</c:v>
                </c:pt>
                <c:pt idx="2691">
                  <c:v>32976.945216537868</c:v>
                </c:pt>
                <c:pt idx="2692">
                  <c:v>14630.53594302276</c:v>
                </c:pt>
                <c:pt idx="2693">
                  <c:v>14353.884714092046</c:v>
                </c:pt>
                <c:pt idx="2694">
                  <c:v>26261.750406296651</c:v>
                </c:pt>
                <c:pt idx="2695">
                  <c:v>21238.907070583144</c:v>
                </c:pt>
                <c:pt idx="2696">
                  <c:v>24412.167600255245</c:v>
                </c:pt>
                <c:pt idx="2697">
                  <c:v>16600.588837304324</c:v>
                </c:pt>
                <c:pt idx="2698">
                  <c:v>33319.672096720016</c:v>
                </c:pt>
                <c:pt idx="2699">
                  <c:v>19794.684932358014</c:v>
                </c:pt>
                <c:pt idx="2700">
                  <c:v>22873.221343429672</c:v>
                </c:pt>
                <c:pt idx="2701">
                  <c:v>23054.395017537056</c:v>
                </c:pt>
                <c:pt idx="2702">
                  <c:v>20895.71105277873</c:v>
                </c:pt>
                <c:pt idx="2703">
                  <c:v>11277.946457602233</c:v>
                </c:pt>
                <c:pt idx="2704">
                  <c:v>42324.672603732666</c:v>
                </c:pt>
                <c:pt idx="2705">
                  <c:v>26413.452741524554</c:v>
                </c:pt>
                <c:pt idx="2706">
                  <c:v>26185.558853733273</c:v>
                </c:pt>
                <c:pt idx="2707">
                  <c:v>15708.711824638718</c:v>
                </c:pt>
                <c:pt idx="2708">
                  <c:v>11573.546572865695</c:v>
                </c:pt>
                <c:pt idx="2709">
                  <c:v>14907.500526481788</c:v>
                </c:pt>
                <c:pt idx="2710">
                  <c:v>16891.384217152648</c:v>
                </c:pt>
                <c:pt idx="2711">
                  <c:v>16381.571943442177</c:v>
                </c:pt>
                <c:pt idx="2712">
                  <c:v>18673.845193974259</c:v>
                </c:pt>
                <c:pt idx="2713">
                  <c:v>25822.842546154119</c:v>
                </c:pt>
                <c:pt idx="2714">
                  <c:v>14790.612974369584</c:v>
                </c:pt>
                <c:pt idx="2715">
                  <c:v>27787.905230579407</c:v>
                </c:pt>
                <c:pt idx="2716">
                  <c:v>26411.559402141986</c:v>
                </c:pt>
                <c:pt idx="2717">
                  <c:v>24978.593182111334</c:v>
                </c:pt>
                <c:pt idx="2718">
                  <c:v>19775.142232916885</c:v>
                </c:pt>
                <c:pt idx="2719">
                  <c:v>24156.135296691151</c:v>
                </c:pt>
                <c:pt idx="2720">
                  <c:v>11318.437152332071</c:v>
                </c:pt>
                <c:pt idx="2721">
                  <c:v>13635.419755394083</c:v>
                </c:pt>
                <c:pt idx="2722">
                  <c:v>24485.970146819516</c:v>
                </c:pt>
                <c:pt idx="2723">
                  <c:v>17957.361755697722</c:v>
                </c:pt>
                <c:pt idx="2724">
                  <c:v>30181.157554532561</c:v>
                </c:pt>
                <c:pt idx="2725">
                  <c:v>20823.163521507286</c:v>
                </c:pt>
                <c:pt idx="2726">
                  <c:v>34808.69758722782</c:v>
                </c:pt>
                <c:pt idx="2727">
                  <c:v>24670.567103264741</c:v>
                </c:pt>
                <c:pt idx="2728">
                  <c:v>34303.704462080641</c:v>
                </c:pt>
                <c:pt idx="2729">
                  <c:v>15316.068195116733</c:v>
                </c:pt>
                <c:pt idx="2730">
                  <c:v>20222.031796061707</c:v>
                </c:pt>
                <c:pt idx="2731">
                  <c:v>11667.156421481732</c:v>
                </c:pt>
                <c:pt idx="2732">
                  <c:v>38045.296457428747</c:v>
                </c:pt>
                <c:pt idx="2733">
                  <c:v>15298.915020991388</c:v>
                </c:pt>
                <c:pt idx="2734">
                  <c:v>15866.305497584019</c:v>
                </c:pt>
                <c:pt idx="2735">
                  <c:v>23752.882336860857</c:v>
                </c:pt>
                <c:pt idx="2736">
                  <c:v>14615.877216666842</c:v>
                </c:pt>
                <c:pt idx="2737">
                  <c:v>23188.217052447322</c:v>
                </c:pt>
                <c:pt idx="2738">
                  <c:v>19152.708723363612</c:v>
                </c:pt>
                <c:pt idx="2739">
                  <c:v>26680.24130605525</c:v>
                </c:pt>
                <c:pt idx="2740">
                  <c:v>24379.987793417626</c:v>
                </c:pt>
                <c:pt idx="2741">
                  <c:v>19985.443890450242</c:v>
                </c:pt>
                <c:pt idx="2742">
                  <c:v>31023.269634816272</c:v>
                </c:pt>
                <c:pt idx="2743">
                  <c:v>12307.993678739484</c:v>
                </c:pt>
                <c:pt idx="2744">
                  <c:v>17099.140958829554</c:v>
                </c:pt>
                <c:pt idx="2745">
                  <c:v>19108.685685695677</c:v>
                </c:pt>
                <c:pt idx="2746">
                  <c:v>12008.371603758798</c:v>
                </c:pt>
                <c:pt idx="2747">
                  <c:v>20567.064843274806</c:v>
                </c:pt>
                <c:pt idx="2748">
                  <c:v>41436.715897921655</c:v>
                </c:pt>
                <c:pt idx="2749">
                  <c:v>15488.597216052984</c:v>
                </c:pt>
                <c:pt idx="2750">
                  <c:v>42955.225195440515</c:v>
                </c:pt>
                <c:pt idx="2751">
                  <c:v>20555.293372687469</c:v>
                </c:pt>
                <c:pt idx="2752">
                  <c:v>25514.381786760991</c:v>
                </c:pt>
                <c:pt idx="2753">
                  <c:v>16715.493984173274</c:v>
                </c:pt>
                <c:pt idx="2754">
                  <c:v>18202.385454036954</c:v>
                </c:pt>
                <c:pt idx="2755">
                  <c:v>31440.559257835277</c:v>
                </c:pt>
                <c:pt idx="2756">
                  <c:v>50310.153856848563</c:v>
                </c:pt>
                <c:pt idx="2757">
                  <c:v>27084.938833640095</c:v>
                </c:pt>
                <c:pt idx="2758">
                  <c:v>28624.023439549514</c:v>
                </c:pt>
                <c:pt idx="2759">
                  <c:v>14658.507534243583</c:v>
                </c:pt>
                <c:pt idx="2760">
                  <c:v>24519.78392213706</c:v>
                </c:pt>
                <c:pt idx="2761">
                  <c:v>39543.606448984123</c:v>
                </c:pt>
                <c:pt idx="2762">
                  <c:v>20053.92695541901</c:v>
                </c:pt>
                <c:pt idx="2763">
                  <c:v>13137.221544512311</c:v>
                </c:pt>
                <c:pt idx="2764">
                  <c:v>28555.095929484727</c:v>
                </c:pt>
                <c:pt idx="2765">
                  <c:v>48891.228406886265</c:v>
                </c:pt>
                <c:pt idx="2766">
                  <c:v>22624.918503983699</c:v>
                </c:pt>
                <c:pt idx="2767">
                  <c:v>42058.018508524241</c:v>
                </c:pt>
                <c:pt idx="2768">
                  <c:v>25365.705356992596</c:v>
                </c:pt>
                <c:pt idx="2769">
                  <c:v>16277.973687853531</c:v>
                </c:pt>
                <c:pt idx="2770">
                  <c:v>22516.299740454597</c:v>
                </c:pt>
                <c:pt idx="2771">
                  <c:v>14217.869862195324</c:v>
                </c:pt>
                <c:pt idx="2772">
                  <c:v>17105.709515228478</c:v>
                </c:pt>
                <c:pt idx="2773">
                  <c:v>18262.530820829488</c:v>
                </c:pt>
                <c:pt idx="2774">
                  <c:v>54014.395484967768</c:v>
                </c:pt>
                <c:pt idx="2775">
                  <c:v>14585.356637045139</c:v>
                </c:pt>
                <c:pt idx="2776">
                  <c:v>11209.072801397908</c:v>
                </c:pt>
                <c:pt idx="2777">
                  <c:v>12202.460034201684</c:v>
                </c:pt>
                <c:pt idx="2778">
                  <c:v>21105.406891187769</c:v>
                </c:pt>
                <c:pt idx="2779">
                  <c:v>25006.408858553779</c:v>
                </c:pt>
                <c:pt idx="2780">
                  <c:v>19074.009176267024</c:v>
                </c:pt>
                <c:pt idx="2781">
                  <c:v>23069.812021550621</c:v>
                </c:pt>
                <c:pt idx="2782">
                  <c:v>15997.397656428318</c:v>
                </c:pt>
                <c:pt idx="2783">
                  <c:v>13571.162107448199</c:v>
                </c:pt>
                <c:pt idx="2784">
                  <c:v>37892.336115908365</c:v>
                </c:pt>
                <c:pt idx="2785">
                  <c:v>41975.455635845472</c:v>
                </c:pt>
                <c:pt idx="2786">
                  <c:v>17036.112805642526</c:v>
                </c:pt>
                <c:pt idx="2787">
                  <c:v>15321.718191808772</c:v>
                </c:pt>
                <c:pt idx="2788">
                  <c:v>21040.060039804059</c:v>
                </c:pt>
                <c:pt idx="2789">
                  <c:v>22024.892113987746</c:v>
                </c:pt>
                <c:pt idx="2790">
                  <c:v>26671.00058061098</c:v>
                </c:pt>
                <c:pt idx="2791">
                  <c:v>47688.118233571608</c:v>
                </c:pt>
                <c:pt idx="2792">
                  <c:v>43123.852640081881</c:v>
                </c:pt>
                <c:pt idx="2793">
                  <c:v>15057.590947343768</c:v>
                </c:pt>
                <c:pt idx="2794">
                  <c:v>23225.27205028434</c:v>
                </c:pt>
                <c:pt idx="2795">
                  <c:v>12481.403442425495</c:v>
                </c:pt>
                <c:pt idx="2796">
                  <c:v>32077.466630270657</c:v>
                </c:pt>
                <c:pt idx="2797">
                  <c:v>33115.947332361924</c:v>
                </c:pt>
                <c:pt idx="2798">
                  <c:v>11894.741782791658</c:v>
                </c:pt>
                <c:pt idx="2799">
                  <c:v>19142.813761592766</c:v>
                </c:pt>
                <c:pt idx="2800">
                  <c:v>12901.686303979877</c:v>
                </c:pt>
                <c:pt idx="2801">
                  <c:v>30448.427765605727</c:v>
                </c:pt>
                <c:pt idx="2802">
                  <c:v>14494.844694783396</c:v>
                </c:pt>
                <c:pt idx="2803">
                  <c:v>26413.928927276807</c:v>
                </c:pt>
                <c:pt idx="2804">
                  <c:v>21368.695988247313</c:v>
                </c:pt>
                <c:pt idx="2805">
                  <c:v>22330.1857891611</c:v>
                </c:pt>
                <c:pt idx="2806">
                  <c:v>9345.020420395791</c:v>
                </c:pt>
                <c:pt idx="2807">
                  <c:v>25996.775887007207</c:v>
                </c:pt>
                <c:pt idx="2808">
                  <c:v>15664.747922391294</c:v>
                </c:pt>
                <c:pt idx="2809">
                  <c:v>15245.163192322618</c:v>
                </c:pt>
                <c:pt idx="2810">
                  <c:v>19227.990959201692</c:v>
                </c:pt>
                <c:pt idx="2811">
                  <c:v>24960.035363592542</c:v>
                </c:pt>
                <c:pt idx="2812">
                  <c:v>21951.177119894415</c:v>
                </c:pt>
                <c:pt idx="2813">
                  <c:v>24778.058132558319</c:v>
                </c:pt>
                <c:pt idx="2814">
                  <c:v>52567.721960901123</c:v>
                </c:pt>
                <c:pt idx="2815">
                  <c:v>16079.539388032017</c:v>
                </c:pt>
                <c:pt idx="2816">
                  <c:v>14733.68548526477</c:v>
                </c:pt>
                <c:pt idx="2817">
                  <c:v>20313.686990784157</c:v>
                </c:pt>
                <c:pt idx="2818">
                  <c:v>24832.316804293449</c:v>
                </c:pt>
                <c:pt idx="2819">
                  <c:v>19415.224096923757</c:v>
                </c:pt>
                <c:pt idx="2820">
                  <c:v>11979.471583869541</c:v>
                </c:pt>
                <c:pt idx="2821">
                  <c:v>18190.99460297433</c:v>
                </c:pt>
                <c:pt idx="2822">
                  <c:v>26829.914358295027</c:v>
                </c:pt>
                <c:pt idx="2823">
                  <c:v>16088.41810912077</c:v>
                </c:pt>
                <c:pt idx="2824">
                  <c:v>14992.706410905948</c:v>
                </c:pt>
                <c:pt idx="2825">
                  <c:v>17545.570034586344</c:v>
                </c:pt>
                <c:pt idx="2826">
                  <c:v>16486.140334574786</c:v>
                </c:pt>
                <c:pt idx="2827">
                  <c:v>25669.437793778492</c:v>
                </c:pt>
                <c:pt idx="2828">
                  <c:v>17310.148987236502</c:v>
                </c:pt>
                <c:pt idx="2829">
                  <c:v>37370.633771808119</c:v>
                </c:pt>
                <c:pt idx="2830">
                  <c:v>17328.482851429591</c:v>
                </c:pt>
                <c:pt idx="2831">
                  <c:v>26929.346751882847</c:v>
                </c:pt>
                <c:pt idx="2832">
                  <c:v>12790.040471144941</c:v>
                </c:pt>
                <c:pt idx="2833">
                  <c:v>29002.464705145379</c:v>
                </c:pt>
                <c:pt idx="2834">
                  <c:v>22798.218014918668</c:v>
                </c:pt>
                <c:pt idx="2835">
                  <c:v>14875.379225563041</c:v>
                </c:pt>
                <c:pt idx="2836">
                  <c:v>26861.970346934737</c:v>
                </c:pt>
                <c:pt idx="2837">
                  <c:v>12395.712335654029</c:v>
                </c:pt>
                <c:pt idx="2838">
                  <c:v>23720.405572709849</c:v>
                </c:pt>
                <c:pt idx="2839">
                  <c:v>13997.39109019012</c:v>
                </c:pt>
                <c:pt idx="2840">
                  <c:v>23628.140899942016</c:v>
                </c:pt>
                <c:pt idx="2841">
                  <c:v>15975.40550901924</c:v>
                </c:pt>
                <c:pt idx="2842">
                  <c:v>27520.446009947136</c:v>
                </c:pt>
                <c:pt idx="2843">
                  <c:v>18603.67599307534</c:v>
                </c:pt>
                <c:pt idx="2844">
                  <c:v>9891.1201108110017</c:v>
                </c:pt>
                <c:pt idx="2845">
                  <c:v>11124.276212201374</c:v>
                </c:pt>
                <c:pt idx="2846">
                  <c:v>21170.255613797435</c:v>
                </c:pt>
                <c:pt idx="2847">
                  <c:v>24468.029102486867</c:v>
                </c:pt>
                <c:pt idx="2848">
                  <c:v>16323.549446928917</c:v>
                </c:pt>
                <c:pt idx="2849">
                  <c:v>21318.378412534363</c:v>
                </c:pt>
                <c:pt idx="2850">
                  <c:v>13437.9423780005</c:v>
                </c:pt>
                <c:pt idx="2851">
                  <c:v>17238.743073867296</c:v>
                </c:pt>
                <c:pt idx="2852">
                  <c:v>25636.886303927546</c:v>
                </c:pt>
                <c:pt idx="2853">
                  <c:v>22493.526293468043</c:v>
                </c:pt>
                <c:pt idx="2854">
                  <c:v>20689.776620539389</c:v>
                </c:pt>
                <c:pt idx="2855">
                  <c:v>36616.125390124645</c:v>
                </c:pt>
                <c:pt idx="2856">
                  <c:v>17960.476327154251</c:v>
                </c:pt>
                <c:pt idx="2857">
                  <c:v>22423.531691421686</c:v>
                </c:pt>
                <c:pt idx="2858">
                  <c:v>26375.625565243201</c:v>
                </c:pt>
                <c:pt idx="2859">
                  <c:v>16529.569703949386</c:v>
                </c:pt>
                <c:pt idx="2860">
                  <c:v>36111.872456026751</c:v>
                </c:pt>
                <c:pt idx="2861">
                  <c:v>20523.258560837436</c:v>
                </c:pt>
                <c:pt idx="2862">
                  <c:v>19072.435112350369</c:v>
                </c:pt>
                <c:pt idx="2863">
                  <c:v>15080.39181407853</c:v>
                </c:pt>
                <c:pt idx="2864">
                  <c:v>27378.495733338728</c:v>
                </c:pt>
                <c:pt idx="2865">
                  <c:v>15720.150520224735</c:v>
                </c:pt>
                <c:pt idx="2866">
                  <c:v>11113.014624853089</c:v>
                </c:pt>
                <c:pt idx="2867">
                  <c:v>21525.915423896182</c:v>
                </c:pt>
                <c:pt idx="2868">
                  <c:v>29737.943228369444</c:v>
                </c:pt>
                <c:pt idx="2869">
                  <c:v>11375.779532574807</c:v>
                </c:pt>
                <c:pt idx="2870">
                  <c:v>25912.474993018688</c:v>
                </c:pt>
                <c:pt idx="2871">
                  <c:v>10904.12902290597</c:v>
                </c:pt>
                <c:pt idx="2872">
                  <c:v>22307.00188462788</c:v>
                </c:pt>
                <c:pt idx="2873">
                  <c:v>21533.701180878172</c:v>
                </c:pt>
                <c:pt idx="2874">
                  <c:v>15210.821184824677</c:v>
                </c:pt>
                <c:pt idx="2875">
                  <c:v>14732.844453441348</c:v>
                </c:pt>
                <c:pt idx="2876">
                  <c:v>11128.232164599049</c:v>
                </c:pt>
                <c:pt idx="2877">
                  <c:v>27133.328201688018</c:v>
                </c:pt>
                <c:pt idx="2878">
                  <c:v>44648.334312453451</c:v>
                </c:pt>
                <c:pt idx="2879">
                  <c:v>16421.252289252741</c:v>
                </c:pt>
                <c:pt idx="2880">
                  <c:v>30894.187054959246</c:v>
                </c:pt>
                <c:pt idx="2881">
                  <c:v>17277.248237686228</c:v>
                </c:pt>
                <c:pt idx="2882">
                  <c:v>20662.282920138125</c:v>
                </c:pt>
                <c:pt idx="2883">
                  <c:v>23947.944473213145</c:v>
                </c:pt>
                <c:pt idx="2884">
                  <c:v>18703.133864651449</c:v>
                </c:pt>
                <c:pt idx="2885">
                  <c:v>18716.950074425575</c:v>
                </c:pt>
                <c:pt idx="2886">
                  <c:v>15052.080626092853</c:v>
                </c:pt>
                <c:pt idx="2887">
                  <c:v>10627.261142799191</c:v>
                </c:pt>
                <c:pt idx="2888">
                  <c:v>12266.46483261267</c:v>
                </c:pt>
                <c:pt idx="2889">
                  <c:v>16787.940625402713</c:v>
                </c:pt>
                <c:pt idx="2890">
                  <c:v>12414.240159970506</c:v>
                </c:pt>
                <c:pt idx="2891">
                  <c:v>12071.558875244884</c:v>
                </c:pt>
                <c:pt idx="2892">
                  <c:v>28518.956893600021</c:v>
                </c:pt>
                <c:pt idx="2893">
                  <c:v>21036.6001139482</c:v>
                </c:pt>
                <c:pt idx="2894">
                  <c:v>19972.552733580163</c:v>
                </c:pt>
                <c:pt idx="2895">
                  <c:v>13209.783559609847</c:v>
                </c:pt>
                <c:pt idx="2896">
                  <c:v>23432.578925119928</c:v>
                </c:pt>
                <c:pt idx="2897">
                  <c:v>27065.814286173125</c:v>
                </c:pt>
                <c:pt idx="2898">
                  <c:v>26304.736709429759</c:v>
                </c:pt>
                <c:pt idx="2899">
                  <c:v>11447.48603576787</c:v>
                </c:pt>
                <c:pt idx="2900">
                  <c:v>25019.314528353923</c:v>
                </c:pt>
                <c:pt idx="2901">
                  <c:v>10013.082867635043</c:v>
                </c:pt>
                <c:pt idx="2902">
                  <c:v>21469.973266271765</c:v>
                </c:pt>
                <c:pt idx="2903">
                  <c:v>27811.167296228767</c:v>
                </c:pt>
                <c:pt idx="2904">
                  <c:v>15977.69894690913</c:v>
                </c:pt>
                <c:pt idx="2905">
                  <c:v>12219.92495170747</c:v>
                </c:pt>
                <c:pt idx="2906">
                  <c:v>30424.836465411565</c:v>
                </c:pt>
                <c:pt idx="2907">
                  <c:v>17730.935516224436</c:v>
                </c:pt>
                <c:pt idx="2908">
                  <c:v>15693.968312605062</c:v>
                </c:pt>
                <c:pt idx="2909">
                  <c:v>10541.420584464209</c:v>
                </c:pt>
                <c:pt idx="2910">
                  <c:v>13132.458479561221</c:v>
                </c:pt>
                <c:pt idx="2911">
                  <c:v>14187.565031277887</c:v>
                </c:pt>
                <c:pt idx="2912">
                  <c:v>14434.951819733755</c:v>
                </c:pt>
                <c:pt idx="2913">
                  <c:v>14766.36326224358</c:v>
                </c:pt>
                <c:pt idx="2914">
                  <c:v>16154.193020214783</c:v>
                </c:pt>
                <c:pt idx="2915">
                  <c:v>28690.474840233928</c:v>
                </c:pt>
                <c:pt idx="2916">
                  <c:v>26880.313543731685</c:v>
                </c:pt>
                <c:pt idx="2917">
                  <c:v>16463.131599173241</c:v>
                </c:pt>
                <c:pt idx="2918">
                  <c:v>30214.462385356688</c:v>
                </c:pt>
                <c:pt idx="2919">
                  <c:v>45148.330409413451</c:v>
                </c:pt>
                <c:pt idx="2920">
                  <c:v>22468.814615292165</c:v>
                </c:pt>
                <c:pt idx="2921">
                  <c:v>13517.79343214141</c:v>
                </c:pt>
                <c:pt idx="2922">
                  <c:v>15342.521259082123</c:v>
                </c:pt>
                <c:pt idx="2923">
                  <c:v>31029.731853448247</c:v>
                </c:pt>
                <c:pt idx="2924">
                  <c:v>13376.432199488863</c:v>
                </c:pt>
                <c:pt idx="2925">
                  <c:v>12087.125973005228</c:v>
                </c:pt>
                <c:pt idx="2926">
                  <c:v>19918.477353724902</c:v>
                </c:pt>
                <c:pt idx="2927">
                  <c:v>24802.430741141277</c:v>
                </c:pt>
                <c:pt idx="2928">
                  <c:v>21617.501301130538</c:v>
                </c:pt>
                <c:pt idx="2929">
                  <c:v>12767.227907656345</c:v>
                </c:pt>
                <c:pt idx="2930">
                  <c:v>16267.178546438132</c:v>
                </c:pt>
                <c:pt idx="2931">
                  <c:v>22507.096362240718</c:v>
                </c:pt>
                <c:pt idx="2932">
                  <c:v>14993.274910378608</c:v>
                </c:pt>
                <c:pt idx="2933">
                  <c:v>14894.612708886667</c:v>
                </c:pt>
                <c:pt idx="2934">
                  <c:v>11411.263771795966</c:v>
                </c:pt>
                <c:pt idx="2935">
                  <c:v>31538.146866805735</c:v>
                </c:pt>
                <c:pt idx="2936">
                  <c:v>24131.915048350438</c:v>
                </c:pt>
                <c:pt idx="2937">
                  <c:v>17497.215535238684</c:v>
                </c:pt>
                <c:pt idx="2938">
                  <c:v>26920.64704871962</c:v>
                </c:pt>
                <c:pt idx="2939">
                  <c:v>16112.315492918844</c:v>
                </c:pt>
                <c:pt idx="2940">
                  <c:v>14997.227380774906</c:v>
                </c:pt>
                <c:pt idx="2941">
                  <c:v>16314.327012746013</c:v>
                </c:pt>
                <c:pt idx="2942">
                  <c:v>34338.858601560183</c:v>
                </c:pt>
                <c:pt idx="2943">
                  <c:v>30592.784353219398</c:v>
                </c:pt>
                <c:pt idx="2944">
                  <c:v>13708.733440084296</c:v>
                </c:pt>
                <c:pt idx="2945">
                  <c:v>33556.758624779824</c:v>
                </c:pt>
                <c:pt idx="2946">
                  <c:v>17898.778593171337</c:v>
                </c:pt>
                <c:pt idx="2947">
                  <c:v>14826.555722474164</c:v>
                </c:pt>
                <c:pt idx="2948">
                  <c:v>22623.638597427438</c:v>
                </c:pt>
                <c:pt idx="2949">
                  <c:v>18749.838981207202</c:v>
                </c:pt>
                <c:pt idx="2950">
                  <c:v>21465.72245053852</c:v>
                </c:pt>
                <c:pt idx="2951">
                  <c:v>12579.128563408605</c:v>
                </c:pt>
                <c:pt idx="2952">
                  <c:v>16559.84161143579</c:v>
                </c:pt>
                <c:pt idx="2953">
                  <c:v>15507.548856598247</c:v>
                </c:pt>
                <c:pt idx="2954">
                  <c:v>10996.054243309605</c:v>
                </c:pt>
                <c:pt idx="2955">
                  <c:v>24826.811912640213</c:v>
                </c:pt>
                <c:pt idx="2956">
                  <c:v>26474.124293388817</c:v>
                </c:pt>
                <c:pt idx="2957">
                  <c:v>30105.650678214985</c:v>
                </c:pt>
                <c:pt idx="2958">
                  <c:v>10822.200802598461</c:v>
                </c:pt>
                <c:pt idx="2959">
                  <c:v>17940.243645123748</c:v>
                </c:pt>
                <c:pt idx="2960">
                  <c:v>36536.667037282619</c:v>
                </c:pt>
                <c:pt idx="2961">
                  <c:v>20141.49919057497</c:v>
                </c:pt>
                <c:pt idx="2962">
                  <c:v>26622.841103463463</c:v>
                </c:pt>
                <c:pt idx="2963">
                  <c:v>14000.190180184718</c:v>
                </c:pt>
                <c:pt idx="2964">
                  <c:v>11324.677423084477</c:v>
                </c:pt>
                <c:pt idx="2965">
                  <c:v>12997.324922462802</c:v>
                </c:pt>
                <c:pt idx="2966">
                  <c:v>17576.20976373777</c:v>
                </c:pt>
                <c:pt idx="2967">
                  <c:v>21155.585168121568</c:v>
                </c:pt>
                <c:pt idx="2968">
                  <c:v>27840.279087645395</c:v>
                </c:pt>
                <c:pt idx="2969">
                  <c:v>49726.04888191323</c:v>
                </c:pt>
                <c:pt idx="2970">
                  <c:v>12102.618846684783</c:v>
                </c:pt>
                <c:pt idx="2971">
                  <c:v>34046.1109811731</c:v>
                </c:pt>
                <c:pt idx="2972">
                  <c:v>12709.768281965647</c:v>
                </c:pt>
                <c:pt idx="2973">
                  <c:v>21697.91023440177</c:v>
                </c:pt>
                <c:pt idx="2974">
                  <c:v>39704.195196664899</c:v>
                </c:pt>
                <c:pt idx="2975">
                  <c:v>17584.618561445441</c:v>
                </c:pt>
                <c:pt idx="2976">
                  <c:v>17412.562288336219</c:v>
                </c:pt>
                <c:pt idx="2977">
                  <c:v>17261.738515877812</c:v>
                </c:pt>
                <c:pt idx="2978">
                  <c:v>15105.913204863537</c:v>
                </c:pt>
                <c:pt idx="2979">
                  <c:v>16699.342537889774</c:v>
                </c:pt>
                <c:pt idx="2980">
                  <c:v>13310.292541391005</c:v>
                </c:pt>
                <c:pt idx="2981">
                  <c:v>18386.542643217988</c:v>
                </c:pt>
                <c:pt idx="2982">
                  <c:v>13394.551339663331</c:v>
                </c:pt>
                <c:pt idx="2983">
                  <c:v>21084.76673754946</c:v>
                </c:pt>
                <c:pt idx="2984">
                  <c:v>9942.3415181224973</c:v>
                </c:pt>
                <c:pt idx="2985">
                  <c:v>14111.683464231464</c:v>
                </c:pt>
                <c:pt idx="2986">
                  <c:v>16671.772816149987</c:v>
                </c:pt>
                <c:pt idx="2987">
                  <c:v>22934.398155566294</c:v>
                </c:pt>
                <c:pt idx="2988">
                  <c:v>37062.971766871909</c:v>
                </c:pt>
                <c:pt idx="2989">
                  <c:v>18092.196129735159</c:v>
                </c:pt>
                <c:pt idx="2990">
                  <c:v>31012.669974628261</c:v>
                </c:pt>
                <c:pt idx="2991">
                  <c:v>27328.751701804791</c:v>
                </c:pt>
                <c:pt idx="2992">
                  <c:v>15542.501174926456</c:v>
                </c:pt>
                <c:pt idx="2993">
                  <c:v>25953.712059363923</c:v>
                </c:pt>
                <c:pt idx="2994">
                  <c:v>17151.62517176371</c:v>
                </c:pt>
                <c:pt idx="2995">
                  <c:v>14914.89443929675</c:v>
                </c:pt>
                <c:pt idx="2996">
                  <c:v>24188.879388108118</c:v>
                </c:pt>
                <c:pt idx="2997">
                  <c:v>17698.006570118388</c:v>
                </c:pt>
                <c:pt idx="2998">
                  <c:v>14962.344734066563</c:v>
                </c:pt>
                <c:pt idx="2999">
                  <c:v>16378.104324858838</c:v>
                </c:pt>
                <c:pt idx="3000">
                  <c:v>14864.885791276349</c:v>
                </c:pt>
                <c:pt idx="3001">
                  <c:v>20300.73165473223</c:v>
                </c:pt>
                <c:pt idx="3002">
                  <c:v>30202.005515667079</c:v>
                </c:pt>
                <c:pt idx="3003">
                  <c:v>17164.243388553819</c:v>
                </c:pt>
                <c:pt idx="3004">
                  <c:v>18067.162279099404</c:v>
                </c:pt>
                <c:pt idx="3005">
                  <c:v>14857.91141375271</c:v>
                </c:pt>
                <c:pt idx="3006">
                  <c:v>18143.753182531611</c:v>
                </c:pt>
                <c:pt idx="3007">
                  <c:v>39123.570869713418</c:v>
                </c:pt>
                <c:pt idx="3008">
                  <c:v>15556.427858885831</c:v>
                </c:pt>
                <c:pt idx="3009">
                  <c:v>12871.511437883144</c:v>
                </c:pt>
                <c:pt idx="3010">
                  <c:v>14066.968958065938</c:v>
                </c:pt>
                <c:pt idx="3011">
                  <c:v>33044.597843937707</c:v>
                </c:pt>
                <c:pt idx="3012">
                  <c:v>18149.865914866859</c:v>
                </c:pt>
                <c:pt idx="3013">
                  <c:v>19546.670349779102</c:v>
                </c:pt>
                <c:pt idx="3014">
                  <c:v>11207.385901799567</c:v>
                </c:pt>
                <c:pt idx="3015">
                  <c:v>13331.455787065193</c:v>
                </c:pt>
                <c:pt idx="3016">
                  <c:v>34458.725123965582</c:v>
                </c:pt>
                <c:pt idx="3017">
                  <c:v>16800.081932879937</c:v>
                </c:pt>
                <c:pt idx="3018">
                  <c:v>29188.28136105822</c:v>
                </c:pt>
                <c:pt idx="3019">
                  <c:v>26038.235199673196</c:v>
                </c:pt>
                <c:pt idx="3020">
                  <c:v>13442.48696722143</c:v>
                </c:pt>
                <c:pt idx="3021">
                  <c:v>37044.647350208274</c:v>
                </c:pt>
                <c:pt idx="3022">
                  <c:v>21156.622620078175</c:v>
                </c:pt>
                <c:pt idx="3023">
                  <c:v>18152.814186020569</c:v>
                </c:pt>
                <c:pt idx="3024">
                  <c:v>36087.350064794402</c:v>
                </c:pt>
                <c:pt idx="3025">
                  <c:v>26768.727953281377</c:v>
                </c:pt>
                <c:pt idx="3026">
                  <c:v>17922.13858681167</c:v>
                </c:pt>
                <c:pt idx="3027">
                  <c:v>22968.136470394667</c:v>
                </c:pt>
                <c:pt idx="3028">
                  <c:v>13106.201491295926</c:v>
                </c:pt>
                <c:pt idx="3029">
                  <c:v>13898.669369891062</c:v>
                </c:pt>
                <c:pt idx="3030">
                  <c:v>27738.790783873923</c:v>
                </c:pt>
                <c:pt idx="3031">
                  <c:v>18774.929133850623</c:v>
                </c:pt>
                <c:pt idx="3032">
                  <c:v>19949.297463010364</c:v>
                </c:pt>
                <c:pt idx="3033">
                  <c:v>31144.594321593609</c:v>
                </c:pt>
                <c:pt idx="3034">
                  <c:v>14649.714434845107</c:v>
                </c:pt>
                <c:pt idx="3035">
                  <c:v>23491.002312600343</c:v>
                </c:pt>
                <c:pt idx="3036">
                  <c:v>16991.49728803003</c:v>
                </c:pt>
                <c:pt idx="3037">
                  <c:v>15087.875524977395</c:v>
                </c:pt>
                <c:pt idx="3038">
                  <c:v>19723.411842730158</c:v>
                </c:pt>
                <c:pt idx="3039">
                  <c:v>26223.681313391575</c:v>
                </c:pt>
                <c:pt idx="3040">
                  <c:v>12876.614935986165</c:v>
                </c:pt>
                <c:pt idx="3041">
                  <c:v>11172.919689942897</c:v>
                </c:pt>
                <c:pt idx="3042">
                  <c:v>38577.961279828225</c:v>
                </c:pt>
                <c:pt idx="3043">
                  <c:v>20518.743422143078</c:v>
                </c:pt>
                <c:pt idx="3044">
                  <c:v>13979.409420857901</c:v>
                </c:pt>
                <c:pt idx="3045">
                  <c:v>12244.13208365243</c:v>
                </c:pt>
                <c:pt idx="3046">
                  <c:v>17361.5627374947</c:v>
                </c:pt>
                <c:pt idx="3047">
                  <c:v>25876.174971576773</c:v>
                </c:pt>
                <c:pt idx="3048">
                  <c:v>13359.648714555027</c:v>
                </c:pt>
                <c:pt idx="3049">
                  <c:v>25854.10283173875</c:v>
                </c:pt>
                <c:pt idx="3050">
                  <c:v>30330.957682310123</c:v>
                </c:pt>
                <c:pt idx="3051">
                  <c:v>11982.193386532903</c:v>
                </c:pt>
                <c:pt idx="3052">
                  <c:v>36510.676468224068</c:v>
                </c:pt>
                <c:pt idx="3053">
                  <c:v>23542.476431910534</c:v>
                </c:pt>
                <c:pt idx="3054">
                  <c:v>14571.978703661174</c:v>
                </c:pt>
                <c:pt idx="3055">
                  <c:v>18825.630274637293</c:v>
                </c:pt>
                <c:pt idx="3056">
                  <c:v>23067.806164419882</c:v>
                </c:pt>
                <c:pt idx="3057">
                  <c:v>62304.54802956459</c:v>
                </c:pt>
                <c:pt idx="3058">
                  <c:v>22178.008409960275</c:v>
                </c:pt>
                <c:pt idx="3059">
                  <c:v>22625.594032658733</c:v>
                </c:pt>
                <c:pt idx="3060">
                  <c:v>17773.795439201131</c:v>
                </c:pt>
                <c:pt idx="3061">
                  <c:v>16214.229579681449</c:v>
                </c:pt>
                <c:pt idx="3062">
                  <c:v>43488.92288967286</c:v>
                </c:pt>
                <c:pt idx="3063">
                  <c:v>37459.609369028767</c:v>
                </c:pt>
                <c:pt idx="3064">
                  <c:v>47554.323392371232</c:v>
                </c:pt>
                <c:pt idx="3065">
                  <c:v>12083.185292427002</c:v>
                </c:pt>
                <c:pt idx="3066">
                  <c:v>14995.261316221733</c:v>
                </c:pt>
                <c:pt idx="3067">
                  <c:v>13411.824874318194</c:v>
                </c:pt>
                <c:pt idx="3068">
                  <c:v>16867.089624070933</c:v>
                </c:pt>
                <c:pt idx="3069">
                  <c:v>15884.446795164173</c:v>
                </c:pt>
                <c:pt idx="3070">
                  <c:v>20749.925731298783</c:v>
                </c:pt>
                <c:pt idx="3071">
                  <c:v>13982.962166304536</c:v>
                </c:pt>
                <c:pt idx="3072">
                  <c:v>12987.137170500378</c:v>
                </c:pt>
                <c:pt idx="3073">
                  <c:v>19666.392463360284</c:v>
                </c:pt>
                <c:pt idx="3074">
                  <c:v>15718.429783563759</c:v>
                </c:pt>
                <c:pt idx="3075">
                  <c:v>9023.1610898757226</c:v>
                </c:pt>
                <c:pt idx="3076">
                  <c:v>18433.287377704717</c:v>
                </c:pt>
                <c:pt idx="3077">
                  <c:v>18751.196103634953</c:v>
                </c:pt>
                <c:pt idx="3078">
                  <c:v>15892.994036391228</c:v>
                </c:pt>
                <c:pt idx="3079">
                  <c:v>11634.074858741038</c:v>
                </c:pt>
                <c:pt idx="3080">
                  <c:v>12368.862759120912</c:v>
                </c:pt>
                <c:pt idx="3081">
                  <c:v>29828.695093877293</c:v>
                </c:pt>
                <c:pt idx="3082">
                  <c:v>17331.052310004801</c:v>
                </c:pt>
                <c:pt idx="3083">
                  <c:v>13748.503343403678</c:v>
                </c:pt>
                <c:pt idx="3084">
                  <c:v>15782.901162255361</c:v>
                </c:pt>
                <c:pt idx="3085">
                  <c:v>23756.33923294652</c:v>
                </c:pt>
                <c:pt idx="3086">
                  <c:v>18344.495627103122</c:v>
                </c:pt>
                <c:pt idx="3087">
                  <c:v>12081.398898417152</c:v>
                </c:pt>
                <c:pt idx="3088">
                  <c:v>14573.452524369663</c:v>
                </c:pt>
                <c:pt idx="3089">
                  <c:v>26107.273212790093</c:v>
                </c:pt>
                <c:pt idx="3090">
                  <c:v>22422.348443991024</c:v>
                </c:pt>
                <c:pt idx="3091">
                  <c:v>33062.262994282501</c:v>
                </c:pt>
                <c:pt idx="3092">
                  <c:v>15615.471481345518</c:v>
                </c:pt>
                <c:pt idx="3093">
                  <c:v>36574.369590345661</c:v>
                </c:pt>
                <c:pt idx="3094">
                  <c:v>15743.388139665816</c:v>
                </c:pt>
                <c:pt idx="3095">
                  <c:v>20455.603413950132</c:v>
                </c:pt>
                <c:pt idx="3096">
                  <c:v>9913.6082740680868</c:v>
                </c:pt>
                <c:pt idx="3097">
                  <c:v>13287.120497863156</c:v>
                </c:pt>
                <c:pt idx="3098">
                  <c:v>12276.295853315018</c:v>
                </c:pt>
                <c:pt idx="3099">
                  <c:v>11145.267367367291</c:v>
                </c:pt>
                <c:pt idx="3100">
                  <c:v>24191.647739792981</c:v>
                </c:pt>
                <c:pt idx="3101">
                  <c:v>11537.989126104751</c:v>
                </c:pt>
                <c:pt idx="3102">
                  <c:v>19130.20807804295</c:v>
                </c:pt>
                <c:pt idx="3103">
                  <c:v>20132.407768040608</c:v>
                </c:pt>
                <c:pt idx="3104">
                  <c:v>15392.64854061766</c:v>
                </c:pt>
                <c:pt idx="3105">
                  <c:v>9781.5792067796538</c:v>
                </c:pt>
                <c:pt idx="3106">
                  <c:v>19483.956552461179</c:v>
                </c:pt>
                <c:pt idx="3107">
                  <c:v>30870.91999991288</c:v>
                </c:pt>
                <c:pt idx="3108">
                  <c:v>19369.334431493895</c:v>
                </c:pt>
                <c:pt idx="3109">
                  <c:v>21553.725292344418</c:v>
                </c:pt>
                <c:pt idx="3110">
                  <c:v>26236.684157163189</c:v>
                </c:pt>
                <c:pt idx="3111">
                  <c:v>12962.514608749791</c:v>
                </c:pt>
                <c:pt idx="3112">
                  <c:v>24488.436299183653</c:v>
                </c:pt>
                <c:pt idx="3113">
                  <c:v>17575.734967310222</c:v>
                </c:pt>
                <c:pt idx="3114">
                  <c:v>34662.710064097206</c:v>
                </c:pt>
                <c:pt idx="3115">
                  <c:v>16597.031674471244</c:v>
                </c:pt>
                <c:pt idx="3116">
                  <c:v>16964.060775436752</c:v>
                </c:pt>
                <c:pt idx="3117">
                  <c:v>20922.237140489709</c:v>
                </c:pt>
                <c:pt idx="3118">
                  <c:v>11764.335107801304</c:v>
                </c:pt>
                <c:pt idx="3119">
                  <c:v>11274.539755333215</c:v>
                </c:pt>
                <c:pt idx="3120">
                  <c:v>13177.198274243743</c:v>
                </c:pt>
                <c:pt idx="3121">
                  <c:v>22815.14741228367</c:v>
                </c:pt>
                <c:pt idx="3122">
                  <c:v>18572.276462554557</c:v>
                </c:pt>
                <c:pt idx="3123">
                  <c:v>34881.305641227897</c:v>
                </c:pt>
                <c:pt idx="3124">
                  <c:v>21258.473433879702</c:v>
                </c:pt>
                <c:pt idx="3125">
                  <c:v>18364.83924423697</c:v>
                </c:pt>
                <c:pt idx="3126">
                  <c:v>16609.71578757323</c:v>
                </c:pt>
                <c:pt idx="3127">
                  <c:v>21926.689030944235</c:v>
                </c:pt>
                <c:pt idx="3128">
                  <c:v>20552.941822211647</c:v>
                </c:pt>
                <c:pt idx="3129">
                  <c:v>33636.790191298853</c:v>
                </c:pt>
                <c:pt idx="3130">
                  <c:v>12218.498881800266</c:v>
                </c:pt>
                <c:pt idx="3131">
                  <c:v>22591.784508098561</c:v>
                </c:pt>
                <c:pt idx="3132">
                  <c:v>17479.706673671659</c:v>
                </c:pt>
                <c:pt idx="3133">
                  <c:v>25254.618935443916</c:v>
                </c:pt>
                <c:pt idx="3134">
                  <c:v>46371.950946529105</c:v>
                </c:pt>
                <c:pt idx="3135">
                  <c:v>22763.871381035926</c:v>
                </c:pt>
                <c:pt idx="3136">
                  <c:v>13308.014237277039</c:v>
                </c:pt>
                <c:pt idx="3137">
                  <c:v>16238.783617256997</c:v>
                </c:pt>
                <c:pt idx="3138">
                  <c:v>48613.876901043586</c:v>
                </c:pt>
                <c:pt idx="3139">
                  <c:v>20735.479133633045</c:v>
                </c:pt>
                <c:pt idx="3140">
                  <c:v>13522.933853340604</c:v>
                </c:pt>
                <c:pt idx="3141">
                  <c:v>17237.786385250674</c:v>
                </c:pt>
                <c:pt idx="3142">
                  <c:v>30144.527952151981</c:v>
                </c:pt>
                <c:pt idx="3143">
                  <c:v>13837.815965411479</c:v>
                </c:pt>
                <c:pt idx="3144">
                  <c:v>22941.271481136715</c:v>
                </c:pt>
                <c:pt idx="3145">
                  <c:v>14883.408648274912</c:v>
                </c:pt>
                <c:pt idx="3146">
                  <c:v>19318.460588473703</c:v>
                </c:pt>
                <c:pt idx="3147">
                  <c:v>13461.003631342723</c:v>
                </c:pt>
                <c:pt idx="3148">
                  <c:v>34881.270821504251</c:v>
                </c:pt>
                <c:pt idx="3149">
                  <c:v>17296.200060881249</c:v>
                </c:pt>
                <c:pt idx="3150">
                  <c:v>19024.498023999058</c:v>
                </c:pt>
                <c:pt idx="3151">
                  <c:v>28850.585386436083</c:v>
                </c:pt>
                <c:pt idx="3152">
                  <c:v>12980.260399961102</c:v>
                </c:pt>
                <c:pt idx="3153">
                  <c:v>22645.596555015021</c:v>
                </c:pt>
                <c:pt idx="3154">
                  <c:v>23474.179846578627</c:v>
                </c:pt>
                <c:pt idx="3155">
                  <c:v>23763.85519136037</c:v>
                </c:pt>
                <c:pt idx="3156">
                  <c:v>41359.963238291537</c:v>
                </c:pt>
                <c:pt idx="3157">
                  <c:v>52133.912969986806</c:v>
                </c:pt>
                <c:pt idx="3158">
                  <c:v>25137.449697445925</c:v>
                </c:pt>
                <c:pt idx="3159">
                  <c:v>12429.093426170433</c:v>
                </c:pt>
                <c:pt idx="3160">
                  <c:v>18628.856544673123</c:v>
                </c:pt>
                <c:pt idx="3161">
                  <c:v>15883.749374140554</c:v>
                </c:pt>
                <c:pt idx="3162">
                  <c:v>23241.220414520227</c:v>
                </c:pt>
                <c:pt idx="3163">
                  <c:v>14153.314298803438</c:v>
                </c:pt>
                <c:pt idx="3164">
                  <c:v>20662.920133148808</c:v>
                </c:pt>
                <c:pt idx="3165">
                  <c:v>39448.061086259193</c:v>
                </c:pt>
                <c:pt idx="3166">
                  <c:v>13189.910768527456</c:v>
                </c:pt>
                <c:pt idx="3167">
                  <c:v>25959.921573766416</c:v>
                </c:pt>
                <c:pt idx="3168">
                  <c:v>11434.174484285308</c:v>
                </c:pt>
                <c:pt idx="3169">
                  <c:v>31308.416882849371</c:v>
                </c:pt>
                <c:pt idx="3170">
                  <c:v>14738.943513174658</c:v>
                </c:pt>
                <c:pt idx="3171">
                  <c:v>21021.557144370559</c:v>
                </c:pt>
                <c:pt idx="3172">
                  <c:v>35688.370299977796</c:v>
                </c:pt>
                <c:pt idx="3173">
                  <c:v>23355.425332859541</c:v>
                </c:pt>
                <c:pt idx="3174">
                  <c:v>27907.952977900481</c:v>
                </c:pt>
                <c:pt idx="3175">
                  <c:v>11292.584412828095</c:v>
                </c:pt>
                <c:pt idx="3176">
                  <c:v>14950.501786732804</c:v>
                </c:pt>
                <c:pt idx="3177">
                  <c:v>56227.787437579595</c:v>
                </c:pt>
                <c:pt idx="3178">
                  <c:v>20548.499812265734</c:v>
                </c:pt>
                <c:pt idx="3179">
                  <c:v>33195.442498718723</c:v>
                </c:pt>
                <c:pt idx="3180">
                  <c:v>30046.995275816298</c:v>
                </c:pt>
                <c:pt idx="3181">
                  <c:v>28254.596818665406</c:v>
                </c:pt>
                <c:pt idx="3182">
                  <c:v>15349.455096268694</c:v>
                </c:pt>
                <c:pt idx="3183">
                  <c:v>10935.827534253454</c:v>
                </c:pt>
                <c:pt idx="3184">
                  <c:v>20769.566999386177</c:v>
                </c:pt>
                <c:pt idx="3185">
                  <c:v>37777.699232707921</c:v>
                </c:pt>
                <c:pt idx="3186">
                  <c:v>26997.94260912808</c:v>
                </c:pt>
                <c:pt idx="3187">
                  <c:v>12299.286465380303</c:v>
                </c:pt>
                <c:pt idx="3188">
                  <c:v>31545.21336425034</c:v>
                </c:pt>
                <c:pt idx="3189">
                  <c:v>21784.013029600181</c:v>
                </c:pt>
                <c:pt idx="3190">
                  <c:v>12775.388919227735</c:v>
                </c:pt>
                <c:pt idx="3191">
                  <c:v>17574.512861504296</c:v>
                </c:pt>
                <c:pt idx="3192">
                  <c:v>41157.939559700229</c:v>
                </c:pt>
                <c:pt idx="3193">
                  <c:v>12662.623102608512</c:v>
                </c:pt>
                <c:pt idx="3194">
                  <c:v>16940.675720981624</c:v>
                </c:pt>
                <c:pt idx="3195">
                  <c:v>18851.472950479067</c:v>
                </c:pt>
                <c:pt idx="3196">
                  <c:v>18028.20066576072</c:v>
                </c:pt>
                <c:pt idx="3197">
                  <c:v>29955.860120309542</c:v>
                </c:pt>
                <c:pt idx="3198">
                  <c:v>20330.835737897727</c:v>
                </c:pt>
                <c:pt idx="3199">
                  <c:v>38581.023862683091</c:v>
                </c:pt>
                <c:pt idx="3200">
                  <c:v>14422.024836841909</c:v>
                </c:pt>
                <c:pt idx="3201">
                  <c:v>23110.79853110062</c:v>
                </c:pt>
                <c:pt idx="3202">
                  <c:v>26598.923884160646</c:v>
                </c:pt>
                <c:pt idx="3203">
                  <c:v>48750.696445673282</c:v>
                </c:pt>
                <c:pt idx="3204">
                  <c:v>22042.666967896163</c:v>
                </c:pt>
                <c:pt idx="3205">
                  <c:v>30440.515778413795</c:v>
                </c:pt>
                <c:pt idx="3206">
                  <c:v>19720.072539841771</c:v>
                </c:pt>
                <c:pt idx="3207">
                  <c:v>38539.344683417781</c:v>
                </c:pt>
                <c:pt idx="3208">
                  <c:v>23838.643694867911</c:v>
                </c:pt>
                <c:pt idx="3209">
                  <c:v>18633.396715252497</c:v>
                </c:pt>
                <c:pt idx="3210">
                  <c:v>15782.759306177859</c:v>
                </c:pt>
                <c:pt idx="3211">
                  <c:v>11750.400497787499</c:v>
                </c:pt>
                <c:pt idx="3212">
                  <c:v>30584.860207750284</c:v>
                </c:pt>
                <c:pt idx="3213">
                  <c:v>17006.779391960066</c:v>
                </c:pt>
                <c:pt idx="3214">
                  <c:v>20159.092757283237</c:v>
                </c:pt>
                <c:pt idx="3215">
                  <c:v>14922.193732575977</c:v>
                </c:pt>
                <c:pt idx="3216">
                  <c:v>18326.244546893384</c:v>
                </c:pt>
                <c:pt idx="3217">
                  <c:v>25911.621412394201</c:v>
                </c:pt>
                <c:pt idx="3218">
                  <c:v>18359.748565132653</c:v>
                </c:pt>
                <c:pt idx="3219">
                  <c:v>23824.894661782604</c:v>
                </c:pt>
                <c:pt idx="3220">
                  <c:v>31099.920097554324</c:v>
                </c:pt>
                <c:pt idx="3221">
                  <c:v>23121.424497151791</c:v>
                </c:pt>
                <c:pt idx="3222">
                  <c:v>28228.480965325929</c:v>
                </c:pt>
                <c:pt idx="3223">
                  <c:v>12998.83762950484</c:v>
                </c:pt>
                <c:pt idx="3224">
                  <c:v>29132.918339094009</c:v>
                </c:pt>
                <c:pt idx="3225">
                  <c:v>33324.167783261473</c:v>
                </c:pt>
                <c:pt idx="3226">
                  <c:v>16721.51195918204</c:v>
                </c:pt>
                <c:pt idx="3227">
                  <c:v>13766.587257155175</c:v>
                </c:pt>
                <c:pt idx="3228">
                  <c:v>18140.068416103721</c:v>
                </c:pt>
                <c:pt idx="3229">
                  <c:v>9593.6212865183443</c:v>
                </c:pt>
                <c:pt idx="3230">
                  <c:v>47489.247056096581</c:v>
                </c:pt>
                <c:pt idx="3231">
                  <c:v>17592.711419990632</c:v>
                </c:pt>
                <c:pt idx="3232">
                  <c:v>11246.56813035602</c:v>
                </c:pt>
                <c:pt idx="3233">
                  <c:v>28979.280502222991</c:v>
                </c:pt>
                <c:pt idx="3234">
                  <c:v>17573.218276198768</c:v>
                </c:pt>
                <c:pt idx="3235">
                  <c:v>18703.593995491923</c:v>
                </c:pt>
                <c:pt idx="3236">
                  <c:v>15163.913553792065</c:v>
                </c:pt>
                <c:pt idx="3237">
                  <c:v>18988.754417367425</c:v>
                </c:pt>
                <c:pt idx="3238">
                  <c:v>9673.781522709558</c:v>
                </c:pt>
                <c:pt idx="3239">
                  <c:v>20954.461090682307</c:v>
                </c:pt>
                <c:pt idx="3240">
                  <c:v>12155.935138925062</c:v>
                </c:pt>
                <c:pt idx="3241">
                  <c:v>22403.314560293136</c:v>
                </c:pt>
                <c:pt idx="3242">
                  <c:v>18655.857934601911</c:v>
                </c:pt>
                <c:pt idx="3243">
                  <c:v>10563.68385058913</c:v>
                </c:pt>
                <c:pt idx="3244">
                  <c:v>11872.803082481445</c:v>
                </c:pt>
                <c:pt idx="3245">
                  <c:v>17983.286276288662</c:v>
                </c:pt>
                <c:pt idx="3246">
                  <c:v>13233.208533399216</c:v>
                </c:pt>
                <c:pt idx="3247">
                  <c:v>18277.545543918259</c:v>
                </c:pt>
                <c:pt idx="3248">
                  <c:v>16111.452590453333</c:v>
                </c:pt>
                <c:pt idx="3249">
                  <c:v>45189.957619576089</c:v>
                </c:pt>
                <c:pt idx="3250">
                  <c:v>26981.123570530999</c:v>
                </c:pt>
                <c:pt idx="3251">
                  <c:v>48136.285078852583</c:v>
                </c:pt>
                <c:pt idx="3252">
                  <c:v>14310.603864729912</c:v>
                </c:pt>
                <c:pt idx="3253">
                  <c:v>23618.916963333566</c:v>
                </c:pt>
                <c:pt idx="3254">
                  <c:v>37920.161858844054</c:v>
                </c:pt>
                <c:pt idx="3255">
                  <c:v>42328.120230049892</c:v>
                </c:pt>
                <c:pt idx="3256">
                  <c:v>22511.07933407864</c:v>
                </c:pt>
                <c:pt idx="3257">
                  <c:v>16014.117707783431</c:v>
                </c:pt>
                <c:pt idx="3258">
                  <c:v>18873.664810526276</c:v>
                </c:pt>
                <c:pt idx="3259">
                  <c:v>10769.639073795175</c:v>
                </c:pt>
                <c:pt idx="3260">
                  <c:v>13240.368580524477</c:v>
                </c:pt>
                <c:pt idx="3261">
                  <c:v>34138.626504610271</c:v>
                </c:pt>
                <c:pt idx="3262">
                  <c:v>16525.427918166119</c:v>
                </c:pt>
                <c:pt idx="3263">
                  <c:v>19641.434529126396</c:v>
                </c:pt>
                <c:pt idx="3264">
                  <c:v>22639.376713339781</c:v>
                </c:pt>
                <c:pt idx="3265">
                  <c:v>16743.809713465911</c:v>
                </c:pt>
                <c:pt idx="3266">
                  <c:v>19212.321955009171</c:v>
                </c:pt>
                <c:pt idx="3267">
                  <c:v>13676.138230903412</c:v>
                </c:pt>
                <c:pt idx="3268">
                  <c:v>29024.19059475675</c:v>
                </c:pt>
                <c:pt idx="3269">
                  <c:v>16891.686358191819</c:v>
                </c:pt>
                <c:pt idx="3270">
                  <c:v>24885.965592159613</c:v>
                </c:pt>
                <c:pt idx="3271">
                  <c:v>17481.679389382356</c:v>
                </c:pt>
                <c:pt idx="3272">
                  <c:v>16944.143171992044</c:v>
                </c:pt>
                <c:pt idx="3273">
                  <c:v>25882.726887589688</c:v>
                </c:pt>
                <c:pt idx="3274">
                  <c:v>16630.026594140276</c:v>
                </c:pt>
                <c:pt idx="3275">
                  <c:v>20771.079004571518</c:v>
                </c:pt>
                <c:pt idx="3276">
                  <c:v>32677.06821124813</c:v>
                </c:pt>
                <c:pt idx="3277">
                  <c:v>25388.016279287749</c:v>
                </c:pt>
                <c:pt idx="3278">
                  <c:v>21672.953013824557</c:v>
                </c:pt>
                <c:pt idx="3279">
                  <c:v>45946.984456238344</c:v>
                </c:pt>
                <c:pt idx="3280">
                  <c:v>19577.451745242583</c:v>
                </c:pt>
                <c:pt idx="3281">
                  <c:v>11283.786889457691</c:v>
                </c:pt>
                <c:pt idx="3282">
                  <c:v>13912.01578022695</c:v>
                </c:pt>
                <c:pt idx="3283">
                  <c:v>25214.853314321765</c:v>
                </c:pt>
                <c:pt idx="3284">
                  <c:v>20070.029434036522</c:v>
                </c:pt>
                <c:pt idx="3285">
                  <c:v>22522.586353216135</c:v>
                </c:pt>
                <c:pt idx="3286">
                  <c:v>22255.214952429651</c:v>
                </c:pt>
                <c:pt idx="3287">
                  <c:v>15524.056354851138</c:v>
                </c:pt>
                <c:pt idx="3288">
                  <c:v>13270.091680688041</c:v>
                </c:pt>
                <c:pt idx="3289">
                  <c:v>21139.200605192535</c:v>
                </c:pt>
                <c:pt idx="3290">
                  <c:v>14432.197708558304</c:v>
                </c:pt>
                <c:pt idx="3291">
                  <c:v>11832.799071563642</c:v>
                </c:pt>
                <c:pt idx="3292">
                  <c:v>17399.420705151013</c:v>
                </c:pt>
                <c:pt idx="3293">
                  <c:v>10655.366227214659</c:v>
                </c:pt>
                <c:pt idx="3294">
                  <c:v>43733.818625222899</c:v>
                </c:pt>
                <c:pt idx="3295">
                  <c:v>14253.517713493675</c:v>
                </c:pt>
                <c:pt idx="3296">
                  <c:v>11953.720380273162</c:v>
                </c:pt>
                <c:pt idx="3297">
                  <c:v>26822.979273700807</c:v>
                </c:pt>
                <c:pt idx="3298">
                  <c:v>24773.818075108247</c:v>
                </c:pt>
                <c:pt idx="3299">
                  <c:v>22110.004338982544</c:v>
                </c:pt>
                <c:pt idx="3300">
                  <c:v>18679.152333071874</c:v>
                </c:pt>
                <c:pt idx="3301">
                  <c:v>48140.223149649981</c:v>
                </c:pt>
                <c:pt idx="3302">
                  <c:v>25885.852489906123</c:v>
                </c:pt>
                <c:pt idx="3303">
                  <c:v>25598.827552503772</c:v>
                </c:pt>
                <c:pt idx="3304">
                  <c:v>29998.347314526538</c:v>
                </c:pt>
                <c:pt idx="3305">
                  <c:v>20997.900789768948</c:v>
                </c:pt>
                <c:pt idx="3306">
                  <c:v>24701.092726194518</c:v>
                </c:pt>
                <c:pt idx="3307">
                  <c:v>20823.212087220665</c:v>
                </c:pt>
                <c:pt idx="3308">
                  <c:v>20972.935426631469</c:v>
                </c:pt>
                <c:pt idx="3309">
                  <c:v>15468.166841807275</c:v>
                </c:pt>
                <c:pt idx="3310">
                  <c:v>12474.558157906025</c:v>
                </c:pt>
                <c:pt idx="3311">
                  <c:v>15805.820393025448</c:v>
                </c:pt>
                <c:pt idx="3312">
                  <c:v>22107.263252775894</c:v>
                </c:pt>
                <c:pt idx="3313">
                  <c:v>12133.119780975236</c:v>
                </c:pt>
                <c:pt idx="3314">
                  <c:v>35683.271258525943</c:v>
                </c:pt>
                <c:pt idx="3315">
                  <c:v>11896.473567279501</c:v>
                </c:pt>
                <c:pt idx="3316">
                  <c:v>27195.634233981826</c:v>
                </c:pt>
                <c:pt idx="3317">
                  <c:v>15698.184115867207</c:v>
                </c:pt>
                <c:pt idx="3318">
                  <c:v>16774.303574723795</c:v>
                </c:pt>
                <c:pt idx="3319">
                  <c:v>10680.255978872889</c:v>
                </c:pt>
                <c:pt idx="3320">
                  <c:v>45637.608997080963</c:v>
                </c:pt>
                <c:pt idx="3321">
                  <c:v>16304.340708027872</c:v>
                </c:pt>
                <c:pt idx="3322">
                  <c:v>14682.413557456281</c:v>
                </c:pt>
                <c:pt idx="3323">
                  <c:v>28574.159981644625</c:v>
                </c:pt>
                <c:pt idx="3324">
                  <c:v>18372.493898201748</c:v>
                </c:pt>
                <c:pt idx="3325">
                  <c:v>32875.582819482581</c:v>
                </c:pt>
                <c:pt idx="3326">
                  <c:v>17819.940284590739</c:v>
                </c:pt>
                <c:pt idx="3327">
                  <c:v>30626.571489428981</c:v>
                </c:pt>
                <c:pt idx="3328">
                  <c:v>14818.863110144261</c:v>
                </c:pt>
                <c:pt idx="3329">
                  <c:v>28456.985818786958</c:v>
                </c:pt>
                <c:pt idx="3330">
                  <c:v>22034.953044581925</c:v>
                </c:pt>
                <c:pt idx="3331">
                  <c:v>21625.739364516659</c:v>
                </c:pt>
                <c:pt idx="3332">
                  <c:v>21216.632411358514</c:v>
                </c:pt>
                <c:pt idx="3333">
                  <c:v>14781.37912687184</c:v>
                </c:pt>
                <c:pt idx="3334">
                  <c:v>20224.425407347713</c:v>
                </c:pt>
                <c:pt idx="3335">
                  <c:v>28095.322149685471</c:v>
                </c:pt>
                <c:pt idx="3336">
                  <c:v>47836.378872926383</c:v>
                </c:pt>
                <c:pt idx="3337">
                  <c:v>12488.688354106336</c:v>
                </c:pt>
                <c:pt idx="3338">
                  <c:v>25310.90431158611</c:v>
                </c:pt>
                <c:pt idx="3339">
                  <c:v>15368.750853463012</c:v>
                </c:pt>
                <c:pt idx="3340">
                  <c:v>20705.496502119218</c:v>
                </c:pt>
                <c:pt idx="3341">
                  <c:v>14071.861767993243</c:v>
                </c:pt>
                <c:pt idx="3342">
                  <c:v>32318.575346259619</c:v>
                </c:pt>
                <c:pt idx="3343">
                  <c:v>15008.796917704891</c:v>
                </c:pt>
                <c:pt idx="3344">
                  <c:v>20149.631964508368</c:v>
                </c:pt>
                <c:pt idx="3345">
                  <c:v>34390.820155428955</c:v>
                </c:pt>
                <c:pt idx="3346">
                  <c:v>15885.140270858466</c:v>
                </c:pt>
                <c:pt idx="3347">
                  <c:v>39145.546072650941</c:v>
                </c:pt>
                <c:pt idx="3348">
                  <c:v>22332.126373856063</c:v>
                </c:pt>
                <c:pt idx="3349">
                  <c:v>14499.614693916083</c:v>
                </c:pt>
                <c:pt idx="3350">
                  <c:v>16232.153534226256</c:v>
                </c:pt>
                <c:pt idx="3351">
                  <c:v>41113.33176905282</c:v>
                </c:pt>
                <c:pt idx="3352">
                  <c:v>15964.244117742373</c:v>
                </c:pt>
                <c:pt idx="3353">
                  <c:v>15484.478751145985</c:v>
                </c:pt>
                <c:pt idx="3354">
                  <c:v>24218.713823894319</c:v>
                </c:pt>
                <c:pt idx="3355">
                  <c:v>41199.260521904915</c:v>
                </c:pt>
                <c:pt idx="3356">
                  <c:v>13996.178140986316</c:v>
                </c:pt>
                <c:pt idx="3357">
                  <c:v>13345.064200109229</c:v>
                </c:pt>
                <c:pt idx="3358">
                  <c:v>17172.632695599325</c:v>
                </c:pt>
                <c:pt idx="3359">
                  <c:v>47903.124198573525</c:v>
                </c:pt>
                <c:pt idx="3360">
                  <c:v>11365.854574090981</c:v>
                </c:pt>
                <c:pt idx="3361">
                  <c:v>19468.651861955772</c:v>
                </c:pt>
                <c:pt idx="3362">
                  <c:v>15848.942097212359</c:v>
                </c:pt>
                <c:pt idx="3363">
                  <c:v>10028.527964514358</c:v>
                </c:pt>
                <c:pt idx="3364">
                  <c:v>12010.151277838015</c:v>
                </c:pt>
                <c:pt idx="3365">
                  <c:v>21817.264315391847</c:v>
                </c:pt>
                <c:pt idx="3366">
                  <c:v>17127.857180053707</c:v>
                </c:pt>
                <c:pt idx="3367">
                  <c:v>13261.595982672263</c:v>
                </c:pt>
                <c:pt idx="3368">
                  <c:v>13122.547541694701</c:v>
                </c:pt>
                <c:pt idx="3369">
                  <c:v>34449.896170172222</c:v>
                </c:pt>
                <c:pt idx="3370">
                  <c:v>17885.299867192447</c:v>
                </c:pt>
                <c:pt idx="3371">
                  <c:v>32479.183730289511</c:v>
                </c:pt>
                <c:pt idx="3372">
                  <c:v>19811.676711326472</c:v>
                </c:pt>
                <c:pt idx="3373">
                  <c:v>22492.493273347081</c:v>
                </c:pt>
                <c:pt idx="3374">
                  <c:v>24909.165912195003</c:v>
                </c:pt>
                <c:pt idx="3375">
                  <c:v>16262.212060967388</c:v>
                </c:pt>
                <c:pt idx="3376">
                  <c:v>22214.86794791248</c:v>
                </c:pt>
                <c:pt idx="3377">
                  <c:v>11584.627574767819</c:v>
                </c:pt>
                <c:pt idx="3378">
                  <c:v>28385.649380858307</c:v>
                </c:pt>
                <c:pt idx="3379">
                  <c:v>18313.873552925059</c:v>
                </c:pt>
                <c:pt idx="3380">
                  <c:v>17752.829621584551</c:v>
                </c:pt>
                <c:pt idx="3381">
                  <c:v>17619.866895762701</c:v>
                </c:pt>
                <c:pt idx="3382">
                  <c:v>16621.601227496718</c:v>
                </c:pt>
                <c:pt idx="3383">
                  <c:v>26716.270417951342</c:v>
                </c:pt>
                <c:pt idx="3384">
                  <c:v>13310.937555892388</c:v>
                </c:pt>
                <c:pt idx="3385">
                  <c:v>18993.004528769558</c:v>
                </c:pt>
                <c:pt idx="3386">
                  <c:v>9866.7314461607421</c:v>
                </c:pt>
                <c:pt idx="3387">
                  <c:v>13069.408175730037</c:v>
                </c:pt>
                <c:pt idx="3388">
                  <c:v>20200.712811230729</c:v>
                </c:pt>
                <c:pt idx="3389">
                  <c:v>13596.520154815724</c:v>
                </c:pt>
                <c:pt idx="3390">
                  <c:v>10721.595729002509</c:v>
                </c:pt>
                <c:pt idx="3391">
                  <c:v>20643.934839124948</c:v>
                </c:pt>
                <c:pt idx="3392">
                  <c:v>44712.076354869307</c:v>
                </c:pt>
                <c:pt idx="3393">
                  <c:v>16906.096838509638</c:v>
                </c:pt>
                <c:pt idx="3394">
                  <c:v>10415.591650386967</c:v>
                </c:pt>
                <c:pt idx="3395">
                  <c:v>10278.124254493967</c:v>
                </c:pt>
                <c:pt idx="3396">
                  <c:v>24209.427405471299</c:v>
                </c:pt>
                <c:pt idx="3397">
                  <c:v>11480.314286952735</c:v>
                </c:pt>
                <c:pt idx="3398">
                  <c:v>13673.027945436936</c:v>
                </c:pt>
                <c:pt idx="3399">
                  <c:v>17143.154629906654</c:v>
                </c:pt>
                <c:pt idx="3400">
                  <c:v>12337.137034910189</c:v>
                </c:pt>
                <c:pt idx="3401">
                  <c:v>20728.011881366525</c:v>
                </c:pt>
                <c:pt idx="3402">
                  <c:v>20385.950486719372</c:v>
                </c:pt>
                <c:pt idx="3403">
                  <c:v>11280.96723781855</c:v>
                </c:pt>
                <c:pt idx="3404">
                  <c:v>14284.00550464749</c:v>
                </c:pt>
                <c:pt idx="3405">
                  <c:v>16599.266050871287</c:v>
                </c:pt>
                <c:pt idx="3406">
                  <c:v>13596.924273527342</c:v>
                </c:pt>
                <c:pt idx="3407">
                  <c:v>13312.055434811751</c:v>
                </c:pt>
                <c:pt idx="3408">
                  <c:v>18621.467854597598</c:v>
                </c:pt>
                <c:pt idx="3409">
                  <c:v>22861.597547418209</c:v>
                </c:pt>
                <c:pt idx="3410">
                  <c:v>18635.286892661483</c:v>
                </c:pt>
                <c:pt idx="3411">
                  <c:v>24722.071692287838</c:v>
                </c:pt>
                <c:pt idx="3412">
                  <c:v>13658.575803785538</c:v>
                </c:pt>
                <c:pt idx="3413">
                  <c:v>16183.099059028296</c:v>
                </c:pt>
                <c:pt idx="3414">
                  <c:v>23599.333582241266</c:v>
                </c:pt>
                <c:pt idx="3415">
                  <c:v>16787.91876108693</c:v>
                </c:pt>
                <c:pt idx="3416">
                  <c:v>14938.926162854292</c:v>
                </c:pt>
                <c:pt idx="3417">
                  <c:v>17485.57611647516</c:v>
                </c:pt>
                <c:pt idx="3418">
                  <c:v>26865.215828020187</c:v>
                </c:pt>
                <c:pt idx="3419">
                  <c:v>11588.513071578001</c:v>
                </c:pt>
                <c:pt idx="3420">
                  <c:v>23071.907260335189</c:v>
                </c:pt>
                <c:pt idx="3421">
                  <c:v>17060.101709842649</c:v>
                </c:pt>
                <c:pt idx="3422">
                  <c:v>26028.846620521228</c:v>
                </c:pt>
                <c:pt idx="3423">
                  <c:v>23841.357486932531</c:v>
                </c:pt>
                <c:pt idx="3424">
                  <c:v>21655.987083783362</c:v>
                </c:pt>
                <c:pt idx="3425">
                  <c:v>30406.236787558904</c:v>
                </c:pt>
                <c:pt idx="3426">
                  <c:v>19439.633259204689</c:v>
                </c:pt>
                <c:pt idx="3427">
                  <c:v>16454.56386246681</c:v>
                </c:pt>
                <c:pt idx="3428">
                  <c:v>18217.295987951577</c:v>
                </c:pt>
                <c:pt idx="3429">
                  <c:v>11491.032703774186</c:v>
                </c:pt>
                <c:pt idx="3430">
                  <c:v>13771.955542909944</c:v>
                </c:pt>
                <c:pt idx="3431">
                  <c:v>29332.3172723508</c:v>
                </c:pt>
                <c:pt idx="3432">
                  <c:v>20151.085445331435</c:v>
                </c:pt>
                <c:pt idx="3433">
                  <c:v>15359.371314876431</c:v>
                </c:pt>
                <c:pt idx="3434">
                  <c:v>17501.57616903157</c:v>
                </c:pt>
                <c:pt idx="3435">
                  <c:v>19758.010812584853</c:v>
                </c:pt>
                <c:pt idx="3436">
                  <c:v>29127.914239778511</c:v>
                </c:pt>
                <c:pt idx="3437">
                  <c:v>12783.089914810138</c:v>
                </c:pt>
                <c:pt idx="3438">
                  <c:v>27278.332907588603</c:v>
                </c:pt>
                <c:pt idx="3439">
                  <c:v>23671.034362297349</c:v>
                </c:pt>
                <c:pt idx="3440">
                  <c:v>29660.349588811812</c:v>
                </c:pt>
                <c:pt idx="3441">
                  <c:v>14561.154927240736</c:v>
                </c:pt>
                <c:pt idx="3442">
                  <c:v>11480.933339188237</c:v>
                </c:pt>
                <c:pt idx="3443">
                  <c:v>16032.109193277618</c:v>
                </c:pt>
                <c:pt idx="3444">
                  <c:v>17414.588989006148</c:v>
                </c:pt>
                <c:pt idx="3445">
                  <c:v>20031.259141530172</c:v>
                </c:pt>
                <c:pt idx="3446">
                  <c:v>11246.526815120935</c:v>
                </c:pt>
                <c:pt idx="3447">
                  <c:v>12345.695554722151</c:v>
                </c:pt>
                <c:pt idx="3448">
                  <c:v>25810.070794682135</c:v>
                </c:pt>
                <c:pt idx="3449">
                  <c:v>20033.594792457698</c:v>
                </c:pt>
                <c:pt idx="3450">
                  <c:v>16246.526202350989</c:v>
                </c:pt>
                <c:pt idx="3451">
                  <c:v>17864.674946623429</c:v>
                </c:pt>
                <c:pt idx="3452">
                  <c:v>33136.153487951124</c:v>
                </c:pt>
                <c:pt idx="3453">
                  <c:v>26993.924475857377</c:v>
                </c:pt>
                <c:pt idx="3454">
                  <c:v>20188.351745629108</c:v>
                </c:pt>
                <c:pt idx="3455">
                  <c:v>17666.073632842323</c:v>
                </c:pt>
                <c:pt idx="3456">
                  <c:v>14781.127508794814</c:v>
                </c:pt>
                <c:pt idx="3457">
                  <c:v>30014.414037232971</c:v>
                </c:pt>
                <c:pt idx="3458">
                  <c:v>25100.940164415821</c:v>
                </c:pt>
                <c:pt idx="3459">
                  <c:v>12454.944241792389</c:v>
                </c:pt>
                <c:pt idx="3460">
                  <c:v>22722.609884346293</c:v>
                </c:pt>
                <c:pt idx="3461">
                  <c:v>19177.731367460034</c:v>
                </c:pt>
                <c:pt idx="3462">
                  <c:v>10856.599910945028</c:v>
                </c:pt>
                <c:pt idx="3463">
                  <c:v>15163.878923727843</c:v>
                </c:pt>
                <c:pt idx="3464">
                  <c:v>24495.658223704333</c:v>
                </c:pt>
                <c:pt idx="3465">
                  <c:v>11217.258315053828</c:v>
                </c:pt>
                <c:pt idx="3466">
                  <c:v>10461.534780492106</c:v>
                </c:pt>
                <c:pt idx="3467">
                  <c:v>24203.703755726536</c:v>
                </c:pt>
                <c:pt idx="3468">
                  <c:v>36266.464613016877</c:v>
                </c:pt>
                <c:pt idx="3469">
                  <c:v>18974.478468569912</c:v>
                </c:pt>
                <c:pt idx="3470">
                  <c:v>27275.798040020054</c:v>
                </c:pt>
                <c:pt idx="3471">
                  <c:v>47186.322668514913</c:v>
                </c:pt>
                <c:pt idx="3472">
                  <c:v>12827.135363857487</c:v>
                </c:pt>
                <c:pt idx="3473">
                  <c:v>20906.874717738836</c:v>
                </c:pt>
                <c:pt idx="3474">
                  <c:v>14466.012432847918</c:v>
                </c:pt>
                <c:pt idx="3475">
                  <c:v>15825.897482694796</c:v>
                </c:pt>
                <c:pt idx="3476">
                  <c:v>48813.579483672736</c:v>
                </c:pt>
                <c:pt idx="3477">
                  <c:v>18596.747876521618</c:v>
                </c:pt>
                <c:pt idx="3478">
                  <c:v>22166.835257939802</c:v>
                </c:pt>
                <c:pt idx="3479">
                  <c:v>17010.8894142182</c:v>
                </c:pt>
                <c:pt idx="3480">
                  <c:v>16179.777815815551</c:v>
                </c:pt>
                <c:pt idx="3481">
                  <c:v>18944.291540756767</c:v>
                </c:pt>
                <c:pt idx="3482">
                  <c:v>10199.081758430517</c:v>
                </c:pt>
                <c:pt idx="3483">
                  <c:v>20511.905881470437</c:v>
                </c:pt>
                <c:pt idx="3484">
                  <c:v>18460.43120692766</c:v>
                </c:pt>
                <c:pt idx="3485">
                  <c:v>24874.233135840863</c:v>
                </c:pt>
                <c:pt idx="3486">
                  <c:v>22424.904532446988</c:v>
                </c:pt>
                <c:pt idx="3487">
                  <c:v>37916.926652377479</c:v>
                </c:pt>
                <c:pt idx="3488">
                  <c:v>11182.9455902148</c:v>
                </c:pt>
                <c:pt idx="3489">
                  <c:v>16781.923298551032</c:v>
                </c:pt>
                <c:pt idx="3490">
                  <c:v>20592.43874901082</c:v>
                </c:pt>
                <c:pt idx="3491">
                  <c:v>15806.450350482803</c:v>
                </c:pt>
                <c:pt idx="3492">
                  <c:v>43746.537968428413</c:v>
                </c:pt>
                <c:pt idx="3493">
                  <c:v>18573.317971904307</c:v>
                </c:pt>
                <c:pt idx="3494">
                  <c:v>17071.889370468209</c:v>
                </c:pt>
                <c:pt idx="3495">
                  <c:v>15519.617229699219</c:v>
                </c:pt>
                <c:pt idx="3496">
                  <c:v>29776.708860850329</c:v>
                </c:pt>
                <c:pt idx="3497">
                  <c:v>24971.145723657035</c:v>
                </c:pt>
                <c:pt idx="3498">
                  <c:v>17562.422661321987</c:v>
                </c:pt>
                <c:pt idx="3499">
                  <c:v>20146.168844698288</c:v>
                </c:pt>
                <c:pt idx="3500">
                  <c:v>23922.487723031212</c:v>
                </c:pt>
                <c:pt idx="3501">
                  <c:v>33079.153245321628</c:v>
                </c:pt>
                <c:pt idx="3502">
                  <c:v>49545.970158809039</c:v>
                </c:pt>
                <c:pt idx="3503">
                  <c:v>17096.842787042995</c:v>
                </c:pt>
                <c:pt idx="3504">
                  <c:v>10659.417811272117</c:v>
                </c:pt>
                <c:pt idx="3505">
                  <c:v>16662.431432538568</c:v>
                </c:pt>
                <c:pt idx="3506">
                  <c:v>19469.29683944424</c:v>
                </c:pt>
                <c:pt idx="3507">
                  <c:v>16292.442724290515</c:v>
                </c:pt>
                <c:pt idx="3508">
                  <c:v>12646.526765717601</c:v>
                </c:pt>
                <c:pt idx="3509">
                  <c:v>34323.623283586865</c:v>
                </c:pt>
                <c:pt idx="3510">
                  <c:v>32535.173549046373</c:v>
                </c:pt>
                <c:pt idx="3511">
                  <c:v>10863.549488582341</c:v>
                </c:pt>
                <c:pt idx="3512">
                  <c:v>14124.981238342718</c:v>
                </c:pt>
                <c:pt idx="3513">
                  <c:v>13438.718639093506</c:v>
                </c:pt>
                <c:pt idx="3514">
                  <c:v>34247.613502808235</c:v>
                </c:pt>
                <c:pt idx="3515">
                  <c:v>22959.167641599939</c:v>
                </c:pt>
                <c:pt idx="3516">
                  <c:v>29431.845686962723</c:v>
                </c:pt>
                <c:pt idx="3517">
                  <c:v>28775.839950906397</c:v>
                </c:pt>
                <c:pt idx="3518">
                  <c:v>18470.027401311265</c:v>
                </c:pt>
                <c:pt idx="3519">
                  <c:v>20619.293031379872</c:v>
                </c:pt>
                <c:pt idx="3520">
                  <c:v>13564.805611282445</c:v>
                </c:pt>
                <c:pt idx="3521">
                  <c:v>33488.71623589025</c:v>
                </c:pt>
                <c:pt idx="3522">
                  <c:v>24022.923630917736</c:v>
                </c:pt>
                <c:pt idx="3523">
                  <c:v>45181.521712424787</c:v>
                </c:pt>
                <c:pt idx="3524">
                  <c:v>22816.533760217353</c:v>
                </c:pt>
                <c:pt idx="3525">
                  <c:v>19349.515222016918</c:v>
                </c:pt>
                <c:pt idx="3526">
                  <c:v>30818.366515578742</c:v>
                </c:pt>
                <c:pt idx="3527">
                  <c:v>33751.808360186602</c:v>
                </c:pt>
                <c:pt idx="3528">
                  <c:v>14514.699192323758</c:v>
                </c:pt>
                <c:pt idx="3529">
                  <c:v>31505.43441201275</c:v>
                </c:pt>
                <c:pt idx="3530">
                  <c:v>13082.203730278165</c:v>
                </c:pt>
                <c:pt idx="3531">
                  <c:v>16827.27901323582</c:v>
                </c:pt>
                <c:pt idx="3532">
                  <c:v>14580.411033683076</c:v>
                </c:pt>
                <c:pt idx="3533">
                  <c:v>22858.952054213878</c:v>
                </c:pt>
                <c:pt idx="3534">
                  <c:v>11031.265896350988</c:v>
                </c:pt>
                <c:pt idx="3535">
                  <c:v>41543.485756103815</c:v>
                </c:pt>
                <c:pt idx="3536">
                  <c:v>26869.63758858616</c:v>
                </c:pt>
                <c:pt idx="3537">
                  <c:v>16495.721565364074</c:v>
                </c:pt>
                <c:pt idx="3538">
                  <c:v>24945.414653706775</c:v>
                </c:pt>
                <c:pt idx="3539">
                  <c:v>37730.327230371884</c:v>
                </c:pt>
                <c:pt idx="3540">
                  <c:v>22413.867199242653</c:v>
                </c:pt>
                <c:pt idx="3541">
                  <c:v>16736.699393147748</c:v>
                </c:pt>
                <c:pt idx="3542">
                  <c:v>18782.674677424537</c:v>
                </c:pt>
                <c:pt idx="3543">
                  <c:v>23105.559147440432</c:v>
                </c:pt>
                <c:pt idx="3544">
                  <c:v>18399.244952530953</c:v>
                </c:pt>
                <c:pt idx="3545">
                  <c:v>14910.149789009569</c:v>
                </c:pt>
                <c:pt idx="3546">
                  <c:v>17340.377336536436</c:v>
                </c:pt>
                <c:pt idx="3547">
                  <c:v>19840.194430785763</c:v>
                </c:pt>
                <c:pt idx="3548">
                  <c:v>30358.323040619554</c:v>
                </c:pt>
                <c:pt idx="3549">
                  <c:v>20419.268138276748</c:v>
                </c:pt>
                <c:pt idx="3550">
                  <c:v>13997.775503478551</c:v>
                </c:pt>
                <c:pt idx="3551">
                  <c:v>21374.656590055343</c:v>
                </c:pt>
                <c:pt idx="3552">
                  <c:v>16140.627831587093</c:v>
                </c:pt>
                <c:pt idx="3553">
                  <c:v>28170.289329832398</c:v>
                </c:pt>
                <c:pt idx="3554">
                  <c:v>24140.519468153128</c:v>
                </c:pt>
                <c:pt idx="3555">
                  <c:v>19547.821204689306</c:v>
                </c:pt>
                <c:pt idx="3556">
                  <c:v>31166.039754602931</c:v>
                </c:pt>
                <c:pt idx="3557">
                  <c:v>15725.046516519104</c:v>
                </c:pt>
                <c:pt idx="3558">
                  <c:v>20106.946566642277</c:v>
                </c:pt>
                <c:pt idx="3559">
                  <c:v>14943.247751740089</c:v>
                </c:pt>
                <c:pt idx="3560">
                  <c:v>11044.47746471903</c:v>
                </c:pt>
                <c:pt idx="3561">
                  <c:v>20511.400615530467</c:v>
                </c:pt>
                <c:pt idx="3562">
                  <c:v>16766.87796095018</c:v>
                </c:pt>
                <c:pt idx="3563">
                  <c:v>13868.664373531572</c:v>
                </c:pt>
                <c:pt idx="3564">
                  <c:v>26011.558891885656</c:v>
                </c:pt>
                <c:pt idx="3565">
                  <c:v>15786.957723703359</c:v>
                </c:pt>
                <c:pt idx="3566">
                  <c:v>25772.687081599113</c:v>
                </c:pt>
                <c:pt idx="3567">
                  <c:v>16732.647101657858</c:v>
                </c:pt>
                <c:pt idx="3568">
                  <c:v>16567.601970869338</c:v>
                </c:pt>
                <c:pt idx="3569">
                  <c:v>15748.19122553984</c:v>
                </c:pt>
                <c:pt idx="3570">
                  <c:v>12288.412464234323</c:v>
                </c:pt>
                <c:pt idx="3571">
                  <c:v>14224.365904102731</c:v>
                </c:pt>
                <c:pt idx="3572">
                  <c:v>17454.156156343961</c:v>
                </c:pt>
                <c:pt idx="3573">
                  <c:v>27092.253537838496</c:v>
                </c:pt>
                <c:pt idx="3574">
                  <c:v>18918.263958026975</c:v>
                </c:pt>
                <c:pt idx="3575">
                  <c:v>15720.572964229828</c:v>
                </c:pt>
                <c:pt idx="3576">
                  <c:v>15878.467776174237</c:v>
                </c:pt>
                <c:pt idx="3577">
                  <c:v>22307.855788872588</c:v>
                </c:pt>
                <c:pt idx="3578">
                  <c:v>28764.626391442576</c:v>
                </c:pt>
                <c:pt idx="3579">
                  <c:v>26939.346876650805</c:v>
                </c:pt>
                <c:pt idx="3580">
                  <c:v>15663.774129973979</c:v>
                </c:pt>
                <c:pt idx="3581">
                  <c:v>16077.043462258229</c:v>
                </c:pt>
                <c:pt idx="3582">
                  <c:v>9498.6090452983881</c:v>
                </c:pt>
                <c:pt idx="3583">
                  <c:v>12585.684276541702</c:v>
                </c:pt>
                <c:pt idx="3584">
                  <c:v>12557.993571224673</c:v>
                </c:pt>
                <c:pt idx="3585">
                  <c:v>15131.638104667549</c:v>
                </c:pt>
                <c:pt idx="3586">
                  <c:v>38650.859808555753</c:v>
                </c:pt>
                <c:pt idx="3587">
                  <c:v>12851.144090878228</c:v>
                </c:pt>
                <c:pt idx="3588">
                  <c:v>30465.495513742186</c:v>
                </c:pt>
                <c:pt idx="3589">
                  <c:v>26463.935314220405</c:v>
                </c:pt>
                <c:pt idx="3590">
                  <c:v>27975.133099708735</c:v>
                </c:pt>
                <c:pt idx="3591">
                  <c:v>29409.670545323344</c:v>
                </c:pt>
                <c:pt idx="3592">
                  <c:v>14514.447658053045</c:v>
                </c:pt>
                <c:pt idx="3593">
                  <c:v>21983.471864669333</c:v>
                </c:pt>
                <c:pt idx="3594">
                  <c:v>26716.324484190118</c:v>
                </c:pt>
                <c:pt idx="3595">
                  <c:v>21178.586186871176</c:v>
                </c:pt>
                <c:pt idx="3596">
                  <c:v>24459.061973415835</c:v>
                </c:pt>
                <c:pt idx="3597">
                  <c:v>16082.381205158812</c:v>
                </c:pt>
                <c:pt idx="3598">
                  <c:v>31813.535151776599</c:v>
                </c:pt>
                <c:pt idx="3599">
                  <c:v>20339.055106754768</c:v>
                </c:pt>
                <c:pt idx="3600">
                  <c:v>10997.963528175587</c:v>
                </c:pt>
                <c:pt idx="3601">
                  <c:v>17232.881873400278</c:v>
                </c:pt>
                <c:pt idx="3602">
                  <c:v>22447.734167928018</c:v>
                </c:pt>
                <c:pt idx="3603">
                  <c:v>20515.981924400716</c:v>
                </c:pt>
                <c:pt idx="3604">
                  <c:v>13018.671762228872</c:v>
                </c:pt>
                <c:pt idx="3605">
                  <c:v>38018.043996424654</c:v>
                </c:pt>
                <c:pt idx="3606">
                  <c:v>14436.121834363741</c:v>
                </c:pt>
                <c:pt idx="3607">
                  <c:v>13230.894456600743</c:v>
                </c:pt>
                <c:pt idx="3608">
                  <c:v>13013.862600192166</c:v>
                </c:pt>
                <c:pt idx="3609">
                  <c:v>12431.43100401292</c:v>
                </c:pt>
                <c:pt idx="3610">
                  <c:v>12853.946920338076</c:v>
                </c:pt>
                <c:pt idx="3611">
                  <c:v>23223.073425382267</c:v>
                </c:pt>
                <c:pt idx="3612">
                  <c:v>22166.215650781534</c:v>
                </c:pt>
                <c:pt idx="3613">
                  <c:v>26320.352548419498</c:v>
                </c:pt>
                <c:pt idx="3614">
                  <c:v>14205.744063463546</c:v>
                </c:pt>
                <c:pt idx="3615">
                  <c:v>15283.009969692956</c:v>
                </c:pt>
                <c:pt idx="3616">
                  <c:v>29672.75068108823</c:v>
                </c:pt>
                <c:pt idx="3617">
                  <c:v>25451.833251023858</c:v>
                </c:pt>
                <c:pt idx="3618">
                  <c:v>12887.790218435064</c:v>
                </c:pt>
                <c:pt idx="3619">
                  <c:v>24645.288359164078</c:v>
                </c:pt>
                <c:pt idx="3620">
                  <c:v>33697.084116166319</c:v>
                </c:pt>
                <c:pt idx="3621">
                  <c:v>26607.15393323042</c:v>
                </c:pt>
                <c:pt idx="3622">
                  <c:v>15183.005149744233</c:v>
                </c:pt>
                <c:pt idx="3623">
                  <c:v>15283.870262788507</c:v>
                </c:pt>
                <c:pt idx="3624">
                  <c:v>28599.459224000148</c:v>
                </c:pt>
                <c:pt idx="3625">
                  <c:v>22050.255905351678</c:v>
                </c:pt>
                <c:pt idx="3626">
                  <c:v>14229.696991923502</c:v>
                </c:pt>
                <c:pt idx="3627">
                  <c:v>17558.190956465467</c:v>
                </c:pt>
                <c:pt idx="3628">
                  <c:v>21512.560197855873</c:v>
                </c:pt>
                <c:pt idx="3629">
                  <c:v>23122.596602927799</c:v>
                </c:pt>
                <c:pt idx="3630">
                  <c:v>13054.85671714885</c:v>
                </c:pt>
                <c:pt idx="3631">
                  <c:v>18500.645968263827</c:v>
                </c:pt>
                <c:pt idx="3632">
                  <c:v>15468.00805520203</c:v>
                </c:pt>
                <c:pt idx="3633">
                  <c:v>12465.271398974317</c:v>
                </c:pt>
                <c:pt idx="3634">
                  <c:v>18587.329025597646</c:v>
                </c:pt>
                <c:pt idx="3635">
                  <c:v>13688.200402602446</c:v>
                </c:pt>
                <c:pt idx="3636">
                  <c:v>11285.051831018134</c:v>
                </c:pt>
                <c:pt idx="3637">
                  <c:v>18453.370714432909</c:v>
                </c:pt>
                <c:pt idx="3638">
                  <c:v>23878.143480091996</c:v>
                </c:pt>
                <c:pt idx="3639">
                  <c:v>31404.334057988115</c:v>
                </c:pt>
                <c:pt idx="3640">
                  <c:v>33966.510194222989</c:v>
                </c:pt>
                <c:pt idx="3641">
                  <c:v>11461.598008561206</c:v>
                </c:pt>
                <c:pt idx="3642">
                  <c:v>17705.963626236018</c:v>
                </c:pt>
                <c:pt idx="3643">
                  <c:v>27716.880837893848</c:v>
                </c:pt>
                <c:pt idx="3644">
                  <c:v>35564.136070305205</c:v>
                </c:pt>
                <c:pt idx="3645">
                  <c:v>11296.556222891842</c:v>
                </c:pt>
                <c:pt idx="3646">
                  <c:v>31380.946612828655</c:v>
                </c:pt>
                <c:pt idx="3647">
                  <c:v>22363.371244693702</c:v>
                </c:pt>
                <c:pt idx="3648">
                  <c:v>13004.309236177116</c:v>
                </c:pt>
                <c:pt idx="3649">
                  <c:v>16139.378877558775</c:v>
                </c:pt>
                <c:pt idx="3650">
                  <c:v>18796.925908843183</c:v>
                </c:pt>
                <c:pt idx="3651">
                  <c:v>15566.116953001529</c:v>
                </c:pt>
                <c:pt idx="3652">
                  <c:v>18108.819781678871</c:v>
                </c:pt>
                <c:pt idx="3653">
                  <c:v>16897.749732949731</c:v>
                </c:pt>
                <c:pt idx="3654">
                  <c:v>15459.646513827067</c:v>
                </c:pt>
                <c:pt idx="3655">
                  <c:v>13837.595166537365</c:v>
                </c:pt>
                <c:pt idx="3656">
                  <c:v>30697.687938626204</c:v>
                </c:pt>
                <c:pt idx="3657">
                  <c:v>22640.647653309443</c:v>
                </c:pt>
                <c:pt idx="3658">
                  <c:v>30755.983719598396</c:v>
                </c:pt>
                <c:pt idx="3659">
                  <c:v>34117.371356271651</c:v>
                </c:pt>
                <c:pt idx="3660">
                  <c:v>24030.657711968561</c:v>
                </c:pt>
                <c:pt idx="3661">
                  <c:v>14651.361554449832</c:v>
                </c:pt>
                <c:pt idx="3662">
                  <c:v>16106.379809453789</c:v>
                </c:pt>
                <c:pt idx="3663">
                  <c:v>30086.840838858348</c:v>
                </c:pt>
                <c:pt idx="3664">
                  <c:v>15336.260724239241</c:v>
                </c:pt>
                <c:pt idx="3665">
                  <c:v>30512.521429703018</c:v>
                </c:pt>
                <c:pt idx="3666">
                  <c:v>17962.471480273998</c:v>
                </c:pt>
                <c:pt idx="3667">
                  <c:v>17204.249477899964</c:v>
                </c:pt>
                <c:pt idx="3668">
                  <c:v>10845.33418109278</c:v>
                </c:pt>
                <c:pt idx="3669">
                  <c:v>17634.349009251291</c:v>
                </c:pt>
                <c:pt idx="3670">
                  <c:v>21642.934371250802</c:v>
                </c:pt>
                <c:pt idx="3671">
                  <c:v>24666.414575704315</c:v>
                </c:pt>
                <c:pt idx="3672">
                  <c:v>18475.060125826516</c:v>
                </c:pt>
                <c:pt idx="3673">
                  <c:v>15737.42329646586</c:v>
                </c:pt>
                <c:pt idx="3674">
                  <c:v>15172.887684946971</c:v>
                </c:pt>
                <c:pt idx="3675">
                  <c:v>15448.602963714622</c:v>
                </c:pt>
                <c:pt idx="3676">
                  <c:v>33814.844768086085</c:v>
                </c:pt>
                <c:pt idx="3677">
                  <c:v>30697.47920093661</c:v>
                </c:pt>
                <c:pt idx="3678">
                  <c:v>41000.948378435394</c:v>
                </c:pt>
                <c:pt idx="3679">
                  <c:v>23848.816625911913</c:v>
                </c:pt>
                <c:pt idx="3680">
                  <c:v>20277.034372237147</c:v>
                </c:pt>
                <c:pt idx="3681">
                  <c:v>28293.406065475971</c:v>
                </c:pt>
                <c:pt idx="3682">
                  <c:v>12591.919277249963</c:v>
                </c:pt>
                <c:pt idx="3683">
                  <c:v>27419.991612909907</c:v>
                </c:pt>
                <c:pt idx="3684">
                  <c:v>41769.29126930303</c:v>
                </c:pt>
                <c:pt idx="3685">
                  <c:v>32550.163497272697</c:v>
                </c:pt>
                <c:pt idx="3686">
                  <c:v>22628.607540032808</c:v>
                </c:pt>
                <c:pt idx="3687">
                  <c:v>17288.859581601908</c:v>
                </c:pt>
                <c:pt idx="3688">
                  <c:v>34330.113271000031</c:v>
                </c:pt>
                <c:pt idx="3689">
                  <c:v>36166.281262185097</c:v>
                </c:pt>
                <c:pt idx="3690">
                  <c:v>36098.145334936817</c:v>
                </c:pt>
                <c:pt idx="3691">
                  <c:v>8628.4621448745311</c:v>
                </c:pt>
                <c:pt idx="3692">
                  <c:v>21604.087924270891</c:v>
                </c:pt>
                <c:pt idx="3693">
                  <c:v>14229.734008061747</c:v>
                </c:pt>
                <c:pt idx="3694">
                  <c:v>20766.913600745782</c:v>
                </c:pt>
                <c:pt idx="3695">
                  <c:v>25545.3333381548</c:v>
                </c:pt>
                <c:pt idx="3696">
                  <c:v>13097.442969163916</c:v>
                </c:pt>
                <c:pt idx="3697">
                  <c:v>22221.117677643335</c:v>
                </c:pt>
                <c:pt idx="3698">
                  <c:v>17462.496937228505</c:v>
                </c:pt>
                <c:pt idx="3699">
                  <c:v>19525.218315052589</c:v>
                </c:pt>
                <c:pt idx="3700">
                  <c:v>19473.303971869733</c:v>
                </c:pt>
                <c:pt idx="3701">
                  <c:v>11118.520607838193</c:v>
                </c:pt>
                <c:pt idx="3702">
                  <c:v>10850.294367883602</c:v>
                </c:pt>
                <c:pt idx="3703">
                  <c:v>21951.624162990534</c:v>
                </c:pt>
                <c:pt idx="3704">
                  <c:v>12847.298465440823</c:v>
                </c:pt>
                <c:pt idx="3705">
                  <c:v>27014.784219487887</c:v>
                </c:pt>
                <c:pt idx="3706">
                  <c:v>22192.312919199652</c:v>
                </c:pt>
                <c:pt idx="3707">
                  <c:v>20645.796553735112</c:v>
                </c:pt>
                <c:pt idx="3708">
                  <c:v>23750.862371794949</c:v>
                </c:pt>
                <c:pt idx="3709">
                  <c:v>19141.630393210075</c:v>
                </c:pt>
                <c:pt idx="3710">
                  <c:v>27857.740070182314</c:v>
                </c:pt>
                <c:pt idx="3711">
                  <c:v>14200.138574501854</c:v>
                </c:pt>
                <c:pt idx="3712">
                  <c:v>25143.423967573068</c:v>
                </c:pt>
                <c:pt idx="3713">
                  <c:v>23014.177914460113</c:v>
                </c:pt>
                <c:pt idx="3714">
                  <c:v>23870.961661358688</c:v>
                </c:pt>
                <c:pt idx="3715">
                  <c:v>16366.859409367411</c:v>
                </c:pt>
                <c:pt idx="3716">
                  <c:v>28164.106067540724</c:v>
                </c:pt>
                <c:pt idx="3717">
                  <c:v>18197.306103058847</c:v>
                </c:pt>
                <c:pt idx="3718">
                  <c:v>18156.180147409494</c:v>
                </c:pt>
                <c:pt idx="3719">
                  <c:v>15826.095321586097</c:v>
                </c:pt>
                <c:pt idx="3720">
                  <c:v>12796.011758070335</c:v>
                </c:pt>
                <c:pt idx="3721">
                  <c:v>27238.713577195256</c:v>
                </c:pt>
                <c:pt idx="3722">
                  <c:v>13222.526775299844</c:v>
                </c:pt>
                <c:pt idx="3723">
                  <c:v>17978.889948841555</c:v>
                </c:pt>
                <c:pt idx="3724">
                  <c:v>11987.485064059596</c:v>
                </c:pt>
                <c:pt idx="3725">
                  <c:v>16615.128031058368</c:v>
                </c:pt>
                <c:pt idx="3726">
                  <c:v>11600.954717901202</c:v>
                </c:pt>
                <c:pt idx="3727">
                  <c:v>14666.453109867814</c:v>
                </c:pt>
                <c:pt idx="3728">
                  <c:v>15760.056716223404</c:v>
                </c:pt>
                <c:pt idx="3729">
                  <c:v>22858.239981664425</c:v>
                </c:pt>
                <c:pt idx="3730">
                  <c:v>21455.01451417412</c:v>
                </c:pt>
                <c:pt idx="3731">
                  <c:v>18479.369821350498</c:v>
                </c:pt>
                <c:pt idx="3732">
                  <c:v>18286.413087828496</c:v>
                </c:pt>
                <c:pt idx="3733">
                  <c:v>27411.999042871816</c:v>
                </c:pt>
                <c:pt idx="3734">
                  <c:v>14516.032330360869</c:v>
                </c:pt>
                <c:pt idx="3735">
                  <c:v>16680.664773491131</c:v>
                </c:pt>
                <c:pt idx="3736">
                  <c:v>32644.191805809394</c:v>
                </c:pt>
                <c:pt idx="3737">
                  <c:v>19200.863496421429</c:v>
                </c:pt>
                <c:pt idx="3738">
                  <c:v>14827.666764831618</c:v>
                </c:pt>
                <c:pt idx="3739">
                  <c:v>19043.196780447266</c:v>
                </c:pt>
                <c:pt idx="3740">
                  <c:v>17641.048002029194</c:v>
                </c:pt>
                <c:pt idx="3741">
                  <c:v>12766.426330535776</c:v>
                </c:pt>
                <c:pt idx="3742">
                  <c:v>12558.609151504403</c:v>
                </c:pt>
                <c:pt idx="3743">
                  <c:v>31638.846045817569</c:v>
                </c:pt>
                <c:pt idx="3744">
                  <c:v>20802.535284687787</c:v>
                </c:pt>
                <c:pt idx="3745">
                  <c:v>21001.144926313234</c:v>
                </c:pt>
                <c:pt idx="3746">
                  <c:v>20321.202563730832</c:v>
                </c:pt>
                <c:pt idx="3747">
                  <c:v>16785.805785247048</c:v>
                </c:pt>
                <c:pt idx="3748">
                  <c:v>13515.913850241854</c:v>
                </c:pt>
                <c:pt idx="3749">
                  <c:v>26798.173161635594</c:v>
                </c:pt>
                <c:pt idx="3750">
                  <c:v>25428.081265547789</c:v>
                </c:pt>
                <c:pt idx="3751">
                  <c:v>16070.210637418882</c:v>
                </c:pt>
                <c:pt idx="3752">
                  <c:v>30848.29578927386</c:v>
                </c:pt>
                <c:pt idx="3753">
                  <c:v>13874.463676521198</c:v>
                </c:pt>
                <c:pt idx="3754">
                  <c:v>37807.455283608419</c:v>
                </c:pt>
                <c:pt idx="3755">
                  <c:v>23733.292517406422</c:v>
                </c:pt>
                <c:pt idx="3756">
                  <c:v>18757.706218113934</c:v>
                </c:pt>
                <c:pt idx="3757">
                  <c:v>18901.135720192968</c:v>
                </c:pt>
                <c:pt idx="3758">
                  <c:v>21236.291827065965</c:v>
                </c:pt>
                <c:pt idx="3759">
                  <c:v>19043.478320265738</c:v>
                </c:pt>
                <c:pt idx="3760">
                  <c:v>14193.30740528708</c:v>
                </c:pt>
                <c:pt idx="3761">
                  <c:v>26539.463727437997</c:v>
                </c:pt>
                <c:pt idx="3762">
                  <c:v>16702.280272180535</c:v>
                </c:pt>
                <c:pt idx="3763">
                  <c:v>22226.791977450383</c:v>
                </c:pt>
                <c:pt idx="3764">
                  <c:v>23799.920738746765</c:v>
                </c:pt>
                <c:pt idx="3765">
                  <c:v>10872.168464356491</c:v>
                </c:pt>
                <c:pt idx="3766">
                  <c:v>10758.226085944896</c:v>
                </c:pt>
                <c:pt idx="3767">
                  <c:v>19068.324114764808</c:v>
                </c:pt>
                <c:pt idx="3768">
                  <c:v>24721.835160982293</c:v>
                </c:pt>
                <c:pt idx="3769">
                  <c:v>24423.093484423447</c:v>
                </c:pt>
                <c:pt idx="3770">
                  <c:v>15449.862485776022</c:v>
                </c:pt>
                <c:pt idx="3771">
                  <c:v>14379.465752888258</c:v>
                </c:pt>
                <c:pt idx="3772">
                  <c:v>25624.223948504266</c:v>
                </c:pt>
                <c:pt idx="3773">
                  <c:v>18017.091776417077</c:v>
                </c:pt>
                <c:pt idx="3774">
                  <c:v>14774.596615463373</c:v>
                </c:pt>
                <c:pt idx="3775">
                  <c:v>19182.240530110688</c:v>
                </c:pt>
                <c:pt idx="3776">
                  <c:v>13981.834630714558</c:v>
                </c:pt>
                <c:pt idx="3777">
                  <c:v>18756.927144335023</c:v>
                </c:pt>
                <c:pt idx="3778">
                  <c:v>14058.224822566919</c:v>
                </c:pt>
                <c:pt idx="3779">
                  <c:v>15376.138128323908</c:v>
                </c:pt>
                <c:pt idx="3780">
                  <c:v>24721.015075579642</c:v>
                </c:pt>
                <c:pt idx="3781">
                  <c:v>56352.563687972688</c:v>
                </c:pt>
                <c:pt idx="3782">
                  <c:v>21295.674776457403</c:v>
                </c:pt>
                <c:pt idx="3783">
                  <c:v>30929.98623595708</c:v>
                </c:pt>
                <c:pt idx="3784">
                  <c:v>23011.994264180557</c:v>
                </c:pt>
                <c:pt idx="3785">
                  <c:v>30843.542743069447</c:v>
                </c:pt>
                <c:pt idx="3786">
                  <c:v>21157.959710248924</c:v>
                </c:pt>
                <c:pt idx="3787">
                  <c:v>23822.551259813034</c:v>
                </c:pt>
                <c:pt idx="3788">
                  <c:v>17092.959336149666</c:v>
                </c:pt>
                <c:pt idx="3789">
                  <c:v>13923.68674731938</c:v>
                </c:pt>
                <c:pt idx="3790">
                  <c:v>29993.086698264033</c:v>
                </c:pt>
                <c:pt idx="3791">
                  <c:v>35659.010150950126</c:v>
                </c:pt>
                <c:pt idx="3792">
                  <c:v>10098.61099402726</c:v>
                </c:pt>
                <c:pt idx="3793">
                  <c:v>22337.105520057426</c:v>
                </c:pt>
                <c:pt idx="3794">
                  <c:v>30363.290373352083</c:v>
                </c:pt>
                <c:pt idx="3795">
                  <c:v>22504.623755738208</c:v>
                </c:pt>
                <c:pt idx="3796">
                  <c:v>28753.113129195586</c:v>
                </c:pt>
                <c:pt idx="3797">
                  <c:v>16494.154536608785</c:v>
                </c:pt>
                <c:pt idx="3798">
                  <c:v>32773.015437573282</c:v>
                </c:pt>
                <c:pt idx="3799">
                  <c:v>20359.988998013516</c:v>
                </c:pt>
                <c:pt idx="3800">
                  <c:v>12836.455002768922</c:v>
                </c:pt>
                <c:pt idx="3801">
                  <c:v>19485.396145108203</c:v>
                </c:pt>
                <c:pt idx="3802">
                  <c:v>11972.009846123834</c:v>
                </c:pt>
                <c:pt idx="3803">
                  <c:v>19413.439902946444</c:v>
                </c:pt>
                <c:pt idx="3804">
                  <c:v>12685.193746862215</c:v>
                </c:pt>
                <c:pt idx="3805">
                  <c:v>16514.959199690256</c:v>
                </c:pt>
                <c:pt idx="3806">
                  <c:v>21224.972817410457</c:v>
                </c:pt>
                <c:pt idx="3807">
                  <c:v>13553.912638215004</c:v>
                </c:pt>
                <c:pt idx="3808">
                  <c:v>16588.001864567541</c:v>
                </c:pt>
                <c:pt idx="3809">
                  <c:v>25439.019056968231</c:v>
                </c:pt>
                <c:pt idx="3810">
                  <c:v>23143.205818676968</c:v>
                </c:pt>
                <c:pt idx="3811">
                  <c:v>14897.778612361539</c:v>
                </c:pt>
                <c:pt idx="3812">
                  <c:v>13461.652933973441</c:v>
                </c:pt>
                <c:pt idx="3813">
                  <c:v>19813.158706330341</c:v>
                </c:pt>
                <c:pt idx="3814">
                  <c:v>11143.316578282234</c:v>
                </c:pt>
                <c:pt idx="3815">
                  <c:v>16706.078368742223</c:v>
                </c:pt>
                <c:pt idx="3816">
                  <c:v>40603.879173218011</c:v>
                </c:pt>
                <c:pt idx="3817">
                  <c:v>25437.991665351859</c:v>
                </c:pt>
                <c:pt idx="3818">
                  <c:v>17923.418159087083</c:v>
                </c:pt>
                <c:pt idx="3819">
                  <c:v>24714.90353161424</c:v>
                </c:pt>
                <c:pt idx="3820">
                  <c:v>15061.173636305033</c:v>
                </c:pt>
                <c:pt idx="3821">
                  <c:v>19287.99678396271</c:v>
                </c:pt>
                <c:pt idx="3822">
                  <c:v>19218.608449351115</c:v>
                </c:pt>
                <c:pt idx="3823">
                  <c:v>11841.51952449465</c:v>
                </c:pt>
                <c:pt idx="3824">
                  <c:v>24137.015128366795</c:v>
                </c:pt>
                <c:pt idx="3825">
                  <c:v>12123.813517574605</c:v>
                </c:pt>
                <c:pt idx="3826">
                  <c:v>21266.164157488263</c:v>
                </c:pt>
                <c:pt idx="3827">
                  <c:v>25077.818788725646</c:v>
                </c:pt>
                <c:pt idx="3828">
                  <c:v>14234.8591956903</c:v>
                </c:pt>
                <c:pt idx="3829">
                  <c:v>10348.291747849016</c:v>
                </c:pt>
                <c:pt idx="3830">
                  <c:v>35112.071295724578</c:v>
                </c:pt>
                <c:pt idx="3831">
                  <c:v>10509.47789208617</c:v>
                </c:pt>
                <c:pt idx="3832">
                  <c:v>27474.959513886693</c:v>
                </c:pt>
                <c:pt idx="3833">
                  <c:v>34452.812853032723</c:v>
                </c:pt>
                <c:pt idx="3834">
                  <c:v>20359.04793880033</c:v>
                </c:pt>
                <c:pt idx="3835">
                  <c:v>23542.477849264396</c:v>
                </c:pt>
                <c:pt idx="3836">
                  <c:v>25137.054574033427</c:v>
                </c:pt>
                <c:pt idx="3837">
                  <c:v>22070.910415345847</c:v>
                </c:pt>
                <c:pt idx="3838">
                  <c:v>13814.168097907832</c:v>
                </c:pt>
                <c:pt idx="3839">
                  <c:v>26310.990328817679</c:v>
                </c:pt>
                <c:pt idx="3840">
                  <c:v>23336.341442722336</c:v>
                </c:pt>
                <c:pt idx="3841">
                  <c:v>17808.575200047744</c:v>
                </c:pt>
                <c:pt idx="3842">
                  <c:v>32792.939833822784</c:v>
                </c:pt>
                <c:pt idx="3843">
                  <c:v>32541.534686812978</c:v>
                </c:pt>
                <c:pt idx="3844">
                  <c:v>28874.79876057979</c:v>
                </c:pt>
                <c:pt idx="3845">
                  <c:v>12840.023296179254</c:v>
                </c:pt>
                <c:pt idx="3846">
                  <c:v>16262.312466776501</c:v>
                </c:pt>
                <c:pt idx="3847">
                  <c:v>14827.740131583105</c:v>
                </c:pt>
                <c:pt idx="3848">
                  <c:v>15900.929513072269</c:v>
                </c:pt>
                <c:pt idx="3849">
                  <c:v>19818.157802000947</c:v>
                </c:pt>
                <c:pt idx="3850">
                  <c:v>11942.017550168268</c:v>
                </c:pt>
                <c:pt idx="3851">
                  <c:v>18581.782021040151</c:v>
                </c:pt>
                <c:pt idx="3852">
                  <c:v>25854.032899390571</c:v>
                </c:pt>
                <c:pt idx="3853">
                  <c:v>33697.064382128789</c:v>
                </c:pt>
                <c:pt idx="3854">
                  <c:v>19655.334115810012</c:v>
                </c:pt>
                <c:pt idx="3855">
                  <c:v>42520.623929242101</c:v>
                </c:pt>
                <c:pt idx="3856">
                  <c:v>16705.60910696433</c:v>
                </c:pt>
                <c:pt idx="3857">
                  <c:v>22117.362694933399</c:v>
                </c:pt>
                <c:pt idx="3858">
                  <c:v>15116.902422762001</c:v>
                </c:pt>
                <c:pt idx="3859">
                  <c:v>26677.360729057946</c:v>
                </c:pt>
                <c:pt idx="3860">
                  <c:v>17971.046218412241</c:v>
                </c:pt>
                <c:pt idx="3861">
                  <c:v>15605.733238833374</c:v>
                </c:pt>
                <c:pt idx="3862">
                  <c:v>13188.183464655289</c:v>
                </c:pt>
                <c:pt idx="3863">
                  <c:v>20354.62122565816</c:v>
                </c:pt>
                <c:pt idx="3864">
                  <c:v>24719.857111646514</c:v>
                </c:pt>
                <c:pt idx="3865">
                  <c:v>11529.276456688438</c:v>
                </c:pt>
                <c:pt idx="3866">
                  <c:v>12846.631031059742</c:v>
                </c:pt>
                <c:pt idx="3867">
                  <c:v>48281.13594606852</c:v>
                </c:pt>
                <c:pt idx="3868">
                  <c:v>24503.046038566459</c:v>
                </c:pt>
                <c:pt idx="3869">
                  <c:v>27094.620658349322</c:v>
                </c:pt>
                <c:pt idx="3870">
                  <c:v>17141.562068522573</c:v>
                </c:pt>
                <c:pt idx="3871">
                  <c:v>13887.847558084577</c:v>
                </c:pt>
                <c:pt idx="3872">
                  <c:v>17246.917056848335</c:v>
                </c:pt>
                <c:pt idx="3873">
                  <c:v>15141.658727673403</c:v>
                </c:pt>
                <c:pt idx="3874">
                  <c:v>14470.664906661379</c:v>
                </c:pt>
                <c:pt idx="3875">
                  <c:v>19962.949083791475</c:v>
                </c:pt>
                <c:pt idx="3876">
                  <c:v>32278.142469741051</c:v>
                </c:pt>
                <c:pt idx="3877">
                  <c:v>46249.674313124488</c:v>
                </c:pt>
                <c:pt idx="3878">
                  <c:v>13477.769491307148</c:v>
                </c:pt>
                <c:pt idx="3879">
                  <c:v>36026.839825280345</c:v>
                </c:pt>
                <c:pt idx="3880">
                  <c:v>11551.623375145293</c:v>
                </c:pt>
                <c:pt idx="3881">
                  <c:v>14504.533548014495</c:v>
                </c:pt>
                <c:pt idx="3882">
                  <c:v>14077.177144554813</c:v>
                </c:pt>
                <c:pt idx="3883">
                  <c:v>33411.304905493234</c:v>
                </c:pt>
                <c:pt idx="3884">
                  <c:v>29246.146673999705</c:v>
                </c:pt>
                <c:pt idx="3885">
                  <c:v>15333.059416854765</c:v>
                </c:pt>
                <c:pt idx="3886">
                  <c:v>27423.276580769925</c:v>
                </c:pt>
                <c:pt idx="3887">
                  <c:v>25531.158107370738</c:v>
                </c:pt>
                <c:pt idx="3888">
                  <c:v>28527.944423032546</c:v>
                </c:pt>
                <c:pt idx="3889">
                  <c:v>12539.582343501088</c:v>
                </c:pt>
                <c:pt idx="3890">
                  <c:v>26468.73530947437</c:v>
                </c:pt>
                <c:pt idx="3891">
                  <c:v>21262.636730135531</c:v>
                </c:pt>
                <c:pt idx="3892">
                  <c:v>40556.17234964588</c:v>
                </c:pt>
                <c:pt idx="3893">
                  <c:v>17798.956225077782</c:v>
                </c:pt>
                <c:pt idx="3894">
                  <c:v>47167.700492868782</c:v>
                </c:pt>
                <c:pt idx="3895">
                  <c:v>21344.651838845428</c:v>
                </c:pt>
                <c:pt idx="3896">
                  <c:v>27988.874094562474</c:v>
                </c:pt>
                <c:pt idx="3897">
                  <c:v>13340.169178901666</c:v>
                </c:pt>
                <c:pt idx="3898">
                  <c:v>36764.486038016956</c:v>
                </c:pt>
                <c:pt idx="3899">
                  <c:v>22007.473863778712</c:v>
                </c:pt>
                <c:pt idx="3900">
                  <c:v>15518.155008244441</c:v>
                </c:pt>
                <c:pt idx="3901">
                  <c:v>16059.569954096094</c:v>
                </c:pt>
                <c:pt idx="3902">
                  <c:v>18110.885256564161</c:v>
                </c:pt>
                <c:pt idx="3903">
                  <c:v>15040.741090399059</c:v>
                </c:pt>
                <c:pt idx="3904">
                  <c:v>17237.18648984114</c:v>
                </c:pt>
                <c:pt idx="3905">
                  <c:v>13196.626320265161</c:v>
                </c:pt>
                <c:pt idx="3906">
                  <c:v>19903.406059742872</c:v>
                </c:pt>
                <c:pt idx="3907">
                  <c:v>13134.443638819685</c:v>
                </c:pt>
                <c:pt idx="3908">
                  <c:v>15747.242761924521</c:v>
                </c:pt>
                <c:pt idx="3909">
                  <c:v>15859.059796317924</c:v>
                </c:pt>
                <c:pt idx="3910">
                  <c:v>13953.844218202512</c:v>
                </c:pt>
                <c:pt idx="3911">
                  <c:v>17381.727428895418</c:v>
                </c:pt>
                <c:pt idx="3912">
                  <c:v>23071.82175489076</c:v>
                </c:pt>
                <c:pt idx="3913">
                  <c:v>24255.095160434474</c:v>
                </c:pt>
                <c:pt idx="3914">
                  <c:v>28684.255203135905</c:v>
                </c:pt>
                <c:pt idx="3915">
                  <c:v>21018.885293533986</c:v>
                </c:pt>
                <c:pt idx="3916">
                  <c:v>21174.150436372227</c:v>
                </c:pt>
                <c:pt idx="3917">
                  <c:v>17808.038109315738</c:v>
                </c:pt>
                <c:pt idx="3918">
                  <c:v>18366.96802768451</c:v>
                </c:pt>
                <c:pt idx="3919">
                  <c:v>13351.99976905027</c:v>
                </c:pt>
                <c:pt idx="3920">
                  <c:v>26848.955360019292</c:v>
                </c:pt>
                <c:pt idx="3921">
                  <c:v>13840.320598695274</c:v>
                </c:pt>
                <c:pt idx="3922">
                  <c:v>23156.551063312003</c:v>
                </c:pt>
                <c:pt idx="3923">
                  <c:v>39241.956926564417</c:v>
                </c:pt>
                <c:pt idx="3924">
                  <c:v>19250.22338639708</c:v>
                </c:pt>
                <c:pt idx="3925">
                  <c:v>22641.861405475487</c:v>
                </c:pt>
                <c:pt idx="3926">
                  <c:v>28217.146718556924</c:v>
                </c:pt>
                <c:pt idx="3927">
                  <c:v>12579.709505510824</c:v>
                </c:pt>
                <c:pt idx="3928">
                  <c:v>36026.186479663149</c:v>
                </c:pt>
                <c:pt idx="3929">
                  <c:v>15779.402528384369</c:v>
                </c:pt>
                <c:pt idx="3930">
                  <c:v>23427.380589305089</c:v>
                </c:pt>
                <c:pt idx="3931">
                  <c:v>15602.206566601324</c:v>
                </c:pt>
                <c:pt idx="3932">
                  <c:v>10180.716614025601</c:v>
                </c:pt>
                <c:pt idx="3933">
                  <c:v>18228.891391832163</c:v>
                </c:pt>
                <c:pt idx="3934">
                  <c:v>20480.255066849841</c:v>
                </c:pt>
                <c:pt idx="3935">
                  <c:v>12115.691438509188</c:v>
                </c:pt>
                <c:pt idx="3936">
                  <c:v>19159.440551479485</c:v>
                </c:pt>
                <c:pt idx="3937">
                  <c:v>12794.198151670513</c:v>
                </c:pt>
                <c:pt idx="3938">
                  <c:v>17323.53906550421</c:v>
                </c:pt>
                <c:pt idx="3939">
                  <c:v>18476.405562739787</c:v>
                </c:pt>
                <c:pt idx="3940">
                  <c:v>11834.892620112265</c:v>
                </c:pt>
                <c:pt idx="3941">
                  <c:v>16150.414599051326</c:v>
                </c:pt>
                <c:pt idx="3942">
                  <c:v>11314.567144157094</c:v>
                </c:pt>
                <c:pt idx="3943">
                  <c:v>12454.022700410691</c:v>
                </c:pt>
                <c:pt idx="3944">
                  <c:v>12123.234412710312</c:v>
                </c:pt>
                <c:pt idx="3945">
                  <c:v>14613.494308532316</c:v>
                </c:pt>
                <c:pt idx="3946">
                  <c:v>27275.919834042172</c:v>
                </c:pt>
                <c:pt idx="3947">
                  <c:v>12680.355328397773</c:v>
                </c:pt>
                <c:pt idx="3948">
                  <c:v>26239.712149785602</c:v>
                </c:pt>
                <c:pt idx="3949">
                  <c:v>21217.992894827792</c:v>
                </c:pt>
                <c:pt idx="3950">
                  <c:v>15657.445934999692</c:v>
                </c:pt>
                <c:pt idx="3951">
                  <c:v>16826.444483251777</c:v>
                </c:pt>
                <c:pt idx="3952">
                  <c:v>17541.17285704222</c:v>
                </c:pt>
                <c:pt idx="3953">
                  <c:v>30986.717991645877</c:v>
                </c:pt>
                <c:pt idx="3954">
                  <c:v>20407.1087020747</c:v>
                </c:pt>
                <c:pt idx="3955">
                  <c:v>35728.796671844779</c:v>
                </c:pt>
                <c:pt idx="3956">
                  <c:v>14353.591751733851</c:v>
                </c:pt>
                <c:pt idx="3957">
                  <c:v>18475.66484111271</c:v>
                </c:pt>
                <c:pt idx="3958">
                  <c:v>24893.949008136253</c:v>
                </c:pt>
                <c:pt idx="3959">
                  <c:v>20554.925802122532</c:v>
                </c:pt>
                <c:pt idx="3960">
                  <c:v>11188.797040154661</c:v>
                </c:pt>
                <c:pt idx="3961">
                  <c:v>18883.269032651344</c:v>
                </c:pt>
                <c:pt idx="3962">
                  <c:v>31245.587822960915</c:v>
                </c:pt>
                <c:pt idx="3963">
                  <c:v>20691.056201360778</c:v>
                </c:pt>
                <c:pt idx="3964">
                  <c:v>18330.871320994276</c:v>
                </c:pt>
                <c:pt idx="3965">
                  <c:v>23827.383386913156</c:v>
                </c:pt>
                <c:pt idx="3966">
                  <c:v>16006.310215308255</c:v>
                </c:pt>
                <c:pt idx="3967">
                  <c:v>11762.9623341228</c:v>
                </c:pt>
                <c:pt idx="3968">
                  <c:v>21612.443124888407</c:v>
                </c:pt>
                <c:pt idx="3969">
                  <c:v>14348.692825606375</c:v>
                </c:pt>
                <c:pt idx="3970">
                  <c:v>21577.443699944946</c:v>
                </c:pt>
                <c:pt idx="3971">
                  <c:v>13087.924640414445</c:v>
                </c:pt>
                <c:pt idx="3972">
                  <c:v>16752.110382714123</c:v>
                </c:pt>
                <c:pt idx="3973">
                  <c:v>17283.167552192193</c:v>
                </c:pt>
                <c:pt idx="3974">
                  <c:v>15878.801365459172</c:v>
                </c:pt>
                <c:pt idx="3975">
                  <c:v>16890.334720185252</c:v>
                </c:pt>
                <c:pt idx="3976">
                  <c:v>17292.27676354667</c:v>
                </c:pt>
                <c:pt idx="3977">
                  <c:v>13960.954335145105</c:v>
                </c:pt>
                <c:pt idx="3978">
                  <c:v>14553.684722190481</c:v>
                </c:pt>
                <c:pt idx="3979">
                  <c:v>15603.034061844453</c:v>
                </c:pt>
                <c:pt idx="3980">
                  <c:v>12537.704814586177</c:v>
                </c:pt>
                <c:pt idx="3981">
                  <c:v>24673.627626959718</c:v>
                </c:pt>
                <c:pt idx="3982">
                  <c:v>24616.905133605887</c:v>
                </c:pt>
                <c:pt idx="3983">
                  <c:v>15167.883552709809</c:v>
                </c:pt>
                <c:pt idx="3984">
                  <c:v>29615.826637039027</c:v>
                </c:pt>
                <c:pt idx="3985">
                  <c:v>32680.70375181091</c:v>
                </c:pt>
                <c:pt idx="3986">
                  <c:v>24482.464299724321</c:v>
                </c:pt>
                <c:pt idx="3987">
                  <c:v>27870.613072055134</c:v>
                </c:pt>
                <c:pt idx="3988">
                  <c:v>14662.033779173147</c:v>
                </c:pt>
                <c:pt idx="3989">
                  <c:v>24935.321703186783</c:v>
                </c:pt>
                <c:pt idx="3990">
                  <c:v>34896.201713767092</c:v>
                </c:pt>
                <c:pt idx="3991">
                  <c:v>18782.24652918199</c:v>
                </c:pt>
                <c:pt idx="3992">
                  <c:v>28966.801244810515</c:v>
                </c:pt>
                <c:pt idx="3993">
                  <c:v>14362.701743324729</c:v>
                </c:pt>
                <c:pt idx="3994">
                  <c:v>14774.491162624212</c:v>
                </c:pt>
                <c:pt idx="3995">
                  <c:v>13371.137211319892</c:v>
                </c:pt>
                <c:pt idx="3996">
                  <c:v>14298.976522493787</c:v>
                </c:pt>
                <c:pt idx="3997">
                  <c:v>15723.6688630026</c:v>
                </c:pt>
                <c:pt idx="3998">
                  <c:v>24588.973559318747</c:v>
                </c:pt>
                <c:pt idx="3999">
                  <c:v>16071.811656279273</c:v>
                </c:pt>
                <c:pt idx="4000">
                  <c:v>33162.835018808539</c:v>
                </c:pt>
                <c:pt idx="4001">
                  <c:v>39740.38124069255</c:v>
                </c:pt>
                <c:pt idx="4002">
                  <c:v>21456.632477868938</c:v>
                </c:pt>
                <c:pt idx="4003">
                  <c:v>17240.257334918126</c:v>
                </c:pt>
                <c:pt idx="4004">
                  <c:v>17286.070356098691</c:v>
                </c:pt>
                <c:pt idx="4005">
                  <c:v>24248.462028558588</c:v>
                </c:pt>
                <c:pt idx="4006">
                  <c:v>16592.899725435094</c:v>
                </c:pt>
                <c:pt idx="4007">
                  <c:v>14855.80332747202</c:v>
                </c:pt>
                <c:pt idx="4008">
                  <c:v>15547.074153464162</c:v>
                </c:pt>
                <c:pt idx="4009">
                  <c:v>14412.919948866482</c:v>
                </c:pt>
                <c:pt idx="4010">
                  <c:v>16503.087417557315</c:v>
                </c:pt>
                <c:pt idx="4011">
                  <c:v>11885.332233803894</c:v>
                </c:pt>
                <c:pt idx="4012">
                  <c:v>13705.285740155201</c:v>
                </c:pt>
                <c:pt idx="4013">
                  <c:v>14032.603271035125</c:v>
                </c:pt>
                <c:pt idx="4014">
                  <c:v>17480.021819417754</c:v>
                </c:pt>
                <c:pt idx="4015">
                  <c:v>28403.339456144502</c:v>
                </c:pt>
                <c:pt idx="4016">
                  <c:v>49222.099921424662</c:v>
                </c:pt>
                <c:pt idx="4017">
                  <c:v>34479.594844858657</c:v>
                </c:pt>
                <c:pt idx="4018">
                  <c:v>26206.989529394814</c:v>
                </c:pt>
                <c:pt idx="4019">
                  <c:v>20630.170956984406</c:v>
                </c:pt>
                <c:pt idx="4020">
                  <c:v>14503.513738614811</c:v>
                </c:pt>
                <c:pt idx="4021">
                  <c:v>17705.990573551844</c:v>
                </c:pt>
                <c:pt idx="4022">
                  <c:v>21940.133020299574</c:v>
                </c:pt>
                <c:pt idx="4023">
                  <c:v>22246.484229689442</c:v>
                </c:pt>
                <c:pt idx="4024">
                  <c:v>23278.721231262225</c:v>
                </c:pt>
                <c:pt idx="4025">
                  <c:v>11497.358853924236</c:v>
                </c:pt>
                <c:pt idx="4026">
                  <c:v>28734.872014459743</c:v>
                </c:pt>
                <c:pt idx="4027">
                  <c:v>20314.292192415043</c:v>
                </c:pt>
                <c:pt idx="4028">
                  <c:v>21259.128005113311</c:v>
                </c:pt>
                <c:pt idx="4029">
                  <c:v>18669.633740566143</c:v>
                </c:pt>
                <c:pt idx="4030">
                  <c:v>22928.879447566313</c:v>
                </c:pt>
                <c:pt idx="4031">
                  <c:v>14347.243753448094</c:v>
                </c:pt>
                <c:pt idx="4032">
                  <c:v>24443.174548646119</c:v>
                </c:pt>
                <c:pt idx="4033">
                  <c:v>27579.222747045831</c:v>
                </c:pt>
                <c:pt idx="4034">
                  <c:v>19280.562442637474</c:v>
                </c:pt>
                <c:pt idx="4035">
                  <c:v>17061.480195664604</c:v>
                </c:pt>
                <c:pt idx="4036">
                  <c:v>28563.418130023238</c:v>
                </c:pt>
                <c:pt idx="4037">
                  <c:v>21996.862593834379</c:v>
                </c:pt>
                <c:pt idx="4038">
                  <c:v>18904.600754045729</c:v>
                </c:pt>
                <c:pt idx="4039">
                  <c:v>11299.956819229148</c:v>
                </c:pt>
                <c:pt idx="4040">
                  <c:v>14918.015035283364</c:v>
                </c:pt>
                <c:pt idx="4041">
                  <c:v>12600.414976800555</c:v>
                </c:pt>
                <c:pt idx="4042">
                  <c:v>16990.998858926094</c:v>
                </c:pt>
                <c:pt idx="4043">
                  <c:v>20246.754558495049</c:v>
                </c:pt>
                <c:pt idx="4044">
                  <c:v>15166.7982821805</c:v>
                </c:pt>
                <c:pt idx="4045">
                  <c:v>36867.576976917306</c:v>
                </c:pt>
                <c:pt idx="4046">
                  <c:v>37168.768412653917</c:v>
                </c:pt>
                <c:pt idx="4047">
                  <c:v>20196.049290419189</c:v>
                </c:pt>
                <c:pt idx="4048">
                  <c:v>19831.021079555492</c:v>
                </c:pt>
                <c:pt idx="4049">
                  <c:v>17947.87205604112</c:v>
                </c:pt>
                <c:pt idx="4050">
                  <c:v>10742.403592321163</c:v>
                </c:pt>
                <c:pt idx="4051">
                  <c:v>30030.407754427604</c:v>
                </c:pt>
                <c:pt idx="4052">
                  <c:v>33401.596867921005</c:v>
                </c:pt>
                <c:pt idx="4053">
                  <c:v>16870.621286245507</c:v>
                </c:pt>
                <c:pt idx="4054">
                  <c:v>17628.174938095035</c:v>
                </c:pt>
                <c:pt idx="4055">
                  <c:v>15484.193852700708</c:v>
                </c:pt>
                <c:pt idx="4056">
                  <c:v>19188.722787752424</c:v>
                </c:pt>
                <c:pt idx="4057">
                  <c:v>17109.163365949182</c:v>
                </c:pt>
                <c:pt idx="4058">
                  <c:v>16474.487595252991</c:v>
                </c:pt>
                <c:pt idx="4059">
                  <c:v>16990.988287201082</c:v>
                </c:pt>
                <c:pt idx="4060">
                  <c:v>50370.79465480012</c:v>
                </c:pt>
                <c:pt idx="4061">
                  <c:v>20231.036626818535</c:v>
                </c:pt>
                <c:pt idx="4062">
                  <c:v>19247.118175665393</c:v>
                </c:pt>
                <c:pt idx="4063">
                  <c:v>38027.99917087752</c:v>
                </c:pt>
                <c:pt idx="4064">
                  <c:v>9669.0013347473578</c:v>
                </c:pt>
                <c:pt idx="4065">
                  <c:v>11537.16043275176</c:v>
                </c:pt>
                <c:pt idx="4066">
                  <c:v>15608.788125520236</c:v>
                </c:pt>
                <c:pt idx="4067">
                  <c:v>27227.582298923648</c:v>
                </c:pt>
                <c:pt idx="4068">
                  <c:v>20561.63870665152</c:v>
                </c:pt>
                <c:pt idx="4069">
                  <c:v>12765.205346187198</c:v>
                </c:pt>
                <c:pt idx="4070">
                  <c:v>13167.065760920868</c:v>
                </c:pt>
                <c:pt idx="4071">
                  <c:v>17994.411656413478</c:v>
                </c:pt>
                <c:pt idx="4072">
                  <c:v>18186.482746496567</c:v>
                </c:pt>
                <c:pt idx="4073">
                  <c:v>28103.526326766976</c:v>
                </c:pt>
                <c:pt idx="4074">
                  <c:v>43057.651436558044</c:v>
                </c:pt>
                <c:pt idx="4075">
                  <c:v>21187.763670099572</c:v>
                </c:pt>
                <c:pt idx="4076">
                  <c:v>17575.546181210506</c:v>
                </c:pt>
                <c:pt idx="4077">
                  <c:v>22163.430669174642</c:v>
                </c:pt>
                <c:pt idx="4078">
                  <c:v>20100.278308243622</c:v>
                </c:pt>
                <c:pt idx="4079">
                  <c:v>24865.459213699949</c:v>
                </c:pt>
                <c:pt idx="4080">
                  <c:v>24786.216446553997</c:v>
                </c:pt>
                <c:pt idx="4081">
                  <c:v>24523.031432912601</c:v>
                </c:pt>
                <c:pt idx="4082">
                  <c:v>17948.386859137929</c:v>
                </c:pt>
                <c:pt idx="4083">
                  <c:v>25221.296265860514</c:v>
                </c:pt>
                <c:pt idx="4084">
                  <c:v>14182.735382735866</c:v>
                </c:pt>
                <c:pt idx="4085">
                  <c:v>23119.781222406909</c:v>
                </c:pt>
                <c:pt idx="4086">
                  <c:v>39184.34052763522</c:v>
                </c:pt>
                <c:pt idx="4087">
                  <c:v>16596.876984543975</c:v>
                </c:pt>
                <c:pt idx="4088">
                  <c:v>23610.526249539889</c:v>
                </c:pt>
                <c:pt idx="4089">
                  <c:v>14094.426678075737</c:v>
                </c:pt>
                <c:pt idx="4090">
                  <c:v>10848.978346576972</c:v>
                </c:pt>
                <c:pt idx="4091">
                  <c:v>29582.776925648592</c:v>
                </c:pt>
                <c:pt idx="4092">
                  <c:v>34907.908153838325</c:v>
                </c:pt>
                <c:pt idx="4093">
                  <c:v>15555.894236213991</c:v>
                </c:pt>
                <c:pt idx="4094">
                  <c:v>27013.45360449062</c:v>
                </c:pt>
                <c:pt idx="4095">
                  <c:v>21304.015246564231</c:v>
                </c:pt>
                <c:pt idx="4096">
                  <c:v>19163.001622108644</c:v>
                </c:pt>
                <c:pt idx="4097">
                  <c:v>24568.39170135932</c:v>
                </c:pt>
                <c:pt idx="4098">
                  <c:v>34213.544133811913</c:v>
                </c:pt>
                <c:pt idx="4099">
                  <c:v>21867.957520961805</c:v>
                </c:pt>
                <c:pt idx="4100">
                  <c:v>22036.322178596627</c:v>
                </c:pt>
                <c:pt idx="4101">
                  <c:v>57141.14573958618</c:v>
                </c:pt>
                <c:pt idx="4102">
                  <c:v>30368.655380257274</c:v>
                </c:pt>
                <c:pt idx="4103">
                  <c:v>17717.543223004392</c:v>
                </c:pt>
                <c:pt idx="4104">
                  <c:v>15605.764727950947</c:v>
                </c:pt>
                <c:pt idx="4105">
                  <c:v>18024.957936296363</c:v>
                </c:pt>
                <c:pt idx="4106">
                  <c:v>12790.706972113278</c:v>
                </c:pt>
                <c:pt idx="4107">
                  <c:v>24322.636244719393</c:v>
                </c:pt>
                <c:pt idx="4108">
                  <c:v>16781.836992525066</c:v>
                </c:pt>
                <c:pt idx="4109">
                  <c:v>34992.331558382604</c:v>
                </c:pt>
                <c:pt idx="4110">
                  <c:v>20551.164539484758</c:v>
                </c:pt>
                <c:pt idx="4111">
                  <c:v>27671.063635053102</c:v>
                </c:pt>
                <c:pt idx="4112">
                  <c:v>12357.851627225376</c:v>
                </c:pt>
                <c:pt idx="4113">
                  <c:v>11308.468262978249</c:v>
                </c:pt>
                <c:pt idx="4114">
                  <c:v>14546.684846119802</c:v>
                </c:pt>
                <c:pt idx="4115">
                  <c:v>29589.015330011818</c:v>
                </c:pt>
                <c:pt idx="4116">
                  <c:v>16100.756735308831</c:v>
                </c:pt>
                <c:pt idx="4117">
                  <c:v>22072.152440793889</c:v>
                </c:pt>
                <c:pt idx="4118">
                  <c:v>11912.594654636565</c:v>
                </c:pt>
                <c:pt idx="4119">
                  <c:v>17605.274323619742</c:v>
                </c:pt>
                <c:pt idx="4120">
                  <c:v>18366.273576529977</c:v>
                </c:pt>
                <c:pt idx="4121">
                  <c:v>15518.594938058155</c:v>
                </c:pt>
                <c:pt idx="4122">
                  <c:v>25322.931728270349</c:v>
                </c:pt>
                <c:pt idx="4123">
                  <c:v>39227.031815929091</c:v>
                </c:pt>
                <c:pt idx="4124">
                  <c:v>18311.321956616535</c:v>
                </c:pt>
                <c:pt idx="4125">
                  <c:v>51715.741804735488</c:v>
                </c:pt>
                <c:pt idx="4126">
                  <c:v>13624.826149419465</c:v>
                </c:pt>
                <c:pt idx="4127">
                  <c:v>14466.267840906541</c:v>
                </c:pt>
                <c:pt idx="4128">
                  <c:v>16686.629230782561</c:v>
                </c:pt>
                <c:pt idx="4129">
                  <c:v>29917.915216323247</c:v>
                </c:pt>
                <c:pt idx="4130">
                  <c:v>53369.814946303937</c:v>
                </c:pt>
                <c:pt idx="4131">
                  <c:v>12704.95170233962</c:v>
                </c:pt>
                <c:pt idx="4132">
                  <c:v>25585.2711586228</c:v>
                </c:pt>
                <c:pt idx="4133">
                  <c:v>12012.27045465945</c:v>
                </c:pt>
                <c:pt idx="4134">
                  <c:v>18312.1286748774</c:v>
                </c:pt>
                <c:pt idx="4135">
                  <c:v>41549.550788451896</c:v>
                </c:pt>
                <c:pt idx="4136">
                  <c:v>11515.608330497786</c:v>
                </c:pt>
                <c:pt idx="4137">
                  <c:v>9938.6564566299312</c:v>
                </c:pt>
                <c:pt idx="4138">
                  <c:v>12740.775237970704</c:v>
                </c:pt>
                <c:pt idx="4139">
                  <c:v>28915.26439562174</c:v>
                </c:pt>
                <c:pt idx="4140">
                  <c:v>19852.323292778259</c:v>
                </c:pt>
                <c:pt idx="4141">
                  <c:v>16103.061661140477</c:v>
                </c:pt>
                <c:pt idx="4142">
                  <c:v>13972.853327398785</c:v>
                </c:pt>
                <c:pt idx="4143">
                  <c:v>31977.153583645802</c:v>
                </c:pt>
                <c:pt idx="4144">
                  <c:v>13091.707520825257</c:v>
                </c:pt>
                <c:pt idx="4145">
                  <c:v>11629.928408702695</c:v>
                </c:pt>
                <c:pt idx="4146">
                  <c:v>37155.096017131465</c:v>
                </c:pt>
                <c:pt idx="4147">
                  <c:v>15951.340056712488</c:v>
                </c:pt>
                <c:pt idx="4148">
                  <c:v>22752.359397602646</c:v>
                </c:pt>
                <c:pt idx="4149">
                  <c:v>21464.82694427812</c:v>
                </c:pt>
                <c:pt idx="4150">
                  <c:v>11783.694773855064</c:v>
                </c:pt>
                <c:pt idx="4151">
                  <c:v>18269.246444223594</c:v>
                </c:pt>
                <c:pt idx="4152">
                  <c:v>16249.769053640483</c:v>
                </c:pt>
                <c:pt idx="4153">
                  <c:v>22617.838806655593</c:v>
                </c:pt>
                <c:pt idx="4154">
                  <c:v>20392.623152396973</c:v>
                </c:pt>
                <c:pt idx="4155">
                  <c:v>23624.61300463288</c:v>
                </c:pt>
                <c:pt idx="4156">
                  <c:v>27127.836212223228</c:v>
                </c:pt>
                <c:pt idx="4157">
                  <c:v>9776.4020063353928</c:v>
                </c:pt>
                <c:pt idx="4158">
                  <c:v>15596.495867246953</c:v>
                </c:pt>
                <c:pt idx="4159">
                  <c:v>19266.66189170261</c:v>
                </c:pt>
                <c:pt idx="4160">
                  <c:v>21272.554342543019</c:v>
                </c:pt>
                <c:pt idx="4161">
                  <c:v>14984.719343313342</c:v>
                </c:pt>
                <c:pt idx="4162">
                  <c:v>42183.250884293586</c:v>
                </c:pt>
                <c:pt idx="4163">
                  <c:v>15651.144287772557</c:v>
                </c:pt>
                <c:pt idx="4164">
                  <c:v>19129.01858639975</c:v>
                </c:pt>
                <c:pt idx="4165">
                  <c:v>53523.919859772956</c:v>
                </c:pt>
                <c:pt idx="4166">
                  <c:v>28939.109566736352</c:v>
                </c:pt>
                <c:pt idx="4167">
                  <c:v>10960.44510146468</c:v>
                </c:pt>
                <c:pt idx="4168">
                  <c:v>15274.981371671865</c:v>
                </c:pt>
                <c:pt idx="4169">
                  <c:v>19591.126451543674</c:v>
                </c:pt>
                <c:pt idx="4170">
                  <c:v>17410.738945269753</c:v>
                </c:pt>
                <c:pt idx="4171">
                  <c:v>18941.920345972692</c:v>
                </c:pt>
                <c:pt idx="4172">
                  <c:v>37215.569770773749</c:v>
                </c:pt>
                <c:pt idx="4173">
                  <c:v>19648.533793763825</c:v>
                </c:pt>
                <c:pt idx="4174">
                  <c:v>20003.584743805612</c:v>
                </c:pt>
                <c:pt idx="4175">
                  <c:v>26715.750490697046</c:v>
                </c:pt>
                <c:pt idx="4176">
                  <c:v>30421.385562978307</c:v>
                </c:pt>
                <c:pt idx="4177">
                  <c:v>30084.946977531112</c:v>
                </c:pt>
                <c:pt idx="4178">
                  <c:v>13002.352206941612</c:v>
                </c:pt>
                <c:pt idx="4179">
                  <c:v>16148.157042545292</c:v>
                </c:pt>
                <c:pt idx="4180">
                  <c:v>20342.678205688546</c:v>
                </c:pt>
                <c:pt idx="4181">
                  <c:v>24931.881374245644</c:v>
                </c:pt>
                <c:pt idx="4182">
                  <c:v>26482.740352622819</c:v>
                </c:pt>
                <c:pt idx="4183">
                  <c:v>21628.879983790146</c:v>
                </c:pt>
                <c:pt idx="4184">
                  <c:v>19157.454538399157</c:v>
                </c:pt>
                <c:pt idx="4185">
                  <c:v>13533.237377087775</c:v>
                </c:pt>
                <c:pt idx="4186">
                  <c:v>21148.586123892881</c:v>
                </c:pt>
                <c:pt idx="4187">
                  <c:v>15890.234847097683</c:v>
                </c:pt>
                <c:pt idx="4188">
                  <c:v>23245.694155309691</c:v>
                </c:pt>
                <c:pt idx="4189">
                  <c:v>20201.451770279593</c:v>
                </c:pt>
                <c:pt idx="4190">
                  <c:v>12647.872229218588</c:v>
                </c:pt>
                <c:pt idx="4191">
                  <c:v>19751.829017152293</c:v>
                </c:pt>
                <c:pt idx="4192">
                  <c:v>13926.203056730656</c:v>
                </c:pt>
                <c:pt idx="4193">
                  <c:v>22257.711225756062</c:v>
                </c:pt>
                <c:pt idx="4194">
                  <c:v>20303.649403553125</c:v>
                </c:pt>
                <c:pt idx="4195">
                  <c:v>21185.254987116987</c:v>
                </c:pt>
                <c:pt idx="4196">
                  <c:v>38551.462822085654</c:v>
                </c:pt>
                <c:pt idx="4197">
                  <c:v>19402.298709209117</c:v>
                </c:pt>
                <c:pt idx="4198">
                  <c:v>26792.133289396752</c:v>
                </c:pt>
                <c:pt idx="4199">
                  <c:v>11212.815581659903</c:v>
                </c:pt>
                <c:pt idx="4200">
                  <c:v>21964.125822665133</c:v>
                </c:pt>
                <c:pt idx="4201">
                  <c:v>20604.044699053218</c:v>
                </c:pt>
                <c:pt idx="4202">
                  <c:v>30539.355082446033</c:v>
                </c:pt>
                <c:pt idx="4203">
                  <c:v>13270.710036518589</c:v>
                </c:pt>
                <c:pt idx="4204">
                  <c:v>24232.532873815577</c:v>
                </c:pt>
                <c:pt idx="4205">
                  <c:v>13175.781687433513</c:v>
                </c:pt>
                <c:pt idx="4206">
                  <c:v>17000.620788225955</c:v>
                </c:pt>
                <c:pt idx="4207">
                  <c:v>26450.269536741762</c:v>
                </c:pt>
                <c:pt idx="4208">
                  <c:v>31647.756718928267</c:v>
                </c:pt>
                <c:pt idx="4209">
                  <c:v>26802.765171027197</c:v>
                </c:pt>
                <c:pt idx="4210">
                  <c:v>19421.332863098771</c:v>
                </c:pt>
                <c:pt idx="4211">
                  <c:v>25986.544327846579</c:v>
                </c:pt>
                <c:pt idx="4212">
                  <c:v>17629.504701673279</c:v>
                </c:pt>
                <c:pt idx="4213">
                  <c:v>25147.031382944402</c:v>
                </c:pt>
                <c:pt idx="4214">
                  <c:v>21835.738192184122</c:v>
                </c:pt>
                <c:pt idx="4215">
                  <c:v>30976.373873015371</c:v>
                </c:pt>
                <c:pt idx="4216">
                  <c:v>23850.810399965165</c:v>
                </c:pt>
                <c:pt idx="4217">
                  <c:v>18046.471405386445</c:v>
                </c:pt>
                <c:pt idx="4218">
                  <c:v>11887.90577852456</c:v>
                </c:pt>
                <c:pt idx="4219">
                  <c:v>20329.796224355181</c:v>
                </c:pt>
                <c:pt idx="4220">
                  <c:v>23457.115135495282</c:v>
                </c:pt>
                <c:pt idx="4221">
                  <c:v>17552.544931800563</c:v>
                </c:pt>
                <c:pt idx="4222">
                  <c:v>12577.631419974012</c:v>
                </c:pt>
                <c:pt idx="4223">
                  <c:v>21782.240232539105</c:v>
                </c:pt>
                <c:pt idx="4224">
                  <c:v>26943.676219019308</c:v>
                </c:pt>
                <c:pt idx="4225">
                  <c:v>12261.744882728704</c:v>
                </c:pt>
                <c:pt idx="4226">
                  <c:v>15758.839794610809</c:v>
                </c:pt>
                <c:pt idx="4227">
                  <c:v>13357.241333360013</c:v>
                </c:pt>
                <c:pt idx="4228">
                  <c:v>13788.833252520179</c:v>
                </c:pt>
                <c:pt idx="4229">
                  <c:v>17369.258441089118</c:v>
                </c:pt>
                <c:pt idx="4230">
                  <c:v>20746.536149179563</c:v>
                </c:pt>
                <c:pt idx="4231">
                  <c:v>18401.641257428437</c:v>
                </c:pt>
                <c:pt idx="4232">
                  <c:v>46526.363470794211</c:v>
                </c:pt>
                <c:pt idx="4233">
                  <c:v>13144.494289052458</c:v>
                </c:pt>
                <c:pt idx="4234">
                  <c:v>19127.541194669822</c:v>
                </c:pt>
                <c:pt idx="4235">
                  <c:v>19483.630507226408</c:v>
                </c:pt>
                <c:pt idx="4236">
                  <c:v>13904.401358481367</c:v>
                </c:pt>
                <c:pt idx="4237">
                  <c:v>19181.438645770133</c:v>
                </c:pt>
                <c:pt idx="4238">
                  <c:v>32348.45867017343</c:v>
                </c:pt>
                <c:pt idx="4239">
                  <c:v>12140.980449800829</c:v>
                </c:pt>
                <c:pt idx="4240">
                  <c:v>13393.794858632602</c:v>
                </c:pt>
                <c:pt idx="4241">
                  <c:v>10634.490349716521</c:v>
                </c:pt>
                <c:pt idx="4242">
                  <c:v>39753.907231079749</c:v>
                </c:pt>
                <c:pt idx="4243">
                  <c:v>10528.114653458366</c:v>
                </c:pt>
                <c:pt idx="4244">
                  <c:v>32697.140325164124</c:v>
                </c:pt>
                <c:pt idx="4245">
                  <c:v>15870.611557748422</c:v>
                </c:pt>
                <c:pt idx="4246">
                  <c:v>17959.712941284761</c:v>
                </c:pt>
                <c:pt idx="4247">
                  <c:v>24721.202799969502</c:v>
                </c:pt>
                <c:pt idx="4248">
                  <c:v>17364.945197235978</c:v>
                </c:pt>
                <c:pt idx="4249">
                  <c:v>32242.99273758585</c:v>
                </c:pt>
                <c:pt idx="4250">
                  <c:v>17835.909227684177</c:v>
                </c:pt>
                <c:pt idx="4251">
                  <c:v>16372.276436680477</c:v>
                </c:pt>
                <c:pt idx="4252">
                  <c:v>23671.735484242123</c:v>
                </c:pt>
                <c:pt idx="4253">
                  <c:v>18015.04406638386</c:v>
                </c:pt>
                <c:pt idx="4254">
                  <c:v>24074.895670689973</c:v>
                </c:pt>
                <c:pt idx="4255">
                  <c:v>16880.752704750332</c:v>
                </c:pt>
                <c:pt idx="4256">
                  <c:v>19250.669709002897</c:v>
                </c:pt>
                <c:pt idx="4257">
                  <c:v>13505.773590156208</c:v>
                </c:pt>
                <c:pt idx="4258">
                  <c:v>30824.745089629483</c:v>
                </c:pt>
                <c:pt idx="4259">
                  <c:v>16290.758428973013</c:v>
                </c:pt>
                <c:pt idx="4260">
                  <c:v>17744.351793261871</c:v>
                </c:pt>
                <c:pt idx="4261">
                  <c:v>27843.722142136528</c:v>
                </c:pt>
                <c:pt idx="4262">
                  <c:v>15305.779875432274</c:v>
                </c:pt>
                <c:pt idx="4263">
                  <c:v>20137.509574434349</c:v>
                </c:pt>
                <c:pt idx="4264">
                  <c:v>14056.553824364131</c:v>
                </c:pt>
                <c:pt idx="4265">
                  <c:v>19720.824066714464</c:v>
                </c:pt>
                <c:pt idx="4266">
                  <c:v>33628.851209891305</c:v>
                </c:pt>
                <c:pt idx="4267">
                  <c:v>10788.155968148247</c:v>
                </c:pt>
                <c:pt idx="4268">
                  <c:v>16177.30340159349</c:v>
                </c:pt>
                <c:pt idx="4269">
                  <c:v>12777.189815915395</c:v>
                </c:pt>
                <c:pt idx="4270">
                  <c:v>13791.414833250366</c:v>
                </c:pt>
                <c:pt idx="4271">
                  <c:v>35254.553157825889</c:v>
                </c:pt>
                <c:pt idx="4272">
                  <c:v>28197.933133677725</c:v>
                </c:pt>
                <c:pt idx="4273">
                  <c:v>24618.481872723805</c:v>
                </c:pt>
                <c:pt idx="4274">
                  <c:v>12187.460021655692</c:v>
                </c:pt>
                <c:pt idx="4275">
                  <c:v>19022.096790851676</c:v>
                </c:pt>
                <c:pt idx="4276">
                  <c:v>11500.347339905338</c:v>
                </c:pt>
                <c:pt idx="4277">
                  <c:v>19273.582979279799</c:v>
                </c:pt>
                <c:pt idx="4278">
                  <c:v>10552.275502220466</c:v>
                </c:pt>
                <c:pt idx="4279">
                  <c:v>24319.389172609623</c:v>
                </c:pt>
                <c:pt idx="4280">
                  <c:v>19373.670745273164</c:v>
                </c:pt>
                <c:pt idx="4281">
                  <c:v>21640.074987002881</c:v>
                </c:pt>
                <c:pt idx="4282">
                  <c:v>33462.9143033375</c:v>
                </c:pt>
                <c:pt idx="4283">
                  <c:v>21480.017593220764</c:v>
                </c:pt>
                <c:pt idx="4284">
                  <c:v>25919.419573705567</c:v>
                </c:pt>
                <c:pt idx="4285">
                  <c:v>12071.653608555658</c:v>
                </c:pt>
                <c:pt idx="4286">
                  <c:v>22351.983378455399</c:v>
                </c:pt>
                <c:pt idx="4287">
                  <c:v>14704.595844948995</c:v>
                </c:pt>
                <c:pt idx="4288">
                  <c:v>44312.413738100018</c:v>
                </c:pt>
                <c:pt idx="4289">
                  <c:v>14395.642728710578</c:v>
                </c:pt>
                <c:pt idx="4290">
                  <c:v>23018.04115405411</c:v>
                </c:pt>
                <c:pt idx="4291">
                  <c:v>27313.593424125145</c:v>
                </c:pt>
                <c:pt idx="4292">
                  <c:v>18564.448271838653</c:v>
                </c:pt>
                <c:pt idx="4293">
                  <c:v>31048.888252950259</c:v>
                </c:pt>
                <c:pt idx="4294">
                  <c:v>21850.924183842479</c:v>
                </c:pt>
                <c:pt idx="4295">
                  <c:v>10132.059470722646</c:v>
                </c:pt>
                <c:pt idx="4296">
                  <c:v>27100.450541469309</c:v>
                </c:pt>
                <c:pt idx="4297">
                  <c:v>25543.524378477356</c:v>
                </c:pt>
                <c:pt idx="4298">
                  <c:v>22040.138990631574</c:v>
                </c:pt>
                <c:pt idx="4299">
                  <c:v>14071.571095306483</c:v>
                </c:pt>
                <c:pt idx="4300">
                  <c:v>22881.922925472321</c:v>
                </c:pt>
                <c:pt idx="4301">
                  <c:v>33821.279424244931</c:v>
                </c:pt>
                <c:pt idx="4302">
                  <c:v>46560.711581984819</c:v>
                </c:pt>
                <c:pt idx="4303">
                  <c:v>16328.856391587135</c:v>
                </c:pt>
                <c:pt idx="4304">
                  <c:v>32605.74205367986</c:v>
                </c:pt>
                <c:pt idx="4305">
                  <c:v>19186.432470400719</c:v>
                </c:pt>
                <c:pt idx="4306">
                  <c:v>59319.278143219606</c:v>
                </c:pt>
                <c:pt idx="4307">
                  <c:v>14086.507268531739</c:v>
                </c:pt>
                <c:pt idx="4308">
                  <c:v>14349.452243666274</c:v>
                </c:pt>
                <c:pt idx="4309">
                  <c:v>12626.27106092061</c:v>
                </c:pt>
                <c:pt idx="4310">
                  <c:v>22857.065268726154</c:v>
                </c:pt>
                <c:pt idx="4311">
                  <c:v>19753.702558457524</c:v>
                </c:pt>
                <c:pt idx="4312">
                  <c:v>14034.963914827498</c:v>
                </c:pt>
                <c:pt idx="4313">
                  <c:v>22753.120608199522</c:v>
                </c:pt>
                <c:pt idx="4314">
                  <c:v>11857.797289790025</c:v>
                </c:pt>
                <c:pt idx="4315">
                  <c:v>17585.698292507892</c:v>
                </c:pt>
                <c:pt idx="4316">
                  <c:v>40352.065999019491</c:v>
                </c:pt>
                <c:pt idx="4317">
                  <c:v>24766.72359891974</c:v>
                </c:pt>
                <c:pt idx="4318">
                  <c:v>20538.91154998101</c:v>
                </c:pt>
                <c:pt idx="4319">
                  <c:v>37308.255037145951</c:v>
                </c:pt>
                <c:pt idx="4320">
                  <c:v>12725.16862600975</c:v>
                </c:pt>
                <c:pt idx="4321">
                  <c:v>21783.617355346767</c:v>
                </c:pt>
                <c:pt idx="4322">
                  <c:v>14866.532692664652</c:v>
                </c:pt>
                <c:pt idx="4323">
                  <c:v>22483.895387295812</c:v>
                </c:pt>
                <c:pt idx="4324">
                  <c:v>20030.425873445958</c:v>
                </c:pt>
                <c:pt idx="4325">
                  <c:v>39539.473972034924</c:v>
                </c:pt>
                <c:pt idx="4326">
                  <c:v>17213.259429404246</c:v>
                </c:pt>
                <c:pt idx="4327">
                  <c:v>19809.392274624632</c:v>
                </c:pt>
                <c:pt idx="4328">
                  <c:v>20509.085561401538</c:v>
                </c:pt>
                <c:pt idx="4329">
                  <c:v>15796.847865240527</c:v>
                </c:pt>
                <c:pt idx="4330">
                  <c:v>20913.010733048079</c:v>
                </c:pt>
                <c:pt idx="4331">
                  <c:v>22215.708186313899</c:v>
                </c:pt>
                <c:pt idx="4332">
                  <c:v>16875.899782861667</c:v>
                </c:pt>
                <c:pt idx="4333">
                  <c:v>11978.375975764733</c:v>
                </c:pt>
                <c:pt idx="4334">
                  <c:v>17862.597936327442</c:v>
                </c:pt>
                <c:pt idx="4335">
                  <c:v>23720.870750364062</c:v>
                </c:pt>
                <c:pt idx="4336">
                  <c:v>10649.730588044958</c:v>
                </c:pt>
                <c:pt idx="4337">
                  <c:v>25951.316125039244</c:v>
                </c:pt>
                <c:pt idx="4338">
                  <c:v>17659.672239086707</c:v>
                </c:pt>
                <c:pt idx="4339">
                  <c:v>28117.761037229218</c:v>
                </c:pt>
                <c:pt idx="4340">
                  <c:v>21549.154183530893</c:v>
                </c:pt>
                <c:pt idx="4341">
                  <c:v>22597.2272503979</c:v>
                </c:pt>
                <c:pt idx="4342">
                  <c:v>28759.141017295122</c:v>
                </c:pt>
                <c:pt idx="4343">
                  <c:v>16074.382573957902</c:v>
                </c:pt>
                <c:pt idx="4344">
                  <c:v>23694.783925618769</c:v>
                </c:pt>
                <c:pt idx="4345">
                  <c:v>39555.518757589671</c:v>
                </c:pt>
                <c:pt idx="4346">
                  <c:v>36175.073038683229</c:v>
                </c:pt>
                <c:pt idx="4347">
                  <c:v>41566.970824605909</c:v>
                </c:pt>
                <c:pt idx="4348">
                  <c:v>25710.579834912885</c:v>
                </c:pt>
                <c:pt idx="4349">
                  <c:v>15233.084490880305</c:v>
                </c:pt>
                <c:pt idx="4350">
                  <c:v>11087.993783244059</c:v>
                </c:pt>
                <c:pt idx="4351">
                  <c:v>13126.933017697273</c:v>
                </c:pt>
                <c:pt idx="4352">
                  <c:v>11759.08092293048</c:v>
                </c:pt>
                <c:pt idx="4353">
                  <c:v>11047.590113224665</c:v>
                </c:pt>
                <c:pt idx="4354">
                  <c:v>13736.592905812378</c:v>
                </c:pt>
                <c:pt idx="4355">
                  <c:v>15807.988949340677</c:v>
                </c:pt>
                <c:pt idx="4356">
                  <c:v>20094.720650993029</c:v>
                </c:pt>
                <c:pt idx="4357">
                  <c:v>36130.997082213071</c:v>
                </c:pt>
                <c:pt idx="4358">
                  <c:v>14742.810599165698</c:v>
                </c:pt>
                <c:pt idx="4359">
                  <c:v>33217.62556296464</c:v>
                </c:pt>
                <c:pt idx="4360">
                  <c:v>26885.087183099422</c:v>
                </c:pt>
                <c:pt idx="4361">
                  <c:v>17999.067506302148</c:v>
                </c:pt>
                <c:pt idx="4362">
                  <c:v>16702.522202577646</c:v>
                </c:pt>
                <c:pt idx="4363">
                  <c:v>24267.7191540852</c:v>
                </c:pt>
                <c:pt idx="4364">
                  <c:v>12854.730827963267</c:v>
                </c:pt>
                <c:pt idx="4365">
                  <c:v>14352.505886616236</c:v>
                </c:pt>
                <c:pt idx="4366">
                  <c:v>38928.170371842294</c:v>
                </c:pt>
                <c:pt idx="4367">
                  <c:v>29772.736156385738</c:v>
                </c:pt>
                <c:pt idx="4368">
                  <c:v>16572.107192013584</c:v>
                </c:pt>
                <c:pt idx="4369">
                  <c:v>15136.875013490559</c:v>
                </c:pt>
                <c:pt idx="4370">
                  <c:v>16737.489185443777</c:v>
                </c:pt>
                <c:pt idx="4371">
                  <c:v>15455.813695938437</c:v>
                </c:pt>
                <c:pt idx="4372">
                  <c:v>17139.794632488814</c:v>
                </c:pt>
                <c:pt idx="4373">
                  <c:v>16766.029042475537</c:v>
                </c:pt>
                <c:pt idx="4374">
                  <c:v>12650.291768800722</c:v>
                </c:pt>
                <c:pt idx="4375">
                  <c:v>23146.824455268714</c:v>
                </c:pt>
                <c:pt idx="4376">
                  <c:v>25560.845934182045</c:v>
                </c:pt>
                <c:pt idx="4377">
                  <c:v>23708.931678169189</c:v>
                </c:pt>
                <c:pt idx="4378">
                  <c:v>17908.432119256784</c:v>
                </c:pt>
                <c:pt idx="4379">
                  <c:v>12642.927689710381</c:v>
                </c:pt>
                <c:pt idx="4380">
                  <c:v>10568.534909356098</c:v>
                </c:pt>
                <c:pt idx="4381">
                  <c:v>19511.312392690386</c:v>
                </c:pt>
                <c:pt idx="4382">
                  <c:v>27538.210664275655</c:v>
                </c:pt>
                <c:pt idx="4383">
                  <c:v>13822.179504951644</c:v>
                </c:pt>
                <c:pt idx="4384">
                  <c:v>31627.984714049882</c:v>
                </c:pt>
                <c:pt idx="4385">
                  <c:v>15159.098323317172</c:v>
                </c:pt>
                <c:pt idx="4386">
                  <c:v>11535.788166307269</c:v>
                </c:pt>
                <c:pt idx="4387">
                  <c:v>25441.959584911987</c:v>
                </c:pt>
                <c:pt idx="4388">
                  <c:v>18227.405861164225</c:v>
                </c:pt>
                <c:pt idx="4389">
                  <c:v>9285.0298141790572</c:v>
                </c:pt>
                <c:pt idx="4390">
                  <c:v>13678.590736739501</c:v>
                </c:pt>
                <c:pt idx="4391">
                  <c:v>21196.465315694568</c:v>
                </c:pt>
                <c:pt idx="4392">
                  <c:v>12486.330048067768</c:v>
                </c:pt>
                <c:pt idx="4393">
                  <c:v>20018.797790336434</c:v>
                </c:pt>
                <c:pt idx="4394">
                  <c:v>16824.291420390651</c:v>
                </c:pt>
                <c:pt idx="4395">
                  <c:v>14325.705561151022</c:v>
                </c:pt>
                <c:pt idx="4396">
                  <c:v>18288.574933941614</c:v>
                </c:pt>
                <c:pt idx="4397">
                  <c:v>42162.204061380064</c:v>
                </c:pt>
                <c:pt idx="4398">
                  <c:v>15924.452489410389</c:v>
                </c:pt>
                <c:pt idx="4399">
                  <c:v>22439.792242249074</c:v>
                </c:pt>
                <c:pt idx="4400">
                  <c:v>13177.624929961956</c:v>
                </c:pt>
                <c:pt idx="4401">
                  <c:v>26561.689360547942</c:v>
                </c:pt>
                <c:pt idx="4402">
                  <c:v>12228.496911332035</c:v>
                </c:pt>
                <c:pt idx="4403">
                  <c:v>14629.689470425774</c:v>
                </c:pt>
                <c:pt idx="4404">
                  <c:v>25135.167947654903</c:v>
                </c:pt>
                <c:pt idx="4405">
                  <c:v>23761.505077945563</c:v>
                </c:pt>
                <c:pt idx="4406">
                  <c:v>20161.015804199349</c:v>
                </c:pt>
                <c:pt idx="4407">
                  <c:v>18246.921556603025</c:v>
                </c:pt>
                <c:pt idx="4408">
                  <c:v>16450.288170152115</c:v>
                </c:pt>
                <c:pt idx="4409">
                  <c:v>17567.069610629205</c:v>
                </c:pt>
                <c:pt idx="4410">
                  <c:v>12886.882106241947</c:v>
                </c:pt>
                <c:pt idx="4411">
                  <c:v>21703.033292834709</c:v>
                </c:pt>
                <c:pt idx="4412">
                  <c:v>33422.105020005445</c:v>
                </c:pt>
                <c:pt idx="4413">
                  <c:v>13501.27255103576</c:v>
                </c:pt>
                <c:pt idx="4414">
                  <c:v>15038.372512089898</c:v>
                </c:pt>
                <c:pt idx="4415">
                  <c:v>10192.73726995526</c:v>
                </c:pt>
                <c:pt idx="4416">
                  <c:v>14807.285096861064</c:v>
                </c:pt>
                <c:pt idx="4417">
                  <c:v>18354.134762839025</c:v>
                </c:pt>
                <c:pt idx="4418">
                  <c:v>13850.623159395374</c:v>
                </c:pt>
                <c:pt idx="4419">
                  <c:v>18978.216130917543</c:v>
                </c:pt>
                <c:pt idx="4420">
                  <c:v>43608.24631709636</c:v>
                </c:pt>
                <c:pt idx="4421">
                  <c:v>16895.956913839073</c:v>
                </c:pt>
                <c:pt idx="4422">
                  <c:v>10256.189042447222</c:v>
                </c:pt>
                <c:pt idx="4423">
                  <c:v>24719.746003990509</c:v>
                </c:pt>
                <c:pt idx="4424">
                  <c:v>39688.355119355088</c:v>
                </c:pt>
                <c:pt idx="4425">
                  <c:v>14910.411748842551</c:v>
                </c:pt>
                <c:pt idx="4426">
                  <c:v>43846.943403184283</c:v>
                </c:pt>
                <c:pt idx="4427">
                  <c:v>30603.786272187812</c:v>
                </c:pt>
                <c:pt idx="4428">
                  <c:v>14907.521888132684</c:v>
                </c:pt>
                <c:pt idx="4429">
                  <c:v>13326.83826161887</c:v>
                </c:pt>
                <c:pt idx="4430">
                  <c:v>26363.533762721574</c:v>
                </c:pt>
                <c:pt idx="4431">
                  <c:v>25524.701250343242</c:v>
                </c:pt>
                <c:pt idx="4432">
                  <c:v>17944.638597837959</c:v>
                </c:pt>
                <c:pt idx="4433">
                  <c:v>11023.302176627507</c:v>
                </c:pt>
                <c:pt idx="4434">
                  <c:v>25857.987311050987</c:v>
                </c:pt>
                <c:pt idx="4435">
                  <c:v>15891.390814400369</c:v>
                </c:pt>
                <c:pt idx="4436">
                  <c:v>11168.450154414802</c:v>
                </c:pt>
                <c:pt idx="4437">
                  <c:v>11102.429872020697</c:v>
                </c:pt>
                <c:pt idx="4438">
                  <c:v>13684.038455175152</c:v>
                </c:pt>
                <c:pt idx="4439">
                  <c:v>37786.153763071372</c:v>
                </c:pt>
                <c:pt idx="4440">
                  <c:v>32072.217947078938</c:v>
                </c:pt>
                <c:pt idx="4441">
                  <c:v>12332.185938311028</c:v>
                </c:pt>
                <c:pt idx="4442">
                  <c:v>14182.962265408254</c:v>
                </c:pt>
                <c:pt idx="4443">
                  <c:v>15563.922292841231</c:v>
                </c:pt>
                <c:pt idx="4444">
                  <c:v>16284.57819827538</c:v>
                </c:pt>
                <c:pt idx="4445">
                  <c:v>15346.665385089513</c:v>
                </c:pt>
                <c:pt idx="4446">
                  <c:v>33288.63246194621</c:v>
                </c:pt>
                <c:pt idx="4447">
                  <c:v>12307.81332157107</c:v>
                </c:pt>
                <c:pt idx="4448">
                  <c:v>16815.075692027702</c:v>
                </c:pt>
                <c:pt idx="4449">
                  <c:v>21562.410077905002</c:v>
                </c:pt>
                <c:pt idx="4450">
                  <c:v>18844.422617069449</c:v>
                </c:pt>
                <c:pt idx="4451">
                  <c:v>14109.28964462367</c:v>
                </c:pt>
                <c:pt idx="4452">
                  <c:v>46558.904057822612</c:v>
                </c:pt>
                <c:pt idx="4453">
                  <c:v>29561.127482796306</c:v>
                </c:pt>
                <c:pt idx="4454">
                  <c:v>33771.210727629776</c:v>
                </c:pt>
                <c:pt idx="4455">
                  <c:v>30094.110839615347</c:v>
                </c:pt>
                <c:pt idx="4456">
                  <c:v>23060.321358758847</c:v>
                </c:pt>
                <c:pt idx="4457">
                  <c:v>18276.469644053344</c:v>
                </c:pt>
                <c:pt idx="4458">
                  <c:v>12731.089448182285</c:v>
                </c:pt>
                <c:pt idx="4459">
                  <c:v>12295.246878579486</c:v>
                </c:pt>
                <c:pt idx="4460">
                  <c:v>36210.025009841818</c:v>
                </c:pt>
                <c:pt idx="4461">
                  <c:v>50878.543508989278</c:v>
                </c:pt>
                <c:pt idx="4462">
                  <c:v>21701.115317252497</c:v>
                </c:pt>
                <c:pt idx="4463">
                  <c:v>33583.254778650313</c:v>
                </c:pt>
                <c:pt idx="4464">
                  <c:v>13817.379093006784</c:v>
                </c:pt>
                <c:pt idx="4465">
                  <c:v>18229.564118716633</c:v>
                </c:pt>
                <c:pt idx="4466">
                  <c:v>25206.178539358003</c:v>
                </c:pt>
                <c:pt idx="4467">
                  <c:v>11487.431677935394</c:v>
                </c:pt>
                <c:pt idx="4468">
                  <c:v>12877.18197459807</c:v>
                </c:pt>
                <c:pt idx="4469">
                  <c:v>12129.197696234309</c:v>
                </c:pt>
                <c:pt idx="4470">
                  <c:v>11523.576540895723</c:v>
                </c:pt>
                <c:pt idx="4471">
                  <c:v>19597.94497677065</c:v>
                </c:pt>
                <c:pt idx="4472">
                  <c:v>22804.121119008381</c:v>
                </c:pt>
                <c:pt idx="4473">
                  <c:v>16657.397885416132</c:v>
                </c:pt>
                <c:pt idx="4474">
                  <c:v>14463.801361601189</c:v>
                </c:pt>
                <c:pt idx="4475">
                  <c:v>16693.348705822624</c:v>
                </c:pt>
                <c:pt idx="4476">
                  <c:v>24273.911802464107</c:v>
                </c:pt>
                <c:pt idx="4477">
                  <c:v>14447.207265562367</c:v>
                </c:pt>
                <c:pt idx="4478">
                  <c:v>21509.194424316953</c:v>
                </c:pt>
                <c:pt idx="4479">
                  <c:v>14585.626411247275</c:v>
                </c:pt>
                <c:pt idx="4480">
                  <c:v>24952.331492653837</c:v>
                </c:pt>
                <c:pt idx="4481">
                  <c:v>19078.432061118012</c:v>
                </c:pt>
                <c:pt idx="4482">
                  <c:v>19348.565157522229</c:v>
                </c:pt>
                <c:pt idx="4483">
                  <c:v>12634.149734785686</c:v>
                </c:pt>
                <c:pt idx="4484">
                  <c:v>22169.261253165176</c:v>
                </c:pt>
                <c:pt idx="4485">
                  <c:v>15790.956671496249</c:v>
                </c:pt>
                <c:pt idx="4486">
                  <c:v>13232.38527429066</c:v>
                </c:pt>
                <c:pt idx="4487">
                  <c:v>11629.652061572549</c:v>
                </c:pt>
                <c:pt idx="4488">
                  <c:v>16486.42118431153</c:v>
                </c:pt>
                <c:pt idx="4489">
                  <c:v>23302.573767741615</c:v>
                </c:pt>
                <c:pt idx="4490">
                  <c:v>27462.527946279621</c:v>
                </c:pt>
                <c:pt idx="4491">
                  <c:v>18835.314875941393</c:v>
                </c:pt>
                <c:pt idx="4492">
                  <c:v>27912.717945035147</c:v>
                </c:pt>
                <c:pt idx="4493">
                  <c:v>11563.632406072627</c:v>
                </c:pt>
                <c:pt idx="4494">
                  <c:v>17209.918428213219</c:v>
                </c:pt>
                <c:pt idx="4495">
                  <c:v>10609.241064799317</c:v>
                </c:pt>
                <c:pt idx="4496">
                  <c:v>33350.812290268201</c:v>
                </c:pt>
                <c:pt idx="4497">
                  <c:v>17784.414613546225</c:v>
                </c:pt>
                <c:pt idx="4498">
                  <c:v>22901.18337530578</c:v>
                </c:pt>
                <c:pt idx="4499">
                  <c:v>25502.986224235348</c:v>
                </c:pt>
                <c:pt idx="4500">
                  <c:v>15436.52918921651</c:v>
                </c:pt>
                <c:pt idx="4501">
                  <c:v>12849.050142435399</c:v>
                </c:pt>
                <c:pt idx="4502">
                  <c:v>28153.608592542063</c:v>
                </c:pt>
                <c:pt idx="4503">
                  <c:v>23693.973404135988</c:v>
                </c:pt>
                <c:pt idx="4504">
                  <c:v>13209.326583799659</c:v>
                </c:pt>
                <c:pt idx="4505">
                  <c:v>20322.547660087621</c:v>
                </c:pt>
                <c:pt idx="4506">
                  <c:v>25485.563058514614</c:v>
                </c:pt>
                <c:pt idx="4507">
                  <c:v>40122.40765124718</c:v>
                </c:pt>
                <c:pt idx="4508">
                  <c:v>31774.153534063833</c:v>
                </c:pt>
                <c:pt idx="4509">
                  <c:v>14718.568536510127</c:v>
                </c:pt>
                <c:pt idx="4510">
                  <c:v>29880.014699887681</c:v>
                </c:pt>
                <c:pt idx="4511">
                  <c:v>15525.951466726752</c:v>
                </c:pt>
                <c:pt idx="4512">
                  <c:v>23245.823818599318</c:v>
                </c:pt>
                <c:pt idx="4513">
                  <c:v>33481.581675420573</c:v>
                </c:pt>
                <c:pt idx="4514">
                  <c:v>20406.491887470482</c:v>
                </c:pt>
                <c:pt idx="4515">
                  <c:v>39791.515292719159</c:v>
                </c:pt>
                <c:pt idx="4516">
                  <c:v>20345.931984461044</c:v>
                </c:pt>
                <c:pt idx="4517">
                  <c:v>25358.800537665837</c:v>
                </c:pt>
                <c:pt idx="4518">
                  <c:v>16864.520899584037</c:v>
                </c:pt>
                <c:pt idx="4519">
                  <c:v>31127.808404251613</c:v>
                </c:pt>
                <c:pt idx="4520">
                  <c:v>35264.659025471643</c:v>
                </c:pt>
                <c:pt idx="4521">
                  <c:v>40982.665282957161</c:v>
                </c:pt>
                <c:pt idx="4522">
                  <c:v>15975.579219074114</c:v>
                </c:pt>
                <c:pt idx="4523">
                  <c:v>14110.055453494664</c:v>
                </c:pt>
                <c:pt idx="4524">
                  <c:v>18516.350403068307</c:v>
                </c:pt>
                <c:pt idx="4525">
                  <c:v>15877.913280720291</c:v>
                </c:pt>
                <c:pt idx="4526">
                  <c:v>24418.553728418199</c:v>
                </c:pt>
                <c:pt idx="4527">
                  <c:v>34606.340737645558</c:v>
                </c:pt>
                <c:pt idx="4528">
                  <c:v>26921.255468625259</c:v>
                </c:pt>
                <c:pt idx="4529">
                  <c:v>17747.756699089747</c:v>
                </c:pt>
                <c:pt idx="4530">
                  <c:v>46142.51833121766</c:v>
                </c:pt>
                <c:pt idx="4531">
                  <c:v>22172.096113269567</c:v>
                </c:pt>
                <c:pt idx="4532">
                  <c:v>11444.019909435376</c:v>
                </c:pt>
                <c:pt idx="4533">
                  <c:v>17832.411439533153</c:v>
                </c:pt>
                <c:pt idx="4534">
                  <c:v>20995.299830751366</c:v>
                </c:pt>
                <c:pt idx="4535">
                  <c:v>18152.143094164432</c:v>
                </c:pt>
                <c:pt idx="4536">
                  <c:v>19959.051280491549</c:v>
                </c:pt>
                <c:pt idx="4537">
                  <c:v>9983.6770125152525</c:v>
                </c:pt>
                <c:pt idx="4538">
                  <c:v>14817.142181438005</c:v>
                </c:pt>
                <c:pt idx="4539">
                  <c:v>22582.153431829727</c:v>
                </c:pt>
                <c:pt idx="4540">
                  <c:v>13910.784006096148</c:v>
                </c:pt>
                <c:pt idx="4541">
                  <c:v>14770.160663787905</c:v>
                </c:pt>
                <c:pt idx="4542">
                  <c:v>23041.779599777889</c:v>
                </c:pt>
                <c:pt idx="4543">
                  <c:v>17468.053917553716</c:v>
                </c:pt>
                <c:pt idx="4544">
                  <c:v>27862.505458986881</c:v>
                </c:pt>
                <c:pt idx="4545">
                  <c:v>18555.461678726075</c:v>
                </c:pt>
                <c:pt idx="4546">
                  <c:v>16763.28913732911</c:v>
                </c:pt>
                <c:pt idx="4547">
                  <c:v>30146.824917253049</c:v>
                </c:pt>
                <c:pt idx="4548">
                  <c:v>26660.379760280463</c:v>
                </c:pt>
                <c:pt idx="4549">
                  <c:v>14418.754153843183</c:v>
                </c:pt>
                <c:pt idx="4550">
                  <c:v>33381.925697762534</c:v>
                </c:pt>
                <c:pt idx="4551">
                  <c:v>10749.732349393955</c:v>
                </c:pt>
                <c:pt idx="4552">
                  <c:v>17385.488475861046</c:v>
                </c:pt>
                <c:pt idx="4553">
                  <c:v>38881.322095353193</c:v>
                </c:pt>
                <c:pt idx="4554">
                  <c:v>18075.363292006456</c:v>
                </c:pt>
                <c:pt idx="4555">
                  <c:v>19657.886586690511</c:v>
                </c:pt>
                <c:pt idx="4556">
                  <c:v>25612.740125526234</c:v>
                </c:pt>
                <c:pt idx="4557">
                  <c:v>33965.328696824356</c:v>
                </c:pt>
                <c:pt idx="4558">
                  <c:v>16184.871826775983</c:v>
                </c:pt>
                <c:pt idx="4559">
                  <c:v>12259.051032695077</c:v>
                </c:pt>
                <c:pt idx="4560">
                  <c:v>15187.633096406884</c:v>
                </c:pt>
                <c:pt idx="4561">
                  <c:v>17952.798568310925</c:v>
                </c:pt>
                <c:pt idx="4562">
                  <c:v>13242.653383556966</c:v>
                </c:pt>
                <c:pt idx="4563">
                  <c:v>17273.488205594029</c:v>
                </c:pt>
                <c:pt idx="4564">
                  <c:v>15912.814142918116</c:v>
                </c:pt>
                <c:pt idx="4565">
                  <c:v>16237.375875766929</c:v>
                </c:pt>
                <c:pt idx="4566">
                  <c:v>10908.160214131289</c:v>
                </c:pt>
                <c:pt idx="4567">
                  <c:v>34322.357779981292</c:v>
                </c:pt>
                <c:pt idx="4568">
                  <c:v>15234.121836143935</c:v>
                </c:pt>
                <c:pt idx="4569">
                  <c:v>18050.658974062011</c:v>
                </c:pt>
                <c:pt idx="4570">
                  <c:v>22500.565870839993</c:v>
                </c:pt>
                <c:pt idx="4571">
                  <c:v>16472.901848140016</c:v>
                </c:pt>
                <c:pt idx="4572">
                  <c:v>42378.521974308795</c:v>
                </c:pt>
                <c:pt idx="4573">
                  <c:v>36517.754687795845</c:v>
                </c:pt>
                <c:pt idx="4574">
                  <c:v>16900.566230158453</c:v>
                </c:pt>
                <c:pt idx="4575">
                  <c:v>15145.183011430821</c:v>
                </c:pt>
                <c:pt idx="4576">
                  <c:v>20227.106850154865</c:v>
                </c:pt>
                <c:pt idx="4577">
                  <c:v>17107.600463827348</c:v>
                </c:pt>
                <c:pt idx="4578">
                  <c:v>13295.899212138256</c:v>
                </c:pt>
                <c:pt idx="4579">
                  <c:v>14001.597005137139</c:v>
                </c:pt>
                <c:pt idx="4580">
                  <c:v>18690.540935847381</c:v>
                </c:pt>
                <c:pt idx="4581">
                  <c:v>23395.701985517699</c:v>
                </c:pt>
                <c:pt idx="4582">
                  <c:v>13223.616635661034</c:v>
                </c:pt>
                <c:pt idx="4583">
                  <c:v>20313.39427922188</c:v>
                </c:pt>
                <c:pt idx="4584">
                  <c:v>51385.526629750362</c:v>
                </c:pt>
                <c:pt idx="4585">
                  <c:v>29900.634726972326</c:v>
                </c:pt>
                <c:pt idx="4586">
                  <c:v>16329.836112046447</c:v>
                </c:pt>
                <c:pt idx="4587">
                  <c:v>31497.603038162299</c:v>
                </c:pt>
                <c:pt idx="4588">
                  <c:v>23240.021251832637</c:v>
                </c:pt>
                <c:pt idx="4589">
                  <c:v>13046.225582772331</c:v>
                </c:pt>
                <c:pt idx="4590">
                  <c:v>13378.164759570391</c:v>
                </c:pt>
                <c:pt idx="4591">
                  <c:v>21771.916242468942</c:v>
                </c:pt>
                <c:pt idx="4592">
                  <c:v>27846.758538034395</c:v>
                </c:pt>
                <c:pt idx="4593">
                  <c:v>13455.776474180968</c:v>
                </c:pt>
                <c:pt idx="4594">
                  <c:v>27356.411377528235</c:v>
                </c:pt>
                <c:pt idx="4595">
                  <c:v>11455.135411405863</c:v>
                </c:pt>
                <c:pt idx="4596">
                  <c:v>19866.756553369927</c:v>
                </c:pt>
                <c:pt idx="4597">
                  <c:v>11838.94163182472</c:v>
                </c:pt>
                <c:pt idx="4598">
                  <c:v>11341.111810440987</c:v>
                </c:pt>
                <c:pt idx="4599">
                  <c:v>15304.110237811115</c:v>
                </c:pt>
                <c:pt idx="4600">
                  <c:v>24178.443484509364</c:v>
                </c:pt>
                <c:pt idx="4601">
                  <c:v>22931.989990254649</c:v>
                </c:pt>
                <c:pt idx="4602">
                  <c:v>10424.989913456368</c:v>
                </c:pt>
                <c:pt idx="4603">
                  <c:v>27746.400705281761</c:v>
                </c:pt>
                <c:pt idx="4604">
                  <c:v>16951.711407441344</c:v>
                </c:pt>
                <c:pt idx="4605">
                  <c:v>32002.525140908157</c:v>
                </c:pt>
                <c:pt idx="4606">
                  <c:v>15344.442120044023</c:v>
                </c:pt>
                <c:pt idx="4607">
                  <c:v>32674.443008987513</c:v>
                </c:pt>
                <c:pt idx="4608">
                  <c:v>18816.368247668706</c:v>
                </c:pt>
                <c:pt idx="4609">
                  <c:v>12078.821597857828</c:v>
                </c:pt>
                <c:pt idx="4610">
                  <c:v>13046.908238953598</c:v>
                </c:pt>
                <c:pt idx="4611">
                  <c:v>12380.571305147951</c:v>
                </c:pt>
                <c:pt idx="4612">
                  <c:v>12800.689334036375</c:v>
                </c:pt>
                <c:pt idx="4613">
                  <c:v>23113.709855555313</c:v>
                </c:pt>
                <c:pt idx="4614">
                  <c:v>23357.28565240957</c:v>
                </c:pt>
                <c:pt idx="4615">
                  <c:v>17072.663917533817</c:v>
                </c:pt>
                <c:pt idx="4616">
                  <c:v>31962.448688410903</c:v>
                </c:pt>
                <c:pt idx="4617">
                  <c:v>19798.548382808855</c:v>
                </c:pt>
                <c:pt idx="4618">
                  <c:v>21358.507479274809</c:v>
                </c:pt>
                <c:pt idx="4619">
                  <c:v>16489.272207331687</c:v>
                </c:pt>
                <c:pt idx="4620">
                  <c:v>26468.69484713738</c:v>
                </c:pt>
                <c:pt idx="4621">
                  <c:v>17639.815395735146</c:v>
                </c:pt>
                <c:pt idx="4622">
                  <c:v>20144.903003699572</c:v>
                </c:pt>
                <c:pt idx="4623">
                  <c:v>19572.696073415522</c:v>
                </c:pt>
                <c:pt idx="4624">
                  <c:v>21531.585463734278</c:v>
                </c:pt>
                <c:pt idx="4625">
                  <c:v>13914.38026609961</c:v>
                </c:pt>
                <c:pt idx="4626">
                  <c:v>19167.762553424123</c:v>
                </c:pt>
                <c:pt idx="4627">
                  <c:v>23839.473222589771</c:v>
                </c:pt>
                <c:pt idx="4628">
                  <c:v>16564.441772109472</c:v>
                </c:pt>
                <c:pt idx="4629">
                  <c:v>26401.960847089351</c:v>
                </c:pt>
                <c:pt idx="4630">
                  <c:v>22127.472284178239</c:v>
                </c:pt>
                <c:pt idx="4631">
                  <c:v>17191.982627098514</c:v>
                </c:pt>
                <c:pt idx="4632">
                  <c:v>17852.716325070138</c:v>
                </c:pt>
                <c:pt idx="4633">
                  <c:v>21491.777890963465</c:v>
                </c:pt>
                <c:pt idx="4634">
                  <c:v>10125.305813411032</c:v>
                </c:pt>
                <c:pt idx="4635">
                  <c:v>10961.677333776552</c:v>
                </c:pt>
                <c:pt idx="4636">
                  <c:v>54716.418600572637</c:v>
                </c:pt>
                <c:pt idx="4637">
                  <c:v>22694.332708015092</c:v>
                </c:pt>
                <c:pt idx="4638">
                  <c:v>39197.133228230159</c:v>
                </c:pt>
                <c:pt idx="4639">
                  <c:v>26508.408458576578</c:v>
                </c:pt>
                <c:pt idx="4640">
                  <c:v>15112.688185460604</c:v>
                </c:pt>
                <c:pt idx="4641">
                  <c:v>13311.945515179774</c:v>
                </c:pt>
                <c:pt idx="4642">
                  <c:v>14277.209795529005</c:v>
                </c:pt>
                <c:pt idx="4643">
                  <c:v>20420.531019493152</c:v>
                </c:pt>
                <c:pt idx="4644">
                  <c:v>27381.108154646125</c:v>
                </c:pt>
                <c:pt idx="4645">
                  <c:v>13269.680556186115</c:v>
                </c:pt>
                <c:pt idx="4646">
                  <c:v>17484.798684802146</c:v>
                </c:pt>
                <c:pt idx="4647">
                  <c:v>26413.723754176812</c:v>
                </c:pt>
                <c:pt idx="4648">
                  <c:v>19293.947015284</c:v>
                </c:pt>
                <c:pt idx="4649">
                  <c:v>15841.517267677798</c:v>
                </c:pt>
                <c:pt idx="4650">
                  <c:v>15022.639545829874</c:v>
                </c:pt>
                <c:pt idx="4651">
                  <c:v>18205.645102016992</c:v>
                </c:pt>
                <c:pt idx="4652">
                  <c:v>12705.362409442931</c:v>
                </c:pt>
                <c:pt idx="4653">
                  <c:v>12226.162042406435</c:v>
                </c:pt>
                <c:pt idx="4654">
                  <c:v>35265.008012267012</c:v>
                </c:pt>
                <c:pt idx="4655">
                  <c:v>16256.76519212942</c:v>
                </c:pt>
                <c:pt idx="4656">
                  <c:v>25980.167557497574</c:v>
                </c:pt>
                <c:pt idx="4657">
                  <c:v>10377.874596522588</c:v>
                </c:pt>
                <c:pt idx="4658">
                  <c:v>34570.615641930715</c:v>
                </c:pt>
                <c:pt idx="4659">
                  <c:v>18736.422759883382</c:v>
                </c:pt>
                <c:pt idx="4660">
                  <c:v>30518.183793416956</c:v>
                </c:pt>
                <c:pt idx="4661">
                  <c:v>19383.421341199119</c:v>
                </c:pt>
                <c:pt idx="4662">
                  <c:v>24469.199787176247</c:v>
                </c:pt>
                <c:pt idx="4663">
                  <c:v>18966.194021204028</c:v>
                </c:pt>
                <c:pt idx="4664">
                  <c:v>34661.712655084521</c:v>
                </c:pt>
                <c:pt idx="4665">
                  <c:v>14782.526140472763</c:v>
                </c:pt>
                <c:pt idx="4666">
                  <c:v>25758.670651752382</c:v>
                </c:pt>
                <c:pt idx="4667">
                  <c:v>11765.935302148213</c:v>
                </c:pt>
                <c:pt idx="4668">
                  <c:v>23626.892100364399</c:v>
                </c:pt>
                <c:pt idx="4669">
                  <c:v>19675.464901143645</c:v>
                </c:pt>
                <c:pt idx="4670">
                  <c:v>27668.213467777856</c:v>
                </c:pt>
                <c:pt idx="4671">
                  <c:v>22925.775239047147</c:v>
                </c:pt>
                <c:pt idx="4672">
                  <c:v>36529.660858058</c:v>
                </c:pt>
                <c:pt idx="4673">
                  <c:v>14985.029533714662</c:v>
                </c:pt>
                <c:pt idx="4674">
                  <c:v>9568.5058662404681</c:v>
                </c:pt>
                <c:pt idx="4675">
                  <c:v>15186.619327679953</c:v>
                </c:pt>
                <c:pt idx="4676">
                  <c:v>16815.287659611648</c:v>
                </c:pt>
                <c:pt idx="4677">
                  <c:v>15640.665766327509</c:v>
                </c:pt>
                <c:pt idx="4678">
                  <c:v>34589.849898627959</c:v>
                </c:pt>
                <c:pt idx="4679">
                  <c:v>10727.100549836303</c:v>
                </c:pt>
                <c:pt idx="4680">
                  <c:v>22191.831859592516</c:v>
                </c:pt>
                <c:pt idx="4681">
                  <c:v>21253.887824257123</c:v>
                </c:pt>
                <c:pt idx="4682">
                  <c:v>12498.068797284188</c:v>
                </c:pt>
                <c:pt idx="4683">
                  <c:v>19456.909211896804</c:v>
                </c:pt>
                <c:pt idx="4684">
                  <c:v>23622.324763495148</c:v>
                </c:pt>
                <c:pt idx="4685">
                  <c:v>39830.455378880884</c:v>
                </c:pt>
                <c:pt idx="4686">
                  <c:v>37309.599192560054</c:v>
                </c:pt>
                <c:pt idx="4687">
                  <c:v>13077.383671980495</c:v>
                </c:pt>
                <c:pt idx="4688">
                  <c:v>15522.094871966949</c:v>
                </c:pt>
                <c:pt idx="4689">
                  <c:v>15748.583196654037</c:v>
                </c:pt>
                <c:pt idx="4690">
                  <c:v>19172.556803605348</c:v>
                </c:pt>
                <c:pt idx="4691">
                  <c:v>14079.130427035396</c:v>
                </c:pt>
                <c:pt idx="4692">
                  <c:v>26422.217843265968</c:v>
                </c:pt>
                <c:pt idx="4693">
                  <c:v>21647.126507563753</c:v>
                </c:pt>
                <c:pt idx="4694">
                  <c:v>23991.65171453619</c:v>
                </c:pt>
                <c:pt idx="4695">
                  <c:v>13751.203131664382</c:v>
                </c:pt>
                <c:pt idx="4696">
                  <c:v>17494.505436188952</c:v>
                </c:pt>
                <c:pt idx="4697">
                  <c:v>44241.105588956292</c:v>
                </c:pt>
                <c:pt idx="4698">
                  <c:v>15699.586526842559</c:v>
                </c:pt>
                <c:pt idx="4699">
                  <c:v>21335.482961674566</c:v>
                </c:pt>
                <c:pt idx="4700">
                  <c:v>14680.329066520877</c:v>
                </c:pt>
                <c:pt idx="4701">
                  <c:v>14194.84294877176</c:v>
                </c:pt>
                <c:pt idx="4702">
                  <c:v>18886.352072368307</c:v>
                </c:pt>
                <c:pt idx="4703">
                  <c:v>14831.886424722536</c:v>
                </c:pt>
                <c:pt idx="4704">
                  <c:v>21107.85189811407</c:v>
                </c:pt>
                <c:pt idx="4705">
                  <c:v>31834.739469567958</c:v>
                </c:pt>
                <c:pt idx="4706">
                  <c:v>14749.015861550226</c:v>
                </c:pt>
                <c:pt idx="4707">
                  <c:v>17948.77491254871</c:v>
                </c:pt>
                <c:pt idx="4708">
                  <c:v>16131.363513458089</c:v>
                </c:pt>
                <c:pt idx="4709">
                  <c:v>31275.995373906633</c:v>
                </c:pt>
                <c:pt idx="4710">
                  <c:v>19352.900770307861</c:v>
                </c:pt>
                <c:pt idx="4711">
                  <c:v>11715.662879468935</c:v>
                </c:pt>
                <c:pt idx="4712">
                  <c:v>15956.989056366363</c:v>
                </c:pt>
                <c:pt idx="4713">
                  <c:v>21809.10710381297</c:v>
                </c:pt>
                <c:pt idx="4714">
                  <c:v>18672.002046041402</c:v>
                </c:pt>
                <c:pt idx="4715">
                  <c:v>11510.453515431092</c:v>
                </c:pt>
                <c:pt idx="4716">
                  <c:v>21077.096312937443</c:v>
                </c:pt>
                <c:pt idx="4717">
                  <c:v>18090.26262318427</c:v>
                </c:pt>
                <c:pt idx="4718">
                  <c:v>20297.69358748024</c:v>
                </c:pt>
                <c:pt idx="4719">
                  <c:v>14724.232254095135</c:v>
                </c:pt>
                <c:pt idx="4720">
                  <c:v>17196.182279011424</c:v>
                </c:pt>
                <c:pt idx="4721">
                  <c:v>19322.024295227791</c:v>
                </c:pt>
                <c:pt idx="4722">
                  <c:v>13293.869158050547</c:v>
                </c:pt>
                <c:pt idx="4723">
                  <c:v>12952.306237494344</c:v>
                </c:pt>
                <c:pt idx="4724">
                  <c:v>10249.181000950741</c:v>
                </c:pt>
                <c:pt idx="4725">
                  <c:v>14904.132215694532</c:v>
                </c:pt>
                <c:pt idx="4726">
                  <c:v>17333.994821567951</c:v>
                </c:pt>
                <c:pt idx="4727">
                  <c:v>26315.042726761105</c:v>
                </c:pt>
                <c:pt idx="4728">
                  <c:v>23144.750395310442</c:v>
                </c:pt>
                <c:pt idx="4729">
                  <c:v>13112.756470197264</c:v>
                </c:pt>
                <c:pt idx="4730">
                  <c:v>23195.88313241813</c:v>
                </c:pt>
                <c:pt idx="4731">
                  <c:v>23143.340462200074</c:v>
                </c:pt>
                <c:pt idx="4732">
                  <c:v>29471.402857960697</c:v>
                </c:pt>
                <c:pt idx="4733">
                  <c:v>21403.797830884578</c:v>
                </c:pt>
                <c:pt idx="4734">
                  <c:v>24998.424011609772</c:v>
                </c:pt>
                <c:pt idx="4735">
                  <c:v>20923.915356351215</c:v>
                </c:pt>
                <c:pt idx="4736">
                  <c:v>16715.759443848434</c:v>
                </c:pt>
                <c:pt idx="4737">
                  <c:v>10628.600653477688</c:v>
                </c:pt>
                <c:pt idx="4738">
                  <c:v>16937.480784003554</c:v>
                </c:pt>
                <c:pt idx="4739">
                  <c:v>26618.210808089811</c:v>
                </c:pt>
                <c:pt idx="4740">
                  <c:v>45150.795105406956</c:v>
                </c:pt>
                <c:pt idx="4741">
                  <c:v>16150.77117812488</c:v>
                </c:pt>
                <c:pt idx="4742">
                  <c:v>22389.479169240283</c:v>
                </c:pt>
                <c:pt idx="4743">
                  <c:v>18628.415198120834</c:v>
                </c:pt>
                <c:pt idx="4744">
                  <c:v>26379.952468152609</c:v>
                </c:pt>
                <c:pt idx="4745">
                  <c:v>19396.325955508997</c:v>
                </c:pt>
                <c:pt idx="4746">
                  <c:v>19683.332180019159</c:v>
                </c:pt>
                <c:pt idx="4747">
                  <c:v>14368.227522909763</c:v>
                </c:pt>
                <c:pt idx="4748">
                  <c:v>24911.317066729091</c:v>
                </c:pt>
                <c:pt idx="4749">
                  <c:v>16047.923524789132</c:v>
                </c:pt>
                <c:pt idx="4750">
                  <c:v>28352.56156590613</c:v>
                </c:pt>
                <c:pt idx="4751">
                  <c:v>19580.388775759195</c:v>
                </c:pt>
                <c:pt idx="4752">
                  <c:v>39434.579067405364</c:v>
                </c:pt>
                <c:pt idx="4753">
                  <c:v>22269.939611576083</c:v>
                </c:pt>
                <c:pt idx="4754">
                  <c:v>21006.541741447585</c:v>
                </c:pt>
                <c:pt idx="4755">
                  <c:v>9726.6682363314103</c:v>
                </c:pt>
                <c:pt idx="4756">
                  <c:v>22628.894834072395</c:v>
                </c:pt>
                <c:pt idx="4757">
                  <c:v>19121.098382503384</c:v>
                </c:pt>
                <c:pt idx="4758">
                  <c:v>16459.738570574573</c:v>
                </c:pt>
                <c:pt idx="4759">
                  <c:v>43765.488805678011</c:v>
                </c:pt>
                <c:pt idx="4760">
                  <c:v>37443.11728561933</c:v>
                </c:pt>
                <c:pt idx="4761">
                  <c:v>22203.159404872604</c:v>
                </c:pt>
                <c:pt idx="4762">
                  <c:v>15294.994533638188</c:v>
                </c:pt>
                <c:pt idx="4763">
                  <c:v>29975.989887159656</c:v>
                </c:pt>
                <c:pt idx="4764">
                  <c:v>31186.47633865894</c:v>
                </c:pt>
                <c:pt idx="4765">
                  <c:v>22959.264455447592</c:v>
                </c:pt>
                <c:pt idx="4766">
                  <c:v>13602.041738590888</c:v>
                </c:pt>
                <c:pt idx="4767">
                  <c:v>14312.390060357133</c:v>
                </c:pt>
                <c:pt idx="4768">
                  <c:v>33834.239868079763</c:v>
                </c:pt>
                <c:pt idx="4769">
                  <c:v>41526.63337597678</c:v>
                </c:pt>
                <c:pt idx="4770">
                  <c:v>35798.945496176973</c:v>
                </c:pt>
                <c:pt idx="4771">
                  <c:v>30096.568777266628</c:v>
                </c:pt>
                <c:pt idx="4772">
                  <c:v>23822.168910249587</c:v>
                </c:pt>
                <c:pt idx="4773">
                  <c:v>30022.979112532135</c:v>
                </c:pt>
                <c:pt idx="4774">
                  <c:v>17737.987415856311</c:v>
                </c:pt>
                <c:pt idx="4775">
                  <c:v>17518.127915248413</c:v>
                </c:pt>
                <c:pt idx="4776">
                  <c:v>31974.712175266865</c:v>
                </c:pt>
                <c:pt idx="4777">
                  <c:v>28985.276706766683</c:v>
                </c:pt>
                <c:pt idx="4778">
                  <c:v>17465.884045674491</c:v>
                </c:pt>
                <c:pt idx="4779">
                  <c:v>20518.55863716298</c:v>
                </c:pt>
                <c:pt idx="4780">
                  <c:v>14027.868489844088</c:v>
                </c:pt>
                <c:pt idx="4781">
                  <c:v>15027.199309168449</c:v>
                </c:pt>
                <c:pt idx="4782">
                  <c:v>15025.326714702072</c:v>
                </c:pt>
                <c:pt idx="4783">
                  <c:v>40860.342488466784</c:v>
                </c:pt>
                <c:pt idx="4784">
                  <c:v>16991.608146608833</c:v>
                </c:pt>
                <c:pt idx="4785">
                  <c:v>39426.717220396647</c:v>
                </c:pt>
                <c:pt idx="4786">
                  <c:v>37443.360246840224</c:v>
                </c:pt>
                <c:pt idx="4787">
                  <c:v>21297.424826967901</c:v>
                </c:pt>
                <c:pt idx="4788">
                  <c:v>19555.346188872187</c:v>
                </c:pt>
                <c:pt idx="4789">
                  <c:v>31443.485397507571</c:v>
                </c:pt>
                <c:pt idx="4790">
                  <c:v>17594.153371453216</c:v>
                </c:pt>
                <c:pt idx="4791">
                  <c:v>19933.206266983489</c:v>
                </c:pt>
                <c:pt idx="4792">
                  <c:v>35510.673039063848</c:v>
                </c:pt>
                <c:pt idx="4793">
                  <c:v>16245.079433398705</c:v>
                </c:pt>
                <c:pt idx="4794">
                  <c:v>30397.647672409057</c:v>
                </c:pt>
                <c:pt idx="4795">
                  <c:v>21688.547447221776</c:v>
                </c:pt>
                <c:pt idx="4796">
                  <c:v>20684.932625306195</c:v>
                </c:pt>
                <c:pt idx="4797">
                  <c:v>15363.361600825259</c:v>
                </c:pt>
                <c:pt idx="4798">
                  <c:v>19370.141021821513</c:v>
                </c:pt>
                <c:pt idx="4799">
                  <c:v>18749.529096761074</c:v>
                </c:pt>
                <c:pt idx="4800">
                  <c:v>27301.480327889902</c:v>
                </c:pt>
                <c:pt idx="4801">
                  <c:v>18427.836473853869</c:v>
                </c:pt>
                <c:pt idx="4802">
                  <c:v>30400.741826256639</c:v>
                </c:pt>
                <c:pt idx="4803">
                  <c:v>19211.273959977661</c:v>
                </c:pt>
                <c:pt idx="4804">
                  <c:v>28077.824088088619</c:v>
                </c:pt>
                <c:pt idx="4805">
                  <c:v>26359.097332984555</c:v>
                </c:pt>
                <c:pt idx="4806">
                  <c:v>22273.846290432717</c:v>
                </c:pt>
                <c:pt idx="4807">
                  <c:v>19404.438142180123</c:v>
                </c:pt>
                <c:pt idx="4808">
                  <c:v>19181.817129449402</c:v>
                </c:pt>
                <c:pt idx="4809">
                  <c:v>26320.45994108119</c:v>
                </c:pt>
                <c:pt idx="4810">
                  <c:v>13487.309860725911</c:v>
                </c:pt>
                <c:pt idx="4811">
                  <c:v>21434.543183959318</c:v>
                </c:pt>
                <c:pt idx="4812">
                  <c:v>19942.183728521148</c:v>
                </c:pt>
                <c:pt idx="4813">
                  <c:v>20893.682581467605</c:v>
                </c:pt>
                <c:pt idx="4814">
                  <c:v>33780.755806274487</c:v>
                </c:pt>
                <c:pt idx="4815">
                  <c:v>14770.38168288397</c:v>
                </c:pt>
                <c:pt idx="4816">
                  <c:v>10641.587439537987</c:v>
                </c:pt>
                <c:pt idx="4817">
                  <c:v>14924.726795053375</c:v>
                </c:pt>
                <c:pt idx="4818">
                  <c:v>17303.704934028305</c:v>
                </c:pt>
                <c:pt idx="4819">
                  <c:v>13872.431807376743</c:v>
                </c:pt>
                <c:pt idx="4820">
                  <c:v>11886.788155871272</c:v>
                </c:pt>
                <c:pt idx="4821">
                  <c:v>37091.163216357665</c:v>
                </c:pt>
                <c:pt idx="4822">
                  <c:v>26024.608625327674</c:v>
                </c:pt>
                <c:pt idx="4823">
                  <c:v>25854.965677889009</c:v>
                </c:pt>
                <c:pt idx="4824">
                  <c:v>44812.18525145921</c:v>
                </c:pt>
                <c:pt idx="4825">
                  <c:v>13012.124641515453</c:v>
                </c:pt>
                <c:pt idx="4826">
                  <c:v>33205.686960219267</c:v>
                </c:pt>
                <c:pt idx="4827">
                  <c:v>15885.276252939329</c:v>
                </c:pt>
                <c:pt idx="4828">
                  <c:v>16402.258682898653</c:v>
                </c:pt>
                <c:pt idx="4829">
                  <c:v>22592.278971764674</c:v>
                </c:pt>
                <c:pt idx="4830">
                  <c:v>18290.921602932656</c:v>
                </c:pt>
                <c:pt idx="4831">
                  <c:v>12110.069818732103</c:v>
                </c:pt>
                <c:pt idx="4832">
                  <c:v>18430.448396400621</c:v>
                </c:pt>
                <c:pt idx="4833">
                  <c:v>10350.879699145118</c:v>
                </c:pt>
                <c:pt idx="4834">
                  <c:v>20690.386658469768</c:v>
                </c:pt>
                <c:pt idx="4835">
                  <c:v>13438.27766305825</c:v>
                </c:pt>
                <c:pt idx="4836">
                  <c:v>12624.591391965712</c:v>
                </c:pt>
                <c:pt idx="4837">
                  <c:v>21042.80543770369</c:v>
                </c:pt>
                <c:pt idx="4838">
                  <c:v>12725.310020130462</c:v>
                </c:pt>
                <c:pt idx="4839">
                  <c:v>18388.762552372584</c:v>
                </c:pt>
                <c:pt idx="4840">
                  <c:v>19875.734719833657</c:v>
                </c:pt>
                <c:pt idx="4841">
                  <c:v>23308.570114513528</c:v>
                </c:pt>
                <c:pt idx="4842">
                  <c:v>17816.211067513934</c:v>
                </c:pt>
                <c:pt idx="4843">
                  <c:v>15405.417528902204</c:v>
                </c:pt>
                <c:pt idx="4844">
                  <c:v>10992.239013043407</c:v>
                </c:pt>
                <c:pt idx="4845">
                  <c:v>13999.551297642189</c:v>
                </c:pt>
                <c:pt idx="4846">
                  <c:v>27741.447612756161</c:v>
                </c:pt>
                <c:pt idx="4847">
                  <c:v>22064.153064489092</c:v>
                </c:pt>
                <c:pt idx="4848">
                  <c:v>14918.804989761429</c:v>
                </c:pt>
                <c:pt idx="4849">
                  <c:v>21031.992196092935</c:v>
                </c:pt>
                <c:pt idx="4850">
                  <c:v>35209.763280154359</c:v>
                </c:pt>
                <c:pt idx="4851">
                  <c:v>11291.954711410366</c:v>
                </c:pt>
                <c:pt idx="4852">
                  <c:v>9451.5698035641562</c:v>
                </c:pt>
                <c:pt idx="4853">
                  <c:v>33850.846445341791</c:v>
                </c:pt>
                <c:pt idx="4854">
                  <c:v>18539.803726667422</c:v>
                </c:pt>
                <c:pt idx="4855">
                  <c:v>35624.125184228105</c:v>
                </c:pt>
                <c:pt idx="4856">
                  <c:v>37953.93751596706</c:v>
                </c:pt>
                <c:pt idx="4857">
                  <c:v>39039.202950698447</c:v>
                </c:pt>
                <c:pt idx="4858">
                  <c:v>11944.533367658285</c:v>
                </c:pt>
                <c:pt idx="4859">
                  <c:v>12904.046704737775</c:v>
                </c:pt>
                <c:pt idx="4860">
                  <c:v>16253.50813992228</c:v>
                </c:pt>
                <c:pt idx="4861">
                  <c:v>29994.537157678111</c:v>
                </c:pt>
                <c:pt idx="4862">
                  <c:v>15618.400570395988</c:v>
                </c:pt>
                <c:pt idx="4863">
                  <c:v>16739.849453061142</c:v>
                </c:pt>
                <c:pt idx="4864">
                  <c:v>15795.31328088523</c:v>
                </c:pt>
                <c:pt idx="4865">
                  <c:v>18160.876168480019</c:v>
                </c:pt>
                <c:pt idx="4866">
                  <c:v>20424.559310300923</c:v>
                </c:pt>
                <c:pt idx="4867">
                  <c:v>20139.994138712864</c:v>
                </c:pt>
                <c:pt idx="4868">
                  <c:v>27270.558915794201</c:v>
                </c:pt>
                <c:pt idx="4869">
                  <c:v>13849.655803868623</c:v>
                </c:pt>
                <c:pt idx="4870">
                  <c:v>37498.340331158986</c:v>
                </c:pt>
                <c:pt idx="4871">
                  <c:v>29986.396755284364</c:v>
                </c:pt>
                <c:pt idx="4872">
                  <c:v>14750.23718922728</c:v>
                </c:pt>
                <c:pt idx="4873">
                  <c:v>20412.394928348986</c:v>
                </c:pt>
                <c:pt idx="4874">
                  <c:v>16185.582305026774</c:v>
                </c:pt>
                <c:pt idx="4875">
                  <c:v>38613.638561737651</c:v>
                </c:pt>
                <c:pt idx="4876">
                  <c:v>24989.332862869913</c:v>
                </c:pt>
                <c:pt idx="4877">
                  <c:v>27553.066627308297</c:v>
                </c:pt>
                <c:pt idx="4878">
                  <c:v>13704.605298641021</c:v>
                </c:pt>
                <c:pt idx="4879">
                  <c:v>21239.36817250997</c:v>
                </c:pt>
                <c:pt idx="4880">
                  <c:v>32677.79756398495</c:v>
                </c:pt>
                <c:pt idx="4881">
                  <c:v>21689.417816738165</c:v>
                </c:pt>
                <c:pt idx="4882">
                  <c:v>12705.199699433939</c:v>
                </c:pt>
                <c:pt idx="4883">
                  <c:v>29213.691470918275</c:v>
                </c:pt>
                <c:pt idx="4884">
                  <c:v>35969.73713854947</c:v>
                </c:pt>
                <c:pt idx="4885">
                  <c:v>14984.560098427804</c:v>
                </c:pt>
                <c:pt idx="4886">
                  <c:v>15659.237182348852</c:v>
                </c:pt>
                <c:pt idx="4887">
                  <c:v>14418.961668844315</c:v>
                </c:pt>
                <c:pt idx="4888">
                  <c:v>18407.208230021199</c:v>
                </c:pt>
                <c:pt idx="4889">
                  <c:v>10999.693857831091</c:v>
                </c:pt>
                <c:pt idx="4890">
                  <c:v>24248.076600950681</c:v>
                </c:pt>
                <c:pt idx="4891">
                  <c:v>14092.461754765282</c:v>
                </c:pt>
                <c:pt idx="4892">
                  <c:v>20670.942100479399</c:v>
                </c:pt>
                <c:pt idx="4893">
                  <c:v>24023.114264464421</c:v>
                </c:pt>
                <c:pt idx="4894">
                  <c:v>17474.780619598423</c:v>
                </c:pt>
                <c:pt idx="4895">
                  <c:v>11245.322337703867</c:v>
                </c:pt>
                <c:pt idx="4896">
                  <c:v>13785.264053139448</c:v>
                </c:pt>
                <c:pt idx="4897">
                  <c:v>12466.373408941736</c:v>
                </c:pt>
                <c:pt idx="4898">
                  <c:v>12151.200734256863</c:v>
                </c:pt>
                <c:pt idx="4899">
                  <c:v>12864.282290775549</c:v>
                </c:pt>
                <c:pt idx="4900">
                  <c:v>28536.081014548581</c:v>
                </c:pt>
                <c:pt idx="4901">
                  <c:v>14061.95061835613</c:v>
                </c:pt>
                <c:pt idx="4902">
                  <c:v>25748.490448621644</c:v>
                </c:pt>
                <c:pt idx="4903">
                  <c:v>26463.508369277693</c:v>
                </c:pt>
                <c:pt idx="4904">
                  <c:v>11158.655463864021</c:v>
                </c:pt>
                <c:pt idx="4905">
                  <c:v>52372.603254556823</c:v>
                </c:pt>
                <c:pt idx="4906">
                  <c:v>31343.91084471202</c:v>
                </c:pt>
                <c:pt idx="4907">
                  <c:v>20553.088718470866</c:v>
                </c:pt>
                <c:pt idx="4908">
                  <c:v>32107.254984282208</c:v>
                </c:pt>
                <c:pt idx="4909">
                  <c:v>17777.126232819766</c:v>
                </c:pt>
                <c:pt idx="4910">
                  <c:v>16562.544043299346</c:v>
                </c:pt>
                <c:pt idx="4911">
                  <c:v>30937.420346121922</c:v>
                </c:pt>
                <c:pt idx="4912">
                  <c:v>25428.7005735272</c:v>
                </c:pt>
                <c:pt idx="4913">
                  <c:v>17837.787833217917</c:v>
                </c:pt>
                <c:pt idx="4914">
                  <c:v>22455.042605534843</c:v>
                </c:pt>
                <c:pt idx="4915">
                  <c:v>17472.725681018546</c:v>
                </c:pt>
                <c:pt idx="4916">
                  <c:v>27010.092866902789</c:v>
                </c:pt>
                <c:pt idx="4917">
                  <c:v>13402.307259449262</c:v>
                </c:pt>
                <c:pt idx="4918">
                  <c:v>19773.9858721948</c:v>
                </c:pt>
                <c:pt idx="4919">
                  <c:v>15487.011192847207</c:v>
                </c:pt>
                <c:pt idx="4920">
                  <c:v>24393.511540704287</c:v>
                </c:pt>
                <c:pt idx="4921">
                  <c:v>21644.090015542766</c:v>
                </c:pt>
                <c:pt idx="4922">
                  <c:v>23158.707465046893</c:v>
                </c:pt>
                <c:pt idx="4923">
                  <c:v>24318.623628638838</c:v>
                </c:pt>
                <c:pt idx="4924">
                  <c:v>11078.77126709434</c:v>
                </c:pt>
                <c:pt idx="4925">
                  <c:v>14028.411279636079</c:v>
                </c:pt>
                <c:pt idx="4926">
                  <c:v>12903.83759642109</c:v>
                </c:pt>
                <c:pt idx="4927">
                  <c:v>30853.79010980044</c:v>
                </c:pt>
                <c:pt idx="4928">
                  <c:v>18504.357182515734</c:v>
                </c:pt>
                <c:pt idx="4929">
                  <c:v>15467.921778536529</c:v>
                </c:pt>
                <c:pt idx="4930">
                  <c:v>19238.855254744372</c:v>
                </c:pt>
                <c:pt idx="4931">
                  <c:v>23624.896794445383</c:v>
                </c:pt>
                <c:pt idx="4932">
                  <c:v>31532.753864107712</c:v>
                </c:pt>
                <c:pt idx="4933">
                  <c:v>28447.424847642284</c:v>
                </c:pt>
                <c:pt idx="4934">
                  <c:v>21607.588629289206</c:v>
                </c:pt>
                <c:pt idx="4935">
                  <c:v>14600.188714225274</c:v>
                </c:pt>
                <c:pt idx="4936">
                  <c:v>24311.46001902573</c:v>
                </c:pt>
                <c:pt idx="4937">
                  <c:v>18637.219089497958</c:v>
                </c:pt>
                <c:pt idx="4938">
                  <c:v>10610.042270601742</c:v>
                </c:pt>
                <c:pt idx="4939">
                  <c:v>25015.924882275467</c:v>
                </c:pt>
                <c:pt idx="4940">
                  <c:v>24188.690827279381</c:v>
                </c:pt>
                <c:pt idx="4941">
                  <c:v>21287.79459782398</c:v>
                </c:pt>
                <c:pt idx="4942">
                  <c:v>36809.454146466298</c:v>
                </c:pt>
                <c:pt idx="4943">
                  <c:v>11227.311583290097</c:v>
                </c:pt>
                <c:pt idx="4944">
                  <c:v>25434.531192623908</c:v>
                </c:pt>
                <c:pt idx="4945">
                  <c:v>18822.446898295646</c:v>
                </c:pt>
                <c:pt idx="4946">
                  <c:v>11988.554217038618</c:v>
                </c:pt>
                <c:pt idx="4947">
                  <c:v>43912.992982591837</c:v>
                </c:pt>
                <c:pt idx="4948">
                  <c:v>16562.96229388201</c:v>
                </c:pt>
                <c:pt idx="4949">
                  <c:v>22641.646355863104</c:v>
                </c:pt>
                <c:pt idx="4950">
                  <c:v>35090.961438606588</c:v>
                </c:pt>
                <c:pt idx="4951">
                  <c:v>16539.215704923903</c:v>
                </c:pt>
                <c:pt idx="4952">
                  <c:v>11206.641552569992</c:v>
                </c:pt>
                <c:pt idx="4953">
                  <c:v>22573.957032043116</c:v>
                </c:pt>
                <c:pt idx="4954">
                  <c:v>15617.368534145375</c:v>
                </c:pt>
                <c:pt idx="4955">
                  <c:v>50843.140175836554</c:v>
                </c:pt>
                <c:pt idx="4956">
                  <c:v>12846.374973446256</c:v>
                </c:pt>
                <c:pt idx="4957">
                  <c:v>35912.608866466951</c:v>
                </c:pt>
                <c:pt idx="4958">
                  <c:v>20132.879364273507</c:v>
                </c:pt>
                <c:pt idx="4959">
                  <c:v>13445.519165011183</c:v>
                </c:pt>
                <c:pt idx="4960">
                  <c:v>9539.4147948248483</c:v>
                </c:pt>
                <c:pt idx="4961">
                  <c:v>11788.419487437423</c:v>
                </c:pt>
                <c:pt idx="4962">
                  <c:v>9172.7026605210522</c:v>
                </c:pt>
                <c:pt idx="4963">
                  <c:v>15486.003412102456</c:v>
                </c:pt>
                <c:pt idx="4964">
                  <c:v>21535.651075918864</c:v>
                </c:pt>
                <c:pt idx="4965">
                  <c:v>29398.176539332155</c:v>
                </c:pt>
                <c:pt idx="4966">
                  <c:v>39660.641365017742</c:v>
                </c:pt>
                <c:pt idx="4967">
                  <c:v>11856.998343899619</c:v>
                </c:pt>
                <c:pt idx="4968">
                  <c:v>11667.605408893878</c:v>
                </c:pt>
                <c:pt idx="4969">
                  <c:v>12294.846063666597</c:v>
                </c:pt>
                <c:pt idx="4970">
                  <c:v>16687.07915513109</c:v>
                </c:pt>
                <c:pt idx="4971">
                  <c:v>9304.2674568646162</c:v>
                </c:pt>
                <c:pt idx="4972">
                  <c:v>30736.736817943212</c:v>
                </c:pt>
                <c:pt idx="4973">
                  <c:v>41276.974418436526</c:v>
                </c:pt>
                <c:pt idx="4974">
                  <c:v>13943.19434251561</c:v>
                </c:pt>
                <c:pt idx="4975">
                  <c:v>15232.385607399825</c:v>
                </c:pt>
                <c:pt idx="4976">
                  <c:v>13087.852041563259</c:v>
                </c:pt>
                <c:pt idx="4977">
                  <c:v>13655.351109783129</c:v>
                </c:pt>
                <c:pt idx="4978">
                  <c:v>12246.135384720737</c:v>
                </c:pt>
                <c:pt idx="4979">
                  <c:v>28263.919253409062</c:v>
                </c:pt>
                <c:pt idx="4980">
                  <c:v>13563.60590326662</c:v>
                </c:pt>
                <c:pt idx="4981">
                  <c:v>27160.633676785586</c:v>
                </c:pt>
                <c:pt idx="4982">
                  <c:v>33029.461335388994</c:v>
                </c:pt>
                <c:pt idx="4983">
                  <c:v>21060.413962113034</c:v>
                </c:pt>
                <c:pt idx="4984">
                  <c:v>12368.877703585131</c:v>
                </c:pt>
                <c:pt idx="4985">
                  <c:v>31069.436946309739</c:v>
                </c:pt>
                <c:pt idx="4986">
                  <c:v>12659.355838318623</c:v>
                </c:pt>
                <c:pt idx="4987">
                  <c:v>23222.845665243916</c:v>
                </c:pt>
                <c:pt idx="4988">
                  <c:v>26490.337445589073</c:v>
                </c:pt>
                <c:pt idx="4989">
                  <c:v>25356.76401017738</c:v>
                </c:pt>
                <c:pt idx="4990">
                  <c:v>30468.228245346549</c:v>
                </c:pt>
                <c:pt idx="4991">
                  <c:v>21175.973002854083</c:v>
                </c:pt>
                <c:pt idx="4992">
                  <c:v>26576.700864351129</c:v>
                </c:pt>
                <c:pt idx="4993">
                  <c:v>13577.222939891755</c:v>
                </c:pt>
                <c:pt idx="4994">
                  <c:v>34227.89205156402</c:v>
                </c:pt>
                <c:pt idx="4995">
                  <c:v>19448.806513464664</c:v>
                </c:pt>
                <c:pt idx="4996">
                  <c:v>23717.62626116514</c:v>
                </c:pt>
                <c:pt idx="4997">
                  <c:v>29763.305516988839</c:v>
                </c:pt>
                <c:pt idx="4998">
                  <c:v>16179.98300696908</c:v>
                </c:pt>
                <c:pt idx="4999">
                  <c:v>16967.108726895167</c:v>
                </c:pt>
                <c:pt idx="5000">
                  <c:v>15875.134935323109</c:v>
                </c:pt>
                <c:pt idx="5001">
                  <c:v>17331.078349679352</c:v>
                </c:pt>
                <c:pt idx="5002">
                  <c:v>12016.633339944876</c:v>
                </c:pt>
                <c:pt idx="5003">
                  <c:v>18920.816503087841</c:v>
                </c:pt>
                <c:pt idx="5004">
                  <c:v>16379.310347185745</c:v>
                </c:pt>
                <c:pt idx="5005">
                  <c:v>19426.087321308383</c:v>
                </c:pt>
                <c:pt idx="5006">
                  <c:v>33480.791475045437</c:v>
                </c:pt>
                <c:pt idx="5007">
                  <c:v>19941.428083886658</c:v>
                </c:pt>
                <c:pt idx="5008">
                  <c:v>10884.308307808662</c:v>
                </c:pt>
                <c:pt idx="5009">
                  <c:v>12515.52617178754</c:v>
                </c:pt>
                <c:pt idx="5010">
                  <c:v>14245.169228173871</c:v>
                </c:pt>
                <c:pt idx="5011">
                  <c:v>17102.98469106327</c:v>
                </c:pt>
                <c:pt idx="5012">
                  <c:v>41439.251024910234</c:v>
                </c:pt>
                <c:pt idx="5013">
                  <c:v>48843.492709308128</c:v>
                </c:pt>
                <c:pt idx="5014">
                  <c:v>14751.726863827605</c:v>
                </c:pt>
                <c:pt idx="5015">
                  <c:v>30297.171313228169</c:v>
                </c:pt>
                <c:pt idx="5016">
                  <c:v>31305.911857985335</c:v>
                </c:pt>
                <c:pt idx="5017">
                  <c:v>32888.922875564997</c:v>
                </c:pt>
                <c:pt idx="5018">
                  <c:v>26086.581856277317</c:v>
                </c:pt>
                <c:pt idx="5019">
                  <c:v>17621.703704569263</c:v>
                </c:pt>
                <c:pt idx="5020">
                  <c:v>29783.751049191116</c:v>
                </c:pt>
                <c:pt idx="5021">
                  <c:v>20328.041018483425</c:v>
                </c:pt>
                <c:pt idx="5022">
                  <c:v>28425.166009350898</c:v>
                </c:pt>
                <c:pt idx="5023">
                  <c:v>12680.787650898968</c:v>
                </c:pt>
                <c:pt idx="5024">
                  <c:v>19182.343219524009</c:v>
                </c:pt>
                <c:pt idx="5025">
                  <c:v>28762.932298170665</c:v>
                </c:pt>
                <c:pt idx="5026">
                  <c:v>19601.212237961328</c:v>
                </c:pt>
                <c:pt idx="5027">
                  <c:v>9956.5741564479777</c:v>
                </c:pt>
                <c:pt idx="5028">
                  <c:v>21134.50103630215</c:v>
                </c:pt>
                <c:pt idx="5029">
                  <c:v>32621.745875085075</c:v>
                </c:pt>
                <c:pt idx="5030">
                  <c:v>18188.231109832264</c:v>
                </c:pt>
                <c:pt idx="5031">
                  <c:v>42193.340421423709</c:v>
                </c:pt>
                <c:pt idx="5032">
                  <c:v>17347.222666010271</c:v>
                </c:pt>
                <c:pt idx="5033">
                  <c:v>25809.75137362731</c:v>
                </c:pt>
                <c:pt idx="5034">
                  <c:v>14368.843087310117</c:v>
                </c:pt>
                <c:pt idx="5035">
                  <c:v>15533.459315825674</c:v>
                </c:pt>
                <c:pt idx="5036">
                  <c:v>11817.167509601648</c:v>
                </c:pt>
                <c:pt idx="5037">
                  <c:v>20377.062150455291</c:v>
                </c:pt>
                <c:pt idx="5038">
                  <c:v>16161.427253428468</c:v>
                </c:pt>
                <c:pt idx="5039">
                  <c:v>12804.174892034922</c:v>
                </c:pt>
                <c:pt idx="5040">
                  <c:v>13515.759632893378</c:v>
                </c:pt>
                <c:pt idx="5041">
                  <c:v>24150.509613130569</c:v>
                </c:pt>
                <c:pt idx="5042">
                  <c:v>23066.614776714854</c:v>
                </c:pt>
                <c:pt idx="5043">
                  <c:v>24371.110049900519</c:v>
                </c:pt>
                <c:pt idx="5044">
                  <c:v>13864.836131026937</c:v>
                </c:pt>
                <c:pt idx="5045">
                  <c:v>16853.139490341775</c:v>
                </c:pt>
                <c:pt idx="5046">
                  <c:v>17826.891292455086</c:v>
                </c:pt>
                <c:pt idx="5047">
                  <c:v>14153.531707530237</c:v>
                </c:pt>
                <c:pt idx="5048">
                  <c:v>22377.178916302215</c:v>
                </c:pt>
                <c:pt idx="5049">
                  <c:v>12672.675862110878</c:v>
                </c:pt>
                <c:pt idx="5050">
                  <c:v>13525.075399086238</c:v>
                </c:pt>
                <c:pt idx="5051">
                  <c:v>14692.576032013721</c:v>
                </c:pt>
                <c:pt idx="5052">
                  <c:v>16360.378995834753</c:v>
                </c:pt>
                <c:pt idx="5053">
                  <c:v>33254.851140411403</c:v>
                </c:pt>
                <c:pt idx="5054">
                  <c:v>18607.634513733945</c:v>
                </c:pt>
                <c:pt idx="5055">
                  <c:v>17315.079390311894</c:v>
                </c:pt>
                <c:pt idx="5056">
                  <c:v>22169.448129059569</c:v>
                </c:pt>
                <c:pt idx="5057">
                  <c:v>28018.874423545454</c:v>
                </c:pt>
                <c:pt idx="5058">
                  <c:v>39318.719701287708</c:v>
                </c:pt>
                <c:pt idx="5059">
                  <c:v>11191.834360874196</c:v>
                </c:pt>
                <c:pt idx="5060">
                  <c:v>16564.650999759775</c:v>
                </c:pt>
                <c:pt idx="5061">
                  <c:v>24598.580721652113</c:v>
                </c:pt>
                <c:pt idx="5062">
                  <c:v>24756.093272663031</c:v>
                </c:pt>
                <c:pt idx="5063">
                  <c:v>45600.508410100891</c:v>
                </c:pt>
                <c:pt idx="5064">
                  <c:v>17179.802171356991</c:v>
                </c:pt>
                <c:pt idx="5065">
                  <c:v>14220.281619108922</c:v>
                </c:pt>
                <c:pt idx="5066">
                  <c:v>24576.122073398565</c:v>
                </c:pt>
                <c:pt idx="5067">
                  <c:v>20267.15431154515</c:v>
                </c:pt>
                <c:pt idx="5068">
                  <c:v>23558.575554351151</c:v>
                </c:pt>
                <c:pt idx="5069">
                  <c:v>21189.417028132619</c:v>
                </c:pt>
                <c:pt idx="5070">
                  <c:v>9749.654234052412</c:v>
                </c:pt>
                <c:pt idx="5071">
                  <c:v>26220.431584356436</c:v>
                </c:pt>
                <c:pt idx="5072">
                  <c:v>25077.593262010116</c:v>
                </c:pt>
                <c:pt idx="5073">
                  <c:v>22091.845020626337</c:v>
                </c:pt>
                <c:pt idx="5074">
                  <c:v>10188.817225162949</c:v>
                </c:pt>
                <c:pt idx="5075">
                  <c:v>19461.615441942813</c:v>
                </c:pt>
                <c:pt idx="5076">
                  <c:v>14611.530924473971</c:v>
                </c:pt>
                <c:pt idx="5077">
                  <c:v>19603.417755849925</c:v>
                </c:pt>
                <c:pt idx="5078">
                  <c:v>33047.061842313371</c:v>
                </c:pt>
                <c:pt idx="5079">
                  <c:v>19863.818188927246</c:v>
                </c:pt>
                <c:pt idx="5080">
                  <c:v>22841.228314802534</c:v>
                </c:pt>
                <c:pt idx="5081">
                  <c:v>10438.179886778253</c:v>
                </c:pt>
                <c:pt idx="5082">
                  <c:v>11272.349113789323</c:v>
                </c:pt>
                <c:pt idx="5083">
                  <c:v>16916.282442795298</c:v>
                </c:pt>
                <c:pt idx="5084">
                  <c:v>15521.686518286069</c:v>
                </c:pt>
                <c:pt idx="5085">
                  <c:v>24849.366933532987</c:v>
                </c:pt>
                <c:pt idx="5086">
                  <c:v>15431.278362862455</c:v>
                </c:pt>
                <c:pt idx="5087">
                  <c:v>19463.55356982219</c:v>
                </c:pt>
                <c:pt idx="5088">
                  <c:v>24020.824019730793</c:v>
                </c:pt>
                <c:pt idx="5089">
                  <c:v>14009.671038683811</c:v>
                </c:pt>
                <c:pt idx="5090">
                  <c:v>14986.028728742036</c:v>
                </c:pt>
                <c:pt idx="5091">
                  <c:v>29468.911167710412</c:v>
                </c:pt>
                <c:pt idx="5092">
                  <c:v>15269.793689970453</c:v>
                </c:pt>
                <c:pt idx="5093">
                  <c:v>43329.335148466103</c:v>
                </c:pt>
                <c:pt idx="5094">
                  <c:v>15239.114349051455</c:v>
                </c:pt>
                <c:pt idx="5095">
                  <c:v>12317.794485685547</c:v>
                </c:pt>
                <c:pt idx="5096">
                  <c:v>31588.948730735858</c:v>
                </c:pt>
                <c:pt idx="5097">
                  <c:v>12812.983124122189</c:v>
                </c:pt>
                <c:pt idx="5098">
                  <c:v>12284.304841112278</c:v>
                </c:pt>
                <c:pt idx="5099">
                  <c:v>22853.975083112902</c:v>
                </c:pt>
                <c:pt idx="5100">
                  <c:v>18014.159927012468</c:v>
                </c:pt>
                <c:pt idx="5101">
                  <c:v>9495.7874383514481</c:v>
                </c:pt>
                <c:pt idx="5102">
                  <c:v>15792.861437643991</c:v>
                </c:pt>
                <c:pt idx="5103">
                  <c:v>26873.263762085284</c:v>
                </c:pt>
                <c:pt idx="5104">
                  <c:v>21005.491053425169</c:v>
                </c:pt>
                <c:pt idx="5105">
                  <c:v>10974.628203317687</c:v>
                </c:pt>
                <c:pt idx="5106">
                  <c:v>21029.939657975719</c:v>
                </c:pt>
                <c:pt idx="5107">
                  <c:v>11831.490445824385</c:v>
                </c:pt>
                <c:pt idx="5108">
                  <c:v>25717.140909327532</c:v>
                </c:pt>
                <c:pt idx="5109">
                  <c:v>16213.725052482501</c:v>
                </c:pt>
                <c:pt idx="5110">
                  <c:v>20655.48383218153</c:v>
                </c:pt>
                <c:pt idx="5111">
                  <c:v>27164.580497509363</c:v>
                </c:pt>
                <c:pt idx="5112">
                  <c:v>13883.047443462183</c:v>
                </c:pt>
                <c:pt idx="5113">
                  <c:v>19687.867771165384</c:v>
                </c:pt>
                <c:pt idx="5114">
                  <c:v>12360.825635660245</c:v>
                </c:pt>
                <c:pt idx="5115">
                  <c:v>26406.229009357219</c:v>
                </c:pt>
                <c:pt idx="5116">
                  <c:v>38533.461558075047</c:v>
                </c:pt>
                <c:pt idx="5117">
                  <c:v>14476.973458262144</c:v>
                </c:pt>
                <c:pt idx="5118">
                  <c:v>13319.48500565241</c:v>
                </c:pt>
                <c:pt idx="5119">
                  <c:v>19967.887937874664</c:v>
                </c:pt>
                <c:pt idx="5120">
                  <c:v>14463.520860397846</c:v>
                </c:pt>
                <c:pt idx="5121">
                  <c:v>25873.132222510969</c:v>
                </c:pt>
                <c:pt idx="5122">
                  <c:v>12990.07341852989</c:v>
                </c:pt>
                <c:pt idx="5123">
                  <c:v>19414.975174549229</c:v>
                </c:pt>
                <c:pt idx="5124">
                  <c:v>14471.610470135254</c:v>
                </c:pt>
                <c:pt idx="5125">
                  <c:v>12535.272384023454</c:v>
                </c:pt>
                <c:pt idx="5126">
                  <c:v>31025.561974336197</c:v>
                </c:pt>
                <c:pt idx="5127">
                  <c:v>15659.345199006615</c:v>
                </c:pt>
                <c:pt idx="5128">
                  <c:v>27904.902651804987</c:v>
                </c:pt>
                <c:pt idx="5129">
                  <c:v>44502.987673213102</c:v>
                </c:pt>
                <c:pt idx="5130">
                  <c:v>15799.647446248657</c:v>
                </c:pt>
                <c:pt idx="5131">
                  <c:v>16368.932904381976</c:v>
                </c:pt>
                <c:pt idx="5132">
                  <c:v>43319.712496105632</c:v>
                </c:pt>
                <c:pt idx="5133">
                  <c:v>20279.525679429953</c:v>
                </c:pt>
                <c:pt idx="5134">
                  <c:v>31172.92742698911</c:v>
                </c:pt>
                <c:pt idx="5135">
                  <c:v>13605.963919403875</c:v>
                </c:pt>
                <c:pt idx="5136">
                  <c:v>22633.80085370571</c:v>
                </c:pt>
                <c:pt idx="5137">
                  <c:v>9205.1550307937923</c:v>
                </c:pt>
                <c:pt idx="5138">
                  <c:v>32282.366942619065</c:v>
                </c:pt>
                <c:pt idx="5139">
                  <c:v>13037.245214266219</c:v>
                </c:pt>
                <c:pt idx="5140">
                  <c:v>14089.032165828468</c:v>
                </c:pt>
                <c:pt idx="5141">
                  <c:v>16764.92260441247</c:v>
                </c:pt>
                <c:pt idx="5142">
                  <c:v>40297.825712013168</c:v>
                </c:pt>
                <c:pt idx="5143">
                  <c:v>29375.518669964778</c:v>
                </c:pt>
                <c:pt idx="5144">
                  <c:v>38547.252953368174</c:v>
                </c:pt>
                <c:pt idx="5145">
                  <c:v>33121.959824882288</c:v>
                </c:pt>
                <c:pt idx="5146">
                  <c:v>21142.96024045477</c:v>
                </c:pt>
                <c:pt idx="5147">
                  <c:v>19318.345078218397</c:v>
                </c:pt>
                <c:pt idx="5148">
                  <c:v>18913.555435256389</c:v>
                </c:pt>
                <c:pt idx="5149">
                  <c:v>23410.77305150382</c:v>
                </c:pt>
                <c:pt idx="5150">
                  <c:v>19313.873574557958</c:v>
                </c:pt>
                <c:pt idx="5151">
                  <c:v>12950.314646654686</c:v>
                </c:pt>
                <c:pt idx="5152">
                  <c:v>25703.550003971792</c:v>
                </c:pt>
                <c:pt idx="5153">
                  <c:v>35046.684979436483</c:v>
                </c:pt>
                <c:pt idx="5154">
                  <c:v>21050.086850637272</c:v>
                </c:pt>
                <c:pt idx="5155">
                  <c:v>25735.783497331224</c:v>
                </c:pt>
                <c:pt idx="5156">
                  <c:v>30675.114731770864</c:v>
                </c:pt>
                <c:pt idx="5157">
                  <c:v>18436.318118200292</c:v>
                </c:pt>
                <c:pt idx="5158">
                  <c:v>16469.086433182074</c:v>
                </c:pt>
                <c:pt idx="5159">
                  <c:v>24990.71044718588</c:v>
                </c:pt>
                <c:pt idx="5160">
                  <c:v>23364.714353525196</c:v>
                </c:pt>
                <c:pt idx="5161">
                  <c:v>12870.492451383023</c:v>
                </c:pt>
                <c:pt idx="5162">
                  <c:v>16719.53273810419</c:v>
                </c:pt>
                <c:pt idx="5163">
                  <c:v>20952.402280546001</c:v>
                </c:pt>
                <c:pt idx="5164">
                  <c:v>12189.796107474962</c:v>
                </c:pt>
                <c:pt idx="5165">
                  <c:v>34494.879822749208</c:v>
                </c:pt>
                <c:pt idx="5166">
                  <c:v>21231.593943308475</c:v>
                </c:pt>
                <c:pt idx="5167">
                  <c:v>23810.308785250021</c:v>
                </c:pt>
                <c:pt idx="5168">
                  <c:v>14217.304233688606</c:v>
                </c:pt>
                <c:pt idx="5169">
                  <c:v>19363.65441430399</c:v>
                </c:pt>
                <c:pt idx="5170">
                  <c:v>19414.635109703857</c:v>
                </c:pt>
                <c:pt idx="5171">
                  <c:v>40528.308417473185</c:v>
                </c:pt>
                <c:pt idx="5172">
                  <c:v>13351.92192764949</c:v>
                </c:pt>
                <c:pt idx="5173">
                  <c:v>12947.698161067001</c:v>
                </c:pt>
                <c:pt idx="5174">
                  <c:v>19213.594437652024</c:v>
                </c:pt>
                <c:pt idx="5175">
                  <c:v>12222.986436370489</c:v>
                </c:pt>
                <c:pt idx="5176">
                  <c:v>11534.577779493744</c:v>
                </c:pt>
                <c:pt idx="5177">
                  <c:v>24787.773794319564</c:v>
                </c:pt>
                <c:pt idx="5178">
                  <c:v>28510.752020239266</c:v>
                </c:pt>
                <c:pt idx="5179">
                  <c:v>25384.262619665416</c:v>
                </c:pt>
                <c:pt idx="5180">
                  <c:v>10376.281351681511</c:v>
                </c:pt>
                <c:pt idx="5181">
                  <c:v>39487.478188904934</c:v>
                </c:pt>
                <c:pt idx="5182">
                  <c:v>11578.145452985977</c:v>
                </c:pt>
                <c:pt idx="5183">
                  <c:v>17611.574696736367</c:v>
                </c:pt>
                <c:pt idx="5184">
                  <c:v>15357.559854656158</c:v>
                </c:pt>
                <c:pt idx="5185">
                  <c:v>23786.597149281442</c:v>
                </c:pt>
                <c:pt idx="5186">
                  <c:v>20980.51478745199</c:v>
                </c:pt>
                <c:pt idx="5187">
                  <c:v>20235.004959138139</c:v>
                </c:pt>
                <c:pt idx="5188">
                  <c:v>20103.265993695561</c:v>
                </c:pt>
                <c:pt idx="5189">
                  <c:v>27839.877974751751</c:v>
                </c:pt>
                <c:pt idx="5190">
                  <c:v>43062.765952246191</c:v>
                </c:pt>
                <c:pt idx="5191">
                  <c:v>30282.844985474003</c:v>
                </c:pt>
                <c:pt idx="5192">
                  <c:v>21046.252161927165</c:v>
                </c:pt>
                <c:pt idx="5193">
                  <c:v>15527.943672232155</c:v>
                </c:pt>
                <c:pt idx="5194">
                  <c:v>17157.658525019597</c:v>
                </c:pt>
                <c:pt idx="5195">
                  <c:v>16338.873744587328</c:v>
                </c:pt>
                <c:pt idx="5196">
                  <c:v>17797.655490045545</c:v>
                </c:pt>
                <c:pt idx="5197">
                  <c:v>24366.206771851233</c:v>
                </c:pt>
                <c:pt idx="5198">
                  <c:v>14174.481856752916</c:v>
                </c:pt>
                <c:pt idx="5199">
                  <c:v>14605.620633511669</c:v>
                </c:pt>
                <c:pt idx="5200">
                  <c:v>20088.345021347581</c:v>
                </c:pt>
                <c:pt idx="5201">
                  <c:v>24177.859310470849</c:v>
                </c:pt>
                <c:pt idx="5202">
                  <c:v>16061.403654479942</c:v>
                </c:pt>
                <c:pt idx="5203">
                  <c:v>20929.030346006599</c:v>
                </c:pt>
                <c:pt idx="5204">
                  <c:v>27559.549640575791</c:v>
                </c:pt>
                <c:pt idx="5205">
                  <c:v>30629.809858835833</c:v>
                </c:pt>
                <c:pt idx="5206">
                  <c:v>16563.254878288473</c:v>
                </c:pt>
                <c:pt idx="5207">
                  <c:v>15785.260130780349</c:v>
                </c:pt>
                <c:pt idx="5208">
                  <c:v>23789.622418054394</c:v>
                </c:pt>
                <c:pt idx="5209">
                  <c:v>17152.627226150486</c:v>
                </c:pt>
                <c:pt idx="5210">
                  <c:v>32840.522065888581</c:v>
                </c:pt>
                <c:pt idx="5211">
                  <c:v>13715.128336041824</c:v>
                </c:pt>
                <c:pt idx="5212">
                  <c:v>27814.25462123115</c:v>
                </c:pt>
                <c:pt idx="5213">
                  <c:v>17586.930847422907</c:v>
                </c:pt>
                <c:pt idx="5214">
                  <c:v>26739.237224895405</c:v>
                </c:pt>
                <c:pt idx="5215">
                  <c:v>14595.248909699752</c:v>
                </c:pt>
                <c:pt idx="5216">
                  <c:v>21671.969334036952</c:v>
                </c:pt>
                <c:pt idx="5217">
                  <c:v>16309.390002467229</c:v>
                </c:pt>
                <c:pt idx="5218">
                  <c:v>14901.562689164333</c:v>
                </c:pt>
                <c:pt idx="5219">
                  <c:v>10775.758164610987</c:v>
                </c:pt>
                <c:pt idx="5220">
                  <c:v>26077.854689250293</c:v>
                </c:pt>
                <c:pt idx="5221">
                  <c:v>20294.653228570962</c:v>
                </c:pt>
                <c:pt idx="5222">
                  <c:v>23882.19765651687</c:v>
                </c:pt>
                <c:pt idx="5223">
                  <c:v>15855.712831748393</c:v>
                </c:pt>
                <c:pt idx="5224">
                  <c:v>23011.194901844152</c:v>
                </c:pt>
                <c:pt idx="5225">
                  <c:v>12558.952884592974</c:v>
                </c:pt>
                <c:pt idx="5226">
                  <c:v>25415.858595176167</c:v>
                </c:pt>
                <c:pt idx="5227">
                  <c:v>17371.056098531019</c:v>
                </c:pt>
                <c:pt idx="5228">
                  <c:v>26986.92660983884</c:v>
                </c:pt>
                <c:pt idx="5229">
                  <c:v>11307.870206106087</c:v>
                </c:pt>
                <c:pt idx="5230">
                  <c:v>10036.595576839452</c:v>
                </c:pt>
                <c:pt idx="5231">
                  <c:v>19743.897432475202</c:v>
                </c:pt>
                <c:pt idx="5232">
                  <c:v>14025.611081886304</c:v>
                </c:pt>
                <c:pt idx="5233">
                  <c:v>11751.743030126061</c:v>
                </c:pt>
                <c:pt idx="5234">
                  <c:v>19716.394367261801</c:v>
                </c:pt>
                <c:pt idx="5235">
                  <c:v>26353.5097350941</c:v>
                </c:pt>
                <c:pt idx="5236">
                  <c:v>17962.130772039487</c:v>
                </c:pt>
                <c:pt idx="5237">
                  <c:v>24487.266815524181</c:v>
                </c:pt>
                <c:pt idx="5238">
                  <c:v>25926.525386253881</c:v>
                </c:pt>
                <c:pt idx="5239">
                  <c:v>37471.180219904141</c:v>
                </c:pt>
                <c:pt idx="5240">
                  <c:v>18585.556034938934</c:v>
                </c:pt>
                <c:pt idx="5241">
                  <c:v>26226.121236995445</c:v>
                </c:pt>
                <c:pt idx="5242">
                  <c:v>26241.736423775426</c:v>
                </c:pt>
                <c:pt idx="5243">
                  <c:v>10133.566601044135</c:v>
                </c:pt>
                <c:pt idx="5244">
                  <c:v>18376.187542770436</c:v>
                </c:pt>
                <c:pt idx="5245">
                  <c:v>15104.219107919209</c:v>
                </c:pt>
                <c:pt idx="5246">
                  <c:v>15511.621780241161</c:v>
                </c:pt>
                <c:pt idx="5247">
                  <c:v>11796.080242826911</c:v>
                </c:pt>
                <c:pt idx="5248">
                  <c:v>22590.852591701583</c:v>
                </c:pt>
                <c:pt idx="5249">
                  <c:v>15094.597604463594</c:v>
                </c:pt>
                <c:pt idx="5250">
                  <c:v>12930.865438258648</c:v>
                </c:pt>
                <c:pt idx="5251">
                  <c:v>14413.921513863186</c:v>
                </c:pt>
                <c:pt idx="5252">
                  <c:v>22763.26101984561</c:v>
                </c:pt>
                <c:pt idx="5253">
                  <c:v>19568.978347960194</c:v>
                </c:pt>
                <c:pt idx="5254">
                  <c:v>14623.560892731948</c:v>
                </c:pt>
                <c:pt idx="5255">
                  <c:v>18804.843910238174</c:v>
                </c:pt>
                <c:pt idx="5256">
                  <c:v>12483.049468251153</c:v>
                </c:pt>
                <c:pt idx="5257">
                  <c:v>12325.143052560066</c:v>
                </c:pt>
                <c:pt idx="5258">
                  <c:v>9027.6555850379336</c:v>
                </c:pt>
                <c:pt idx="5259">
                  <c:v>11040.364625365921</c:v>
                </c:pt>
                <c:pt idx="5260">
                  <c:v>19520.419734927673</c:v>
                </c:pt>
                <c:pt idx="5261">
                  <c:v>36038.968047595874</c:v>
                </c:pt>
                <c:pt idx="5262">
                  <c:v>20541.572150919634</c:v>
                </c:pt>
                <c:pt idx="5263">
                  <c:v>24475.524882016183</c:v>
                </c:pt>
                <c:pt idx="5264">
                  <c:v>17852.319442781984</c:v>
                </c:pt>
                <c:pt idx="5265">
                  <c:v>16593.376539562702</c:v>
                </c:pt>
                <c:pt idx="5266">
                  <c:v>31735.180513407129</c:v>
                </c:pt>
                <c:pt idx="5267">
                  <c:v>14555.770753878363</c:v>
                </c:pt>
                <c:pt idx="5268">
                  <c:v>47632.605934548978</c:v>
                </c:pt>
                <c:pt idx="5269">
                  <c:v>11028.08682333527</c:v>
                </c:pt>
                <c:pt idx="5270">
                  <c:v>17819.481952371309</c:v>
                </c:pt>
                <c:pt idx="5271">
                  <c:v>22501.479072985243</c:v>
                </c:pt>
                <c:pt idx="5272">
                  <c:v>15598.161319537825</c:v>
                </c:pt>
                <c:pt idx="5273">
                  <c:v>25574.835922484988</c:v>
                </c:pt>
                <c:pt idx="5274">
                  <c:v>17894.707599024943</c:v>
                </c:pt>
                <c:pt idx="5275">
                  <c:v>17496.091174482975</c:v>
                </c:pt>
                <c:pt idx="5276">
                  <c:v>15293.229248046395</c:v>
                </c:pt>
                <c:pt idx="5277">
                  <c:v>20021.638766432443</c:v>
                </c:pt>
                <c:pt idx="5278">
                  <c:v>21414.335462022471</c:v>
                </c:pt>
                <c:pt idx="5279">
                  <c:v>23058.649992425206</c:v>
                </c:pt>
                <c:pt idx="5280">
                  <c:v>33272.681789988776</c:v>
                </c:pt>
                <c:pt idx="5281">
                  <c:v>19782.227069228975</c:v>
                </c:pt>
                <c:pt idx="5282">
                  <c:v>26127.201556339875</c:v>
                </c:pt>
                <c:pt idx="5283">
                  <c:v>30553.157087569092</c:v>
                </c:pt>
                <c:pt idx="5284">
                  <c:v>10000.875045428142</c:v>
                </c:pt>
                <c:pt idx="5285">
                  <c:v>15809.591651232207</c:v>
                </c:pt>
                <c:pt idx="5286">
                  <c:v>20720.973996436944</c:v>
                </c:pt>
                <c:pt idx="5287">
                  <c:v>27640.202394352047</c:v>
                </c:pt>
                <c:pt idx="5288">
                  <c:v>14701.474327917582</c:v>
                </c:pt>
                <c:pt idx="5289">
                  <c:v>13264.878053683031</c:v>
                </c:pt>
                <c:pt idx="5290">
                  <c:v>17556.916003050021</c:v>
                </c:pt>
                <c:pt idx="5291">
                  <c:v>26834.126145373441</c:v>
                </c:pt>
                <c:pt idx="5292">
                  <c:v>18484.487168441396</c:v>
                </c:pt>
                <c:pt idx="5293">
                  <c:v>14032.177648898178</c:v>
                </c:pt>
                <c:pt idx="5294">
                  <c:v>10478.412561872523</c:v>
                </c:pt>
                <c:pt idx="5295">
                  <c:v>18495.362075712223</c:v>
                </c:pt>
                <c:pt idx="5296">
                  <c:v>34336.057088664864</c:v>
                </c:pt>
                <c:pt idx="5297">
                  <c:v>32630.928719216085</c:v>
                </c:pt>
                <c:pt idx="5298">
                  <c:v>23272.872728460894</c:v>
                </c:pt>
                <c:pt idx="5299">
                  <c:v>23577.221994947999</c:v>
                </c:pt>
                <c:pt idx="5300">
                  <c:v>15042.925207247872</c:v>
                </c:pt>
                <c:pt idx="5301">
                  <c:v>14397.974440282282</c:v>
                </c:pt>
                <c:pt idx="5302">
                  <c:v>21902.232787862271</c:v>
                </c:pt>
                <c:pt idx="5303">
                  <c:v>15057.678684374201</c:v>
                </c:pt>
                <c:pt idx="5304">
                  <c:v>18271.638328373738</c:v>
                </c:pt>
                <c:pt idx="5305">
                  <c:v>40968.806766409762</c:v>
                </c:pt>
                <c:pt idx="5306">
                  <c:v>16110.756592229465</c:v>
                </c:pt>
                <c:pt idx="5307">
                  <c:v>11691.460748360314</c:v>
                </c:pt>
                <c:pt idx="5308">
                  <c:v>39871.386945728322</c:v>
                </c:pt>
                <c:pt idx="5309">
                  <c:v>19696.618696739151</c:v>
                </c:pt>
                <c:pt idx="5310">
                  <c:v>24884.844631890694</c:v>
                </c:pt>
                <c:pt idx="5311">
                  <c:v>19964.49819984183</c:v>
                </c:pt>
                <c:pt idx="5312">
                  <c:v>16913.755640682157</c:v>
                </c:pt>
                <c:pt idx="5313">
                  <c:v>27340.420357303796</c:v>
                </c:pt>
                <c:pt idx="5314">
                  <c:v>14135.089119689881</c:v>
                </c:pt>
                <c:pt idx="5315">
                  <c:v>21248.667767997056</c:v>
                </c:pt>
                <c:pt idx="5316">
                  <c:v>19192.539148051907</c:v>
                </c:pt>
                <c:pt idx="5317">
                  <c:v>22544.790999056117</c:v>
                </c:pt>
                <c:pt idx="5318">
                  <c:v>12677.930093561086</c:v>
                </c:pt>
                <c:pt idx="5319">
                  <c:v>17373.241914513743</c:v>
                </c:pt>
                <c:pt idx="5320">
                  <c:v>24048.543379917897</c:v>
                </c:pt>
                <c:pt idx="5321">
                  <c:v>24445.493951634984</c:v>
                </c:pt>
                <c:pt idx="5322">
                  <c:v>27109.808440777306</c:v>
                </c:pt>
                <c:pt idx="5323">
                  <c:v>15604.54145098429</c:v>
                </c:pt>
                <c:pt idx="5324">
                  <c:v>19423.449498289374</c:v>
                </c:pt>
                <c:pt idx="5325">
                  <c:v>13010.013128996401</c:v>
                </c:pt>
                <c:pt idx="5326">
                  <c:v>39543.435023311256</c:v>
                </c:pt>
                <c:pt idx="5327">
                  <c:v>13975.632507796619</c:v>
                </c:pt>
                <c:pt idx="5328">
                  <c:v>11344.89392090756</c:v>
                </c:pt>
                <c:pt idx="5329">
                  <c:v>12840.482215915867</c:v>
                </c:pt>
                <c:pt idx="5330">
                  <c:v>22394.021695646014</c:v>
                </c:pt>
                <c:pt idx="5331">
                  <c:v>31105.002725748611</c:v>
                </c:pt>
                <c:pt idx="5332">
                  <c:v>16577.124941339171</c:v>
                </c:pt>
                <c:pt idx="5333">
                  <c:v>14925.047044362271</c:v>
                </c:pt>
                <c:pt idx="5334">
                  <c:v>17221.200469279345</c:v>
                </c:pt>
                <c:pt idx="5335">
                  <c:v>10587.937658307088</c:v>
                </c:pt>
                <c:pt idx="5336">
                  <c:v>10053.407216944242</c:v>
                </c:pt>
                <c:pt idx="5337">
                  <c:v>15502.635199178936</c:v>
                </c:pt>
                <c:pt idx="5338">
                  <c:v>38269.438274517612</c:v>
                </c:pt>
                <c:pt idx="5339">
                  <c:v>11829.519396597194</c:v>
                </c:pt>
                <c:pt idx="5340">
                  <c:v>13138.601647213016</c:v>
                </c:pt>
                <c:pt idx="5341">
                  <c:v>18790.706660374977</c:v>
                </c:pt>
                <c:pt idx="5342">
                  <c:v>24627.198124624829</c:v>
                </c:pt>
                <c:pt idx="5343">
                  <c:v>17435.043265036915</c:v>
                </c:pt>
                <c:pt idx="5344">
                  <c:v>19363.157067035962</c:v>
                </c:pt>
                <c:pt idx="5345">
                  <c:v>20924.067188054418</c:v>
                </c:pt>
                <c:pt idx="5346">
                  <c:v>18827.941883471154</c:v>
                </c:pt>
                <c:pt idx="5347">
                  <c:v>13750.900691577803</c:v>
                </c:pt>
                <c:pt idx="5348">
                  <c:v>23314.5381935267</c:v>
                </c:pt>
                <c:pt idx="5349">
                  <c:v>22428.058477807332</c:v>
                </c:pt>
                <c:pt idx="5350">
                  <c:v>24186.89660293909</c:v>
                </c:pt>
                <c:pt idx="5351">
                  <c:v>31877.139894871041</c:v>
                </c:pt>
                <c:pt idx="5352">
                  <c:v>16512.226161160521</c:v>
                </c:pt>
                <c:pt idx="5353">
                  <c:v>20249.338922284205</c:v>
                </c:pt>
                <c:pt idx="5354">
                  <c:v>28789.153232969216</c:v>
                </c:pt>
                <c:pt idx="5355">
                  <c:v>13334.963343005427</c:v>
                </c:pt>
                <c:pt idx="5356">
                  <c:v>13244.283377330681</c:v>
                </c:pt>
                <c:pt idx="5357">
                  <c:v>28554.085308992293</c:v>
                </c:pt>
                <c:pt idx="5358">
                  <c:v>27220.83054134898</c:v>
                </c:pt>
                <c:pt idx="5359">
                  <c:v>17830.634921002908</c:v>
                </c:pt>
                <c:pt idx="5360">
                  <c:v>13820.12105978975</c:v>
                </c:pt>
                <c:pt idx="5361">
                  <c:v>24940.857695136066</c:v>
                </c:pt>
                <c:pt idx="5362">
                  <c:v>16285.359416919655</c:v>
                </c:pt>
                <c:pt idx="5363">
                  <c:v>17370.314076723746</c:v>
                </c:pt>
                <c:pt idx="5364">
                  <c:v>11079.684232800148</c:v>
                </c:pt>
                <c:pt idx="5365">
                  <c:v>12373.079851920098</c:v>
                </c:pt>
                <c:pt idx="5366">
                  <c:v>15200.153540158293</c:v>
                </c:pt>
                <c:pt idx="5367">
                  <c:v>37579.842997759093</c:v>
                </c:pt>
                <c:pt idx="5368">
                  <c:v>15876.085807561974</c:v>
                </c:pt>
                <c:pt idx="5369">
                  <c:v>38414.352239933258</c:v>
                </c:pt>
                <c:pt idx="5370">
                  <c:v>27055.298226950705</c:v>
                </c:pt>
                <c:pt idx="5371">
                  <c:v>33515.300258495685</c:v>
                </c:pt>
                <c:pt idx="5372">
                  <c:v>19485.367219375148</c:v>
                </c:pt>
                <c:pt idx="5373">
                  <c:v>17930.358269101929</c:v>
                </c:pt>
                <c:pt idx="5374">
                  <c:v>15513.01268322032</c:v>
                </c:pt>
                <c:pt idx="5375">
                  <c:v>25555.413512343683</c:v>
                </c:pt>
                <c:pt idx="5376">
                  <c:v>21131.341537267468</c:v>
                </c:pt>
                <c:pt idx="5377">
                  <c:v>47842.468546147808</c:v>
                </c:pt>
                <c:pt idx="5378">
                  <c:v>22716.503379169109</c:v>
                </c:pt>
                <c:pt idx="5379">
                  <c:v>12089.379667612347</c:v>
                </c:pt>
                <c:pt idx="5380">
                  <c:v>10340.27560630979</c:v>
                </c:pt>
                <c:pt idx="5381">
                  <c:v>38219.718755286201</c:v>
                </c:pt>
                <c:pt idx="5382">
                  <c:v>11475.897386250463</c:v>
                </c:pt>
                <c:pt idx="5383">
                  <c:v>15773.753985125364</c:v>
                </c:pt>
                <c:pt idx="5384">
                  <c:v>15673.70957884012</c:v>
                </c:pt>
                <c:pt idx="5385">
                  <c:v>22956.173568371254</c:v>
                </c:pt>
                <c:pt idx="5386">
                  <c:v>16042.823507423796</c:v>
                </c:pt>
                <c:pt idx="5387">
                  <c:v>21948.80291408471</c:v>
                </c:pt>
                <c:pt idx="5388">
                  <c:v>14182.823041436322</c:v>
                </c:pt>
                <c:pt idx="5389">
                  <c:v>28719.596534548011</c:v>
                </c:pt>
                <c:pt idx="5390">
                  <c:v>13745.884017802313</c:v>
                </c:pt>
                <c:pt idx="5391">
                  <c:v>35150.275591170088</c:v>
                </c:pt>
                <c:pt idx="5392">
                  <c:v>21138.748871484837</c:v>
                </c:pt>
                <c:pt idx="5393">
                  <c:v>11651.93006938384</c:v>
                </c:pt>
                <c:pt idx="5394">
                  <c:v>20386.823540178728</c:v>
                </c:pt>
                <c:pt idx="5395">
                  <c:v>17051.415482500339</c:v>
                </c:pt>
                <c:pt idx="5396">
                  <c:v>11750.65713907837</c:v>
                </c:pt>
                <c:pt idx="5397">
                  <c:v>26502.829022502869</c:v>
                </c:pt>
                <c:pt idx="5398">
                  <c:v>14049.559392888939</c:v>
                </c:pt>
                <c:pt idx="5399">
                  <c:v>15994.383625327195</c:v>
                </c:pt>
                <c:pt idx="5400">
                  <c:v>13482.166387626274</c:v>
                </c:pt>
                <c:pt idx="5401">
                  <c:v>12909.611021021929</c:v>
                </c:pt>
                <c:pt idx="5402">
                  <c:v>19000.832240333777</c:v>
                </c:pt>
                <c:pt idx="5403">
                  <c:v>18123.364315809482</c:v>
                </c:pt>
                <c:pt idx="5404">
                  <c:v>14863.931131189125</c:v>
                </c:pt>
                <c:pt idx="5405">
                  <c:v>14350.67123541516</c:v>
                </c:pt>
                <c:pt idx="5406">
                  <c:v>15643.497036510433</c:v>
                </c:pt>
                <c:pt idx="5407">
                  <c:v>29073.153932499234</c:v>
                </c:pt>
                <c:pt idx="5408">
                  <c:v>26056.109293722773</c:v>
                </c:pt>
                <c:pt idx="5409">
                  <c:v>31200.905497516302</c:v>
                </c:pt>
                <c:pt idx="5410">
                  <c:v>13611.351724387736</c:v>
                </c:pt>
                <c:pt idx="5411">
                  <c:v>17781.399998070283</c:v>
                </c:pt>
                <c:pt idx="5412">
                  <c:v>32962.300153583019</c:v>
                </c:pt>
                <c:pt idx="5413">
                  <c:v>47117.075706599266</c:v>
                </c:pt>
                <c:pt idx="5414">
                  <c:v>18746.773637717612</c:v>
                </c:pt>
                <c:pt idx="5415">
                  <c:v>11059.919499034164</c:v>
                </c:pt>
                <c:pt idx="5416">
                  <c:v>26638.059223946457</c:v>
                </c:pt>
                <c:pt idx="5417">
                  <c:v>39087.292415119351</c:v>
                </c:pt>
                <c:pt idx="5418">
                  <c:v>24641.439320013353</c:v>
                </c:pt>
                <c:pt idx="5419">
                  <c:v>13000.041807785865</c:v>
                </c:pt>
                <c:pt idx="5420">
                  <c:v>31545.142719585358</c:v>
                </c:pt>
                <c:pt idx="5421">
                  <c:v>27476.565461045113</c:v>
                </c:pt>
                <c:pt idx="5422">
                  <c:v>28611.235896541293</c:v>
                </c:pt>
                <c:pt idx="5423">
                  <c:v>11929.754333705518</c:v>
                </c:pt>
                <c:pt idx="5424">
                  <c:v>12233.49946792252</c:v>
                </c:pt>
                <c:pt idx="5425">
                  <c:v>28545.433264929088</c:v>
                </c:pt>
                <c:pt idx="5426">
                  <c:v>10277.93089641911</c:v>
                </c:pt>
                <c:pt idx="5427">
                  <c:v>17601.692109898071</c:v>
                </c:pt>
                <c:pt idx="5428">
                  <c:v>31703.976455602558</c:v>
                </c:pt>
                <c:pt idx="5429">
                  <c:v>27645.854653603998</c:v>
                </c:pt>
                <c:pt idx="5430">
                  <c:v>18491.110655813816</c:v>
                </c:pt>
                <c:pt idx="5431">
                  <c:v>38245.962556003229</c:v>
                </c:pt>
                <c:pt idx="5432">
                  <c:v>13015.574206273708</c:v>
                </c:pt>
                <c:pt idx="5433">
                  <c:v>34013.761516647894</c:v>
                </c:pt>
                <c:pt idx="5434">
                  <c:v>27519.652145404281</c:v>
                </c:pt>
                <c:pt idx="5435">
                  <c:v>32283.288851403962</c:v>
                </c:pt>
                <c:pt idx="5436">
                  <c:v>13419.770000144363</c:v>
                </c:pt>
                <c:pt idx="5437">
                  <c:v>17665.875356607208</c:v>
                </c:pt>
                <c:pt idx="5438">
                  <c:v>33478.49891594267</c:v>
                </c:pt>
                <c:pt idx="5439">
                  <c:v>23532.243519288095</c:v>
                </c:pt>
                <c:pt idx="5440">
                  <c:v>17193.370904988617</c:v>
                </c:pt>
                <c:pt idx="5441">
                  <c:v>13839.852321465974</c:v>
                </c:pt>
                <c:pt idx="5442">
                  <c:v>24601.653580949966</c:v>
                </c:pt>
                <c:pt idx="5443">
                  <c:v>18395.440790787939</c:v>
                </c:pt>
                <c:pt idx="5444">
                  <c:v>13835.339609112934</c:v>
                </c:pt>
                <c:pt idx="5445">
                  <c:v>21086.206728302059</c:v>
                </c:pt>
                <c:pt idx="5446">
                  <c:v>20224.907079600962</c:v>
                </c:pt>
                <c:pt idx="5447">
                  <c:v>14391.619084089943</c:v>
                </c:pt>
                <c:pt idx="5448">
                  <c:v>9268.7355915396111</c:v>
                </c:pt>
                <c:pt idx="5449">
                  <c:v>12872.434719234789</c:v>
                </c:pt>
                <c:pt idx="5450">
                  <c:v>18751.8846886383</c:v>
                </c:pt>
                <c:pt idx="5451">
                  <c:v>14565.698472226417</c:v>
                </c:pt>
                <c:pt idx="5452">
                  <c:v>15382.958356671294</c:v>
                </c:pt>
                <c:pt idx="5453">
                  <c:v>21062.119206179403</c:v>
                </c:pt>
                <c:pt idx="5454">
                  <c:v>19735.264806478244</c:v>
                </c:pt>
                <c:pt idx="5455">
                  <c:v>26041.458304368691</c:v>
                </c:pt>
                <c:pt idx="5456">
                  <c:v>11635.786584953088</c:v>
                </c:pt>
                <c:pt idx="5457">
                  <c:v>20281.405802311307</c:v>
                </c:pt>
                <c:pt idx="5458">
                  <c:v>11841.678111749197</c:v>
                </c:pt>
                <c:pt idx="5459">
                  <c:v>13435.023323492973</c:v>
                </c:pt>
                <c:pt idx="5460">
                  <c:v>11472.680754399093</c:v>
                </c:pt>
                <c:pt idx="5461">
                  <c:v>40441.059316518295</c:v>
                </c:pt>
                <c:pt idx="5462">
                  <c:v>20011.145377016739</c:v>
                </c:pt>
                <c:pt idx="5463">
                  <c:v>9851.3074420315806</c:v>
                </c:pt>
                <c:pt idx="5464">
                  <c:v>23199.060278869434</c:v>
                </c:pt>
                <c:pt idx="5465">
                  <c:v>20837.356741927139</c:v>
                </c:pt>
                <c:pt idx="5466">
                  <c:v>16149.586418031329</c:v>
                </c:pt>
                <c:pt idx="5467">
                  <c:v>12549.739278334026</c:v>
                </c:pt>
                <c:pt idx="5468">
                  <c:v>22658.222911357916</c:v>
                </c:pt>
                <c:pt idx="5469">
                  <c:v>13701.345409938205</c:v>
                </c:pt>
                <c:pt idx="5470">
                  <c:v>27398.752674049094</c:v>
                </c:pt>
                <c:pt idx="5471">
                  <c:v>15450.570336492294</c:v>
                </c:pt>
                <c:pt idx="5472">
                  <c:v>20294.359556960841</c:v>
                </c:pt>
                <c:pt idx="5473">
                  <c:v>13170.697415441757</c:v>
                </c:pt>
                <c:pt idx="5474">
                  <c:v>29370.315558866292</c:v>
                </c:pt>
                <c:pt idx="5475">
                  <c:v>13620.060660706535</c:v>
                </c:pt>
                <c:pt idx="5476">
                  <c:v>30315.745689806394</c:v>
                </c:pt>
                <c:pt idx="5477">
                  <c:v>31944.739636319322</c:v>
                </c:pt>
                <c:pt idx="5478">
                  <c:v>28345.186394926892</c:v>
                </c:pt>
                <c:pt idx="5479">
                  <c:v>21355.919387943624</c:v>
                </c:pt>
                <c:pt idx="5480">
                  <c:v>13139.694460577159</c:v>
                </c:pt>
                <c:pt idx="5481">
                  <c:v>36025.755919391115</c:v>
                </c:pt>
                <c:pt idx="5482">
                  <c:v>12585.209931125082</c:v>
                </c:pt>
                <c:pt idx="5483">
                  <c:v>11814.145113584073</c:v>
                </c:pt>
                <c:pt idx="5484">
                  <c:v>14705.098549520239</c:v>
                </c:pt>
                <c:pt idx="5485">
                  <c:v>12712.556655321298</c:v>
                </c:pt>
                <c:pt idx="5486">
                  <c:v>10713.004298367838</c:v>
                </c:pt>
                <c:pt idx="5487">
                  <c:v>38345.011622432408</c:v>
                </c:pt>
                <c:pt idx="5488">
                  <c:v>21651.811491928733</c:v>
                </c:pt>
                <c:pt idx="5489">
                  <c:v>22964.312421992363</c:v>
                </c:pt>
                <c:pt idx="5490">
                  <c:v>26525.15732885891</c:v>
                </c:pt>
                <c:pt idx="5491">
                  <c:v>20222.036847246447</c:v>
                </c:pt>
                <c:pt idx="5492">
                  <c:v>14454.904996988542</c:v>
                </c:pt>
                <c:pt idx="5493">
                  <c:v>13544.326165468714</c:v>
                </c:pt>
                <c:pt idx="5494">
                  <c:v>15237.805451463229</c:v>
                </c:pt>
                <c:pt idx="5495">
                  <c:v>16413.660096797139</c:v>
                </c:pt>
                <c:pt idx="5496">
                  <c:v>14754.429454021223</c:v>
                </c:pt>
                <c:pt idx="5497">
                  <c:v>15188.904520342125</c:v>
                </c:pt>
                <c:pt idx="5498">
                  <c:v>21155.719552442173</c:v>
                </c:pt>
                <c:pt idx="5499">
                  <c:v>20389.799186332213</c:v>
                </c:pt>
                <c:pt idx="5500">
                  <c:v>20023.168597815758</c:v>
                </c:pt>
                <c:pt idx="5501">
                  <c:v>20708.688724133212</c:v>
                </c:pt>
                <c:pt idx="5502">
                  <c:v>12526.17661766393</c:v>
                </c:pt>
                <c:pt idx="5503">
                  <c:v>13570.088754386268</c:v>
                </c:pt>
                <c:pt idx="5504">
                  <c:v>17019.97654909901</c:v>
                </c:pt>
                <c:pt idx="5505">
                  <c:v>10878.831331856956</c:v>
                </c:pt>
                <c:pt idx="5506">
                  <c:v>13227.546191086518</c:v>
                </c:pt>
                <c:pt idx="5507">
                  <c:v>21248.478323113704</c:v>
                </c:pt>
                <c:pt idx="5508">
                  <c:v>17477.200492649474</c:v>
                </c:pt>
                <c:pt idx="5509">
                  <c:v>10023.123915581955</c:v>
                </c:pt>
                <c:pt idx="5510">
                  <c:v>27089.934144481769</c:v>
                </c:pt>
                <c:pt idx="5511">
                  <c:v>16383.051687193785</c:v>
                </c:pt>
                <c:pt idx="5512">
                  <c:v>17235.39764022276</c:v>
                </c:pt>
                <c:pt idx="5513">
                  <c:v>16169.216960917331</c:v>
                </c:pt>
                <c:pt idx="5514">
                  <c:v>11607.370098170686</c:v>
                </c:pt>
                <c:pt idx="5515">
                  <c:v>22493.447961832684</c:v>
                </c:pt>
                <c:pt idx="5516">
                  <c:v>28841.290748688545</c:v>
                </c:pt>
                <c:pt idx="5517">
                  <c:v>23408.162798474452</c:v>
                </c:pt>
                <c:pt idx="5518">
                  <c:v>46661.005207800263</c:v>
                </c:pt>
                <c:pt idx="5519">
                  <c:v>17152.277996947567</c:v>
                </c:pt>
                <c:pt idx="5520">
                  <c:v>23788.813252579759</c:v>
                </c:pt>
                <c:pt idx="5521">
                  <c:v>17535.561782027897</c:v>
                </c:pt>
                <c:pt idx="5522">
                  <c:v>17741.902765014645</c:v>
                </c:pt>
                <c:pt idx="5523">
                  <c:v>18037.944267353803</c:v>
                </c:pt>
                <c:pt idx="5524">
                  <c:v>13446.939256831478</c:v>
                </c:pt>
                <c:pt idx="5525">
                  <c:v>29648.724421489122</c:v>
                </c:pt>
                <c:pt idx="5526">
                  <c:v>21276.995428192538</c:v>
                </c:pt>
                <c:pt idx="5527">
                  <c:v>14649.32731691783</c:v>
                </c:pt>
                <c:pt idx="5528">
                  <c:v>17442.116773142137</c:v>
                </c:pt>
                <c:pt idx="5529">
                  <c:v>27289.104243264755</c:v>
                </c:pt>
                <c:pt idx="5530">
                  <c:v>28587.689093288987</c:v>
                </c:pt>
                <c:pt idx="5531">
                  <c:v>13048.978576717427</c:v>
                </c:pt>
                <c:pt idx="5532">
                  <c:v>26179.521861259909</c:v>
                </c:pt>
                <c:pt idx="5533">
                  <c:v>27165.497308673486</c:v>
                </c:pt>
                <c:pt idx="5534">
                  <c:v>14753.301016300733</c:v>
                </c:pt>
                <c:pt idx="5535">
                  <c:v>11507.58564280168</c:v>
                </c:pt>
                <c:pt idx="5536">
                  <c:v>25272.72980939523</c:v>
                </c:pt>
                <c:pt idx="5537">
                  <c:v>31686.271776756625</c:v>
                </c:pt>
                <c:pt idx="5538">
                  <c:v>24643.016923812505</c:v>
                </c:pt>
                <c:pt idx="5539">
                  <c:v>30965.48241930642</c:v>
                </c:pt>
                <c:pt idx="5540">
                  <c:v>19598.571541590478</c:v>
                </c:pt>
                <c:pt idx="5541">
                  <c:v>25506.047282571832</c:v>
                </c:pt>
                <c:pt idx="5542">
                  <c:v>29536.840680520978</c:v>
                </c:pt>
                <c:pt idx="5543">
                  <c:v>14092.513168364436</c:v>
                </c:pt>
                <c:pt idx="5544">
                  <c:v>23820.115162536607</c:v>
                </c:pt>
                <c:pt idx="5545">
                  <c:v>17837.874364234249</c:v>
                </c:pt>
                <c:pt idx="5546">
                  <c:v>14692.182643128273</c:v>
                </c:pt>
                <c:pt idx="5547">
                  <c:v>18840.54453138286</c:v>
                </c:pt>
                <c:pt idx="5548">
                  <c:v>16909.973331715377</c:v>
                </c:pt>
                <c:pt idx="5549">
                  <c:v>15887.960856623225</c:v>
                </c:pt>
                <c:pt idx="5550">
                  <c:v>15585.264479827067</c:v>
                </c:pt>
                <c:pt idx="5551">
                  <c:v>37787.675199349433</c:v>
                </c:pt>
                <c:pt idx="5552">
                  <c:v>14438.819201029442</c:v>
                </c:pt>
                <c:pt idx="5553">
                  <c:v>20309.444531739948</c:v>
                </c:pt>
                <c:pt idx="5554">
                  <c:v>13030.16094796258</c:v>
                </c:pt>
                <c:pt idx="5555">
                  <c:v>26884.037831057442</c:v>
                </c:pt>
                <c:pt idx="5556">
                  <c:v>32030.768976013413</c:v>
                </c:pt>
                <c:pt idx="5557">
                  <c:v>29788.275882321905</c:v>
                </c:pt>
                <c:pt idx="5558">
                  <c:v>35844.978881869407</c:v>
                </c:pt>
                <c:pt idx="5559">
                  <c:v>14023.04547528924</c:v>
                </c:pt>
                <c:pt idx="5560">
                  <c:v>43661.004478134084</c:v>
                </c:pt>
                <c:pt idx="5561">
                  <c:v>19100.559378382339</c:v>
                </c:pt>
                <c:pt idx="5562">
                  <c:v>22640.93715712065</c:v>
                </c:pt>
                <c:pt idx="5563">
                  <c:v>24206.414956790311</c:v>
                </c:pt>
                <c:pt idx="5564">
                  <c:v>16608.109225795768</c:v>
                </c:pt>
                <c:pt idx="5565">
                  <c:v>16182.238025603241</c:v>
                </c:pt>
                <c:pt idx="5566">
                  <c:v>18704.316668116193</c:v>
                </c:pt>
                <c:pt idx="5567">
                  <c:v>15662.389356904265</c:v>
                </c:pt>
                <c:pt idx="5568">
                  <c:v>12974.869953656946</c:v>
                </c:pt>
                <c:pt idx="5569">
                  <c:v>14809.799886065734</c:v>
                </c:pt>
                <c:pt idx="5570">
                  <c:v>17298.942094279384</c:v>
                </c:pt>
                <c:pt idx="5571">
                  <c:v>12439.263586675115</c:v>
                </c:pt>
                <c:pt idx="5572">
                  <c:v>30194.15037550624</c:v>
                </c:pt>
                <c:pt idx="5573">
                  <c:v>21696.613406958128</c:v>
                </c:pt>
                <c:pt idx="5574">
                  <c:v>11219.358789013628</c:v>
                </c:pt>
                <c:pt idx="5575">
                  <c:v>15650.453102013165</c:v>
                </c:pt>
                <c:pt idx="5576">
                  <c:v>35176.523074565579</c:v>
                </c:pt>
                <c:pt idx="5577">
                  <c:v>26675.069585144935</c:v>
                </c:pt>
                <c:pt idx="5578">
                  <c:v>32221.09889310248</c:v>
                </c:pt>
                <c:pt idx="5579">
                  <c:v>33537.452330976404</c:v>
                </c:pt>
                <c:pt idx="5580">
                  <c:v>29552.297847367365</c:v>
                </c:pt>
                <c:pt idx="5581">
                  <c:v>12231.332875115939</c:v>
                </c:pt>
                <c:pt idx="5582">
                  <c:v>16396.884983021206</c:v>
                </c:pt>
                <c:pt idx="5583">
                  <c:v>13820.082154909014</c:v>
                </c:pt>
                <c:pt idx="5584">
                  <c:v>18270.071357258075</c:v>
                </c:pt>
                <c:pt idx="5585">
                  <c:v>10122.148281564921</c:v>
                </c:pt>
                <c:pt idx="5586">
                  <c:v>13817.943004415936</c:v>
                </c:pt>
                <c:pt idx="5587">
                  <c:v>48441.06330695736</c:v>
                </c:pt>
                <c:pt idx="5588">
                  <c:v>23120.049532573888</c:v>
                </c:pt>
                <c:pt idx="5589">
                  <c:v>20151.1864008919</c:v>
                </c:pt>
                <c:pt idx="5590">
                  <c:v>16817.839676010299</c:v>
                </c:pt>
                <c:pt idx="5591">
                  <c:v>28757.512733615633</c:v>
                </c:pt>
                <c:pt idx="5592">
                  <c:v>21915.95389336042</c:v>
                </c:pt>
                <c:pt idx="5593">
                  <c:v>28232.792315901017</c:v>
                </c:pt>
                <c:pt idx="5594">
                  <c:v>15082.915266749944</c:v>
                </c:pt>
                <c:pt idx="5595">
                  <c:v>37121.800646387397</c:v>
                </c:pt>
                <c:pt idx="5596">
                  <c:v>48042.513842858636</c:v>
                </c:pt>
                <c:pt idx="5597">
                  <c:v>15054.783884150887</c:v>
                </c:pt>
                <c:pt idx="5598">
                  <c:v>13423.794736084765</c:v>
                </c:pt>
                <c:pt idx="5599">
                  <c:v>24728.676395704391</c:v>
                </c:pt>
                <c:pt idx="5600">
                  <c:v>14695.951454757207</c:v>
                </c:pt>
                <c:pt idx="5601">
                  <c:v>12733.243709244323</c:v>
                </c:pt>
                <c:pt idx="5602">
                  <c:v>15572.295161678232</c:v>
                </c:pt>
                <c:pt idx="5603">
                  <c:v>28792.882318306449</c:v>
                </c:pt>
                <c:pt idx="5604">
                  <c:v>15901.650938496683</c:v>
                </c:pt>
                <c:pt idx="5605">
                  <c:v>31980.521871496072</c:v>
                </c:pt>
                <c:pt idx="5606">
                  <c:v>12185.945170793155</c:v>
                </c:pt>
                <c:pt idx="5607">
                  <c:v>28602.000764915643</c:v>
                </c:pt>
                <c:pt idx="5608">
                  <c:v>15835.528093313767</c:v>
                </c:pt>
                <c:pt idx="5609">
                  <c:v>21548.53288864878</c:v>
                </c:pt>
                <c:pt idx="5610">
                  <c:v>10405.047435256871</c:v>
                </c:pt>
                <c:pt idx="5611">
                  <c:v>18444.687299633904</c:v>
                </c:pt>
                <c:pt idx="5612">
                  <c:v>11331.404238912464</c:v>
                </c:pt>
                <c:pt idx="5613">
                  <c:v>25315.291130199552</c:v>
                </c:pt>
                <c:pt idx="5614">
                  <c:v>14517.650480040926</c:v>
                </c:pt>
                <c:pt idx="5615">
                  <c:v>25201.591268950462</c:v>
                </c:pt>
                <c:pt idx="5616">
                  <c:v>17427.241006447694</c:v>
                </c:pt>
                <c:pt idx="5617">
                  <c:v>17225.180088513363</c:v>
                </c:pt>
                <c:pt idx="5618">
                  <c:v>28668.493697922037</c:v>
                </c:pt>
                <c:pt idx="5619">
                  <c:v>14082.692508472695</c:v>
                </c:pt>
                <c:pt idx="5620">
                  <c:v>22582.015525277158</c:v>
                </c:pt>
                <c:pt idx="5621">
                  <c:v>24291.236712601476</c:v>
                </c:pt>
                <c:pt idx="5622">
                  <c:v>11245.25309565749</c:v>
                </c:pt>
                <c:pt idx="5623">
                  <c:v>19959.792591376168</c:v>
                </c:pt>
                <c:pt idx="5624">
                  <c:v>17540.489969869697</c:v>
                </c:pt>
                <c:pt idx="5625">
                  <c:v>23276.973553179294</c:v>
                </c:pt>
                <c:pt idx="5626">
                  <c:v>11687.820518936296</c:v>
                </c:pt>
                <c:pt idx="5627">
                  <c:v>26647.228550362044</c:v>
                </c:pt>
                <c:pt idx="5628">
                  <c:v>14974.530344094324</c:v>
                </c:pt>
                <c:pt idx="5629">
                  <c:v>18293.835974159458</c:v>
                </c:pt>
                <c:pt idx="5630">
                  <c:v>14730.775413258712</c:v>
                </c:pt>
                <c:pt idx="5631">
                  <c:v>31879.373323742715</c:v>
                </c:pt>
                <c:pt idx="5632">
                  <c:v>31983.876270585017</c:v>
                </c:pt>
                <c:pt idx="5633">
                  <c:v>10198.735546289498</c:v>
                </c:pt>
                <c:pt idx="5634">
                  <c:v>17708.415876951207</c:v>
                </c:pt>
                <c:pt idx="5635">
                  <c:v>18859.095508388844</c:v>
                </c:pt>
                <c:pt idx="5636">
                  <c:v>29336.126312330212</c:v>
                </c:pt>
                <c:pt idx="5637">
                  <c:v>16351.903706188643</c:v>
                </c:pt>
                <c:pt idx="5638">
                  <c:v>43964.913482715579</c:v>
                </c:pt>
                <c:pt idx="5639">
                  <c:v>24528.362660446739</c:v>
                </c:pt>
                <c:pt idx="5640">
                  <c:v>20353.168144247065</c:v>
                </c:pt>
                <c:pt idx="5641">
                  <c:v>17724.167550627477</c:v>
                </c:pt>
                <c:pt idx="5642">
                  <c:v>12952.760900294394</c:v>
                </c:pt>
                <c:pt idx="5643">
                  <c:v>24482.473565606582</c:v>
                </c:pt>
                <c:pt idx="5644">
                  <c:v>17681.612342051099</c:v>
                </c:pt>
                <c:pt idx="5645">
                  <c:v>20255.044292246468</c:v>
                </c:pt>
                <c:pt idx="5646">
                  <c:v>14638.551287517126</c:v>
                </c:pt>
                <c:pt idx="5647">
                  <c:v>25134.381373180633</c:v>
                </c:pt>
                <c:pt idx="5648">
                  <c:v>22766.810752891484</c:v>
                </c:pt>
                <c:pt idx="5649">
                  <c:v>31427.547960226715</c:v>
                </c:pt>
                <c:pt idx="5650">
                  <c:v>31246.102330601298</c:v>
                </c:pt>
                <c:pt idx="5651">
                  <c:v>12723.758863280838</c:v>
                </c:pt>
                <c:pt idx="5652">
                  <c:v>16781.307075271026</c:v>
                </c:pt>
                <c:pt idx="5653">
                  <c:v>15126.877013416595</c:v>
                </c:pt>
                <c:pt idx="5654">
                  <c:v>13439.731388009892</c:v>
                </c:pt>
                <c:pt idx="5655">
                  <c:v>34383.674258192157</c:v>
                </c:pt>
                <c:pt idx="5656">
                  <c:v>13130.808418536</c:v>
                </c:pt>
                <c:pt idx="5657">
                  <c:v>14392.603133163517</c:v>
                </c:pt>
                <c:pt idx="5658">
                  <c:v>28382.55959075403</c:v>
                </c:pt>
                <c:pt idx="5659">
                  <c:v>13859.582834474872</c:v>
                </c:pt>
                <c:pt idx="5660">
                  <c:v>20710.398150542453</c:v>
                </c:pt>
                <c:pt idx="5661">
                  <c:v>14442.68734522042</c:v>
                </c:pt>
                <c:pt idx="5662">
                  <c:v>14492.129170049806</c:v>
                </c:pt>
                <c:pt idx="5663">
                  <c:v>24606.696644621017</c:v>
                </c:pt>
                <c:pt idx="5664">
                  <c:v>31986.279046354994</c:v>
                </c:pt>
                <c:pt idx="5665">
                  <c:v>29832.000263361315</c:v>
                </c:pt>
                <c:pt idx="5666">
                  <c:v>25927.658358757119</c:v>
                </c:pt>
                <c:pt idx="5667">
                  <c:v>23660.517322959844</c:v>
                </c:pt>
                <c:pt idx="5668">
                  <c:v>11079.879938250082</c:v>
                </c:pt>
                <c:pt idx="5669">
                  <c:v>17790.617725492266</c:v>
                </c:pt>
                <c:pt idx="5670">
                  <c:v>22025.529199055185</c:v>
                </c:pt>
                <c:pt idx="5671">
                  <c:v>18309.142072570023</c:v>
                </c:pt>
                <c:pt idx="5672">
                  <c:v>19860.33300534698</c:v>
                </c:pt>
                <c:pt idx="5673">
                  <c:v>22646.438381897602</c:v>
                </c:pt>
                <c:pt idx="5674">
                  <c:v>19904.754973914591</c:v>
                </c:pt>
                <c:pt idx="5675">
                  <c:v>18783.212718135241</c:v>
                </c:pt>
                <c:pt idx="5676">
                  <c:v>30109.539952341169</c:v>
                </c:pt>
                <c:pt idx="5677">
                  <c:v>12166.654033949428</c:v>
                </c:pt>
                <c:pt idx="5678">
                  <c:v>36989.942604122924</c:v>
                </c:pt>
                <c:pt idx="5679">
                  <c:v>11004.976331493468</c:v>
                </c:pt>
                <c:pt idx="5680">
                  <c:v>11752.415918172675</c:v>
                </c:pt>
                <c:pt idx="5681">
                  <c:v>18873.145916687765</c:v>
                </c:pt>
                <c:pt idx="5682">
                  <c:v>28930.415882360012</c:v>
                </c:pt>
                <c:pt idx="5683">
                  <c:v>28102.342655355336</c:v>
                </c:pt>
                <c:pt idx="5684">
                  <c:v>19332.230676683797</c:v>
                </c:pt>
                <c:pt idx="5685">
                  <c:v>15561.595094987824</c:v>
                </c:pt>
                <c:pt idx="5686">
                  <c:v>29561.071601761112</c:v>
                </c:pt>
                <c:pt idx="5687">
                  <c:v>11473.285281333892</c:v>
                </c:pt>
                <c:pt idx="5688">
                  <c:v>24007.515786820863</c:v>
                </c:pt>
                <c:pt idx="5689">
                  <c:v>13207.547635747478</c:v>
                </c:pt>
                <c:pt idx="5690">
                  <c:v>19370.409058996876</c:v>
                </c:pt>
                <c:pt idx="5691">
                  <c:v>11484.882692563231</c:v>
                </c:pt>
                <c:pt idx="5692">
                  <c:v>19361.951443673512</c:v>
                </c:pt>
                <c:pt idx="5693">
                  <c:v>16540.671850701146</c:v>
                </c:pt>
                <c:pt idx="5694">
                  <c:v>13638.138959007574</c:v>
                </c:pt>
                <c:pt idx="5695">
                  <c:v>20069.15519148879</c:v>
                </c:pt>
                <c:pt idx="5696">
                  <c:v>28777.039768567454</c:v>
                </c:pt>
                <c:pt idx="5697">
                  <c:v>20351.407750747767</c:v>
                </c:pt>
                <c:pt idx="5698">
                  <c:v>25041.591545397587</c:v>
                </c:pt>
                <c:pt idx="5699">
                  <c:v>27306.086319638074</c:v>
                </c:pt>
                <c:pt idx="5700">
                  <c:v>21658.682999808396</c:v>
                </c:pt>
                <c:pt idx="5701">
                  <c:v>13409.061427381463</c:v>
                </c:pt>
                <c:pt idx="5702">
                  <c:v>12239.621591908013</c:v>
                </c:pt>
                <c:pt idx="5703">
                  <c:v>31310.060763726382</c:v>
                </c:pt>
                <c:pt idx="5704">
                  <c:v>13131.535801543121</c:v>
                </c:pt>
                <c:pt idx="5705">
                  <c:v>37827.92050386429</c:v>
                </c:pt>
                <c:pt idx="5706">
                  <c:v>21100.086051600025</c:v>
                </c:pt>
                <c:pt idx="5707">
                  <c:v>16708.311451702863</c:v>
                </c:pt>
                <c:pt idx="5708">
                  <c:v>19250.60569000716</c:v>
                </c:pt>
                <c:pt idx="5709">
                  <c:v>14268.87857110629</c:v>
                </c:pt>
                <c:pt idx="5710">
                  <c:v>15692.215889894384</c:v>
                </c:pt>
                <c:pt idx="5711">
                  <c:v>21598.815937156003</c:v>
                </c:pt>
                <c:pt idx="5712">
                  <c:v>28356.813265831977</c:v>
                </c:pt>
                <c:pt idx="5713">
                  <c:v>32046.72663418137</c:v>
                </c:pt>
                <c:pt idx="5714">
                  <c:v>25556.795971070525</c:v>
                </c:pt>
                <c:pt idx="5715">
                  <c:v>17074.305967854321</c:v>
                </c:pt>
                <c:pt idx="5716">
                  <c:v>11626.229272848626</c:v>
                </c:pt>
                <c:pt idx="5717">
                  <c:v>43819.887590919614</c:v>
                </c:pt>
                <c:pt idx="5718">
                  <c:v>28697.111897831797</c:v>
                </c:pt>
                <c:pt idx="5719">
                  <c:v>24145.967420358189</c:v>
                </c:pt>
                <c:pt idx="5720">
                  <c:v>16500.767320171286</c:v>
                </c:pt>
                <c:pt idx="5721">
                  <c:v>15386.469347790149</c:v>
                </c:pt>
                <c:pt idx="5722">
                  <c:v>14990.276125246617</c:v>
                </c:pt>
                <c:pt idx="5723">
                  <c:v>19590.725025786698</c:v>
                </c:pt>
                <c:pt idx="5724">
                  <c:v>11118.954975925943</c:v>
                </c:pt>
                <c:pt idx="5725">
                  <c:v>21371.789644601788</c:v>
                </c:pt>
                <c:pt idx="5726">
                  <c:v>20930.873358930963</c:v>
                </c:pt>
                <c:pt idx="5727">
                  <c:v>19688.357243800168</c:v>
                </c:pt>
                <c:pt idx="5728">
                  <c:v>15134.225584181446</c:v>
                </c:pt>
                <c:pt idx="5729">
                  <c:v>11836.836607471701</c:v>
                </c:pt>
                <c:pt idx="5730">
                  <c:v>15390.070905801604</c:v>
                </c:pt>
                <c:pt idx="5731">
                  <c:v>28826.399856127457</c:v>
                </c:pt>
                <c:pt idx="5732">
                  <c:v>24454.581350239037</c:v>
                </c:pt>
                <c:pt idx="5733">
                  <c:v>23482.270707128861</c:v>
                </c:pt>
                <c:pt idx="5734">
                  <c:v>15500.021664164913</c:v>
                </c:pt>
                <c:pt idx="5735">
                  <c:v>12031.598456300782</c:v>
                </c:pt>
                <c:pt idx="5736">
                  <c:v>15431.447432291507</c:v>
                </c:pt>
                <c:pt idx="5737">
                  <c:v>17786.103693274501</c:v>
                </c:pt>
                <c:pt idx="5738">
                  <c:v>31281.645695876352</c:v>
                </c:pt>
                <c:pt idx="5739">
                  <c:v>16397.870339596295</c:v>
                </c:pt>
                <c:pt idx="5740">
                  <c:v>14194.331541393474</c:v>
                </c:pt>
                <c:pt idx="5741">
                  <c:v>9788.2103099399974</c:v>
                </c:pt>
                <c:pt idx="5742">
                  <c:v>33508.4919945117</c:v>
                </c:pt>
                <c:pt idx="5743">
                  <c:v>19525.077590159464</c:v>
                </c:pt>
                <c:pt idx="5744">
                  <c:v>20615.784993611011</c:v>
                </c:pt>
                <c:pt idx="5745">
                  <c:v>16619.812596797739</c:v>
                </c:pt>
                <c:pt idx="5746">
                  <c:v>14704.017025001782</c:v>
                </c:pt>
                <c:pt idx="5747">
                  <c:v>25577.113751576911</c:v>
                </c:pt>
                <c:pt idx="5748">
                  <c:v>19054.335640741814</c:v>
                </c:pt>
                <c:pt idx="5749">
                  <c:v>15800.785660482083</c:v>
                </c:pt>
                <c:pt idx="5750">
                  <c:v>9492.0725969199611</c:v>
                </c:pt>
                <c:pt idx="5751">
                  <c:v>12494.969629250092</c:v>
                </c:pt>
                <c:pt idx="5752">
                  <c:v>13311.000086176518</c:v>
                </c:pt>
                <c:pt idx="5753">
                  <c:v>18355.553125001887</c:v>
                </c:pt>
                <c:pt idx="5754">
                  <c:v>13915.12942829924</c:v>
                </c:pt>
                <c:pt idx="5755">
                  <c:v>12016.160140679525</c:v>
                </c:pt>
                <c:pt idx="5756">
                  <c:v>21779.692516687031</c:v>
                </c:pt>
                <c:pt idx="5757">
                  <c:v>21940.03630552279</c:v>
                </c:pt>
                <c:pt idx="5758">
                  <c:v>12666.427379867282</c:v>
                </c:pt>
                <c:pt idx="5759">
                  <c:v>18574.897241736668</c:v>
                </c:pt>
                <c:pt idx="5760">
                  <c:v>38504.269575524806</c:v>
                </c:pt>
                <c:pt idx="5761">
                  <c:v>32800.775438571545</c:v>
                </c:pt>
                <c:pt idx="5762">
                  <c:v>35897.17838108015</c:v>
                </c:pt>
                <c:pt idx="5763">
                  <c:v>13787.304655623499</c:v>
                </c:pt>
                <c:pt idx="5764">
                  <c:v>51577.277538571725</c:v>
                </c:pt>
                <c:pt idx="5765">
                  <c:v>13304.04879531209</c:v>
                </c:pt>
                <c:pt idx="5766">
                  <c:v>18530.856409528667</c:v>
                </c:pt>
                <c:pt idx="5767">
                  <c:v>21047.625858668551</c:v>
                </c:pt>
                <c:pt idx="5768">
                  <c:v>15280.805827536005</c:v>
                </c:pt>
                <c:pt idx="5769">
                  <c:v>10817.767390002118</c:v>
                </c:pt>
                <c:pt idx="5770">
                  <c:v>20675.504922263081</c:v>
                </c:pt>
                <c:pt idx="5771">
                  <c:v>30406.555758396971</c:v>
                </c:pt>
                <c:pt idx="5772">
                  <c:v>22725.175371880832</c:v>
                </c:pt>
                <c:pt idx="5773">
                  <c:v>31931.454544450655</c:v>
                </c:pt>
                <c:pt idx="5774">
                  <c:v>16585.891448218346</c:v>
                </c:pt>
                <c:pt idx="5775">
                  <c:v>12054.969687051949</c:v>
                </c:pt>
                <c:pt idx="5776">
                  <c:v>16971.734163797977</c:v>
                </c:pt>
                <c:pt idx="5777">
                  <c:v>16530.994964476406</c:v>
                </c:pt>
                <c:pt idx="5778">
                  <c:v>32603.734522243161</c:v>
                </c:pt>
                <c:pt idx="5779">
                  <c:v>16177.567186689826</c:v>
                </c:pt>
                <c:pt idx="5780">
                  <c:v>22503.1019127781</c:v>
                </c:pt>
                <c:pt idx="5781">
                  <c:v>20208.658772185456</c:v>
                </c:pt>
                <c:pt idx="5782">
                  <c:v>13446.777581563798</c:v>
                </c:pt>
                <c:pt idx="5783">
                  <c:v>20616.712793155461</c:v>
                </c:pt>
                <c:pt idx="5784">
                  <c:v>15971.952485866052</c:v>
                </c:pt>
                <c:pt idx="5785">
                  <c:v>32549.033496012085</c:v>
                </c:pt>
                <c:pt idx="5786">
                  <c:v>12584.599706565485</c:v>
                </c:pt>
                <c:pt idx="5787">
                  <c:v>17165.591197535112</c:v>
                </c:pt>
                <c:pt idx="5788">
                  <c:v>21371.512823969093</c:v>
                </c:pt>
                <c:pt idx="5789">
                  <c:v>13445.098367240091</c:v>
                </c:pt>
                <c:pt idx="5790">
                  <c:v>17496.616864902793</c:v>
                </c:pt>
                <c:pt idx="5791">
                  <c:v>26000.686824890119</c:v>
                </c:pt>
                <c:pt idx="5792">
                  <c:v>50837.384591142087</c:v>
                </c:pt>
                <c:pt idx="5793">
                  <c:v>28429.436025583276</c:v>
                </c:pt>
                <c:pt idx="5794">
                  <c:v>15392.868659713888</c:v>
                </c:pt>
                <c:pt idx="5795">
                  <c:v>29622.118417476577</c:v>
                </c:pt>
                <c:pt idx="5796">
                  <c:v>17071.912836065818</c:v>
                </c:pt>
                <c:pt idx="5797">
                  <c:v>29360.886449552556</c:v>
                </c:pt>
                <c:pt idx="5798">
                  <c:v>20382.16217170388</c:v>
                </c:pt>
                <c:pt idx="5799">
                  <c:v>15952.245329201352</c:v>
                </c:pt>
                <c:pt idx="5800">
                  <c:v>17706.340491869243</c:v>
                </c:pt>
                <c:pt idx="5801">
                  <c:v>22239.060917600436</c:v>
                </c:pt>
                <c:pt idx="5802">
                  <c:v>24942.846802169137</c:v>
                </c:pt>
                <c:pt idx="5803">
                  <c:v>31636.876994019141</c:v>
                </c:pt>
                <c:pt idx="5804">
                  <c:v>13423.363028504193</c:v>
                </c:pt>
                <c:pt idx="5805">
                  <c:v>15672.762457928979</c:v>
                </c:pt>
                <c:pt idx="5806">
                  <c:v>15493.179019314664</c:v>
                </c:pt>
                <c:pt idx="5807">
                  <c:v>27037.844580002504</c:v>
                </c:pt>
                <c:pt idx="5808">
                  <c:v>33434.443725026147</c:v>
                </c:pt>
                <c:pt idx="5809">
                  <c:v>28551.070913819953</c:v>
                </c:pt>
                <c:pt idx="5810">
                  <c:v>49564.633252170643</c:v>
                </c:pt>
                <c:pt idx="5811">
                  <c:v>16896.934876818159</c:v>
                </c:pt>
                <c:pt idx="5812">
                  <c:v>48667.613288168031</c:v>
                </c:pt>
                <c:pt idx="5813">
                  <c:v>51224.527114578261</c:v>
                </c:pt>
                <c:pt idx="5814">
                  <c:v>15059.839095385727</c:v>
                </c:pt>
                <c:pt idx="5815">
                  <c:v>15540.484226495013</c:v>
                </c:pt>
                <c:pt idx="5816">
                  <c:v>12502.601681588645</c:v>
                </c:pt>
                <c:pt idx="5817">
                  <c:v>14301.405861623653</c:v>
                </c:pt>
                <c:pt idx="5818">
                  <c:v>12934.380637967975</c:v>
                </c:pt>
                <c:pt idx="5819">
                  <c:v>17502.161463334389</c:v>
                </c:pt>
                <c:pt idx="5820">
                  <c:v>24716.40454516657</c:v>
                </c:pt>
                <c:pt idx="5821">
                  <c:v>27441.571514524119</c:v>
                </c:pt>
                <c:pt idx="5822">
                  <c:v>16958.462454377517</c:v>
                </c:pt>
                <c:pt idx="5823">
                  <c:v>10015.027039515298</c:v>
                </c:pt>
                <c:pt idx="5824">
                  <c:v>17815.053701841989</c:v>
                </c:pt>
                <c:pt idx="5825">
                  <c:v>26247.626132072659</c:v>
                </c:pt>
                <c:pt idx="5826">
                  <c:v>22738.210194613373</c:v>
                </c:pt>
                <c:pt idx="5827">
                  <c:v>10101.659831346666</c:v>
                </c:pt>
                <c:pt idx="5828">
                  <c:v>17176.083268714938</c:v>
                </c:pt>
                <c:pt idx="5829">
                  <c:v>42532.358941098726</c:v>
                </c:pt>
                <c:pt idx="5830">
                  <c:v>18597.163401303009</c:v>
                </c:pt>
                <c:pt idx="5831">
                  <c:v>20793.398496273094</c:v>
                </c:pt>
                <c:pt idx="5832">
                  <c:v>10664.200089503927</c:v>
                </c:pt>
                <c:pt idx="5833">
                  <c:v>12010.696029759049</c:v>
                </c:pt>
                <c:pt idx="5834">
                  <c:v>13944.12695121099</c:v>
                </c:pt>
                <c:pt idx="5835">
                  <c:v>11470.905793102724</c:v>
                </c:pt>
                <c:pt idx="5836">
                  <c:v>20029.637748660771</c:v>
                </c:pt>
                <c:pt idx="5837">
                  <c:v>17712.085853325956</c:v>
                </c:pt>
                <c:pt idx="5838">
                  <c:v>16776.275790934571</c:v>
                </c:pt>
                <c:pt idx="5839">
                  <c:v>23741.929336341993</c:v>
                </c:pt>
                <c:pt idx="5840">
                  <c:v>14339.891062009581</c:v>
                </c:pt>
                <c:pt idx="5841">
                  <c:v>15332.827466864323</c:v>
                </c:pt>
                <c:pt idx="5842">
                  <c:v>36281.981183005511</c:v>
                </c:pt>
                <c:pt idx="5843">
                  <c:v>13255.947248381013</c:v>
                </c:pt>
                <c:pt idx="5844">
                  <c:v>20124.901909707103</c:v>
                </c:pt>
                <c:pt idx="5845">
                  <c:v>23652.744267511713</c:v>
                </c:pt>
                <c:pt idx="5846">
                  <c:v>19625.929158237086</c:v>
                </c:pt>
                <c:pt idx="5847">
                  <c:v>16728.768718828647</c:v>
                </c:pt>
                <c:pt idx="5848">
                  <c:v>21089.033278129082</c:v>
                </c:pt>
                <c:pt idx="5849">
                  <c:v>27596.743982425603</c:v>
                </c:pt>
                <c:pt idx="5850">
                  <c:v>25712.143354062871</c:v>
                </c:pt>
                <c:pt idx="5851">
                  <c:v>29093.250607063157</c:v>
                </c:pt>
                <c:pt idx="5852">
                  <c:v>44666.196731218166</c:v>
                </c:pt>
                <c:pt idx="5853">
                  <c:v>14036.86482002429</c:v>
                </c:pt>
                <c:pt idx="5854">
                  <c:v>19535.484240155478</c:v>
                </c:pt>
                <c:pt idx="5855">
                  <c:v>27928.607720424217</c:v>
                </c:pt>
                <c:pt idx="5856">
                  <c:v>11572.021017593448</c:v>
                </c:pt>
                <c:pt idx="5857">
                  <c:v>16598.271968345671</c:v>
                </c:pt>
                <c:pt idx="5858">
                  <c:v>18418.291126789198</c:v>
                </c:pt>
                <c:pt idx="5859">
                  <c:v>16000.489602778349</c:v>
                </c:pt>
                <c:pt idx="5860">
                  <c:v>24187.779451626873</c:v>
                </c:pt>
                <c:pt idx="5861">
                  <c:v>16950.450418016666</c:v>
                </c:pt>
                <c:pt idx="5862">
                  <c:v>16687.560226845428</c:v>
                </c:pt>
                <c:pt idx="5863">
                  <c:v>11314.925090948513</c:v>
                </c:pt>
                <c:pt idx="5864">
                  <c:v>21289.712975990587</c:v>
                </c:pt>
                <c:pt idx="5865">
                  <c:v>24756.062396235546</c:v>
                </c:pt>
                <c:pt idx="5866">
                  <c:v>11206.236435590252</c:v>
                </c:pt>
                <c:pt idx="5867">
                  <c:v>17772.288731062788</c:v>
                </c:pt>
                <c:pt idx="5868">
                  <c:v>22274.229504929026</c:v>
                </c:pt>
                <c:pt idx="5869">
                  <c:v>28987.727782583537</c:v>
                </c:pt>
                <c:pt idx="5870">
                  <c:v>12268.280990735477</c:v>
                </c:pt>
                <c:pt idx="5871">
                  <c:v>15643.331486824858</c:v>
                </c:pt>
                <c:pt idx="5872">
                  <c:v>24245.658156517635</c:v>
                </c:pt>
                <c:pt idx="5873">
                  <c:v>15764.996892347843</c:v>
                </c:pt>
                <c:pt idx="5874">
                  <c:v>10310.06571453524</c:v>
                </c:pt>
                <c:pt idx="5875">
                  <c:v>29199.400167092095</c:v>
                </c:pt>
                <c:pt idx="5876">
                  <c:v>21145.463731968543</c:v>
                </c:pt>
                <c:pt idx="5877">
                  <c:v>31770.097201724784</c:v>
                </c:pt>
                <c:pt idx="5878">
                  <c:v>36510.92329043147</c:v>
                </c:pt>
                <c:pt idx="5879">
                  <c:v>36489.578571965045</c:v>
                </c:pt>
                <c:pt idx="5880">
                  <c:v>40402.443981799239</c:v>
                </c:pt>
                <c:pt idx="5881">
                  <c:v>24592.51372300143</c:v>
                </c:pt>
                <c:pt idx="5882">
                  <c:v>14604.16814344356</c:v>
                </c:pt>
                <c:pt idx="5883">
                  <c:v>24506.668976320456</c:v>
                </c:pt>
                <c:pt idx="5884">
                  <c:v>16519.148911785316</c:v>
                </c:pt>
                <c:pt idx="5885">
                  <c:v>28494.717937674828</c:v>
                </c:pt>
                <c:pt idx="5886">
                  <c:v>16059.394380895383</c:v>
                </c:pt>
                <c:pt idx="5887">
                  <c:v>15769.913334025199</c:v>
                </c:pt>
                <c:pt idx="5888">
                  <c:v>16534.670415078592</c:v>
                </c:pt>
                <c:pt idx="5889">
                  <c:v>21606.031726582423</c:v>
                </c:pt>
                <c:pt idx="5890">
                  <c:v>30770.483442095479</c:v>
                </c:pt>
                <c:pt idx="5891">
                  <c:v>18574.34189518337</c:v>
                </c:pt>
                <c:pt idx="5892">
                  <c:v>15595.642101286427</c:v>
                </c:pt>
                <c:pt idx="5893">
                  <c:v>46390.600467440636</c:v>
                </c:pt>
                <c:pt idx="5894">
                  <c:v>21867.409855341968</c:v>
                </c:pt>
                <c:pt idx="5895">
                  <c:v>11164.139511591409</c:v>
                </c:pt>
                <c:pt idx="5896">
                  <c:v>33174.466116406322</c:v>
                </c:pt>
                <c:pt idx="5897">
                  <c:v>20607.053863154539</c:v>
                </c:pt>
                <c:pt idx="5898">
                  <c:v>13324.921001472994</c:v>
                </c:pt>
                <c:pt idx="5899">
                  <c:v>19115.775398423553</c:v>
                </c:pt>
                <c:pt idx="5900">
                  <c:v>20347.316019965343</c:v>
                </c:pt>
                <c:pt idx="5901">
                  <c:v>26357.330371823871</c:v>
                </c:pt>
                <c:pt idx="5902">
                  <c:v>15542.793297558695</c:v>
                </c:pt>
                <c:pt idx="5903">
                  <c:v>20226.042403214433</c:v>
                </c:pt>
                <c:pt idx="5904">
                  <c:v>27996.180368389461</c:v>
                </c:pt>
                <c:pt idx="5905">
                  <c:v>28233.916971675364</c:v>
                </c:pt>
                <c:pt idx="5906">
                  <c:v>13705.611813655627</c:v>
                </c:pt>
                <c:pt idx="5907">
                  <c:v>20389.11206172196</c:v>
                </c:pt>
                <c:pt idx="5908">
                  <c:v>18307.041198648076</c:v>
                </c:pt>
                <c:pt idx="5909">
                  <c:v>11660.664381262701</c:v>
                </c:pt>
                <c:pt idx="5910">
                  <c:v>12471.117330486612</c:v>
                </c:pt>
                <c:pt idx="5911">
                  <c:v>54279.44673384932</c:v>
                </c:pt>
                <c:pt idx="5912">
                  <c:v>16988.287991107427</c:v>
                </c:pt>
                <c:pt idx="5913">
                  <c:v>13929.916573592687</c:v>
                </c:pt>
                <c:pt idx="5914">
                  <c:v>27176.017068782858</c:v>
                </c:pt>
                <c:pt idx="5915">
                  <c:v>20926.300032251369</c:v>
                </c:pt>
                <c:pt idx="5916">
                  <c:v>19781.141760187689</c:v>
                </c:pt>
                <c:pt idx="5917">
                  <c:v>24125.828306680847</c:v>
                </c:pt>
                <c:pt idx="5918">
                  <c:v>11923.454101114812</c:v>
                </c:pt>
                <c:pt idx="5919">
                  <c:v>15628.252296219001</c:v>
                </c:pt>
                <c:pt idx="5920">
                  <c:v>14553.790400493555</c:v>
                </c:pt>
                <c:pt idx="5921">
                  <c:v>13828.112394102374</c:v>
                </c:pt>
                <c:pt idx="5922">
                  <c:v>12555.26448708685</c:v>
                </c:pt>
                <c:pt idx="5923">
                  <c:v>11577.074320323723</c:v>
                </c:pt>
                <c:pt idx="5924">
                  <c:v>12608.164797795824</c:v>
                </c:pt>
                <c:pt idx="5925">
                  <c:v>20766.881620302207</c:v>
                </c:pt>
                <c:pt idx="5926">
                  <c:v>16816.453389263865</c:v>
                </c:pt>
                <c:pt idx="5927">
                  <c:v>20040.402728431472</c:v>
                </c:pt>
                <c:pt idx="5928">
                  <c:v>26883.265164338052</c:v>
                </c:pt>
                <c:pt idx="5929">
                  <c:v>29453.779961268825</c:v>
                </c:pt>
                <c:pt idx="5930">
                  <c:v>15632.243822121762</c:v>
                </c:pt>
                <c:pt idx="5931">
                  <c:v>31996.722235692501</c:v>
                </c:pt>
                <c:pt idx="5932">
                  <c:v>12234.67086035114</c:v>
                </c:pt>
                <c:pt idx="5933">
                  <c:v>11318.715835282603</c:v>
                </c:pt>
                <c:pt idx="5934">
                  <c:v>23931.619357269439</c:v>
                </c:pt>
                <c:pt idx="5935">
                  <c:v>20161.802373698723</c:v>
                </c:pt>
                <c:pt idx="5936">
                  <c:v>12334.779768365235</c:v>
                </c:pt>
                <c:pt idx="5937">
                  <c:v>11044.91152747444</c:v>
                </c:pt>
                <c:pt idx="5938">
                  <c:v>12312.30297857506</c:v>
                </c:pt>
                <c:pt idx="5939">
                  <c:v>42567.853367347743</c:v>
                </c:pt>
                <c:pt idx="5940">
                  <c:v>39753.024285508407</c:v>
                </c:pt>
                <c:pt idx="5941">
                  <c:v>29834.543589707304</c:v>
                </c:pt>
                <c:pt idx="5942">
                  <c:v>13571.90016654948</c:v>
                </c:pt>
                <c:pt idx="5943">
                  <c:v>19553.291385282693</c:v>
                </c:pt>
                <c:pt idx="5944">
                  <c:v>17993.052431403976</c:v>
                </c:pt>
                <c:pt idx="5945">
                  <c:v>29071.913244489555</c:v>
                </c:pt>
                <c:pt idx="5946">
                  <c:v>12383.30913794656</c:v>
                </c:pt>
                <c:pt idx="5947">
                  <c:v>17300.356116897441</c:v>
                </c:pt>
                <c:pt idx="5948">
                  <c:v>47159.862854484512</c:v>
                </c:pt>
                <c:pt idx="5949">
                  <c:v>16589.916123017381</c:v>
                </c:pt>
                <c:pt idx="5950">
                  <c:v>44888.91030759475</c:v>
                </c:pt>
                <c:pt idx="5951">
                  <c:v>15079.933038762774</c:v>
                </c:pt>
                <c:pt idx="5952">
                  <c:v>17231.60604174163</c:v>
                </c:pt>
                <c:pt idx="5953">
                  <c:v>40538.10163081791</c:v>
                </c:pt>
                <c:pt idx="5954">
                  <c:v>33839.674779833229</c:v>
                </c:pt>
                <c:pt idx="5955">
                  <c:v>14357.222536314384</c:v>
                </c:pt>
                <c:pt idx="5956">
                  <c:v>20498.664019389555</c:v>
                </c:pt>
                <c:pt idx="5957">
                  <c:v>23051.672067751122</c:v>
                </c:pt>
                <c:pt idx="5958">
                  <c:v>16447.446044210414</c:v>
                </c:pt>
                <c:pt idx="5959">
                  <c:v>29640.193662305446</c:v>
                </c:pt>
                <c:pt idx="5960">
                  <c:v>39461.249350661856</c:v>
                </c:pt>
                <c:pt idx="5961">
                  <c:v>17653.22469617059</c:v>
                </c:pt>
                <c:pt idx="5962">
                  <c:v>22875.401981326817</c:v>
                </c:pt>
                <c:pt idx="5963">
                  <c:v>24394.717901587272</c:v>
                </c:pt>
                <c:pt idx="5964">
                  <c:v>16094.935676938132</c:v>
                </c:pt>
                <c:pt idx="5965">
                  <c:v>22282.665243477852</c:v>
                </c:pt>
                <c:pt idx="5966">
                  <c:v>22926.861586222414</c:v>
                </c:pt>
                <c:pt idx="5967">
                  <c:v>19432.386941825309</c:v>
                </c:pt>
                <c:pt idx="5968">
                  <c:v>19305.388259681746</c:v>
                </c:pt>
                <c:pt idx="5969">
                  <c:v>14027.264018030863</c:v>
                </c:pt>
                <c:pt idx="5970">
                  <c:v>21368.426731846524</c:v>
                </c:pt>
                <c:pt idx="5971">
                  <c:v>16252.997523942953</c:v>
                </c:pt>
                <c:pt idx="5972">
                  <c:v>27270.849922924834</c:v>
                </c:pt>
                <c:pt idx="5973">
                  <c:v>10697.995364896527</c:v>
                </c:pt>
                <c:pt idx="5974">
                  <c:v>34795.378483888599</c:v>
                </c:pt>
                <c:pt idx="5975">
                  <c:v>15794.057170688617</c:v>
                </c:pt>
                <c:pt idx="5976">
                  <c:v>37033.922708423153</c:v>
                </c:pt>
                <c:pt idx="5977">
                  <c:v>29907.313566153596</c:v>
                </c:pt>
                <c:pt idx="5978">
                  <c:v>13994.146029392356</c:v>
                </c:pt>
                <c:pt idx="5979">
                  <c:v>18633.587559197684</c:v>
                </c:pt>
                <c:pt idx="5980">
                  <c:v>10946.336675330156</c:v>
                </c:pt>
                <c:pt idx="5981">
                  <c:v>21245.431712480142</c:v>
                </c:pt>
                <c:pt idx="5982">
                  <c:v>20785.631024202954</c:v>
                </c:pt>
                <c:pt idx="5983">
                  <c:v>17529.042268946334</c:v>
                </c:pt>
                <c:pt idx="5984">
                  <c:v>13604.745515451928</c:v>
                </c:pt>
                <c:pt idx="5985">
                  <c:v>40807.385729485861</c:v>
                </c:pt>
                <c:pt idx="5986">
                  <c:v>12672.739170792314</c:v>
                </c:pt>
                <c:pt idx="5987">
                  <c:v>17214.979232215588</c:v>
                </c:pt>
                <c:pt idx="5988">
                  <c:v>16084.333831499162</c:v>
                </c:pt>
                <c:pt idx="5989">
                  <c:v>32305.129587736963</c:v>
                </c:pt>
                <c:pt idx="5990">
                  <c:v>17077.426535654653</c:v>
                </c:pt>
                <c:pt idx="5991">
                  <c:v>26553.866295665546</c:v>
                </c:pt>
                <c:pt idx="5992">
                  <c:v>13108.655420515708</c:v>
                </c:pt>
                <c:pt idx="5993">
                  <c:v>19361.625918433296</c:v>
                </c:pt>
                <c:pt idx="5994">
                  <c:v>25252.547663003374</c:v>
                </c:pt>
                <c:pt idx="5995">
                  <c:v>17721.758163291448</c:v>
                </c:pt>
                <c:pt idx="5996">
                  <c:v>22481.255061968885</c:v>
                </c:pt>
                <c:pt idx="5997">
                  <c:v>16043.905302787505</c:v>
                </c:pt>
                <c:pt idx="5998">
                  <c:v>14538.804750884683</c:v>
                </c:pt>
                <c:pt idx="5999">
                  <c:v>12951.644304227013</c:v>
                </c:pt>
                <c:pt idx="6000">
                  <c:v>22447.314718080866</c:v>
                </c:pt>
                <c:pt idx="6001">
                  <c:v>10095.832830104704</c:v>
                </c:pt>
                <c:pt idx="6002">
                  <c:v>23662.262209947017</c:v>
                </c:pt>
                <c:pt idx="6003">
                  <c:v>12514.534037905198</c:v>
                </c:pt>
                <c:pt idx="6004">
                  <c:v>11733.937929441681</c:v>
                </c:pt>
                <c:pt idx="6005">
                  <c:v>13081.402894487364</c:v>
                </c:pt>
                <c:pt idx="6006">
                  <c:v>13677.37080821028</c:v>
                </c:pt>
                <c:pt idx="6007">
                  <c:v>31261.017837335829</c:v>
                </c:pt>
                <c:pt idx="6008">
                  <c:v>32640.411411325051</c:v>
                </c:pt>
                <c:pt idx="6009">
                  <c:v>18019.768940618938</c:v>
                </c:pt>
                <c:pt idx="6010">
                  <c:v>31728.784282387696</c:v>
                </c:pt>
                <c:pt idx="6011">
                  <c:v>9994.0580737595992</c:v>
                </c:pt>
                <c:pt idx="6012">
                  <c:v>12982.275703199897</c:v>
                </c:pt>
                <c:pt idx="6013">
                  <c:v>16306.358651102755</c:v>
                </c:pt>
                <c:pt idx="6014">
                  <c:v>16503.731883416585</c:v>
                </c:pt>
                <c:pt idx="6015">
                  <c:v>18915.316248941424</c:v>
                </c:pt>
                <c:pt idx="6016">
                  <c:v>20669.30408353949</c:v>
                </c:pt>
                <c:pt idx="6017">
                  <c:v>27666.649503662098</c:v>
                </c:pt>
                <c:pt idx="6018">
                  <c:v>17574.941989958032</c:v>
                </c:pt>
                <c:pt idx="6019">
                  <c:v>27209.372810910787</c:v>
                </c:pt>
                <c:pt idx="6020">
                  <c:v>25046.653572625248</c:v>
                </c:pt>
                <c:pt idx="6021">
                  <c:v>21599.240163702729</c:v>
                </c:pt>
                <c:pt idx="6022">
                  <c:v>13675.961247625262</c:v>
                </c:pt>
                <c:pt idx="6023">
                  <c:v>44785.719199850522</c:v>
                </c:pt>
                <c:pt idx="6024">
                  <c:v>20076.091730111759</c:v>
                </c:pt>
                <c:pt idx="6025">
                  <c:v>20092.833942907153</c:v>
                </c:pt>
                <c:pt idx="6026">
                  <c:v>26699.279155191529</c:v>
                </c:pt>
                <c:pt idx="6027">
                  <c:v>12758.908227399026</c:v>
                </c:pt>
                <c:pt idx="6028">
                  <c:v>20826.01902286577</c:v>
                </c:pt>
                <c:pt idx="6029">
                  <c:v>11349.314172457991</c:v>
                </c:pt>
                <c:pt idx="6030">
                  <c:v>32561.061637695806</c:v>
                </c:pt>
                <c:pt idx="6031">
                  <c:v>10641.65127676392</c:v>
                </c:pt>
                <c:pt idx="6032">
                  <c:v>20739.224110805601</c:v>
                </c:pt>
                <c:pt idx="6033">
                  <c:v>15848.72600565536</c:v>
                </c:pt>
                <c:pt idx="6034">
                  <c:v>33250.403371147382</c:v>
                </c:pt>
                <c:pt idx="6035">
                  <c:v>11381.064385989135</c:v>
                </c:pt>
                <c:pt idx="6036">
                  <c:v>19106.725927468218</c:v>
                </c:pt>
                <c:pt idx="6037">
                  <c:v>26827.900905158549</c:v>
                </c:pt>
                <c:pt idx="6038">
                  <c:v>23706.182110800652</c:v>
                </c:pt>
                <c:pt idx="6039">
                  <c:v>12424.92613683036</c:v>
                </c:pt>
                <c:pt idx="6040">
                  <c:v>21066.340041946863</c:v>
                </c:pt>
                <c:pt idx="6041">
                  <c:v>12814.900661975356</c:v>
                </c:pt>
                <c:pt idx="6042">
                  <c:v>17389.909804711046</c:v>
                </c:pt>
                <c:pt idx="6043">
                  <c:v>16259.304369296155</c:v>
                </c:pt>
                <c:pt idx="6044">
                  <c:v>15363.345021508285</c:v>
                </c:pt>
                <c:pt idx="6045">
                  <c:v>12150.739174071268</c:v>
                </c:pt>
                <c:pt idx="6046">
                  <c:v>20508.705235181347</c:v>
                </c:pt>
                <c:pt idx="6047">
                  <c:v>15289.812033594297</c:v>
                </c:pt>
                <c:pt idx="6048">
                  <c:v>19862.987736152878</c:v>
                </c:pt>
                <c:pt idx="6049">
                  <c:v>28004.265887821868</c:v>
                </c:pt>
                <c:pt idx="6050">
                  <c:v>14529.266044949652</c:v>
                </c:pt>
                <c:pt idx="6051">
                  <c:v>22048.389975112677</c:v>
                </c:pt>
                <c:pt idx="6052">
                  <c:v>21586.207741791823</c:v>
                </c:pt>
                <c:pt idx="6053">
                  <c:v>18425.545462336391</c:v>
                </c:pt>
                <c:pt idx="6054">
                  <c:v>15109.123753091921</c:v>
                </c:pt>
                <c:pt idx="6055">
                  <c:v>12360.974162827239</c:v>
                </c:pt>
                <c:pt idx="6056">
                  <c:v>20591.76314016703</c:v>
                </c:pt>
                <c:pt idx="6057">
                  <c:v>14922.412722650643</c:v>
                </c:pt>
                <c:pt idx="6058">
                  <c:v>33826.694230991568</c:v>
                </c:pt>
                <c:pt idx="6059">
                  <c:v>17078.109356441055</c:v>
                </c:pt>
                <c:pt idx="6060">
                  <c:v>12854.069211733566</c:v>
                </c:pt>
                <c:pt idx="6061">
                  <c:v>25779.907152762</c:v>
                </c:pt>
                <c:pt idx="6062">
                  <c:v>13321.387523206058</c:v>
                </c:pt>
                <c:pt idx="6063">
                  <c:v>12608.276940720121</c:v>
                </c:pt>
                <c:pt idx="6064">
                  <c:v>33106.528950022876</c:v>
                </c:pt>
                <c:pt idx="6065">
                  <c:v>25985.729203183499</c:v>
                </c:pt>
                <c:pt idx="6066">
                  <c:v>16749.14192765504</c:v>
                </c:pt>
                <c:pt idx="6067">
                  <c:v>17263.124550439457</c:v>
                </c:pt>
                <c:pt idx="6068">
                  <c:v>29587.346887516956</c:v>
                </c:pt>
                <c:pt idx="6069">
                  <c:v>11576.295519027306</c:v>
                </c:pt>
                <c:pt idx="6070">
                  <c:v>13896.107409075659</c:v>
                </c:pt>
                <c:pt idx="6071">
                  <c:v>21995.050888266513</c:v>
                </c:pt>
                <c:pt idx="6072">
                  <c:v>15701.506765347864</c:v>
                </c:pt>
                <c:pt idx="6073">
                  <c:v>11614.332656408535</c:v>
                </c:pt>
                <c:pt idx="6074">
                  <c:v>26589.227866840807</c:v>
                </c:pt>
                <c:pt idx="6075">
                  <c:v>16434.104877569658</c:v>
                </c:pt>
                <c:pt idx="6076">
                  <c:v>16921.203384570519</c:v>
                </c:pt>
                <c:pt idx="6077">
                  <c:v>14309.278559557559</c:v>
                </c:pt>
                <c:pt idx="6078">
                  <c:v>18373.901211753022</c:v>
                </c:pt>
                <c:pt idx="6079">
                  <c:v>11179.292078913732</c:v>
                </c:pt>
                <c:pt idx="6080">
                  <c:v>15317.947490145907</c:v>
                </c:pt>
                <c:pt idx="6081">
                  <c:v>29088.713308831979</c:v>
                </c:pt>
                <c:pt idx="6082">
                  <c:v>24023.362553203904</c:v>
                </c:pt>
                <c:pt idx="6083">
                  <c:v>12812.522480236124</c:v>
                </c:pt>
                <c:pt idx="6084">
                  <c:v>45281.008282190662</c:v>
                </c:pt>
                <c:pt idx="6085">
                  <c:v>25641.728933525072</c:v>
                </c:pt>
                <c:pt idx="6086">
                  <c:v>25020.833160423794</c:v>
                </c:pt>
                <c:pt idx="6087">
                  <c:v>14300.503221581412</c:v>
                </c:pt>
                <c:pt idx="6088">
                  <c:v>15373.726645893095</c:v>
                </c:pt>
                <c:pt idx="6089">
                  <c:v>25603.521308779793</c:v>
                </c:pt>
                <c:pt idx="6090">
                  <c:v>27575.363933248282</c:v>
                </c:pt>
                <c:pt idx="6091">
                  <c:v>17461.676336256951</c:v>
                </c:pt>
                <c:pt idx="6092">
                  <c:v>14829.559263708501</c:v>
                </c:pt>
                <c:pt idx="6093">
                  <c:v>43264.053357483273</c:v>
                </c:pt>
                <c:pt idx="6094">
                  <c:v>19466.779978119506</c:v>
                </c:pt>
                <c:pt idx="6095">
                  <c:v>11164.181564933393</c:v>
                </c:pt>
                <c:pt idx="6096">
                  <c:v>19121.763130381125</c:v>
                </c:pt>
                <c:pt idx="6097">
                  <c:v>21606.458529521831</c:v>
                </c:pt>
                <c:pt idx="6098">
                  <c:v>15435.596651801507</c:v>
                </c:pt>
                <c:pt idx="6099">
                  <c:v>14279.479633843215</c:v>
                </c:pt>
                <c:pt idx="6100">
                  <c:v>30018.905347406821</c:v>
                </c:pt>
                <c:pt idx="6101">
                  <c:v>29951.585731179923</c:v>
                </c:pt>
                <c:pt idx="6102">
                  <c:v>14900.925132234424</c:v>
                </c:pt>
                <c:pt idx="6103">
                  <c:v>14794.266897542555</c:v>
                </c:pt>
                <c:pt idx="6104">
                  <c:v>14847.478745668866</c:v>
                </c:pt>
                <c:pt idx="6105">
                  <c:v>10135.82270881584</c:v>
                </c:pt>
                <c:pt idx="6106">
                  <c:v>29285.170329267505</c:v>
                </c:pt>
                <c:pt idx="6107">
                  <c:v>32782.067982098</c:v>
                </c:pt>
                <c:pt idx="6108">
                  <c:v>16523.328780846401</c:v>
                </c:pt>
                <c:pt idx="6109">
                  <c:v>11643.616554042517</c:v>
                </c:pt>
                <c:pt idx="6110">
                  <c:v>20834.096716613931</c:v>
                </c:pt>
                <c:pt idx="6111">
                  <c:v>28774.96363712626</c:v>
                </c:pt>
                <c:pt idx="6112">
                  <c:v>38803.974490060842</c:v>
                </c:pt>
                <c:pt idx="6113">
                  <c:v>22128.363684595875</c:v>
                </c:pt>
                <c:pt idx="6114">
                  <c:v>32350.952611524775</c:v>
                </c:pt>
                <c:pt idx="6115">
                  <c:v>14361.908579681818</c:v>
                </c:pt>
                <c:pt idx="6116">
                  <c:v>19559.50794286314</c:v>
                </c:pt>
                <c:pt idx="6117">
                  <c:v>15982.564120050603</c:v>
                </c:pt>
                <c:pt idx="6118">
                  <c:v>12073.551145339043</c:v>
                </c:pt>
                <c:pt idx="6119">
                  <c:v>17106.546736492</c:v>
                </c:pt>
                <c:pt idx="6120">
                  <c:v>16477.594762663921</c:v>
                </c:pt>
                <c:pt idx="6121">
                  <c:v>24319.608361056144</c:v>
                </c:pt>
                <c:pt idx="6122">
                  <c:v>19416.151049889999</c:v>
                </c:pt>
                <c:pt idx="6123">
                  <c:v>31754.219935532892</c:v>
                </c:pt>
                <c:pt idx="6124">
                  <c:v>20962.490571808652</c:v>
                </c:pt>
                <c:pt idx="6125">
                  <c:v>28812.272415822899</c:v>
                </c:pt>
                <c:pt idx="6126">
                  <c:v>23333.44878547348</c:v>
                </c:pt>
                <c:pt idx="6127">
                  <c:v>20133.398265841395</c:v>
                </c:pt>
                <c:pt idx="6128">
                  <c:v>26771.870952326579</c:v>
                </c:pt>
                <c:pt idx="6129">
                  <c:v>24582.439799270138</c:v>
                </c:pt>
                <c:pt idx="6130">
                  <c:v>25037.040628260751</c:v>
                </c:pt>
                <c:pt idx="6131">
                  <c:v>24150.580613686609</c:v>
                </c:pt>
                <c:pt idx="6132">
                  <c:v>12381.730577685441</c:v>
                </c:pt>
                <c:pt idx="6133">
                  <c:v>15836.718104856127</c:v>
                </c:pt>
                <c:pt idx="6134">
                  <c:v>16454.729457222395</c:v>
                </c:pt>
                <c:pt idx="6135">
                  <c:v>12929.617198623057</c:v>
                </c:pt>
                <c:pt idx="6136">
                  <c:v>20665.060280150567</c:v>
                </c:pt>
                <c:pt idx="6137">
                  <c:v>28161.985221855077</c:v>
                </c:pt>
                <c:pt idx="6138">
                  <c:v>14727.165516382951</c:v>
                </c:pt>
                <c:pt idx="6139">
                  <c:v>21031.724561324594</c:v>
                </c:pt>
                <c:pt idx="6140">
                  <c:v>24032.670376391827</c:v>
                </c:pt>
                <c:pt idx="6141">
                  <c:v>26722.608746032834</c:v>
                </c:pt>
                <c:pt idx="6142">
                  <c:v>13421.919466087733</c:v>
                </c:pt>
                <c:pt idx="6143">
                  <c:v>30203.657321749546</c:v>
                </c:pt>
                <c:pt idx="6144">
                  <c:v>24707.280512599275</c:v>
                </c:pt>
                <c:pt idx="6145">
                  <c:v>12721.195310856187</c:v>
                </c:pt>
                <c:pt idx="6146">
                  <c:v>19758.185435054707</c:v>
                </c:pt>
                <c:pt idx="6147">
                  <c:v>19085.03339512572</c:v>
                </c:pt>
                <c:pt idx="6148">
                  <c:v>15174.632814077984</c:v>
                </c:pt>
                <c:pt idx="6149">
                  <c:v>18650.126128896427</c:v>
                </c:pt>
                <c:pt idx="6150">
                  <c:v>14816.767849259933</c:v>
                </c:pt>
                <c:pt idx="6151">
                  <c:v>33523.49425747354</c:v>
                </c:pt>
                <c:pt idx="6152">
                  <c:v>39295.995394038313</c:v>
                </c:pt>
                <c:pt idx="6153">
                  <c:v>13279.48797098477</c:v>
                </c:pt>
                <c:pt idx="6154">
                  <c:v>12901.514676563724</c:v>
                </c:pt>
                <c:pt idx="6155">
                  <c:v>16985.27349077593</c:v>
                </c:pt>
                <c:pt idx="6156">
                  <c:v>10200.956574304424</c:v>
                </c:pt>
                <c:pt idx="6157">
                  <c:v>34746.154052415615</c:v>
                </c:pt>
                <c:pt idx="6158">
                  <c:v>15820.654635824571</c:v>
                </c:pt>
                <c:pt idx="6159">
                  <c:v>17243.486637757273</c:v>
                </c:pt>
                <c:pt idx="6160">
                  <c:v>23885.526200785305</c:v>
                </c:pt>
                <c:pt idx="6161">
                  <c:v>18928.515984453701</c:v>
                </c:pt>
                <c:pt idx="6162">
                  <c:v>15159.389146586536</c:v>
                </c:pt>
                <c:pt idx="6163">
                  <c:v>15602.420422017836</c:v>
                </c:pt>
                <c:pt idx="6164">
                  <c:v>15476.275856603083</c:v>
                </c:pt>
                <c:pt idx="6165">
                  <c:v>11516.704304597253</c:v>
                </c:pt>
                <c:pt idx="6166">
                  <c:v>21349.586279393308</c:v>
                </c:pt>
                <c:pt idx="6167">
                  <c:v>14137.319867747579</c:v>
                </c:pt>
                <c:pt idx="6168">
                  <c:v>16514.985418855929</c:v>
                </c:pt>
                <c:pt idx="6169">
                  <c:v>28563.580958782812</c:v>
                </c:pt>
                <c:pt idx="6170">
                  <c:v>23361.823562303383</c:v>
                </c:pt>
                <c:pt idx="6171">
                  <c:v>23328.156184925756</c:v>
                </c:pt>
                <c:pt idx="6172">
                  <c:v>15754.780618762798</c:v>
                </c:pt>
                <c:pt idx="6173">
                  <c:v>13075.811088183902</c:v>
                </c:pt>
                <c:pt idx="6174">
                  <c:v>31098.471490185821</c:v>
                </c:pt>
                <c:pt idx="6175">
                  <c:v>15305.871508694832</c:v>
                </c:pt>
                <c:pt idx="6176">
                  <c:v>12087.327987841962</c:v>
                </c:pt>
                <c:pt idx="6177">
                  <c:v>13989.33556074955</c:v>
                </c:pt>
                <c:pt idx="6178">
                  <c:v>12411.296546131345</c:v>
                </c:pt>
                <c:pt idx="6179">
                  <c:v>27672.935840008493</c:v>
                </c:pt>
                <c:pt idx="6180">
                  <c:v>21977.553058598267</c:v>
                </c:pt>
                <c:pt idx="6181">
                  <c:v>14440.402067225436</c:v>
                </c:pt>
                <c:pt idx="6182">
                  <c:v>18184.862185949401</c:v>
                </c:pt>
                <c:pt idx="6183">
                  <c:v>32681.078679935792</c:v>
                </c:pt>
                <c:pt idx="6184">
                  <c:v>12505.118448419989</c:v>
                </c:pt>
                <c:pt idx="6185">
                  <c:v>10969.369882963625</c:v>
                </c:pt>
                <c:pt idx="6186">
                  <c:v>13867.352245570981</c:v>
                </c:pt>
                <c:pt idx="6187">
                  <c:v>23204.888859662609</c:v>
                </c:pt>
                <c:pt idx="6188">
                  <c:v>16031.755959702523</c:v>
                </c:pt>
                <c:pt idx="6189">
                  <c:v>25719.084380034401</c:v>
                </c:pt>
                <c:pt idx="6190">
                  <c:v>27483.481356759825</c:v>
                </c:pt>
                <c:pt idx="6191">
                  <c:v>17410.735219660764</c:v>
                </c:pt>
                <c:pt idx="6192">
                  <c:v>19602.101333970459</c:v>
                </c:pt>
                <c:pt idx="6193">
                  <c:v>13603.330635489529</c:v>
                </c:pt>
                <c:pt idx="6194">
                  <c:v>20910.985240184258</c:v>
                </c:pt>
                <c:pt idx="6195">
                  <c:v>21441.850626099342</c:v>
                </c:pt>
                <c:pt idx="6196">
                  <c:v>14636.38490308522</c:v>
                </c:pt>
                <c:pt idx="6197">
                  <c:v>15394.418273403719</c:v>
                </c:pt>
                <c:pt idx="6198">
                  <c:v>17197.618324980438</c:v>
                </c:pt>
                <c:pt idx="6199">
                  <c:v>28721.908731008811</c:v>
                </c:pt>
                <c:pt idx="6200">
                  <c:v>14226.411120569119</c:v>
                </c:pt>
                <c:pt idx="6201">
                  <c:v>16527.671095018726</c:v>
                </c:pt>
                <c:pt idx="6202">
                  <c:v>41641.773641980057</c:v>
                </c:pt>
                <c:pt idx="6203">
                  <c:v>17006.5892191116</c:v>
                </c:pt>
                <c:pt idx="6204">
                  <c:v>21358.175373224873</c:v>
                </c:pt>
                <c:pt idx="6205">
                  <c:v>15429.31408441295</c:v>
                </c:pt>
                <c:pt idx="6206">
                  <c:v>22713.571453901739</c:v>
                </c:pt>
                <c:pt idx="6207">
                  <c:v>18248.268484797813</c:v>
                </c:pt>
                <c:pt idx="6208">
                  <c:v>19116.906195361094</c:v>
                </c:pt>
                <c:pt idx="6209">
                  <c:v>16826.112572114642</c:v>
                </c:pt>
                <c:pt idx="6210">
                  <c:v>21792.337013947486</c:v>
                </c:pt>
                <c:pt idx="6211">
                  <c:v>17926.536942018643</c:v>
                </c:pt>
                <c:pt idx="6212">
                  <c:v>45934.733774369393</c:v>
                </c:pt>
                <c:pt idx="6213">
                  <c:v>14040.12661569173</c:v>
                </c:pt>
                <c:pt idx="6214">
                  <c:v>28384.197062749841</c:v>
                </c:pt>
                <c:pt idx="6215">
                  <c:v>21987.134992370018</c:v>
                </c:pt>
                <c:pt idx="6216">
                  <c:v>26985.133974181823</c:v>
                </c:pt>
                <c:pt idx="6217">
                  <c:v>26186.229744542059</c:v>
                </c:pt>
                <c:pt idx="6218">
                  <c:v>12049.196968423787</c:v>
                </c:pt>
                <c:pt idx="6219">
                  <c:v>30150.944191925722</c:v>
                </c:pt>
                <c:pt idx="6220">
                  <c:v>22390.933666379689</c:v>
                </c:pt>
                <c:pt idx="6221">
                  <c:v>21635.201031705757</c:v>
                </c:pt>
                <c:pt idx="6222">
                  <c:v>32877.572545975912</c:v>
                </c:pt>
                <c:pt idx="6223">
                  <c:v>11350.823507908432</c:v>
                </c:pt>
                <c:pt idx="6224">
                  <c:v>26009.014281564163</c:v>
                </c:pt>
                <c:pt idx="6225">
                  <c:v>27814.922255500158</c:v>
                </c:pt>
                <c:pt idx="6226">
                  <c:v>45400.723187380303</c:v>
                </c:pt>
                <c:pt idx="6227">
                  <c:v>18787.33064315344</c:v>
                </c:pt>
                <c:pt idx="6228">
                  <c:v>25121.396372197312</c:v>
                </c:pt>
                <c:pt idx="6229">
                  <c:v>19523.145510044487</c:v>
                </c:pt>
                <c:pt idx="6230">
                  <c:v>45678.654071691548</c:v>
                </c:pt>
                <c:pt idx="6231">
                  <c:v>13329.095556862865</c:v>
                </c:pt>
                <c:pt idx="6232">
                  <c:v>24624.59380641015</c:v>
                </c:pt>
                <c:pt idx="6233">
                  <c:v>31641.264556679234</c:v>
                </c:pt>
                <c:pt idx="6234">
                  <c:v>20858.858419488159</c:v>
                </c:pt>
                <c:pt idx="6235">
                  <c:v>17122.365695213331</c:v>
                </c:pt>
                <c:pt idx="6236">
                  <c:v>14422.893106187003</c:v>
                </c:pt>
                <c:pt idx="6237">
                  <c:v>10034.260902462534</c:v>
                </c:pt>
                <c:pt idx="6238">
                  <c:v>13159.657487801776</c:v>
                </c:pt>
                <c:pt idx="6239">
                  <c:v>40277.258145560809</c:v>
                </c:pt>
                <c:pt idx="6240">
                  <c:v>25849.519359667163</c:v>
                </c:pt>
                <c:pt idx="6241">
                  <c:v>13354.328051156546</c:v>
                </c:pt>
                <c:pt idx="6242">
                  <c:v>26354.204893942318</c:v>
                </c:pt>
                <c:pt idx="6243">
                  <c:v>18147.126937696507</c:v>
                </c:pt>
                <c:pt idx="6244">
                  <c:v>18875.236698407065</c:v>
                </c:pt>
                <c:pt idx="6245">
                  <c:v>15046.117715349506</c:v>
                </c:pt>
                <c:pt idx="6246">
                  <c:v>20596.45120662035</c:v>
                </c:pt>
                <c:pt idx="6247">
                  <c:v>23499.018526223699</c:v>
                </c:pt>
                <c:pt idx="6248">
                  <c:v>16341.224908804757</c:v>
                </c:pt>
                <c:pt idx="6249">
                  <c:v>24397.359493017317</c:v>
                </c:pt>
                <c:pt idx="6250">
                  <c:v>18732.886748654328</c:v>
                </c:pt>
                <c:pt idx="6251">
                  <c:v>25524.923463513434</c:v>
                </c:pt>
                <c:pt idx="6252">
                  <c:v>12384.21727197269</c:v>
                </c:pt>
                <c:pt idx="6253">
                  <c:v>15569.280524576359</c:v>
                </c:pt>
                <c:pt idx="6254">
                  <c:v>18584.041185022856</c:v>
                </c:pt>
                <c:pt idx="6255">
                  <c:v>11685.927151184826</c:v>
                </c:pt>
                <c:pt idx="6256">
                  <c:v>15699.955308667644</c:v>
                </c:pt>
                <c:pt idx="6257">
                  <c:v>19458.462144075853</c:v>
                </c:pt>
                <c:pt idx="6258">
                  <c:v>14038.608666936529</c:v>
                </c:pt>
                <c:pt idx="6259">
                  <c:v>35235.964783699361</c:v>
                </c:pt>
                <c:pt idx="6260">
                  <c:v>19575.245889518912</c:v>
                </c:pt>
                <c:pt idx="6261">
                  <c:v>13773.391201152588</c:v>
                </c:pt>
                <c:pt idx="6262">
                  <c:v>13648.711387079813</c:v>
                </c:pt>
                <c:pt idx="6263">
                  <c:v>15199.500318483702</c:v>
                </c:pt>
                <c:pt idx="6264">
                  <c:v>13565.336865762483</c:v>
                </c:pt>
                <c:pt idx="6265">
                  <c:v>13689.471801075386</c:v>
                </c:pt>
                <c:pt idx="6266">
                  <c:v>15645.581978879214</c:v>
                </c:pt>
                <c:pt idx="6267">
                  <c:v>22373.477674673006</c:v>
                </c:pt>
                <c:pt idx="6268">
                  <c:v>14105.404482640062</c:v>
                </c:pt>
                <c:pt idx="6269">
                  <c:v>12757.688424827909</c:v>
                </c:pt>
                <c:pt idx="6270">
                  <c:v>11608.194086266618</c:v>
                </c:pt>
                <c:pt idx="6271">
                  <c:v>20358.233010437267</c:v>
                </c:pt>
                <c:pt idx="6272">
                  <c:v>22852.288724871873</c:v>
                </c:pt>
                <c:pt idx="6273">
                  <c:v>30458.142081275444</c:v>
                </c:pt>
                <c:pt idx="6274">
                  <c:v>12087.605575520545</c:v>
                </c:pt>
                <c:pt idx="6275">
                  <c:v>14778.520267644502</c:v>
                </c:pt>
                <c:pt idx="6276">
                  <c:v>17638.726796680592</c:v>
                </c:pt>
                <c:pt idx="6277">
                  <c:v>15369.033493453635</c:v>
                </c:pt>
                <c:pt idx="6278">
                  <c:v>17186.429490439015</c:v>
                </c:pt>
                <c:pt idx="6279">
                  <c:v>23283.140677721505</c:v>
                </c:pt>
                <c:pt idx="6280">
                  <c:v>16036.099311108685</c:v>
                </c:pt>
                <c:pt idx="6281">
                  <c:v>17514.817131939279</c:v>
                </c:pt>
                <c:pt idx="6282">
                  <c:v>19211.652955636921</c:v>
                </c:pt>
                <c:pt idx="6283">
                  <c:v>24728.945044266311</c:v>
                </c:pt>
                <c:pt idx="6284">
                  <c:v>14459.679698823367</c:v>
                </c:pt>
                <c:pt idx="6285">
                  <c:v>10652.02223725337</c:v>
                </c:pt>
                <c:pt idx="6286">
                  <c:v>24370.702486445593</c:v>
                </c:pt>
                <c:pt idx="6287">
                  <c:v>30034.82285683175</c:v>
                </c:pt>
                <c:pt idx="6288">
                  <c:v>26416.063107558621</c:v>
                </c:pt>
                <c:pt idx="6289">
                  <c:v>15677.712869766123</c:v>
                </c:pt>
                <c:pt idx="6290">
                  <c:v>26385.96429341524</c:v>
                </c:pt>
                <c:pt idx="6291">
                  <c:v>12836.918876859552</c:v>
                </c:pt>
                <c:pt idx="6292">
                  <c:v>11561.178041878664</c:v>
                </c:pt>
                <c:pt idx="6293">
                  <c:v>24800.893315112255</c:v>
                </c:pt>
                <c:pt idx="6294">
                  <c:v>24023.178527740525</c:v>
                </c:pt>
                <c:pt idx="6295">
                  <c:v>11792.551907848843</c:v>
                </c:pt>
                <c:pt idx="6296">
                  <c:v>13776.959565059991</c:v>
                </c:pt>
                <c:pt idx="6297">
                  <c:v>53073.964680069133</c:v>
                </c:pt>
                <c:pt idx="6298">
                  <c:v>32905.570298247345</c:v>
                </c:pt>
                <c:pt idx="6299">
                  <c:v>22497.709074905262</c:v>
                </c:pt>
                <c:pt idx="6300">
                  <c:v>18811.732505059354</c:v>
                </c:pt>
                <c:pt idx="6301">
                  <c:v>46443.952895458948</c:v>
                </c:pt>
                <c:pt idx="6302">
                  <c:v>32486.841708759654</c:v>
                </c:pt>
                <c:pt idx="6303">
                  <c:v>18596.676509475132</c:v>
                </c:pt>
                <c:pt idx="6304">
                  <c:v>24750.901485487222</c:v>
                </c:pt>
                <c:pt idx="6305">
                  <c:v>30623.683838398691</c:v>
                </c:pt>
                <c:pt idx="6306">
                  <c:v>13162.879478885379</c:v>
                </c:pt>
                <c:pt idx="6307">
                  <c:v>14377.675773766954</c:v>
                </c:pt>
                <c:pt idx="6308">
                  <c:v>15875.750710062752</c:v>
                </c:pt>
                <c:pt idx="6309">
                  <c:v>30208.865044453687</c:v>
                </c:pt>
                <c:pt idx="6310">
                  <c:v>13985.502745750902</c:v>
                </c:pt>
                <c:pt idx="6311">
                  <c:v>21556.527386055586</c:v>
                </c:pt>
                <c:pt idx="6312">
                  <c:v>37955.716223379983</c:v>
                </c:pt>
                <c:pt idx="6313">
                  <c:v>16456.020485434001</c:v>
                </c:pt>
                <c:pt idx="6314">
                  <c:v>21754.628732537018</c:v>
                </c:pt>
                <c:pt idx="6315">
                  <c:v>12422.480131404323</c:v>
                </c:pt>
                <c:pt idx="6316">
                  <c:v>21679.035937573579</c:v>
                </c:pt>
                <c:pt idx="6317">
                  <c:v>41897.577493402285</c:v>
                </c:pt>
                <c:pt idx="6318">
                  <c:v>24253.138279004586</c:v>
                </c:pt>
                <c:pt idx="6319">
                  <c:v>36018.048067578144</c:v>
                </c:pt>
                <c:pt idx="6320">
                  <c:v>19646.404330327627</c:v>
                </c:pt>
                <c:pt idx="6321">
                  <c:v>14011.074234848787</c:v>
                </c:pt>
                <c:pt idx="6322">
                  <c:v>21571.672618097618</c:v>
                </c:pt>
                <c:pt idx="6323">
                  <c:v>19886.239267244378</c:v>
                </c:pt>
                <c:pt idx="6324">
                  <c:v>42476.525136768963</c:v>
                </c:pt>
                <c:pt idx="6325">
                  <c:v>22484.78162956272</c:v>
                </c:pt>
                <c:pt idx="6326">
                  <c:v>13318.735134116401</c:v>
                </c:pt>
                <c:pt idx="6327">
                  <c:v>22113.509025097959</c:v>
                </c:pt>
                <c:pt idx="6328">
                  <c:v>25072.459591521525</c:v>
                </c:pt>
                <c:pt idx="6329">
                  <c:v>11810.301163092847</c:v>
                </c:pt>
                <c:pt idx="6330">
                  <c:v>24241.33042698128</c:v>
                </c:pt>
                <c:pt idx="6331">
                  <c:v>13305.296311563308</c:v>
                </c:pt>
                <c:pt idx="6332">
                  <c:v>16034.955575459506</c:v>
                </c:pt>
                <c:pt idx="6333">
                  <c:v>13696.71754775049</c:v>
                </c:pt>
                <c:pt idx="6334">
                  <c:v>38795.893657538167</c:v>
                </c:pt>
                <c:pt idx="6335">
                  <c:v>36964.331286155291</c:v>
                </c:pt>
                <c:pt idx="6336">
                  <c:v>16821.583854286855</c:v>
                </c:pt>
                <c:pt idx="6337">
                  <c:v>16008.508272490506</c:v>
                </c:pt>
                <c:pt idx="6338">
                  <c:v>16804.248539846103</c:v>
                </c:pt>
                <c:pt idx="6339">
                  <c:v>29302.387293014945</c:v>
                </c:pt>
                <c:pt idx="6340">
                  <c:v>22130.568588862701</c:v>
                </c:pt>
                <c:pt idx="6341">
                  <c:v>19107.330299746493</c:v>
                </c:pt>
                <c:pt idx="6342">
                  <c:v>14123.528193376602</c:v>
                </c:pt>
                <c:pt idx="6343">
                  <c:v>16221.321358892877</c:v>
                </c:pt>
                <c:pt idx="6344">
                  <c:v>14807.393882625898</c:v>
                </c:pt>
                <c:pt idx="6345">
                  <c:v>14544.75470660519</c:v>
                </c:pt>
                <c:pt idx="6346">
                  <c:v>16133.294586081982</c:v>
                </c:pt>
                <c:pt idx="6347">
                  <c:v>12325.406134902451</c:v>
                </c:pt>
                <c:pt idx="6348">
                  <c:v>28423.095078117378</c:v>
                </c:pt>
                <c:pt idx="6349">
                  <c:v>44399.397652259824</c:v>
                </c:pt>
                <c:pt idx="6350">
                  <c:v>19249.297709449984</c:v>
                </c:pt>
                <c:pt idx="6351">
                  <c:v>13713.417576270029</c:v>
                </c:pt>
                <c:pt idx="6352">
                  <c:v>13280.644838891843</c:v>
                </c:pt>
                <c:pt idx="6353">
                  <c:v>23012.813352140052</c:v>
                </c:pt>
                <c:pt idx="6354">
                  <c:v>25186.77511207631</c:v>
                </c:pt>
                <c:pt idx="6355">
                  <c:v>16484.39970919002</c:v>
                </c:pt>
                <c:pt idx="6356">
                  <c:v>27559.801766492848</c:v>
                </c:pt>
                <c:pt idx="6357">
                  <c:v>16010.923934771772</c:v>
                </c:pt>
                <c:pt idx="6358">
                  <c:v>11713.815072073532</c:v>
                </c:pt>
                <c:pt idx="6359">
                  <c:v>23179.455934769416</c:v>
                </c:pt>
                <c:pt idx="6360">
                  <c:v>33211.942335677879</c:v>
                </c:pt>
                <c:pt idx="6361">
                  <c:v>9523.2180736221962</c:v>
                </c:pt>
                <c:pt idx="6362">
                  <c:v>13778.48123352212</c:v>
                </c:pt>
                <c:pt idx="6363">
                  <c:v>17833.680772586817</c:v>
                </c:pt>
                <c:pt idx="6364">
                  <c:v>13485.061595508298</c:v>
                </c:pt>
                <c:pt idx="6365">
                  <c:v>14536.590917267382</c:v>
                </c:pt>
                <c:pt idx="6366">
                  <c:v>25150.786898634775</c:v>
                </c:pt>
                <c:pt idx="6367">
                  <c:v>16296.252175594551</c:v>
                </c:pt>
                <c:pt idx="6368">
                  <c:v>23054.828015839543</c:v>
                </c:pt>
                <c:pt idx="6369">
                  <c:v>14499.976763263219</c:v>
                </c:pt>
                <c:pt idx="6370">
                  <c:v>12446.940420368059</c:v>
                </c:pt>
                <c:pt idx="6371">
                  <c:v>43564.453512859807</c:v>
                </c:pt>
                <c:pt idx="6372">
                  <c:v>17105.74794158533</c:v>
                </c:pt>
                <c:pt idx="6373">
                  <c:v>20519.092665489934</c:v>
                </c:pt>
                <c:pt idx="6374">
                  <c:v>12430.83483388704</c:v>
                </c:pt>
                <c:pt idx="6375">
                  <c:v>15281.681040038939</c:v>
                </c:pt>
                <c:pt idx="6376">
                  <c:v>14412.640610576234</c:v>
                </c:pt>
                <c:pt idx="6377">
                  <c:v>13812.702998565546</c:v>
                </c:pt>
                <c:pt idx="6378">
                  <c:v>35775.472196753995</c:v>
                </c:pt>
                <c:pt idx="6379">
                  <c:v>26412.398027306343</c:v>
                </c:pt>
                <c:pt idx="6380">
                  <c:v>19776.841514379394</c:v>
                </c:pt>
                <c:pt idx="6381">
                  <c:v>41745.417214849302</c:v>
                </c:pt>
                <c:pt idx="6382">
                  <c:v>18620.985878508309</c:v>
                </c:pt>
                <c:pt idx="6383">
                  <c:v>18302.453278956153</c:v>
                </c:pt>
                <c:pt idx="6384">
                  <c:v>42017.096647090184</c:v>
                </c:pt>
                <c:pt idx="6385">
                  <c:v>11159.599415621569</c:v>
                </c:pt>
                <c:pt idx="6386">
                  <c:v>15335.240587657154</c:v>
                </c:pt>
                <c:pt idx="6387">
                  <c:v>17834.153268724236</c:v>
                </c:pt>
                <c:pt idx="6388">
                  <c:v>22531.359019327116</c:v>
                </c:pt>
                <c:pt idx="6389">
                  <c:v>17261.011078884665</c:v>
                </c:pt>
                <c:pt idx="6390">
                  <c:v>18238.111649953575</c:v>
                </c:pt>
                <c:pt idx="6391">
                  <c:v>16383.917953492995</c:v>
                </c:pt>
                <c:pt idx="6392">
                  <c:v>17708.970593724465</c:v>
                </c:pt>
                <c:pt idx="6393">
                  <c:v>33375.515903912623</c:v>
                </c:pt>
                <c:pt idx="6394">
                  <c:v>28563.293808240254</c:v>
                </c:pt>
                <c:pt idx="6395">
                  <c:v>23971.282986286235</c:v>
                </c:pt>
                <c:pt idx="6396">
                  <c:v>14395.37743288341</c:v>
                </c:pt>
                <c:pt idx="6397">
                  <c:v>23307.362036957416</c:v>
                </c:pt>
                <c:pt idx="6398">
                  <c:v>23350.287333488552</c:v>
                </c:pt>
                <c:pt idx="6399">
                  <c:v>14104.155782898531</c:v>
                </c:pt>
                <c:pt idx="6400">
                  <c:v>18764.897429815454</c:v>
                </c:pt>
                <c:pt idx="6401">
                  <c:v>14904.0748330551</c:v>
                </c:pt>
                <c:pt idx="6402">
                  <c:v>17877.952515544155</c:v>
                </c:pt>
                <c:pt idx="6403">
                  <c:v>27545.631986693126</c:v>
                </c:pt>
                <c:pt idx="6404">
                  <c:v>12627.690759112389</c:v>
                </c:pt>
                <c:pt idx="6405">
                  <c:v>23162.775745572617</c:v>
                </c:pt>
                <c:pt idx="6406">
                  <c:v>19850.603503702598</c:v>
                </c:pt>
                <c:pt idx="6407">
                  <c:v>25955.144702605601</c:v>
                </c:pt>
                <c:pt idx="6408">
                  <c:v>26374.782133729317</c:v>
                </c:pt>
                <c:pt idx="6409">
                  <c:v>19326.229236293872</c:v>
                </c:pt>
                <c:pt idx="6410">
                  <c:v>35669.983535637475</c:v>
                </c:pt>
                <c:pt idx="6411">
                  <c:v>19235.345531178948</c:v>
                </c:pt>
                <c:pt idx="6412">
                  <c:v>11103.888330949305</c:v>
                </c:pt>
                <c:pt idx="6413">
                  <c:v>28402.346690179249</c:v>
                </c:pt>
                <c:pt idx="6414">
                  <c:v>45752.546723241117</c:v>
                </c:pt>
                <c:pt idx="6415">
                  <c:v>12456.854198763685</c:v>
                </c:pt>
                <c:pt idx="6416">
                  <c:v>31976.512815429825</c:v>
                </c:pt>
                <c:pt idx="6417">
                  <c:v>14046.88647413543</c:v>
                </c:pt>
                <c:pt idx="6418">
                  <c:v>14394.834291591773</c:v>
                </c:pt>
                <c:pt idx="6419">
                  <c:v>14772.269791814146</c:v>
                </c:pt>
                <c:pt idx="6420">
                  <c:v>11109.471111730239</c:v>
                </c:pt>
                <c:pt idx="6421">
                  <c:v>15110.981442825892</c:v>
                </c:pt>
                <c:pt idx="6422">
                  <c:v>11743.076151695126</c:v>
                </c:pt>
                <c:pt idx="6423">
                  <c:v>26640.201812232459</c:v>
                </c:pt>
                <c:pt idx="6424">
                  <c:v>10971.091979545023</c:v>
                </c:pt>
                <c:pt idx="6425">
                  <c:v>11095.889715917883</c:v>
                </c:pt>
                <c:pt idx="6426">
                  <c:v>28742.5399227995</c:v>
                </c:pt>
                <c:pt idx="6427">
                  <c:v>25529.727198270819</c:v>
                </c:pt>
                <c:pt idx="6428">
                  <c:v>39856.09295623548</c:v>
                </c:pt>
                <c:pt idx="6429">
                  <c:v>17917.145516546068</c:v>
                </c:pt>
                <c:pt idx="6430">
                  <c:v>35126.774045526792</c:v>
                </c:pt>
                <c:pt idx="6431">
                  <c:v>22551.33607457341</c:v>
                </c:pt>
                <c:pt idx="6432">
                  <c:v>22306.641695933911</c:v>
                </c:pt>
                <c:pt idx="6433">
                  <c:v>17268.692424591987</c:v>
                </c:pt>
                <c:pt idx="6434">
                  <c:v>25716.916256620865</c:v>
                </c:pt>
                <c:pt idx="6435">
                  <c:v>13048.20388400519</c:v>
                </c:pt>
                <c:pt idx="6436">
                  <c:v>15760.893588809131</c:v>
                </c:pt>
                <c:pt idx="6437">
                  <c:v>21668.358726097773</c:v>
                </c:pt>
                <c:pt idx="6438">
                  <c:v>9604.2078874343715</c:v>
                </c:pt>
                <c:pt idx="6439">
                  <c:v>17963.362553926403</c:v>
                </c:pt>
                <c:pt idx="6440">
                  <c:v>30182.986026555664</c:v>
                </c:pt>
                <c:pt idx="6441">
                  <c:v>27162.911739722964</c:v>
                </c:pt>
                <c:pt idx="6442">
                  <c:v>18013.026525021633</c:v>
                </c:pt>
                <c:pt idx="6443">
                  <c:v>21825.984145421113</c:v>
                </c:pt>
                <c:pt idx="6444">
                  <c:v>13546.92529175291</c:v>
                </c:pt>
                <c:pt idx="6445">
                  <c:v>15809.884311336315</c:v>
                </c:pt>
                <c:pt idx="6446">
                  <c:v>27179.391235208655</c:v>
                </c:pt>
                <c:pt idx="6447">
                  <c:v>15487.007672731865</c:v>
                </c:pt>
                <c:pt idx="6448">
                  <c:v>13760.814165032985</c:v>
                </c:pt>
                <c:pt idx="6449">
                  <c:v>26026.797168647427</c:v>
                </c:pt>
                <c:pt idx="6450">
                  <c:v>25250.16728872477</c:v>
                </c:pt>
                <c:pt idx="6451">
                  <c:v>31903.949107740624</c:v>
                </c:pt>
                <c:pt idx="6452">
                  <c:v>21231.359178030751</c:v>
                </c:pt>
                <c:pt idx="6453">
                  <c:v>18991.83772578471</c:v>
                </c:pt>
                <c:pt idx="6454">
                  <c:v>9948.278944882517</c:v>
                </c:pt>
                <c:pt idx="6455">
                  <c:v>27309.354141425647</c:v>
                </c:pt>
                <c:pt idx="6456">
                  <c:v>16504.15394602895</c:v>
                </c:pt>
                <c:pt idx="6457">
                  <c:v>14924.800917723074</c:v>
                </c:pt>
                <c:pt idx="6458">
                  <c:v>17001.798953218706</c:v>
                </c:pt>
                <c:pt idx="6459">
                  <c:v>18252.511331542959</c:v>
                </c:pt>
                <c:pt idx="6460">
                  <c:v>15073.207361257369</c:v>
                </c:pt>
                <c:pt idx="6461">
                  <c:v>11329.192810040588</c:v>
                </c:pt>
                <c:pt idx="6462">
                  <c:v>19826.681423555219</c:v>
                </c:pt>
                <c:pt idx="6463">
                  <c:v>16126.387771126836</c:v>
                </c:pt>
                <c:pt idx="6464">
                  <c:v>12076.249944453217</c:v>
                </c:pt>
                <c:pt idx="6465">
                  <c:v>14582.538750746127</c:v>
                </c:pt>
                <c:pt idx="6466">
                  <c:v>14329.05595876577</c:v>
                </c:pt>
                <c:pt idx="6467">
                  <c:v>20628.816931521553</c:v>
                </c:pt>
                <c:pt idx="6468">
                  <c:v>15808.453783153578</c:v>
                </c:pt>
                <c:pt idx="6469">
                  <c:v>13155.011185713041</c:v>
                </c:pt>
                <c:pt idx="6470">
                  <c:v>23161.128816799413</c:v>
                </c:pt>
                <c:pt idx="6471">
                  <c:v>17363.297013819913</c:v>
                </c:pt>
                <c:pt idx="6472">
                  <c:v>31586.526015066807</c:v>
                </c:pt>
                <c:pt idx="6473">
                  <c:v>14403.046420164099</c:v>
                </c:pt>
                <c:pt idx="6474">
                  <c:v>16540.698516690743</c:v>
                </c:pt>
                <c:pt idx="6475">
                  <c:v>13913.255465947039</c:v>
                </c:pt>
                <c:pt idx="6476">
                  <c:v>17661.489064884914</c:v>
                </c:pt>
                <c:pt idx="6477">
                  <c:v>13148.927031120105</c:v>
                </c:pt>
                <c:pt idx="6478">
                  <c:v>49567.904996191945</c:v>
                </c:pt>
                <c:pt idx="6479">
                  <c:v>17265.403705853245</c:v>
                </c:pt>
                <c:pt idx="6480">
                  <c:v>10928.746286657191</c:v>
                </c:pt>
                <c:pt idx="6481">
                  <c:v>21252.82092982532</c:v>
                </c:pt>
                <c:pt idx="6482">
                  <c:v>18714.113970517159</c:v>
                </c:pt>
                <c:pt idx="6483">
                  <c:v>13477.481264558761</c:v>
                </c:pt>
                <c:pt idx="6484">
                  <c:v>21407.322546431405</c:v>
                </c:pt>
                <c:pt idx="6485">
                  <c:v>21682.156100256565</c:v>
                </c:pt>
                <c:pt idx="6486">
                  <c:v>27793.606427277628</c:v>
                </c:pt>
                <c:pt idx="6487">
                  <c:v>17852.341779695638</c:v>
                </c:pt>
                <c:pt idx="6488">
                  <c:v>20929.892869453135</c:v>
                </c:pt>
                <c:pt idx="6489">
                  <c:v>14284.604222336722</c:v>
                </c:pt>
                <c:pt idx="6490">
                  <c:v>12931.793049586702</c:v>
                </c:pt>
                <c:pt idx="6491">
                  <c:v>12797.463847933584</c:v>
                </c:pt>
                <c:pt idx="6492">
                  <c:v>39048.414156691724</c:v>
                </c:pt>
                <c:pt idx="6493">
                  <c:v>12239.412773671473</c:v>
                </c:pt>
                <c:pt idx="6494">
                  <c:v>22072.734630147468</c:v>
                </c:pt>
                <c:pt idx="6495">
                  <c:v>22160.915629790481</c:v>
                </c:pt>
                <c:pt idx="6496">
                  <c:v>9319.5047334856135</c:v>
                </c:pt>
                <c:pt idx="6497">
                  <c:v>12020.95354563135</c:v>
                </c:pt>
                <c:pt idx="6498">
                  <c:v>16973.741696034787</c:v>
                </c:pt>
                <c:pt idx="6499">
                  <c:v>15605.582130330818</c:v>
                </c:pt>
                <c:pt idx="6500">
                  <c:v>27516.500383638126</c:v>
                </c:pt>
                <c:pt idx="6501">
                  <c:v>22331.263741364663</c:v>
                </c:pt>
                <c:pt idx="6502">
                  <c:v>55444.916537084122</c:v>
                </c:pt>
                <c:pt idx="6503">
                  <c:v>19408.271794258977</c:v>
                </c:pt>
                <c:pt idx="6504">
                  <c:v>19186.292262237261</c:v>
                </c:pt>
                <c:pt idx="6505">
                  <c:v>19597.33767483112</c:v>
                </c:pt>
                <c:pt idx="6506">
                  <c:v>12165.72678110384</c:v>
                </c:pt>
                <c:pt idx="6507">
                  <c:v>25821.03441899256</c:v>
                </c:pt>
                <c:pt idx="6508">
                  <c:v>12841.748062186363</c:v>
                </c:pt>
                <c:pt idx="6509">
                  <c:v>18007.409977054085</c:v>
                </c:pt>
                <c:pt idx="6510">
                  <c:v>24343.884082134362</c:v>
                </c:pt>
                <c:pt idx="6511">
                  <c:v>22579.852108207164</c:v>
                </c:pt>
                <c:pt idx="6512">
                  <c:v>15189.956876381204</c:v>
                </c:pt>
                <c:pt idx="6513">
                  <c:v>13660.953615539167</c:v>
                </c:pt>
                <c:pt idx="6514">
                  <c:v>14711.724854299528</c:v>
                </c:pt>
                <c:pt idx="6515">
                  <c:v>20442.562567390858</c:v>
                </c:pt>
                <c:pt idx="6516">
                  <c:v>28520.631440020752</c:v>
                </c:pt>
                <c:pt idx="6517">
                  <c:v>33539.905923504513</c:v>
                </c:pt>
                <c:pt idx="6518">
                  <c:v>23159.135489929904</c:v>
                </c:pt>
                <c:pt idx="6519">
                  <c:v>40615.703484349448</c:v>
                </c:pt>
                <c:pt idx="6520">
                  <c:v>24519.473618225962</c:v>
                </c:pt>
                <c:pt idx="6521">
                  <c:v>24042.613200665433</c:v>
                </c:pt>
                <c:pt idx="6522">
                  <c:v>18051.802574666264</c:v>
                </c:pt>
                <c:pt idx="6523">
                  <c:v>23499.668701076571</c:v>
                </c:pt>
                <c:pt idx="6524">
                  <c:v>9821.1908839951448</c:v>
                </c:pt>
                <c:pt idx="6525">
                  <c:v>12401.890032190937</c:v>
                </c:pt>
                <c:pt idx="6526">
                  <c:v>20264.677452522887</c:v>
                </c:pt>
                <c:pt idx="6527">
                  <c:v>14280.646038519433</c:v>
                </c:pt>
                <c:pt idx="6528">
                  <c:v>15280.285150350166</c:v>
                </c:pt>
                <c:pt idx="6529">
                  <c:v>12891.613230733563</c:v>
                </c:pt>
                <c:pt idx="6530">
                  <c:v>15629.757976970457</c:v>
                </c:pt>
                <c:pt idx="6531">
                  <c:v>20333.334018555015</c:v>
                </c:pt>
                <c:pt idx="6532">
                  <c:v>19118.215001582877</c:v>
                </c:pt>
                <c:pt idx="6533">
                  <c:v>50233.254656196812</c:v>
                </c:pt>
                <c:pt idx="6534">
                  <c:v>24732.999607012935</c:v>
                </c:pt>
                <c:pt idx="6535">
                  <c:v>22173.291381335435</c:v>
                </c:pt>
                <c:pt idx="6536">
                  <c:v>14803.55526683698</c:v>
                </c:pt>
                <c:pt idx="6537">
                  <c:v>30257.725322232815</c:v>
                </c:pt>
                <c:pt idx="6538">
                  <c:v>25553.568199618185</c:v>
                </c:pt>
                <c:pt idx="6539">
                  <c:v>11996.516708821964</c:v>
                </c:pt>
                <c:pt idx="6540">
                  <c:v>12349.724312316503</c:v>
                </c:pt>
                <c:pt idx="6541">
                  <c:v>37474.652186630497</c:v>
                </c:pt>
                <c:pt idx="6542">
                  <c:v>27898.024606890787</c:v>
                </c:pt>
                <c:pt idx="6543">
                  <c:v>17766.971410178656</c:v>
                </c:pt>
                <c:pt idx="6544">
                  <c:v>15986.853140386313</c:v>
                </c:pt>
                <c:pt idx="6545">
                  <c:v>12805.354555891945</c:v>
                </c:pt>
                <c:pt idx="6546">
                  <c:v>15317.512632204527</c:v>
                </c:pt>
                <c:pt idx="6547">
                  <c:v>18507.563969430295</c:v>
                </c:pt>
                <c:pt idx="6548">
                  <c:v>11253.850641208621</c:v>
                </c:pt>
                <c:pt idx="6549">
                  <c:v>13941.333218358339</c:v>
                </c:pt>
                <c:pt idx="6550">
                  <c:v>21625.84203519622</c:v>
                </c:pt>
                <c:pt idx="6551">
                  <c:v>19187.830801586439</c:v>
                </c:pt>
                <c:pt idx="6552">
                  <c:v>16306.273489795587</c:v>
                </c:pt>
                <c:pt idx="6553">
                  <c:v>13513.198238850084</c:v>
                </c:pt>
                <c:pt idx="6554">
                  <c:v>11682.681376614686</c:v>
                </c:pt>
                <c:pt idx="6555">
                  <c:v>38487.5920219092</c:v>
                </c:pt>
                <c:pt idx="6556">
                  <c:v>23985.653186166586</c:v>
                </c:pt>
                <c:pt idx="6557">
                  <c:v>13183.894519509704</c:v>
                </c:pt>
                <c:pt idx="6558">
                  <c:v>19609.611446449522</c:v>
                </c:pt>
                <c:pt idx="6559">
                  <c:v>22682.706977663489</c:v>
                </c:pt>
                <c:pt idx="6560">
                  <c:v>26191.013861788295</c:v>
                </c:pt>
                <c:pt idx="6561">
                  <c:v>17850.330240424017</c:v>
                </c:pt>
                <c:pt idx="6562">
                  <c:v>13658.81182213897</c:v>
                </c:pt>
                <c:pt idx="6563">
                  <c:v>10175.100045111862</c:v>
                </c:pt>
                <c:pt idx="6564">
                  <c:v>17572.260777623098</c:v>
                </c:pt>
                <c:pt idx="6565">
                  <c:v>12510.415611964236</c:v>
                </c:pt>
                <c:pt idx="6566">
                  <c:v>32616.002636438789</c:v>
                </c:pt>
                <c:pt idx="6567">
                  <c:v>14439.937023494129</c:v>
                </c:pt>
                <c:pt idx="6568">
                  <c:v>42350.534569336494</c:v>
                </c:pt>
                <c:pt idx="6569">
                  <c:v>29549.156463520329</c:v>
                </c:pt>
                <c:pt idx="6570">
                  <c:v>25927.148070946983</c:v>
                </c:pt>
                <c:pt idx="6571">
                  <c:v>17700.090784375738</c:v>
                </c:pt>
                <c:pt idx="6572">
                  <c:v>15149.054395151234</c:v>
                </c:pt>
                <c:pt idx="6573">
                  <c:v>23532.820437615046</c:v>
                </c:pt>
                <c:pt idx="6574">
                  <c:v>16823.132562322273</c:v>
                </c:pt>
                <c:pt idx="6575">
                  <c:v>15939.903117906095</c:v>
                </c:pt>
                <c:pt idx="6576">
                  <c:v>27580.478739094437</c:v>
                </c:pt>
                <c:pt idx="6577">
                  <c:v>9523.2421493015463</c:v>
                </c:pt>
                <c:pt idx="6578">
                  <c:v>25849.148480522977</c:v>
                </c:pt>
                <c:pt idx="6579">
                  <c:v>26612.06699546372</c:v>
                </c:pt>
                <c:pt idx="6580">
                  <c:v>23008.534733232776</c:v>
                </c:pt>
                <c:pt idx="6581">
                  <c:v>17506.540646332425</c:v>
                </c:pt>
                <c:pt idx="6582">
                  <c:v>16873.593675613392</c:v>
                </c:pt>
                <c:pt idx="6583">
                  <c:v>13605.424183621106</c:v>
                </c:pt>
                <c:pt idx="6584">
                  <c:v>30930.937536835398</c:v>
                </c:pt>
                <c:pt idx="6585">
                  <c:v>20022.174700100484</c:v>
                </c:pt>
                <c:pt idx="6586">
                  <c:v>15115.525905853134</c:v>
                </c:pt>
                <c:pt idx="6587">
                  <c:v>15460.866551280928</c:v>
                </c:pt>
                <c:pt idx="6588">
                  <c:v>12510.147580021212</c:v>
                </c:pt>
                <c:pt idx="6589">
                  <c:v>28996.862909999221</c:v>
                </c:pt>
                <c:pt idx="6590">
                  <c:v>21387.018926011682</c:v>
                </c:pt>
                <c:pt idx="6591">
                  <c:v>11609.529232515937</c:v>
                </c:pt>
                <c:pt idx="6592">
                  <c:v>40824.66677409035</c:v>
                </c:pt>
                <c:pt idx="6593">
                  <c:v>26200.932908062059</c:v>
                </c:pt>
                <c:pt idx="6594">
                  <c:v>22506.859568513137</c:v>
                </c:pt>
                <c:pt idx="6595">
                  <c:v>30788.87563215007</c:v>
                </c:pt>
                <c:pt idx="6596">
                  <c:v>20137.94694204818</c:v>
                </c:pt>
                <c:pt idx="6597">
                  <c:v>22612.345674535602</c:v>
                </c:pt>
                <c:pt idx="6598">
                  <c:v>21743.548649369739</c:v>
                </c:pt>
                <c:pt idx="6599">
                  <c:v>20800.061341413726</c:v>
                </c:pt>
                <c:pt idx="6600">
                  <c:v>33288.655119151714</c:v>
                </c:pt>
                <c:pt idx="6601">
                  <c:v>23833.456679941562</c:v>
                </c:pt>
                <c:pt idx="6602">
                  <c:v>32730.702084884255</c:v>
                </c:pt>
                <c:pt idx="6603">
                  <c:v>20076.147666594668</c:v>
                </c:pt>
                <c:pt idx="6604">
                  <c:v>23799.205051374905</c:v>
                </c:pt>
                <c:pt idx="6605">
                  <c:v>24635.809859166257</c:v>
                </c:pt>
                <c:pt idx="6606">
                  <c:v>28218.968694557359</c:v>
                </c:pt>
                <c:pt idx="6607">
                  <c:v>17420.618960572512</c:v>
                </c:pt>
                <c:pt idx="6608">
                  <c:v>20346.348620814282</c:v>
                </c:pt>
                <c:pt idx="6609">
                  <c:v>10946.433609066298</c:v>
                </c:pt>
                <c:pt idx="6610">
                  <c:v>25788.511124468296</c:v>
                </c:pt>
                <c:pt idx="6611">
                  <c:v>21925.282940936391</c:v>
                </c:pt>
                <c:pt idx="6612">
                  <c:v>9690.5131725003685</c:v>
                </c:pt>
                <c:pt idx="6613">
                  <c:v>17627.630397486235</c:v>
                </c:pt>
                <c:pt idx="6614">
                  <c:v>14995.785295080221</c:v>
                </c:pt>
                <c:pt idx="6615">
                  <c:v>13359.854581236719</c:v>
                </c:pt>
                <c:pt idx="6616">
                  <c:v>16219.086535392293</c:v>
                </c:pt>
                <c:pt idx="6617">
                  <c:v>25111.096861437029</c:v>
                </c:pt>
                <c:pt idx="6618">
                  <c:v>19376.811893045073</c:v>
                </c:pt>
                <c:pt idx="6619">
                  <c:v>13650.029753566563</c:v>
                </c:pt>
                <c:pt idx="6620">
                  <c:v>20713.86709844416</c:v>
                </c:pt>
                <c:pt idx="6621">
                  <c:v>48275.982175421246</c:v>
                </c:pt>
                <c:pt idx="6622">
                  <c:v>13354.659484906135</c:v>
                </c:pt>
                <c:pt idx="6623">
                  <c:v>14995.596434676898</c:v>
                </c:pt>
                <c:pt idx="6624">
                  <c:v>17474.661068508587</c:v>
                </c:pt>
                <c:pt idx="6625">
                  <c:v>14826.874766169334</c:v>
                </c:pt>
                <c:pt idx="6626">
                  <c:v>10542.369159000804</c:v>
                </c:pt>
                <c:pt idx="6627">
                  <c:v>33738.695257435531</c:v>
                </c:pt>
                <c:pt idx="6628">
                  <c:v>35584.176457573769</c:v>
                </c:pt>
                <c:pt idx="6629">
                  <c:v>26267.204711796971</c:v>
                </c:pt>
                <c:pt idx="6630">
                  <c:v>17223.056333287102</c:v>
                </c:pt>
                <c:pt idx="6631">
                  <c:v>23356.823356048815</c:v>
                </c:pt>
                <c:pt idx="6632">
                  <c:v>22457.137593912834</c:v>
                </c:pt>
                <c:pt idx="6633">
                  <c:v>17512.227474501255</c:v>
                </c:pt>
                <c:pt idx="6634">
                  <c:v>18954.823273503491</c:v>
                </c:pt>
                <c:pt idx="6635">
                  <c:v>47795.445092155394</c:v>
                </c:pt>
                <c:pt idx="6636">
                  <c:v>27177.707624619055</c:v>
                </c:pt>
                <c:pt idx="6637">
                  <c:v>13608.447513632764</c:v>
                </c:pt>
                <c:pt idx="6638">
                  <c:v>26452.416887258154</c:v>
                </c:pt>
                <c:pt idx="6639">
                  <c:v>16179.811482838597</c:v>
                </c:pt>
                <c:pt idx="6640">
                  <c:v>16660.890277471408</c:v>
                </c:pt>
                <c:pt idx="6641">
                  <c:v>14384.333958777626</c:v>
                </c:pt>
                <c:pt idx="6642">
                  <c:v>20134.061378309671</c:v>
                </c:pt>
                <c:pt idx="6643">
                  <c:v>17510.835779973528</c:v>
                </c:pt>
                <c:pt idx="6644">
                  <c:v>14450.079329139378</c:v>
                </c:pt>
                <c:pt idx="6645">
                  <c:v>18190.08263828429</c:v>
                </c:pt>
                <c:pt idx="6646">
                  <c:v>15039.40650879727</c:v>
                </c:pt>
                <c:pt idx="6647">
                  <c:v>31427.943015133784</c:v>
                </c:pt>
                <c:pt idx="6648">
                  <c:v>19670.975777462485</c:v>
                </c:pt>
                <c:pt idx="6649">
                  <c:v>42769.872161343155</c:v>
                </c:pt>
                <c:pt idx="6650">
                  <c:v>10465.855096484613</c:v>
                </c:pt>
                <c:pt idx="6651">
                  <c:v>18938.702027344443</c:v>
                </c:pt>
                <c:pt idx="6652">
                  <c:v>24094.358290209195</c:v>
                </c:pt>
                <c:pt idx="6653">
                  <c:v>26076.656007219524</c:v>
                </c:pt>
                <c:pt idx="6654">
                  <c:v>23735.36598837647</c:v>
                </c:pt>
                <c:pt idx="6655">
                  <c:v>10543.350490652241</c:v>
                </c:pt>
                <c:pt idx="6656">
                  <c:v>28834.699775068413</c:v>
                </c:pt>
                <c:pt idx="6657">
                  <c:v>12452.701978697689</c:v>
                </c:pt>
                <c:pt idx="6658">
                  <c:v>16917.20296627875</c:v>
                </c:pt>
                <c:pt idx="6659">
                  <c:v>20873.396173585021</c:v>
                </c:pt>
                <c:pt idx="6660">
                  <c:v>17353.082695572735</c:v>
                </c:pt>
                <c:pt idx="6661">
                  <c:v>16875.069027904428</c:v>
                </c:pt>
                <c:pt idx="6662">
                  <c:v>22238.623611861804</c:v>
                </c:pt>
                <c:pt idx="6663">
                  <c:v>27823.990170743247</c:v>
                </c:pt>
                <c:pt idx="6664">
                  <c:v>22115.584220333851</c:v>
                </c:pt>
                <c:pt idx="6665">
                  <c:v>19976.712566455768</c:v>
                </c:pt>
                <c:pt idx="6666">
                  <c:v>9647.8091171943379</c:v>
                </c:pt>
                <c:pt idx="6667">
                  <c:v>18801.204140013633</c:v>
                </c:pt>
                <c:pt idx="6668">
                  <c:v>19181.662971067119</c:v>
                </c:pt>
                <c:pt idx="6669">
                  <c:v>39583.399572210728</c:v>
                </c:pt>
                <c:pt idx="6670">
                  <c:v>16868.044818177757</c:v>
                </c:pt>
                <c:pt idx="6671">
                  <c:v>16280.945515812376</c:v>
                </c:pt>
                <c:pt idx="6672">
                  <c:v>30108.661387765475</c:v>
                </c:pt>
                <c:pt idx="6673">
                  <c:v>10852.994242928942</c:v>
                </c:pt>
                <c:pt idx="6674">
                  <c:v>25332.495496184398</c:v>
                </c:pt>
                <c:pt idx="6675">
                  <c:v>11370.202068224218</c:v>
                </c:pt>
                <c:pt idx="6676">
                  <c:v>41080.417257254368</c:v>
                </c:pt>
                <c:pt idx="6677">
                  <c:v>26454.09389056842</c:v>
                </c:pt>
                <c:pt idx="6678">
                  <c:v>22961.948821952101</c:v>
                </c:pt>
                <c:pt idx="6679">
                  <c:v>28689.895616989754</c:v>
                </c:pt>
                <c:pt idx="6680">
                  <c:v>38487.060773949568</c:v>
                </c:pt>
                <c:pt idx="6681">
                  <c:v>18133.6270875185</c:v>
                </c:pt>
                <c:pt idx="6682">
                  <c:v>36949.817743490537</c:v>
                </c:pt>
                <c:pt idx="6683">
                  <c:v>24696.303344768756</c:v>
                </c:pt>
                <c:pt idx="6684">
                  <c:v>18719.775578877496</c:v>
                </c:pt>
                <c:pt idx="6685">
                  <c:v>16805.05224036341</c:v>
                </c:pt>
                <c:pt idx="6686">
                  <c:v>17459.134809686202</c:v>
                </c:pt>
                <c:pt idx="6687">
                  <c:v>14182.844242258456</c:v>
                </c:pt>
                <c:pt idx="6688">
                  <c:v>17423.76316508442</c:v>
                </c:pt>
                <c:pt idx="6689">
                  <c:v>14146.063275238981</c:v>
                </c:pt>
                <c:pt idx="6690">
                  <c:v>15917.190194605926</c:v>
                </c:pt>
                <c:pt idx="6691">
                  <c:v>13245.123783565599</c:v>
                </c:pt>
                <c:pt idx="6692">
                  <c:v>27837.415471392738</c:v>
                </c:pt>
                <c:pt idx="6693">
                  <c:v>29942.839984299691</c:v>
                </c:pt>
                <c:pt idx="6694">
                  <c:v>10149.271538585972</c:v>
                </c:pt>
                <c:pt idx="6695">
                  <c:v>40953.487159565157</c:v>
                </c:pt>
                <c:pt idx="6696">
                  <c:v>36061.200787224931</c:v>
                </c:pt>
                <c:pt idx="6697">
                  <c:v>18282.527914458442</c:v>
                </c:pt>
                <c:pt idx="6698">
                  <c:v>13924.603684684529</c:v>
                </c:pt>
                <c:pt idx="6699">
                  <c:v>15248.671824285617</c:v>
                </c:pt>
                <c:pt idx="6700">
                  <c:v>17495.975431050072</c:v>
                </c:pt>
                <c:pt idx="6701">
                  <c:v>11689.059347604787</c:v>
                </c:pt>
                <c:pt idx="6702">
                  <c:v>12792.440134826755</c:v>
                </c:pt>
                <c:pt idx="6703">
                  <c:v>12348.119408587891</c:v>
                </c:pt>
                <c:pt idx="6704">
                  <c:v>13403.108377042536</c:v>
                </c:pt>
                <c:pt idx="6705">
                  <c:v>11723.716651736167</c:v>
                </c:pt>
                <c:pt idx="6706">
                  <c:v>24316.943620118876</c:v>
                </c:pt>
                <c:pt idx="6707">
                  <c:v>15637.635570243863</c:v>
                </c:pt>
                <c:pt idx="6708">
                  <c:v>17926.959858122998</c:v>
                </c:pt>
                <c:pt idx="6709">
                  <c:v>37435.806216555407</c:v>
                </c:pt>
                <c:pt idx="6710">
                  <c:v>10392.52598373511</c:v>
                </c:pt>
                <c:pt idx="6711">
                  <c:v>17707.070474435124</c:v>
                </c:pt>
                <c:pt idx="6712">
                  <c:v>17816.508278532609</c:v>
                </c:pt>
                <c:pt idx="6713">
                  <c:v>13024.350905422405</c:v>
                </c:pt>
                <c:pt idx="6714">
                  <c:v>18165.114425377298</c:v>
                </c:pt>
                <c:pt idx="6715">
                  <c:v>31893.180736799426</c:v>
                </c:pt>
                <c:pt idx="6716">
                  <c:v>13194.203459639204</c:v>
                </c:pt>
                <c:pt idx="6717">
                  <c:v>30107.814223837206</c:v>
                </c:pt>
                <c:pt idx="6718">
                  <c:v>16683.576688555626</c:v>
                </c:pt>
                <c:pt idx="6719">
                  <c:v>12950.498055464735</c:v>
                </c:pt>
                <c:pt idx="6720">
                  <c:v>23996.626074746146</c:v>
                </c:pt>
                <c:pt idx="6721">
                  <c:v>21796.391917692392</c:v>
                </c:pt>
                <c:pt idx="6722">
                  <c:v>16161.841463775892</c:v>
                </c:pt>
                <c:pt idx="6723">
                  <c:v>16776.42721411875</c:v>
                </c:pt>
                <c:pt idx="6724">
                  <c:v>28151.188616911513</c:v>
                </c:pt>
                <c:pt idx="6725">
                  <c:v>13393.256410327122</c:v>
                </c:pt>
                <c:pt idx="6726">
                  <c:v>34936.557923495551</c:v>
                </c:pt>
                <c:pt idx="6727">
                  <c:v>26788.625963838058</c:v>
                </c:pt>
                <c:pt idx="6728">
                  <c:v>16639.792500439162</c:v>
                </c:pt>
                <c:pt idx="6729">
                  <c:v>21079.282465115346</c:v>
                </c:pt>
                <c:pt idx="6730">
                  <c:v>39868.447486249512</c:v>
                </c:pt>
                <c:pt idx="6731">
                  <c:v>24554.118587841829</c:v>
                </c:pt>
                <c:pt idx="6732">
                  <c:v>10970.311383751861</c:v>
                </c:pt>
                <c:pt idx="6733">
                  <c:v>16067.561643105862</c:v>
                </c:pt>
                <c:pt idx="6734">
                  <c:v>27105.636451350543</c:v>
                </c:pt>
                <c:pt idx="6735">
                  <c:v>17448.701113698728</c:v>
                </c:pt>
                <c:pt idx="6736">
                  <c:v>29432.984921275856</c:v>
                </c:pt>
                <c:pt idx="6737">
                  <c:v>18151.671203133144</c:v>
                </c:pt>
                <c:pt idx="6738">
                  <c:v>16788.417212191944</c:v>
                </c:pt>
                <c:pt idx="6739">
                  <c:v>11874.995237791636</c:v>
                </c:pt>
                <c:pt idx="6740">
                  <c:v>22208.112035735867</c:v>
                </c:pt>
                <c:pt idx="6741">
                  <c:v>15337.012079430773</c:v>
                </c:pt>
                <c:pt idx="6742">
                  <c:v>10511.117271252393</c:v>
                </c:pt>
                <c:pt idx="6743">
                  <c:v>10083.624180352655</c:v>
                </c:pt>
                <c:pt idx="6744">
                  <c:v>15440.035057903639</c:v>
                </c:pt>
                <c:pt idx="6745">
                  <c:v>18742.844106949524</c:v>
                </c:pt>
                <c:pt idx="6746">
                  <c:v>38021.909192034742</c:v>
                </c:pt>
                <c:pt idx="6747">
                  <c:v>26854.309304202132</c:v>
                </c:pt>
                <c:pt idx="6748">
                  <c:v>12833.86341030141</c:v>
                </c:pt>
                <c:pt idx="6749">
                  <c:v>19210.05386602712</c:v>
                </c:pt>
                <c:pt idx="6750">
                  <c:v>25870.898219379495</c:v>
                </c:pt>
                <c:pt idx="6751">
                  <c:v>17553.414464519516</c:v>
                </c:pt>
                <c:pt idx="6752">
                  <c:v>27141.733502164319</c:v>
                </c:pt>
                <c:pt idx="6753">
                  <c:v>22317.902529068149</c:v>
                </c:pt>
                <c:pt idx="6754">
                  <c:v>14318.360833515915</c:v>
                </c:pt>
                <c:pt idx="6755">
                  <c:v>22051.173539569623</c:v>
                </c:pt>
                <c:pt idx="6756">
                  <c:v>8975.7774389576316</c:v>
                </c:pt>
                <c:pt idx="6757">
                  <c:v>27816.061911342258</c:v>
                </c:pt>
                <c:pt idx="6758">
                  <c:v>12803.483499131424</c:v>
                </c:pt>
                <c:pt idx="6759">
                  <c:v>35598.574811383951</c:v>
                </c:pt>
                <c:pt idx="6760">
                  <c:v>19687.911470041112</c:v>
                </c:pt>
                <c:pt idx="6761">
                  <c:v>18122.372453620304</c:v>
                </c:pt>
                <c:pt idx="6762">
                  <c:v>15091.053349265574</c:v>
                </c:pt>
                <c:pt idx="6763">
                  <c:v>10710.119281366671</c:v>
                </c:pt>
                <c:pt idx="6764">
                  <c:v>11526.702317362729</c:v>
                </c:pt>
                <c:pt idx="6765">
                  <c:v>13831.845234244647</c:v>
                </c:pt>
                <c:pt idx="6766">
                  <c:v>10909.146536539041</c:v>
                </c:pt>
                <c:pt idx="6767">
                  <c:v>10410.483744719142</c:v>
                </c:pt>
                <c:pt idx="6768">
                  <c:v>16862.1379022572</c:v>
                </c:pt>
                <c:pt idx="6769">
                  <c:v>21713.552617034286</c:v>
                </c:pt>
                <c:pt idx="6770">
                  <c:v>45511.385560837858</c:v>
                </c:pt>
                <c:pt idx="6771">
                  <c:v>24701.125919671882</c:v>
                </c:pt>
                <c:pt idx="6772">
                  <c:v>20928.156654980045</c:v>
                </c:pt>
                <c:pt idx="6773">
                  <c:v>26885.478397819861</c:v>
                </c:pt>
                <c:pt idx="6774">
                  <c:v>14058.288266760937</c:v>
                </c:pt>
                <c:pt idx="6775">
                  <c:v>16657.860724288468</c:v>
                </c:pt>
                <c:pt idx="6776">
                  <c:v>40526.251410878438</c:v>
                </c:pt>
                <c:pt idx="6777">
                  <c:v>19885.506407806886</c:v>
                </c:pt>
                <c:pt idx="6778">
                  <c:v>16620.096404400418</c:v>
                </c:pt>
                <c:pt idx="6779">
                  <c:v>11311.511723000533</c:v>
                </c:pt>
                <c:pt idx="6780">
                  <c:v>18976.093143277325</c:v>
                </c:pt>
                <c:pt idx="6781">
                  <c:v>13840.454606404055</c:v>
                </c:pt>
                <c:pt idx="6782">
                  <c:v>39962.898994381459</c:v>
                </c:pt>
                <c:pt idx="6783">
                  <c:v>42468.909107550448</c:v>
                </c:pt>
                <c:pt idx="6784">
                  <c:v>18960.815590436254</c:v>
                </c:pt>
                <c:pt idx="6785">
                  <c:v>24346.555051585048</c:v>
                </c:pt>
                <c:pt idx="6786">
                  <c:v>11288.040301252193</c:v>
                </c:pt>
                <c:pt idx="6787">
                  <c:v>19394.963370580615</c:v>
                </c:pt>
                <c:pt idx="6788">
                  <c:v>39416.921521761506</c:v>
                </c:pt>
                <c:pt idx="6789">
                  <c:v>15895.259329563729</c:v>
                </c:pt>
                <c:pt idx="6790">
                  <c:v>11189.71690862419</c:v>
                </c:pt>
                <c:pt idx="6791">
                  <c:v>18691.036747248698</c:v>
                </c:pt>
                <c:pt idx="6792">
                  <c:v>43812.785089734854</c:v>
                </c:pt>
                <c:pt idx="6793">
                  <c:v>20325.671139422288</c:v>
                </c:pt>
                <c:pt idx="6794">
                  <c:v>14624.315616207037</c:v>
                </c:pt>
                <c:pt idx="6795">
                  <c:v>14463.923559893887</c:v>
                </c:pt>
                <c:pt idx="6796">
                  <c:v>16115.807850078785</c:v>
                </c:pt>
                <c:pt idx="6797">
                  <c:v>23327.810286851029</c:v>
                </c:pt>
                <c:pt idx="6798">
                  <c:v>9888.4538147113271</c:v>
                </c:pt>
                <c:pt idx="6799">
                  <c:v>24637.219535328699</c:v>
                </c:pt>
                <c:pt idx="6800">
                  <c:v>13287.709403258605</c:v>
                </c:pt>
                <c:pt idx="6801">
                  <c:v>18326.117458998626</c:v>
                </c:pt>
                <c:pt idx="6802">
                  <c:v>13959.523278102168</c:v>
                </c:pt>
                <c:pt idx="6803">
                  <c:v>14312.207671714659</c:v>
                </c:pt>
                <c:pt idx="6804">
                  <c:v>12484.004111565291</c:v>
                </c:pt>
                <c:pt idx="6805">
                  <c:v>31518.455404701879</c:v>
                </c:pt>
                <c:pt idx="6806">
                  <c:v>11659.966234225698</c:v>
                </c:pt>
                <c:pt idx="6807">
                  <c:v>20359.981502628991</c:v>
                </c:pt>
                <c:pt idx="6808">
                  <c:v>15324.679647243807</c:v>
                </c:pt>
                <c:pt idx="6809">
                  <c:v>18379.510002642281</c:v>
                </c:pt>
                <c:pt idx="6810">
                  <c:v>25793.765039200905</c:v>
                </c:pt>
                <c:pt idx="6811">
                  <c:v>13074.336537341513</c:v>
                </c:pt>
                <c:pt idx="6812">
                  <c:v>29072.240451858437</c:v>
                </c:pt>
                <c:pt idx="6813">
                  <c:v>28007.632462253699</c:v>
                </c:pt>
                <c:pt idx="6814">
                  <c:v>11796.990960019568</c:v>
                </c:pt>
                <c:pt idx="6815">
                  <c:v>18594.920708865346</c:v>
                </c:pt>
                <c:pt idx="6816">
                  <c:v>40407.003363914366</c:v>
                </c:pt>
                <c:pt idx="6817">
                  <c:v>14907.512807737827</c:v>
                </c:pt>
                <c:pt idx="6818">
                  <c:v>17229.199299219472</c:v>
                </c:pt>
                <c:pt idx="6819">
                  <c:v>12614.14025721733</c:v>
                </c:pt>
                <c:pt idx="6820">
                  <c:v>25859.331839551665</c:v>
                </c:pt>
                <c:pt idx="6821">
                  <c:v>22671.307321521657</c:v>
                </c:pt>
                <c:pt idx="6822">
                  <c:v>23514.197411390087</c:v>
                </c:pt>
                <c:pt idx="6823">
                  <c:v>15309.053433379901</c:v>
                </c:pt>
                <c:pt idx="6824">
                  <c:v>31487.465074137657</c:v>
                </c:pt>
                <c:pt idx="6825">
                  <c:v>19502.641848060477</c:v>
                </c:pt>
                <c:pt idx="6826">
                  <c:v>20486.972513773897</c:v>
                </c:pt>
                <c:pt idx="6827">
                  <c:v>35479.586260243275</c:v>
                </c:pt>
                <c:pt idx="6828">
                  <c:v>17393.61349011309</c:v>
                </c:pt>
                <c:pt idx="6829">
                  <c:v>18599.864531588675</c:v>
                </c:pt>
                <c:pt idx="6830">
                  <c:v>33546.548775322852</c:v>
                </c:pt>
                <c:pt idx="6831">
                  <c:v>15958.03039045488</c:v>
                </c:pt>
                <c:pt idx="6832">
                  <c:v>13014.157861100843</c:v>
                </c:pt>
                <c:pt idx="6833">
                  <c:v>44199.598377033777</c:v>
                </c:pt>
                <c:pt idx="6834">
                  <c:v>21355.898233311022</c:v>
                </c:pt>
                <c:pt idx="6835">
                  <c:v>13526.969224105931</c:v>
                </c:pt>
                <c:pt idx="6836">
                  <c:v>17701.210185880074</c:v>
                </c:pt>
                <c:pt idx="6837">
                  <c:v>26317.559062547371</c:v>
                </c:pt>
                <c:pt idx="6838">
                  <c:v>12825.981789514806</c:v>
                </c:pt>
                <c:pt idx="6839">
                  <c:v>33314.524270515387</c:v>
                </c:pt>
                <c:pt idx="6840">
                  <c:v>19705.163976486067</c:v>
                </c:pt>
                <c:pt idx="6841">
                  <c:v>12279.739304683437</c:v>
                </c:pt>
                <c:pt idx="6842">
                  <c:v>12322.922094181109</c:v>
                </c:pt>
                <c:pt idx="6843">
                  <c:v>52158.129828689671</c:v>
                </c:pt>
                <c:pt idx="6844">
                  <c:v>27863.292977799854</c:v>
                </c:pt>
                <c:pt idx="6845">
                  <c:v>9359.090555269242</c:v>
                </c:pt>
                <c:pt idx="6846">
                  <c:v>17273.220989863989</c:v>
                </c:pt>
                <c:pt idx="6847">
                  <c:v>16084.463927491015</c:v>
                </c:pt>
                <c:pt idx="6848">
                  <c:v>28389.10484759618</c:v>
                </c:pt>
                <c:pt idx="6849">
                  <c:v>46872.761883474937</c:v>
                </c:pt>
                <c:pt idx="6850">
                  <c:v>21642.196757102436</c:v>
                </c:pt>
                <c:pt idx="6851">
                  <c:v>21251.042394474473</c:v>
                </c:pt>
                <c:pt idx="6852">
                  <c:v>15404.880628724924</c:v>
                </c:pt>
                <c:pt idx="6853">
                  <c:v>12514.984613708993</c:v>
                </c:pt>
                <c:pt idx="6854">
                  <c:v>19968.105701079712</c:v>
                </c:pt>
                <c:pt idx="6855">
                  <c:v>18558.136056314033</c:v>
                </c:pt>
                <c:pt idx="6856">
                  <c:v>26113.817081046651</c:v>
                </c:pt>
                <c:pt idx="6857">
                  <c:v>14051.415331092894</c:v>
                </c:pt>
                <c:pt idx="6858">
                  <c:v>34213.133782249657</c:v>
                </c:pt>
                <c:pt idx="6859">
                  <c:v>16501.394412584097</c:v>
                </c:pt>
                <c:pt idx="6860">
                  <c:v>20339.14391213523</c:v>
                </c:pt>
                <c:pt idx="6861">
                  <c:v>14914.232657127863</c:v>
                </c:pt>
                <c:pt idx="6862">
                  <c:v>45540.16288796391</c:v>
                </c:pt>
                <c:pt idx="6863">
                  <c:v>22010.383735411651</c:v>
                </c:pt>
                <c:pt idx="6864">
                  <c:v>20818.497536150193</c:v>
                </c:pt>
                <c:pt idx="6865">
                  <c:v>24887.583091586719</c:v>
                </c:pt>
                <c:pt idx="6866">
                  <c:v>15220.483932652258</c:v>
                </c:pt>
                <c:pt idx="6867">
                  <c:v>14888.683112060273</c:v>
                </c:pt>
                <c:pt idx="6868">
                  <c:v>11899.498557788133</c:v>
                </c:pt>
                <c:pt idx="6869">
                  <c:v>21615.130554608197</c:v>
                </c:pt>
                <c:pt idx="6870">
                  <c:v>17207.951919707528</c:v>
                </c:pt>
                <c:pt idx="6871">
                  <c:v>24177.358017049864</c:v>
                </c:pt>
                <c:pt idx="6872">
                  <c:v>19381.637012957195</c:v>
                </c:pt>
                <c:pt idx="6873">
                  <c:v>20963.601335047122</c:v>
                </c:pt>
                <c:pt idx="6874">
                  <c:v>13770.47320031434</c:v>
                </c:pt>
                <c:pt idx="6875">
                  <c:v>21921.190886041848</c:v>
                </c:pt>
                <c:pt idx="6876">
                  <c:v>18873.190698370887</c:v>
                </c:pt>
                <c:pt idx="6877">
                  <c:v>16604.505951778927</c:v>
                </c:pt>
                <c:pt idx="6878">
                  <c:v>12460.255650326693</c:v>
                </c:pt>
                <c:pt idx="6879">
                  <c:v>19243.023532985175</c:v>
                </c:pt>
                <c:pt idx="6880">
                  <c:v>17145.724529796753</c:v>
                </c:pt>
                <c:pt idx="6881">
                  <c:v>24282.882235401084</c:v>
                </c:pt>
                <c:pt idx="6882">
                  <c:v>22966.722836340374</c:v>
                </c:pt>
                <c:pt idx="6883">
                  <c:v>22723.486409476642</c:v>
                </c:pt>
                <c:pt idx="6884">
                  <c:v>25891.658164823151</c:v>
                </c:pt>
                <c:pt idx="6885">
                  <c:v>15267.904040324609</c:v>
                </c:pt>
                <c:pt idx="6886">
                  <c:v>13881.481262244613</c:v>
                </c:pt>
                <c:pt idx="6887">
                  <c:v>33279.147939103328</c:v>
                </c:pt>
                <c:pt idx="6888">
                  <c:v>20237.566003733256</c:v>
                </c:pt>
                <c:pt idx="6889">
                  <c:v>18972.703912730729</c:v>
                </c:pt>
                <c:pt idx="6890">
                  <c:v>26515.700474008678</c:v>
                </c:pt>
                <c:pt idx="6891">
                  <c:v>24741.723711829196</c:v>
                </c:pt>
                <c:pt idx="6892">
                  <c:v>11237.004280682528</c:v>
                </c:pt>
                <c:pt idx="6893">
                  <c:v>17207.870052735721</c:v>
                </c:pt>
                <c:pt idx="6894">
                  <c:v>9803.1310759678781</c:v>
                </c:pt>
                <c:pt idx="6895">
                  <c:v>12584.415478302721</c:v>
                </c:pt>
                <c:pt idx="6896">
                  <c:v>19790.077438646553</c:v>
                </c:pt>
                <c:pt idx="6897">
                  <c:v>37322.473648664316</c:v>
                </c:pt>
                <c:pt idx="6898">
                  <c:v>22878.721638001643</c:v>
                </c:pt>
                <c:pt idx="6899">
                  <c:v>25679.870851597865</c:v>
                </c:pt>
                <c:pt idx="6900">
                  <c:v>23053.995975415819</c:v>
                </c:pt>
                <c:pt idx="6901">
                  <c:v>9776.5343433752278</c:v>
                </c:pt>
                <c:pt idx="6902">
                  <c:v>24775.982794241194</c:v>
                </c:pt>
                <c:pt idx="6903">
                  <c:v>13335.181463355701</c:v>
                </c:pt>
                <c:pt idx="6904">
                  <c:v>23058.07383285305</c:v>
                </c:pt>
                <c:pt idx="6905">
                  <c:v>18948.034903120286</c:v>
                </c:pt>
                <c:pt idx="6906">
                  <c:v>11387.031432423732</c:v>
                </c:pt>
                <c:pt idx="6907">
                  <c:v>29735.498429182971</c:v>
                </c:pt>
                <c:pt idx="6908">
                  <c:v>18581.34933310614</c:v>
                </c:pt>
                <c:pt idx="6909">
                  <c:v>59788.549248994255</c:v>
                </c:pt>
                <c:pt idx="6910">
                  <c:v>16299.69282140914</c:v>
                </c:pt>
                <c:pt idx="6911">
                  <c:v>15956.719143717206</c:v>
                </c:pt>
                <c:pt idx="6912">
                  <c:v>25460.259631273242</c:v>
                </c:pt>
                <c:pt idx="6913">
                  <c:v>14663.666064245053</c:v>
                </c:pt>
                <c:pt idx="6914">
                  <c:v>19432.721502832479</c:v>
                </c:pt>
                <c:pt idx="6915">
                  <c:v>22135.925225327694</c:v>
                </c:pt>
                <c:pt idx="6916">
                  <c:v>9798.0242875174881</c:v>
                </c:pt>
                <c:pt idx="6917">
                  <c:v>11768.064681201999</c:v>
                </c:pt>
                <c:pt idx="6918">
                  <c:v>17392.06158255296</c:v>
                </c:pt>
                <c:pt idx="6919">
                  <c:v>19627.753854300652</c:v>
                </c:pt>
                <c:pt idx="6920">
                  <c:v>27672.924356855729</c:v>
                </c:pt>
                <c:pt idx="6921">
                  <c:v>19716.737264565487</c:v>
                </c:pt>
                <c:pt idx="6922">
                  <c:v>21888.731676133393</c:v>
                </c:pt>
                <c:pt idx="6923">
                  <c:v>33194.628793115982</c:v>
                </c:pt>
                <c:pt idx="6924">
                  <c:v>35351.862338028266</c:v>
                </c:pt>
                <c:pt idx="6925">
                  <c:v>22962.372294778601</c:v>
                </c:pt>
                <c:pt idx="6926">
                  <c:v>19267.237992538605</c:v>
                </c:pt>
                <c:pt idx="6927">
                  <c:v>23113.65486987264</c:v>
                </c:pt>
                <c:pt idx="6928">
                  <c:v>10859.744372572131</c:v>
                </c:pt>
                <c:pt idx="6929">
                  <c:v>16449.188049574437</c:v>
                </c:pt>
                <c:pt idx="6930">
                  <c:v>16106.586583733948</c:v>
                </c:pt>
                <c:pt idx="6931">
                  <c:v>21914.697547890322</c:v>
                </c:pt>
                <c:pt idx="6932">
                  <c:v>25509.631353801098</c:v>
                </c:pt>
                <c:pt idx="6933">
                  <c:v>14640.538884856258</c:v>
                </c:pt>
                <c:pt idx="6934">
                  <c:v>18535.465357193618</c:v>
                </c:pt>
                <c:pt idx="6935">
                  <c:v>47111.542343229907</c:v>
                </c:pt>
                <c:pt idx="6936">
                  <c:v>24406.261800456141</c:v>
                </c:pt>
                <c:pt idx="6937">
                  <c:v>14669.05605766868</c:v>
                </c:pt>
                <c:pt idx="6938">
                  <c:v>20554.127868214291</c:v>
                </c:pt>
                <c:pt idx="6939">
                  <c:v>17888.713016665439</c:v>
                </c:pt>
                <c:pt idx="6940">
                  <c:v>45538.063206171828</c:v>
                </c:pt>
                <c:pt idx="6941">
                  <c:v>22990.344453502734</c:v>
                </c:pt>
                <c:pt idx="6942">
                  <c:v>19443.770013217483</c:v>
                </c:pt>
                <c:pt idx="6943">
                  <c:v>34509.444213832692</c:v>
                </c:pt>
                <c:pt idx="6944">
                  <c:v>37622.990600150028</c:v>
                </c:pt>
                <c:pt idx="6945">
                  <c:v>17367.660004986152</c:v>
                </c:pt>
                <c:pt idx="6946">
                  <c:v>28156.330710374139</c:v>
                </c:pt>
                <c:pt idx="6947">
                  <c:v>22245.779148385442</c:v>
                </c:pt>
                <c:pt idx="6948">
                  <c:v>12279.323211275705</c:v>
                </c:pt>
                <c:pt idx="6949">
                  <c:v>20662.171773614347</c:v>
                </c:pt>
                <c:pt idx="6950">
                  <c:v>16996.4775901473</c:v>
                </c:pt>
                <c:pt idx="6951">
                  <c:v>15512.447968771712</c:v>
                </c:pt>
                <c:pt idx="6952">
                  <c:v>19148.41337117261</c:v>
                </c:pt>
                <c:pt idx="6953">
                  <c:v>17492.750488655416</c:v>
                </c:pt>
                <c:pt idx="6954">
                  <c:v>12053.606797937766</c:v>
                </c:pt>
                <c:pt idx="6955">
                  <c:v>27056.89337942651</c:v>
                </c:pt>
                <c:pt idx="6956">
                  <c:v>11992.874545114903</c:v>
                </c:pt>
                <c:pt idx="6957">
                  <c:v>14495.102561269217</c:v>
                </c:pt>
                <c:pt idx="6958">
                  <c:v>15167.052947195949</c:v>
                </c:pt>
                <c:pt idx="6959">
                  <c:v>12534.533525946015</c:v>
                </c:pt>
                <c:pt idx="6960">
                  <c:v>18463.152437602443</c:v>
                </c:pt>
                <c:pt idx="6961">
                  <c:v>19506.718751449444</c:v>
                </c:pt>
                <c:pt idx="6962">
                  <c:v>12349.085067217045</c:v>
                </c:pt>
                <c:pt idx="6963">
                  <c:v>20514.817659686676</c:v>
                </c:pt>
                <c:pt idx="6964">
                  <c:v>30524.353226536314</c:v>
                </c:pt>
                <c:pt idx="6965">
                  <c:v>12285.972533831338</c:v>
                </c:pt>
                <c:pt idx="6966">
                  <c:v>27626.051771834198</c:v>
                </c:pt>
                <c:pt idx="6967">
                  <c:v>20372.682081497347</c:v>
                </c:pt>
                <c:pt idx="6968">
                  <c:v>23214.420142613228</c:v>
                </c:pt>
                <c:pt idx="6969">
                  <c:v>28165.483483792548</c:v>
                </c:pt>
                <c:pt idx="6970">
                  <c:v>38482.844003400605</c:v>
                </c:pt>
                <c:pt idx="6971">
                  <c:v>18582.302920656784</c:v>
                </c:pt>
                <c:pt idx="6972">
                  <c:v>13493.123990948914</c:v>
                </c:pt>
                <c:pt idx="6973">
                  <c:v>17738.324471151085</c:v>
                </c:pt>
                <c:pt idx="6974">
                  <c:v>18815.051374235634</c:v>
                </c:pt>
                <c:pt idx="6975">
                  <c:v>13786.358635295095</c:v>
                </c:pt>
                <c:pt idx="6976">
                  <c:v>18839.219753316273</c:v>
                </c:pt>
                <c:pt idx="6977">
                  <c:v>18589.214220243477</c:v>
                </c:pt>
                <c:pt idx="6978">
                  <c:v>23393.510653731846</c:v>
                </c:pt>
                <c:pt idx="6979">
                  <c:v>16005.944957785103</c:v>
                </c:pt>
                <c:pt idx="6980">
                  <c:v>34169.103961228859</c:v>
                </c:pt>
                <c:pt idx="6981">
                  <c:v>17149.972808423849</c:v>
                </c:pt>
                <c:pt idx="6982">
                  <c:v>16198.518261230469</c:v>
                </c:pt>
                <c:pt idx="6983">
                  <c:v>12759.732899076253</c:v>
                </c:pt>
                <c:pt idx="6984">
                  <c:v>13683.167904036934</c:v>
                </c:pt>
                <c:pt idx="6985">
                  <c:v>34673.746791329409</c:v>
                </c:pt>
                <c:pt idx="6986">
                  <c:v>32452.881246593872</c:v>
                </c:pt>
                <c:pt idx="6987">
                  <c:v>13328.951547933375</c:v>
                </c:pt>
                <c:pt idx="6988">
                  <c:v>24942.799614734104</c:v>
                </c:pt>
                <c:pt idx="6989">
                  <c:v>20479.284730492745</c:v>
                </c:pt>
                <c:pt idx="6990">
                  <c:v>14763.420985913659</c:v>
                </c:pt>
                <c:pt idx="6991">
                  <c:v>23974.538195649606</c:v>
                </c:pt>
                <c:pt idx="6992">
                  <c:v>14030.950152853335</c:v>
                </c:pt>
                <c:pt idx="6993">
                  <c:v>28739.150743180049</c:v>
                </c:pt>
                <c:pt idx="6994">
                  <c:v>36872.661370777911</c:v>
                </c:pt>
                <c:pt idx="6995">
                  <c:v>34416.521824721938</c:v>
                </c:pt>
                <c:pt idx="6996">
                  <c:v>21544.433719881643</c:v>
                </c:pt>
                <c:pt idx="6997">
                  <c:v>17818.979556054986</c:v>
                </c:pt>
                <c:pt idx="6998">
                  <c:v>21239.823589404368</c:v>
                </c:pt>
                <c:pt idx="6999">
                  <c:v>17126.964291407541</c:v>
                </c:pt>
                <c:pt idx="7000">
                  <c:v>21128.907697615541</c:v>
                </c:pt>
                <c:pt idx="7001">
                  <c:v>36395.444971921446</c:v>
                </c:pt>
                <c:pt idx="7002">
                  <c:v>13228.177227646756</c:v>
                </c:pt>
                <c:pt idx="7003">
                  <c:v>28069.914210435396</c:v>
                </c:pt>
                <c:pt idx="7004">
                  <c:v>12836.568647549469</c:v>
                </c:pt>
                <c:pt idx="7005">
                  <c:v>13826.886357621517</c:v>
                </c:pt>
                <c:pt idx="7006">
                  <c:v>19290.124277118273</c:v>
                </c:pt>
                <c:pt idx="7007">
                  <c:v>14158.772632751501</c:v>
                </c:pt>
                <c:pt idx="7008">
                  <c:v>11362.163942817855</c:v>
                </c:pt>
                <c:pt idx="7009">
                  <c:v>21735.374536923326</c:v>
                </c:pt>
                <c:pt idx="7010">
                  <c:v>19491.847194613594</c:v>
                </c:pt>
                <c:pt idx="7011">
                  <c:v>38153.858059672988</c:v>
                </c:pt>
                <c:pt idx="7012">
                  <c:v>20279.503525200053</c:v>
                </c:pt>
                <c:pt idx="7013">
                  <c:v>11350.626943917019</c:v>
                </c:pt>
                <c:pt idx="7014">
                  <c:v>19141.588294880494</c:v>
                </c:pt>
                <c:pt idx="7015">
                  <c:v>18402.946636777677</c:v>
                </c:pt>
                <c:pt idx="7016">
                  <c:v>16382.449757566603</c:v>
                </c:pt>
                <c:pt idx="7017">
                  <c:v>9906.7216763829638</c:v>
                </c:pt>
                <c:pt idx="7018">
                  <c:v>12841.031616225855</c:v>
                </c:pt>
                <c:pt idx="7019">
                  <c:v>23468.634958499042</c:v>
                </c:pt>
                <c:pt idx="7020">
                  <c:v>19972.436482526824</c:v>
                </c:pt>
                <c:pt idx="7021">
                  <c:v>29040.491144808664</c:v>
                </c:pt>
                <c:pt idx="7022">
                  <c:v>29588.929752773303</c:v>
                </c:pt>
                <c:pt idx="7023">
                  <c:v>15098.776927944338</c:v>
                </c:pt>
                <c:pt idx="7024">
                  <c:v>18171.666446065825</c:v>
                </c:pt>
                <c:pt idx="7025">
                  <c:v>21607.885940385328</c:v>
                </c:pt>
                <c:pt idx="7026">
                  <c:v>22586.85475637253</c:v>
                </c:pt>
                <c:pt idx="7027">
                  <c:v>27874.176184463551</c:v>
                </c:pt>
                <c:pt idx="7028">
                  <c:v>13683.524012340809</c:v>
                </c:pt>
                <c:pt idx="7029">
                  <c:v>36844.873529166565</c:v>
                </c:pt>
                <c:pt idx="7030">
                  <c:v>34018.891186884175</c:v>
                </c:pt>
                <c:pt idx="7031">
                  <c:v>12934.287888353749</c:v>
                </c:pt>
                <c:pt idx="7032">
                  <c:v>25111.667818122023</c:v>
                </c:pt>
                <c:pt idx="7033">
                  <c:v>23446.854690340359</c:v>
                </c:pt>
                <c:pt idx="7034">
                  <c:v>9910.6836196645472</c:v>
                </c:pt>
                <c:pt idx="7035">
                  <c:v>22526.057232042833</c:v>
                </c:pt>
                <c:pt idx="7036">
                  <c:v>21170.390157834434</c:v>
                </c:pt>
                <c:pt idx="7037">
                  <c:v>11553.097218736131</c:v>
                </c:pt>
                <c:pt idx="7038">
                  <c:v>12577.881795698713</c:v>
                </c:pt>
                <c:pt idx="7039">
                  <c:v>12675.752938905227</c:v>
                </c:pt>
                <c:pt idx="7040">
                  <c:v>24788.838227753742</c:v>
                </c:pt>
                <c:pt idx="7041">
                  <c:v>17620.007872387425</c:v>
                </c:pt>
                <c:pt idx="7042">
                  <c:v>21545.555237294338</c:v>
                </c:pt>
                <c:pt idx="7043">
                  <c:v>13335.801692309453</c:v>
                </c:pt>
                <c:pt idx="7044">
                  <c:v>13651.370896967452</c:v>
                </c:pt>
                <c:pt idx="7045">
                  <c:v>29813.767044950644</c:v>
                </c:pt>
                <c:pt idx="7046">
                  <c:v>31060.951997968423</c:v>
                </c:pt>
                <c:pt idx="7047">
                  <c:v>24424.621308438378</c:v>
                </c:pt>
                <c:pt idx="7048">
                  <c:v>14585.460238518632</c:v>
                </c:pt>
                <c:pt idx="7049">
                  <c:v>18536.946764991622</c:v>
                </c:pt>
                <c:pt idx="7050">
                  <c:v>23324.342860272038</c:v>
                </c:pt>
                <c:pt idx="7051">
                  <c:v>20922.136650349807</c:v>
                </c:pt>
                <c:pt idx="7052">
                  <c:v>16202.615542459025</c:v>
                </c:pt>
                <c:pt idx="7053">
                  <c:v>30216.014600030721</c:v>
                </c:pt>
                <c:pt idx="7054">
                  <c:v>25428.380051617394</c:v>
                </c:pt>
                <c:pt idx="7055">
                  <c:v>42000.976224375045</c:v>
                </c:pt>
                <c:pt idx="7056">
                  <c:v>20259.874055928933</c:v>
                </c:pt>
                <c:pt idx="7057">
                  <c:v>16030.762411478623</c:v>
                </c:pt>
                <c:pt idx="7058">
                  <c:v>16844.602593117608</c:v>
                </c:pt>
                <c:pt idx="7059">
                  <c:v>16446.462557650204</c:v>
                </c:pt>
                <c:pt idx="7060">
                  <c:v>26806.608547813019</c:v>
                </c:pt>
                <c:pt idx="7061">
                  <c:v>12639.219857458345</c:v>
                </c:pt>
                <c:pt idx="7062">
                  <c:v>15377.027971240837</c:v>
                </c:pt>
                <c:pt idx="7063">
                  <c:v>9942.8302678630826</c:v>
                </c:pt>
                <c:pt idx="7064">
                  <c:v>14061.024059739619</c:v>
                </c:pt>
                <c:pt idx="7065">
                  <c:v>20252.462932450675</c:v>
                </c:pt>
                <c:pt idx="7066">
                  <c:v>10649.906629595354</c:v>
                </c:pt>
                <c:pt idx="7067">
                  <c:v>21074.069266834293</c:v>
                </c:pt>
                <c:pt idx="7068">
                  <c:v>15313.21077048358</c:v>
                </c:pt>
                <c:pt idx="7069">
                  <c:v>51143.599611101417</c:v>
                </c:pt>
                <c:pt idx="7070">
                  <c:v>22477.610452175584</c:v>
                </c:pt>
                <c:pt idx="7071">
                  <c:v>15062.547177166953</c:v>
                </c:pt>
                <c:pt idx="7072">
                  <c:v>30509.14790562624</c:v>
                </c:pt>
                <c:pt idx="7073">
                  <c:v>20361.722954772082</c:v>
                </c:pt>
                <c:pt idx="7074">
                  <c:v>24839.809665127294</c:v>
                </c:pt>
                <c:pt idx="7075">
                  <c:v>23749.364745101018</c:v>
                </c:pt>
                <c:pt idx="7076">
                  <c:v>11345.944504963596</c:v>
                </c:pt>
                <c:pt idx="7077">
                  <c:v>13265.362597399275</c:v>
                </c:pt>
                <c:pt idx="7078">
                  <c:v>12555.654633894666</c:v>
                </c:pt>
                <c:pt idx="7079">
                  <c:v>11849.460802618827</c:v>
                </c:pt>
                <c:pt idx="7080">
                  <c:v>23783.93031893023</c:v>
                </c:pt>
                <c:pt idx="7081">
                  <c:v>25191.329904987797</c:v>
                </c:pt>
                <c:pt idx="7082">
                  <c:v>13619.187862168335</c:v>
                </c:pt>
                <c:pt idx="7083">
                  <c:v>14162.567434638682</c:v>
                </c:pt>
                <c:pt idx="7084">
                  <c:v>18093.260914297836</c:v>
                </c:pt>
                <c:pt idx="7085">
                  <c:v>13376.866855023492</c:v>
                </c:pt>
                <c:pt idx="7086">
                  <c:v>18171.215793783904</c:v>
                </c:pt>
                <c:pt idx="7087">
                  <c:v>24115.319423254266</c:v>
                </c:pt>
                <c:pt idx="7088">
                  <c:v>22208.896493023374</c:v>
                </c:pt>
                <c:pt idx="7089">
                  <c:v>16332.397172139918</c:v>
                </c:pt>
                <c:pt idx="7090">
                  <c:v>13635.929190198336</c:v>
                </c:pt>
                <c:pt idx="7091">
                  <c:v>18614.310710442231</c:v>
                </c:pt>
                <c:pt idx="7092">
                  <c:v>12209.109188559705</c:v>
                </c:pt>
                <c:pt idx="7093">
                  <c:v>12686.956534281944</c:v>
                </c:pt>
                <c:pt idx="7094">
                  <c:v>16788.60501890655</c:v>
                </c:pt>
                <c:pt idx="7095">
                  <c:v>17954.424654945062</c:v>
                </c:pt>
                <c:pt idx="7096">
                  <c:v>18394.232259554101</c:v>
                </c:pt>
                <c:pt idx="7097">
                  <c:v>30936.659430267358</c:v>
                </c:pt>
                <c:pt idx="7098">
                  <c:v>39532.403311758768</c:v>
                </c:pt>
                <c:pt idx="7099">
                  <c:v>15701.655370553688</c:v>
                </c:pt>
                <c:pt idx="7100">
                  <c:v>22790.119304269672</c:v>
                </c:pt>
                <c:pt idx="7101">
                  <c:v>24442.107050497001</c:v>
                </c:pt>
                <c:pt idx="7102">
                  <c:v>11828.180916996014</c:v>
                </c:pt>
                <c:pt idx="7103">
                  <c:v>11316.112042242583</c:v>
                </c:pt>
                <c:pt idx="7104">
                  <c:v>22206.700118583107</c:v>
                </c:pt>
                <c:pt idx="7105">
                  <c:v>24848.79114105754</c:v>
                </c:pt>
                <c:pt idx="7106">
                  <c:v>10269.026743162878</c:v>
                </c:pt>
                <c:pt idx="7107">
                  <c:v>34676.652865007622</c:v>
                </c:pt>
                <c:pt idx="7108">
                  <c:v>39725.040868284792</c:v>
                </c:pt>
                <c:pt idx="7109">
                  <c:v>19948.269750532894</c:v>
                </c:pt>
                <c:pt idx="7110">
                  <c:v>20841.107175079811</c:v>
                </c:pt>
                <c:pt idx="7111">
                  <c:v>13156.013301662093</c:v>
                </c:pt>
                <c:pt idx="7112">
                  <c:v>14249.559320029726</c:v>
                </c:pt>
                <c:pt idx="7113">
                  <c:v>18449.177302381519</c:v>
                </c:pt>
                <c:pt idx="7114">
                  <c:v>12656.028927160707</c:v>
                </c:pt>
                <c:pt idx="7115">
                  <c:v>15492.888488726911</c:v>
                </c:pt>
                <c:pt idx="7116">
                  <c:v>17718.926305764358</c:v>
                </c:pt>
                <c:pt idx="7117">
                  <c:v>27823.038600759686</c:v>
                </c:pt>
                <c:pt idx="7118">
                  <c:v>24735.922854589749</c:v>
                </c:pt>
                <c:pt idx="7119">
                  <c:v>13976.726417664617</c:v>
                </c:pt>
                <c:pt idx="7120">
                  <c:v>19402.314156151973</c:v>
                </c:pt>
                <c:pt idx="7121">
                  <c:v>12249.432240785125</c:v>
                </c:pt>
                <c:pt idx="7122">
                  <c:v>22194.495753301806</c:v>
                </c:pt>
                <c:pt idx="7123">
                  <c:v>17835.648483185465</c:v>
                </c:pt>
                <c:pt idx="7124">
                  <c:v>19779.981860760232</c:v>
                </c:pt>
                <c:pt idx="7125">
                  <c:v>12445.971354404373</c:v>
                </c:pt>
                <c:pt idx="7126">
                  <c:v>15736.629944522052</c:v>
                </c:pt>
                <c:pt idx="7127">
                  <c:v>20611.826566877622</c:v>
                </c:pt>
                <c:pt idx="7128">
                  <c:v>36391.708012443349</c:v>
                </c:pt>
                <c:pt idx="7129">
                  <c:v>22144.147311500397</c:v>
                </c:pt>
                <c:pt idx="7130">
                  <c:v>12282.309918866637</c:v>
                </c:pt>
                <c:pt idx="7131">
                  <c:v>27289.957488396489</c:v>
                </c:pt>
                <c:pt idx="7132">
                  <c:v>26739.068229645745</c:v>
                </c:pt>
                <c:pt idx="7133">
                  <c:v>20076.148158278713</c:v>
                </c:pt>
                <c:pt idx="7134">
                  <c:v>16998.223460096204</c:v>
                </c:pt>
                <c:pt idx="7135">
                  <c:v>20262.35803536795</c:v>
                </c:pt>
                <c:pt idx="7136">
                  <c:v>18182.19489990603</c:v>
                </c:pt>
                <c:pt idx="7137">
                  <c:v>32573.754255805561</c:v>
                </c:pt>
                <c:pt idx="7138">
                  <c:v>41002.949582207133</c:v>
                </c:pt>
                <c:pt idx="7139">
                  <c:v>17940.467520335209</c:v>
                </c:pt>
                <c:pt idx="7140">
                  <c:v>25507.758898706103</c:v>
                </c:pt>
                <c:pt idx="7141">
                  <c:v>23853.246516262432</c:v>
                </c:pt>
                <c:pt idx="7142">
                  <c:v>24395.6232797474</c:v>
                </c:pt>
                <c:pt idx="7143">
                  <c:v>14957.453437352469</c:v>
                </c:pt>
                <c:pt idx="7144">
                  <c:v>14441.945122532585</c:v>
                </c:pt>
                <c:pt idx="7145">
                  <c:v>21204.940966168022</c:v>
                </c:pt>
                <c:pt idx="7146">
                  <c:v>16747.791575811978</c:v>
                </c:pt>
                <c:pt idx="7147">
                  <c:v>14510.175342576646</c:v>
                </c:pt>
                <c:pt idx="7148">
                  <c:v>32561.528517261464</c:v>
                </c:pt>
                <c:pt idx="7149">
                  <c:v>25428.241503620386</c:v>
                </c:pt>
                <c:pt idx="7150">
                  <c:v>11459.401192429315</c:v>
                </c:pt>
                <c:pt idx="7151">
                  <c:v>21875.069933013518</c:v>
                </c:pt>
                <c:pt idx="7152">
                  <c:v>16442.531137885911</c:v>
                </c:pt>
                <c:pt idx="7153">
                  <c:v>12295.223771456509</c:v>
                </c:pt>
                <c:pt idx="7154">
                  <c:v>27343.009354140999</c:v>
                </c:pt>
                <c:pt idx="7155">
                  <c:v>16230.752438724941</c:v>
                </c:pt>
                <c:pt idx="7156">
                  <c:v>22677.392907110727</c:v>
                </c:pt>
                <c:pt idx="7157">
                  <c:v>20715.404165893346</c:v>
                </c:pt>
                <c:pt idx="7158">
                  <c:v>12742.72527724419</c:v>
                </c:pt>
                <c:pt idx="7159">
                  <c:v>16597.552245526585</c:v>
                </c:pt>
                <c:pt idx="7160">
                  <c:v>17720.631414297543</c:v>
                </c:pt>
                <c:pt idx="7161">
                  <c:v>30179.059458557025</c:v>
                </c:pt>
                <c:pt idx="7162">
                  <c:v>25195.366614507962</c:v>
                </c:pt>
                <c:pt idx="7163">
                  <c:v>17173.274362209955</c:v>
                </c:pt>
                <c:pt idx="7164">
                  <c:v>15665.161202879797</c:v>
                </c:pt>
                <c:pt idx="7165">
                  <c:v>20197.043995136646</c:v>
                </c:pt>
                <c:pt idx="7166">
                  <c:v>13773.121055351177</c:v>
                </c:pt>
                <c:pt idx="7167">
                  <c:v>18517.847386915382</c:v>
                </c:pt>
                <c:pt idx="7168">
                  <c:v>22590.067539060859</c:v>
                </c:pt>
                <c:pt idx="7169">
                  <c:v>20567.551195853855</c:v>
                </c:pt>
                <c:pt idx="7170">
                  <c:v>30300.538851830868</c:v>
                </c:pt>
                <c:pt idx="7171">
                  <c:v>25505.402429580612</c:v>
                </c:pt>
                <c:pt idx="7172">
                  <c:v>33043.896576579449</c:v>
                </c:pt>
                <c:pt idx="7173">
                  <c:v>44441.610652880678</c:v>
                </c:pt>
                <c:pt idx="7174">
                  <c:v>20477.800664226012</c:v>
                </c:pt>
                <c:pt idx="7175">
                  <c:v>31897.192551154407</c:v>
                </c:pt>
                <c:pt idx="7176">
                  <c:v>11944.603806819203</c:v>
                </c:pt>
                <c:pt idx="7177">
                  <c:v>36788.191652797934</c:v>
                </c:pt>
                <c:pt idx="7178">
                  <c:v>18712.486723905382</c:v>
                </c:pt>
                <c:pt idx="7179">
                  <c:v>14340.877136150872</c:v>
                </c:pt>
                <c:pt idx="7180">
                  <c:v>26491.97577787346</c:v>
                </c:pt>
                <c:pt idx="7181">
                  <c:v>13493.470763496376</c:v>
                </c:pt>
                <c:pt idx="7182">
                  <c:v>16361.380189092115</c:v>
                </c:pt>
                <c:pt idx="7183">
                  <c:v>15131.293684780023</c:v>
                </c:pt>
                <c:pt idx="7184">
                  <c:v>17316.6805129932</c:v>
                </c:pt>
                <c:pt idx="7185">
                  <c:v>18692.36885547738</c:v>
                </c:pt>
                <c:pt idx="7186">
                  <c:v>15753.241708029922</c:v>
                </c:pt>
                <c:pt idx="7187">
                  <c:v>18268.137191860616</c:v>
                </c:pt>
                <c:pt idx="7188">
                  <c:v>11741.177945900694</c:v>
                </c:pt>
                <c:pt idx="7189">
                  <c:v>23983.310334826008</c:v>
                </c:pt>
                <c:pt idx="7190">
                  <c:v>35070.459744532091</c:v>
                </c:pt>
                <c:pt idx="7191">
                  <c:v>11881.852341384872</c:v>
                </c:pt>
                <c:pt idx="7192">
                  <c:v>18934.374352178453</c:v>
                </c:pt>
                <c:pt idx="7193">
                  <c:v>24693.607094861629</c:v>
                </c:pt>
                <c:pt idx="7194">
                  <c:v>20179.526306898912</c:v>
                </c:pt>
                <c:pt idx="7195">
                  <c:v>35896.741837202389</c:v>
                </c:pt>
                <c:pt idx="7196">
                  <c:v>16809.633526929705</c:v>
                </c:pt>
                <c:pt idx="7197">
                  <c:v>12260.932239135556</c:v>
                </c:pt>
                <c:pt idx="7198">
                  <c:v>11200.381933849023</c:v>
                </c:pt>
                <c:pt idx="7199">
                  <c:v>17541.419468682652</c:v>
                </c:pt>
                <c:pt idx="7200">
                  <c:v>13006.273412913453</c:v>
                </c:pt>
                <c:pt idx="7201">
                  <c:v>37006.160734804034</c:v>
                </c:pt>
                <c:pt idx="7202">
                  <c:v>19091.823371358394</c:v>
                </c:pt>
                <c:pt idx="7203">
                  <c:v>27300.968533034065</c:v>
                </c:pt>
                <c:pt idx="7204">
                  <c:v>11619.517940970094</c:v>
                </c:pt>
                <c:pt idx="7205">
                  <c:v>28233.583512931611</c:v>
                </c:pt>
                <c:pt idx="7206">
                  <c:v>17697.811209006424</c:v>
                </c:pt>
                <c:pt idx="7207">
                  <c:v>17154.512141163748</c:v>
                </c:pt>
                <c:pt idx="7208">
                  <c:v>24549.73661688191</c:v>
                </c:pt>
                <c:pt idx="7209">
                  <c:v>32792.09123264769</c:v>
                </c:pt>
                <c:pt idx="7210">
                  <c:v>18179.788159659591</c:v>
                </c:pt>
                <c:pt idx="7211">
                  <c:v>12776.967550202478</c:v>
                </c:pt>
                <c:pt idx="7212">
                  <c:v>16936.06803421268</c:v>
                </c:pt>
                <c:pt idx="7213">
                  <c:v>20587.009440430116</c:v>
                </c:pt>
                <c:pt idx="7214">
                  <c:v>21019.631283611903</c:v>
                </c:pt>
                <c:pt idx="7215">
                  <c:v>23622.884013775467</c:v>
                </c:pt>
                <c:pt idx="7216">
                  <c:v>24196.019475617471</c:v>
                </c:pt>
                <c:pt idx="7217">
                  <c:v>12437.304975098954</c:v>
                </c:pt>
                <c:pt idx="7218">
                  <c:v>28600.908785621486</c:v>
                </c:pt>
                <c:pt idx="7219">
                  <c:v>12836.832241808206</c:v>
                </c:pt>
                <c:pt idx="7220">
                  <c:v>27601.45934755071</c:v>
                </c:pt>
                <c:pt idx="7221">
                  <c:v>20550.059750363158</c:v>
                </c:pt>
                <c:pt idx="7222">
                  <c:v>23276.617469381003</c:v>
                </c:pt>
                <c:pt idx="7223">
                  <c:v>25458.126924546643</c:v>
                </c:pt>
                <c:pt idx="7224">
                  <c:v>10188.174824714784</c:v>
                </c:pt>
                <c:pt idx="7225">
                  <c:v>32383.061541396175</c:v>
                </c:pt>
                <c:pt idx="7226">
                  <c:v>11361.559957253374</c:v>
                </c:pt>
                <c:pt idx="7227">
                  <c:v>13299.169872236622</c:v>
                </c:pt>
                <c:pt idx="7228">
                  <c:v>16540.751004050115</c:v>
                </c:pt>
                <c:pt idx="7229">
                  <c:v>14209.42323596178</c:v>
                </c:pt>
                <c:pt idx="7230">
                  <c:v>21101.833188081109</c:v>
                </c:pt>
                <c:pt idx="7231">
                  <c:v>20267.2540622327</c:v>
                </c:pt>
                <c:pt idx="7232">
                  <c:v>27568.501021716889</c:v>
                </c:pt>
                <c:pt idx="7233">
                  <c:v>34885.182088197384</c:v>
                </c:pt>
                <c:pt idx="7234">
                  <c:v>16041.126420370932</c:v>
                </c:pt>
                <c:pt idx="7235">
                  <c:v>31744.758274940537</c:v>
                </c:pt>
                <c:pt idx="7236">
                  <c:v>28139.063050185632</c:v>
                </c:pt>
                <c:pt idx="7237">
                  <c:v>11241.448451619806</c:v>
                </c:pt>
                <c:pt idx="7238">
                  <c:v>32242.841603525409</c:v>
                </c:pt>
                <c:pt idx="7239">
                  <c:v>26582.692893028314</c:v>
                </c:pt>
                <c:pt idx="7240">
                  <c:v>13639.352524195319</c:v>
                </c:pt>
                <c:pt idx="7241">
                  <c:v>11799.653417375082</c:v>
                </c:pt>
                <c:pt idx="7242">
                  <c:v>26336.740703783569</c:v>
                </c:pt>
                <c:pt idx="7243">
                  <c:v>27182.010459125646</c:v>
                </c:pt>
                <c:pt idx="7244">
                  <c:v>18698.242068341708</c:v>
                </c:pt>
                <c:pt idx="7245">
                  <c:v>27426.943409531112</c:v>
                </c:pt>
                <c:pt idx="7246">
                  <c:v>17379.217297796011</c:v>
                </c:pt>
                <c:pt idx="7247">
                  <c:v>22705.339294656642</c:v>
                </c:pt>
                <c:pt idx="7248">
                  <c:v>18760.721095818713</c:v>
                </c:pt>
                <c:pt idx="7249">
                  <c:v>16247.053958095508</c:v>
                </c:pt>
                <c:pt idx="7250">
                  <c:v>40451.973119619826</c:v>
                </c:pt>
                <c:pt idx="7251">
                  <c:v>11564.048646734849</c:v>
                </c:pt>
                <c:pt idx="7252">
                  <c:v>20185.918243765878</c:v>
                </c:pt>
                <c:pt idx="7253">
                  <c:v>31318.670474495226</c:v>
                </c:pt>
                <c:pt idx="7254">
                  <c:v>13534.785667828297</c:v>
                </c:pt>
                <c:pt idx="7255">
                  <c:v>14266.257959952927</c:v>
                </c:pt>
                <c:pt idx="7256">
                  <c:v>25393.412437437717</c:v>
                </c:pt>
                <c:pt idx="7257">
                  <c:v>17232.277858347068</c:v>
                </c:pt>
                <c:pt idx="7258">
                  <c:v>12129.901011092294</c:v>
                </c:pt>
                <c:pt idx="7259">
                  <c:v>28802.456928071606</c:v>
                </c:pt>
                <c:pt idx="7260">
                  <c:v>14571.802329291741</c:v>
                </c:pt>
                <c:pt idx="7261">
                  <c:v>28389.961694039703</c:v>
                </c:pt>
                <c:pt idx="7262">
                  <c:v>17522.052204350974</c:v>
                </c:pt>
                <c:pt idx="7263">
                  <c:v>14733.766054989006</c:v>
                </c:pt>
                <c:pt idx="7264">
                  <c:v>11258.44094570384</c:v>
                </c:pt>
                <c:pt idx="7265">
                  <c:v>42638.743486702529</c:v>
                </c:pt>
                <c:pt idx="7266">
                  <c:v>16033.340514972337</c:v>
                </c:pt>
                <c:pt idx="7267">
                  <c:v>16131.787350558045</c:v>
                </c:pt>
                <c:pt idx="7268">
                  <c:v>15078.119298643474</c:v>
                </c:pt>
                <c:pt idx="7269">
                  <c:v>15386.296072292605</c:v>
                </c:pt>
                <c:pt idx="7270">
                  <c:v>13852.584216534198</c:v>
                </c:pt>
                <c:pt idx="7271">
                  <c:v>14175.053393184595</c:v>
                </c:pt>
                <c:pt idx="7272">
                  <c:v>15602.76447623805</c:v>
                </c:pt>
                <c:pt idx="7273">
                  <c:v>38273.825198742081</c:v>
                </c:pt>
                <c:pt idx="7274">
                  <c:v>23055.806095453656</c:v>
                </c:pt>
                <c:pt idx="7275">
                  <c:v>18451.103141437281</c:v>
                </c:pt>
                <c:pt idx="7276">
                  <c:v>17809.003525785654</c:v>
                </c:pt>
                <c:pt idx="7277">
                  <c:v>39286.242615098156</c:v>
                </c:pt>
                <c:pt idx="7278">
                  <c:v>28158.622992631903</c:v>
                </c:pt>
                <c:pt idx="7279">
                  <c:v>21855.928340434053</c:v>
                </c:pt>
                <c:pt idx="7280">
                  <c:v>11919.914601302522</c:v>
                </c:pt>
                <c:pt idx="7281">
                  <c:v>20256.909561419612</c:v>
                </c:pt>
                <c:pt idx="7282">
                  <c:v>22334.735108324359</c:v>
                </c:pt>
                <c:pt idx="7283">
                  <c:v>28554.693742799664</c:v>
                </c:pt>
                <c:pt idx="7284">
                  <c:v>12604.976903601977</c:v>
                </c:pt>
                <c:pt idx="7285">
                  <c:v>25865.92428953767</c:v>
                </c:pt>
                <c:pt idx="7286">
                  <c:v>47206.461245563078</c:v>
                </c:pt>
                <c:pt idx="7287">
                  <c:v>33037.130068143939</c:v>
                </c:pt>
                <c:pt idx="7288">
                  <c:v>29241.056788527185</c:v>
                </c:pt>
                <c:pt idx="7289">
                  <c:v>30587.67558989548</c:v>
                </c:pt>
                <c:pt idx="7290">
                  <c:v>11334.79581276946</c:v>
                </c:pt>
                <c:pt idx="7291">
                  <c:v>21869.759390085448</c:v>
                </c:pt>
                <c:pt idx="7292">
                  <c:v>22082.659345614782</c:v>
                </c:pt>
                <c:pt idx="7293">
                  <c:v>28921.292705751981</c:v>
                </c:pt>
                <c:pt idx="7294">
                  <c:v>17359.719928909879</c:v>
                </c:pt>
                <c:pt idx="7295">
                  <c:v>13530.597745125839</c:v>
                </c:pt>
                <c:pt idx="7296">
                  <c:v>11117.842421446154</c:v>
                </c:pt>
                <c:pt idx="7297">
                  <c:v>22777.207221824454</c:v>
                </c:pt>
                <c:pt idx="7298">
                  <c:v>21211.357971813242</c:v>
                </c:pt>
                <c:pt idx="7299">
                  <c:v>38896.664518599981</c:v>
                </c:pt>
                <c:pt idx="7300">
                  <c:v>9453.9429886327216</c:v>
                </c:pt>
                <c:pt idx="7301">
                  <c:v>45425.81398027666</c:v>
                </c:pt>
                <c:pt idx="7302">
                  <c:v>14885.673591023109</c:v>
                </c:pt>
                <c:pt idx="7303">
                  <c:v>13019.032224150915</c:v>
                </c:pt>
                <c:pt idx="7304">
                  <c:v>24561.583675019836</c:v>
                </c:pt>
                <c:pt idx="7305">
                  <c:v>22487.65281255509</c:v>
                </c:pt>
                <c:pt idx="7306">
                  <c:v>31365.514292933178</c:v>
                </c:pt>
                <c:pt idx="7307">
                  <c:v>18939.251686650536</c:v>
                </c:pt>
                <c:pt idx="7308">
                  <c:v>19589.687818130122</c:v>
                </c:pt>
                <c:pt idx="7309">
                  <c:v>16245.436921098064</c:v>
                </c:pt>
                <c:pt idx="7310">
                  <c:v>15307.326111930033</c:v>
                </c:pt>
                <c:pt idx="7311">
                  <c:v>13896.760082983141</c:v>
                </c:pt>
                <c:pt idx="7312">
                  <c:v>29663.086040236591</c:v>
                </c:pt>
                <c:pt idx="7313">
                  <c:v>11982.022790296667</c:v>
                </c:pt>
                <c:pt idx="7314">
                  <c:v>19464.843336802471</c:v>
                </c:pt>
                <c:pt idx="7315">
                  <c:v>17691.574191425509</c:v>
                </c:pt>
                <c:pt idx="7316">
                  <c:v>14567.145159082709</c:v>
                </c:pt>
                <c:pt idx="7317">
                  <c:v>22027.517090718102</c:v>
                </c:pt>
                <c:pt idx="7318">
                  <c:v>18203.487832674622</c:v>
                </c:pt>
                <c:pt idx="7319">
                  <c:v>15054.918858372406</c:v>
                </c:pt>
                <c:pt idx="7320">
                  <c:v>15508.736324650936</c:v>
                </c:pt>
                <c:pt idx="7321">
                  <c:v>34842.944668714597</c:v>
                </c:pt>
                <c:pt idx="7322">
                  <c:v>17506.691036680866</c:v>
                </c:pt>
                <c:pt idx="7323">
                  <c:v>25829.7765790351</c:v>
                </c:pt>
                <c:pt idx="7324">
                  <c:v>12574.05838797505</c:v>
                </c:pt>
                <c:pt idx="7325">
                  <c:v>26490.261712582203</c:v>
                </c:pt>
                <c:pt idx="7326">
                  <c:v>17664.485852431197</c:v>
                </c:pt>
                <c:pt idx="7327">
                  <c:v>15034.352252445349</c:v>
                </c:pt>
                <c:pt idx="7328">
                  <c:v>47681.545504963266</c:v>
                </c:pt>
                <c:pt idx="7329">
                  <c:v>23423.510165823536</c:v>
                </c:pt>
                <c:pt idx="7330">
                  <c:v>33939.799288774499</c:v>
                </c:pt>
                <c:pt idx="7331">
                  <c:v>11709.12038980426</c:v>
                </c:pt>
                <c:pt idx="7332">
                  <c:v>17970.58760466829</c:v>
                </c:pt>
                <c:pt idx="7333">
                  <c:v>15708.587151679912</c:v>
                </c:pt>
                <c:pt idx="7334">
                  <c:v>13728.339542888481</c:v>
                </c:pt>
                <c:pt idx="7335">
                  <c:v>22635.794162748964</c:v>
                </c:pt>
                <c:pt idx="7336">
                  <c:v>20407.893035225155</c:v>
                </c:pt>
                <c:pt idx="7337">
                  <c:v>16502.683669630151</c:v>
                </c:pt>
                <c:pt idx="7338">
                  <c:v>15612.147448464624</c:v>
                </c:pt>
                <c:pt idx="7339">
                  <c:v>11968.282566459477</c:v>
                </c:pt>
                <c:pt idx="7340">
                  <c:v>13205.413501040175</c:v>
                </c:pt>
                <c:pt idx="7341">
                  <c:v>30815.140897563502</c:v>
                </c:pt>
                <c:pt idx="7342">
                  <c:v>13102.584626891974</c:v>
                </c:pt>
                <c:pt idx="7343">
                  <c:v>27034.236799487007</c:v>
                </c:pt>
                <c:pt idx="7344">
                  <c:v>14698.163142562942</c:v>
                </c:pt>
                <c:pt idx="7345">
                  <c:v>15256.195795341773</c:v>
                </c:pt>
                <c:pt idx="7346">
                  <c:v>29203.462194564338</c:v>
                </c:pt>
                <c:pt idx="7347">
                  <c:v>14047.437871062772</c:v>
                </c:pt>
                <c:pt idx="7348">
                  <c:v>12218.082639931763</c:v>
                </c:pt>
                <c:pt idx="7349">
                  <c:v>34415.00702821523</c:v>
                </c:pt>
                <c:pt idx="7350">
                  <c:v>24827.559348298713</c:v>
                </c:pt>
                <c:pt idx="7351">
                  <c:v>21421.330417534868</c:v>
                </c:pt>
                <c:pt idx="7352">
                  <c:v>25748.825720765133</c:v>
                </c:pt>
                <c:pt idx="7353">
                  <c:v>22844.763940727069</c:v>
                </c:pt>
                <c:pt idx="7354">
                  <c:v>17767.136887791334</c:v>
                </c:pt>
                <c:pt idx="7355">
                  <c:v>13292.176805188546</c:v>
                </c:pt>
                <c:pt idx="7356">
                  <c:v>30377.349803557267</c:v>
                </c:pt>
                <c:pt idx="7357">
                  <c:v>30832.770730745229</c:v>
                </c:pt>
                <c:pt idx="7358">
                  <c:v>13536.957640465947</c:v>
                </c:pt>
                <c:pt idx="7359">
                  <c:v>15888.861937330466</c:v>
                </c:pt>
                <c:pt idx="7360">
                  <c:v>18584.160804595467</c:v>
                </c:pt>
                <c:pt idx="7361">
                  <c:v>31886.535975877214</c:v>
                </c:pt>
                <c:pt idx="7362">
                  <c:v>18655.605869866431</c:v>
                </c:pt>
                <c:pt idx="7363">
                  <c:v>29485.745605098749</c:v>
                </c:pt>
                <c:pt idx="7364">
                  <c:v>22702.467056921374</c:v>
                </c:pt>
                <c:pt idx="7365">
                  <c:v>42589.784861125583</c:v>
                </c:pt>
                <c:pt idx="7366">
                  <c:v>17578.198132193073</c:v>
                </c:pt>
                <c:pt idx="7367">
                  <c:v>29286.975440757062</c:v>
                </c:pt>
                <c:pt idx="7368">
                  <c:v>23408.411401180554</c:v>
                </c:pt>
                <c:pt idx="7369">
                  <c:v>11049.506778119032</c:v>
                </c:pt>
                <c:pt idx="7370">
                  <c:v>16800.831047839849</c:v>
                </c:pt>
                <c:pt idx="7371">
                  <c:v>27281.9213751387</c:v>
                </c:pt>
                <c:pt idx="7372">
                  <c:v>21148.206797828738</c:v>
                </c:pt>
                <c:pt idx="7373">
                  <c:v>13962.102184833935</c:v>
                </c:pt>
                <c:pt idx="7374">
                  <c:v>13892.927901318732</c:v>
                </c:pt>
                <c:pt idx="7375">
                  <c:v>14062.40277873018</c:v>
                </c:pt>
                <c:pt idx="7376">
                  <c:v>11331.566628812359</c:v>
                </c:pt>
                <c:pt idx="7377">
                  <c:v>20602.936817276273</c:v>
                </c:pt>
                <c:pt idx="7378">
                  <c:v>18384.215683579663</c:v>
                </c:pt>
                <c:pt idx="7379">
                  <c:v>8650.1771977421959</c:v>
                </c:pt>
                <c:pt idx="7380">
                  <c:v>29727.253980664762</c:v>
                </c:pt>
                <c:pt idx="7381">
                  <c:v>12684.447881821548</c:v>
                </c:pt>
                <c:pt idx="7382">
                  <c:v>17233.315735498352</c:v>
                </c:pt>
                <c:pt idx="7383">
                  <c:v>18401.823435459883</c:v>
                </c:pt>
                <c:pt idx="7384">
                  <c:v>14454.823635305271</c:v>
                </c:pt>
                <c:pt idx="7385">
                  <c:v>12401.316560698537</c:v>
                </c:pt>
                <c:pt idx="7386">
                  <c:v>14563.86305259495</c:v>
                </c:pt>
                <c:pt idx="7387">
                  <c:v>34736.212209083511</c:v>
                </c:pt>
                <c:pt idx="7388">
                  <c:v>14896.127058397933</c:v>
                </c:pt>
                <c:pt idx="7389">
                  <c:v>29348.20872791456</c:v>
                </c:pt>
                <c:pt idx="7390">
                  <c:v>17823.375998178522</c:v>
                </c:pt>
                <c:pt idx="7391">
                  <c:v>11966.294189645372</c:v>
                </c:pt>
                <c:pt idx="7392">
                  <c:v>11600.744192688857</c:v>
                </c:pt>
                <c:pt idx="7393">
                  <c:v>19135.7914131447</c:v>
                </c:pt>
                <c:pt idx="7394">
                  <c:v>26525.880562396083</c:v>
                </c:pt>
                <c:pt idx="7395">
                  <c:v>33596.311351280565</c:v>
                </c:pt>
                <c:pt idx="7396">
                  <c:v>26973.716044628625</c:v>
                </c:pt>
                <c:pt idx="7397">
                  <c:v>22161.839149589425</c:v>
                </c:pt>
                <c:pt idx="7398">
                  <c:v>12346.309362875605</c:v>
                </c:pt>
                <c:pt idx="7399">
                  <c:v>32888.628081229712</c:v>
                </c:pt>
                <c:pt idx="7400">
                  <c:v>13935.672689260613</c:v>
                </c:pt>
                <c:pt idx="7401">
                  <c:v>13845.291229005859</c:v>
                </c:pt>
                <c:pt idx="7402">
                  <c:v>58621.205359561893</c:v>
                </c:pt>
                <c:pt idx="7403">
                  <c:v>26023.604128344854</c:v>
                </c:pt>
                <c:pt idx="7404">
                  <c:v>13017.392199142889</c:v>
                </c:pt>
                <c:pt idx="7405">
                  <c:v>17511.659348302135</c:v>
                </c:pt>
                <c:pt idx="7406">
                  <c:v>14672.695814903787</c:v>
                </c:pt>
                <c:pt idx="7407">
                  <c:v>11078.656438590124</c:v>
                </c:pt>
                <c:pt idx="7408">
                  <c:v>28640.165526519431</c:v>
                </c:pt>
                <c:pt idx="7409">
                  <c:v>21837.380982881026</c:v>
                </c:pt>
                <c:pt idx="7410">
                  <c:v>31653.991390631913</c:v>
                </c:pt>
                <c:pt idx="7411">
                  <c:v>13378.203433079791</c:v>
                </c:pt>
                <c:pt idx="7412">
                  <c:v>22968.661127521522</c:v>
                </c:pt>
                <c:pt idx="7413">
                  <c:v>32649.32639683759</c:v>
                </c:pt>
                <c:pt idx="7414">
                  <c:v>22222.476073888996</c:v>
                </c:pt>
                <c:pt idx="7415">
                  <c:v>12143.921751366212</c:v>
                </c:pt>
                <c:pt idx="7416">
                  <c:v>35629.532586527152</c:v>
                </c:pt>
                <c:pt idx="7417">
                  <c:v>23198.841192599266</c:v>
                </c:pt>
                <c:pt idx="7418">
                  <c:v>41934.762235880167</c:v>
                </c:pt>
                <c:pt idx="7419">
                  <c:v>19887.507139186346</c:v>
                </c:pt>
                <c:pt idx="7420">
                  <c:v>25431.508038027074</c:v>
                </c:pt>
                <c:pt idx="7421">
                  <c:v>29830.736680333393</c:v>
                </c:pt>
                <c:pt idx="7422">
                  <c:v>17778.242984489596</c:v>
                </c:pt>
                <c:pt idx="7423">
                  <c:v>19333.394488769147</c:v>
                </c:pt>
                <c:pt idx="7424">
                  <c:v>23166.762076124978</c:v>
                </c:pt>
                <c:pt idx="7425">
                  <c:v>12279.822503794323</c:v>
                </c:pt>
                <c:pt idx="7426">
                  <c:v>27844.852104413796</c:v>
                </c:pt>
                <c:pt idx="7427">
                  <c:v>16239.339064291285</c:v>
                </c:pt>
                <c:pt idx="7428">
                  <c:v>17599.934988607591</c:v>
                </c:pt>
                <c:pt idx="7429">
                  <c:v>22684.229809761651</c:v>
                </c:pt>
                <c:pt idx="7430">
                  <c:v>23143.283543917027</c:v>
                </c:pt>
                <c:pt idx="7431">
                  <c:v>13660.440474533523</c:v>
                </c:pt>
                <c:pt idx="7432">
                  <c:v>38680.199957495061</c:v>
                </c:pt>
                <c:pt idx="7433">
                  <c:v>26409.344551740684</c:v>
                </c:pt>
                <c:pt idx="7434">
                  <c:v>22657.581190573514</c:v>
                </c:pt>
                <c:pt idx="7435">
                  <c:v>16103.159403024847</c:v>
                </c:pt>
                <c:pt idx="7436">
                  <c:v>18213.514732783693</c:v>
                </c:pt>
                <c:pt idx="7437">
                  <c:v>13659.991489189453</c:v>
                </c:pt>
                <c:pt idx="7438">
                  <c:v>11433.47457919692</c:v>
                </c:pt>
                <c:pt idx="7439">
                  <c:v>14068.129885453</c:v>
                </c:pt>
                <c:pt idx="7440">
                  <c:v>14510.821906637519</c:v>
                </c:pt>
                <c:pt idx="7441">
                  <c:v>15767.812430046282</c:v>
                </c:pt>
                <c:pt idx="7442">
                  <c:v>21121.995778809411</c:v>
                </c:pt>
                <c:pt idx="7443">
                  <c:v>17748.553368893172</c:v>
                </c:pt>
                <c:pt idx="7444">
                  <c:v>16219.618235966118</c:v>
                </c:pt>
                <c:pt idx="7445">
                  <c:v>19219.566448716723</c:v>
                </c:pt>
                <c:pt idx="7446">
                  <c:v>22416.027265274857</c:v>
                </c:pt>
                <c:pt idx="7447">
                  <c:v>11652.805500386057</c:v>
                </c:pt>
                <c:pt idx="7448">
                  <c:v>25788.383059517419</c:v>
                </c:pt>
                <c:pt idx="7449">
                  <c:v>25290.836125864414</c:v>
                </c:pt>
                <c:pt idx="7450">
                  <c:v>17464.221474386195</c:v>
                </c:pt>
                <c:pt idx="7451">
                  <c:v>27534.112887032014</c:v>
                </c:pt>
                <c:pt idx="7452">
                  <c:v>17999.475140178929</c:v>
                </c:pt>
                <c:pt idx="7453">
                  <c:v>12701.955792711438</c:v>
                </c:pt>
                <c:pt idx="7454">
                  <c:v>24715.399345783098</c:v>
                </c:pt>
                <c:pt idx="7455">
                  <c:v>11581.733760797926</c:v>
                </c:pt>
                <c:pt idx="7456">
                  <c:v>17853.634081514538</c:v>
                </c:pt>
                <c:pt idx="7457">
                  <c:v>19422.447254461429</c:v>
                </c:pt>
                <c:pt idx="7458">
                  <c:v>15986.237754648826</c:v>
                </c:pt>
                <c:pt idx="7459">
                  <c:v>12136.194379553963</c:v>
                </c:pt>
                <c:pt idx="7460">
                  <c:v>20444.833996067977</c:v>
                </c:pt>
                <c:pt idx="7461">
                  <c:v>12949.924457393015</c:v>
                </c:pt>
                <c:pt idx="7462">
                  <c:v>18075.848015385513</c:v>
                </c:pt>
                <c:pt idx="7463">
                  <c:v>16083.663191291784</c:v>
                </c:pt>
                <c:pt idx="7464">
                  <c:v>20100.350563822965</c:v>
                </c:pt>
                <c:pt idx="7465">
                  <c:v>20131.864903249254</c:v>
                </c:pt>
                <c:pt idx="7466">
                  <c:v>22374.289881022341</c:v>
                </c:pt>
                <c:pt idx="7467">
                  <c:v>19484.114709313755</c:v>
                </c:pt>
                <c:pt idx="7468">
                  <c:v>28049.621855055426</c:v>
                </c:pt>
                <c:pt idx="7469">
                  <c:v>18258.452115531956</c:v>
                </c:pt>
                <c:pt idx="7470">
                  <c:v>12877.899575271231</c:v>
                </c:pt>
                <c:pt idx="7471">
                  <c:v>21672.100458372064</c:v>
                </c:pt>
                <c:pt idx="7472">
                  <c:v>14694.393085367552</c:v>
                </c:pt>
                <c:pt idx="7473">
                  <c:v>27677.14865013316</c:v>
                </c:pt>
                <c:pt idx="7474">
                  <c:v>35586.952075325695</c:v>
                </c:pt>
                <c:pt idx="7475">
                  <c:v>12854.767234749381</c:v>
                </c:pt>
                <c:pt idx="7476">
                  <c:v>17746.108798235124</c:v>
                </c:pt>
                <c:pt idx="7477">
                  <c:v>8998.8023758523341</c:v>
                </c:pt>
                <c:pt idx="7478">
                  <c:v>19644.987790832551</c:v>
                </c:pt>
                <c:pt idx="7479">
                  <c:v>15972.349121694075</c:v>
                </c:pt>
                <c:pt idx="7480">
                  <c:v>15100.677449325762</c:v>
                </c:pt>
                <c:pt idx="7481">
                  <c:v>19257.352272163978</c:v>
                </c:pt>
                <c:pt idx="7482">
                  <c:v>11025.908420324269</c:v>
                </c:pt>
                <c:pt idx="7483">
                  <c:v>16076.99949522667</c:v>
                </c:pt>
                <c:pt idx="7484">
                  <c:v>17198.056537524935</c:v>
                </c:pt>
                <c:pt idx="7485">
                  <c:v>27963.281778555065</c:v>
                </c:pt>
                <c:pt idx="7486">
                  <c:v>13748.60417152383</c:v>
                </c:pt>
                <c:pt idx="7487">
                  <c:v>31273.859371451075</c:v>
                </c:pt>
                <c:pt idx="7488">
                  <c:v>25493.746237279178</c:v>
                </c:pt>
                <c:pt idx="7489">
                  <c:v>16631.728392203677</c:v>
                </c:pt>
                <c:pt idx="7490">
                  <c:v>16943.557385463861</c:v>
                </c:pt>
                <c:pt idx="7491">
                  <c:v>19123.334884044652</c:v>
                </c:pt>
                <c:pt idx="7492">
                  <c:v>27739.921581924606</c:v>
                </c:pt>
                <c:pt idx="7493">
                  <c:v>21134.999249410983</c:v>
                </c:pt>
                <c:pt idx="7494">
                  <c:v>39030.353944107977</c:v>
                </c:pt>
                <c:pt idx="7495">
                  <c:v>32652.734089520436</c:v>
                </c:pt>
                <c:pt idx="7496">
                  <c:v>14383.95973629999</c:v>
                </c:pt>
                <c:pt idx="7497">
                  <c:v>17807.82091661145</c:v>
                </c:pt>
                <c:pt idx="7498">
                  <c:v>13662.771042908618</c:v>
                </c:pt>
                <c:pt idx="7499">
                  <c:v>10754.537535924552</c:v>
                </c:pt>
                <c:pt idx="7500">
                  <c:v>16945.072082624865</c:v>
                </c:pt>
                <c:pt idx="7501">
                  <c:v>15204.831139786</c:v>
                </c:pt>
                <c:pt idx="7502">
                  <c:v>17434.757769169795</c:v>
                </c:pt>
                <c:pt idx="7503">
                  <c:v>26610.284601009651</c:v>
                </c:pt>
                <c:pt idx="7504">
                  <c:v>15310.616407507698</c:v>
                </c:pt>
                <c:pt idx="7505">
                  <c:v>14444.405104269146</c:v>
                </c:pt>
                <c:pt idx="7506">
                  <c:v>22401.302944879393</c:v>
                </c:pt>
                <c:pt idx="7507">
                  <c:v>11759.094303009131</c:v>
                </c:pt>
                <c:pt idx="7508">
                  <c:v>22383.066477755954</c:v>
                </c:pt>
                <c:pt idx="7509">
                  <c:v>17213.718675566553</c:v>
                </c:pt>
                <c:pt idx="7510">
                  <c:v>11016.867338065344</c:v>
                </c:pt>
                <c:pt idx="7511">
                  <c:v>38452.55357429642</c:v>
                </c:pt>
                <c:pt idx="7512">
                  <c:v>16644.452468878142</c:v>
                </c:pt>
                <c:pt idx="7513">
                  <c:v>24277.897752875953</c:v>
                </c:pt>
                <c:pt idx="7514">
                  <c:v>11087.368676096545</c:v>
                </c:pt>
                <c:pt idx="7515">
                  <c:v>21931.548253357851</c:v>
                </c:pt>
                <c:pt idx="7516">
                  <c:v>22032.839889622439</c:v>
                </c:pt>
                <c:pt idx="7517">
                  <c:v>14712.636363679683</c:v>
                </c:pt>
                <c:pt idx="7518">
                  <c:v>39167.323729717798</c:v>
                </c:pt>
                <c:pt idx="7519">
                  <c:v>15324.52333428712</c:v>
                </c:pt>
                <c:pt idx="7520">
                  <c:v>37966.286081468228</c:v>
                </c:pt>
                <c:pt idx="7521">
                  <c:v>24566.941789454919</c:v>
                </c:pt>
                <c:pt idx="7522">
                  <c:v>12127.747178710459</c:v>
                </c:pt>
                <c:pt idx="7523">
                  <c:v>32501.896726248244</c:v>
                </c:pt>
                <c:pt idx="7524">
                  <c:v>12569.072521530108</c:v>
                </c:pt>
                <c:pt idx="7525">
                  <c:v>27169.747462974967</c:v>
                </c:pt>
                <c:pt idx="7526">
                  <c:v>14034.653590477013</c:v>
                </c:pt>
                <c:pt idx="7527">
                  <c:v>15082.837029771414</c:v>
                </c:pt>
                <c:pt idx="7528">
                  <c:v>24108.444216452048</c:v>
                </c:pt>
                <c:pt idx="7529">
                  <c:v>21407.522632733664</c:v>
                </c:pt>
                <c:pt idx="7530">
                  <c:v>33410.019498929381</c:v>
                </c:pt>
                <c:pt idx="7531">
                  <c:v>14698.665913169363</c:v>
                </c:pt>
                <c:pt idx="7532">
                  <c:v>29804.205090857286</c:v>
                </c:pt>
                <c:pt idx="7533">
                  <c:v>13397.830461639509</c:v>
                </c:pt>
                <c:pt idx="7534">
                  <c:v>11326.638808602118</c:v>
                </c:pt>
                <c:pt idx="7535">
                  <c:v>12740.401411156499</c:v>
                </c:pt>
                <c:pt idx="7536">
                  <c:v>15344.705969568013</c:v>
                </c:pt>
                <c:pt idx="7537">
                  <c:v>14773.950760455955</c:v>
                </c:pt>
                <c:pt idx="7538">
                  <c:v>14222.930690057678</c:v>
                </c:pt>
                <c:pt idx="7539">
                  <c:v>13486.258177982752</c:v>
                </c:pt>
                <c:pt idx="7540">
                  <c:v>21773.38538117009</c:v>
                </c:pt>
                <c:pt idx="7541">
                  <c:v>15361.865004724297</c:v>
                </c:pt>
                <c:pt idx="7542">
                  <c:v>23067.275590690275</c:v>
                </c:pt>
                <c:pt idx="7543">
                  <c:v>24501.192029198053</c:v>
                </c:pt>
                <c:pt idx="7544">
                  <c:v>16482.502893470959</c:v>
                </c:pt>
                <c:pt idx="7545">
                  <c:v>12473.719068662682</c:v>
                </c:pt>
                <c:pt idx="7546">
                  <c:v>22433.607400261306</c:v>
                </c:pt>
                <c:pt idx="7547">
                  <c:v>14718.640869375437</c:v>
                </c:pt>
                <c:pt idx="7548">
                  <c:v>17010.698577538438</c:v>
                </c:pt>
                <c:pt idx="7549">
                  <c:v>17536.584820636017</c:v>
                </c:pt>
                <c:pt idx="7550">
                  <c:v>17109.973386161331</c:v>
                </c:pt>
                <c:pt idx="7551">
                  <c:v>15424.749867276858</c:v>
                </c:pt>
                <c:pt idx="7552">
                  <c:v>19098.024497255799</c:v>
                </c:pt>
                <c:pt idx="7553">
                  <c:v>14810.087851233433</c:v>
                </c:pt>
                <c:pt idx="7554">
                  <c:v>23125.154214431277</c:v>
                </c:pt>
                <c:pt idx="7555">
                  <c:v>19641.196847060681</c:v>
                </c:pt>
                <c:pt idx="7556">
                  <c:v>32058.827687535078</c:v>
                </c:pt>
                <c:pt idx="7557">
                  <c:v>29472.5978008485</c:v>
                </c:pt>
                <c:pt idx="7558">
                  <c:v>20384.947830089775</c:v>
                </c:pt>
                <c:pt idx="7559">
                  <c:v>28094.013546852646</c:v>
                </c:pt>
                <c:pt idx="7560">
                  <c:v>28758.664593930909</c:v>
                </c:pt>
                <c:pt idx="7561">
                  <c:v>24576.324666034281</c:v>
                </c:pt>
                <c:pt idx="7562">
                  <c:v>27824.213949875368</c:v>
                </c:pt>
                <c:pt idx="7563">
                  <c:v>20357.338297512113</c:v>
                </c:pt>
                <c:pt idx="7564">
                  <c:v>20848.611493234395</c:v>
                </c:pt>
                <c:pt idx="7565">
                  <c:v>16307.493114675292</c:v>
                </c:pt>
                <c:pt idx="7566">
                  <c:v>23587.764988682346</c:v>
                </c:pt>
                <c:pt idx="7567">
                  <c:v>18437.693362534046</c:v>
                </c:pt>
                <c:pt idx="7568">
                  <c:v>22099.853905141455</c:v>
                </c:pt>
                <c:pt idx="7569">
                  <c:v>15498.606800990416</c:v>
                </c:pt>
                <c:pt idx="7570">
                  <c:v>30518.167634170146</c:v>
                </c:pt>
                <c:pt idx="7571">
                  <c:v>37612.335344665582</c:v>
                </c:pt>
                <c:pt idx="7572">
                  <c:v>25602.256665216595</c:v>
                </c:pt>
                <c:pt idx="7573">
                  <c:v>20055.347080374046</c:v>
                </c:pt>
                <c:pt idx="7574">
                  <c:v>30014.25379193345</c:v>
                </c:pt>
                <c:pt idx="7575">
                  <c:v>35617.49443181372</c:v>
                </c:pt>
                <c:pt idx="7576">
                  <c:v>27462.929301209122</c:v>
                </c:pt>
                <c:pt idx="7577">
                  <c:v>12645.673378759688</c:v>
                </c:pt>
                <c:pt idx="7578">
                  <c:v>17849.460843515317</c:v>
                </c:pt>
                <c:pt idx="7579">
                  <c:v>22979.230944009534</c:v>
                </c:pt>
                <c:pt idx="7580">
                  <c:v>44505.183287288906</c:v>
                </c:pt>
                <c:pt idx="7581">
                  <c:v>10705.400927218185</c:v>
                </c:pt>
                <c:pt idx="7582">
                  <c:v>19649.464173260389</c:v>
                </c:pt>
                <c:pt idx="7583">
                  <c:v>30608.391223501381</c:v>
                </c:pt>
                <c:pt idx="7584">
                  <c:v>15939.710389215803</c:v>
                </c:pt>
                <c:pt idx="7585">
                  <c:v>24176.926488988891</c:v>
                </c:pt>
                <c:pt idx="7586">
                  <c:v>15626.93751389663</c:v>
                </c:pt>
                <c:pt idx="7587">
                  <c:v>13385.590851364943</c:v>
                </c:pt>
                <c:pt idx="7588">
                  <c:v>17004.937254569162</c:v>
                </c:pt>
                <c:pt idx="7589">
                  <c:v>37477.276493711855</c:v>
                </c:pt>
                <c:pt idx="7590">
                  <c:v>38759.223066593462</c:v>
                </c:pt>
                <c:pt idx="7591">
                  <c:v>26684.504688947472</c:v>
                </c:pt>
                <c:pt idx="7592">
                  <c:v>10986.585654389552</c:v>
                </c:pt>
                <c:pt idx="7593">
                  <c:v>26506.627631322328</c:v>
                </c:pt>
                <c:pt idx="7594">
                  <c:v>20607.229555558231</c:v>
                </c:pt>
                <c:pt idx="7595">
                  <c:v>22448.474613091465</c:v>
                </c:pt>
                <c:pt idx="7596">
                  <c:v>17581.497032768191</c:v>
                </c:pt>
                <c:pt idx="7597">
                  <c:v>27612.726625725576</c:v>
                </c:pt>
                <c:pt idx="7598">
                  <c:v>24359.767892524</c:v>
                </c:pt>
                <c:pt idx="7599">
                  <c:v>18436.365736323671</c:v>
                </c:pt>
                <c:pt idx="7600">
                  <c:v>13576.055643369751</c:v>
                </c:pt>
                <c:pt idx="7601">
                  <c:v>18391.537284759597</c:v>
                </c:pt>
                <c:pt idx="7602">
                  <c:v>23127.19283609794</c:v>
                </c:pt>
                <c:pt idx="7603">
                  <c:v>31684.952199373158</c:v>
                </c:pt>
                <c:pt idx="7604">
                  <c:v>33315.442008599464</c:v>
                </c:pt>
                <c:pt idx="7605">
                  <c:v>20657.21922708115</c:v>
                </c:pt>
                <c:pt idx="7606">
                  <c:v>16607.674736022855</c:v>
                </c:pt>
                <c:pt idx="7607">
                  <c:v>25757.202241765866</c:v>
                </c:pt>
                <c:pt idx="7608">
                  <c:v>22346.83374507348</c:v>
                </c:pt>
                <c:pt idx="7609">
                  <c:v>32543.65033145055</c:v>
                </c:pt>
                <c:pt idx="7610">
                  <c:v>21270.374888251787</c:v>
                </c:pt>
                <c:pt idx="7611">
                  <c:v>16714.530234608315</c:v>
                </c:pt>
                <c:pt idx="7612">
                  <c:v>12075.149774435788</c:v>
                </c:pt>
                <c:pt idx="7613">
                  <c:v>23627.490205185357</c:v>
                </c:pt>
                <c:pt idx="7614">
                  <c:v>19314.893706180275</c:v>
                </c:pt>
                <c:pt idx="7615">
                  <c:v>21432.11523387616</c:v>
                </c:pt>
                <c:pt idx="7616">
                  <c:v>20985.689257016074</c:v>
                </c:pt>
                <c:pt idx="7617">
                  <c:v>23309.63284920622</c:v>
                </c:pt>
                <c:pt idx="7618">
                  <c:v>25658.746606445649</c:v>
                </c:pt>
                <c:pt idx="7619">
                  <c:v>23147.729241012254</c:v>
                </c:pt>
                <c:pt idx="7620">
                  <c:v>24369.035935255099</c:v>
                </c:pt>
                <c:pt idx="7621">
                  <c:v>16752.435813932003</c:v>
                </c:pt>
                <c:pt idx="7622">
                  <c:v>26542.971756939663</c:v>
                </c:pt>
                <c:pt idx="7623">
                  <c:v>21393.782906742865</c:v>
                </c:pt>
                <c:pt idx="7624">
                  <c:v>11384.679963815084</c:v>
                </c:pt>
                <c:pt idx="7625">
                  <c:v>13753.743810883932</c:v>
                </c:pt>
                <c:pt idx="7626">
                  <c:v>21395.241295794498</c:v>
                </c:pt>
                <c:pt idx="7627">
                  <c:v>26897.102560443287</c:v>
                </c:pt>
                <c:pt idx="7628">
                  <c:v>20052.253689565845</c:v>
                </c:pt>
                <c:pt idx="7629">
                  <c:v>19774.153165890988</c:v>
                </c:pt>
                <c:pt idx="7630">
                  <c:v>19212.689686528807</c:v>
                </c:pt>
                <c:pt idx="7631">
                  <c:v>11661.433581415939</c:v>
                </c:pt>
                <c:pt idx="7632">
                  <c:v>15020.429507680496</c:v>
                </c:pt>
                <c:pt idx="7633">
                  <c:v>26461.794240383089</c:v>
                </c:pt>
                <c:pt idx="7634">
                  <c:v>10623.772613118295</c:v>
                </c:pt>
                <c:pt idx="7635">
                  <c:v>21367.841781612333</c:v>
                </c:pt>
                <c:pt idx="7636">
                  <c:v>17583.669568104466</c:v>
                </c:pt>
                <c:pt idx="7637">
                  <c:v>24304.417976935525</c:v>
                </c:pt>
                <c:pt idx="7638">
                  <c:v>26667.727714751451</c:v>
                </c:pt>
                <c:pt idx="7639">
                  <c:v>34637.065578209418</c:v>
                </c:pt>
                <c:pt idx="7640">
                  <c:v>24286.088364748477</c:v>
                </c:pt>
                <c:pt idx="7641">
                  <c:v>16468.819261333527</c:v>
                </c:pt>
                <c:pt idx="7642">
                  <c:v>17222.975125123197</c:v>
                </c:pt>
                <c:pt idx="7643">
                  <c:v>10316.817920778472</c:v>
                </c:pt>
                <c:pt idx="7644">
                  <c:v>16420.431171462111</c:v>
                </c:pt>
                <c:pt idx="7645">
                  <c:v>17403.848739612658</c:v>
                </c:pt>
                <c:pt idx="7646">
                  <c:v>16244.985943071742</c:v>
                </c:pt>
                <c:pt idx="7647">
                  <c:v>16796.746613865005</c:v>
                </c:pt>
                <c:pt idx="7648">
                  <c:v>15094.954790375978</c:v>
                </c:pt>
                <c:pt idx="7649">
                  <c:v>34732.418915988754</c:v>
                </c:pt>
                <c:pt idx="7650">
                  <c:v>16530.851542777964</c:v>
                </c:pt>
                <c:pt idx="7651">
                  <c:v>24819.619072422916</c:v>
                </c:pt>
                <c:pt idx="7652">
                  <c:v>39027.182078496473</c:v>
                </c:pt>
                <c:pt idx="7653">
                  <c:v>19937.656763000607</c:v>
                </c:pt>
                <c:pt idx="7654">
                  <c:v>17170.123466381996</c:v>
                </c:pt>
                <c:pt idx="7655">
                  <c:v>16858.772127822594</c:v>
                </c:pt>
                <c:pt idx="7656">
                  <c:v>12601.083729434238</c:v>
                </c:pt>
                <c:pt idx="7657">
                  <c:v>39193.326673082236</c:v>
                </c:pt>
                <c:pt idx="7658">
                  <c:v>15290.206105342842</c:v>
                </c:pt>
                <c:pt idx="7659">
                  <c:v>20874.81551711449</c:v>
                </c:pt>
                <c:pt idx="7660">
                  <c:v>26540.90395041888</c:v>
                </c:pt>
                <c:pt idx="7661">
                  <c:v>33354.623395318595</c:v>
                </c:pt>
                <c:pt idx="7662">
                  <c:v>10932.893921829917</c:v>
                </c:pt>
                <c:pt idx="7663">
                  <c:v>24671.701248341338</c:v>
                </c:pt>
                <c:pt idx="7664">
                  <c:v>11393.066824344447</c:v>
                </c:pt>
                <c:pt idx="7665">
                  <c:v>34684.409810766963</c:v>
                </c:pt>
                <c:pt idx="7666">
                  <c:v>22160.448453702265</c:v>
                </c:pt>
                <c:pt idx="7667">
                  <c:v>12735.31233879416</c:v>
                </c:pt>
                <c:pt idx="7668">
                  <c:v>14825.521985918222</c:v>
                </c:pt>
                <c:pt idx="7669">
                  <c:v>29114.007974106753</c:v>
                </c:pt>
                <c:pt idx="7670">
                  <c:v>23417.56300523899</c:v>
                </c:pt>
                <c:pt idx="7671">
                  <c:v>16666.370848005859</c:v>
                </c:pt>
                <c:pt idx="7672">
                  <c:v>21237.162840172288</c:v>
                </c:pt>
                <c:pt idx="7673">
                  <c:v>10589.455185178153</c:v>
                </c:pt>
                <c:pt idx="7674">
                  <c:v>29770.025503376561</c:v>
                </c:pt>
                <c:pt idx="7675">
                  <c:v>16125.951068968745</c:v>
                </c:pt>
                <c:pt idx="7676">
                  <c:v>22651.714070643455</c:v>
                </c:pt>
                <c:pt idx="7677">
                  <c:v>13803.684975062562</c:v>
                </c:pt>
                <c:pt idx="7678">
                  <c:v>12299.124635857854</c:v>
                </c:pt>
                <c:pt idx="7679">
                  <c:v>16002.238241517896</c:v>
                </c:pt>
                <c:pt idx="7680">
                  <c:v>13688.415917592391</c:v>
                </c:pt>
                <c:pt idx="7681">
                  <c:v>29412.774422303817</c:v>
                </c:pt>
                <c:pt idx="7682">
                  <c:v>47751.57562686655</c:v>
                </c:pt>
                <c:pt idx="7683">
                  <c:v>34665.53074108655</c:v>
                </c:pt>
                <c:pt idx="7684">
                  <c:v>30902.842522689021</c:v>
                </c:pt>
                <c:pt idx="7685">
                  <c:v>13156.807767147406</c:v>
                </c:pt>
                <c:pt idx="7686">
                  <c:v>17170.376109146346</c:v>
                </c:pt>
                <c:pt idx="7687">
                  <c:v>16298.766938500145</c:v>
                </c:pt>
                <c:pt idx="7688">
                  <c:v>17079.193247056141</c:v>
                </c:pt>
                <c:pt idx="7689">
                  <c:v>31262.585883668002</c:v>
                </c:pt>
                <c:pt idx="7690">
                  <c:v>25249.51933272028</c:v>
                </c:pt>
                <c:pt idx="7691">
                  <c:v>24656.158948686305</c:v>
                </c:pt>
                <c:pt idx="7692">
                  <c:v>25414.06835185962</c:v>
                </c:pt>
                <c:pt idx="7693">
                  <c:v>16826.950748294246</c:v>
                </c:pt>
                <c:pt idx="7694">
                  <c:v>18700.900950431274</c:v>
                </c:pt>
                <c:pt idx="7695">
                  <c:v>17935.950260222009</c:v>
                </c:pt>
                <c:pt idx="7696">
                  <c:v>15741.324589124535</c:v>
                </c:pt>
                <c:pt idx="7697">
                  <c:v>16195.725250681282</c:v>
                </c:pt>
                <c:pt idx="7698">
                  <c:v>22313.756686706049</c:v>
                </c:pt>
                <c:pt idx="7699">
                  <c:v>11461.78555133163</c:v>
                </c:pt>
                <c:pt idx="7700">
                  <c:v>22560.201165038045</c:v>
                </c:pt>
                <c:pt idx="7701">
                  <c:v>23324.704886904819</c:v>
                </c:pt>
                <c:pt idx="7702">
                  <c:v>14353.827584114315</c:v>
                </c:pt>
                <c:pt idx="7703">
                  <c:v>23830.125790566122</c:v>
                </c:pt>
                <c:pt idx="7704">
                  <c:v>19676.93305845782</c:v>
                </c:pt>
                <c:pt idx="7705">
                  <c:v>40641.021566181087</c:v>
                </c:pt>
                <c:pt idx="7706">
                  <c:v>14577.844036984226</c:v>
                </c:pt>
                <c:pt idx="7707">
                  <c:v>15541.722859278223</c:v>
                </c:pt>
                <c:pt idx="7708">
                  <c:v>11362.876460539248</c:v>
                </c:pt>
                <c:pt idx="7709">
                  <c:v>14297.381675475217</c:v>
                </c:pt>
                <c:pt idx="7710">
                  <c:v>33889.803696126204</c:v>
                </c:pt>
                <c:pt idx="7711">
                  <c:v>14090.635466417154</c:v>
                </c:pt>
                <c:pt idx="7712">
                  <c:v>29393.13798423767</c:v>
                </c:pt>
                <c:pt idx="7713">
                  <c:v>20780.234465743975</c:v>
                </c:pt>
                <c:pt idx="7714">
                  <c:v>31746.328308545992</c:v>
                </c:pt>
                <c:pt idx="7715">
                  <c:v>12501.396502638301</c:v>
                </c:pt>
                <c:pt idx="7716">
                  <c:v>32176.232666579926</c:v>
                </c:pt>
                <c:pt idx="7717">
                  <c:v>19926.003737075083</c:v>
                </c:pt>
                <c:pt idx="7718">
                  <c:v>13808.95198027661</c:v>
                </c:pt>
                <c:pt idx="7719">
                  <c:v>33167.552234571063</c:v>
                </c:pt>
                <c:pt idx="7720">
                  <c:v>15436.620830389576</c:v>
                </c:pt>
                <c:pt idx="7721">
                  <c:v>14076.635429336266</c:v>
                </c:pt>
                <c:pt idx="7722">
                  <c:v>16997.762386052022</c:v>
                </c:pt>
                <c:pt idx="7723">
                  <c:v>13363.578984150863</c:v>
                </c:pt>
                <c:pt idx="7724">
                  <c:v>19587.249949161906</c:v>
                </c:pt>
                <c:pt idx="7725">
                  <c:v>22566.062575861903</c:v>
                </c:pt>
                <c:pt idx="7726">
                  <c:v>8546.9322959049459</c:v>
                </c:pt>
                <c:pt idx="7727">
                  <c:v>27133.328952398431</c:v>
                </c:pt>
                <c:pt idx="7728">
                  <c:v>22575.924050270212</c:v>
                </c:pt>
                <c:pt idx="7729">
                  <c:v>31482.253769510178</c:v>
                </c:pt>
                <c:pt idx="7730">
                  <c:v>15765.463319998333</c:v>
                </c:pt>
                <c:pt idx="7731">
                  <c:v>27995.726701013118</c:v>
                </c:pt>
                <c:pt idx="7732">
                  <c:v>33900.867000729144</c:v>
                </c:pt>
                <c:pt idx="7733">
                  <c:v>10843.348329352553</c:v>
                </c:pt>
                <c:pt idx="7734">
                  <c:v>33470.344610946559</c:v>
                </c:pt>
                <c:pt idx="7735">
                  <c:v>23413.257265914108</c:v>
                </c:pt>
                <c:pt idx="7736">
                  <c:v>23771.947883771518</c:v>
                </c:pt>
                <c:pt idx="7737">
                  <c:v>21683.192659913584</c:v>
                </c:pt>
                <c:pt idx="7738">
                  <c:v>14441.928386842948</c:v>
                </c:pt>
                <c:pt idx="7739">
                  <c:v>18621.526323503171</c:v>
                </c:pt>
                <c:pt idx="7740">
                  <c:v>18874.65893868489</c:v>
                </c:pt>
                <c:pt idx="7741">
                  <c:v>11305.430197966269</c:v>
                </c:pt>
                <c:pt idx="7742">
                  <c:v>18990.470753905935</c:v>
                </c:pt>
                <c:pt idx="7743">
                  <c:v>18089.285365244363</c:v>
                </c:pt>
                <c:pt idx="7744">
                  <c:v>13351.940498998496</c:v>
                </c:pt>
                <c:pt idx="7745">
                  <c:v>18459.944983195634</c:v>
                </c:pt>
                <c:pt idx="7746">
                  <c:v>9332.705557782896</c:v>
                </c:pt>
                <c:pt idx="7747">
                  <c:v>40318.00853242787</c:v>
                </c:pt>
                <c:pt idx="7748">
                  <c:v>11583.022032245382</c:v>
                </c:pt>
                <c:pt idx="7749">
                  <c:v>16657.735090655671</c:v>
                </c:pt>
                <c:pt idx="7750">
                  <c:v>15471.593664747619</c:v>
                </c:pt>
                <c:pt idx="7751">
                  <c:v>15966.170755141911</c:v>
                </c:pt>
                <c:pt idx="7752">
                  <c:v>36105.636213271086</c:v>
                </c:pt>
                <c:pt idx="7753">
                  <c:v>32230.660622230738</c:v>
                </c:pt>
                <c:pt idx="7754">
                  <c:v>16355.68290051485</c:v>
                </c:pt>
                <c:pt idx="7755">
                  <c:v>13445.56366847081</c:v>
                </c:pt>
                <c:pt idx="7756">
                  <c:v>10651.378762250546</c:v>
                </c:pt>
                <c:pt idx="7757">
                  <c:v>24386.840026773873</c:v>
                </c:pt>
                <c:pt idx="7758">
                  <c:v>37224.054292292727</c:v>
                </c:pt>
                <c:pt idx="7759">
                  <c:v>19716.426155630543</c:v>
                </c:pt>
                <c:pt idx="7760">
                  <c:v>15178.857310049998</c:v>
                </c:pt>
                <c:pt idx="7761">
                  <c:v>24520.441528964187</c:v>
                </c:pt>
                <c:pt idx="7762">
                  <c:v>12871.176105472177</c:v>
                </c:pt>
                <c:pt idx="7763">
                  <c:v>15587.958401836451</c:v>
                </c:pt>
                <c:pt idx="7764">
                  <c:v>30189.120792314974</c:v>
                </c:pt>
                <c:pt idx="7765">
                  <c:v>22066.869200624747</c:v>
                </c:pt>
                <c:pt idx="7766">
                  <c:v>21430.168574886506</c:v>
                </c:pt>
                <c:pt idx="7767">
                  <c:v>12116.251363250807</c:v>
                </c:pt>
                <c:pt idx="7768">
                  <c:v>15400.362355186979</c:v>
                </c:pt>
                <c:pt idx="7769">
                  <c:v>22864.919039188953</c:v>
                </c:pt>
                <c:pt idx="7770">
                  <c:v>15300.615233663262</c:v>
                </c:pt>
                <c:pt idx="7771">
                  <c:v>10452.830221024766</c:v>
                </c:pt>
                <c:pt idx="7772">
                  <c:v>15704.821863280722</c:v>
                </c:pt>
                <c:pt idx="7773">
                  <c:v>24613.88117271609</c:v>
                </c:pt>
                <c:pt idx="7774">
                  <c:v>14363.043841535246</c:v>
                </c:pt>
                <c:pt idx="7775">
                  <c:v>28272.789305234619</c:v>
                </c:pt>
                <c:pt idx="7776">
                  <c:v>12196.580820173574</c:v>
                </c:pt>
                <c:pt idx="7777">
                  <c:v>27744.560337397554</c:v>
                </c:pt>
                <c:pt idx="7778">
                  <c:v>44510.399499589214</c:v>
                </c:pt>
                <c:pt idx="7779">
                  <c:v>19037.892754886918</c:v>
                </c:pt>
                <c:pt idx="7780">
                  <c:v>17899.447461472544</c:v>
                </c:pt>
                <c:pt idx="7781">
                  <c:v>29136.320910656043</c:v>
                </c:pt>
                <c:pt idx="7782">
                  <c:v>18177.089860054351</c:v>
                </c:pt>
                <c:pt idx="7783">
                  <c:v>22822.532619115063</c:v>
                </c:pt>
                <c:pt idx="7784">
                  <c:v>18410.251120912701</c:v>
                </c:pt>
                <c:pt idx="7785">
                  <c:v>17271.888982636337</c:v>
                </c:pt>
                <c:pt idx="7786">
                  <c:v>15813.428279664047</c:v>
                </c:pt>
                <c:pt idx="7787">
                  <c:v>21624.452379031176</c:v>
                </c:pt>
                <c:pt idx="7788">
                  <c:v>29091.96753554944</c:v>
                </c:pt>
                <c:pt idx="7789">
                  <c:v>20525.977951017572</c:v>
                </c:pt>
                <c:pt idx="7790">
                  <c:v>16032.374849120592</c:v>
                </c:pt>
                <c:pt idx="7791">
                  <c:v>12710.596313126071</c:v>
                </c:pt>
                <c:pt idx="7792">
                  <c:v>10945.29432061318</c:v>
                </c:pt>
                <c:pt idx="7793">
                  <c:v>25453.026093644676</c:v>
                </c:pt>
                <c:pt idx="7794">
                  <c:v>14579.382447037036</c:v>
                </c:pt>
                <c:pt idx="7795">
                  <c:v>13697.82304905295</c:v>
                </c:pt>
                <c:pt idx="7796">
                  <c:v>17331.488351704524</c:v>
                </c:pt>
                <c:pt idx="7797">
                  <c:v>25403.616291839462</c:v>
                </c:pt>
                <c:pt idx="7798">
                  <c:v>13148.60610028026</c:v>
                </c:pt>
                <c:pt idx="7799">
                  <c:v>31635.439939945285</c:v>
                </c:pt>
                <c:pt idx="7800">
                  <c:v>18285.436435106236</c:v>
                </c:pt>
                <c:pt idx="7801">
                  <c:v>28802.773355681249</c:v>
                </c:pt>
                <c:pt idx="7802">
                  <c:v>24096.314708999806</c:v>
                </c:pt>
                <c:pt idx="7803">
                  <c:v>11362.995694608429</c:v>
                </c:pt>
                <c:pt idx="7804">
                  <c:v>19839.364721363534</c:v>
                </c:pt>
                <c:pt idx="7805">
                  <c:v>21421.347668470808</c:v>
                </c:pt>
                <c:pt idx="7806">
                  <c:v>44399.521724251805</c:v>
                </c:pt>
                <c:pt idx="7807">
                  <c:v>15357.451565907011</c:v>
                </c:pt>
                <c:pt idx="7808">
                  <c:v>19127.611763954945</c:v>
                </c:pt>
                <c:pt idx="7809">
                  <c:v>16201.877494696611</c:v>
                </c:pt>
                <c:pt idx="7810">
                  <c:v>12664.947335111136</c:v>
                </c:pt>
                <c:pt idx="7811">
                  <c:v>29679.319248749209</c:v>
                </c:pt>
                <c:pt idx="7812">
                  <c:v>11695.996503352417</c:v>
                </c:pt>
                <c:pt idx="7813">
                  <c:v>13547.308205364618</c:v>
                </c:pt>
                <c:pt idx="7814">
                  <c:v>33360.327899003496</c:v>
                </c:pt>
                <c:pt idx="7815">
                  <c:v>17280.710651915113</c:v>
                </c:pt>
                <c:pt idx="7816">
                  <c:v>10552.73433790739</c:v>
                </c:pt>
                <c:pt idx="7817">
                  <c:v>28149.705468658147</c:v>
                </c:pt>
                <c:pt idx="7818">
                  <c:v>16291.430696590915</c:v>
                </c:pt>
                <c:pt idx="7819">
                  <c:v>37156.930956197684</c:v>
                </c:pt>
                <c:pt idx="7820">
                  <c:v>17992.132711439972</c:v>
                </c:pt>
                <c:pt idx="7821">
                  <c:v>19797.257207942373</c:v>
                </c:pt>
                <c:pt idx="7822">
                  <c:v>31097.172995558547</c:v>
                </c:pt>
                <c:pt idx="7823">
                  <c:v>11483.77561636017</c:v>
                </c:pt>
                <c:pt idx="7824">
                  <c:v>21071.735392916013</c:v>
                </c:pt>
                <c:pt idx="7825">
                  <c:v>21268.440438229234</c:v>
                </c:pt>
                <c:pt idx="7826">
                  <c:v>11707.400931553901</c:v>
                </c:pt>
                <c:pt idx="7827">
                  <c:v>22403.68513513096</c:v>
                </c:pt>
                <c:pt idx="7828">
                  <c:v>27641.065964077086</c:v>
                </c:pt>
                <c:pt idx="7829">
                  <c:v>26270.151096032434</c:v>
                </c:pt>
                <c:pt idx="7830">
                  <c:v>12450.099116888683</c:v>
                </c:pt>
                <c:pt idx="7831">
                  <c:v>20570.766376859207</c:v>
                </c:pt>
                <c:pt idx="7832">
                  <c:v>21241.566374457165</c:v>
                </c:pt>
                <c:pt idx="7833">
                  <c:v>12650.92573743201</c:v>
                </c:pt>
                <c:pt idx="7834">
                  <c:v>31133.771582219259</c:v>
                </c:pt>
                <c:pt idx="7835">
                  <c:v>15248.101560190642</c:v>
                </c:pt>
                <c:pt idx="7836">
                  <c:v>9155.5036442521978</c:v>
                </c:pt>
                <c:pt idx="7837">
                  <c:v>28841.470691161037</c:v>
                </c:pt>
                <c:pt idx="7838">
                  <c:v>24686.789379204714</c:v>
                </c:pt>
                <c:pt idx="7839">
                  <c:v>39354.13305217374</c:v>
                </c:pt>
                <c:pt idx="7840">
                  <c:v>12652.160370331614</c:v>
                </c:pt>
                <c:pt idx="7841">
                  <c:v>19164.845651312571</c:v>
                </c:pt>
                <c:pt idx="7842">
                  <c:v>17296.240268522721</c:v>
                </c:pt>
                <c:pt idx="7843">
                  <c:v>17166.52509280734</c:v>
                </c:pt>
                <c:pt idx="7844">
                  <c:v>29467.007285591742</c:v>
                </c:pt>
                <c:pt idx="7845">
                  <c:v>23358.073189439878</c:v>
                </c:pt>
                <c:pt idx="7846">
                  <c:v>21520.481075654698</c:v>
                </c:pt>
                <c:pt idx="7847">
                  <c:v>12888.038785818791</c:v>
                </c:pt>
                <c:pt idx="7848">
                  <c:v>10796.556628125023</c:v>
                </c:pt>
                <c:pt idx="7849">
                  <c:v>22516.669560275557</c:v>
                </c:pt>
                <c:pt idx="7850">
                  <c:v>35923.890011619871</c:v>
                </c:pt>
                <c:pt idx="7851">
                  <c:v>21650.365972300591</c:v>
                </c:pt>
                <c:pt idx="7852">
                  <c:v>33133.572202252355</c:v>
                </c:pt>
                <c:pt idx="7853">
                  <c:v>31936.326913198453</c:v>
                </c:pt>
                <c:pt idx="7854">
                  <c:v>21254.606903236767</c:v>
                </c:pt>
                <c:pt idx="7855">
                  <c:v>42275.927951238205</c:v>
                </c:pt>
                <c:pt idx="7856">
                  <c:v>23225.206905701983</c:v>
                </c:pt>
                <c:pt idx="7857">
                  <c:v>24552.595394928481</c:v>
                </c:pt>
                <c:pt idx="7858">
                  <c:v>16225.408001883261</c:v>
                </c:pt>
                <c:pt idx="7859">
                  <c:v>17393.452106641875</c:v>
                </c:pt>
                <c:pt idx="7860">
                  <c:v>18273.173704301458</c:v>
                </c:pt>
                <c:pt idx="7861">
                  <c:v>19683.525675663335</c:v>
                </c:pt>
                <c:pt idx="7862">
                  <c:v>30968.317125629444</c:v>
                </c:pt>
                <c:pt idx="7863">
                  <c:v>29671.495791126999</c:v>
                </c:pt>
                <c:pt idx="7864">
                  <c:v>33829.687352261957</c:v>
                </c:pt>
                <c:pt idx="7865">
                  <c:v>16082.914271300142</c:v>
                </c:pt>
                <c:pt idx="7866">
                  <c:v>20750.699482421081</c:v>
                </c:pt>
                <c:pt idx="7867">
                  <c:v>28990.123636666249</c:v>
                </c:pt>
                <c:pt idx="7868">
                  <c:v>25290.836146295998</c:v>
                </c:pt>
                <c:pt idx="7869">
                  <c:v>17702.912370208993</c:v>
                </c:pt>
                <c:pt idx="7870">
                  <c:v>39076.054131962737</c:v>
                </c:pt>
                <c:pt idx="7871">
                  <c:v>12142.992212780317</c:v>
                </c:pt>
                <c:pt idx="7872">
                  <c:v>20407.37766279103</c:v>
                </c:pt>
                <c:pt idx="7873">
                  <c:v>18712.774776725302</c:v>
                </c:pt>
                <c:pt idx="7874">
                  <c:v>13660.176209542691</c:v>
                </c:pt>
                <c:pt idx="7875">
                  <c:v>14728.986878735406</c:v>
                </c:pt>
                <c:pt idx="7876">
                  <c:v>18134.958822355798</c:v>
                </c:pt>
                <c:pt idx="7877">
                  <c:v>11050.573894936799</c:v>
                </c:pt>
                <c:pt idx="7878">
                  <c:v>11295.25077372687</c:v>
                </c:pt>
                <c:pt idx="7879">
                  <c:v>25112.784884640681</c:v>
                </c:pt>
                <c:pt idx="7880">
                  <c:v>17950.949516861732</c:v>
                </c:pt>
                <c:pt idx="7881">
                  <c:v>11622.508500899354</c:v>
                </c:pt>
                <c:pt idx="7882">
                  <c:v>21021.850282392661</c:v>
                </c:pt>
                <c:pt idx="7883">
                  <c:v>11583.772481980552</c:v>
                </c:pt>
                <c:pt idx="7884">
                  <c:v>26120.053018172988</c:v>
                </c:pt>
                <c:pt idx="7885">
                  <c:v>31076.560394043394</c:v>
                </c:pt>
                <c:pt idx="7886">
                  <c:v>30786.061593433256</c:v>
                </c:pt>
                <c:pt idx="7887">
                  <c:v>15850.537238598259</c:v>
                </c:pt>
                <c:pt idx="7888">
                  <c:v>14739.693375181128</c:v>
                </c:pt>
                <c:pt idx="7889">
                  <c:v>31951.004002084461</c:v>
                </c:pt>
                <c:pt idx="7890">
                  <c:v>24085.683352350548</c:v>
                </c:pt>
                <c:pt idx="7891">
                  <c:v>21292.258766586972</c:v>
                </c:pt>
                <c:pt idx="7892">
                  <c:v>17160.139679461052</c:v>
                </c:pt>
                <c:pt idx="7893">
                  <c:v>22482.850304985241</c:v>
                </c:pt>
                <c:pt idx="7894">
                  <c:v>16760.342589066389</c:v>
                </c:pt>
                <c:pt idx="7895">
                  <c:v>26195.272510108574</c:v>
                </c:pt>
                <c:pt idx="7896">
                  <c:v>13713.230093195583</c:v>
                </c:pt>
                <c:pt idx="7897">
                  <c:v>37153.588894459579</c:v>
                </c:pt>
                <c:pt idx="7898">
                  <c:v>24090.362627279676</c:v>
                </c:pt>
                <c:pt idx="7899">
                  <c:v>27590.681391515893</c:v>
                </c:pt>
                <c:pt idx="7900">
                  <c:v>27648.635316593231</c:v>
                </c:pt>
                <c:pt idx="7901">
                  <c:v>16102.943227428403</c:v>
                </c:pt>
                <c:pt idx="7902">
                  <c:v>16235.101337579168</c:v>
                </c:pt>
                <c:pt idx="7903">
                  <c:v>32432.707190478148</c:v>
                </c:pt>
                <c:pt idx="7904">
                  <c:v>16794.444535557213</c:v>
                </c:pt>
                <c:pt idx="7905">
                  <c:v>18693.234419260705</c:v>
                </c:pt>
                <c:pt idx="7906">
                  <c:v>22164.736439049608</c:v>
                </c:pt>
                <c:pt idx="7907">
                  <c:v>19388.598004423304</c:v>
                </c:pt>
                <c:pt idx="7908">
                  <c:v>14307.830733609178</c:v>
                </c:pt>
                <c:pt idx="7909">
                  <c:v>16717.617920732824</c:v>
                </c:pt>
                <c:pt idx="7910">
                  <c:v>18574.347270742615</c:v>
                </c:pt>
                <c:pt idx="7911">
                  <c:v>26960.109096170152</c:v>
                </c:pt>
                <c:pt idx="7912">
                  <c:v>24258.006087453865</c:v>
                </c:pt>
                <c:pt idx="7913">
                  <c:v>27353.716827827073</c:v>
                </c:pt>
                <c:pt idx="7914">
                  <c:v>29619.66492333894</c:v>
                </c:pt>
                <c:pt idx="7915">
                  <c:v>11970.904206110607</c:v>
                </c:pt>
                <c:pt idx="7916">
                  <c:v>15188.018823069873</c:v>
                </c:pt>
                <c:pt idx="7917">
                  <c:v>12686.877774013727</c:v>
                </c:pt>
                <c:pt idx="7918">
                  <c:v>20724.299567096867</c:v>
                </c:pt>
                <c:pt idx="7919">
                  <c:v>29807.993056068008</c:v>
                </c:pt>
                <c:pt idx="7920">
                  <c:v>11329.028972986802</c:v>
                </c:pt>
                <c:pt idx="7921">
                  <c:v>27904.970888428761</c:v>
                </c:pt>
                <c:pt idx="7922">
                  <c:v>15467.193725769223</c:v>
                </c:pt>
                <c:pt idx="7923">
                  <c:v>50599.70702211286</c:v>
                </c:pt>
                <c:pt idx="7924">
                  <c:v>17854.434366411271</c:v>
                </c:pt>
                <c:pt idx="7925">
                  <c:v>17648.178119218101</c:v>
                </c:pt>
                <c:pt idx="7926">
                  <c:v>16077.518917595382</c:v>
                </c:pt>
                <c:pt idx="7927">
                  <c:v>24866.932274948384</c:v>
                </c:pt>
                <c:pt idx="7928">
                  <c:v>11424.940139894063</c:v>
                </c:pt>
                <c:pt idx="7929">
                  <c:v>15679.14275538009</c:v>
                </c:pt>
                <c:pt idx="7930">
                  <c:v>25234.778637012259</c:v>
                </c:pt>
                <c:pt idx="7931">
                  <c:v>13892.263780767456</c:v>
                </c:pt>
                <c:pt idx="7932">
                  <c:v>19955.685309214397</c:v>
                </c:pt>
                <c:pt idx="7933">
                  <c:v>21984.725533162644</c:v>
                </c:pt>
                <c:pt idx="7934">
                  <c:v>19528.125382690621</c:v>
                </c:pt>
                <c:pt idx="7935">
                  <c:v>18762.019070963135</c:v>
                </c:pt>
                <c:pt idx="7936">
                  <c:v>13115.21391025081</c:v>
                </c:pt>
                <c:pt idx="7937">
                  <c:v>15442.276564249823</c:v>
                </c:pt>
                <c:pt idx="7938">
                  <c:v>14074.582085815669</c:v>
                </c:pt>
                <c:pt idx="7939">
                  <c:v>20483.753650888943</c:v>
                </c:pt>
                <c:pt idx="7940">
                  <c:v>21569.098477249685</c:v>
                </c:pt>
                <c:pt idx="7941">
                  <c:v>40698.624766217603</c:v>
                </c:pt>
                <c:pt idx="7942">
                  <c:v>16929.150177680222</c:v>
                </c:pt>
                <c:pt idx="7943">
                  <c:v>22576.325405063377</c:v>
                </c:pt>
                <c:pt idx="7944">
                  <c:v>12498.029227541478</c:v>
                </c:pt>
                <c:pt idx="7945">
                  <c:v>14348.498649032219</c:v>
                </c:pt>
                <c:pt idx="7946">
                  <c:v>32834.290577457599</c:v>
                </c:pt>
                <c:pt idx="7947">
                  <c:v>14277.605029297807</c:v>
                </c:pt>
                <c:pt idx="7948">
                  <c:v>45494.536321526117</c:v>
                </c:pt>
                <c:pt idx="7949">
                  <c:v>13563.731159370638</c:v>
                </c:pt>
                <c:pt idx="7950">
                  <c:v>17808.758545834982</c:v>
                </c:pt>
                <c:pt idx="7951">
                  <c:v>9315.6655340619309</c:v>
                </c:pt>
                <c:pt idx="7952">
                  <c:v>14408.421831702186</c:v>
                </c:pt>
                <c:pt idx="7953">
                  <c:v>11090.81712576085</c:v>
                </c:pt>
                <c:pt idx="7954">
                  <c:v>27676.041405712669</c:v>
                </c:pt>
                <c:pt idx="7955">
                  <c:v>25546.905390271488</c:v>
                </c:pt>
                <c:pt idx="7956">
                  <c:v>15677.552391734695</c:v>
                </c:pt>
                <c:pt idx="7957">
                  <c:v>19547.453130924358</c:v>
                </c:pt>
                <c:pt idx="7958">
                  <c:v>32711.791419836416</c:v>
                </c:pt>
                <c:pt idx="7959">
                  <c:v>28164.062201947316</c:v>
                </c:pt>
                <c:pt idx="7960">
                  <c:v>21915.133907584488</c:v>
                </c:pt>
                <c:pt idx="7961">
                  <c:v>16476.966433359132</c:v>
                </c:pt>
                <c:pt idx="7962">
                  <c:v>35225.474824357858</c:v>
                </c:pt>
                <c:pt idx="7963">
                  <c:v>26696.48436925864</c:v>
                </c:pt>
                <c:pt idx="7964">
                  <c:v>29104.333052625771</c:v>
                </c:pt>
                <c:pt idx="7965">
                  <c:v>19793.075016785009</c:v>
                </c:pt>
                <c:pt idx="7966">
                  <c:v>14700.767825018644</c:v>
                </c:pt>
                <c:pt idx="7967">
                  <c:v>18854.520184665991</c:v>
                </c:pt>
                <c:pt idx="7968">
                  <c:v>30695.595969807899</c:v>
                </c:pt>
                <c:pt idx="7969">
                  <c:v>10850.289152880352</c:v>
                </c:pt>
                <c:pt idx="7970">
                  <c:v>29889.279087558974</c:v>
                </c:pt>
                <c:pt idx="7971">
                  <c:v>21248.88847409005</c:v>
                </c:pt>
                <c:pt idx="7972">
                  <c:v>16452.095791810163</c:v>
                </c:pt>
                <c:pt idx="7973">
                  <c:v>31492.219909830968</c:v>
                </c:pt>
                <c:pt idx="7974">
                  <c:v>23957.021714584607</c:v>
                </c:pt>
                <c:pt idx="7975">
                  <c:v>19712.885749387082</c:v>
                </c:pt>
                <c:pt idx="7976">
                  <c:v>15300.767912601348</c:v>
                </c:pt>
                <c:pt idx="7977">
                  <c:v>15890.617921558292</c:v>
                </c:pt>
                <c:pt idx="7978">
                  <c:v>15071.876483443415</c:v>
                </c:pt>
                <c:pt idx="7979">
                  <c:v>21446.297422401938</c:v>
                </c:pt>
                <c:pt idx="7980">
                  <c:v>10924.099787834017</c:v>
                </c:pt>
                <c:pt idx="7981">
                  <c:v>19987.176223871938</c:v>
                </c:pt>
                <c:pt idx="7982">
                  <c:v>15754.823301388122</c:v>
                </c:pt>
                <c:pt idx="7983">
                  <c:v>44522.623790501559</c:v>
                </c:pt>
                <c:pt idx="7984">
                  <c:v>15303.10254300423</c:v>
                </c:pt>
                <c:pt idx="7985">
                  <c:v>14553.902236427546</c:v>
                </c:pt>
                <c:pt idx="7986">
                  <c:v>16684.948088642243</c:v>
                </c:pt>
                <c:pt idx="7987">
                  <c:v>10961.88754748429</c:v>
                </c:pt>
                <c:pt idx="7988">
                  <c:v>23385.515806687941</c:v>
                </c:pt>
                <c:pt idx="7989">
                  <c:v>22960.898285226234</c:v>
                </c:pt>
                <c:pt idx="7990">
                  <c:v>15275.120120045985</c:v>
                </c:pt>
                <c:pt idx="7991">
                  <c:v>10963.315856819914</c:v>
                </c:pt>
                <c:pt idx="7992">
                  <c:v>25161.102485188614</c:v>
                </c:pt>
                <c:pt idx="7993">
                  <c:v>16390.491329765107</c:v>
                </c:pt>
                <c:pt idx="7994">
                  <c:v>19385.14644752799</c:v>
                </c:pt>
                <c:pt idx="7995">
                  <c:v>14261.773536279337</c:v>
                </c:pt>
                <c:pt idx="7996">
                  <c:v>10958.392791605664</c:v>
                </c:pt>
                <c:pt idx="7997">
                  <c:v>35687.65933232956</c:v>
                </c:pt>
                <c:pt idx="7998">
                  <c:v>36708.529570292194</c:v>
                </c:pt>
                <c:pt idx="7999">
                  <c:v>31164.820441563053</c:v>
                </c:pt>
                <c:pt idx="8000">
                  <c:v>18493.756684219345</c:v>
                </c:pt>
                <c:pt idx="8001">
                  <c:v>22334.441152637857</c:v>
                </c:pt>
                <c:pt idx="8002">
                  <c:v>19422.124127978484</c:v>
                </c:pt>
                <c:pt idx="8003">
                  <c:v>14484.730494240304</c:v>
                </c:pt>
                <c:pt idx="8004">
                  <c:v>18787.777671814481</c:v>
                </c:pt>
                <c:pt idx="8005">
                  <c:v>12075.58774066277</c:v>
                </c:pt>
                <c:pt idx="8006">
                  <c:v>43288.2796067854</c:v>
                </c:pt>
                <c:pt idx="8007">
                  <c:v>16479.489218387884</c:v>
                </c:pt>
                <c:pt idx="8008">
                  <c:v>27914.780121444637</c:v>
                </c:pt>
                <c:pt idx="8009">
                  <c:v>43636.324924444147</c:v>
                </c:pt>
                <c:pt idx="8010">
                  <c:v>21492.49982161482</c:v>
                </c:pt>
                <c:pt idx="8011">
                  <c:v>41055.451137430522</c:v>
                </c:pt>
                <c:pt idx="8012">
                  <c:v>21353.105273533056</c:v>
                </c:pt>
                <c:pt idx="8013">
                  <c:v>23030.718607685616</c:v>
                </c:pt>
                <c:pt idx="8014">
                  <c:v>13396.561335765118</c:v>
                </c:pt>
                <c:pt idx="8015">
                  <c:v>30021.692923223152</c:v>
                </c:pt>
                <c:pt idx="8016">
                  <c:v>35989.8510807602</c:v>
                </c:pt>
                <c:pt idx="8017">
                  <c:v>19180.603790633319</c:v>
                </c:pt>
                <c:pt idx="8018">
                  <c:v>11863.187379823561</c:v>
                </c:pt>
                <c:pt idx="8019">
                  <c:v>24739.911111471705</c:v>
                </c:pt>
                <c:pt idx="8020">
                  <c:v>21550.447500307549</c:v>
                </c:pt>
                <c:pt idx="8021">
                  <c:v>17152.842173122241</c:v>
                </c:pt>
                <c:pt idx="8022">
                  <c:v>17505.265807816777</c:v>
                </c:pt>
                <c:pt idx="8023">
                  <c:v>30006.764161210525</c:v>
                </c:pt>
                <c:pt idx="8024">
                  <c:v>18372.742341741879</c:v>
                </c:pt>
                <c:pt idx="8025">
                  <c:v>19488.585236753817</c:v>
                </c:pt>
                <c:pt idx="8026">
                  <c:v>26002.064834688801</c:v>
                </c:pt>
                <c:pt idx="8027">
                  <c:v>33253.172497180312</c:v>
                </c:pt>
                <c:pt idx="8028">
                  <c:v>18753.553824337716</c:v>
                </c:pt>
                <c:pt idx="8029">
                  <c:v>19246.398991917576</c:v>
                </c:pt>
                <c:pt idx="8030">
                  <c:v>20647.217661559447</c:v>
                </c:pt>
                <c:pt idx="8031">
                  <c:v>27536.978926038861</c:v>
                </c:pt>
                <c:pt idx="8032">
                  <c:v>11388.656800098428</c:v>
                </c:pt>
                <c:pt idx="8033">
                  <c:v>16850.142855334976</c:v>
                </c:pt>
                <c:pt idx="8034">
                  <c:v>13050.877513332027</c:v>
                </c:pt>
                <c:pt idx="8035">
                  <c:v>42557.779204764389</c:v>
                </c:pt>
                <c:pt idx="8036">
                  <c:v>33644.724215503324</c:v>
                </c:pt>
                <c:pt idx="8037">
                  <c:v>20723.359203379492</c:v>
                </c:pt>
                <c:pt idx="8038">
                  <c:v>19288.489775689857</c:v>
                </c:pt>
                <c:pt idx="8039">
                  <c:v>16780.678789285121</c:v>
                </c:pt>
                <c:pt idx="8040">
                  <c:v>16099.246491083244</c:v>
                </c:pt>
                <c:pt idx="8041">
                  <c:v>26643.042289544366</c:v>
                </c:pt>
                <c:pt idx="8042">
                  <c:v>15852.862053503803</c:v>
                </c:pt>
                <c:pt idx="8043">
                  <c:v>35860.86361344123</c:v>
                </c:pt>
                <c:pt idx="8044">
                  <c:v>17343.282215157291</c:v>
                </c:pt>
                <c:pt idx="8045">
                  <c:v>13258.026062499803</c:v>
                </c:pt>
                <c:pt idx="8046">
                  <c:v>12908.495768130802</c:v>
                </c:pt>
                <c:pt idx="8047">
                  <c:v>33163.407249087162</c:v>
                </c:pt>
                <c:pt idx="8048">
                  <c:v>15076.891985988412</c:v>
                </c:pt>
                <c:pt idx="8049">
                  <c:v>20395.109015616512</c:v>
                </c:pt>
                <c:pt idx="8050">
                  <c:v>19211.638191611812</c:v>
                </c:pt>
                <c:pt idx="8051">
                  <c:v>20329.62979337019</c:v>
                </c:pt>
                <c:pt idx="8052">
                  <c:v>23947.717995137151</c:v>
                </c:pt>
                <c:pt idx="8053">
                  <c:v>15745.354299839473</c:v>
                </c:pt>
                <c:pt idx="8054">
                  <c:v>14415.668879069857</c:v>
                </c:pt>
                <c:pt idx="8055">
                  <c:v>28091.608891181109</c:v>
                </c:pt>
                <c:pt idx="8056">
                  <c:v>19576.570284174923</c:v>
                </c:pt>
                <c:pt idx="8057">
                  <c:v>28902.566004512955</c:v>
                </c:pt>
                <c:pt idx="8058">
                  <c:v>21487.806199226914</c:v>
                </c:pt>
                <c:pt idx="8059">
                  <c:v>24644.953429637655</c:v>
                </c:pt>
                <c:pt idx="8060">
                  <c:v>17487.138057407017</c:v>
                </c:pt>
                <c:pt idx="8061">
                  <c:v>25250.26102791672</c:v>
                </c:pt>
                <c:pt idx="8062">
                  <c:v>19665.119369258045</c:v>
                </c:pt>
                <c:pt idx="8063">
                  <c:v>13499.089203613321</c:v>
                </c:pt>
                <c:pt idx="8064">
                  <c:v>18639.319625710672</c:v>
                </c:pt>
                <c:pt idx="8065">
                  <c:v>32288.868324362131</c:v>
                </c:pt>
                <c:pt idx="8066">
                  <c:v>13007.675361619202</c:v>
                </c:pt>
                <c:pt idx="8067">
                  <c:v>25929.591832300117</c:v>
                </c:pt>
                <c:pt idx="8068">
                  <c:v>18477.959901701815</c:v>
                </c:pt>
                <c:pt idx="8069">
                  <c:v>20195.917102393691</c:v>
                </c:pt>
                <c:pt idx="8070">
                  <c:v>22663.873066909422</c:v>
                </c:pt>
                <c:pt idx="8071">
                  <c:v>21211.89432748975</c:v>
                </c:pt>
                <c:pt idx="8072">
                  <c:v>19194.605243148904</c:v>
                </c:pt>
                <c:pt idx="8073">
                  <c:v>12509.171261406324</c:v>
                </c:pt>
                <c:pt idx="8074">
                  <c:v>23364.568450180333</c:v>
                </c:pt>
                <c:pt idx="8075">
                  <c:v>34234.889411111348</c:v>
                </c:pt>
                <c:pt idx="8076">
                  <c:v>34027.822955005977</c:v>
                </c:pt>
                <c:pt idx="8077">
                  <c:v>27352.829573127274</c:v>
                </c:pt>
                <c:pt idx="8078">
                  <c:v>8792.4389384726346</c:v>
                </c:pt>
                <c:pt idx="8079">
                  <c:v>14577.7072125501</c:v>
                </c:pt>
                <c:pt idx="8080">
                  <c:v>13799.749223373974</c:v>
                </c:pt>
                <c:pt idx="8081">
                  <c:v>25547.9477391746</c:v>
                </c:pt>
                <c:pt idx="8082">
                  <c:v>20225.592299657907</c:v>
                </c:pt>
                <c:pt idx="8083">
                  <c:v>21136.133558028621</c:v>
                </c:pt>
                <c:pt idx="8084">
                  <c:v>16710.561750536501</c:v>
                </c:pt>
                <c:pt idx="8085">
                  <c:v>22103.640663916576</c:v>
                </c:pt>
                <c:pt idx="8086">
                  <c:v>13230.537062514531</c:v>
                </c:pt>
                <c:pt idx="8087">
                  <c:v>13656.064978877857</c:v>
                </c:pt>
                <c:pt idx="8088">
                  <c:v>13888.054832838208</c:v>
                </c:pt>
                <c:pt idx="8089">
                  <c:v>15856.179011320526</c:v>
                </c:pt>
                <c:pt idx="8090">
                  <c:v>14984.360257373168</c:v>
                </c:pt>
                <c:pt idx="8091">
                  <c:v>17541.802445084271</c:v>
                </c:pt>
                <c:pt idx="8092">
                  <c:v>13029.004589762639</c:v>
                </c:pt>
                <c:pt idx="8093">
                  <c:v>24629.467161506789</c:v>
                </c:pt>
                <c:pt idx="8094">
                  <c:v>19880.753394089661</c:v>
                </c:pt>
                <c:pt idx="8095">
                  <c:v>16280.968668746738</c:v>
                </c:pt>
                <c:pt idx="8096">
                  <c:v>13877.091459363346</c:v>
                </c:pt>
                <c:pt idx="8097">
                  <c:v>18626.975271009258</c:v>
                </c:pt>
                <c:pt idx="8098">
                  <c:v>17426.94597568328</c:v>
                </c:pt>
                <c:pt idx="8099">
                  <c:v>13597.708797551224</c:v>
                </c:pt>
                <c:pt idx="8100">
                  <c:v>29765.981369164459</c:v>
                </c:pt>
                <c:pt idx="8101">
                  <c:v>32571.870712327956</c:v>
                </c:pt>
                <c:pt idx="8102">
                  <c:v>15179.411922245672</c:v>
                </c:pt>
                <c:pt idx="8103">
                  <c:v>12622.75906868641</c:v>
                </c:pt>
                <c:pt idx="8104">
                  <c:v>27699.522176705301</c:v>
                </c:pt>
                <c:pt idx="8105">
                  <c:v>16381.82611809445</c:v>
                </c:pt>
                <c:pt idx="8106">
                  <c:v>35045.62904462497</c:v>
                </c:pt>
                <c:pt idx="8107">
                  <c:v>16668.681156245093</c:v>
                </c:pt>
                <c:pt idx="8108">
                  <c:v>18454.92732479209</c:v>
                </c:pt>
                <c:pt idx="8109">
                  <c:v>21752.262337058542</c:v>
                </c:pt>
                <c:pt idx="8110">
                  <c:v>11870.001984235601</c:v>
                </c:pt>
                <c:pt idx="8111">
                  <c:v>11500.619293240205</c:v>
                </c:pt>
                <c:pt idx="8112">
                  <c:v>15612.239053631052</c:v>
                </c:pt>
                <c:pt idx="8113">
                  <c:v>37560.728795671122</c:v>
                </c:pt>
                <c:pt idx="8114">
                  <c:v>15151.394995774845</c:v>
                </c:pt>
                <c:pt idx="8115">
                  <c:v>23545.29243534218</c:v>
                </c:pt>
                <c:pt idx="8116">
                  <c:v>17714.599539990657</c:v>
                </c:pt>
                <c:pt idx="8117">
                  <c:v>23358.082586655364</c:v>
                </c:pt>
                <c:pt idx="8118">
                  <c:v>44767.354072880808</c:v>
                </c:pt>
                <c:pt idx="8119">
                  <c:v>13537.359062633379</c:v>
                </c:pt>
                <c:pt idx="8120">
                  <c:v>12606.504819915275</c:v>
                </c:pt>
                <c:pt idx="8121">
                  <c:v>24865.82760326091</c:v>
                </c:pt>
                <c:pt idx="8122">
                  <c:v>9038.1533160611962</c:v>
                </c:pt>
                <c:pt idx="8123">
                  <c:v>9528.5118423968906</c:v>
                </c:pt>
                <c:pt idx="8124">
                  <c:v>11633.571013985231</c:v>
                </c:pt>
                <c:pt idx="8125">
                  <c:v>20873.450863705955</c:v>
                </c:pt>
                <c:pt idx="8126">
                  <c:v>15369.951445358436</c:v>
                </c:pt>
                <c:pt idx="8127">
                  <c:v>27745.57337710635</c:v>
                </c:pt>
                <c:pt idx="8128">
                  <c:v>11724.462649786545</c:v>
                </c:pt>
                <c:pt idx="8129">
                  <c:v>14587.614936753671</c:v>
                </c:pt>
                <c:pt idx="8130">
                  <c:v>18049.186710749284</c:v>
                </c:pt>
                <c:pt idx="8131">
                  <c:v>16476.617973764183</c:v>
                </c:pt>
                <c:pt idx="8132">
                  <c:v>17420.570354799303</c:v>
                </c:pt>
                <c:pt idx="8133">
                  <c:v>24311.155654713406</c:v>
                </c:pt>
                <c:pt idx="8134">
                  <c:v>15714.43878101548</c:v>
                </c:pt>
                <c:pt idx="8135">
                  <c:v>37499.100139439812</c:v>
                </c:pt>
                <c:pt idx="8136">
                  <c:v>29662.988062962693</c:v>
                </c:pt>
                <c:pt idx="8137">
                  <c:v>14831.98393951107</c:v>
                </c:pt>
                <c:pt idx="8138">
                  <c:v>18025.971051767021</c:v>
                </c:pt>
                <c:pt idx="8139">
                  <c:v>16528.214916027024</c:v>
                </c:pt>
                <c:pt idx="8140">
                  <c:v>37105.002010719443</c:v>
                </c:pt>
                <c:pt idx="8141">
                  <c:v>14146.151504550573</c:v>
                </c:pt>
                <c:pt idx="8142">
                  <c:v>26267.394304960249</c:v>
                </c:pt>
                <c:pt idx="8143">
                  <c:v>15363.220337264198</c:v>
                </c:pt>
                <c:pt idx="8144">
                  <c:v>20342.278078589145</c:v>
                </c:pt>
                <c:pt idx="8145">
                  <c:v>26001.687689678532</c:v>
                </c:pt>
                <c:pt idx="8146">
                  <c:v>27085.406854867702</c:v>
                </c:pt>
                <c:pt idx="8147">
                  <c:v>12789.769418310743</c:v>
                </c:pt>
                <c:pt idx="8148">
                  <c:v>22709.21102818444</c:v>
                </c:pt>
                <c:pt idx="8149">
                  <c:v>11515.009415230008</c:v>
                </c:pt>
                <c:pt idx="8150">
                  <c:v>23185.188794114863</c:v>
                </c:pt>
                <c:pt idx="8151">
                  <c:v>12482.735370334196</c:v>
                </c:pt>
                <c:pt idx="8152">
                  <c:v>21818.680289979289</c:v>
                </c:pt>
                <c:pt idx="8153">
                  <c:v>18239.105539898796</c:v>
                </c:pt>
                <c:pt idx="8154">
                  <c:v>11277.394674498766</c:v>
                </c:pt>
                <c:pt idx="8155">
                  <c:v>20802.885044692688</c:v>
                </c:pt>
                <c:pt idx="8156">
                  <c:v>15704.430398665716</c:v>
                </c:pt>
                <c:pt idx="8157">
                  <c:v>29921.534652948547</c:v>
                </c:pt>
                <c:pt idx="8158">
                  <c:v>14424.294885874346</c:v>
                </c:pt>
                <c:pt idx="8159">
                  <c:v>32118.321135513554</c:v>
                </c:pt>
                <c:pt idx="8160">
                  <c:v>19995.188526880451</c:v>
                </c:pt>
                <c:pt idx="8161">
                  <c:v>10367.840359909269</c:v>
                </c:pt>
                <c:pt idx="8162">
                  <c:v>12660.434213008457</c:v>
                </c:pt>
                <c:pt idx="8163">
                  <c:v>35334.411810960562</c:v>
                </c:pt>
                <c:pt idx="8164">
                  <c:v>23128.401993209045</c:v>
                </c:pt>
                <c:pt idx="8165">
                  <c:v>11751.479132208482</c:v>
                </c:pt>
                <c:pt idx="8166">
                  <c:v>30671.425869627645</c:v>
                </c:pt>
                <c:pt idx="8167">
                  <c:v>12439.828206238835</c:v>
                </c:pt>
                <c:pt idx="8168">
                  <c:v>19255.752478591552</c:v>
                </c:pt>
                <c:pt idx="8169">
                  <c:v>19114.845903377445</c:v>
                </c:pt>
                <c:pt idx="8170">
                  <c:v>30011.969418775592</c:v>
                </c:pt>
                <c:pt idx="8171">
                  <c:v>13357.993581726385</c:v>
                </c:pt>
                <c:pt idx="8172">
                  <c:v>26830.279791359517</c:v>
                </c:pt>
                <c:pt idx="8173">
                  <c:v>14652.394526732185</c:v>
                </c:pt>
                <c:pt idx="8174">
                  <c:v>20396.115944058431</c:v>
                </c:pt>
                <c:pt idx="8175">
                  <c:v>38866.509667637423</c:v>
                </c:pt>
                <c:pt idx="8176">
                  <c:v>19147.902061133645</c:v>
                </c:pt>
                <c:pt idx="8177">
                  <c:v>17002.756951440653</c:v>
                </c:pt>
                <c:pt idx="8178">
                  <c:v>20779.621407165851</c:v>
                </c:pt>
                <c:pt idx="8179">
                  <c:v>33270.840174883087</c:v>
                </c:pt>
                <c:pt idx="8180">
                  <c:v>14871.529462826586</c:v>
                </c:pt>
                <c:pt idx="8181">
                  <c:v>14009.765246193221</c:v>
                </c:pt>
                <c:pt idx="8182">
                  <c:v>45194.986297501448</c:v>
                </c:pt>
                <c:pt idx="8183">
                  <c:v>20632.757443368268</c:v>
                </c:pt>
                <c:pt idx="8184">
                  <c:v>22491.367290386799</c:v>
                </c:pt>
                <c:pt idx="8185">
                  <c:v>12512.040044525816</c:v>
                </c:pt>
                <c:pt idx="8186">
                  <c:v>17148.9932641579</c:v>
                </c:pt>
                <c:pt idx="8187">
                  <c:v>18496.213465513272</c:v>
                </c:pt>
                <c:pt idx="8188">
                  <c:v>15301.315995731205</c:v>
                </c:pt>
                <c:pt idx="8189">
                  <c:v>22486.098985088382</c:v>
                </c:pt>
                <c:pt idx="8190">
                  <c:v>13514.317710493006</c:v>
                </c:pt>
                <c:pt idx="8191">
                  <c:v>13274.160109261527</c:v>
                </c:pt>
                <c:pt idx="8192">
                  <c:v>40111.918461560563</c:v>
                </c:pt>
                <c:pt idx="8193">
                  <c:v>38758.494124638462</c:v>
                </c:pt>
                <c:pt idx="8194">
                  <c:v>15144.815799304926</c:v>
                </c:pt>
                <c:pt idx="8195">
                  <c:v>22510.023800520557</c:v>
                </c:pt>
                <c:pt idx="8196">
                  <c:v>22138.399599442942</c:v>
                </c:pt>
                <c:pt idx="8197">
                  <c:v>10607.716425812356</c:v>
                </c:pt>
                <c:pt idx="8198">
                  <c:v>24054.450030670443</c:v>
                </c:pt>
                <c:pt idx="8199">
                  <c:v>13875.240953827813</c:v>
                </c:pt>
                <c:pt idx="8200">
                  <c:v>14130.466192084214</c:v>
                </c:pt>
                <c:pt idx="8201">
                  <c:v>26504.482623642845</c:v>
                </c:pt>
                <c:pt idx="8202">
                  <c:v>11130.23528977862</c:v>
                </c:pt>
                <c:pt idx="8203">
                  <c:v>18297.826130156336</c:v>
                </c:pt>
                <c:pt idx="8204">
                  <c:v>16381.885669537718</c:v>
                </c:pt>
                <c:pt idx="8205">
                  <c:v>19790.519790731196</c:v>
                </c:pt>
                <c:pt idx="8206">
                  <c:v>17687.08760072901</c:v>
                </c:pt>
                <c:pt idx="8207">
                  <c:v>15657.181194600455</c:v>
                </c:pt>
                <c:pt idx="8208">
                  <c:v>10704.109926297169</c:v>
                </c:pt>
                <c:pt idx="8209">
                  <c:v>12888.634887071903</c:v>
                </c:pt>
                <c:pt idx="8210">
                  <c:v>26446.652422381165</c:v>
                </c:pt>
                <c:pt idx="8211">
                  <c:v>45754.485889552459</c:v>
                </c:pt>
                <c:pt idx="8212">
                  <c:v>18867.375509548798</c:v>
                </c:pt>
                <c:pt idx="8213">
                  <c:v>20824.958967168113</c:v>
                </c:pt>
                <c:pt idx="8214">
                  <c:v>10702.40167331154</c:v>
                </c:pt>
                <c:pt idx="8215">
                  <c:v>15586.062144583833</c:v>
                </c:pt>
                <c:pt idx="8216">
                  <c:v>23927.462306239137</c:v>
                </c:pt>
                <c:pt idx="8217">
                  <c:v>16228.556069088914</c:v>
                </c:pt>
                <c:pt idx="8218">
                  <c:v>29437.779451484337</c:v>
                </c:pt>
                <c:pt idx="8219">
                  <c:v>18735.644546145817</c:v>
                </c:pt>
                <c:pt idx="8220">
                  <c:v>17221.528051029261</c:v>
                </c:pt>
                <c:pt idx="8221">
                  <c:v>20832.716484024531</c:v>
                </c:pt>
                <c:pt idx="8222">
                  <c:v>36755.891072328333</c:v>
                </c:pt>
                <c:pt idx="8223">
                  <c:v>18100.898642136945</c:v>
                </c:pt>
                <c:pt idx="8224">
                  <c:v>38525.180524665171</c:v>
                </c:pt>
                <c:pt idx="8225">
                  <c:v>19076.161678888231</c:v>
                </c:pt>
                <c:pt idx="8226">
                  <c:v>20619.556516010667</c:v>
                </c:pt>
                <c:pt idx="8227">
                  <c:v>11812.854795368416</c:v>
                </c:pt>
                <c:pt idx="8228">
                  <c:v>36432.78572205433</c:v>
                </c:pt>
                <c:pt idx="8229">
                  <c:v>20997.427865964601</c:v>
                </c:pt>
                <c:pt idx="8230">
                  <c:v>13466.162175367293</c:v>
                </c:pt>
                <c:pt idx="8231">
                  <c:v>28898.424974480055</c:v>
                </c:pt>
                <c:pt idx="8232">
                  <c:v>22270.706343763195</c:v>
                </c:pt>
                <c:pt idx="8233">
                  <c:v>12814.690433734491</c:v>
                </c:pt>
                <c:pt idx="8234">
                  <c:v>22108.754666692606</c:v>
                </c:pt>
                <c:pt idx="8235">
                  <c:v>15109.020473463144</c:v>
                </c:pt>
                <c:pt idx="8236">
                  <c:v>14365.329412900028</c:v>
                </c:pt>
                <c:pt idx="8237">
                  <c:v>20120.085519574874</c:v>
                </c:pt>
                <c:pt idx="8238">
                  <c:v>19449.092991110843</c:v>
                </c:pt>
                <c:pt idx="8239">
                  <c:v>14764.816641644731</c:v>
                </c:pt>
                <c:pt idx="8240">
                  <c:v>22557.653569546503</c:v>
                </c:pt>
                <c:pt idx="8241">
                  <c:v>34193.736257193319</c:v>
                </c:pt>
                <c:pt idx="8242">
                  <c:v>27928.198864548525</c:v>
                </c:pt>
                <c:pt idx="8243">
                  <c:v>29581.726911788137</c:v>
                </c:pt>
                <c:pt idx="8244">
                  <c:v>24010.308458330026</c:v>
                </c:pt>
                <c:pt idx="8245">
                  <c:v>13149.069954946197</c:v>
                </c:pt>
                <c:pt idx="8246">
                  <c:v>17945.51057703721</c:v>
                </c:pt>
                <c:pt idx="8247">
                  <c:v>28531.304783276308</c:v>
                </c:pt>
                <c:pt idx="8248">
                  <c:v>13934.762503753514</c:v>
                </c:pt>
                <c:pt idx="8249">
                  <c:v>23083.974380549709</c:v>
                </c:pt>
                <c:pt idx="8250">
                  <c:v>24505.695994788042</c:v>
                </c:pt>
                <c:pt idx="8251">
                  <c:v>29400.691302656247</c:v>
                </c:pt>
                <c:pt idx="8252">
                  <c:v>18783.082378805721</c:v>
                </c:pt>
                <c:pt idx="8253">
                  <c:v>19830.186618105628</c:v>
                </c:pt>
                <c:pt idx="8254">
                  <c:v>11511.569948133807</c:v>
                </c:pt>
                <c:pt idx="8255">
                  <c:v>25373.85675182052</c:v>
                </c:pt>
                <c:pt idx="8256">
                  <c:v>42101.656227581079</c:v>
                </c:pt>
                <c:pt idx="8257">
                  <c:v>19064.618209428012</c:v>
                </c:pt>
                <c:pt idx="8258">
                  <c:v>18468.603632956369</c:v>
                </c:pt>
                <c:pt idx="8259">
                  <c:v>13327.761228390518</c:v>
                </c:pt>
                <c:pt idx="8260">
                  <c:v>16830.410357268338</c:v>
                </c:pt>
                <c:pt idx="8261">
                  <c:v>31903.063124581244</c:v>
                </c:pt>
                <c:pt idx="8262">
                  <c:v>11805.081268128279</c:v>
                </c:pt>
                <c:pt idx="8263">
                  <c:v>21259.922899380363</c:v>
                </c:pt>
                <c:pt idx="8264">
                  <c:v>14363.571572211918</c:v>
                </c:pt>
                <c:pt idx="8265">
                  <c:v>11702.68067912277</c:v>
                </c:pt>
                <c:pt idx="8266">
                  <c:v>39549.8674251825</c:v>
                </c:pt>
                <c:pt idx="8267">
                  <c:v>15493.116712397608</c:v>
                </c:pt>
                <c:pt idx="8268">
                  <c:v>26068.576469477306</c:v>
                </c:pt>
                <c:pt idx="8269">
                  <c:v>20367.364786552855</c:v>
                </c:pt>
                <c:pt idx="8270">
                  <c:v>24601.739371798925</c:v>
                </c:pt>
                <c:pt idx="8271">
                  <c:v>17097.619281565989</c:v>
                </c:pt>
                <c:pt idx="8272">
                  <c:v>14847.593443812792</c:v>
                </c:pt>
                <c:pt idx="8273">
                  <c:v>22840.880564571729</c:v>
                </c:pt>
                <c:pt idx="8274">
                  <c:v>14076.550062610098</c:v>
                </c:pt>
                <c:pt idx="8275">
                  <c:v>18007.468694661267</c:v>
                </c:pt>
                <c:pt idx="8276">
                  <c:v>25281.407778980869</c:v>
                </c:pt>
                <c:pt idx="8277">
                  <c:v>27059.67611632813</c:v>
                </c:pt>
                <c:pt idx="8278">
                  <c:v>15597.397815950528</c:v>
                </c:pt>
                <c:pt idx="8279">
                  <c:v>15480.05025951732</c:v>
                </c:pt>
                <c:pt idx="8280">
                  <c:v>15500.570706811455</c:v>
                </c:pt>
                <c:pt idx="8281">
                  <c:v>24108.598967020662</c:v>
                </c:pt>
                <c:pt idx="8282">
                  <c:v>29315.65444498651</c:v>
                </c:pt>
                <c:pt idx="8283">
                  <c:v>20864.232566373968</c:v>
                </c:pt>
                <c:pt idx="8284">
                  <c:v>14028.30082359114</c:v>
                </c:pt>
                <c:pt idx="8285">
                  <c:v>42189.807438970667</c:v>
                </c:pt>
                <c:pt idx="8286">
                  <c:v>11918.439751611668</c:v>
                </c:pt>
                <c:pt idx="8287">
                  <c:v>18359.082356017356</c:v>
                </c:pt>
                <c:pt idx="8288">
                  <c:v>40223.331412134343</c:v>
                </c:pt>
                <c:pt idx="8289">
                  <c:v>33868.74407320952</c:v>
                </c:pt>
                <c:pt idx="8290">
                  <c:v>37686.338259070202</c:v>
                </c:pt>
                <c:pt idx="8291">
                  <c:v>21161.851385152258</c:v>
                </c:pt>
                <c:pt idx="8292">
                  <c:v>17194.518844815222</c:v>
                </c:pt>
                <c:pt idx="8293">
                  <c:v>25360.120272768731</c:v>
                </c:pt>
                <c:pt idx="8294">
                  <c:v>15939.741059665872</c:v>
                </c:pt>
                <c:pt idx="8295">
                  <c:v>28935.768150545438</c:v>
                </c:pt>
                <c:pt idx="8296">
                  <c:v>68070.781928052354</c:v>
                </c:pt>
                <c:pt idx="8297">
                  <c:v>29385.834650362267</c:v>
                </c:pt>
                <c:pt idx="8298">
                  <c:v>27614.298857215432</c:v>
                </c:pt>
                <c:pt idx="8299">
                  <c:v>9808.5118804562862</c:v>
                </c:pt>
                <c:pt idx="8300">
                  <c:v>16768.548274283519</c:v>
                </c:pt>
                <c:pt idx="8301">
                  <c:v>31736.76347414323</c:v>
                </c:pt>
                <c:pt idx="8302">
                  <c:v>20226.502954711163</c:v>
                </c:pt>
                <c:pt idx="8303">
                  <c:v>15999.283576970272</c:v>
                </c:pt>
                <c:pt idx="8304">
                  <c:v>33327.491485926446</c:v>
                </c:pt>
                <c:pt idx="8305">
                  <c:v>20993.995237472511</c:v>
                </c:pt>
                <c:pt idx="8306">
                  <c:v>18455.236915739741</c:v>
                </c:pt>
                <c:pt idx="8307">
                  <c:v>22044.532154503842</c:v>
                </c:pt>
                <c:pt idx="8308">
                  <c:v>12605.171676902979</c:v>
                </c:pt>
                <c:pt idx="8309">
                  <c:v>15324.992387683062</c:v>
                </c:pt>
                <c:pt idx="8310">
                  <c:v>21244.806059376238</c:v>
                </c:pt>
                <c:pt idx="8311">
                  <c:v>32509.427645688498</c:v>
                </c:pt>
                <c:pt idx="8312">
                  <c:v>46952.711055926156</c:v>
                </c:pt>
                <c:pt idx="8313">
                  <c:v>41310.131680895945</c:v>
                </c:pt>
                <c:pt idx="8314">
                  <c:v>13620.464140480968</c:v>
                </c:pt>
                <c:pt idx="8315">
                  <c:v>30668.840759503077</c:v>
                </c:pt>
                <c:pt idx="8316">
                  <c:v>14394.81247862634</c:v>
                </c:pt>
                <c:pt idx="8317">
                  <c:v>19581.112832039184</c:v>
                </c:pt>
                <c:pt idx="8318">
                  <c:v>17726.548795206752</c:v>
                </c:pt>
                <c:pt idx="8319">
                  <c:v>22801.738825815908</c:v>
                </c:pt>
                <c:pt idx="8320">
                  <c:v>12225.673960093891</c:v>
                </c:pt>
                <c:pt idx="8321">
                  <c:v>24005.090096146145</c:v>
                </c:pt>
                <c:pt idx="8322">
                  <c:v>41120.605565465987</c:v>
                </c:pt>
                <c:pt idx="8323">
                  <c:v>17378.770140855311</c:v>
                </c:pt>
                <c:pt idx="8324">
                  <c:v>17771.066988440511</c:v>
                </c:pt>
                <c:pt idx="8325">
                  <c:v>37930.56149035952</c:v>
                </c:pt>
                <c:pt idx="8326">
                  <c:v>20137.946174827466</c:v>
                </c:pt>
                <c:pt idx="8327">
                  <c:v>32760.371100509954</c:v>
                </c:pt>
                <c:pt idx="8328">
                  <c:v>12667.088354683747</c:v>
                </c:pt>
                <c:pt idx="8329">
                  <c:v>9806.3543229606221</c:v>
                </c:pt>
                <c:pt idx="8330">
                  <c:v>13447.843555892719</c:v>
                </c:pt>
                <c:pt idx="8331">
                  <c:v>18342.958006190671</c:v>
                </c:pt>
                <c:pt idx="8332">
                  <c:v>18083.883537242767</c:v>
                </c:pt>
                <c:pt idx="8333">
                  <c:v>21690.832214798924</c:v>
                </c:pt>
                <c:pt idx="8334">
                  <c:v>20059.966439550182</c:v>
                </c:pt>
                <c:pt idx="8335">
                  <c:v>17605.56389280759</c:v>
                </c:pt>
                <c:pt idx="8336">
                  <c:v>22117.503240081754</c:v>
                </c:pt>
                <c:pt idx="8337">
                  <c:v>24767.703265459946</c:v>
                </c:pt>
                <c:pt idx="8338">
                  <c:v>31606.488285663589</c:v>
                </c:pt>
                <c:pt idx="8339">
                  <c:v>36530.513654885508</c:v>
                </c:pt>
                <c:pt idx="8340">
                  <c:v>25633.928413787216</c:v>
                </c:pt>
                <c:pt idx="8341">
                  <c:v>15983.057225123021</c:v>
                </c:pt>
                <c:pt idx="8342">
                  <c:v>37035.76231663752</c:v>
                </c:pt>
                <c:pt idx="8343">
                  <c:v>37318.836184594002</c:v>
                </c:pt>
                <c:pt idx="8344">
                  <c:v>20693.963887728474</c:v>
                </c:pt>
                <c:pt idx="8345">
                  <c:v>43969.401557563695</c:v>
                </c:pt>
                <c:pt idx="8346">
                  <c:v>30601.806072266249</c:v>
                </c:pt>
                <c:pt idx="8347">
                  <c:v>20292.062924258847</c:v>
                </c:pt>
                <c:pt idx="8348">
                  <c:v>10629.113178031512</c:v>
                </c:pt>
                <c:pt idx="8349">
                  <c:v>26384.383558461632</c:v>
                </c:pt>
                <c:pt idx="8350">
                  <c:v>15153.309133478708</c:v>
                </c:pt>
                <c:pt idx="8351">
                  <c:v>17723.606286255377</c:v>
                </c:pt>
                <c:pt idx="8352">
                  <c:v>19751.054365112464</c:v>
                </c:pt>
                <c:pt idx="8353">
                  <c:v>32769.356625469743</c:v>
                </c:pt>
                <c:pt idx="8354">
                  <c:v>11468.334834310739</c:v>
                </c:pt>
                <c:pt idx="8355">
                  <c:v>12934.854086699925</c:v>
                </c:pt>
                <c:pt idx="8356">
                  <c:v>28442.027813121731</c:v>
                </c:pt>
                <c:pt idx="8357">
                  <c:v>23784.790883700436</c:v>
                </c:pt>
                <c:pt idx="8358">
                  <c:v>19736.154719847054</c:v>
                </c:pt>
                <c:pt idx="8359">
                  <c:v>16336.867279219612</c:v>
                </c:pt>
                <c:pt idx="8360">
                  <c:v>17534.777534891466</c:v>
                </c:pt>
                <c:pt idx="8361">
                  <c:v>23648.728909871948</c:v>
                </c:pt>
                <c:pt idx="8362">
                  <c:v>27939.058259391557</c:v>
                </c:pt>
                <c:pt idx="8363">
                  <c:v>13886.805723043411</c:v>
                </c:pt>
                <c:pt idx="8364">
                  <c:v>30376.628315507947</c:v>
                </c:pt>
                <c:pt idx="8365">
                  <c:v>11890.856794269619</c:v>
                </c:pt>
                <c:pt idx="8366">
                  <c:v>34280.290560489222</c:v>
                </c:pt>
                <c:pt idx="8367">
                  <c:v>11924.467756730128</c:v>
                </c:pt>
                <c:pt idx="8368">
                  <c:v>17923.719501275271</c:v>
                </c:pt>
                <c:pt idx="8369">
                  <c:v>42706.623974624068</c:v>
                </c:pt>
                <c:pt idx="8370">
                  <c:v>16108.625298486606</c:v>
                </c:pt>
                <c:pt idx="8371">
                  <c:v>22020.09552840186</c:v>
                </c:pt>
                <c:pt idx="8372">
                  <c:v>29575.384778747935</c:v>
                </c:pt>
                <c:pt idx="8373">
                  <c:v>17768.392782341867</c:v>
                </c:pt>
                <c:pt idx="8374">
                  <c:v>21899.030889399626</c:v>
                </c:pt>
                <c:pt idx="8375">
                  <c:v>50003.1464576949</c:v>
                </c:pt>
                <c:pt idx="8376">
                  <c:v>26789.643710830092</c:v>
                </c:pt>
                <c:pt idx="8377">
                  <c:v>26325.747595848534</c:v>
                </c:pt>
                <c:pt idx="8378">
                  <c:v>31423.708460267906</c:v>
                </c:pt>
                <c:pt idx="8379">
                  <c:v>18202.132320607838</c:v>
                </c:pt>
                <c:pt idx="8380">
                  <c:v>19381.066388165153</c:v>
                </c:pt>
                <c:pt idx="8381">
                  <c:v>15433.47311193844</c:v>
                </c:pt>
                <c:pt idx="8382">
                  <c:v>15503.830352477631</c:v>
                </c:pt>
                <c:pt idx="8383">
                  <c:v>19244.654770926409</c:v>
                </c:pt>
                <c:pt idx="8384">
                  <c:v>26001.135686460028</c:v>
                </c:pt>
                <c:pt idx="8385">
                  <c:v>13076.289058202017</c:v>
                </c:pt>
                <c:pt idx="8386">
                  <c:v>20241.087893468553</c:v>
                </c:pt>
                <c:pt idx="8387">
                  <c:v>24820.549539529289</c:v>
                </c:pt>
                <c:pt idx="8388">
                  <c:v>11338.220184041707</c:v>
                </c:pt>
                <c:pt idx="8389">
                  <c:v>13065.427107756834</c:v>
                </c:pt>
                <c:pt idx="8390">
                  <c:v>12017.553412739851</c:v>
                </c:pt>
                <c:pt idx="8391">
                  <c:v>15360.426804906485</c:v>
                </c:pt>
                <c:pt idx="8392">
                  <c:v>22386.919712642095</c:v>
                </c:pt>
                <c:pt idx="8393">
                  <c:v>23697.329762327336</c:v>
                </c:pt>
                <c:pt idx="8394">
                  <c:v>29540.223015970194</c:v>
                </c:pt>
                <c:pt idx="8395">
                  <c:v>27509.299055244664</c:v>
                </c:pt>
                <c:pt idx="8396">
                  <c:v>19866.806779834722</c:v>
                </c:pt>
                <c:pt idx="8397">
                  <c:v>31490.974352929752</c:v>
                </c:pt>
                <c:pt idx="8398">
                  <c:v>14611.32611586824</c:v>
                </c:pt>
                <c:pt idx="8399">
                  <c:v>14364.849054019052</c:v>
                </c:pt>
                <c:pt idx="8400">
                  <c:v>14653.955968853037</c:v>
                </c:pt>
                <c:pt idx="8401">
                  <c:v>16160.792459957374</c:v>
                </c:pt>
                <c:pt idx="8402">
                  <c:v>20904.25984244006</c:v>
                </c:pt>
                <c:pt idx="8403">
                  <c:v>20877.513764216259</c:v>
                </c:pt>
                <c:pt idx="8404">
                  <c:v>16375.909854357016</c:v>
                </c:pt>
                <c:pt idx="8405">
                  <c:v>13083.490242980715</c:v>
                </c:pt>
                <c:pt idx="8406">
                  <c:v>24083.358138412164</c:v>
                </c:pt>
                <c:pt idx="8407">
                  <c:v>23906.836223154696</c:v>
                </c:pt>
                <c:pt idx="8408">
                  <c:v>25549.243229727515</c:v>
                </c:pt>
                <c:pt idx="8409">
                  <c:v>27598.508255069148</c:v>
                </c:pt>
                <c:pt idx="8410">
                  <c:v>30496.55643568133</c:v>
                </c:pt>
                <c:pt idx="8411">
                  <c:v>10782.895835464738</c:v>
                </c:pt>
                <c:pt idx="8412">
                  <c:v>18969.012374626538</c:v>
                </c:pt>
                <c:pt idx="8413">
                  <c:v>27387.625460764542</c:v>
                </c:pt>
                <c:pt idx="8414">
                  <c:v>21377.661958441724</c:v>
                </c:pt>
                <c:pt idx="8415">
                  <c:v>17992.444486368397</c:v>
                </c:pt>
                <c:pt idx="8416">
                  <c:v>13182.532787735581</c:v>
                </c:pt>
                <c:pt idx="8417">
                  <c:v>42053.664527608911</c:v>
                </c:pt>
                <c:pt idx="8418">
                  <c:v>12807.21749832036</c:v>
                </c:pt>
                <c:pt idx="8419">
                  <c:v>15708.219473844405</c:v>
                </c:pt>
                <c:pt idx="8420">
                  <c:v>15860.903081572906</c:v>
                </c:pt>
                <c:pt idx="8421">
                  <c:v>14534.704739393017</c:v>
                </c:pt>
                <c:pt idx="8422">
                  <c:v>32260.888587761583</c:v>
                </c:pt>
                <c:pt idx="8423">
                  <c:v>15022.675822941444</c:v>
                </c:pt>
                <c:pt idx="8424">
                  <c:v>19420.258607859269</c:v>
                </c:pt>
                <c:pt idx="8425">
                  <c:v>20167.886221512894</c:v>
                </c:pt>
                <c:pt idx="8426">
                  <c:v>11793.53465915724</c:v>
                </c:pt>
                <c:pt idx="8427">
                  <c:v>35468.427894883542</c:v>
                </c:pt>
                <c:pt idx="8428">
                  <c:v>16542.974501466419</c:v>
                </c:pt>
                <c:pt idx="8429">
                  <c:v>19435.565773847909</c:v>
                </c:pt>
                <c:pt idx="8430">
                  <c:v>16226.23515269257</c:v>
                </c:pt>
                <c:pt idx="8431">
                  <c:v>36092.964429696825</c:v>
                </c:pt>
                <c:pt idx="8432">
                  <c:v>33876.960935623072</c:v>
                </c:pt>
                <c:pt idx="8433">
                  <c:v>14422.631574986084</c:v>
                </c:pt>
                <c:pt idx="8434">
                  <c:v>18499.808604103964</c:v>
                </c:pt>
                <c:pt idx="8435">
                  <c:v>15298.029592236529</c:v>
                </c:pt>
                <c:pt idx="8436">
                  <c:v>15960.290474417285</c:v>
                </c:pt>
                <c:pt idx="8437">
                  <c:v>14324.263946977142</c:v>
                </c:pt>
                <c:pt idx="8438">
                  <c:v>29861.453880624449</c:v>
                </c:pt>
                <c:pt idx="8439">
                  <c:v>28239.248912754767</c:v>
                </c:pt>
                <c:pt idx="8440">
                  <c:v>17942.984884639882</c:v>
                </c:pt>
                <c:pt idx="8441">
                  <c:v>19943.455130042195</c:v>
                </c:pt>
                <c:pt idx="8442">
                  <c:v>29590.984051803898</c:v>
                </c:pt>
                <c:pt idx="8443">
                  <c:v>17952.004517832051</c:v>
                </c:pt>
                <c:pt idx="8444">
                  <c:v>13461.807677008952</c:v>
                </c:pt>
                <c:pt idx="8445">
                  <c:v>49477.863954244531</c:v>
                </c:pt>
                <c:pt idx="8446">
                  <c:v>16294.172912440541</c:v>
                </c:pt>
                <c:pt idx="8447">
                  <c:v>14052.598202297222</c:v>
                </c:pt>
                <c:pt idx="8448">
                  <c:v>11725.3358124117</c:v>
                </c:pt>
                <c:pt idx="8449">
                  <c:v>17620.532008013048</c:v>
                </c:pt>
                <c:pt idx="8450">
                  <c:v>11879.328306587504</c:v>
                </c:pt>
                <c:pt idx="8451">
                  <c:v>22861.657126108435</c:v>
                </c:pt>
                <c:pt idx="8452">
                  <c:v>16440.813972875199</c:v>
                </c:pt>
                <c:pt idx="8453">
                  <c:v>13711.055585934602</c:v>
                </c:pt>
                <c:pt idx="8454">
                  <c:v>12992.635757443302</c:v>
                </c:pt>
                <c:pt idx="8455">
                  <c:v>20215.023853049799</c:v>
                </c:pt>
                <c:pt idx="8456">
                  <c:v>17635.296675439662</c:v>
                </c:pt>
                <c:pt idx="8457">
                  <c:v>14770.390970214934</c:v>
                </c:pt>
                <c:pt idx="8458">
                  <c:v>32863.106961147256</c:v>
                </c:pt>
                <c:pt idx="8459">
                  <c:v>20986.335391013072</c:v>
                </c:pt>
                <c:pt idx="8460">
                  <c:v>19524.531270049978</c:v>
                </c:pt>
                <c:pt idx="8461">
                  <c:v>17617.421484969345</c:v>
                </c:pt>
                <c:pt idx="8462">
                  <c:v>26189.689834468856</c:v>
                </c:pt>
                <c:pt idx="8463">
                  <c:v>14634.739108066115</c:v>
                </c:pt>
                <c:pt idx="8464">
                  <c:v>17496.225147473335</c:v>
                </c:pt>
                <c:pt idx="8465">
                  <c:v>19561.599410949009</c:v>
                </c:pt>
                <c:pt idx="8466">
                  <c:v>13707.919656022914</c:v>
                </c:pt>
                <c:pt idx="8467">
                  <c:v>26552.363836275992</c:v>
                </c:pt>
                <c:pt idx="8468">
                  <c:v>13294.777448797216</c:v>
                </c:pt>
                <c:pt idx="8469">
                  <c:v>30048.668351532044</c:v>
                </c:pt>
                <c:pt idx="8470">
                  <c:v>45203.16634292042</c:v>
                </c:pt>
                <c:pt idx="8471">
                  <c:v>16182.027966102725</c:v>
                </c:pt>
                <c:pt idx="8472">
                  <c:v>31170.008633840509</c:v>
                </c:pt>
                <c:pt idx="8473">
                  <c:v>14526.707787896714</c:v>
                </c:pt>
                <c:pt idx="8474">
                  <c:v>20750.250239121022</c:v>
                </c:pt>
                <c:pt idx="8475">
                  <c:v>15033.031149431892</c:v>
                </c:pt>
                <c:pt idx="8476">
                  <c:v>18041.295612240865</c:v>
                </c:pt>
                <c:pt idx="8477">
                  <c:v>13775.377298035652</c:v>
                </c:pt>
                <c:pt idx="8478">
                  <c:v>13442.665114559519</c:v>
                </c:pt>
                <c:pt idx="8479">
                  <c:v>25718.186135016207</c:v>
                </c:pt>
                <c:pt idx="8480">
                  <c:v>30500.129656494973</c:v>
                </c:pt>
                <c:pt idx="8481">
                  <c:v>13466.789985996353</c:v>
                </c:pt>
                <c:pt idx="8482">
                  <c:v>15209.586559584381</c:v>
                </c:pt>
                <c:pt idx="8483">
                  <c:v>13388.762365818242</c:v>
                </c:pt>
                <c:pt idx="8484">
                  <c:v>9587.4434811287574</c:v>
                </c:pt>
                <c:pt idx="8485">
                  <c:v>43138.246123168756</c:v>
                </c:pt>
                <c:pt idx="8486">
                  <c:v>15308.370808360747</c:v>
                </c:pt>
                <c:pt idx="8487">
                  <c:v>15313.130361999381</c:v>
                </c:pt>
                <c:pt idx="8488">
                  <c:v>42807.209498976386</c:v>
                </c:pt>
                <c:pt idx="8489">
                  <c:v>26765.643810399954</c:v>
                </c:pt>
                <c:pt idx="8490">
                  <c:v>30867.161245202478</c:v>
                </c:pt>
                <c:pt idx="8491">
                  <c:v>17323.977003370303</c:v>
                </c:pt>
                <c:pt idx="8492">
                  <c:v>14336.379976538128</c:v>
                </c:pt>
                <c:pt idx="8493">
                  <c:v>19199.561247398295</c:v>
                </c:pt>
                <c:pt idx="8494">
                  <c:v>23839.772054379722</c:v>
                </c:pt>
                <c:pt idx="8495">
                  <c:v>13844.080743188133</c:v>
                </c:pt>
                <c:pt idx="8496">
                  <c:v>22076.266199918999</c:v>
                </c:pt>
                <c:pt idx="8497">
                  <c:v>16177.661828513441</c:v>
                </c:pt>
                <c:pt idx="8498">
                  <c:v>14304.456200535909</c:v>
                </c:pt>
                <c:pt idx="8499">
                  <c:v>21182.12495595785</c:v>
                </c:pt>
                <c:pt idx="8500">
                  <c:v>28036.336557016271</c:v>
                </c:pt>
                <c:pt idx="8501">
                  <c:v>28473.690651482415</c:v>
                </c:pt>
                <c:pt idx="8502">
                  <c:v>15710.578136922024</c:v>
                </c:pt>
                <c:pt idx="8503">
                  <c:v>29701.466825342934</c:v>
                </c:pt>
                <c:pt idx="8504">
                  <c:v>26101.9898925126</c:v>
                </c:pt>
                <c:pt idx="8505">
                  <c:v>12400.442573537273</c:v>
                </c:pt>
                <c:pt idx="8506">
                  <c:v>10806.667356648753</c:v>
                </c:pt>
                <c:pt idx="8507">
                  <c:v>10243.118774323673</c:v>
                </c:pt>
                <c:pt idx="8508">
                  <c:v>14277.700750514889</c:v>
                </c:pt>
                <c:pt idx="8509">
                  <c:v>24070.921392636763</c:v>
                </c:pt>
                <c:pt idx="8510">
                  <c:v>29916.517844877359</c:v>
                </c:pt>
                <c:pt idx="8511">
                  <c:v>38004.287663897398</c:v>
                </c:pt>
                <c:pt idx="8512">
                  <c:v>29083.134741023976</c:v>
                </c:pt>
                <c:pt idx="8513">
                  <c:v>38663.829061581251</c:v>
                </c:pt>
                <c:pt idx="8514">
                  <c:v>32134.401282134691</c:v>
                </c:pt>
                <c:pt idx="8515">
                  <c:v>14806.851185320285</c:v>
                </c:pt>
                <c:pt idx="8516">
                  <c:v>10064.824377296256</c:v>
                </c:pt>
                <c:pt idx="8517">
                  <c:v>15868.579432561666</c:v>
                </c:pt>
                <c:pt idx="8518">
                  <c:v>32634.198834849267</c:v>
                </c:pt>
                <c:pt idx="8519">
                  <c:v>18831.283979190019</c:v>
                </c:pt>
                <c:pt idx="8520">
                  <c:v>19672.239405697921</c:v>
                </c:pt>
                <c:pt idx="8521">
                  <c:v>15146.54180415046</c:v>
                </c:pt>
                <c:pt idx="8522">
                  <c:v>27329.136924809747</c:v>
                </c:pt>
                <c:pt idx="8523">
                  <c:v>20047.051965286821</c:v>
                </c:pt>
                <c:pt idx="8524">
                  <c:v>13873.884198087037</c:v>
                </c:pt>
                <c:pt idx="8525">
                  <c:v>28377.12286439649</c:v>
                </c:pt>
                <c:pt idx="8526">
                  <c:v>14360.047931050029</c:v>
                </c:pt>
                <c:pt idx="8527">
                  <c:v>19424.258889288347</c:v>
                </c:pt>
                <c:pt idx="8528">
                  <c:v>21860.971434632276</c:v>
                </c:pt>
                <c:pt idx="8529">
                  <c:v>31209.665496018184</c:v>
                </c:pt>
                <c:pt idx="8530">
                  <c:v>21603.629147027917</c:v>
                </c:pt>
                <c:pt idx="8531">
                  <c:v>14375.709926988684</c:v>
                </c:pt>
                <c:pt idx="8532">
                  <c:v>41903.109934890985</c:v>
                </c:pt>
                <c:pt idx="8533">
                  <c:v>11516.973118657497</c:v>
                </c:pt>
                <c:pt idx="8534">
                  <c:v>12353.045962007403</c:v>
                </c:pt>
                <c:pt idx="8535">
                  <c:v>16774.663106188545</c:v>
                </c:pt>
                <c:pt idx="8536">
                  <c:v>19024.903309097019</c:v>
                </c:pt>
                <c:pt idx="8537">
                  <c:v>17352.211166888799</c:v>
                </c:pt>
                <c:pt idx="8538">
                  <c:v>13064.558894711683</c:v>
                </c:pt>
                <c:pt idx="8539">
                  <c:v>17338.640215303374</c:v>
                </c:pt>
                <c:pt idx="8540">
                  <c:v>11715.963937260958</c:v>
                </c:pt>
                <c:pt idx="8541">
                  <c:v>14207.295035171725</c:v>
                </c:pt>
                <c:pt idx="8542">
                  <c:v>21857.831537816986</c:v>
                </c:pt>
                <c:pt idx="8543">
                  <c:v>12088.45072653187</c:v>
                </c:pt>
                <c:pt idx="8544">
                  <c:v>23178.20845588779</c:v>
                </c:pt>
                <c:pt idx="8545">
                  <c:v>28482.423561172709</c:v>
                </c:pt>
                <c:pt idx="8546">
                  <c:v>14718.408385928262</c:v>
                </c:pt>
                <c:pt idx="8547">
                  <c:v>22353.668384681405</c:v>
                </c:pt>
                <c:pt idx="8548">
                  <c:v>24812.29366307451</c:v>
                </c:pt>
                <c:pt idx="8549">
                  <c:v>20729.701532372361</c:v>
                </c:pt>
                <c:pt idx="8550">
                  <c:v>14799.939668162913</c:v>
                </c:pt>
                <c:pt idx="8551">
                  <c:v>36342.222955887861</c:v>
                </c:pt>
                <c:pt idx="8552">
                  <c:v>31620.824374078864</c:v>
                </c:pt>
                <c:pt idx="8553">
                  <c:v>25437.116415608183</c:v>
                </c:pt>
                <c:pt idx="8554">
                  <c:v>11773.046727763543</c:v>
                </c:pt>
                <c:pt idx="8555">
                  <c:v>28217.275950290092</c:v>
                </c:pt>
                <c:pt idx="8556">
                  <c:v>26141.238784317444</c:v>
                </c:pt>
                <c:pt idx="8557">
                  <c:v>33495.330241652919</c:v>
                </c:pt>
                <c:pt idx="8558">
                  <c:v>26113.733652016323</c:v>
                </c:pt>
                <c:pt idx="8559">
                  <c:v>32359.960249814674</c:v>
                </c:pt>
                <c:pt idx="8560">
                  <c:v>22061.634604853112</c:v>
                </c:pt>
                <c:pt idx="8561">
                  <c:v>15471.564936263911</c:v>
                </c:pt>
                <c:pt idx="8562">
                  <c:v>34394.890732778331</c:v>
                </c:pt>
                <c:pt idx="8563">
                  <c:v>14846.697823029923</c:v>
                </c:pt>
                <c:pt idx="8564">
                  <c:v>26439.954002615807</c:v>
                </c:pt>
                <c:pt idx="8565">
                  <c:v>27838.764635357413</c:v>
                </c:pt>
                <c:pt idx="8566">
                  <c:v>12513.444683772375</c:v>
                </c:pt>
                <c:pt idx="8567">
                  <c:v>19256.430357682588</c:v>
                </c:pt>
                <c:pt idx="8568">
                  <c:v>29428.348470876677</c:v>
                </c:pt>
                <c:pt idx="8569">
                  <c:v>27990.170816754944</c:v>
                </c:pt>
                <c:pt idx="8570">
                  <c:v>20445.308375231252</c:v>
                </c:pt>
                <c:pt idx="8571">
                  <c:v>41777.517374070398</c:v>
                </c:pt>
                <c:pt idx="8572">
                  <c:v>32682.161853258502</c:v>
                </c:pt>
                <c:pt idx="8573">
                  <c:v>15812.335795476727</c:v>
                </c:pt>
                <c:pt idx="8574">
                  <c:v>31997.504946887304</c:v>
                </c:pt>
                <c:pt idx="8575">
                  <c:v>11241.532703523138</c:v>
                </c:pt>
                <c:pt idx="8576">
                  <c:v>24147.211636672211</c:v>
                </c:pt>
                <c:pt idx="8577">
                  <c:v>16179.950772693062</c:v>
                </c:pt>
                <c:pt idx="8578">
                  <c:v>29622.106947540153</c:v>
                </c:pt>
                <c:pt idx="8579">
                  <c:v>39020.465724153037</c:v>
                </c:pt>
                <c:pt idx="8580">
                  <c:v>12151.11318650149</c:v>
                </c:pt>
                <c:pt idx="8581">
                  <c:v>30766.10332859647</c:v>
                </c:pt>
                <c:pt idx="8582">
                  <c:v>10277.968439989427</c:v>
                </c:pt>
                <c:pt idx="8583">
                  <c:v>19378.241220245975</c:v>
                </c:pt>
                <c:pt idx="8584">
                  <c:v>19609.382509986113</c:v>
                </c:pt>
                <c:pt idx="8585">
                  <c:v>14352.084522579305</c:v>
                </c:pt>
                <c:pt idx="8586">
                  <c:v>32292.462186732315</c:v>
                </c:pt>
                <c:pt idx="8587">
                  <c:v>23033.918726091884</c:v>
                </c:pt>
                <c:pt idx="8588">
                  <c:v>15002.685644530115</c:v>
                </c:pt>
                <c:pt idx="8589">
                  <c:v>17091.750064791413</c:v>
                </c:pt>
                <c:pt idx="8590">
                  <c:v>32806.793568538</c:v>
                </c:pt>
                <c:pt idx="8591">
                  <c:v>15148.209646566595</c:v>
                </c:pt>
                <c:pt idx="8592">
                  <c:v>15799.029181539658</c:v>
                </c:pt>
                <c:pt idx="8593">
                  <c:v>11680.863950706627</c:v>
                </c:pt>
                <c:pt idx="8594">
                  <c:v>27940.041657965645</c:v>
                </c:pt>
                <c:pt idx="8595">
                  <c:v>26923.729690281591</c:v>
                </c:pt>
                <c:pt idx="8596">
                  <c:v>19408.836114707214</c:v>
                </c:pt>
                <c:pt idx="8597">
                  <c:v>21539.116326385327</c:v>
                </c:pt>
                <c:pt idx="8598">
                  <c:v>11597.347302335833</c:v>
                </c:pt>
                <c:pt idx="8599">
                  <c:v>13589.606946556522</c:v>
                </c:pt>
                <c:pt idx="8600">
                  <c:v>16964.175309034599</c:v>
                </c:pt>
                <c:pt idx="8601">
                  <c:v>20135.717866380492</c:v>
                </c:pt>
                <c:pt idx="8602">
                  <c:v>17947.932838714387</c:v>
                </c:pt>
                <c:pt idx="8603">
                  <c:v>13187.651064271919</c:v>
                </c:pt>
                <c:pt idx="8604">
                  <c:v>13065.095545996199</c:v>
                </c:pt>
                <c:pt idx="8605">
                  <c:v>35785.483709931534</c:v>
                </c:pt>
                <c:pt idx="8606">
                  <c:v>36013.07348948453</c:v>
                </c:pt>
                <c:pt idx="8607">
                  <c:v>30943.213826490501</c:v>
                </c:pt>
                <c:pt idx="8608">
                  <c:v>19464.412261043817</c:v>
                </c:pt>
                <c:pt idx="8609">
                  <c:v>23082.233128908276</c:v>
                </c:pt>
                <c:pt idx="8610">
                  <c:v>14872.6927388933</c:v>
                </c:pt>
                <c:pt idx="8611">
                  <c:v>17470.807997202864</c:v>
                </c:pt>
                <c:pt idx="8612">
                  <c:v>29110.109963252362</c:v>
                </c:pt>
                <c:pt idx="8613">
                  <c:v>14539.569035475242</c:v>
                </c:pt>
                <c:pt idx="8614">
                  <c:v>17724.960574128589</c:v>
                </c:pt>
                <c:pt idx="8615">
                  <c:v>15499.670585741518</c:v>
                </c:pt>
                <c:pt idx="8616">
                  <c:v>14845.964058601467</c:v>
                </c:pt>
                <c:pt idx="8617">
                  <c:v>16200.132708313313</c:v>
                </c:pt>
                <c:pt idx="8618">
                  <c:v>22131.598814376506</c:v>
                </c:pt>
                <c:pt idx="8619">
                  <c:v>25942.57581361584</c:v>
                </c:pt>
                <c:pt idx="8620">
                  <c:v>15880.22227406305</c:v>
                </c:pt>
                <c:pt idx="8621">
                  <c:v>19288.583497361407</c:v>
                </c:pt>
                <c:pt idx="8622">
                  <c:v>13792.142639513477</c:v>
                </c:pt>
                <c:pt idx="8623">
                  <c:v>22542.020380149381</c:v>
                </c:pt>
                <c:pt idx="8624">
                  <c:v>11694.306831803391</c:v>
                </c:pt>
                <c:pt idx="8625">
                  <c:v>39961.462299826671</c:v>
                </c:pt>
                <c:pt idx="8626">
                  <c:v>35399.765376286574</c:v>
                </c:pt>
                <c:pt idx="8627">
                  <c:v>16185.216295005985</c:v>
                </c:pt>
                <c:pt idx="8628">
                  <c:v>31427.214302956272</c:v>
                </c:pt>
                <c:pt idx="8629">
                  <c:v>16038.779057475327</c:v>
                </c:pt>
                <c:pt idx="8630">
                  <c:v>12132.431926421747</c:v>
                </c:pt>
                <c:pt idx="8631">
                  <c:v>25756.359012989993</c:v>
                </c:pt>
                <c:pt idx="8632">
                  <c:v>11210.328102784475</c:v>
                </c:pt>
                <c:pt idx="8633">
                  <c:v>14547.589130695351</c:v>
                </c:pt>
                <c:pt idx="8634">
                  <c:v>23392.49644878519</c:v>
                </c:pt>
                <c:pt idx="8635">
                  <c:v>18508.276060148939</c:v>
                </c:pt>
                <c:pt idx="8636">
                  <c:v>56538.235520754111</c:v>
                </c:pt>
                <c:pt idx="8637">
                  <c:v>15932.723199268532</c:v>
                </c:pt>
                <c:pt idx="8638">
                  <c:v>33151.49234020822</c:v>
                </c:pt>
                <c:pt idx="8639">
                  <c:v>17280.661007903622</c:v>
                </c:pt>
                <c:pt idx="8640">
                  <c:v>25347.489819246632</c:v>
                </c:pt>
                <c:pt idx="8641">
                  <c:v>24113.32137685116</c:v>
                </c:pt>
                <c:pt idx="8642">
                  <c:v>25880.002853853784</c:v>
                </c:pt>
                <c:pt idx="8643">
                  <c:v>40258.46718460603</c:v>
                </c:pt>
                <c:pt idx="8644">
                  <c:v>27801.97413294224</c:v>
                </c:pt>
                <c:pt idx="8645">
                  <c:v>17468.21354233992</c:v>
                </c:pt>
                <c:pt idx="8646">
                  <c:v>12896.537940508533</c:v>
                </c:pt>
                <c:pt idx="8647">
                  <c:v>34318.510811231812</c:v>
                </c:pt>
                <c:pt idx="8648">
                  <c:v>21180.976105805432</c:v>
                </c:pt>
                <c:pt idx="8649">
                  <c:v>33973.055864118251</c:v>
                </c:pt>
                <c:pt idx="8650">
                  <c:v>20718.732314688597</c:v>
                </c:pt>
                <c:pt idx="8651">
                  <c:v>34552.876770660252</c:v>
                </c:pt>
                <c:pt idx="8652">
                  <c:v>28122.58568299617</c:v>
                </c:pt>
                <c:pt idx="8653">
                  <c:v>11098.064297661691</c:v>
                </c:pt>
                <c:pt idx="8654">
                  <c:v>15473.018704052713</c:v>
                </c:pt>
                <c:pt idx="8655">
                  <c:v>15309.770693441063</c:v>
                </c:pt>
                <c:pt idx="8656">
                  <c:v>33950.804087118398</c:v>
                </c:pt>
                <c:pt idx="8657">
                  <c:v>22709.762314456162</c:v>
                </c:pt>
                <c:pt idx="8658">
                  <c:v>16953.642573516317</c:v>
                </c:pt>
                <c:pt idx="8659">
                  <c:v>20398.901583423958</c:v>
                </c:pt>
                <c:pt idx="8660">
                  <c:v>38223.950237755467</c:v>
                </c:pt>
                <c:pt idx="8661">
                  <c:v>28770.859099743429</c:v>
                </c:pt>
                <c:pt idx="8662">
                  <c:v>41472.396930679592</c:v>
                </c:pt>
                <c:pt idx="8663">
                  <c:v>17681.845997934437</c:v>
                </c:pt>
                <c:pt idx="8664">
                  <c:v>42376.64577784438</c:v>
                </c:pt>
                <c:pt idx="8665">
                  <c:v>36442.168043426143</c:v>
                </c:pt>
                <c:pt idx="8666">
                  <c:v>19743.166824132411</c:v>
                </c:pt>
                <c:pt idx="8667">
                  <c:v>17541.794861303173</c:v>
                </c:pt>
                <c:pt idx="8668">
                  <c:v>14914.093391521033</c:v>
                </c:pt>
                <c:pt idx="8669">
                  <c:v>13145.635142436055</c:v>
                </c:pt>
                <c:pt idx="8670">
                  <c:v>27801.776260047736</c:v>
                </c:pt>
                <c:pt idx="8671">
                  <c:v>30771.913002629241</c:v>
                </c:pt>
                <c:pt idx="8672">
                  <c:v>19453.107902672615</c:v>
                </c:pt>
                <c:pt idx="8673">
                  <c:v>18144.696655330939</c:v>
                </c:pt>
                <c:pt idx="8674">
                  <c:v>16257.637003703137</c:v>
                </c:pt>
                <c:pt idx="8675">
                  <c:v>12379.558746938212</c:v>
                </c:pt>
                <c:pt idx="8676">
                  <c:v>43848.03247022994</c:v>
                </c:pt>
                <c:pt idx="8677">
                  <c:v>12821.428032284264</c:v>
                </c:pt>
                <c:pt idx="8678">
                  <c:v>16808.657325385928</c:v>
                </c:pt>
                <c:pt idx="8679">
                  <c:v>21858.126996110586</c:v>
                </c:pt>
                <c:pt idx="8680">
                  <c:v>29309.287033618122</c:v>
                </c:pt>
                <c:pt idx="8681">
                  <c:v>20914.271403076018</c:v>
                </c:pt>
                <c:pt idx="8682">
                  <c:v>24582.206478343738</c:v>
                </c:pt>
                <c:pt idx="8683">
                  <c:v>27981.691371222776</c:v>
                </c:pt>
                <c:pt idx="8684">
                  <c:v>27174.545313611085</c:v>
                </c:pt>
                <c:pt idx="8685">
                  <c:v>11071.863191987948</c:v>
                </c:pt>
                <c:pt idx="8686">
                  <c:v>28798.127373924817</c:v>
                </c:pt>
                <c:pt idx="8687">
                  <c:v>10839.328330341787</c:v>
                </c:pt>
                <c:pt idx="8688">
                  <c:v>18838.60399180774</c:v>
                </c:pt>
                <c:pt idx="8689">
                  <c:v>18890.608589835174</c:v>
                </c:pt>
                <c:pt idx="8690">
                  <c:v>19462.768168381481</c:v>
                </c:pt>
                <c:pt idx="8691">
                  <c:v>16282.401539730899</c:v>
                </c:pt>
                <c:pt idx="8692">
                  <c:v>24502.713636740111</c:v>
                </c:pt>
                <c:pt idx="8693">
                  <c:v>23294.777453039693</c:v>
                </c:pt>
                <c:pt idx="8694">
                  <c:v>25820.038444977738</c:v>
                </c:pt>
                <c:pt idx="8695">
                  <c:v>12690.302229717847</c:v>
                </c:pt>
                <c:pt idx="8696">
                  <c:v>11340.593409307214</c:v>
                </c:pt>
                <c:pt idx="8697">
                  <c:v>27965.723532064614</c:v>
                </c:pt>
                <c:pt idx="8698">
                  <c:v>18736.60312925926</c:v>
                </c:pt>
                <c:pt idx="8699">
                  <c:v>43601.443759086709</c:v>
                </c:pt>
                <c:pt idx="8700">
                  <c:v>24179.418667834809</c:v>
                </c:pt>
                <c:pt idx="8701">
                  <c:v>23543.636225954844</c:v>
                </c:pt>
                <c:pt idx="8702">
                  <c:v>21076.564630834626</c:v>
                </c:pt>
                <c:pt idx="8703">
                  <c:v>16816.929607408139</c:v>
                </c:pt>
                <c:pt idx="8704">
                  <c:v>15751.08219888822</c:v>
                </c:pt>
                <c:pt idx="8705">
                  <c:v>20677.023393655112</c:v>
                </c:pt>
                <c:pt idx="8706">
                  <c:v>19949.575787102407</c:v>
                </c:pt>
                <c:pt idx="8707">
                  <c:v>20580.242614620303</c:v>
                </c:pt>
                <c:pt idx="8708">
                  <c:v>13402.445616832074</c:v>
                </c:pt>
                <c:pt idx="8709">
                  <c:v>16332.612166597914</c:v>
                </c:pt>
                <c:pt idx="8710">
                  <c:v>14974.727930524679</c:v>
                </c:pt>
                <c:pt idx="8711">
                  <c:v>13987.386269507902</c:v>
                </c:pt>
                <c:pt idx="8712">
                  <c:v>33396.788200766627</c:v>
                </c:pt>
                <c:pt idx="8713">
                  <c:v>12738.838323083161</c:v>
                </c:pt>
                <c:pt idx="8714">
                  <c:v>24018.931540091802</c:v>
                </c:pt>
                <c:pt idx="8715">
                  <c:v>17476.910964875839</c:v>
                </c:pt>
                <c:pt idx="8716">
                  <c:v>31571.965693190563</c:v>
                </c:pt>
                <c:pt idx="8717">
                  <c:v>12622.359925944389</c:v>
                </c:pt>
                <c:pt idx="8718">
                  <c:v>17630.220739541011</c:v>
                </c:pt>
                <c:pt idx="8719">
                  <c:v>14058.521957218483</c:v>
                </c:pt>
                <c:pt idx="8720">
                  <c:v>21294.435841818966</c:v>
                </c:pt>
                <c:pt idx="8721">
                  <c:v>14764.06153918428</c:v>
                </c:pt>
                <c:pt idx="8722">
                  <c:v>14038.963552065814</c:v>
                </c:pt>
                <c:pt idx="8723">
                  <c:v>20470.014363733695</c:v>
                </c:pt>
                <c:pt idx="8724">
                  <c:v>22904.303926452201</c:v>
                </c:pt>
                <c:pt idx="8725">
                  <c:v>23585.808101217477</c:v>
                </c:pt>
                <c:pt idx="8726">
                  <c:v>17803.492697588925</c:v>
                </c:pt>
                <c:pt idx="8727">
                  <c:v>38347.822241040536</c:v>
                </c:pt>
                <c:pt idx="8728">
                  <c:v>26276.945221181821</c:v>
                </c:pt>
                <c:pt idx="8729">
                  <c:v>12676.179089212697</c:v>
                </c:pt>
                <c:pt idx="8730">
                  <c:v>28778.742177807217</c:v>
                </c:pt>
                <c:pt idx="8731">
                  <c:v>15071.600524790951</c:v>
                </c:pt>
                <c:pt idx="8732">
                  <c:v>11933.224700903225</c:v>
                </c:pt>
                <c:pt idx="8733">
                  <c:v>18462.22033103351</c:v>
                </c:pt>
                <c:pt idx="8734">
                  <c:v>18956.882623383994</c:v>
                </c:pt>
                <c:pt idx="8735">
                  <c:v>18576.984088264602</c:v>
                </c:pt>
                <c:pt idx="8736">
                  <c:v>13343.200787314061</c:v>
                </c:pt>
                <c:pt idx="8737">
                  <c:v>26815.393167100803</c:v>
                </c:pt>
                <c:pt idx="8738">
                  <c:v>21499.598247287107</c:v>
                </c:pt>
                <c:pt idx="8739">
                  <c:v>11640.141617051053</c:v>
                </c:pt>
                <c:pt idx="8740">
                  <c:v>35662.696578591342</c:v>
                </c:pt>
                <c:pt idx="8741">
                  <c:v>19056.601931734174</c:v>
                </c:pt>
                <c:pt idx="8742">
                  <c:v>17700.335332950945</c:v>
                </c:pt>
                <c:pt idx="8743">
                  <c:v>21379.380554595973</c:v>
                </c:pt>
                <c:pt idx="8744">
                  <c:v>18865.792742781658</c:v>
                </c:pt>
                <c:pt idx="8745">
                  <c:v>11185.541299582494</c:v>
                </c:pt>
                <c:pt idx="8746">
                  <c:v>24845.902168992561</c:v>
                </c:pt>
                <c:pt idx="8747">
                  <c:v>16016.3003839949</c:v>
                </c:pt>
                <c:pt idx="8748">
                  <c:v>17745.937349616273</c:v>
                </c:pt>
                <c:pt idx="8749">
                  <c:v>19790.487332532291</c:v>
                </c:pt>
                <c:pt idx="8750">
                  <c:v>12854.132477043675</c:v>
                </c:pt>
                <c:pt idx="8751">
                  <c:v>14734.287547893629</c:v>
                </c:pt>
                <c:pt idx="8752">
                  <c:v>26709.039918434712</c:v>
                </c:pt>
                <c:pt idx="8753">
                  <c:v>15734.799469386729</c:v>
                </c:pt>
                <c:pt idx="8754">
                  <c:v>15383.414492790822</c:v>
                </c:pt>
                <c:pt idx="8755">
                  <c:v>17189.880889410222</c:v>
                </c:pt>
                <c:pt idx="8756">
                  <c:v>15229.314038937826</c:v>
                </c:pt>
                <c:pt idx="8757">
                  <c:v>24617.074024425765</c:v>
                </c:pt>
                <c:pt idx="8758">
                  <c:v>13235.777539925433</c:v>
                </c:pt>
                <c:pt idx="8759">
                  <c:v>19298.495606701679</c:v>
                </c:pt>
                <c:pt idx="8760">
                  <c:v>16609.99754869099</c:v>
                </c:pt>
                <c:pt idx="8761">
                  <c:v>20409.52066947558</c:v>
                </c:pt>
                <c:pt idx="8762">
                  <c:v>24330.437401705189</c:v>
                </c:pt>
                <c:pt idx="8763">
                  <c:v>15911.517238303813</c:v>
                </c:pt>
                <c:pt idx="8764">
                  <c:v>31982.562860226644</c:v>
                </c:pt>
                <c:pt idx="8765">
                  <c:v>33072.5424707235</c:v>
                </c:pt>
                <c:pt idx="8766">
                  <c:v>28476.926290809057</c:v>
                </c:pt>
                <c:pt idx="8767">
                  <c:v>19932.768340982588</c:v>
                </c:pt>
                <c:pt idx="8768">
                  <c:v>13361.865910752893</c:v>
                </c:pt>
                <c:pt idx="8769">
                  <c:v>13381.487766412645</c:v>
                </c:pt>
                <c:pt idx="8770">
                  <c:v>12317.854437158314</c:v>
                </c:pt>
                <c:pt idx="8771">
                  <c:v>21117.529896035336</c:v>
                </c:pt>
                <c:pt idx="8772">
                  <c:v>21112.193420810876</c:v>
                </c:pt>
                <c:pt idx="8773">
                  <c:v>29957.1501226203</c:v>
                </c:pt>
                <c:pt idx="8774">
                  <c:v>41857.143512644187</c:v>
                </c:pt>
                <c:pt idx="8775">
                  <c:v>23261.811873345509</c:v>
                </c:pt>
                <c:pt idx="8776">
                  <c:v>16219.623226145441</c:v>
                </c:pt>
                <c:pt idx="8777">
                  <c:v>13955.183573601284</c:v>
                </c:pt>
                <c:pt idx="8778">
                  <c:v>20468.904283388441</c:v>
                </c:pt>
                <c:pt idx="8779">
                  <c:v>22015.275342124663</c:v>
                </c:pt>
                <c:pt idx="8780">
                  <c:v>16320.663886304981</c:v>
                </c:pt>
                <c:pt idx="8781">
                  <c:v>27406.609312031487</c:v>
                </c:pt>
                <c:pt idx="8782">
                  <c:v>19057.708488746823</c:v>
                </c:pt>
                <c:pt idx="8783">
                  <c:v>15667.928133932232</c:v>
                </c:pt>
                <c:pt idx="8784">
                  <c:v>11530.638203209955</c:v>
                </c:pt>
                <c:pt idx="8785">
                  <c:v>17914.672502998186</c:v>
                </c:pt>
                <c:pt idx="8786">
                  <c:v>33664.227682915996</c:v>
                </c:pt>
                <c:pt idx="8787">
                  <c:v>20065.743382991906</c:v>
                </c:pt>
                <c:pt idx="8788">
                  <c:v>16538.806027741062</c:v>
                </c:pt>
                <c:pt idx="8789">
                  <c:v>13575.556688904315</c:v>
                </c:pt>
                <c:pt idx="8790">
                  <c:v>14939.159463465365</c:v>
                </c:pt>
                <c:pt idx="8791">
                  <c:v>11555.184878633603</c:v>
                </c:pt>
                <c:pt idx="8792">
                  <c:v>34819.855412552097</c:v>
                </c:pt>
                <c:pt idx="8793">
                  <c:v>28837.680043621662</c:v>
                </c:pt>
                <c:pt idx="8794">
                  <c:v>37967.511105306985</c:v>
                </c:pt>
                <c:pt idx="8795">
                  <c:v>24919.53877867707</c:v>
                </c:pt>
                <c:pt idx="8796">
                  <c:v>19096.866628856507</c:v>
                </c:pt>
                <c:pt idx="8797">
                  <c:v>40916.212629438953</c:v>
                </c:pt>
                <c:pt idx="8798">
                  <c:v>15257.478432161146</c:v>
                </c:pt>
                <c:pt idx="8799">
                  <c:v>33259.876829145396</c:v>
                </c:pt>
                <c:pt idx="8800">
                  <c:v>16720.599188240547</c:v>
                </c:pt>
                <c:pt idx="8801">
                  <c:v>15408.614396163675</c:v>
                </c:pt>
                <c:pt idx="8802">
                  <c:v>24159.13759286212</c:v>
                </c:pt>
                <c:pt idx="8803">
                  <c:v>33174.562717297529</c:v>
                </c:pt>
                <c:pt idx="8804">
                  <c:v>13215.475194737855</c:v>
                </c:pt>
                <c:pt idx="8805">
                  <c:v>14270.629260218842</c:v>
                </c:pt>
                <c:pt idx="8806">
                  <c:v>9250.8717301963352</c:v>
                </c:pt>
                <c:pt idx="8807">
                  <c:v>20367.300834532129</c:v>
                </c:pt>
                <c:pt idx="8808">
                  <c:v>18196.033366771309</c:v>
                </c:pt>
                <c:pt idx="8809">
                  <c:v>24558.812123302057</c:v>
                </c:pt>
                <c:pt idx="8810">
                  <c:v>29168.373619744179</c:v>
                </c:pt>
                <c:pt idx="8811">
                  <c:v>16804.07267191316</c:v>
                </c:pt>
                <c:pt idx="8812">
                  <c:v>16736.502820760139</c:v>
                </c:pt>
                <c:pt idx="8813">
                  <c:v>28653.647664149317</c:v>
                </c:pt>
                <c:pt idx="8814">
                  <c:v>29924.170615864394</c:v>
                </c:pt>
                <c:pt idx="8815">
                  <c:v>17146.127151421864</c:v>
                </c:pt>
                <c:pt idx="8816">
                  <c:v>13014.70710985752</c:v>
                </c:pt>
                <c:pt idx="8817">
                  <c:v>17367.413458478961</c:v>
                </c:pt>
                <c:pt idx="8818">
                  <c:v>14610.071320007484</c:v>
                </c:pt>
                <c:pt idx="8819">
                  <c:v>19628.105047562447</c:v>
                </c:pt>
                <c:pt idx="8820">
                  <c:v>16778.45848745725</c:v>
                </c:pt>
                <c:pt idx="8821">
                  <c:v>21288.532386699702</c:v>
                </c:pt>
                <c:pt idx="8822">
                  <c:v>20369.697018339983</c:v>
                </c:pt>
                <c:pt idx="8823">
                  <c:v>30712.501021285723</c:v>
                </c:pt>
                <c:pt idx="8824">
                  <c:v>12181.562572806866</c:v>
                </c:pt>
                <c:pt idx="8825">
                  <c:v>25479.7252738352</c:v>
                </c:pt>
                <c:pt idx="8826">
                  <c:v>16604.940070444307</c:v>
                </c:pt>
                <c:pt idx="8827">
                  <c:v>27750.171534566238</c:v>
                </c:pt>
                <c:pt idx="8828">
                  <c:v>15943.448058741236</c:v>
                </c:pt>
                <c:pt idx="8829">
                  <c:v>16726.98492091558</c:v>
                </c:pt>
                <c:pt idx="8830">
                  <c:v>18164.985896274375</c:v>
                </c:pt>
                <c:pt idx="8831">
                  <c:v>23770.731998549258</c:v>
                </c:pt>
                <c:pt idx="8832">
                  <c:v>29230.357045919849</c:v>
                </c:pt>
                <c:pt idx="8833">
                  <c:v>17899.463636766672</c:v>
                </c:pt>
                <c:pt idx="8834">
                  <c:v>30564.082949892985</c:v>
                </c:pt>
                <c:pt idx="8835">
                  <c:v>33638.301767739744</c:v>
                </c:pt>
                <c:pt idx="8836">
                  <c:v>10901.694196051565</c:v>
                </c:pt>
                <c:pt idx="8837">
                  <c:v>13744.62185024154</c:v>
                </c:pt>
                <c:pt idx="8838">
                  <c:v>18622.803420569278</c:v>
                </c:pt>
                <c:pt idx="8839">
                  <c:v>19555.366103597564</c:v>
                </c:pt>
                <c:pt idx="8840">
                  <c:v>15590.136061046864</c:v>
                </c:pt>
                <c:pt idx="8841">
                  <c:v>23141.604627773926</c:v>
                </c:pt>
                <c:pt idx="8842">
                  <c:v>12849.687069533524</c:v>
                </c:pt>
                <c:pt idx="8843">
                  <c:v>15174.318573093477</c:v>
                </c:pt>
                <c:pt idx="8844">
                  <c:v>15714.885183683684</c:v>
                </c:pt>
                <c:pt idx="8845">
                  <c:v>19896.246193531184</c:v>
                </c:pt>
                <c:pt idx="8846">
                  <c:v>15616.919826001422</c:v>
                </c:pt>
                <c:pt idx="8847">
                  <c:v>14236.660882814225</c:v>
                </c:pt>
                <c:pt idx="8848">
                  <c:v>29922.722629703643</c:v>
                </c:pt>
                <c:pt idx="8849">
                  <c:v>42563.208013047588</c:v>
                </c:pt>
                <c:pt idx="8850">
                  <c:v>14558.622673862368</c:v>
                </c:pt>
                <c:pt idx="8851">
                  <c:v>54242.267037218306</c:v>
                </c:pt>
                <c:pt idx="8852">
                  <c:v>17222.902752586724</c:v>
                </c:pt>
                <c:pt idx="8853">
                  <c:v>25682.384420664432</c:v>
                </c:pt>
                <c:pt idx="8854">
                  <c:v>21585.253129389523</c:v>
                </c:pt>
                <c:pt idx="8855">
                  <c:v>20426.879729207212</c:v>
                </c:pt>
                <c:pt idx="8856">
                  <c:v>16374.571414929636</c:v>
                </c:pt>
                <c:pt idx="8857">
                  <c:v>12951.277100517262</c:v>
                </c:pt>
                <c:pt idx="8858">
                  <c:v>16211.4625616555</c:v>
                </c:pt>
                <c:pt idx="8859">
                  <c:v>32071.231607666447</c:v>
                </c:pt>
                <c:pt idx="8860">
                  <c:v>23392.772243808944</c:v>
                </c:pt>
                <c:pt idx="8861">
                  <c:v>21882.974969385526</c:v>
                </c:pt>
                <c:pt idx="8862">
                  <c:v>23073.077309776942</c:v>
                </c:pt>
                <c:pt idx="8863">
                  <c:v>20766.938958413983</c:v>
                </c:pt>
                <c:pt idx="8864">
                  <c:v>30058.072892725446</c:v>
                </c:pt>
                <c:pt idx="8865">
                  <c:v>20578.465666474618</c:v>
                </c:pt>
                <c:pt idx="8866">
                  <c:v>16135.513559979498</c:v>
                </c:pt>
                <c:pt idx="8867">
                  <c:v>15873.513977897284</c:v>
                </c:pt>
                <c:pt idx="8868">
                  <c:v>23926.274129971422</c:v>
                </c:pt>
                <c:pt idx="8869">
                  <c:v>9389.8139185888722</c:v>
                </c:pt>
                <c:pt idx="8870">
                  <c:v>23065.230841319775</c:v>
                </c:pt>
                <c:pt idx="8871">
                  <c:v>29157.879889823937</c:v>
                </c:pt>
                <c:pt idx="8872">
                  <c:v>31979.568726983231</c:v>
                </c:pt>
                <c:pt idx="8873">
                  <c:v>19430.08281707405</c:v>
                </c:pt>
                <c:pt idx="8874">
                  <c:v>20496.109986009193</c:v>
                </c:pt>
                <c:pt idx="8875">
                  <c:v>10694.473830146213</c:v>
                </c:pt>
                <c:pt idx="8876">
                  <c:v>15690.594977224529</c:v>
                </c:pt>
                <c:pt idx="8877">
                  <c:v>17253.345994272193</c:v>
                </c:pt>
                <c:pt idx="8878">
                  <c:v>21788.954055979168</c:v>
                </c:pt>
                <c:pt idx="8879">
                  <c:v>24282.270296792722</c:v>
                </c:pt>
                <c:pt idx="8880">
                  <c:v>20967.929045040884</c:v>
                </c:pt>
                <c:pt idx="8881">
                  <c:v>25454.777638883865</c:v>
                </c:pt>
                <c:pt idx="8882">
                  <c:v>13228.844834652355</c:v>
                </c:pt>
                <c:pt idx="8883">
                  <c:v>27563.396557575808</c:v>
                </c:pt>
                <c:pt idx="8884">
                  <c:v>16973.783442625183</c:v>
                </c:pt>
                <c:pt idx="8885">
                  <c:v>16702.857428328214</c:v>
                </c:pt>
                <c:pt idx="8886">
                  <c:v>17467.378622356671</c:v>
                </c:pt>
                <c:pt idx="8887">
                  <c:v>17213.750627669669</c:v>
                </c:pt>
                <c:pt idx="8888">
                  <c:v>21109.340834564879</c:v>
                </c:pt>
                <c:pt idx="8889">
                  <c:v>26733.994767038315</c:v>
                </c:pt>
                <c:pt idx="8890">
                  <c:v>23366.224627706702</c:v>
                </c:pt>
                <c:pt idx="8891">
                  <c:v>20707.993854135137</c:v>
                </c:pt>
                <c:pt idx="8892">
                  <c:v>42350.557920959909</c:v>
                </c:pt>
                <c:pt idx="8893">
                  <c:v>13171.793553132218</c:v>
                </c:pt>
                <c:pt idx="8894">
                  <c:v>24566.216258904995</c:v>
                </c:pt>
                <c:pt idx="8895">
                  <c:v>29977.204104323457</c:v>
                </c:pt>
                <c:pt idx="8896">
                  <c:v>15740.024299421446</c:v>
                </c:pt>
                <c:pt idx="8897">
                  <c:v>37655.34872396342</c:v>
                </c:pt>
                <c:pt idx="8898">
                  <c:v>37316.858886840826</c:v>
                </c:pt>
                <c:pt idx="8899">
                  <c:v>29503.660114910432</c:v>
                </c:pt>
                <c:pt idx="8900">
                  <c:v>32705.761127999751</c:v>
                </c:pt>
                <c:pt idx="8901">
                  <c:v>14452.898883703567</c:v>
                </c:pt>
                <c:pt idx="8902">
                  <c:v>20504.852311175946</c:v>
                </c:pt>
                <c:pt idx="8903">
                  <c:v>17925.075806862907</c:v>
                </c:pt>
                <c:pt idx="8904">
                  <c:v>23173.987713836188</c:v>
                </c:pt>
                <c:pt idx="8905">
                  <c:v>18532.600420292216</c:v>
                </c:pt>
                <c:pt idx="8906">
                  <c:v>16708.378090967595</c:v>
                </c:pt>
                <c:pt idx="8907">
                  <c:v>11126.331874357837</c:v>
                </c:pt>
                <c:pt idx="8908">
                  <c:v>12838.757081584914</c:v>
                </c:pt>
                <c:pt idx="8909">
                  <c:v>26731.220810015227</c:v>
                </c:pt>
                <c:pt idx="8910">
                  <c:v>15571.442905287586</c:v>
                </c:pt>
                <c:pt idx="8911">
                  <c:v>13426.185338731471</c:v>
                </c:pt>
                <c:pt idx="8912">
                  <c:v>11100.100869643522</c:v>
                </c:pt>
                <c:pt idx="8913">
                  <c:v>17779.787159929652</c:v>
                </c:pt>
                <c:pt idx="8914">
                  <c:v>20630.381241061343</c:v>
                </c:pt>
                <c:pt idx="8915">
                  <c:v>25662.516924595937</c:v>
                </c:pt>
                <c:pt idx="8916">
                  <c:v>16469.290152656107</c:v>
                </c:pt>
                <c:pt idx="8917">
                  <c:v>23519.244426405603</c:v>
                </c:pt>
                <c:pt idx="8918">
                  <c:v>19949.206848485683</c:v>
                </c:pt>
                <c:pt idx="8919">
                  <c:v>15327.565520840046</c:v>
                </c:pt>
                <c:pt idx="8920">
                  <c:v>15044.113135183212</c:v>
                </c:pt>
                <c:pt idx="8921">
                  <c:v>16855.318653536469</c:v>
                </c:pt>
                <c:pt idx="8922">
                  <c:v>17429.910375647989</c:v>
                </c:pt>
                <c:pt idx="8923">
                  <c:v>12822.506922970993</c:v>
                </c:pt>
                <c:pt idx="8924">
                  <c:v>24145.906091156779</c:v>
                </c:pt>
                <c:pt idx="8925">
                  <c:v>45912.638093037473</c:v>
                </c:pt>
                <c:pt idx="8926">
                  <c:v>27019.735315648115</c:v>
                </c:pt>
                <c:pt idx="8927">
                  <c:v>20771.704158466473</c:v>
                </c:pt>
                <c:pt idx="8928">
                  <c:v>14978.082056984447</c:v>
                </c:pt>
                <c:pt idx="8929">
                  <c:v>30964.337575216501</c:v>
                </c:pt>
                <c:pt idx="8930">
                  <c:v>11120.218778849816</c:v>
                </c:pt>
                <c:pt idx="8931">
                  <c:v>33156.727441126197</c:v>
                </c:pt>
                <c:pt idx="8932">
                  <c:v>14647.593592974938</c:v>
                </c:pt>
                <c:pt idx="8933">
                  <c:v>21510.246698464671</c:v>
                </c:pt>
                <c:pt idx="8934">
                  <c:v>46802.960531210025</c:v>
                </c:pt>
                <c:pt idx="8935">
                  <c:v>13972.911659136917</c:v>
                </c:pt>
                <c:pt idx="8936">
                  <c:v>36005.313231214459</c:v>
                </c:pt>
                <c:pt idx="8937">
                  <c:v>14794.021338995261</c:v>
                </c:pt>
                <c:pt idx="8938">
                  <c:v>22345.035246856605</c:v>
                </c:pt>
                <c:pt idx="8939">
                  <c:v>13112.6190261298</c:v>
                </c:pt>
                <c:pt idx="8940">
                  <c:v>19312.030355738305</c:v>
                </c:pt>
                <c:pt idx="8941">
                  <c:v>19986.356245928338</c:v>
                </c:pt>
                <c:pt idx="8942">
                  <c:v>26070.476390051379</c:v>
                </c:pt>
                <c:pt idx="8943">
                  <c:v>23318.256531101033</c:v>
                </c:pt>
                <c:pt idx="8944">
                  <c:v>15710.353372042127</c:v>
                </c:pt>
                <c:pt idx="8945">
                  <c:v>22599.085533090009</c:v>
                </c:pt>
                <c:pt idx="8946">
                  <c:v>27636.855533317452</c:v>
                </c:pt>
                <c:pt idx="8947">
                  <c:v>17796.518851401317</c:v>
                </c:pt>
                <c:pt idx="8948">
                  <c:v>18813.61677419586</c:v>
                </c:pt>
                <c:pt idx="8949">
                  <c:v>11787.90205786602</c:v>
                </c:pt>
                <c:pt idx="8950">
                  <c:v>13073.283983193589</c:v>
                </c:pt>
                <c:pt idx="8951">
                  <c:v>20660.33432379966</c:v>
                </c:pt>
                <c:pt idx="8952">
                  <c:v>16973.055149954002</c:v>
                </c:pt>
                <c:pt idx="8953">
                  <c:v>14538.735644997596</c:v>
                </c:pt>
                <c:pt idx="8954">
                  <c:v>11799.622588511127</c:v>
                </c:pt>
                <c:pt idx="8955">
                  <c:v>16827.367243198329</c:v>
                </c:pt>
                <c:pt idx="8956">
                  <c:v>17107.112559023317</c:v>
                </c:pt>
                <c:pt idx="8957">
                  <c:v>19672.679657139703</c:v>
                </c:pt>
                <c:pt idx="8958">
                  <c:v>15912.937398676291</c:v>
                </c:pt>
                <c:pt idx="8959">
                  <c:v>37202.079513839853</c:v>
                </c:pt>
                <c:pt idx="8960">
                  <c:v>45403.872434560581</c:v>
                </c:pt>
                <c:pt idx="8961">
                  <c:v>10828.198920971148</c:v>
                </c:pt>
                <c:pt idx="8962">
                  <c:v>18746.171901718208</c:v>
                </c:pt>
                <c:pt idx="8963">
                  <c:v>18083.687903062182</c:v>
                </c:pt>
                <c:pt idx="8964">
                  <c:v>21672.853082982743</c:v>
                </c:pt>
                <c:pt idx="8965">
                  <c:v>14627.668604404596</c:v>
                </c:pt>
                <c:pt idx="8966">
                  <c:v>16347.503233654517</c:v>
                </c:pt>
                <c:pt idx="8967">
                  <c:v>10492.314160831855</c:v>
                </c:pt>
                <c:pt idx="8968">
                  <c:v>11314.375447299461</c:v>
                </c:pt>
                <c:pt idx="8969">
                  <c:v>17145.822197601563</c:v>
                </c:pt>
                <c:pt idx="8970">
                  <c:v>20089.125240633555</c:v>
                </c:pt>
                <c:pt idx="8971">
                  <c:v>29196.567947694213</c:v>
                </c:pt>
                <c:pt idx="8972">
                  <c:v>10808.919171697828</c:v>
                </c:pt>
                <c:pt idx="8973">
                  <c:v>18558.795275044955</c:v>
                </c:pt>
                <c:pt idx="8974">
                  <c:v>8225.1343220874769</c:v>
                </c:pt>
                <c:pt idx="8975">
                  <c:v>14626.254216628873</c:v>
                </c:pt>
                <c:pt idx="8976">
                  <c:v>33727.350089227439</c:v>
                </c:pt>
                <c:pt idx="8977">
                  <c:v>15411.293500494974</c:v>
                </c:pt>
                <c:pt idx="8978">
                  <c:v>18010.377917565391</c:v>
                </c:pt>
                <c:pt idx="8979">
                  <c:v>30094.850981553598</c:v>
                </c:pt>
                <c:pt idx="8980">
                  <c:v>19606.540130644364</c:v>
                </c:pt>
                <c:pt idx="8981">
                  <c:v>28790.169593530129</c:v>
                </c:pt>
                <c:pt idx="8982">
                  <c:v>16681.085707462615</c:v>
                </c:pt>
                <c:pt idx="8983">
                  <c:v>26523.643943880357</c:v>
                </c:pt>
                <c:pt idx="8984">
                  <c:v>11175.948248204895</c:v>
                </c:pt>
                <c:pt idx="8985">
                  <c:v>10874.17460791765</c:v>
                </c:pt>
                <c:pt idx="8986">
                  <c:v>15043.934582858956</c:v>
                </c:pt>
                <c:pt idx="8987">
                  <c:v>45861.560383803575</c:v>
                </c:pt>
                <c:pt idx="8988">
                  <c:v>18591.550616431377</c:v>
                </c:pt>
                <c:pt idx="8989">
                  <c:v>42566.859108294222</c:v>
                </c:pt>
                <c:pt idx="8990">
                  <c:v>11705.601210380883</c:v>
                </c:pt>
                <c:pt idx="8991">
                  <c:v>25217.832592699029</c:v>
                </c:pt>
                <c:pt idx="8992">
                  <c:v>21805.914523338175</c:v>
                </c:pt>
                <c:pt idx="8993">
                  <c:v>45403.289405695745</c:v>
                </c:pt>
                <c:pt idx="8994">
                  <c:v>13332.294419582804</c:v>
                </c:pt>
                <c:pt idx="8995">
                  <c:v>32511.139844341782</c:v>
                </c:pt>
                <c:pt idx="8996">
                  <c:v>17165.539630620206</c:v>
                </c:pt>
                <c:pt idx="8997">
                  <c:v>11851.561900814497</c:v>
                </c:pt>
                <c:pt idx="8998">
                  <c:v>23454.617186400697</c:v>
                </c:pt>
                <c:pt idx="8999">
                  <c:v>32776.238461991161</c:v>
                </c:pt>
                <c:pt idx="9000">
                  <c:v>32858.778791112098</c:v>
                </c:pt>
                <c:pt idx="9001">
                  <c:v>19081.172462815823</c:v>
                </c:pt>
                <c:pt idx="9002">
                  <c:v>21729.217231969324</c:v>
                </c:pt>
                <c:pt idx="9003">
                  <c:v>15313.921042407719</c:v>
                </c:pt>
                <c:pt idx="9004">
                  <c:v>25579.55493144006</c:v>
                </c:pt>
                <c:pt idx="9005">
                  <c:v>13775.069790883421</c:v>
                </c:pt>
                <c:pt idx="9006">
                  <c:v>11298.117197772823</c:v>
                </c:pt>
                <c:pt idx="9007">
                  <c:v>19292.880766352664</c:v>
                </c:pt>
                <c:pt idx="9008">
                  <c:v>14736.764947992802</c:v>
                </c:pt>
                <c:pt idx="9009">
                  <c:v>21194.196078579251</c:v>
                </c:pt>
                <c:pt idx="9010">
                  <c:v>22234.754825883749</c:v>
                </c:pt>
                <c:pt idx="9011">
                  <c:v>20069.588953066355</c:v>
                </c:pt>
                <c:pt idx="9012">
                  <c:v>45263.945604739929</c:v>
                </c:pt>
                <c:pt idx="9013">
                  <c:v>12533.335129432629</c:v>
                </c:pt>
                <c:pt idx="9014">
                  <c:v>13572.731514975249</c:v>
                </c:pt>
                <c:pt idx="9015">
                  <c:v>14256.189187170383</c:v>
                </c:pt>
                <c:pt idx="9016">
                  <c:v>22648.572753838624</c:v>
                </c:pt>
                <c:pt idx="9017">
                  <c:v>11724.068210246671</c:v>
                </c:pt>
                <c:pt idx="9018">
                  <c:v>29581.296480210425</c:v>
                </c:pt>
                <c:pt idx="9019">
                  <c:v>28186.652789710512</c:v>
                </c:pt>
                <c:pt idx="9020">
                  <c:v>25160.913223993772</c:v>
                </c:pt>
                <c:pt idx="9021">
                  <c:v>23479.260822020289</c:v>
                </c:pt>
                <c:pt idx="9022">
                  <c:v>21661.396379473648</c:v>
                </c:pt>
                <c:pt idx="9023">
                  <c:v>14312.065994140488</c:v>
                </c:pt>
                <c:pt idx="9024">
                  <c:v>22241.124198549936</c:v>
                </c:pt>
                <c:pt idx="9025">
                  <c:v>15641.712678701362</c:v>
                </c:pt>
                <c:pt idx="9026">
                  <c:v>14970.78622507679</c:v>
                </c:pt>
                <c:pt idx="9027">
                  <c:v>27101.679408217671</c:v>
                </c:pt>
                <c:pt idx="9028">
                  <c:v>12909.538523342884</c:v>
                </c:pt>
                <c:pt idx="9029">
                  <c:v>16956.4006350948</c:v>
                </c:pt>
                <c:pt idx="9030">
                  <c:v>22798.055999638524</c:v>
                </c:pt>
                <c:pt idx="9031">
                  <c:v>15518.795579328016</c:v>
                </c:pt>
                <c:pt idx="9032">
                  <c:v>32882.177548797234</c:v>
                </c:pt>
                <c:pt idx="9033">
                  <c:v>13497.234830155614</c:v>
                </c:pt>
                <c:pt idx="9034">
                  <c:v>21314.22122366722</c:v>
                </c:pt>
                <c:pt idx="9035">
                  <c:v>13881.245108132285</c:v>
                </c:pt>
                <c:pt idx="9036">
                  <c:v>15726.366096965003</c:v>
                </c:pt>
                <c:pt idx="9037">
                  <c:v>22478.996013683922</c:v>
                </c:pt>
                <c:pt idx="9038">
                  <c:v>18413.508274448657</c:v>
                </c:pt>
                <c:pt idx="9039">
                  <c:v>25614.748323862754</c:v>
                </c:pt>
                <c:pt idx="9040">
                  <c:v>8890.4694918617497</c:v>
                </c:pt>
                <c:pt idx="9041">
                  <c:v>13852.94540537765</c:v>
                </c:pt>
                <c:pt idx="9042">
                  <c:v>20951.779558020356</c:v>
                </c:pt>
                <c:pt idx="9043">
                  <c:v>12626.467012246998</c:v>
                </c:pt>
                <c:pt idx="9044">
                  <c:v>9701.646964380081</c:v>
                </c:pt>
                <c:pt idx="9045">
                  <c:v>33652.090797017852</c:v>
                </c:pt>
                <c:pt idx="9046">
                  <c:v>11374.069343411798</c:v>
                </c:pt>
                <c:pt idx="9047">
                  <c:v>12299.946832932299</c:v>
                </c:pt>
                <c:pt idx="9048">
                  <c:v>24852.402606486176</c:v>
                </c:pt>
                <c:pt idx="9049">
                  <c:v>14925.174370657533</c:v>
                </c:pt>
                <c:pt idx="9050">
                  <c:v>13368.267705765033</c:v>
                </c:pt>
                <c:pt idx="9051">
                  <c:v>18645.522985631738</c:v>
                </c:pt>
                <c:pt idx="9052">
                  <c:v>8571.680481289055</c:v>
                </c:pt>
                <c:pt idx="9053">
                  <c:v>15461.566860939329</c:v>
                </c:pt>
                <c:pt idx="9054">
                  <c:v>23781.749032346626</c:v>
                </c:pt>
                <c:pt idx="9055">
                  <c:v>13190.701041016338</c:v>
                </c:pt>
                <c:pt idx="9056">
                  <c:v>21469.927701204626</c:v>
                </c:pt>
                <c:pt idx="9057">
                  <c:v>29828.678754984056</c:v>
                </c:pt>
                <c:pt idx="9058">
                  <c:v>10389.125141764573</c:v>
                </c:pt>
                <c:pt idx="9059">
                  <c:v>38929.211754676544</c:v>
                </c:pt>
                <c:pt idx="9060">
                  <c:v>13785.167621648399</c:v>
                </c:pt>
                <c:pt idx="9061">
                  <c:v>13223.09169191141</c:v>
                </c:pt>
                <c:pt idx="9062">
                  <c:v>12576.090595455906</c:v>
                </c:pt>
                <c:pt idx="9063">
                  <c:v>27750.359346563211</c:v>
                </c:pt>
                <c:pt idx="9064">
                  <c:v>12978.089567901507</c:v>
                </c:pt>
                <c:pt idx="9065">
                  <c:v>41613.72423501192</c:v>
                </c:pt>
                <c:pt idx="9066">
                  <c:v>12596.159465356453</c:v>
                </c:pt>
                <c:pt idx="9067">
                  <c:v>21519.244022057166</c:v>
                </c:pt>
                <c:pt idx="9068">
                  <c:v>14563.150581066131</c:v>
                </c:pt>
                <c:pt idx="9069">
                  <c:v>30249.82658794881</c:v>
                </c:pt>
                <c:pt idx="9070">
                  <c:v>38398.882392499858</c:v>
                </c:pt>
                <c:pt idx="9071">
                  <c:v>18467.438539619885</c:v>
                </c:pt>
                <c:pt idx="9072">
                  <c:v>19383.937974668301</c:v>
                </c:pt>
                <c:pt idx="9073">
                  <c:v>14378.38937615326</c:v>
                </c:pt>
                <c:pt idx="9074">
                  <c:v>14464.779182363716</c:v>
                </c:pt>
                <c:pt idx="9075">
                  <c:v>25834.3594776973</c:v>
                </c:pt>
                <c:pt idx="9076">
                  <c:v>13799.311642352061</c:v>
                </c:pt>
                <c:pt idx="9077">
                  <c:v>15611.72129870348</c:v>
                </c:pt>
                <c:pt idx="9078">
                  <c:v>18629.125251606496</c:v>
                </c:pt>
                <c:pt idx="9079">
                  <c:v>17478.049599915172</c:v>
                </c:pt>
                <c:pt idx="9080">
                  <c:v>22061.048184589319</c:v>
                </c:pt>
                <c:pt idx="9081">
                  <c:v>13910.939725360222</c:v>
                </c:pt>
                <c:pt idx="9082">
                  <c:v>33284.878878916934</c:v>
                </c:pt>
                <c:pt idx="9083">
                  <c:v>15577.241015017475</c:v>
                </c:pt>
                <c:pt idx="9084">
                  <c:v>12114.558804265207</c:v>
                </c:pt>
                <c:pt idx="9085">
                  <c:v>19594.978349694135</c:v>
                </c:pt>
                <c:pt idx="9086">
                  <c:v>29780.034030855131</c:v>
                </c:pt>
                <c:pt idx="9087">
                  <c:v>30866.630191865399</c:v>
                </c:pt>
                <c:pt idx="9088">
                  <c:v>38503.769720718483</c:v>
                </c:pt>
                <c:pt idx="9089">
                  <c:v>15090.598642612913</c:v>
                </c:pt>
                <c:pt idx="9090">
                  <c:v>23510.751955750693</c:v>
                </c:pt>
                <c:pt idx="9091">
                  <c:v>35843.293425294301</c:v>
                </c:pt>
                <c:pt idx="9092">
                  <c:v>18025.307071338979</c:v>
                </c:pt>
                <c:pt idx="9093">
                  <c:v>21597.336601818955</c:v>
                </c:pt>
                <c:pt idx="9094">
                  <c:v>14218.748721485985</c:v>
                </c:pt>
                <c:pt idx="9095">
                  <c:v>41652.029720476443</c:v>
                </c:pt>
                <c:pt idx="9096">
                  <c:v>22109.080992285399</c:v>
                </c:pt>
                <c:pt idx="9097">
                  <c:v>22646.294276906981</c:v>
                </c:pt>
                <c:pt idx="9098">
                  <c:v>17114.223891572139</c:v>
                </c:pt>
                <c:pt idx="9099">
                  <c:v>14851.379483022563</c:v>
                </c:pt>
                <c:pt idx="9100">
                  <c:v>21753.049121601074</c:v>
                </c:pt>
                <c:pt idx="9101">
                  <c:v>28743.190031703591</c:v>
                </c:pt>
                <c:pt idx="9102">
                  <c:v>20169.129740609093</c:v>
                </c:pt>
                <c:pt idx="9103">
                  <c:v>16877.352261836557</c:v>
                </c:pt>
                <c:pt idx="9104">
                  <c:v>18859.716031910357</c:v>
                </c:pt>
                <c:pt idx="9105">
                  <c:v>13328.448967271435</c:v>
                </c:pt>
                <c:pt idx="9106">
                  <c:v>14877.759783471451</c:v>
                </c:pt>
                <c:pt idx="9107">
                  <c:v>39766.96202868854</c:v>
                </c:pt>
                <c:pt idx="9108">
                  <c:v>19326.745221719622</c:v>
                </c:pt>
                <c:pt idx="9109">
                  <c:v>14321.34068336659</c:v>
                </c:pt>
                <c:pt idx="9110">
                  <c:v>15150.294450480975</c:v>
                </c:pt>
                <c:pt idx="9111">
                  <c:v>27413.010934693688</c:v>
                </c:pt>
                <c:pt idx="9112">
                  <c:v>10756.367704465842</c:v>
                </c:pt>
                <c:pt idx="9113">
                  <c:v>16890.29468806096</c:v>
                </c:pt>
                <c:pt idx="9114">
                  <c:v>19047.586432840737</c:v>
                </c:pt>
                <c:pt idx="9115">
                  <c:v>12916.174614404275</c:v>
                </c:pt>
                <c:pt idx="9116">
                  <c:v>32152.202521480816</c:v>
                </c:pt>
                <c:pt idx="9117">
                  <c:v>21229.134509724372</c:v>
                </c:pt>
                <c:pt idx="9118">
                  <c:v>13339.139852049822</c:v>
                </c:pt>
                <c:pt idx="9119">
                  <c:v>19767.987747352759</c:v>
                </c:pt>
                <c:pt idx="9120">
                  <c:v>21002.585211669601</c:v>
                </c:pt>
                <c:pt idx="9121">
                  <c:v>17050.05150399169</c:v>
                </c:pt>
                <c:pt idx="9122">
                  <c:v>26693.115955510264</c:v>
                </c:pt>
                <c:pt idx="9123">
                  <c:v>18517.802121771168</c:v>
                </c:pt>
                <c:pt idx="9124">
                  <c:v>33259.508770305903</c:v>
                </c:pt>
                <c:pt idx="9125">
                  <c:v>20643.586575493991</c:v>
                </c:pt>
                <c:pt idx="9126">
                  <c:v>20542.976266241236</c:v>
                </c:pt>
                <c:pt idx="9127">
                  <c:v>11939.662759267068</c:v>
                </c:pt>
                <c:pt idx="9128">
                  <c:v>18404.327246314166</c:v>
                </c:pt>
                <c:pt idx="9129">
                  <c:v>19567.920043429935</c:v>
                </c:pt>
                <c:pt idx="9130">
                  <c:v>17086.991514591027</c:v>
                </c:pt>
                <c:pt idx="9131">
                  <c:v>50935.140606528686</c:v>
                </c:pt>
                <c:pt idx="9132">
                  <c:v>19296.953845250606</c:v>
                </c:pt>
                <c:pt idx="9133">
                  <c:v>13009.588147368137</c:v>
                </c:pt>
                <c:pt idx="9134">
                  <c:v>13896.407267504401</c:v>
                </c:pt>
                <c:pt idx="9135">
                  <c:v>15891.468371968462</c:v>
                </c:pt>
                <c:pt idx="9136">
                  <c:v>17883.99204112677</c:v>
                </c:pt>
                <c:pt idx="9137">
                  <c:v>12191.992857021156</c:v>
                </c:pt>
                <c:pt idx="9138">
                  <c:v>10092.999630013099</c:v>
                </c:pt>
                <c:pt idx="9139">
                  <c:v>21822.346596242824</c:v>
                </c:pt>
                <c:pt idx="9140">
                  <c:v>19795.598623841361</c:v>
                </c:pt>
                <c:pt idx="9141">
                  <c:v>15638.837007383667</c:v>
                </c:pt>
                <c:pt idx="9142">
                  <c:v>13817.642769386453</c:v>
                </c:pt>
                <c:pt idx="9143">
                  <c:v>25919.321331298113</c:v>
                </c:pt>
                <c:pt idx="9144">
                  <c:v>22839.978642612306</c:v>
                </c:pt>
                <c:pt idx="9145">
                  <c:v>35961.534861428336</c:v>
                </c:pt>
                <c:pt idx="9146">
                  <c:v>12792.118698540211</c:v>
                </c:pt>
                <c:pt idx="9147">
                  <c:v>31204.796298545261</c:v>
                </c:pt>
                <c:pt idx="9148">
                  <c:v>18579.944299802886</c:v>
                </c:pt>
                <c:pt idx="9149">
                  <c:v>19246.587809154462</c:v>
                </c:pt>
                <c:pt idx="9150">
                  <c:v>10608.45741563278</c:v>
                </c:pt>
                <c:pt idx="9151">
                  <c:v>22524.337036184155</c:v>
                </c:pt>
                <c:pt idx="9152">
                  <c:v>17124.440906234529</c:v>
                </c:pt>
                <c:pt idx="9153">
                  <c:v>12546.911565222175</c:v>
                </c:pt>
                <c:pt idx="9154">
                  <c:v>13022.844592578063</c:v>
                </c:pt>
                <c:pt idx="9155">
                  <c:v>15916.277374879004</c:v>
                </c:pt>
                <c:pt idx="9156">
                  <c:v>18688.825058017344</c:v>
                </c:pt>
                <c:pt idx="9157">
                  <c:v>34419.500595030258</c:v>
                </c:pt>
                <c:pt idx="9158">
                  <c:v>25935.394815255459</c:v>
                </c:pt>
                <c:pt idx="9159">
                  <c:v>33976.206544517561</c:v>
                </c:pt>
                <c:pt idx="9160">
                  <c:v>15878.542166520783</c:v>
                </c:pt>
                <c:pt idx="9161">
                  <c:v>24677.505421893893</c:v>
                </c:pt>
                <c:pt idx="9162">
                  <c:v>22089.081960787786</c:v>
                </c:pt>
                <c:pt idx="9163">
                  <c:v>11486.967973702262</c:v>
                </c:pt>
                <c:pt idx="9164">
                  <c:v>11117.703921491575</c:v>
                </c:pt>
                <c:pt idx="9165">
                  <c:v>12731.480400340381</c:v>
                </c:pt>
                <c:pt idx="9166">
                  <c:v>25959.838407062147</c:v>
                </c:pt>
                <c:pt idx="9167">
                  <c:v>29567.840563983122</c:v>
                </c:pt>
                <c:pt idx="9168">
                  <c:v>21774.593001121455</c:v>
                </c:pt>
                <c:pt idx="9169">
                  <c:v>39678.934637455604</c:v>
                </c:pt>
                <c:pt idx="9170">
                  <c:v>17096.149114077914</c:v>
                </c:pt>
                <c:pt idx="9171">
                  <c:v>9744.7826425944932</c:v>
                </c:pt>
                <c:pt idx="9172">
                  <c:v>29170.959779377481</c:v>
                </c:pt>
                <c:pt idx="9173">
                  <c:v>17217.55694501755</c:v>
                </c:pt>
                <c:pt idx="9174">
                  <c:v>22681.874997820356</c:v>
                </c:pt>
                <c:pt idx="9175">
                  <c:v>30059.075266102722</c:v>
                </c:pt>
                <c:pt idx="9176">
                  <c:v>15282.070807503547</c:v>
                </c:pt>
                <c:pt idx="9177">
                  <c:v>22219.07261438408</c:v>
                </c:pt>
                <c:pt idx="9178">
                  <c:v>16931.211000145155</c:v>
                </c:pt>
                <c:pt idx="9179">
                  <c:v>21856.74726392973</c:v>
                </c:pt>
                <c:pt idx="9180">
                  <c:v>15090.016050152088</c:v>
                </c:pt>
                <c:pt idx="9181">
                  <c:v>19185.634988820453</c:v>
                </c:pt>
                <c:pt idx="9182">
                  <c:v>12238.76609576294</c:v>
                </c:pt>
                <c:pt idx="9183">
                  <c:v>12125.487079885834</c:v>
                </c:pt>
                <c:pt idx="9184">
                  <c:v>17338.767972099467</c:v>
                </c:pt>
                <c:pt idx="9185">
                  <c:v>15614.287215352659</c:v>
                </c:pt>
                <c:pt idx="9186">
                  <c:v>21319.632519902389</c:v>
                </c:pt>
                <c:pt idx="9187">
                  <c:v>11635.506381477946</c:v>
                </c:pt>
                <c:pt idx="9188">
                  <c:v>17782.957642641068</c:v>
                </c:pt>
                <c:pt idx="9189">
                  <c:v>23027.856214313368</c:v>
                </c:pt>
                <c:pt idx="9190">
                  <c:v>25294.082436162498</c:v>
                </c:pt>
                <c:pt idx="9191">
                  <c:v>26562.355376482996</c:v>
                </c:pt>
                <c:pt idx="9192">
                  <c:v>10975.500112109408</c:v>
                </c:pt>
                <c:pt idx="9193">
                  <c:v>17506.280890391085</c:v>
                </c:pt>
                <c:pt idx="9194">
                  <c:v>19581.953645817164</c:v>
                </c:pt>
                <c:pt idx="9195">
                  <c:v>21044.965895567377</c:v>
                </c:pt>
                <c:pt idx="9196">
                  <c:v>14547.062605531859</c:v>
                </c:pt>
                <c:pt idx="9197">
                  <c:v>21198.258408216665</c:v>
                </c:pt>
                <c:pt idx="9198">
                  <c:v>43594.165011338067</c:v>
                </c:pt>
                <c:pt idx="9199">
                  <c:v>22978.337570583873</c:v>
                </c:pt>
                <c:pt idx="9200">
                  <c:v>18856.010637545805</c:v>
                </c:pt>
                <c:pt idx="9201">
                  <c:v>22073.399202491753</c:v>
                </c:pt>
                <c:pt idx="9202">
                  <c:v>33647.273941110732</c:v>
                </c:pt>
                <c:pt idx="9203">
                  <c:v>25141.421237244431</c:v>
                </c:pt>
                <c:pt idx="9204">
                  <c:v>19183.1021979447</c:v>
                </c:pt>
                <c:pt idx="9205">
                  <c:v>27067.367984658646</c:v>
                </c:pt>
                <c:pt idx="9206">
                  <c:v>15011.525398672422</c:v>
                </c:pt>
                <c:pt idx="9207">
                  <c:v>38446.452692658168</c:v>
                </c:pt>
                <c:pt idx="9208">
                  <c:v>34049.825333059955</c:v>
                </c:pt>
                <c:pt idx="9209">
                  <c:v>13990.127632149135</c:v>
                </c:pt>
                <c:pt idx="9210">
                  <c:v>11448.868094677035</c:v>
                </c:pt>
                <c:pt idx="9211">
                  <c:v>12825.657469404216</c:v>
                </c:pt>
                <c:pt idx="9212">
                  <c:v>19967.187143097603</c:v>
                </c:pt>
                <c:pt idx="9213">
                  <c:v>14022.373874134893</c:v>
                </c:pt>
                <c:pt idx="9214">
                  <c:v>16240.107995700197</c:v>
                </c:pt>
                <c:pt idx="9215">
                  <c:v>12837.212769161957</c:v>
                </c:pt>
                <c:pt idx="9216">
                  <c:v>13793.007321085326</c:v>
                </c:pt>
                <c:pt idx="9217">
                  <c:v>34256.042746489598</c:v>
                </c:pt>
                <c:pt idx="9218">
                  <c:v>26839.321461600772</c:v>
                </c:pt>
                <c:pt idx="9219">
                  <c:v>15879.216345468436</c:v>
                </c:pt>
                <c:pt idx="9220">
                  <c:v>21314.471859872367</c:v>
                </c:pt>
                <c:pt idx="9221">
                  <c:v>22326.476529575943</c:v>
                </c:pt>
                <c:pt idx="9222">
                  <c:v>37144.580297159337</c:v>
                </c:pt>
                <c:pt idx="9223">
                  <c:v>25670.954273455191</c:v>
                </c:pt>
                <c:pt idx="9224">
                  <c:v>15598.737189139872</c:v>
                </c:pt>
                <c:pt idx="9225">
                  <c:v>14182.192267677756</c:v>
                </c:pt>
                <c:pt idx="9226">
                  <c:v>18343.075287034546</c:v>
                </c:pt>
                <c:pt idx="9227">
                  <c:v>16471.345198510993</c:v>
                </c:pt>
                <c:pt idx="9228">
                  <c:v>9608.8447459134914</c:v>
                </c:pt>
                <c:pt idx="9229">
                  <c:v>10298.102108938792</c:v>
                </c:pt>
                <c:pt idx="9230">
                  <c:v>20921.522336502076</c:v>
                </c:pt>
                <c:pt idx="9231">
                  <c:v>16764.53302395939</c:v>
                </c:pt>
                <c:pt idx="9232">
                  <c:v>21643.990919032556</c:v>
                </c:pt>
                <c:pt idx="9233">
                  <c:v>19256.391612982781</c:v>
                </c:pt>
                <c:pt idx="9234">
                  <c:v>32969.137759666941</c:v>
                </c:pt>
                <c:pt idx="9235">
                  <c:v>10616.106087742581</c:v>
                </c:pt>
                <c:pt idx="9236">
                  <c:v>23597.581953006309</c:v>
                </c:pt>
                <c:pt idx="9237">
                  <c:v>16910.722264057062</c:v>
                </c:pt>
                <c:pt idx="9238">
                  <c:v>30785.675046654262</c:v>
                </c:pt>
                <c:pt idx="9239">
                  <c:v>26482.933666383804</c:v>
                </c:pt>
                <c:pt idx="9240">
                  <c:v>26008.301622919647</c:v>
                </c:pt>
                <c:pt idx="9241">
                  <c:v>12889.319900352863</c:v>
                </c:pt>
                <c:pt idx="9242">
                  <c:v>11366.256800282526</c:v>
                </c:pt>
                <c:pt idx="9243">
                  <c:v>10764.408206379259</c:v>
                </c:pt>
                <c:pt idx="9244">
                  <c:v>28335.834642104823</c:v>
                </c:pt>
                <c:pt idx="9245">
                  <c:v>42417.586210052184</c:v>
                </c:pt>
                <c:pt idx="9246">
                  <c:v>11635.901448004564</c:v>
                </c:pt>
                <c:pt idx="9247">
                  <c:v>28094.450897344395</c:v>
                </c:pt>
                <c:pt idx="9248">
                  <c:v>12889.175302869211</c:v>
                </c:pt>
                <c:pt idx="9249">
                  <c:v>15962.858848122114</c:v>
                </c:pt>
                <c:pt idx="9250">
                  <c:v>12630.518169181341</c:v>
                </c:pt>
                <c:pt idx="9251">
                  <c:v>10877.871303291948</c:v>
                </c:pt>
                <c:pt idx="9252">
                  <c:v>22498.40497791809</c:v>
                </c:pt>
                <c:pt idx="9253">
                  <c:v>28247.269933058586</c:v>
                </c:pt>
                <c:pt idx="9254">
                  <c:v>20295.649856617827</c:v>
                </c:pt>
                <c:pt idx="9255">
                  <c:v>13804.121998389674</c:v>
                </c:pt>
                <c:pt idx="9256">
                  <c:v>16520.739034593244</c:v>
                </c:pt>
                <c:pt idx="9257">
                  <c:v>14883.154892792929</c:v>
                </c:pt>
                <c:pt idx="9258">
                  <c:v>24699.253653892854</c:v>
                </c:pt>
                <c:pt idx="9259">
                  <c:v>22173.19201365178</c:v>
                </c:pt>
                <c:pt idx="9260">
                  <c:v>12280.32925813723</c:v>
                </c:pt>
                <c:pt idx="9261">
                  <c:v>14904.93940120699</c:v>
                </c:pt>
                <c:pt idx="9262">
                  <c:v>27449.10357068904</c:v>
                </c:pt>
                <c:pt idx="9263">
                  <c:v>23949.915354733366</c:v>
                </c:pt>
                <c:pt idx="9264">
                  <c:v>15559.226600710532</c:v>
                </c:pt>
                <c:pt idx="9265">
                  <c:v>31948.861501184907</c:v>
                </c:pt>
                <c:pt idx="9266">
                  <c:v>19774.926485254371</c:v>
                </c:pt>
                <c:pt idx="9267">
                  <c:v>24978.04060280323</c:v>
                </c:pt>
                <c:pt idx="9268">
                  <c:v>40312.841966632433</c:v>
                </c:pt>
                <c:pt idx="9269">
                  <c:v>29495.191068982269</c:v>
                </c:pt>
                <c:pt idx="9270">
                  <c:v>14916.001650132381</c:v>
                </c:pt>
                <c:pt idx="9271">
                  <c:v>15239.911010705797</c:v>
                </c:pt>
                <c:pt idx="9272">
                  <c:v>20178.549000378462</c:v>
                </c:pt>
                <c:pt idx="9273">
                  <c:v>13599.324708801631</c:v>
                </c:pt>
                <c:pt idx="9274">
                  <c:v>15264.696374881827</c:v>
                </c:pt>
                <c:pt idx="9275">
                  <c:v>20968.955149181951</c:v>
                </c:pt>
                <c:pt idx="9276">
                  <c:v>11168.581621547237</c:v>
                </c:pt>
                <c:pt idx="9277">
                  <c:v>17804.615203166402</c:v>
                </c:pt>
                <c:pt idx="9278">
                  <c:v>16485.685712287319</c:v>
                </c:pt>
                <c:pt idx="9279">
                  <c:v>25050.473873385785</c:v>
                </c:pt>
                <c:pt idx="9280">
                  <c:v>11025.059859256526</c:v>
                </c:pt>
                <c:pt idx="9281">
                  <c:v>34814.610123642262</c:v>
                </c:pt>
                <c:pt idx="9282">
                  <c:v>18217.945043901567</c:v>
                </c:pt>
                <c:pt idx="9283">
                  <c:v>17355.822420734832</c:v>
                </c:pt>
                <c:pt idx="9284">
                  <c:v>19193.58426082912</c:v>
                </c:pt>
                <c:pt idx="9285">
                  <c:v>16678.201486767015</c:v>
                </c:pt>
                <c:pt idx="9286">
                  <c:v>24510.784021405078</c:v>
                </c:pt>
                <c:pt idx="9287">
                  <c:v>13749.213843306676</c:v>
                </c:pt>
                <c:pt idx="9288">
                  <c:v>26958.295140162267</c:v>
                </c:pt>
                <c:pt idx="9289">
                  <c:v>26171.152345362054</c:v>
                </c:pt>
                <c:pt idx="9290">
                  <c:v>21234.044473490958</c:v>
                </c:pt>
                <c:pt idx="9291">
                  <c:v>18454.686349744316</c:v>
                </c:pt>
                <c:pt idx="9292">
                  <c:v>13450.225051756062</c:v>
                </c:pt>
                <c:pt idx="9293">
                  <c:v>12178.130946750825</c:v>
                </c:pt>
                <c:pt idx="9294">
                  <c:v>34488.037747829454</c:v>
                </c:pt>
                <c:pt idx="9295">
                  <c:v>33519.577842791274</c:v>
                </c:pt>
                <c:pt idx="9296">
                  <c:v>17053.671787987048</c:v>
                </c:pt>
                <c:pt idx="9297">
                  <c:v>24236.715949475143</c:v>
                </c:pt>
                <c:pt idx="9298">
                  <c:v>14071.321300336138</c:v>
                </c:pt>
                <c:pt idx="9299">
                  <c:v>51810.710001771666</c:v>
                </c:pt>
                <c:pt idx="9300">
                  <c:v>53446.262855467285</c:v>
                </c:pt>
                <c:pt idx="9301">
                  <c:v>11576.859709187262</c:v>
                </c:pt>
                <c:pt idx="9302">
                  <c:v>17069.54273073997</c:v>
                </c:pt>
                <c:pt idx="9303">
                  <c:v>12810.140527029082</c:v>
                </c:pt>
                <c:pt idx="9304">
                  <c:v>14484.010958039642</c:v>
                </c:pt>
                <c:pt idx="9305">
                  <c:v>11596.659753119562</c:v>
                </c:pt>
                <c:pt idx="9306">
                  <c:v>27339.659468086196</c:v>
                </c:pt>
                <c:pt idx="9307">
                  <c:v>17890.985672080376</c:v>
                </c:pt>
                <c:pt idx="9308">
                  <c:v>21694.080956133355</c:v>
                </c:pt>
                <c:pt idx="9309">
                  <c:v>20747.193160101971</c:v>
                </c:pt>
                <c:pt idx="9310">
                  <c:v>13159.695552630888</c:v>
                </c:pt>
                <c:pt idx="9311">
                  <c:v>16009.452581107411</c:v>
                </c:pt>
                <c:pt idx="9312">
                  <c:v>20329.518601331321</c:v>
                </c:pt>
                <c:pt idx="9313">
                  <c:v>17148.893486448989</c:v>
                </c:pt>
                <c:pt idx="9314">
                  <c:v>24463.497603361702</c:v>
                </c:pt>
                <c:pt idx="9315">
                  <c:v>37113.058090100902</c:v>
                </c:pt>
                <c:pt idx="9316">
                  <c:v>27094.01659387648</c:v>
                </c:pt>
                <c:pt idx="9317">
                  <c:v>15462.641698603902</c:v>
                </c:pt>
                <c:pt idx="9318">
                  <c:v>18233.592772448104</c:v>
                </c:pt>
                <c:pt idx="9319">
                  <c:v>16497.488204507354</c:v>
                </c:pt>
                <c:pt idx="9320">
                  <c:v>15914.199473414275</c:v>
                </c:pt>
                <c:pt idx="9321">
                  <c:v>16381.88290969294</c:v>
                </c:pt>
                <c:pt idx="9322">
                  <c:v>19815.392044952223</c:v>
                </c:pt>
                <c:pt idx="9323">
                  <c:v>15798.291759717438</c:v>
                </c:pt>
                <c:pt idx="9324">
                  <c:v>16242.393145219767</c:v>
                </c:pt>
                <c:pt idx="9325">
                  <c:v>19686.941867786085</c:v>
                </c:pt>
                <c:pt idx="9326">
                  <c:v>10859.651903262831</c:v>
                </c:pt>
                <c:pt idx="9327">
                  <c:v>16335.792510645249</c:v>
                </c:pt>
                <c:pt idx="9328">
                  <c:v>28209.736125796364</c:v>
                </c:pt>
                <c:pt idx="9329">
                  <c:v>20617.17452153502</c:v>
                </c:pt>
                <c:pt idx="9330">
                  <c:v>32273.02863492948</c:v>
                </c:pt>
                <c:pt idx="9331">
                  <c:v>17287.530002885895</c:v>
                </c:pt>
                <c:pt idx="9332">
                  <c:v>15995.76441193456</c:v>
                </c:pt>
                <c:pt idx="9333">
                  <c:v>13470.915120930784</c:v>
                </c:pt>
                <c:pt idx="9334">
                  <c:v>18562.060043059872</c:v>
                </c:pt>
                <c:pt idx="9335">
                  <c:v>13394.292353848921</c:v>
                </c:pt>
                <c:pt idx="9336">
                  <c:v>41808.06017687844</c:v>
                </c:pt>
                <c:pt idx="9337">
                  <c:v>14344.58941036521</c:v>
                </c:pt>
                <c:pt idx="9338">
                  <c:v>14462.132973133666</c:v>
                </c:pt>
                <c:pt idx="9339">
                  <c:v>28907.244925873372</c:v>
                </c:pt>
                <c:pt idx="9340">
                  <c:v>20022.927920641829</c:v>
                </c:pt>
                <c:pt idx="9341">
                  <c:v>18144.799255931364</c:v>
                </c:pt>
                <c:pt idx="9342">
                  <c:v>12864.697652019249</c:v>
                </c:pt>
                <c:pt idx="9343">
                  <c:v>26275.427011931868</c:v>
                </c:pt>
                <c:pt idx="9344">
                  <c:v>24232.863489506602</c:v>
                </c:pt>
                <c:pt idx="9345">
                  <c:v>13430.102322168763</c:v>
                </c:pt>
                <c:pt idx="9346">
                  <c:v>29836.06372388612</c:v>
                </c:pt>
                <c:pt idx="9347">
                  <c:v>15716.997769914751</c:v>
                </c:pt>
                <c:pt idx="9348">
                  <c:v>18463.13118573379</c:v>
                </c:pt>
                <c:pt idx="9349">
                  <c:v>16038.152217959334</c:v>
                </c:pt>
                <c:pt idx="9350">
                  <c:v>14009.613122234561</c:v>
                </c:pt>
                <c:pt idx="9351">
                  <c:v>14787.557779156101</c:v>
                </c:pt>
                <c:pt idx="9352">
                  <c:v>23412.475298517827</c:v>
                </c:pt>
                <c:pt idx="9353">
                  <c:v>12911.842311028944</c:v>
                </c:pt>
                <c:pt idx="9354">
                  <c:v>29260.730148270617</c:v>
                </c:pt>
                <c:pt idx="9355">
                  <c:v>17499.907329354617</c:v>
                </c:pt>
                <c:pt idx="9356">
                  <c:v>21028.480110823595</c:v>
                </c:pt>
                <c:pt idx="9357">
                  <c:v>18301.877812006431</c:v>
                </c:pt>
                <c:pt idx="9358">
                  <c:v>20979.96162934231</c:v>
                </c:pt>
                <c:pt idx="9359">
                  <c:v>11139.170346678369</c:v>
                </c:pt>
                <c:pt idx="9360">
                  <c:v>18067.755782036362</c:v>
                </c:pt>
                <c:pt idx="9361">
                  <c:v>11892.472355993164</c:v>
                </c:pt>
                <c:pt idx="9362">
                  <c:v>10287.446554892724</c:v>
                </c:pt>
                <c:pt idx="9363">
                  <c:v>14058.642142924027</c:v>
                </c:pt>
                <c:pt idx="9364">
                  <c:v>13494.485310523407</c:v>
                </c:pt>
                <c:pt idx="9365">
                  <c:v>24518.894112389145</c:v>
                </c:pt>
                <c:pt idx="9366">
                  <c:v>20676.545965478854</c:v>
                </c:pt>
                <c:pt idx="9367">
                  <c:v>48101.040171659617</c:v>
                </c:pt>
                <c:pt idx="9368">
                  <c:v>17819.839292319855</c:v>
                </c:pt>
                <c:pt idx="9369">
                  <c:v>14057.038754867064</c:v>
                </c:pt>
                <c:pt idx="9370">
                  <c:v>22303.462851504861</c:v>
                </c:pt>
                <c:pt idx="9371">
                  <c:v>48766.159138529554</c:v>
                </c:pt>
                <c:pt idx="9372">
                  <c:v>16548.404071974805</c:v>
                </c:pt>
                <c:pt idx="9373">
                  <c:v>23384.010157124616</c:v>
                </c:pt>
                <c:pt idx="9374">
                  <c:v>16364.254499713004</c:v>
                </c:pt>
                <c:pt idx="9375">
                  <c:v>33009.567709120376</c:v>
                </c:pt>
                <c:pt idx="9376">
                  <c:v>23974.490718897909</c:v>
                </c:pt>
                <c:pt idx="9377">
                  <c:v>14801.853368670589</c:v>
                </c:pt>
                <c:pt idx="9378">
                  <c:v>13288.588745999581</c:v>
                </c:pt>
                <c:pt idx="9379">
                  <c:v>14723.902942054987</c:v>
                </c:pt>
                <c:pt idx="9380">
                  <c:v>17420.781973594934</c:v>
                </c:pt>
                <c:pt idx="9381">
                  <c:v>24643.339481231422</c:v>
                </c:pt>
                <c:pt idx="9382">
                  <c:v>13355.140110814829</c:v>
                </c:pt>
                <c:pt idx="9383">
                  <c:v>22218.367143314528</c:v>
                </c:pt>
                <c:pt idx="9384">
                  <c:v>25529.038231188879</c:v>
                </c:pt>
                <c:pt idx="9385">
                  <c:v>17816.140319056874</c:v>
                </c:pt>
                <c:pt idx="9386">
                  <c:v>33782.175151691139</c:v>
                </c:pt>
                <c:pt idx="9387">
                  <c:v>18058.525579984071</c:v>
                </c:pt>
                <c:pt idx="9388">
                  <c:v>21153.733619129907</c:v>
                </c:pt>
                <c:pt idx="9389">
                  <c:v>20095.0196240841</c:v>
                </c:pt>
                <c:pt idx="9390">
                  <c:v>18220.538610630436</c:v>
                </c:pt>
                <c:pt idx="9391">
                  <c:v>24747.608347199344</c:v>
                </c:pt>
                <c:pt idx="9392">
                  <c:v>17299.568267893137</c:v>
                </c:pt>
                <c:pt idx="9393">
                  <c:v>23809.820298416078</c:v>
                </c:pt>
                <c:pt idx="9394">
                  <c:v>10784.958461751945</c:v>
                </c:pt>
                <c:pt idx="9395">
                  <c:v>17356.156662294779</c:v>
                </c:pt>
                <c:pt idx="9396">
                  <c:v>33391.203296920263</c:v>
                </c:pt>
                <c:pt idx="9397">
                  <c:v>29491.752662267209</c:v>
                </c:pt>
                <c:pt idx="9398">
                  <c:v>17762.917852318169</c:v>
                </c:pt>
                <c:pt idx="9399">
                  <c:v>18744.520296688235</c:v>
                </c:pt>
                <c:pt idx="9400">
                  <c:v>15062.61050441047</c:v>
                </c:pt>
                <c:pt idx="9401">
                  <c:v>19070.507543788535</c:v>
                </c:pt>
                <c:pt idx="9402">
                  <c:v>46346.898361979322</c:v>
                </c:pt>
                <c:pt idx="9403">
                  <c:v>10462.066602961206</c:v>
                </c:pt>
                <c:pt idx="9404">
                  <c:v>20664.113844160729</c:v>
                </c:pt>
                <c:pt idx="9405">
                  <c:v>19770.496206856442</c:v>
                </c:pt>
                <c:pt idx="9406">
                  <c:v>20623.147746726307</c:v>
                </c:pt>
                <c:pt idx="9407">
                  <c:v>18325.635306272703</c:v>
                </c:pt>
                <c:pt idx="9408">
                  <c:v>31231.539718047425</c:v>
                </c:pt>
                <c:pt idx="9409">
                  <c:v>19754.36510320217</c:v>
                </c:pt>
                <c:pt idx="9410">
                  <c:v>20330.864001600316</c:v>
                </c:pt>
                <c:pt idx="9411">
                  <c:v>15592.363460318998</c:v>
                </c:pt>
                <c:pt idx="9412">
                  <c:v>10943.10878295669</c:v>
                </c:pt>
                <c:pt idx="9413">
                  <c:v>15423.761366030354</c:v>
                </c:pt>
                <c:pt idx="9414">
                  <c:v>22526.688010547794</c:v>
                </c:pt>
                <c:pt idx="9415">
                  <c:v>15465.593360980978</c:v>
                </c:pt>
                <c:pt idx="9416">
                  <c:v>14285.904259852174</c:v>
                </c:pt>
                <c:pt idx="9417">
                  <c:v>26447.810587543576</c:v>
                </c:pt>
                <c:pt idx="9418">
                  <c:v>10443.61184888161</c:v>
                </c:pt>
                <c:pt idx="9419">
                  <c:v>17514.326302383135</c:v>
                </c:pt>
                <c:pt idx="9420">
                  <c:v>22035.149358584949</c:v>
                </c:pt>
                <c:pt idx="9421">
                  <c:v>36577.619621850594</c:v>
                </c:pt>
                <c:pt idx="9422">
                  <c:v>28434.437911172936</c:v>
                </c:pt>
                <c:pt idx="9423">
                  <c:v>15734.315132004795</c:v>
                </c:pt>
                <c:pt idx="9424">
                  <c:v>17956.061095250447</c:v>
                </c:pt>
                <c:pt idx="9425">
                  <c:v>22264.912063020591</c:v>
                </c:pt>
                <c:pt idx="9426">
                  <c:v>21525.381627525123</c:v>
                </c:pt>
                <c:pt idx="9427">
                  <c:v>12920.522435891253</c:v>
                </c:pt>
                <c:pt idx="9428">
                  <c:v>20998.068345102172</c:v>
                </c:pt>
                <c:pt idx="9429">
                  <c:v>34895.001912783278</c:v>
                </c:pt>
                <c:pt idx="9430">
                  <c:v>22378.677856487397</c:v>
                </c:pt>
                <c:pt idx="9431">
                  <c:v>21059.559932169872</c:v>
                </c:pt>
                <c:pt idx="9432">
                  <c:v>22887.877514852618</c:v>
                </c:pt>
                <c:pt idx="9433">
                  <c:v>16446.077532257696</c:v>
                </c:pt>
                <c:pt idx="9434">
                  <c:v>28100.314048887525</c:v>
                </c:pt>
                <c:pt idx="9435">
                  <c:v>18870.89851865629</c:v>
                </c:pt>
                <c:pt idx="9436">
                  <c:v>13538.799637283499</c:v>
                </c:pt>
                <c:pt idx="9437">
                  <c:v>9080.6173841259351</c:v>
                </c:pt>
                <c:pt idx="9438">
                  <c:v>33976.306766633061</c:v>
                </c:pt>
                <c:pt idx="9439">
                  <c:v>14707.073559649874</c:v>
                </c:pt>
                <c:pt idx="9440">
                  <c:v>17492.343410825746</c:v>
                </c:pt>
                <c:pt idx="9441">
                  <c:v>41368.925291976942</c:v>
                </c:pt>
                <c:pt idx="9442">
                  <c:v>10927.70711863356</c:v>
                </c:pt>
                <c:pt idx="9443">
                  <c:v>18392.555697580498</c:v>
                </c:pt>
                <c:pt idx="9444">
                  <c:v>32124.836359983594</c:v>
                </c:pt>
                <c:pt idx="9445">
                  <c:v>27001.659742732245</c:v>
                </c:pt>
                <c:pt idx="9446">
                  <c:v>25292.281342345206</c:v>
                </c:pt>
                <c:pt idx="9447">
                  <c:v>15790.218183053888</c:v>
                </c:pt>
                <c:pt idx="9448">
                  <c:v>9931.1606573851041</c:v>
                </c:pt>
                <c:pt idx="9449">
                  <c:v>20830.078710297192</c:v>
                </c:pt>
                <c:pt idx="9450">
                  <c:v>17120.068824032645</c:v>
                </c:pt>
                <c:pt idx="9451">
                  <c:v>18400.828833095442</c:v>
                </c:pt>
                <c:pt idx="9452">
                  <c:v>42145.302236459247</c:v>
                </c:pt>
                <c:pt idx="9453">
                  <c:v>21719.226710142633</c:v>
                </c:pt>
                <c:pt idx="9454">
                  <c:v>41265.811973410571</c:v>
                </c:pt>
                <c:pt idx="9455">
                  <c:v>15697.551092835458</c:v>
                </c:pt>
                <c:pt idx="9456">
                  <c:v>23469.755109022615</c:v>
                </c:pt>
                <c:pt idx="9457">
                  <c:v>12795.639116414206</c:v>
                </c:pt>
                <c:pt idx="9458">
                  <c:v>14601.733901695508</c:v>
                </c:pt>
                <c:pt idx="9459">
                  <c:v>32187.908418693019</c:v>
                </c:pt>
                <c:pt idx="9460">
                  <c:v>11100.840102899791</c:v>
                </c:pt>
                <c:pt idx="9461">
                  <c:v>14203.926860582016</c:v>
                </c:pt>
                <c:pt idx="9462">
                  <c:v>20914.302890511179</c:v>
                </c:pt>
                <c:pt idx="9463">
                  <c:v>22022.278500728542</c:v>
                </c:pt>
                <c:pt idx="9464">
                  <c:v>16871.694666190746</c:v>
                </c:pt>
                <c:pt idx="9465">
                  <c:v>20222.916474476417</c:v>
                </c:pt>
                <c:pt idx="9466">
                  <c:v>25986.130352862005</c:v>
                </c:pt>
                <c:pt idx="9467">
                  <c:v>14326.244326828375</c:v>
                </c:pt>
                <c:pt idx="9468">
                  <c:v>17045.55040911341</c:v>
                </c:pt>
                <c:pt idx="9469">
                  <c:v>17161.973547599056</c:v>
                </c:pt>
                <c:pt idx="9470">
                  <c:v>40174.129632966935</c:v>
                </c:pt>
                <c:pt idx="9471">
                  <c:v>18264.233150965545</c:v>
                </c:pt>
                <c:pt idx="9472">
                  <c:v>18022.272875959985</c:v>
                </c:pt>
                <c:pt idx="9473">
                  <c:v>36513.245812505447</c:v>
                </c:pt>
                <c:pt idx="9474">
                  <c:v>29109.268784237898</c:v>
                </c:pt>
                <c:pt idx="9475">
                  <c:v>14722.138236653633</c:v>
                </c:pt>
                <c:pt idx="9476">
                  <c:v>23397.907540763488</c:v>
                </c:pt>
                <c:pt idx="9477">
                  <c:v>49548.450439785498</c:v>
                </c:pt>
                <c:pt idx="9478">
                  <c:v>34421.839060298087</c:v>
                </c:pt>
                <c:pt idx="9479">
                  <c:v>14621.80386203665</c:v>
                </c:pt>
                <c:pt idx="9480">
                  <c:v>17030.592301558339</c:v>
                </c:pt>
                <c:pt idx="9481">
                  <c:v>11257.311513361663</c:v>
                </c:pt>
                <c:pt idx="9482">
                  <c:v>15718.824580355764</c:v>
                </c:pt>
                <c:pt idx="9483">
                  <c:v>27175.610335543672</c:v>
                </c:pt>
                <c:pt idx="9484">
                  <c:v>17034.937849781687</c:v>
                </c:pt>
                <c:pt idx="9485">
                  <c:v>23882.429910865645</c:v>
                </c:pt>
                <c:pt idx="9486">
                  <c:v>14133.50223411454</c:v>
                </c:pt>
                <c:pt idx="9487">
                  <c:v>31956.306353726824</c:v>
                </c:pt>
                <c:pt idx="9488">
                  <c:v>23786.037322784574</c:v>
                </c:pt>
                <c:pt idx="9489">
                  <c:v>26943.195500038739</c:v>
                </c:pt>
                <c:pt idx="9490">
                  <c:v>17998.215223097686</c:v>
                </c:pt>
                <c:pt idx="9491">
                  <c:v>16287.747268740766</c:v>
                </c:pt>
                <c:pt idx="9492">
                  <c:v>33168.421508012281</c:v>
                </c:pt>
                <c:pt idx="9493">
                  <c:v>13815.515196331487</c:v>
                </c:pt>
                <c:pt idx="9494">
                  <c:v>45474.638126635582</c:v>
                </c:pt>
                <c:pt idx="9495">
                  <c:v>20756.92418697536</c:v>
                </c:pt>
                <c:pt idx="9496">
                  <c:v>25044.504417561333</c:v>
                </c:pt>
                <c:pt idx="9497">
                  <c:v>12273.602420662701</c:v>
                </c:pt>
                <c:pt idx="9498">
                  <c:v>20951.706493891885</c:v>
                </c:pt>
                <c:pt idx="9499">
                  <c:v>25238.773016893909</c:v>
                </c:pt>
                <c:pt idx="9500">
                  <c:v>14676.307772602531</c:v>
                </c:pt>
                <c:pt idx="9501">
                  <c:v>42276.777192984177</c:v>
                </c:pt>
                <c:pt idx="9502">
                  <c:v>15680.504885551862</c:v>
                </c:pt>
                <c:pt idx="9503">
                  <c:v>18123.579661161151</c:v>
                </c:pt>
                <c:pt idx="9504">
                  <c:v>18507.960786222851</c:v>
                </c:pt>
                <c:pt idx="9505">
                  <c:v>20430.913202196098</c:v>
                </c:pt>
                <c:pt idx="9506">
                  <c:v>20513.375113374299</c:v>
                </c:pt>
                <c:pt idx="9507">
                  <c:v>19193.365773914597</c:v>
                </c:pt>
                <c:pt idx="9508">
                  <c:v>15523.577161619416</c:v>
                </c:pt>
                <c:pt idx="9509">
                  <c:v>29763.524455731596</c:v>
                </c:pt>
                <c:pt idx="9510">
                  <c:v>9161.3173021553448</c:v>
                </c:pt>
                <c:pt idx="9511">
                  <c:v>13019.293642406417</c:v>
                </c:pt>
                <c:pt idx="9512">
                  <c:v>10625.884847169364</c:v>
                </c:pt>
                <c:pt idx="9513">
                  <c:v>17255.946581866767</c:v>
                </c:pt>
                <c:pt idx="9514">
                  <c:v>16173.955791921222</c:v>
                </c:pt>
                <c:pt idx="9515">
                  <c:v>14640.886207832249</c:v>
                </c:pt>
                <c:pt idx="9516">
                  <c:v>30858.050113219593</c:v>
                </c:pt>
                <c:pt idx="9517">
                  <c:v>33932.373858004976</c:v>
                </c:pt>
                <c:pt idx="9518">
                  <c:v>25280.752667360128</c:v>
                </c:pt>
                <c:pt idx="9519">
                  <c:v>12561.450099140604</c:v>
                </c:pt>
                <c:pt idx="9520">
                  <c:v>19302.705871782036</c:v>
                </c:pt>
                <c:pt idx="9521">
                  <c:v>37703.58157341116</c:v>
                </c:pt>
                <c:pt idx="9522">
                  <c:v>44628.213481221217</c:v>
                </c:pt>
                <c:pt idx="9523">
                  <c:v>16387.695811633992</c:v>
                </c:pt>
                <c:pt idx="9524">
                  <c:v>34179.330646617091</c:v>
                </c:pt>
                <c:pt idx="9525">
                  <c:v>15471.505279384441</c:v>
                </c:pt>
                <c:pt idx="9526">
                  <c:v>15446.924593149221</c:v>
                </c:pt>
                <c:pt idx="9527">
                  <c:v>10269.740250323073</c:v>
                </c:pt>
                <c:pt idx="9528">
                  <c:v>24293.541232113759</c:v>
                </c:pt>
                <c:pt idx="9529">
                  <c:v>12291.30308538998</c:v>
                </c:pt>
                <c:pt idx="9530">
                  <c:v>15632.142203725347</c:v>
                </c:pt>
                <c:pt idx="9531">
                  <c:v>16177.236086192361</c:v>
                </c:pt>
                <c:pt idx="9532">
                  <c:v>15196.588020209998</c:v>
                </c:pt>
                <c:pt idx="9533">
                  <c:v>19220.079137970646</c:v>
                </c:pt>
                <c:pt idx="9534">
                  <c:v>10401.033269943133</c:v>
                </c:pt>
                <c:pt idx="9535">
                  <c:v>17559.486820370439</c:v>
                </c:pt>
                <c:pt idx="9536">
                  <c:v>9674.0636142362346</c:v>
                </c:pt>
                <c:pt idx="9537">
                  <c:v>24765.571763490108</c:v>
                </c:pt>
                <c:pt idx="9538">
                  <c:v>15004.853319876403</c:v>
                </c:pt>
                <c:pt idx="9539">
                  <c:v>17444.166205453603</c:v>
                </c:pt>
                <c:pt idx="9540">
                  <c:v>13207.868788732738</c:v>
                </c:pt>
                <c:pt idx="9541">
                  <c:v>14702.730717126753</c:v>
                </c:pt>
                <c:pt idx="9542">
                  <c:v>22434.828589451954</c:v>
                </c:pt>
                <c:pt idx="9543">
                  <c:v>11353.294472514541</c:v>
                </c:pt>
                <c:pt idx="9544">
                  <c:v>29757.107026507347</c:v>
                </c:pt>
                <c:pt idx="9545">
                  <c:v>16357.584380233158</c:v>
                </c:pt>
                <c:pt idx="9546">
                  <c:v>21199.369853857501</c:v>
                </c:pt>
                <c:pt idx="9547">
                  <c:v>17130.73613843921</c:v>
                </c:pt>
                <c:pt idx="9548">
                  <c:v>21655.417124049258</c:v>
                </c:pt>
                <c:pt idx="9549">
                  <c:v>18350.419186071606</c:v>
                </c:pt>
                <c:pt idx="9550">
                  <c:v>29327.171389441188</c:v>
                </c:pt>
                <c:pt idx="9551">
                  <c:v>12465.180017458466</c:v>
                </c:pt>
                <c:pt idx="9552">
                  <c:v>28492.996192498118</c:v>
                </c:pt>
                <c:pt idx="9553">
                  <c:v>9028.1709507927117</c:v>
                </c:pt>
                <c:pt idx="9554">
                  <c:v>33983.992285965651</c:v>
                </c:pt>
                <c:pt idx="9555">
                  <c:v>16012.147722261374</c:v>
                </c:pt>
                <c:pt idx="9556">
                  <c:v>21711.285745578978</c:v>
                </c:pt>
                <c:pt idx="9557">
                  <c:v>16026.806959626168</c:v>
                </c:pt>
                <c:pt idx="9558">
                  <c:v>20631.04976210299</c:v>
                </c:pt>
                <c:pt idx="9559">
                  <c:v>24289.541604757385</c:v>
                </c:pt>
                <c:pt idx="9560">
                  <c:v>15400.156603526615</c:v>
                </c:pt>
                <c:pt idx="9561">
                  <c:v>17789.507548342197</c:v>
                </c:pt>
                <c:pt idx="9562">
                  <c:v>21215.089399862376</c:v>
                </c:pt>
                <c:pt idx="9563">
                  <c:v>23586.730136475708</c:v>
                </c:pt>
                <c:pt idx="9564">
                  <c:v>20442.709305698674</c:v>
                </c:pt>
                <c:pt idx="9565">
                  <c:v>12453.828911521337</c:v>
                </c:pt>
                <c:pt idx="9566">
                  <c:v>29142.195683203019</c:v>
                </c:pt>
                <c:pt idx="9567">
                  <c:v>17524.778273741362</c:v>
                </c:pt>
                <c:pt idx="9568">
                  <c:v>22182.318826088038</c:v>
                </c:pt>
                <c:pt idx="9569">
                  <c:v>25659.145236613902</c:v>
                </c:pt>
                <c:pt idx="9570">
                  <c:v>11898.879671764907</c:v>
                </c:pt>
                <c:pt idx="9571">
                  <c:v>23114.335545995218</c:v>
                </c:pt>
                <c:pt idx="9572">
                  <c:v>18569.034107285464</c:v>
                </c:pt>
                <c:pt idx="9573">
                  <c:v>14269.686663541492</c:v>
                </c:pt>
                <c:pt idx="9574">
                  <c:v>15424.423847821945</c:v>
                </c:pt>
                <c:pt idx="9575">
                  <c:v>22076.735368027897</c:v>
                </c:pt>
                <c:pt idx="9576">
                  <c:v>13899.068079090099</c:v>
                </c:pt>
                <c:pt idx="9577">
                  <c:v>16313.703950742278</c:v>
                </c:pt>
                <c:pt idx="9578">
                  <c:v>11507.620539547383</c:v>
                </c:pt>
                <c:pt idx="9579">
                  <c:v>14647.159336447481</c:v>
                </c:pt>
                <c:pt idx="9580">
                  <c:v>27485.843832850227</c:v>
                </c:pt>
                <c:pt idx="9581">
                  <c:v>53221.052704593356</c:v>
                </c:pt>
                <c:pt idx="9582">
                  <c:v>14343.457912228003</c:v>
                </c:pt>
                <c:pt idx="9583">
                  <c:v>21365.070371588517</c:v>
                </c:pt>
                <c:pt idx="9584">
                  <c:v>15714.672779219503</c:v>
                </c:pt>
                <c:pt idx="9585">
                  <c:v>18866.05569176784</c:v>
                </c:pt>
                <c:pt idx="9586">
                  <c:v>15525.292621981531</c:v>
                </c:pt>
                <c:pt idx="9587">
                  <c:v>20010.410579838899</c:v>
                </c:pt>
                <c:pt idx="9588">
                  <c:v>13044.544127086278</c:v>
                </c:pt>
                <c:pt idx="9589">
                  <c:v>18442.623162732249</c:v>
                </c:pt>
                <c:pt idx="9590">
                  <c:v>24560.501003213045</c:v>
                </c:pt>
                <c:pt idx="9591">
                  <c:v>41532.299837204373</c:v>
                </c:pt>
                <c:pt idx="9592">
                  <c:v>18881.358391805297</c:v>
                </c:pt>
                <c:pt idx="9593">
                  <c:v>18071.61134323596</c:v>
                </c:pt>
                <c:pt idx="9594">
                  <c:v>40791.871840676569</c:v>
                </c:pt>
                <c:pt idx="9595">
                  <c:v>19069.265136557424</c:v>
                </c:pt>
                <c:pt idx="9596">
                  <c:v>12310.961854279889</c:v>
                </c:pt>
                <c:pt idx="9597">
                  <c:v>29586.808118737172</c:v>
                </c:pt>
                <c:pt idx="9598">
                  <c:v>15789.641815213974</c:v>
                </c:pt>
                <c:pt idx="9599">
                  <c:v>25812.148980034905</c:v>
                </c:pt>
                <c:pt idx="9600">
                  <c:v>10973.669520846161</c:v>
                </c:pt>
                <c:pt idx="9601">
                  <c:v>31449.725460578611</c:v>
                </c:pt>
                <c:pt idx="9602">
                  <c:v>15401.229483519141</c:v>
                </c:pt>
                <c:pt idx="9603">
                  <c:v>30555.318528511936</c:v>
                </c:pt>
                <c:pt idx="9604">
                  <c:v>21312.798839089839</c:v>
                </c:pt>
                <c:pt idx="9605">
                  <c:v>38825.232630452803</c:v>
                </c:pt>
                <c:pt idx="9606">
                  <c:v>11271.043945937934</c:v>
                </c:pt>
                <c:pt idx="9607">
                  <c:v>13904.447351666669</c:v>
                </c:pt>
                <c:pt idx="9608">
                  <c:v>23175.677054000964</c:v>
                </c:pt>
                <c:pt idx="9609">
                  <c:v>35064.171465245519</c:v>
                </c:pt>
                <c:pt idx="9610">
                  <c:v>12984.987343464878</c:v>
                </c:pt>
                <c:pt idx="9611">
                  <c:v>11465.596016394158</c:v>
                </c:pt>
                <c:pt idx="9612">
                  <c:v>15902.254675916753</c:v>
                </c:pt>
                <c:pt idx="9613">
                  <c:v>27090.429202668656</c:v>
                </c:pt>
                <c:pt idx="9614">
                  <c:v>15515.145998843058</c:v>
                </c:pt>
                <c:pt idx="9615">
                  <c:v>15385.93485540361</c:v>
                </c:pt>
                <c:pt idx="9616">
                  <c:v>21066.61537147695</c:v>
                </c:pt>
                <c:pt idx="9617">
                  <c:v>14964.649248186925</c:v>
                </c:pt>
                <c:pt idx="9618">
                  <c:v>12291.680316374932</c:v>
                </c:pt>
                <c:pt idx="9619">
                  <c:v>15778.895276359677</c:v>
                </c:pt>
                <c:pt idx="9620">
                  <c:v>22388.344778373135</c:v>
                </c:pt>
                <c:pt idx="9621">
                  <c:v>17921.307302039433</c:v>
                </c:pt>
                <c:pt idx="9622">
                  <c:v>18444.572424548434</c:v>
                </c:pt>
                <c:pt idx="9623">
                  <c:v>28142.3286954248</c:v>
                </c:pt>
                <c:pt idx="9624">
                  <c:v>11456.699810704544</c:v>
                </c:pt>
                <c:pt idx="9625">
                  <c:v>12670.613917703808</c:v>
                </c:pt>
                <c:pt idx="9626">
                  <c:v>16052.362204025043</c:v>
                </c:pt>
                <c:pt idx="9627">
                  <c:v>11009.368156785778</c:v>
                </c:pt>
                <c:pt idx="9628">
                  <c:v>19471.187038472039</c:v>
                </c:pt>
                <c:pt idx="9629">
                  <c:v>20017.25961800919</c:v>
                </c:pt>
                <c:pt idx="9630">
                  <c:v>12306.008253539809</c:v>
                </c:pt>
                <c:pt idx="9631">
                  <c:v>15905.935202342036</c:v>
                </c:pt>
                <c:pt idx="9632">
                  <c:v>31408.611230615912</c:v>
                </c:pt>
                <c:pt idx="9633">
                  <c:v>31895.747087516946</c:v>
                </c:pt>
                <c:pt idx="9634">
                  <c:v>20595.3780388347</c:v>
                </c:pt>
                <c:pt idx="9635">
                  <c:v>17526.151713816107</c:v>
                </c:pt>
                <c:pt idx="9636">
                  <c:v>18276.55972721069</c:v>
                </c:pt>
                <c:pt idx="9637">
                  <c:v>21628.839189434799</c:v>
                </c:pt>
                <c:pt idx="9638">
                  <c:v>17261.429784039545</c:v>
                </c:pt>
                <c:pt idx="9639">
                  <c:v>30338.880595467435</c:v>
                </c:pt>
                <c:pt idx="9640">
                  <c:v>12061.951963923788</c:v>
                </c:pt>
                <c:pt idx="9641">
                  <c:v>30975.296752750139</c:v>
                </c:pt>
                <c:pt idx="9642">
                  <c:v>25208.10756936725</c:v>
                </c:pt>
                <c:pt idx="9643">
                  <c:v>12874.09618909382</c:v>
                </c:pt>
                <c:pt idx="9644">
                  <c:v>13088.480012990573</c:v>
                </c:pt>
                <c:pt idx="9645">
                  <c:v>15537.847463510168</c:v>
                </c:pt>
                <c:pt idx="9646">
                  <c:v>13729.415644261955</c:v>
                </c:pt>
                <c:pt idx="9647">
                  <c:v>20440.418452682054</c:v>
                </c:pt>
                <c:pt idx="9648">
                  <c:v>23087.945128357602</c:v>
                </c:pt>
                <c:pt idx="9649">
                  <c:v>16101.972523766568</c:v>
                </c:pt>
                <c:pt idx="9650">
                  <c:v>15823.618807970463</c:v>
                </c:pt>
                <c:pt idx="9651">
                  <c:v>18777.424654669492</c:v>
                </c:pt>
                <c:pt idx="9652">
                  <c:v>26551.517971185385</c:v>
                </c:pt>
                <c:pt idx="9653">
                  <c:v>18986.22507619848</c:v>
                </c:pt>
                <c:pt idx="9654">
                  <c:v>24878.336631996957</c:v>
                </c:pt>
                <c:pt idx="9655">
                  <c:v>30531.11478571382</c:v>
                </c:pt>
                <c:pt idx="9656">
                  <c:v>13114.572529069621</c:v>
                </c:pt>
                <c:pt idx="9657">
                  <c:v>28152.864270863622</c:v>
                </c:pt>
                <c:pt idx="9658">
                  <c:v>27453.378294049689</c:v>
                </c:pt>
                <c:pt idx="9659">
                  <c:v>25011.997792968185</c:v>
                </c:pt>
                <c:pt idx="9660">
                  <c:v>20004.327236247809</c:v>
                </c:pt>
                <c:pt idx="9661">
                  <c:v>10068.10921349162</c:v>
                </c:pt>
                <c:pt idx="9662">
                  <c:v>15975.029341679916</c:v>
                </c:pt>
                <c:pt idx="9663">
                  <c:v>15518.14861018692</c:v>
                </c:pt>
                <c:pt idx="9664">
                  <c:v>16815.176057566492</c:v>
                </c:pt>
                <c:pt idx="9665">
                  <c:v>15695.413622482074</c:v>
                </c:pt>
                <c:pt idx="9666">
                  <c:v>31352.799177303346</c:v>
                </c:pt>
                <c:pt idx="9667">
                  <c:v>27683.078186380491</c:v>
                </c:pt>
                <c:pt idx="9668">
                  <c:v>28090.796575476284</c:v>
                </c:pt>
                <c:pt idx="9669">
                  <c:v>13190.226252440722</c:v>
                </c:pt>
                <c:pt idx="9670">
                  <c:v>12580.712045286999</c:v>
                </c:pt>
                <c:pt idx="9671">
                  <c:v>37603.7067644321</c:v>
                </c:pt>
                <c:pt idx="9672">
                  <c:v>19589.331493922433</c:v>
                </c:pt>
                <c:pt idx="9673">
                  <c:v>16358.596101128049</c:v>
                </c:pt>
                <c:pt idx="9674">
                  <c:v>29464.482314365698</c:v>
                </c:pt>
                <c:pt idx="9675">
                  <c:v>15620.049973900064</c:v>
                </c:pt>
                <c:pt idx="9676">
                  <c:v>22762.776503114968</c:v>
                </c:pt>
                <c:pt idx="9677">
                  <c:v>12174.283814699627</c:v>
                </c:pt>
                <c:pt idx="9678">
                  <c:v>19309.11766685317</c:v>
                </c:pt>
                <c:pt idx="9679">
                  <c:v>13578.229439855846</c:v>
                </c:pt>
                <c:pt idx="9680">
                  <c:v>16476.513493419632</c:v>
                </c:pt>
                <c:pt idx="9681">
                  <c:v>14527.19314040795</c:v>
                </c:pt>
                <c:pt idx="9682">
                  <c:v>32932.481924837019</c:v>
                </c:pt>
                <c:pt idx="9683">
                  <c:v>19911.847424487525</c:v>
                </c:pt>
                <c:pt idx="9684">
                  <c:v>27216.567408736864</c:v>
                </c:pt>
                <c:pt idx="9685">
                  <c:v>13087.37880770533</c:v>
                </c:pt>
                <c:pt idx="9686">
                  <c:v>15157.037329984785</c:v>
                </c:pt>
                <c:pt idx="9687">
                  <c:v>23815.576150502136</c:v>
                </c:pt>
                <c:pt idx="9688">
                  <c:v>15012.815171707578</c:v>
                </c:pt>
                <c:pt idx="9689">
                  <c:v>12386.832654330929</c:v>
                </c:pt>
                <c:pt idx="9690">
                  <c:v>27878.686436184475</c:v>
                </c:pt>
                <c:pt idx="9691">
                  <c:v>23625.21233663816</c:v>
                </c:pt>
                <c:pt idx="9692">
                  <c:v>10449.987355030884</c:v>
                </c:pt>
                <c:pt idx="9693">
                  <c:v>20428.084147555379</c:v>
                </c:pt>
                <c:pt idx="9694">
                  <c:v>34290.88917385578</c:v>
                </c:pt>
                <c:pt idx="9695">
                  <c:v>22095.012583626543</c:v>
                </c:pt>
                <c:pt idx="9696">
                  <c:v>15300.012131446478</c:v>
                </c:pt>
                <c:pt idx="9697">
                  <c:v>19142.220691717615</c:v>
                </c:pt>
                <c:pt idx="9698">
                  <c:v>32962.862149159628</c:v>
                </c:pt>
                <c:pt idx="9699">
                  <c:v>43224.463172927091</c:v>
                </c:pt>
                <c:pt idx="9700">
                  <c:v>14889.270458822495</c:v>
                </c:pt>
                <c:pt idx="9701">
                  <c:v>16835.867924384071</c:v>
                </c:pt>
                <c:pt idx="9702">
                  <c:v>16580.236922593744</c:v>
                </c:pt>
                <c:pt idx="9703">
                  <c:v>23597.962732693661</c:v>
                </c:pt>
                <c:pt idx="9704">
                  <c:v>37579.448086451135</c:v>
                </c:pt>
                <c:pt idx="9705">
                  <c:v>17486.002718363539</c:v>
                </c:pt>
                <c:pt idx="9706">
                  <c:v>37228.674352180853</c:v>
                </c:pt>
                <c:pt idx="9707">
                  <c:v>15578.715540426192</c:v>
                </c:pt>
                <c:pt idx="9708">
                  <c:v>16397.774939794999</c:v>
                </c:pt>
                <c:pt idx="9709">
                  <c:v>18433.53883908645</c:v>
                </c:pt>
                <c:pt idx="9710">
                  <c:v>20735.005495009831</c:v>
                </c:pt>
                <c:pt idx="9711">
                  <c:v>23109.456222880552</c:v>
                </c:pt>
                <c:pt idx="9712">
                  <c:v>35648.733603285291</c:v>
                </c:pt>
                <c:pt idx="9713">
                  <c:v>55500.537210906477</c:v>
                </c:pt>
                <c:pt idx="9714">
                  <c:v>18753.163432604237</c:v>
                </c:pt>
                <c:pt idx="9715">
                  <c:v>24171.529613089198</c:v>
                </c:pt>
                <c:pt idx="9716">
                  <c:v>26411.161908898175</c:v>
                </c:pt>
                <c:pt idx="9717">
                  <c:v>15520.327638061306</c:v>
                </c:pt>
                <c:pt idx="9718">
                  <c:v>17739.286215247714</c:v>
                </c:pt>
                <c:pt idx="9719">
                  <c:v>19222.974133369495</c:v>
                </c:pt>
                <c:pt idx="9720">
                  <c:v>23737.70496829685</c:v>
                </c:pt>
                <c:pt idx="9721">
                  <c:v>37692.859373635118</c:v>
                </c:pt>
                <c:pt idx="9722">
                  <c:v>14886.600853554479</c:v>
                </c:pt>
                <c:pt idx="9723">
                  <c:v>27798.63671319963</c:v>
                </c:pt>
                <c:pt idx="9724">
                  <c:v>21872.217819306381</c:v>
                </c:pt>
                <c:pt idx="9725">
                  <c:v>26430.93638436839</c:v>
                </c:pt>
                <c:pt idx="9726">
                  <c:v>33910.095079249164</c:v>
                </c:pt>
                <c:pt idx="9727">
                  <c:v>12870.365228334915</c:v>
                </c:pt>
                <c:pt idx="9728">
                  <c:v>15927.914597934516</c:v>
                </c:pt>
                <c:pt idx="9729">
                  <c:v>14628.442032226218</c:v>
                </c:pt>
                <c:pt idx="9730">
                  <c:v>21516.548051103422</c:v>
                </c:pt>
                <c:pt idx="9731">
                  <c:v>29440.13248799491</c:v>
                </c:pt>
                <c:pt idx="9732">
                  <c:v>24427.781116222253</c:v>
                </c:pt>
                <c:pt idx="9733">
                  <c:v>18426.95275160782</c:v>
                </c:pt>
                <c:pt idx="9734">
                  <c:v>21622.007789051739</c:v>
                </c:pt>
                <c:pt idx="9735">
                  <c:v>12226.049880883455</c:v>
                </c:pt>
                <c:pt idx="9736">
                  <c:v>11077.078262853873</c:v>
                </c:pt>
                <c:pt idx="9737">
                  <c:v>34642.617209496348</c:v>
                </c:pt>
                <c:pt idx="9738">
                  <c:v>29148.347397835481</c:v>
                </c:pt>
                <c:pt idx="9739">
                  <c:v>15661.635821421856</c:v>
                </c:pt>
                <c:pt idx="9740">
                  <c:v>17062.761474484305</c:v>
                </c:pt>
                <c:pt idx="9741">
                  <c:v>23174.094978542984</c:v>
                </c:pt>
                <c:pt idx="9742">
                  <c:v>13812.480430255386</c:v>
                </c:pt>
                <c:pt idx="9743">
                  <c:v>16916.469900143267</c:v>
                </c:pt>
                <c:pt idx="9744">
                  <c:v>41622.857936843677</c:v>
                </c:pt>
                <c:pt idx="9745">
                  <c:v>21188.222762159978</c:v>
                </c:pt>
                <c:pt idx="9746">
                  <c:v>14620.688181853078</c:v>
                </c:pt>
                <c:pt idx="9747">
                  <c:v>43793.820822743437</c:v>
                </c:pt>
                <c:pt idx="9748">
                  <c:v>12296.877733004636</c:v>
                </c:pt>
                <c:pt idx="9749">
                  <c:v>13139.390385800605</c:v>
                </c:pt>
                <c:pt idx="9750">
                  <c:v>51951.49652552187</c:v>
                </c:pt>
                <c:pt idx="9751">
                  <c:v>24955.6550927233</c:v>
                </c:pt>
                <c:pt idx="9752">
                  <c:v>22866.668456409952</c:v>
                </c:pt>
                <c:pt idx="9753">
                  <c:v>34794.775323971793</c:v>
                </c:pt>
                <c:pt idx="9754">
                  <c:v>15083.600636936431</c:v>
                </c:pt>
                <c:pt idx="9755">
                  <c:v>27483.145068400998</c:v>
                </c:pt>
                <c:pt idx="9756">
                  <c:v>21514.40485490995</c:v>
                </c:pt>
                <c:pt idx="9757">
                  <c:v>17571.997586180809</c:v>
                </c:pt>
                <c:pt idx="9758">
                  <c:v>12748.524834476924</c:v>
                </c:pt>
                <c:pt idx="9759">
                  <c:v>41757.748736967027</c:v>
                </c:pt>
                <c:pt idx="9760">
                  <c:v>30943.647684497111</c:v>
                </c:pt>
                <c:pt idx="9761">
                  <c:v>15849.197303275147</c:v>
                </c:pt>
                <c:pt idx="9762">
                  <c:v>20123.410384393323</c:v>
                </c:pt>
                <c:pt idx="9763">
                  <c:v>29111.418714669173</c:v>
                </c:pt>
                <c:pt idx="9764">
                  <c:v>17217.987443328409</c:v>
                </c:pt>
                <c:pt idx="9765">
                  <c:v>21187.576847079115</c:v>
                </c:pt>
                <c:pt idx="9766">
                  <c:v>24153.640894757449</c:v>
                </c:pt>
                <c:pt idx="9767">
                  <c:v>33048.041426088457</c:v>
                </c:pt>
                <c:pt idx="9768">
                  <c:v>27141.366038149055</c:v>
                </c:pt>
                <c:pt idx="9769">
                  <c:v>15480.997547699546</c:v>
                </c:pt>
                <c:pt idx="9770">
                  <c:v>36397.636367249164</c:v>
                </c:pt>
                <c:pt idx="9771">
                  <c:v>15450.991624377517</c:v>
                </c:pt>
                <c:pt idx="9772">
                  <c:v>13424.377661229555</c:v>
                </c:pt>
                <c:pt idx="9773">
                  <c:v>18193.102368229047</c:v>
                </c:pt>
                <c:pt idx="9774">
                  <c:v>18856.442330089121</c:v>
                </c:pt>
                <c:pt idx="9775">
                  <c:v>22211.393081738992</c:v>
                </c:pt>
                <c:pt idx="9776">
                  <c:v>26644.288279183711</c:v>
                </c:pt>
                <c:pt idx="9777">
                  <c:v>13815.365501545652</c:v>
                </c:pt>
                <c:pt idx="9778">
                  <c:v>20000.839351685274</c:v>
                </c:pt>
                <c:pt idx="9779">
                  <c:v>15025.486338067714</c:v>
                </c:pt>
                <c:pt idx="9780">
                  <c:v>31825.464232848954</c:v>
                </c:pt>
                <c:pt idx="9781">
                  <c:v>15411.710481302429</c:v>
                </c:pt>
                <c:pt idx="9782">
                  <c:v>19104.532432601056</c:v>
                </c:pt>
                <c:pt idx="9783">
                  <c:v>11792.162147190942</c:v>
                </c:pt>
                <c:pt idx="9784">
                  <c:v>11906.020705239149</c:v>
                </c:pt>
                <c:pt idx="9785">
                  <c:v>15981.882682007223</c:v>
                </c:pt>
                <c:pt idx="9786">
                  <c:v>16240.114333660749</c:v>
                </c:pt>
                <c:pt idx="9787">
                  <c:v>20124.868939669253</c:v>
                </c:pt>
                <c:pt idx="9788">
                  <c:v>14517.927375658819</c:v>
                </c:pt>
                <c:pt idx="9789">
                  <c:v>37618.112140991034</c:v>
                </c:pt>
                <c:pt idx="9790">
                  <c:v>13114.92058421312</c:v>
                </c:pt>
                <c:pt idx="9791">
                  <c:v>31139.105297834212</c:v>
                </c:pt>
                <c:pt idx="9792">
                  <c:v>19303.240803648088</c:v>
                </c:pt>
                <c:pt idx="9793">
                  <c:v>16789.737023583715</c:v>
                </c:pt>
                <c:pt idx="9794">
                  <c:v>15198.881281078538</c:v>
                </c:pt>
                <c:pt idx="9795">
                  <c:v>25160.40707319228</c:v>
                </c:pt>
                <c:pt idx="9796">
                  <c:v>19163.99081186462</c:v>
                </c:pt>
                <c:pt idx="9797">
                  <c:v>11212.609718535485</c:v>
                </c:pt>
                <c:pt idx="9798">
                  <c:v>23087.880534117132</c:v>
                </c:pt>
                <c:pt idx="9799">
                  <c:v>27287.236125701103</c:v>
                </c:pt>
                <c:pt idx="9800">
                  <c:v>13367.41096549037</c:v>
                </c:pt>
                <c:pt idx="9801">
                  <c:v>18720.94848938295</c:v>
                </c:pt>
                <c:pt idx="9802">
                  <c:v>11200.013366785737</c:v>
                </c:pt>
                <c:pt idx="9803">
                  <c:v>25697.00062029302</c:v>
                </c:pt>
                <c:pt idx="9804">
                  <c:v>15997.665108009249</c:v>
                </c:pt>
                <c:pt idx="9805">
                  <c:v>14842.144840364319</c:v>
                </c:pt>
                <c:pt idx="9806">
                  <c:v>34000.208469415855</c:v>
                </c:pt>
                <c:pt idx="9807">
                  <c:v>12559.919830946692</c:v>
                </c:pt>
                <c:pt idx="9808">
                  <c:v>32098.550668951804</c:v>
                </c:pt>
                <c:pt idx="9809">
                  <c:v>14680.883840372488</c:v>
                </c:pt>
                <c:pt idx="9810">
                  <c:v>19070.81054685139</c:v>
                </c:pt>
                <c:pt idx="9811">
                  <c:v>26078.760722461062</c:v>
                </c:pt>
                <c:pt idx="9812">
                  <c:v>22361.13124799552</c:v>
                </c:pt>
                <c:pt idx="9813">
                  <c:v>29089.530062567512</c:v>
                </c:pt>
                <c:pt idx="9814">
                  <c:v>22047.707949524625</c:v>
                </c:pt>
                <c:pt idx="9815">
                  <c:v>18321.677127830288</c:v>
                </c:pt>
                <c:pt idx="9816">
                  <c:v>15672.709817034642</c:v>
                </c:pt>
                <c:pt idx="9817">
                  <c:v>19157.62263616328</c:v>
                </c:pt>
                <c:pt idx="9818">
                  <c:v>15917.283629952262</c:v>
                </c:pt>
                <c:pt idx="9819">
                  <c:v>22998.525436896274</c:v>
                </c:pt>
                <c:pt idx="9820">
                  <c:v>19963.944732780095</c:v>
                </c:pt>
                <c:pt idx="9821">
                  <c:v>15286.904027199924</c:v>
                </c:pt>
                <c:pt idx="9822">
                  <c:v>11902.75019659751</c:v>
                </c:pt>
                <c:pt idx="9823">
                  <c:v>11646.694017177484</c:v>
                </c:pt>
                <c:pt idx="9824">
                  <c:v>19561.636404672681</c:v>
                </c:pt>
                <c:pt idx="9825">
                  <c:v>29641.88374374585</c:v>
                </c:pt>
                <c:pt idx="9826">
                  <c:v>13334.112960840825</c:v>
                </c:pt>
                <c:pt idx="9827">
                  <c:v>22059.614211754124</c:v>
                </c:pt>
                <c:pt idx="9828">
                  <c:v>25860.103079628036</c:v>
                </c:pt>
                <c:pt idx="9829">
                  <c:v>12513.243516281416</c:v>
                </c:pt>
                <c:pt idx="9830">
                  <c:v>18352.587817490632</c:v>
                </c:pt>
                <c:pt idx="9831">
                  <c:v>15570.861622956441</c:v>
                </c:pt>
                <c:pt idx="9832">
                  <c:v>18300.106596361988</c:v>
                </c:pt>
                <c:pt idx="9833">
                  <c:v>11117.937157429556</c:v>
                </c:pt>
                <c:pt idx="9834">
                  <c:v>41457.471051710876</c:v>
                </c:pt>
                <c:pt idx="9835">
                  <c:v>14647.727736809864</c:v>
                </c:pt>
                <c:pt idx="9836">
                  <c:v>36187.764020979084</c:v>
                </c:pt>
                <c:pt idx="9837">
                  <c:v>24414.379615250306</c:v>
                </c:pt>
                <c:pt idx="9838">
                  <c:v>20132.185355719605</c:v>
                </c:pt>
                <c:pt idx="9839">
                  <c:v>16857.283087836677</c:v>
                </c:pt>
                <c:pt idx="9840">
                  <c:v>23615.494490000772</c:v>
                </c:pt>
                <c:pt idx="9841">
                  <c:v>11289.178811941489</c:v>
                </c:pt>
                <c:pt idx="9842">
                  <c:v>23729.448830333567</c:v>
                </c:pt>
                <c:pt idx="9843">
                  <c:v>11997.608164382611</c:v>
                </c:pt>
                <c:pt idx="9844">
                  <c:v>11647.01493233471</c:v>
                </c:pt>
                <c:pt idx="9845">
                  <c:v>15854.93759277975</c:v>
                </c:pt>
                <c:pt idx="9846">
                  <c:v>13112.781016578079</c:v>
                </c:pt>
                <c:pt idx="9847">
                  <c:v>15348.96896791349</c:v>
                </c:pt>
                <c:pt idx="9848">
                  <c:v>18500.622910394221</c:v>
                </c:pt>
                <c:pt idx="9849">
                  <c:v>18497.504995335781</c:v>
                </c:pt>
                <c:pt idx="9850">
                  <c:v>19882.885958040213</c:v>
                </c:pt>
                <c:pt idx="9851">
                  <c:v>16667.304361307204</c:v>
                </c:pt>
                <c:pt idx="9852">
                  <c:v>40429.216999947603</c:v>
                </c:pt>
                <c:pt idx="9853">
                  <c:v>40301.837000551968</c:v>
                </c:pt>
                <c:pt idx="9854">
                  <c:v>31157.890850180123</c:v>
                </c:pt>
                <c:pt idx="9855">
                  <c:v>13216.034551336565</c:v>
                </c:pt>
                <c:pt idx="9856">
                  <c:v>18520.49812770768</c:v>
                </c:pt>
                <c:pt idx="9857">
                  <c:v>21862.973008780296</c:v>
                </c:pt>
                <c:pt idx="9858">
                  <c:v>33323.45378032187</c:v>
                </c:pt>
                <c:pt idx="9859">
                  <c:v>26543.99823371612</c:v>
                </c:pt>
                <c:pt idx="9860">
                  <c:v>11489.927603448501</c:v>
                </c:pt>
                <c:pt idx="9861">
                  <c:v>21362.511399639017</c:v>
                </c:pt>
                <c:pt idx="9862">
                  <c:v>16538.180712560657</c:v>
                </c:pt>
                <c:pt idx="9863">
                  <c:v>16638.828800325478</c:v>
                </c:pt>
                <c:pt idx="9864">
                  <c:v>18466.604622226841</c:v>
                </c:pt>
                <c:pt idx="9865">
                  <c:v>11596.401252675958</c:v>
                </c:pt>
                <c:pt idx="9866">
                  <c:v>16402.236099273785</c:v>
                </c:pt>
                <c:pt idx="9867">
                  <c:v>30351.125876632097</c:v>
                </c:pt>
                <c:pt idx="9868">
                  <c:v>13560.21935045154</c:v>
                </c:pt>
                <c:pt idx="9869">
                  <c:v>30834.716308184372</c:v>
                </c:pt>
                <c:pt idx="9870">
                  <c:v>21324.657723302065</c:v>
                </c:pt>
                <c:pt idx="9871">
                  <c:v>42742.458759695699</c:v>
                </c:pt>
                <c:pt idx="9872">
                  <c:v>28446.083440475268</c:v>
                </c:pt>
                <c:pt idx="9873">
                  <c:v>20758.086269631916</c:v>
                </c:pt>
                <c:pt idx="9874">
                  <c:v>15115.651397203972</c:v>
                </c:pt>
                <c:pt idx="9875">
                  <c:v>20364.423085932427</c:v>
                </c:pt>
                <c:pt idx="9876">
                  <c:v>13735.775717680912</c:v>
                </c:pt>
                <c:pt idx="9877">
                  <c:v>15087.260358138836</c:v>
                </c:pt>
                <c:pt idx="9878">
                  <c:v>12102.564664529824</c:v>
                </c:pt>
                <c:pt idx="9879">
                  <c:v>11631.77084531839</c:v>
                </c:pt>
                <c:pt idx="9880">
                  <c:v>28169.618916406776</c:v>
                </c:pt>
                <c:pt idx="9881">
                  <c:v>13733.500337807143</c:v>
                </c:pt>
                <c:pt idx="9882">
                  <c:v>30213.099296222783</c:v>
                </c:pt>
                <c:pt idx="9883">
                  <c:v>21335.504341885862</c:v>
                </c:pt>
                <c:pt idx="9884">
                  <c:v>11360.191927817612</c:v>
                </c:pt>
                <c:pt idx="9885">
                  <c:v>9182.5926125827591</c:v>
                </c:pt>
                <c:pt idx="9886">
                  <c:v>11407.214223661991</c:v>
                </c:pt>
                <c:pt idx="9887">
                  <c:v>27524.07177562041</c:v>
                </c:pt>
                <c:pt idx="9888">
                  <c:v>15105.954044309752</c:v>
                </c:pt>
                <c:pt idx="9889">
                  <c:v>13098.090605554755</c:v>
                </c:pt>
                <c:pt idx="9890">
                  <c:v>16138.714966853802</c:v>
                </c:pt>
                <c:pt idx="9891">
                  <c:v>10317.139881463641</c:v>
                </c:pt>
                <c:pt idx="9892">
                  <c:v>21387.808622085438</c:v>
                </c:pt>
                <c:pt idx="9893">
                  <c:v>20628.614584516381</c:v>
                </c:pt>
                <c:pt idx="9894">
                  <c:v>21739.546680371106</c:v>
                </c:pt>
                <c:pt idx="9895">
                  <c:v>26117.998206319902</c:v>
                </c:pt>
                <c:pt idx="9896">
                  <c:v>13917.359976141137</c:v>
                </c:pt>
                <c:pt idx="9897">
                  <c:v>10065.336955229133</c:v>
                </c:pt>
                <c:pt idx="9898">
                  <c:v>17187.233880237065</c:v>
                </c:pt>
                <c:pt idx="9899">
                  <c:v>13806.409787286635</c:v>
                </c:pt>
                <c:pt idx="9900">
                  <c:v>22233.143355380835</c:v>
                </c:pt>
                <c:pt idx="9901">
                  <c:v>24025.386120300645</c:v>
                </c:pt>
                <c:pt idx="9902">
                  <c:v>24571.98749166734</c:v>
                </c:pt>
                <c:pt idx="9903">
                  <c:v>21188.671867008812</c:v>
                </c:pt>
                <c:pt idx="9904">
                  <c:v>15928.502869626176</c:v>
                </c:pt>
                <c:pt idx="9905">
                  <c:v>15674.850449896732</c:v>
                </c:pt>
                <c:pt idx="9906">
                  <c:v>26785.098508338011</c:v>
                </c:pt>
                <c:pt idx="9907">
                  <c:v>16383.127548036075</c:v>
                </c:pt>
                <c:pt idx="9908">
                  <c:v>15924.616863185442</c:v>
                </c:pt>
                <c:pt idx="9909">
                  <c:v>19117.33484572489</c:v>
                </c:pt>
                <c:pt idx="9910">
                  <c:v>14906.436933248951</c:v>
                </c:pt>
                <c:pt idx="9911">
                  <c:v>31865.190737983568</c:v>
                </c:pt>
                <c:pt idx="9912">
                  <c:v>23829.746625217082</c:v>
                </c:pt>
                <c:pt idx="9913">
                  <c:v>14829.542409957414</c:v>
                </c:pt>
                <c:pt idx="9914">
                  <c:v>29045.365745044179</c:v>
                </c:pt>
                <c:pt idx="9915">
                  <c:v>30541.61708031128</c:v>
                </c:pt>
                <c:pt idx="9916">
                  <c:v>12869.28251311482</c:v>
                </c:pt>
                <c:pt idx="9917">
                  <c:v>36260.024024321916</c:v>
                </c:pt>
                <c:pt idx="9918">
                  <c:v>20211.851053625542</c:v>
                </c:pt>
                <c:pt idx="9919">
                  <c:v>10648.267487746114</c:v>
                </c:pt>
                <c:pt idx="9920">
                  <c:v>12916.510031770002</c:v>
                </c:pt>
                <c:pt idx="9921">
                  <c:v>35054.46603220587</c:v>
                </c:pt>
                <c:pt idx="9922">
                  <c:v>17883.166731492362</c:v>
                </c:pt>
                <c:pt idx="9923">
                  <c:v>21436.484802726627</c:v>
                </c:pt>
                <c:pt idx="9924">
                  <c:v>34859.154380350614</c:v>
                </c:pt>
                <c:pt idx="9925">
                  <c:v>44804.977375229792</c:v>
                </c:pt>
                <c:pt idx="9926">
                  <c:v>14622.47486387537</c:v>
                </c:pt>
                <c:pt idx="9927">
                  <c:v>25948.943328965539</c:v>
                </c:pt>
                <c:pt idx="9928">
                  <c:v>21077.313925647741</c:v>
                </c:pt>
                <c:pt idx="9929">
                  <c:v>19497.740534931385</c:v>
                </c:pt>
                <c:pt idx="9930">
                  <c:v>25940.564961621723</c:v>
                </c:pt>
                <c:pt idx="9931">
                  <c:v>37244.355964169095</c:v>
                </c:pt>
                <c:pt idx="9932">
                  <c:v>26159.339234143681</c:v>
                </c:pt>
                <c:pt idx="9933">
                  <c:v>17997.689633394872</c:v>
                </c:pt>
                <c:pt idx="9934">
                  <c:v>11416.290422237344</c:v>
                </c:pt>
                <c:pt idx="9935">
                  <c:v>48463.767091734808</c:v>
                </c:pt>
                <c:pt idx="9936">
                  <c:v>10886.475799575774</c:v>
                </c:pt>
                <c:pt idx="9937">
                  <c:v>13244.764702743658</c:v>
                </c:pt>
                <c:pt idx="9938">
                  <c:v>35910.808826043263</c:v>
                </c:pt>
                <c:pt idx="9939">
                  <c:v>19738.138527484971</c:v>
                </c:pt>
                <c:pt idx="9940">
                  <c:v>16231.717240873439</c:v>
                </c:pt>
                <c:pt idx="9941">
                  <c:v>14956.860295449456</c:v>
                </c:pt>
                <c:pt idx="9942">
                  <c:v>34024.49535026736</c:v>
                </c:pt>
                <c:pt idx="9943">
                  <c:v>16304.037381849306</c:v>
                </c:pt>
                <c:pt idx="9944">
                  <c:v>21279.610601275428</c:v>
                </c:pt>
                <c:pt idx="9945">
                  <c:v>16269.294635260596</c:v>
                </c:pt>
                <c:pt idx="9946">
                  <c:v>41871.793523768298</c:v>
                </c:pt>
                <c:pt idx="9947">
                  <c:v>30222.642700490134</c:v>
                </c:pt>
                <c:pt idx="9948">
                  <c:v>25638.836091606052</c:v>
                </c:pt>
                <c:pt idx="9949">
                  <c:v>27765.762835914644</c:v>
                </c:pt>
                <c:pt idx="9950">
                  <c:v>33433.033991677483</c:v>
                </c:pt>
                <c:pt idx="9951">
                  <c:v>18580.464163371347</c:v>
                </c:pt>
                <c:pt idx="9952">
                  <c:v>19974.375281975586</c:v>
                </c:pt>
                <c:pt idx="9953">
                  <c:v>25388.19246979108</c:v>
                </c:pt>
                <c:pt idx="9954">
                  <c:v>9977.5398360041891</c:v>
                </c:pt>
                <c:pt idx="9955">
                  <c:v>19254.53518045953</c:v>
                </c:pt>
                <c:pt idx="9956">
                  <c:v>10770.440068074322</c:v>
                </c:pt>
                <c:pt idx="9957">
                  <c:v>12482.962726055472</c:v>
                </c:pt>
                <c:pt idx="9958">
                  <c:v>20206.06440566279</c:v>
                </c:pt>
                <c:pt idx="9959">
                  <c:v>11911.896535430436</c:v>
                </c:pt>
                <c:pt idx="9960">
                  <c:v>23104.084001445455</c:v>
                </c:pt>
                <c:pt idx="9961">
                  <c:v>29466.350351135883</c:v>
                </c:pt>
                <c:pt idx="9962">
                  <c:v>33875.419868386387</c:v>
                </c:pt>
                <c:pt idx="9963">
                  <c:v>14841.671210726912</c:v>
                </c:pt>
                <c:pt idx="9964">
                  <c:v>17222.623872034823</c:v>
                </c:pt>
                <c:pt idx="9965">
                  <c:v>20139.823993206061</c:v>
                </c:pt>
                <c:pt idx="9966">
                  <c:v>22817.001828705765</c:v>
                </c:pt>
                <c:pt idx="9967">
                  <c:v>29525.929479118779</c:v>
                </c:pt>
                <c:pt idx="9968">
                  <c:v>28501.821277322288</c:v>
                </c:pt>
                <c:pt idx="9969">
                  <c:v>20454.628661702711</c:v>
                </c:pt>
                <c:pt idx="9970">
                  <c:v>10913.999051536506</c:v>
                </c:pt>
                <c:pt idx="9971">
                  <c:v>22486.688704014865</c:v>
                </c:pt>
                <c:pt idx="9972">
                  <c:v>17570.119870984352</c:v>
                </c:pt>
                <c:pt idx="9973">
                  <c:v>15384.595910572662</c:v>
                </c:pt>
                <c:pt idx="9974">
                  <c:v>19849.005045924823</c:v>
                </c:pt>
                <c:pt idx="9975">
                  <c:v>17388.984256061896</c:v>
                </c:pt>
                <c:pt idx="9976">
                  <c:v>18947.166087300997</c:v>
                </c:pt>
                <c:pt idx="9977">
                  <c:v>13670.794768980173</c:v>
                </c:pt>
                <c:pt idx="9978">
                  <c:v>12200.702249219345</c:v>
                </c:pt>
                <c:pt idx="9979">
                  <c:v>11617.910229685131</c:v>
                </c:pt>
                <c:pt idx="9980">
                  <c:v>19400.773871541965</c:v>
                </c:pt>
                <c:pt idx="9981">
                  <c:v>39192.427217668577</c:v>
                </c:pt>
                <c:pt idx="9982">
                  <c:v>31634.425520282413</c:v>
                </c:pt>
                <c:pt idx="9983">
                  <c:v>45394.053390000212</c:v>
                </c:pt>
                <c:pt idx="9984">
                  <c:v>18526.894165254602</c:v>
                </c:pt>
                <c:pt idx="9985">
                  <c:v>19091.272280804755</c:v>
                </c:pt>
                <c:pt idx="9986">
                  <c:v>29351.444062779785</c:v>
                </c:pt>
                <c:pt idx="9987">
                  <c:v>13409.695258705489</c:v>
                </c:pt>
                <c:pt idx="9988">
                  <c:v>15193.7184465998</c:v>
                </c:pt>
                <c:pt idx="9989">
                  <c:v>19976.437711323313</c:v>
                </c:pt>
                <c:pt idx="9990">
                  <c:v>14796.861837749344</c:v>
                </c:pt>
                <c:pt idx="9991">
                  <c:v>12694.293484654974</c:v>
                </c:pt>
                <c:pt idx="9992">
                  <c:v>14384.821660156753</c:v>
                </c:pt>
                <c:pt idx="9993">
                  <c:v>36956.548553242741</c:v>
                </c:pt>
                <c:pt idx="9994">
                  <c:v>30561.309915437247</c:v>
                </c:pt>
                <c:pt idx="9995">
                  <c:v>24549.981546041417</c:v>
                </c:pt>
                <c:pt idx="9996">
                  <c:v>30802.183540984366</c:v>
                </c:pt>
                <c:pt idx="9997">
                  <c:v>44325.236612798908</c:v>
                </c:pt>
                <c:pt idx="9998">
                  <c:v>16650.893042135176</c:v>
                </c:pt>
                <c:pt idx="9999">
                  <c:v>33988.458073920512</c:v>
                </c:pt>
                <c:pt idx="10000" formatCode="General">
                  <c:v>18070.040331151846</c:v>
                </c:pt>
                <c:pt idx="10001" formatCode="General">
                  <c:v>19893.151051090732</c:v>
                </c:pt>
                <c:pt idx="10002" formatCode="General">
                  <c:v>19145.629917869977</c:v>
                </c:pt>
                <c:pt idx="10003" formatCode="General">
                  <c:v>24429.40147004378</c:v>
                </c:pt>
                <c:pt idx="10004" formatCode="General">
                  <c:v>27136.360440831781</c:v>
                </c:pt>
                <c:pt idx="10005" formatCode="General">
                  <c:v>13274.992805895354</c:v>
                </c:pt>
                <c:pt idx="10006" formatCode="General">
                  <c:v>16893.498529853689</c:v>
                </c:pt>
                <c:pt idx="10007" formatCode="General">
                  <c:v>29396.497239107481</c:v>
                </c:pt>
                <c:pt idx="10008" formatCode="General">
                  <c:v>40290.939292334078</c:v>
                </c:pt>
                <c:pt idx="10009" formatCode="General">
                  <c:v>16845.944372765731</c:v>
                </c:pt>
                <c:pt idx="10010" formatCode="General">
                  <c:v>18511.420318773555</c:v>
                </c:pt>
                <c:pt idx="10011" formatCode="General">
                  <c:v>22688.732115491097</c:v>
                </c:pt>
                <c:pt idx="10012" formatCode="General">
                  <c:v>25211.374020609401</c:v>
                </c:pt>
                <c:pt idx="10013" formatCode="General">
                  <c:v>12548.006448141852</c:v>
                </c:pt>
                <c:pt idx="10014" formatCode="General">
                  <c:v>15840.524003009934</c:v>
                </c:pt>
                <c:pt idx="10015" formatCode="General">
                  <c:v>27048.840225439231</c:v>
                </c:pt>
                <c:pt idx="10016" formatCode="General">
                  <c:v>36673.925384705974</c:v>
                </c:pt>
                <c:pt idx="10017" formatCode="General">
                  <c:v>14931.647228722723</c:v>
                </c:pt>
                <c:pt idx="10018" formatCode="General">
                  <c:v>16354.554613184646</c:v>
                </c:pt>
                <c:pt idx="10019" formatCode="General">
                  <c:v>19966.438510406679</c:v>
                </c:pt>
                <c:pt idx="10020" formatCode="General">
                  <c:v>22187.577812680178</c:v>
                </c:pt>
                <c:pt idx="10021" formatCode="General">
                  <c:v>11374.35589134994</c:v>
                </c:pt>
                <c:pt idx="10022" formatCode="General">
                  <c:v>14168.395162624432</c:v>
                </c:pt>
                <c:pt idx="10023" formatCode="General">
                  <c:v>23450.34330007547</c:v>
                </c:pt>
                <c:pt idx="10024" formatCode="General">
                  <c:v>31233.526174951021</c:v>
                </c:pt>
                <c:pt idx="10025" formatCode="General">
                  <c:v>14162.213217194494</c:v>
                </c:pt>
                <c:pt idx="10026" formatCode="General">
                  <c:v>15489.060601739837</c:v>
                </c:pt>
                <c:pt idx="10027" formatCode="General">
                  <c:v>18872.6679389985</c:v>
                </c:pt>
                <c:pt idx="10028" formatCode="General">
                  <c:v>20968.477973026515</c:v>
                </c:pt>
                <c:pt idx="10029" formatCode="General">
                  <c:v>10889.316595353472</c:v>
                </c:pt>
                <c:pt idx="10030" formatCode="General">
                  <c:v>13487.287118096328</c:v>
                </c:pt>
                <c:pt idx="10031" formatCode="General">
                  <c:v>22029.517504720116</c:v>
                </c:pt>
                <c:pt idx="10032" formatCode="General">
                  <c:v>29120.94427431839</c:v>
                </c:pt>
                <c:pt idx="10033" formatCode="General">
                  <c:v>10392.101486286068</c:v>
                </c:pt>
                <c:pt idx="10034" formatCode="General">
                  <c:v>12704.906201679834</c:v>
                </c:pt>
                <c:pt idx="10035" formatCode="General">
                  <c:v>20067.971805179997</c:v>
                </c:pt>
                <c:pt idx="10036" formatCode="General">
                  <c:v>25980.378083295127</c:v>
                </c:pt>
                <c:pt idx="10037" formatCode="General">
                  <c:v>11110.984962106273</c:v>
                </c:pt>
                <c:pt idx="10038" formatCode="General">
                  <c:v>13747.310139412741</c:v>
                </c:pt>
                <c:pt idx="10039" formatCode="General">
                  <c:v>22361.088917648947</c:v>
                </c:pt>
                <c:pt idx="10040" formatCode="General">
                  <c:v>29461.73188127586</c:v>
                </c:pt>
                <c:pt idx="10041" formatCode="General">
                  <c:v>12826.306046547752</c:v>
                </c:pt>
                <c:pt idx="10042" formatCode="General">
                  <c:v>16303.02234968767</c:v>
                </c:pt>
                <c:pt idx="10043" formatCode="General">
                  <c:v>28335.383149651178</c:v>
                </c:pt>
                <c:pt idx="10044" formatCode="General">
                  <c:v>38842.882223340144</c:v>
                </c:pt>
                <c:pt idx="10045" formatCode="General">
                  <c:v>13818.865216566754</c:v>
                </c:pt>
                <c:pt idx="10046" formatCode="General">
                  <c:v>17819.825056699869</c:v>
                </c:pt>
                <c:pt idx="10047" formatCode="General">
                  <c:v>32086.124760618335</c:v>
                </c:pt>
                <c:pt idx="10048" formatCode="General">
                  <c:v>44916.93978311729</c:v>
                </c:pt>
                <c:pt idx="10049" formatCode="General">
                  <c:v>22009.986931901651</c:v>
                </c:pt>
                <c:pt idx="10050" formatCode="General">
                  <c:v>21675.093835791802</c:v>
                </c:pt>
                <c:pt idx="10051" formatCode="General">
                  <c:v>21352.783902301635</c:v>
                </c:pt>
                <c:pt idx="10052" formatCode="General">
                  <c:v>21042.271578657175</c:v>
                </c:pt>
                <c:pt idx="10053" formatCode="General">
                  <c:v>20742.839232679122</c:v>
                </c:pt>
                <c:pt idx="10054" formatCode="General">
                  <c:v>20453.829857663335</c:v>
                </c:pt>
                <c:pt idx="10055" formatCode="General">
                  <c:v>20174.640657428536</c:v>
                </c:pt>
                <c:pt idx="10056" formatCode="General">
                  <c:v>19904.717410017038</c:v>
                </c:pt>
                <c:pt idx="10057" formatCode="General">
                  <c:v>19643.549516398467</c:v>
                </c:pt>
                <c:pt idx="10058" formatCode="General">
                  <c:v>19390.665648389837</c:v>
                </c:pt>
                <c:pt idx="10059" formatCode="General">
                  <c:v>19145.629917869977</c:v>
                </c:pt>
                <c:pt idx="10060" formatCode="General">
                  <c:v>18908.038497230114</c:v>
                </c:pt>
                <c:pt idx="10061" formatCode="General">
                  <c:v>18677.516628866681</c:v>
                </c:pt>
                <c:pt idx="10062" formatCode="General">
                  <c:v>18453.715969385808</c:v>
                </c:pt>
                <c:pt idx="10063" formatCode="General">
                  <c:v>18236.312222054137</c:v>
                </c:pt>
                <c:pt idx="10064" formatCode="General">
                  <c:v>18025.003018893662</c:v>
                </c:pt>
                <c:pt idx="10065" formatCode="General">
                  <c:v>17819.506021682471</c:v>
                </c:pt>
                <c:pt idx="10066" formatCode="General">
                  <c:v>17619.5572189882</c:v>
                </c:pt>
                <c:pt idx="10067" formatCode="General">
                  <c:v>17424.909404223621</c:v>
                </c:pt>
                <c:pt idx="10068" formatCode="General">
                  <c:v>17235.330827579204</c:v>
                </c:pt>
                <c:pt idx="10069" formatCode="General">
                  <c:v>17050.604022550739</c:v>
                </c:pt>
                <c:pt idx="10070" formatCode="General">
                  <c:v>15815.484783252436</c:v>
                </c:pt>
                <c:pt idx="10071" formatCode="General">
                  <c:v>16102.79002829124</c:v>
                </c:pt>
                <c:pt idx="10072" formatCode="General">
                  <c:v>16399.615988070356</c:v>
                </c:pt>
                <c:pt idx="10073" formatCode="General">
                  <c:v>16706.223315228799</c:v>
                </c:pt>
                <c:pt idx="10074" formatCode="General">
                  <c:v>17022.862774408401</c:v>
                </c:pt>
                <c:pt idx="10075" formatCode="General">
                  <c:v>17349.773189357562</c:v>
                </c:pt>
                <c:pt idx="10076" formatCode="General">
                  <c:v>17687.179256555988</c:v>
                </c:pt>
                <c:pt idx="10077" formatCode="General">
                  <c:v>18035.289258715511</c:v>
                </c:pt>
                <c:pt idx="10078" formatCode="General">
                  <c:v>18394.292712433726</c:v>
                </c:pt>
                <c:pt idx="10079" formatCode="General">
                  <c:v>18764.357985199309</c:v>
                </c:pt>
                <c:pt idx="10080" formatCode="General">
                  <c:v>19538.227489665409</c:v>
                </c:pt>
                <c:pt idx="10081" formatCode="General">
                  <c:v>19942.241563640135</c:v>
                </c:pt>
                <c:pt idx="10082" formatCode="General">
                  <c:v>20357.732751522719</c:v>
                </c:pt>
                <c:pt idx="10083" formatCode="General">
                  <c:v>20784.729437729609</c:v>
                </c:pt>
                <c:pt idx="10084" formatCode="General">
                  <c:v>21223.226003284395</c:v>
                </c:pt>
                <c:pt idx="10085" formatCode="General">
                  <c:v>21673.181291294448</c:v>
                </c:pt>
                <c:pt idx="10086" formatCode="General">
                  <c:v>22134.517356559409</c:v>
                </c:pt>
                <c:pt idx="10087" formatCode="General">
                  <c:v>22607.118542807693</c:v>
                </c:pt>
                <c:pt idx="10088" formatCode="General">
                  <c:v>23090.830931978871</c:v>
                </c:pt>
                <c:pt idx="10089" formatCode="General">
                  <c:v>23585.462210892441</c:v>
                </c:pt>
                <c:pt idx="10090" formatCode="General">
                  <c:v>19071.894879106025</c:v>
                </c:pt>
                <c:pt idx="10091" formatCode="General">
                  <c:v>19079.268382982424</c:v>
                </c:pt>
                <c:pt idx="10092" formatCode="General">
                  <c:v>19086.641886858819</c:v>
                </c:pt>
                <c:pt idx="10093" formatCode="General">
                  <c:v>19094.015390735211</c:v>
                </c:pt>
                <c:pt idx="10094" formatCode="General">
                  <c:v>19101.388894611606</c:v>
                </c:pt>
                <c:pt idx="10095" formatCode="General">
                  <c:v>19108.762398488001</c:v>
                </c:pt>
                <c:pt idx="10096" formatCode="General">
                  <c:v>19116.135902364396</c:v>
                </c:pt>
                <c:pt idx="10097" formatCode="General">
                  <c:v>19123.509406240792</c:v>
                </c:pt>
                <c:pt idx="10098" formatCode="General">
                  <c:v>19130.882910117183</c:v>
                </c:pt>
                <c:pt idx="10099" formatCode="General">
                  <c:v>19138.256413993578</c:v>
                </c:pt>
                <c:pt idx="10100" formatCode="General">
                  <c:v>19153.003421746369</c:v>
                </c:pt>
                <c:pt idx="10101" formatCode="General">
                  <c:v>19160.376925622764</c:v>
                </c:pt>
                <c:pt idx="10102" formatCode="General">
                  <c:v>19167.75042949916</c:v>
                </c:pt>
                <c:pt idx="10103" formatCode="General">
                  <c:v>19175.123933375555</c:v>
                </c:pt>
                <c:pt idx="10104" formatCode="General">
                  <c:v>19182.49743725195</c:v>
                </c:pt>
                <c:pt idx="10105" formatCode="General">
                  <c:v>19189.870941128345</c:v>
                </c:pt>
                <c:pt idx="10106" formatCode="General">
                  <c:v>19197.244445004737</c:v>
                </c:pt>
                <c:pt idx="10107" formatCode="General">
                  <c:v>19204.617948881136</c:v>
                </c:pt>
                <c:pt idx="10108" formatCode="General">
                  <c:v>19211.991452757527</c:v>
                </c:pt>
                <c:pt idx="10109" formatCode="General">
                  <c:v>19219.364956633923</c:v>
                </c:pt>
                <c:pt idx="10110" formatCode="General">
                  <c:v>19091.576820650931</c:v>
                </c:pt>
                <c:pt idx="10111" formatCode="General">
                  <c:v>19096.502529104157</c:v>
                </c:pt>
                <c:pt idx="10112" formatCode="General">
                  <c:v>19101.528327823409</c:v>
                </c:pt>
                <c:pt idx="10113" formatCode="General">
                  <c:v>19106.656543776553</c:v>
                </c:pt>
                <c:pt idx="10114" formatCode="General">
                  <c:v>19111.889562563792</c:v>
                </c:pt>
                <c:pt idx="10115" formatCode="General">
                  <c:v>19117.229829975659</c:v>
                </c:pt>
                <c:pt idx="10116" formatCode="General">
                  <c:v>19122.679853593956</c:v>
                </c:pt>
                <c:pt idx="10117" formatCode="General">
                  <c:v>19128.242204436876</c:v>
                </c:pt>
                <c:pt idx="10118" formatCode="General">
                  <c:v>19133.919518649498</c:v>
                </c:pt>
                <c:pt idx="10119" formatCode="General">
                  <c:v>19139.714499241014</c:v>
                </c:pt>
                <c:pt idx="10120" formatCode="General">
                  <c:v>19151.668616678897</c:v>
                </c:pt>
                <c:pt idx="10121" formatCode="General">
                  <c:v>19157.833510179673</c:v>
                </c:pt>
                <c:pt idx="10122" formatCode="General">
                  <c:v>19164.127587191189</c:v>
                </c:pt>
                <c:pt idx="10123" formatCode="General">
                  <c:v>19170.553912830677</c:v>
                </c:pt>
                <c:pt idx="10124" formatCode="General">
                  <c:v>19177.115630560249</c:v>
                </c:pt>
                <c:pt idx="10125" formatCode="General">
                  <c:v>19183.815964290287</c:v>
                </c:pt>
                <c:pt idx="10126" formatCode="General">
                  <c:v>19190.658220541201</c:v>
                </c:pt>
                <c:pt idx="10127" formatCode="General">
                  <c:v>19197.645790665294</c:v>
                </c:pt>
                <c:pt idx="10128" formatCode="General">
                  <c:v>19204.782153130385</c:v>
                </c:pt>
                <c:pt idx="10129" formatCode="General">
                  <c:v>19212.070875867008</c:v>
                </c:pt>
                <c:pt idx="10130" formatCode="General">
                  <c:v>11921.967997430398</c:v>
                </c:pt>
                <c:pt idx="10131" formatCode="General">
                  <c:v>12452.193705024501</c:v>
                </c:pt>
                <c:pt idx="10132" formatCode="General">
                  <c:v>13016.752360769962</c:v>
                </c:pt>
                <c:pt idx="10133" formatCode="General">
                  <c:v>13618.315610954038</c:v>
                </c:pt>
                <c:pt idx="10134" formatCode="General">
                  <c:v>14259.790845147281</c:v>
                </c:pt>
                <c:pt idx="10135" formatCode="General">
                  <c:v>14944.344121229744</c:v>
                </c:pt>
                <c:pt idx="10136" formatCode="General">
                  <c:v>15675.425505704832</c:v>
                </c:pt>
                <c:pt idx="10137" formatCode="General">
                  <c:v>16456.79710184149</c:v>
                </c:pt>
                <c:pt idx="10138" formatCode="General">
                  <c:v>17292.564070851069</c:v>
                </c:pt>
                <c:pt idx="10139" formatCode="General">
                  <c:v>18187.208988103714</c:v>
                </c:pt>
                <c:pt idx="10140" formatCode="General">
                  <c:v>20173.182636860707</c:v>
                </c:pt>
                <c:pt idx="10141" formatCode="General">
                  <c:v>21275.727489646921</c:v>
                </c:pt>
                <c:pt idx="10142" formatCode="General">
                  <c:v>22459.681418681579</c:v>
                </c:pt>
                <c:pt idx="10143" formatCode="General">
                  <c:v>23732.075779048697</c:v>
                </c:pt>
                <c:pt idx="10144" formatCode="General">
                  <c:v>25100.62062428732</c:v>
                </c:pt>
                <c:pt idx="10145" formatCode="General">
                  <c:v>26573.776235892448</c:v>
                </c:pt>
                <c:pt idx="10146" formatCode="General">
                  <c:v>28160.83276676495</c:v>
                </c:pt>
                <c:pt idx="10147" formatCode="General">
                  <c:v>29871.998979552165</c:v>
                </c:pt>
                <c:pt idx="10148" formatCode="General">
                  <c:v>31718.501186302819</c:v>
                </c:pt>
                <c:pt idx="10149" formatCode="General">
                  <c:v>33712.693638234217</c:v>
                </c:pt>
                <c:pt idx="10150" formatCode="General">
                  <c:v>20666.051952494396</c:v>
                </c:pt>
                <c:pt idx="10151" formatCode="General">
                  <c:v>20505.222825328186</c:v>
                </c:pt>
                <c:pt idx="10152" formatCode="General">
                  <c:v>20346.413050791016</c:v>
                </c:pt>
                <c:pt idx="10153" formatCode="General">
                  <c:v>20189.59692736308</c:v>
                </c:pt>
                <c:pt idx="10154" formatCode="General">
                  <c:v>20034.749154219655</c:v>
                </c:pt>
                <c:pt idx="10155" formatCode="General">
                  <c:v>19881.844824804142</c:v>
                </c:pt>
                <c:pt idx="10156" formatCode="General">
                  <c:v>19730.859420520286</c:v>
                </c:pt>
                <c:pt idx="10157" formatCode="General">
                  <c:v>19581.768804540778</c:v>
                </c:pt>
                <c:pt idx="10158" formatCode="General">
                  <c:v>19434.549215731022</c:v>
                </c:pt>
                <c:pt idx="10159" formatCode="General">
                  <c:v>19289.177262684709</c:v>
                </c:pt>
                <c:pt idx="10160" formatCode="General">
                  <c:v>19003.884511883563</c:v>
                </c:pt>
                <c:pt idx="10161" formatCode="General">
                  <c:v>18863.918727811109</c:v>
                </c:pt>
                <c:pt idx="10162" formatCode="General">
                  <c:v>18725.710595691427</c:v>
                </c:pt>
                <c:pt idx="10163" formatCode="General">
                  <c:v>18589.238487083036</c:v>
                </c:pt>
                <c:pt idx="10164" formatCode="General">
                  <c:v>18454.481109730797</c:v>
                </c:pt>
                <c:pt idx="10165" formatCode="General">
                  <c:v>18321.417502330794</c:v>
                </c:pt>
                <c:pt idx="10166" formatCode="General">
                  <c:v>18190.02702939196</c:v>
                </c:pt>
                <c:pt idx="10167" formatCode="General">
                  <c:v>18060.289376192024</c:v>
                </c:pt>
                <c:pt idx="10168" formatCode="General">
                  <c:v>17932.184543826646</c:v>
                </c:pt>
                <c:pt idx="10169" formatCode="General">
                  <c:v>17805.692844349658</c:v>
                </c:pt>
                <c:pt idx="10170" formatCode="General">
                  <c:v>19708.561953799097</c:v>
                </c:pt>
                <c:pt idx="10171" formatCode="General">
                  <c:v>19651.105835889251</c:v>
                </c:pt>
                <c:pt idx="10172" formatCode="General">
                  <c:v>19593.911292352859</c:v>
                </c:pt>
                <c:pt idx="10173" formatCode="General">
                  <c:v>19536.977131563086</c:v>
                </c:pt>
                <c:pt idx="10174" formatCode="General">
                  <c:v>19480.302168083206</c:v>
                </c:pt>
                <c:pt idx="10175" formatCode="General">
                  <c:v>19423.885222633315</c:v>
                </c:pt>
                <c:pt idx="10176" formatCode="General">
                  <c:v>19367.72512205736</c:v>
                </c:pt>
                <c:pt idx="10177" formatCode="General">
                  <c:v>19311.820699290245</c:v>
                </c:pt>
                <c:pt idx="10178" formatCode="General">
                  <c:v>19256.170793325073</c:v>
                </c:pt>
                <c:pt idx="10179" formatCode="General">
                  <c:v>19200.774249180813</c:v>
                </c:pt>
                <c:pt idx="10180" formatCode="General">
                  <c:v>19090.736656366491</c:v>
                </c:pt>
                <c:pt idx="10181" formatCode="General">
                  <c:v>19036.093327573763</c:v>
                </c:pt>
                <c:pt idx="10182" formatCode="General">
                  <c:v>18981.698800293139</c:v>
                </c:pt>
                <c:pt idx="10183" formatCode="General">
                  <c:v>18927.551949192115</c:v>
                </c:pt>
                <c:pt idx="10184" formatCode="General">
                  <c:v>18873.651654773235</c:v>
                </c:pt>
                <c:pt idx="10185" formatCode="General">
                  <c:v>18819.996803342729</c:v>
                </c:pt>
                <c:pt idx="10186" formatCode="General">
                  <c:v>18766.586286979673</c:v>
                </c:pt>
                <c:pt idx="10187" formatCode="General">
                  <c:v>18713.419003505151</c:v>
                </c:pt>
                <c:pt idx="10188" formatCode="General">
                  <c:v>18660.493856451554</c:v>
                </c:pt>
                <c:pt idx="10189" formatCode="General">
                  <c:v>18607.809755032311</c:v>
                </c:pt>
                <c:pt idx="10190" formatCode="General">
                  <c:v>24638.996294621586</c:v>
                </c:pt>
                <c:pt idx="10191" formatCode="General">
                  <c:v>23998.912531816841</c:v>
                </c:pt>
                <c:pt idx="10192" formatCode="General">
                  <c:v>23381.264449708779</c:v>
                </c:pt>
                <c:pt idx="10193" formatCode="General">
                  <c:v>22785.131365602843</c:v>
                </c:pt>
                <c:pt idx="10194" formatCode="General">
                  <c:v>22209.634760553745</c:v>
                </c:pt>
                <c:pt idx="10195" formatCode="General">
                  <c:v>21653.936177441177</c:v>
                </c:pt>
                <c:pt idx="10196" formatCode="General">
                  <c:v>21117.23523136993</c:v>
                </c:pt>
                <c:pt idx="10197" formatCode="General">
                  <c:v>20598.767726026636</c:v>
                </c:pt>
                <c:pt idx="10198" formatCode="General">
                  <c:v>20097.803870005602</c:v>
                </c:pt>
                <c:pt idx="10199" formatCode="General">
                  <c:v>19613.646587472693</c:v>
                </c:pt>
                <c:pt idx="10200" formatCode="General">
                  <c:v>18693.117499677355</c:v>
                </c:pt>
                <c:pt idx="10201" formatCode="General">
                  <c:v>18255.501133541609</c:v>
                </c:pt>
                <c:pt idx="10202" formatCode="General">
                  <c:v>17832.199420358378</c:v>
                </c:pt>
                <c:pt idx="10203" formatCode="General">
                  <c:v>17422.656470151978</c:v>
                </c:pt>
                <c:pt idx="10204" formatCode="General">
                  <c:v>17026.340677840788</c:v>
                </c:pt>
                <c:pt idx="10205" formatCode="General">
                  <c:v>16642.74356220349</c:v>
                </c:pt>
                <c:pt idx="10206" formatCode="General">
                  <c:v>16271.378664576056</c:v>
                </c:pt>
                <c:pt idx="10207" formatCode="General">
                  <c:v>15911.780504010116</c:v>
                </c:pt>
                <c:pt idx="10208" formatCode="General">
                  <c:v>15563.503585812226</c:v>
                </c:pt>
                <c:pt idx="10209" formatCode="General">
                  <c:v>15226.121460560928</c:v>
                </c:pt>
              </c:numCache>
            </c:numRef>
          </c:xVal>
          <c:yVal>
            <c:numRef>
              <c:f>'Diagnostic Checks (Val)'!$U$36:$U$10245</c:f>
              <c:numCache>
                <c:formatCode>#,##0</c:formatCode>
                <c:ptCount val="10210"/>
                <c:pt idx="0">
                  <c:v>9264.7630406558201</c:v>
                </c:pt>
                <c:pt idx="1">
                  <c:v>28182.094901250999</c:v>
                </c:pt>
                <c:pt idx="2">
                  <c:v>10069.820051056999</c:v>
                </c:pt>
                <c:pt idx="3">
                  <c:v>17952.513639128301</c:v>
                </c:pt>
                <c:pt idx="4">
                  <c:v>11425.311730149901</c:v>
                </c:pt>
                <c:pt idx="5">
                  <c:v>17354.5112057474</c:v>
                </c:pt>
                <c:pt idx="6">
                  <c:v>17270.973749921701</c:v>
                </c:pt>
                <c:pt idx="7">
                  <c:v>26663.520514198502</c:v>
                </c:pt>
                <c:pt idx="8">
                  <c:v>12730.259324931199</c:v>
                </c:pt>
                <c:pt idx="9">
                  <c:v>14499.885074861701</c:v>
                </c:pt>
                <c:pt idx="10">
                  <c:v>19298.820547939999</c:v>
                </c:pt>
                <c:pt idx="11">
                  <c:v>22743.0209260835</c:v>
                </c:pt>
                <c:pt idx="12">
                  <c:v>35288.853526865896</c:v>
                </c:pt>
                <c:pt idx="13">
                  <c:v>29758.337376996398</c:v>
                </c:pt>
                <c:pt idx="14">
                  <c:v>27027.668991437902</c:v>
                </c:pt>
                <c:pt idx="15">
                  <c:v>13786.528010944201</c:v>
                </c:pt>
                <c:pt idx="16">
                  <c:v>16539.4197034356</c:v>
                </c:pt>
                <c:pt idx="17">
                  <c:v>24672.655491748199</c:v>
                </c:pt>
                <c:pt idx="18">
                  <c:v>20536.394961747599</c:v>
                </c:pt>
                <c:pt idx="19">
                  <c:v>15674.095267895</c:v>
                </c:pt>
                <c:pt idx="20">
                  <c:v>36781.909478621201</c:v>
                </c:pt>
                <c:pt idx="21">
                  <c:v>23762.205884977298</c:v>
                </c:pt>
                <c:pt idx="22">
                  <c:v>13063.2779450256</c:v>
                </c:pt>
                <c:pt idx="23">
                  <c:v>14298.042095197001</c:v>
                </c:pt>
                <c:pt idx="24">
                  <c:v>20861.5861156547</c:v>
                </c:pt>
                <c:pt idx="25">
                  <c:v>12805.968782145301</c:v>
                </c:pt>
                <c:pt idx="26">
                  <c:v>11683.318425723101</c:v>
                </c:pt>
                <c:pt idx="27">
                  <c:v>19747.621621767801</c:v>
                </c:pt>
                <c:pt idx="28">
                  <c:v>18019.577508215199</c:v>
                </c:pt>
                <c:pt idx="29">
                  <c:v>24982.036682018901</c:v>
                </c:pt>
                <c:pt idx="30">
                  <c:v>24062.250143124598</c:v>
                </c:pt>
                <c:pt idx="31">
                  <c:v>23073.735475770998</c:v>
                </c:pt>
                <c:pt idx="32">
                  <c:v>34747.906672605903</c:v>
                </c:pt>
                <c:pt idx="33">
                  <c:v>15555.5354587689</c:v>
                </c:pt>
                <c:pt idx="34">
                  <c:v>17285.257591835201</c:v>
                </c:pt>
                <c:pt idx="35">
                  <c:v>26207.2970806173</c:v>
                </c:pt>
                <c:pt idx="36">
                  <c:v>16208.6234909592</c:v>
                </c:pt>
                <c:pt idx="37">
                  <c:v>25094.324302590801</c:v>
                </c:pt>
                <c:pt idx="38">
                  <c:v>20617.767804418399</c:v>
                </c:pt>
                <c:pt idx="39">
                  <c:v>16593.077043037902</c:v>
                </c:pt>
                <c:pt idx="40">
                  <c:v>14650.341381877</c:v>
                </c:pt>
                <c:pt idx="41">
                  <c:v>18530.380586867297</c:v>
                </c:pt>
                <c:pt idx="42">
                  <c:v>25434.773872067799</c:v>
                </c:pt>
                <c:pt idx="43">
                  <c:v>20118.1039893489</c:v>
                </c:pt>
                <c:pt idx="44">
                  <c:v>15042.733032571101</c:v>
                </c:pt>
                <c:pt idx="45">
                  <c:v>14575.7978494093</c:v>
                </c:pt>
                <c:pt idx="46">
                  <c:v>13498.645753473</c:v>
                </c:pt>
                <c:pt idx="47">
                  <c:v>20669.639920717</c:v>
                </c:pt>
                <c:pt idx="48">
                  <c:v>13726.246112319501</c:v>
                </c:pt>
                <c:pt idx="49">
                  <c:v>20771.398070532101</c:v>
                </c:pt>
                <c:pt idx="50">
                  <c:v>20178.992066010702</c:v>
                </c:pt>
                <c:pt idx="51">
                  <c:v>21464.175057105098</c:v>
                </c:pt>
                <c:pt idx="52">
                  <c:v>23189.452221293599</c:v>
                </c:pt>
                <c:pt idx="53">
                  <c:v>24565.905130592899</c:v>
                </c:pt>
                <c:pt idx="54">
                  <c:v>23003.5250827132</c:v>
                </c:pt>
                <c:pt idx="55">
                  <c:v>19581.225797920299</c:v>
                </c:pt>
                <c:pt idx="56">
                  <c:v>19124.715111269001</c:v>
                </c:pt>
                <c:pt idx="57">
                  <c:v>15786.0888216044</c:v>
                </c:pt>
                <c:pt idx="58">
                  <c:v>24654.7447440832</c:v>
                </c:pt>
                <c:pt idx="59">
                  <c:v>13974.1613893388</c:v>
                </c:pt>
                <c:pt idx="60">
                  <c:v>16185.964266732301</c:v>
                </c:pt>
                <c:pt idx="61">
                  <c:v>20582.866389142899</c:v>
                </c:pt>
                <c:pt idx="62">
                  <c:v>14825.270877052701</c:v>
                </c:pt>
                <c:pt idx="63">
                  <c:v>19673.686967602698</c:v>
                </c:pt>
                <c:pt idx="64">
                  <c:v>13863.124470237699</c:v>
                </c:pt>
                <c:pt idx="65">
                  <c:v>24079.487629336301</c:v>
                </c:pt>
                <c:pt idx="66">
                  <c:v>10147.8453964903</c:v>
                </c:pt>
                <c:pt idx="67">
                  <c:v>27495.6198148113</c:v>
                </c:pt>
                <c:pt idx="68">
                  <c:v>18182.688168917597</c:v>
                </c:pt>
                <c:pt idx="69">
                  <c:v>20050.957538524897</c:v>
                </c:pt>
                <c:pt idx="70">
                  <c:v>34517.882232388496</c:v>
                </c:pt>
                <c:pt idx="71">
                  <c:v>16748.224993027499</c:v>
                </c:pt>
                <c:pt idx="72">
                  <c:v>15118.650242861999</c:v>
                </c:pt>
                <c:pt idx="73">
                  <c:v>11039.604715432401</c:v>
                </c:pt>
                <c:pt idx="74">
                  <c:v>21254.735603667101</c:v>
                </c:pt>
                <c:pt idx="75">
                  <c:v>21971.614157446802</c:v>
                </c:pt>
                <c:pt idx="76">
                  <c:v>18750.3501278892</c:v>
                </c:pt>
                <c:pt idx="77">
                  <c:v>31864.164972302202</c:v>
                </c:pt>
                <c:pt idx="78">
                  <c:v>21290.323908615701</c:v>
                </c:pt>
                <c:pt idx="79">
                  <c:v>15853.704075219499</c:v>
                </c:pt>
                <c:pt idx="80">
                  <c:v>23874.168079515999</c:v>
                </c:pt>
                <c:pt idx="81">
                  <c:v>28895.1223074265</c:v>
                </c:pt>
                <c:pt idx="82">
                  <c:v>40717.219771393604</c:v>
                </c:pt>
                <c:pt idx="83">
                  <c:v>14760.1929926306</c:v>
                </c:pt>
                <c:pt idx="84">
                  <c:v>20962.9005935393</c:v>
                </c:pt>
                <c:pt idx="85">
                  <c:v>10010.106683567101</c:v>
                </c:pt>
                <c:pt idx="86">
                  <c:v>14609.3991542188</c:v>
                </c:pt>
                <c:pt idx="87">
                  <c:v>23419.3964723108</c:v>
                </c:pt>
                <c:pt idx="88">
                  <c:v>11937.559959502199</c:v>
                </c:pt>
                <c:pt idx="89">
                  <c:v>29260.701315431998</c:v>
                </c:pt>
                <c:pt idx="90">
                  <c:v>26688.9586846684</c:v>
                </c:pt>
                <c:pt idx="91">
                  <c:v>16042.289991718901</c:v>
                </c:pt>
                <c:pt idx="92">
                  <c:v>19191.395538285899</c:v>
                </c:pt>
                <c:pt idx="93">
                  <c:v>27602.2568596491</c:v>
                </c:pt>
                <c:pt idx="94">
                  <c:v>15006.5742213474</c:v>
                </c:pt>
                <c:pt idx="95">
                  <c:v>14697.657614281401</c:v>
                </c:pt>
                <c:pt idx="96">
                  <c:v>15003.640421739499</c:v>
                </c:pt>
                <c:pt idx="97">
                  <c:v>14016.6863959576</c:v>
                </c:pt>
                <c:pt idx="98">
                  <c:v>15735.0108157677</c:v>
                </c:pt>
                <c:pt idx="99">
                  <c:v>23764.126646336401</c:v>
                </c:pt>
                <c:pt idx="100">
                  <c:v>35778.316471510501</c:v>
                </c:pt>
                <c:pt idx="101">
                  <c:v>22638.8798039623</c:v>
                </c:pt>
                <c:pt idx="102">
                  <c:v>18445.919090826599</c:v>
                </c:pt>
                <c:pt idx="103">
                  <c:v>22765.2022077949</c:v>
                </c:pt>
                <c:pt idx="104">
                  <c:v>27662.011467397202</c:v>
                </c:pt>
                <c:pt idx="105">
                  <c:v>13857.6856220711</c:v>
                </c:pt>
                <c:pt idx="106">
                  <c:v>35209.999352035695</c:v>
                </c:pt>
                <c:pt idx="107">
                  <c:v>10316.621107228801</c:v>
                </c:pt>
                <c:pt idx="108">
                  <c:v>15071.6972926213</c:v>
                </c:pt>
                <c:pt idx="109">
                  <c:v>21363.056591891702</c:v>
                </c:pt>
                <c:pt idx="110">
                  <c:v>17429.324362089599</c:v>
                </c:pt>
                <c:pt idx="111">
                  <c:v>13029.812772200899</c:v>
                </c:pt>
                <c:pt idx="112">
                  <c:v>10866.480999002</c:v>
                </c:pt>
                <c:pt idx="113">
                  <c:v>20498.501651921502</c:v>
                </c:pt>
                <c:pt idx="114">
                  <c:v>10498.1801403601</c:v>
                </c:pt>
                <c:pt idx="115">
                  <c:v>19570.908180832499</c:v>
                </c:pt>
                <c:pt idx="116">
                  <c:v>14418.092688689501</c:v>
                </c:pt>
                <c:pt idx="117">
                  <c:v>29624.5488462916</c:v>
                </c:pt>
                <c:pt idx="118">
                  <c:v>16524.696857580799</c:v>
                </c:pt>
                <c:pt idx="119">
                  <c:v>24568.909720602798</c:v>
                </c:pt>
                <c:pt idx="120">
                  <c:v>16607.518269988101</c:v>
                </c:pt>
                <c:pt idx="121">
                  <c:v>11714.2123281073</c:v>
                </c:pt>
                <c:pt idx="122">
                  <c:v>21635.738196317001</c:v>
                </c:pt>
                <c:pt idx="123">
                  <c:v>12962.002441845301</c:v>
                </c:pt>
                <c:pt idx="124">
                  <c:v>38535.389942998903</c:v>
                </c:pt>
                <c:pt idx="125">
                  <c:v>18013.418154142899</c:v>
                </c:pt>
                <c:pt idx="126">
                  <c:v>35765.866828047598</c:v>
                </c:pt>
                <c:pt idx="127">
                  <c:v>13627.5544865474</c:v>
                </c:pt>
                <c:pt idx="128">
                  <c:v>13848.706968336799</c:v>
                </c:pt>
                <c:pt idx="129">
                  <c:v>24675.226362253299</c:v>
                </c:pt>
                <c:pt idx="130">
                  <c:v>14264.5173848825</c:v>
                </c:pt>
                <c:pt idx="131">
                  <c:v>28380.119916544998</c:v>
                </c:pt>
                <c:pt idx="132">
                  <c:v>22070.627688194501</c:v>
                </c:pt>
                <c:pt idx="133">
                  <c:v>35638.599271918196</c:v>
                </c:pt>
                <c:pt idx="134">
                  <c:v>28111.167408753503</c:v>
                </c:pt>
                <c:pt idx="135">
                  <c:v>30503.180176621103</c:v>
                </c:pt>
                <c:pt idx="136">
                  <c:v>17804.8284163887</c:v>
                </c:pt>
                <c:pt idx="137">
                  <c:v>27186.170242242402</c:v>
                </c:pt>
                <c:pt idx="138">
                  <c:v>15591.201686226299</c:v>
                </c:pt>
                <c:pt idx="139">
                  <c:v>15645.072515065001</c:v>
                </c:pt>
                <c:pt idx="140">
                  <c:v>17924.548209148401</c:v>
                </c:pt>
                <c:pt idx="141">
                  <c:v>11642.9549746946</c:v>
                </c:pt>
                <c:pt idx="142">
                  <c:v>13439.823821276899</c:v>
                </c:pt>
                <c:pt idx="143">
                  <c:v>30656.132197021303</c:v>
                </c:pt>
                <c:pt idx="144">
                  <c:v>13968.528367561799</c:v>
                </c:pt>
                <c:pt idx="145">
                  <c:v>20024.928544575298</c:v>
                </c:pt>
                <c:pt idx="146">
                  <c:v>27635.444178003399</c:v>
                </c:pt>
                <c:pt idx="147">
                  <c:v>21031.699881209101</c:v>
                </c:pt>
                <c:pt idx="148">
                  <c:v>20759.232977413798</c:v>
                </c:pt>
                <c:pt idx="149">
                  <c:v>21746.4927412578</c:v>
                </c:pt>
                <c:pt idx="150">
                  <c:v>14310.210691623301</c:v>
                </c:pt>
                <c:pt idx="151">
                  <c:v>14086.2764598514</c:v>
                </c:pt>
                <c:pt idx="152">
                  <c:v>14422.5916010325</c:v>
                </c:pt>
                <c:pt idx="153">
                  <c:v>19069.6845709068</c:v>
                </c:pt>
                <c:pt idx="154">
                  <c:v>12861.688710501499</c:v>
                </c:pt>
                <c:pt idx="155">
                  <c:v>18656.255287222</c:v>
                </c:pt>
                <c:pt idx="156">
                  <c:v>11069.012509033899</c:v>
                </c:pt>
                <c:pt idx="157">
                  <c:v>31374.357414193699</c:v>
                </c:pt>
                <c:pt idx="158">
                  <c:v>29683.083965890099</c:v>
                </c:pt>
                <c:pt idx="159">
                  <c:v>11317.6251329273</c:v>
                </c:pt>
                <c:pt idx="160">
                  <c:v>17056.5403696789</c:v>
                </c:pt>
                <c:pt idx="161">
                  <c:v>29430.546907079897</c:v>
                </c:pt>
                <c:pt idx="162">
                  <c:v>10830.070055648199</c:v>
                </c:pt>
                <c:pt idx="163">
                  <c:v>22787.0105760031</c:v>
                </c:pt>
                <c:pt idx="164">
                  <c:v>21743.785852629298</c:v>
                </c:pt>
                <c:pt idx="165">
                  <c:v>13148.601457085899</c:v>
                </c:pt>
                <c:pt idx="166">
                  <c:v>23135.572326202098</c:v>
                </c:pt>
                <c:pt idx="167">
                  <c:v>22050.270453720401</c:v>
                </c:pt>
                <c:pt idx="168">
                  <c:v>24471.028430242099</c:v>
                </c:pt>
                <c:pt idx="169">
                  <c:v>37718.313649639604</c:v>
                </c:pt>
                <c:pt idx="170">
                  <c:v>37694.265896397199</c:v>
                </c:pt>
                <c:pt idx="171">
                  <c:v>41760.3044185166</c:v>
                </c:pt>
                <c:pt idx="172">
                  <c:v>19895.7025342128</c:v>
                </c:pt>
                <c:pt idx="173">
                  <c:v>14411.631922488199</c:v>
                </c:pt>
                <c:pt idx="174">
                  <c:v>12218.480729803801</c:v>
                </c:pt>
                <c:pt idx="175">
                  <c:v>39672.2592101501</c:v>
                </c:pt>
                <c:pt idx="176">
                  <c:v>30874.182649956201</c:v>
                </c:pt>
                <c:pt idx="177">
                  <c:v>22559.2438162123</c:v>
                </c:pt>
                <c:pt idx="178">
                  <c:v>11253.5516599853</c:v>
                </c:pt>
                <c:pt idx="179">
                  <c:v>19134.894753348999</c:v>
                </c:pt>
                <c:pt idx="180">
                  <c:v>20527.029997930902</c:v>
                </c:pt>
                <c:pt idx="181">
                  <c:v>13838.109931165001</c:v>
                </c:pt>
                <c:pt idx="182">
                  <c:v>17058.797992178599</c:v>
                </c:pt>
                <c:pt idx="183">
                  <c:v>16570.722262367599</c:v>
                </c:pt>
                <c:pt idx="184">
                  <c:v>18287.4579999095</c:v>
                </c:pt>
                <c:pt idx="185">
                  <c:v>10193.762449211001</c:v>
                </c:pt>
                <c:pt idx="186">
                  <c:v>21311.137022565603</c:v>
                </c:pt>
                <c:pt idx="187">
                  <c:v>14134.831006133101</c:v>
                </c:pt>
                <c:pt idx="188">
                  <c:v>24662.893782318501</c:v>
                </c:pt>
                <c:pt idx="189">
                  <c:v>14273.9111748778</c:v>
                </c:pt>
                <c:pt idx="190">
                  <c:v>12008.845762618901</c:v>
                </c:pt>
                <c:pt idx="191">
                  <c:v>20001.002261331403</c:v>
                </c:pt>
                <c:pt idx="192">
                  <c:v>9791.0749179286595</c:v>
                </c:pt>
                <c:pt idx="193">
                  <c:v>24182.700661671101</c:v>
                </c:pt>
                <c:pt idx="194">
                  <c:v>31988.705716619301</c:v>
                </c:pt>
                <c:pt idx="195">
                  <c:v>14603.2334598507</c:v>
                </c:pt>
                <c:pt idx="196">
                  <c:v>17555.827433871702</c:v>
                </c:pt>
                <c:pt idx="197">
                  <c:v>12831.6985798241</c:v>
                </c:pt>
                <c:pt idx="198">
                  <c:v>23032.134566536399</c:v>
                </c:pt>
                <c:pt idx="199">
                  <c:v>14652.3720383169</c:v>
                </c:pt>
                <c:pt idx="200">
                  <c:v>23589.040066858001</c:v>
                </c:pt>
                <c:pt idx="201">
                  <c:v>20974.554415444698</c:v>
                </c:pt>
                <c:pt idx="202">
                  <c:v>17426.0510065339</c:v>
                </c:pt>
                <c:pt idx="203">
                  <c:v>28738.1355616037</c:v>
                </c:pt>
                <c:pt idx="204">
                  <c:v>11876.178643639099</c:v>
                </c:pt>
                <c:pt idx="205">
                  <c:v>11269.0886305567</c:v>
                </c:pt>
                <c:pt idx="206">
                  <c:v>30204.7106070095</c:v>
                </c:pt>
                <c:pt idx="207">
                  <c:v>17181.1049812403</c:v>
                </c:pt>
                <c:pt idx="208">
                  <c:v>14473.215312948299</c:v>
                </c:pt>
                <c:pt idx="209">
                  <c:v>18930.108482970601</c:v>
                </c:pt>
                <c:pt idx="210">
                  <c:v>17004.713451902498</c:v>
                </c:pt>
                <c:pt idx="211">
                  <c:v>13343.4696437491</c:v>
                </c:pt>
                <c:pt idx="212">
                  <c:v>10897.058855821699</c:v>
                </c:pt>
                <c:pt idx="213">
                  <c:v>16975.520133671602</c:v>
                </c:pt>
                <c:pt idx="214">
                  <c:v>16301.9836520509</c:v>
                </c:pt>
                <c:pt idx="215">
                  <c:v>34203.570699704796</c:v>
                </c:pt>
                <c:pt idx="216">
                  <c:v>15127.568635370899</c:v>
                </c:pt>
                <c:pt idx="217">
                  <c:v>17745.220219883202</c:v>
                </c:pt>
                <c:pt idx="218">
                  <c:v>36839.071855643204</c:v>
                </c:pt>
                <c:pt idx="219">
                  <c:v>22146.746396249298</c:v>
                </c:pt>
                <c:pt idx="220">
                  <c:v>11381.914764491199</c:v>
                </c:pt>
                <c:pt idx="221">
                  <c:v>14089.345322473499</c:v>
                </c:pt>
                <c:pt idx="222">
                  <c:v>15606.7740227868</c:v>
                </c:pt>
                <c:pt idx="223">
                  <c:v>23042.770405907198</c:v>
                </c:pt>
                <c:pt idx="224">
                  <c:v>19832.6592563909</c:v>
                </c:pt>
                <c:pt idx="225">
                  <c:v>43137.595762855402</c:v>
                </c:pt>
                <c:pt idx="226">
                  <c:v>34275.957382385604</c:v>
                </c:pt>
                <c:pt idx="227">
                  <c:v>36299.088902264506</c:v>
                </c:pt>
                <c:pt idx="228">
                  <c:v>33812.636050695401</c:v>
                </c:pt>
                <c:pt idx="229">
                  <c:v>18000.917964411703</c:v>
                </c:pt>
                <c:pt idx="230">
                  <c:v>32182.366349741402</c:v>
                </c:pt>
                <c:pt idx="231">
                  <c:v>11311.9381210672</c:v>
                </c:pt>
                <c:pt idx="232">
                  <c:v>40534.102666431507</c:v>
                </c:pt>
                <c:pt idx="233">
                  <c:v>16648.319750652201</c:v>
                </c:pt>
                <c:pt idx="234">
                  <c:v>18609.923168212001</c:v>
                </c:pt>
                <c:pt idx="235">
                  <c:v>26279.830396064201</c:v>
                </c:pt>
                <c:pt idx="236">
                  <c:v>17404.293348724499</c:v>
                </c:pt>
                <c:pt idx="237">
                  <c:v>23351.831616753301</c:v>
                </c:pt>
                <c:pt idx="238">
                  <c:v>10013.375153957399</c:v>
                </c:pt>
                <c:pt idx="239">
                  <c:v>14797.865363597601</c:v>
                </c:pt>
                <c:pt idx="240">
                  <c:v>12802.3551801219</c:v>
                </c:pt>
                <c:pt idx="241">
                  <c:v>35313.252646340799</c:v>
                </c:pt>
                <c:pt idx="242">
                  <c:v>12469.0047919223</c:v>
                </c:pt>
                <c:pt idx="243">
                  <c:v>12193.223448077601</c:v>
                </c:pt>
                <c:pt idx="244">
                  <c:v>35935.440772990994</c:v>
                </c:pt>
                <c:pt idx="245">
                  <c:v>16409.050679466101</c:v>
                </c:pt>
                <c:pt idx="246">
                  <c:v>23323.933927382597</c:v>
                </c:pt>
                <c:pt idx="247">
                  <c:v>13695.634067150701</c:v>
                </c:pt>
                <c:pt idx="248">
                  <c:v>17898.952514719898</c:v>
                </c:pt>
                <c:pt idx="249">
                  <c:v>14871.841876362101</c:v>
                </c:pt>
                <c:pt idx="250">
                  <c:v>19663.313713878502</c:v>
                </c:pt>
                <c:pt idx="251">
                  <c:v>15380.0241718864</c:v>
                </c:pt>
                <c:pt idx="252">
                  <c:v>16689.332670937001</c:v>
                </c:pt>
                <c:pt idx="253">
                  <c:v>16369.406354896901</c:v>
                </c:pt>
                <c:pt idx="254">
                  <c:v>14866.0421215389</c:v>
                </c:pt>
                <c:pt idx="255">
                  <c:v>26421.619654057598</c:v>
                </c:pt>
                <c:pt idx="256">
                  <c:v>15317.0361978129</c:v>
                </c:pt>
                <c:pt idx="257">
                  <c:v>19916.761307781897</c:v>
                </c:pt>
                <c:pt idx="258">
                  <c:v>18470.274577874501</c:v>
                </c:pt>
                <c:pt idx="259">
                  <c:v>13502.481987949401</c:v>
                </c:pt>
                <c:pt idx="260">
                  <c:v>16051.396530432199</c:v>
                </c:pt>
                <c:pt idx="261">
                  <c:v>14879.884916115801</c:v>
                </c:pt>
                <c:pt idx="262">
                  <c:v>30743.299282659998</c:v>
                </c:pt>
                <c:pt idx="263">
                  <c:v>18485.728068598801</c:v>
                </c:pt>
                <c:pt idx="264">
                  <c:v>13346.381960773399</c:v>
                </c:pt>
                <c:pt idx="265">
                  <c:v>11384.377909724601</c:v>
                </c:pt>
                <c:pt idx="266">
                  <c:v>21747.6201049394</c:v>
                </c:pt>
                <c:pt idx="267">
                  <c:v>34292.858759224502</c:v>
                </c:pt>
                <c:pt idx="268">
                  <c:v>12997.5292947085</c:v>
                </c:pt>
                <c:pt idx="269">
                  <c:v>18770.596571142898</c:v>
                </c:pt>
                <c:pt idx="270">
                  <c:v>16599.425123929002</c:v>
                </c:pt>
                <c:pt idx="271">
                  <c:v>15927.093081999399</c:v>
                </c:pt>
                <c:pt idx="272">
                  <c:v>31306.979330779599</c:v>
                </c:pt>
                <c:pt idx="273">
                  <c:v>17851.5131816188</c:v>
                </c:pt>
                <c:pt idx="274">
                  <c:v>21391.557579400902</c:v>
                </c:pt>
                <c:pt idx="275">
                  <c:v>22718.422687107603</c:v>
                </c:pt>
                <c:pt idx="276">
                  <c:v>20654.1283587422</c:v>
                </c:pt>
                <c:pt idx="277">
                  <c:v>37347.405599674501</c:v>
                </c:pt>
                <c:pt idx="278">
                  <c:v>24212.7884019173</c:v>
                </c:pt>
                <c:pt idx="279">
                  <c:v>12637.925831054599</c:v>
                </c:pt>
                <c:pt idx="280">
                  <c:v>14615.7912677228</c:v>
                </c:pt>
                <c:pt idx="281">
                  <c:v>15501.510870866301</c:v>
                </c:pt>
                <c:pt idx="282">
                  <c:v>11985.872368913</c:v>
                </c:pt>
                <c:pt idx="283">
                  <c:v>16399.656244391099</c:v>
                </c:pt>
                <c:pt idx="284">
                  <c:v>17240.891349310798</c:v>
                </c:pt>
                <c:pt idx="285">
                  <c:v>14224.7879378206</c:v>
                </c:pt>
                <c:pt idx="286">
                  <c:v>24664.633565276901</c:v>
                </c:pt>
                <c:pt idx="287">
                  <c:v>29728.342019546501</c:v>
                </c:pt>
                <c:pt idx="288">
                  <c:v>18908.088625385601</c:v>
                </c:pt>
                <c:pt idx="289">
                  <c:v>13607.2968321353</c:v>
                </c:pt>
                <c:pt idx="290">
                  <c:v>21109.024149942201</c:v>
                </c:pt>
                <c:pt idx="291">
                  <c:v>28205.633868086799</c:v>
                </c:pt>
                <c:pt idx="292">
                  <c:v>17155.1765198592</c:v>
                </c:pt>
                <c:pt idx="293">
                  <c:v>33488.572699492201</c:v>
                </c:pt>
                <c:pt idx="294">
                  <c:v>26591.911334422701</c:v>
                </c:pt>
                <c:pt idx="295">
                  <c:v>40790.547371344299</c:v>
                </c:pt>
                <c:pt idx="296">
                  <c:v>36234.859783797503</c:v>
                </c:pt>
                <c:pt idx="297">
                  <c:v>30277.785595497298</c:v>
                </c:pt>
                <c:pt idx="298">
                  <c:v>20172.5896698205</c:v>
                </c:pt>
                <c:pt idx="299">
                  <c:v>32263.341064047101</c:v>
                </c:pt>
                <c:pt idx="300">
                  <c:v>10235.6062721491</c:v>
                </c:pt>
                <c:pt idx="301">
                  <c:v>13905.6609734909</c:v>
                </c:pt>
                <c:pt idx="302">
                  <c:v>26783.8078967355</c:v>
                </c:pt>
                <c:pt idx="303">
                  <c:v>15933.7459771496</c:v>
                </c:pt>
                <c:pt idx="304">
                  <c:v>10099.0352974127</c:v>
                </c:pt>
                <c:pt idx="305">
                  <c:v>13458.669877755799</c:v>
                </c:pt>
                <c:pt idx="306">
                  <c:v>39609.927263906997</c:v>
                </c:pt>
                <c:pt idx="307">
                  <c:v>33648.953091327297</c:v>
                </c:pt>
                <c:pt idx="308">
                  <c:v>17815.4103860945</c:v>
                </c:pt>
                <c:pt idx="309">
                  <c:v>22387.390506454798</c:v>
                </c:pt>
                <c:pt idx="310">
                  <c:v>17127.226670240601</c:v>
                </c:pt>
                <c:pt idx="311">
                  <c:v>19392.3018424035</c:v>
                </c:pt>
                <c:pt idx="312">
                  <c:v>19539.963361070302</c:v>
                </c:pt>
                <c:pt idx="313">
                  <c:v>18410.288051612599</c:v>
                </c:pt>
                <c:pt idx="314">
                  <c:v>13598.350932874</c:v>
                </c:pt>
                <c:pt idx="315">
                  <c:v>23038.177125919301</c:v>
                </c:pt>
                <c:pt idx="316">
                  <c:v>15306.3930526069</c:v>
                </c:pt>
                <c:pt idx="317">
                  <c:v>17024.2908739132</c:v>
                </c:pt>
                <c:pt idx="318">
                  <c:v>23660.0613263001</c:v>
                </c:pt>
                <c:pt idx="319">
                  <c:v>24851.316551731201</c:v>
                </c:pt>
                <c:pt idx="320">
                  <c:v>20877.1437142051</c:v>
                </c:pt>
                <c:pt idx="321">
                  <c:v>17019.513019845901</c:v>
                </c:pt>
                <c:pt idx="322">
                  <c:v>21180.688146016499</c:v>
                </c:pt>
                <c:pt idx="323">
                  <c:v>16658.799477036599</c:v>
                </c:pt>
                <c:pt idx="324">
                  <c:v>18838.611539571</c:v>
                </c:pt>
                <c:pt idx="325">
                  <c:v>30442.6979815179</c:v>
                </c:pt>
                <c:pt idx="326">
                  <c:v>31473.332264357497</c:v>
                </c:pt>
                <c:pt idx="327">
                  <c:v>50714.874879174895</c:v>
                </c:pt>
                <c:pt idx="328">
                  <c:v>17008.012609076901</c:v>
                </c:pt>
                <c:pt idx="329">
                  <c:v>53869.269182770404</c:v>
                </c:pt>
                <c:pt idx="330">
                  <c:v>18856.229877362901</c:v>
                </c:pt>
                <c:pt idx="331">
                  <c:v>20755.124664934501</c:v>
                </c:pt>
                <c:pt idx="332">
                  <c:v>16959.280965571201</c:v>
                </c:pt>
                <c:pt idx="333">
                  <c:v>11033.8809883179</c:v>
                </c:pt>
                <c:pt idx="334">
                  <c:v>15759.220768659001</c:v>
                </c:pt>
                <c:pt idx="335">
                  <c:v>37010.357630010803</c:v>
                </c:pt>
                <c:pt idx="336">
                  <c:v>9682.8206188491713</c:v>
                </c:pt>
                <c:pt idx="337">
                  <c:v>20750.778211098899</c:v>
                </c:pt>
                <c:pt idx="338">
                  <c:v>17256.143247844899</c:v>
                </c:pt>
                <c:pt idx="339">
                  <c:v>26310.5284568692</c:v>
                </c:pt>
                <c:pt idx="340">
                  <c:v>28817.021558372002</c:v>
                </c:pt>
                <c:pt idx="341">
                  <c:v>42357.531071576501</c:v>
                </c:pt>
                <c:pt idx="342">
                  <c:v>29170.545719866099</c:v>
                </c:pt>
                <c:pt idx="343">
                  <c:v>19763.9796267727</c:v>
                </c:pt>
                <c:pt idx="344">
                  <c:v>14797.020010963101</c:v>
                </c:pt>
                <c:pt idx="345">
                  <c:v>19346.2721538515</c:v>
                </c:pt>
                <c:pt idx="346">
                  <c:v>19075.9342728507</c:v>
                </c:pt>
                <c:pt idx="347">
                  <c:v>17703.862686946301</c:v>
                </c:pt>
                <c:pt idx="348">
                  <c:v>23275.9118038013</c:v>
                </c:pt>
                <c:pt idx="349">
                  <c:v>22258.6912193926</c:v>
                </c:pt>
                <c:pt idx="350">
                  <c:v>10543.446520466399</c:v>
                </c:pt>
                <c:pt idx="351">
                  <c:v>13951.9408465914</c:v>
                </c:pt>
                <c:pt idx="352">
                  <c:v>22599.389052692102</c:v>
                </c:pt>
                <c:pt idx="353">
                  <c:v>23669.794803344503</c:v>
                </c:pt>
                <c:pt idx="354">
                  <c:v>15787.4413852214</c:v>
                </c:pt>
                <c:pt idx="355">
                  <c:v>10940.889691627301</c:v>
                </c:pt>
                <c:pt idx="356">
                  <c:v>21564.673174068601</c:v>
                </c:pt>
                <c:pt idx="357">
                  <c:v>20779.6783066096</c:v>
                </c:pt>
                <c:pt idx="358">
                  <c:v>45113.643754468598</c:v>
                </c:pt>
                <c:pt idx="359">
                  <c:v>13033.292085486</c:v>
                </c:pt>
                <c:pt idx="360">
                  <c:v>32393.1319843069</c:v>
                </c:pt>
                <c:pt idx="361">
                  <c:v>16827.766553527901</c:v>
                </c:pt>
                <c:pt idx="362">
                  <c:v>18755.219611984201</c:v>
                </c:pt>
                <c:pt idx="363">
                  <c:v>17363.998485711199</c:v>
                </c:pt>
                <c:pt idx="364">
                  <c:v>18274.363067653303</c:v>
                </c:pt>
                <c:pt idx="365">
                  <c:v>14240.9590478351</c:v>
                </c:pt>
                <c:pt idx="366">
                  <c:v>19109.643517881901</c:v>
                </c:pt>
                <c:pt idx="367">
                  <c:v>10827.961538519699</c:v>
                </c:pt>
                <c:pt idx="368">
                  <c:v>17920.170096371399</c:v>
                </c:pt>
                <c:pt idx="369">
                  <c:v>15245.9101804772</c:v>
                </c:pt>
                <c:pt idx="370">
                  <c:v>19699.106262248297</c:v>
                </c:pt>
                <c:pt idx="371">
                  <c:v>14629.2734231144</c:v>
                </c:pt>
                <c:pt idx="372">
                  <c:v>18150.955738482102</c:v>
                </c:pt>
                <c:pt idx="373">
                  <c:v>64714.587907717498</c:v>
                </c:pt>
                <c:pt idx="374">
                  <c:v>37212.4373731987</c:v>
                </c:pt>
                <c:pt idx="375">
                  <c:v>16144.6271145025</c:v>
                </c:pt>
                <c:pt idx="376">
                  <c:v>37938.758938397499</c:v>
                </c:pt>
                <c:pt idx="377">
                  <c:v>35424.457128874703</c:v>
                </c:pt>
                <c:pt idx="378">
                  <c:v>10732.7114780302</c:v>
                </c:pt>
                <c:pt idx="379">
                  <c:v>18040.355105011</c:v>
                </c:pt>
                <c:pt idx="380">
                  <c:v>13019.7020853631</c:v>
                </c:pt>
                <c:pt idx="381">
                  <c:v>13494.671681682699</c:v>
                </c:pt>
                <c:pt idx="382">
                  <c:v>9504.4209392362991</c:v>
                </c:pt>
                <c:pt idx="383">
                  <c:v>27168.067954008802</c:v>
                </c:pt>
                <c:pt idx="384">
                  <c:v>9038.481378785089</c:v>
                </c:pt>
                <c:pt idx="385">
                  <c:v>14404.8813807306</c:v>
                </c:pt>
                <c:pt idx="386">
                  <c:v>26520.054228346198</c:v>
                </c:pt>
                <c:pt idx="387">
                  <c:v>17811.228947994401</c:v>
                </c:pt>
                <c:pt idx="388">
                  <c:v>12780.8199455799</c:v>
                </c:pt>
                <c:pt idx="389">
                  <c:v>10335.094397998899</c:v>
                </c:pt>
                <c:pt idx="390">
                  <c:v>22570.627204884702</c:v>
                </c:pt>
                <c:pt idx="391">
                  <c:v>26636.650894643</c:v>
                </c:pt>
                <c:pt idx="392">
                  <c:v>35417.819881593197</c:v>
                </c:pt>
                <c:pt idx="393">
                  <c:v>22675.389655204497</c:v>
                </c:pt>
                <c:pt idx="394">
                  <c:v>13636.510949810101</c:v>
                </c:pt>
                <c:pt idx="395">
                  <c:v>29890.590594315399</c:v>
                </c:pt>
                <c:pt idx="396">
                  <c:v>10606.5971957127</c:v>
                </c:pt>
                <c:pt idx="397">
                  <c:v>24866.228968670399</c:v>
                </c:pt>
                <c:pt idx="398">
                  <c:v>19135.500654956599</c:v>
                </c:pt>
                <c:pt idx="399">
                  <c:v>24430.0646922622</c:v>
                </c:pt>
                <c:pt idx="400">
                  <c:v>17553.743251215401</c:v>
                </c:pt>
                <c:pt idx="401">
                  <c:v>23712.421114282599</c:v>
                </c:pt>
                <c:pt idx="402">
                  <c:v>21590.663426445499</c:v>
                </c:pt>
                <c:pt idx="403">
                  <c:v>13975.4977106353</c:v>
                </c:pt>
                <c:pt idx="404">
                  <c:v>10957.875715148801</c:v>
                </c:pt>
                <c:pt idx="405">
                  <c:v>22358.344304774699</c:v>
                </c:pt>
                <c:pt idx="406">
                  <c:v>14695.088533021901</c:v>
                </c:pt>
                <c:pt idx="407">
                  <c:v>27184.294139867299</c:v>
                </c:pt>
                <c:pt idx="408">
                  <c:v>17991.687341515899</c:v>
                </c:pt>
                <c:pt idx="409">
                  <c:v>15181.665846726701</c:v>
                </c:pt>
                <c:pt idx="410">
                  <c:v>15802.3633409185</c:v>
                </c:pt>
                <c:pt idx="411">
                  <c:v>15240.8200480586</c:v>
                </c:pt>
                <c:pt idx="412">
                  <c:v>16492.139950613098</c:v>
                </c:pt>
                <c:pt idx="413">
                  <c:v>18910.959496970798</c:v>
                </c:pt>
                <c:pt idx="414">
                  <c:v>21945.487370593401</c:v>
                </c:pt>
                <c:pt idx="415">
                  <c:v>20741.089029485</c:v>
                </c:pt>
                <c:pt idx="416">
                  <c:v>15309.3402167243</c:v>
                </c:pt>
                <c:pt idx="417">
                  <c:v>19702.495334775602</c:v>
                </c:pt>
                <c:pt idx="418">
                  <c:v>11631.094656962299</c:v>
                </c:pt>
                <c:pt idx="419">
                  <c:v>14825.761616322901</c:v>
                </c:pt>
                <c:pt idx="420">
                  <c:v>20417.415930989497</c:v>
                </c:pt>
                <c:pt idx="421">
                  <c:v>12523.5852012696</c:v>
                </c:pt>
                <c:pt idx="422">
                  <c:v>13014.5309616951</c:v>
                </c:pt>
                <c:pt idx="423">
                  <c:v>9292.8290956146302</c:v>
                </c:pt>
                <c:pt idx="424">
                  <c:v>12260.4909258265</c:v>
                </c:pt>
                <c:pt idx="425">
                  <c:v>10597.0872758391</c:v>
                </c:pt>
                <c:pt idx="426">
                  <c:v>20664.0444008384</c:v>
                </c:pt>
                <c:pt idx="427">
                  <c:v>15536.4715484156</c:v>
                </c:pt>
                <c:pt idx="428">
                  <c:v>20419.864979250302</c:v>
                </c:pt>
                <c:pt idx="429">
                  <c:v>45249.203352993696</c:v>
                </c:pt>
                <c:pt idx="430">
                  <c:v>24702.7330776042</c:v>
                </c:pt>
                <c:pt idx="431">
                  <c:v>18834.376249999197</c:v>
                </c:pt>
                <c:pt idx="432">
                  <c:v>14274.998093386101</c:v>
                </c:pt>
                <c:pt idx="433">
                  <c:v>14894.824985017</c:v>
                </c:pt>
                <c:pt idx="434">
                  <c:v>16577.168537789701</c:v>
                </c:pt>
                <c:pt idx="435">
                  <c:v>20099.929130017601</c:v>
                </c:pt>
                <c:pt idx="436">
                  <c:v>12862.023970340999</c:v>
                </c:pt>
                <c:pt idx="437">
                  <c:v>31141.7292548937</c:v>
                </c:pt>
                <c:pt idx="438">
                  <c:v>19281.120774834202</c:v>
                </c:pt>
                <c:pt idx="439">
                  <c:v>26601.868596912602</c:v>
                </c:pt>
                <c:pt idx="440">
                  <c:v>19570.770245272597</c:v>
                </c:pt>
                <c:pt idx="441">
                  <c:v>17057.771225452601</c:v>
                </c:pt>
                <c:pt idx="442">
                  <c:v>12244.112599771201</c:v>
                </c:pt>
                <c:pt idx="443">
                  <c:v>33025.461421054199</c:v>
                </c:pt>
                <c:pt idx="444">
                  <c:v>20740.1474041498</c:v>
                </c:pt>
                <c:pt idx="445">
                  <c:v>17476.478265001901</c:v>
                </c:pt>
                <c:pt idx="446">
                  <c:v>14894.9432634884</c:v>
                </c:pt>
                <c:pt idx="447">
                  <c:v>17343.305117902801</c:v>
                </c:pt>
                <c:pt idx="448">
                  <c:v>15674.3193539486</c:v>
                </c:pt>
                <c:pt idx="449">
                  <c:v>21792.069946091302</c:v>
                </c:pt>
                <c:pt idx="450">
                  <c:v>20476.301512964601</c:v>
                </c:pt>
                <c:pt idx="451">
                  <c:v>12594.439406416301</c:v>
                </c:pt>
                <c:pt idx="452">
                  <c:v>19078.361480776297</c:v>
                </c:pt>
                <c:pt idx="453">
                  <c:v>11111.337126127301</c:v>
                </c:pt>
                <c:pt idx="454">
                  <c:v>12102.9244262432</c:v>
                </c:pt>
                <c:pt idx="455">
                  <c:v>35539.750404894206</c:v>
                </c:pt>
                <c:pt idx="456">
                  <c:v>15615.0340916367</c:v>
                </c:pt>
                <c:pt idx="457">
                  <c:v>11902.8799880926</c:v>
                </c:pt>
                <c:pt idx="458">
                  <c:v>13295.6259446936</c:v>
                </c:pt>
                <c:pt idx="459">
                  <c:v>22827.726413862998</c:v>
                </c:pt>
                <c:pt idx="460">
                  <c:v>12100.277052659299</c:v>
                </c:pt>
                <c:pt idx="461">
                  <c:v>21255.090038300299</c:v>
                </c:pt>
                <c:pt idx="462">
                  <c:v>25010.062955335299</c:v>
                </c:pt>
                <c:pt idx="463">
                  <c:v>26463.717632096803</c:v>
                </c:pt>
                <c:pt idx="464">
                  <c:v>30105.9113610723</c:v>
                </c:pt>
                <c:pt idx="465">
                  <c:v>25960.817107694402</c:v>
                </c:pt>
                <c:pt idx="466">
                  <c:v>17817.297686513</c:v>
                </c:pt>
                <c:pt idx="467">
                  <c:v>26132.571019118401</c:v>
                </c:pt>
                <c:pt idx="468">
                  <c:v>13934.037196952298</c:v>
                </c:pt>
                <c:pt idx="469">
                  <c:v>13190.6710799025</c:v>
                </c:pt>
                <c:pt idx="470">
                  <c:v>12303.5773928493</c:v>
                </c:pt>
                <c:pt idx="471">
                  <c:v>14547.1167270894</c:v>
                </c:pt>
                <c:pt idx="472">
                  <c:v>25353.403856701199</c:v>
                </c:pt>
                <c:pt idx="473">
                  <c:v>19722.565842878801</c:v>
                </c:pt>
                <c:pt idx="474">
                  <c:v>13182.845560775901</c:v>
                </c:pt>
                <c:pt idx="475">
                  <c:v>19632.508937145099</c:v>
                </c:pt>
                <c:pt idx="476">
                  <c:v>19666.0909389716</c:v>
                </c:pt>
                <c:pt idx="477">
                  <c:v>19543.902853928201</c:v>
                </c:pt>
                <c:pt idx="478">
                  <c:v>15565.5470954546</c:v>
                </c:pt>
                <c:pt idx="479">
                  <c:v>12342.818866629401</c:v>
                </c:pt>
                <c:pt idx="480">
                  <c:v>35160.942192802104</c:v>
                </c:pt>
                <c:pt idx="481">
                  <c:v>14431.4343060056</c:v>
                </c:pt>
                <c:pt idx="482">
                  <c:v>23113.134051071</c:v>
                </c:pt>
                <c:pt idx="483">
                  <c:v>12340.9074310382</c:v>
                </c:pt>
                <c:pt idx="484">
                  <c:v>29249.935401909199</c:v>
                </c:pt>
                <c:pt idx="485">
                  <c:v>14988.7336401999</c:v>
                </c:pt>
                <c:pt idx="486">
                  <c:v>40335.831283883701</c:v>
                </c:pt>
                <c:pt idx="487">
                  <c:v>22450.8639308649</c:v>
                </c:pt>
                <c:pt idx="488">
                  <c:v>14674.398056685301</c:v>
                </c:pt>
                <c:pt idx="489">
                  <c:v>21937.941644419898</c:v>
                </c:pt>
                <c:pt idx="490">
                  <c:v>26862.263744717202</c:v>
                </c:pt>
                <c:pt idx="491">
                  <c:v>25914.800207793302</c:v>
                </c:pt>
                <c:pt idx="492">
                  <c:v>17433.142178988099</c:v>
                </c:pt>
                <c:pt idx="493">
                  <c:v>48910.872290313004</c:v>
                </c:pt>
                <c:pt idx="494">
                  <c:v>20207.4014242554</c:v>
                </c:pt>
                <c:pt idx="495">
                  <c:v>24493.666527907299</c:v>
                </c:pt>
                <c:pt idx="496">
                  <c:v>37418.551726353697</c:v>
                </c:pt>
                <c:pt idx="497">
                  <c:v>10583.270072326401</c:v>
                </c:pt>
                <c:pt idx="498">
                  <c:v>15711.4814027581</c:v>
                </c:pt>
                <c:pt idx="499">
                  <c:v>14115.70445028</c:v>
                </c:pt>
                <c:pt idx="500">
                  <c:v>27880.762178412799</c:v>
                </c:pt>
                <c:pt idx="501">
                  <c:v>12022.195360104999</c:v>
                </c:pt>
                <c:pt idx="502">
                  <c:v>15585.938495235701</c:v>
                </c:pt>
                <c:pt idx="503">
                  <c:v>10844.2169979223</c:v>
                </c:pt>
                <c:pt idx="504">
                  <c:v>13956.296828528299</c:v>
                </c:pt>
                <c:pt idx="505">
                  <c:v>28953.907183596999</c:v>
                </c:pt>
                <c:pt idx="506">
                  <c:v>29235.1708236458</c:v>
                </c:pt>
                <c:pt idx="507">
                  <c:v>31826.870667033298</c:v>
                </c:pt>
                <c:pt idx="508">
                  <c:v>20976.486575785999</c:v>
                </c:pt>
                <c:pt idx="509">
                  <c:v>13858.2814627525</c:v>
                </c:pt>
                <c:pt idx="510">
                  <c:v>25362.255950699797</c:v>
                </c:pt>
                <c:pt idx="511">
                  <c:v>23688.288184424302</c:v>
                </c:pt>
                <c:pt idx="512">
                  <c:v>15009.3624376967</c:v>
                </c:pt>
                <c:pt idx="513">
                  <c:v>25084.237757895902</c:v>
                </c:pt>
                <c:pt idx="514">
                  <c:v>28458.505776911497</c:v>
                </c:pt>
                <c:pt idx="515">
                  <c:v>11422.1953188056</c:v>
                </c:pt>
                <c:pt idx="516">
                  <c:v>23215.993405376401</c:v>
                </c:pt>
                <c:pt idx="517">
                  <c:v>29118.5724648125</c:v>
                </c:pt>
                <c:pt idx="518">
                  <c:v>15981.702564736001</c:v>
                </c:pt>
                <c:pt idx="519">
                  <c:v>13329.251463056</c:v>
                </c:pt>
                <c:pt idx="520">
                  <c:v>11631.0586300496</c:v>
                </c:pt>
                <c:pt idx="521">
                  <c:v>9951.8312149491685</c:v>
                </c:pt>
                <c:pt idx="522">
                  <c:v>20235.145944384498</c:v>
                </c:pt>
                <c:pt idx="523">
                  <c:v>27555.687579828802</c:v>
                </c:pt>
                <c:pt idx="524">
                  <c:v>14431.487102901699</c:v>
                </c:pt>
                <c:pt idx="525">
                  <c:v>24153.011019107602</c:v>
                </c:pt>
                <c:pt idx="526">
                  <c:v>14355.085374870099</c:v>
                </c:pt>
                <c:pt idx="527">
                  <c:v>22701.7887362437</c:v>
                </c:pt>
                <c:pt idx="528">
                  <c:v>13205.643675958299</c:v>
                </c:pt>
                <c:pt idx="529">
                  <c:v>45477.055166227598</c:v>
                </c:pt>
                <c:pt idx="530">
                  <c:v>19667.722191390701</c:v>
                </c:pt>
                <c:pt idx="531">
                  <c:v>18171.6490734771</c:v>
                </c:pt>
                <c:pt idx="532">
                  <c:v>15289.9959540401</c:v>
                </c:pt>
                <c:pt idx="533">
                  <c:v>11901.4706148726</c:v>
                </c:pt>
                <c:pt idx="534">
                  <c:v>22914.816147287202</c:v>
                </c:pt>
                <c:pt idx="535">
                  <c:v>42239.939940651399</c:v>
                </c:pt>
                <c:pt idx="536">
                  <c:v>14638.815527658899</c:v>
                </c:pt>
                <c:pt idx="537">
                  <c:v>27675.898608736501</c:v>
                </c:pt>
                <c:pt idx="538">
                  <c:v>16126.200638598699</c:v>
                </c:pt>
                <c:pt idx="539">
                  <c:v>24469.701930830299</c:v>
                </c:pt>
                <c:pt idx="540">
                  <c:v>11023.208250906901</c:v>
                </c:pt>
                <c:pt idx="541">
                  <c:v>15108.393709820601</c:v>
                </c:pt>
                <c:pt idx="542">
                  <c:v>28992.831270369203</c:v>
                </c:pt>
                <c:pt idx="543">
                  <c:v>53498.162821852398</c:v>
                </c:pt>
                <c:pt idx="544">
                  <c:v>41487.906231081899</c:v>
                </c:pt>
                <c:pt idx="545">
                  <c:v>24635.431744423</c:v>
                </c:pt>
                <c:pt idx="546">
                  <c:v>17608.678654196701</c:v>
                </c:pt>
                <c:pt idx="547">
                  <c:v>29310.229413660199</c:v>
                </c:pt>
                <c:pt idx="548">
                  <c:v>18327.1904879883</c:v>
                </c:pt>
                <c:pt idx="549">
                  <c:v>33286.5743478394</c:v>
                </c:pt>
                <c:pt idx="550">
                  <c:v>16204.0140548908</c:v>
                </c:pt>
                <c:pt idx="551">
                  <c:v>15890.478120456301</c:v>
                </c:pt>
                <c:pt idx="552">
                  <c:v>15726.629057767599</c:v>
                </c:pt>
                <c:pt idx="553">
                  <c:v>18517.2286633072</c:v>
                </c:pt>
                <c:pt idx="554">
                  <c:v>18670.772543538798</c:v>
                </c:pt>
                <c:pt idx="555">
                  <c:v>19377.8375081542</c:v>
                </c:pt>
                <c:pt idx="556">
                  <c:v>28036.4017331059</c:v>
                </c:pt>
                <c:pt idx="557">
                  <c:v>17343.175493931802</c:v>
                </c:pt>
                <c:pt idx="558">
                  <c:v>10409.312966256201</c:v>
                </c:pt>
                <c:pt idx="559">
                  <c:v>21251.286773172902</c:v>
                </c:pt>
                <c:pt idx="560">
                  <c:v>41417.505902185403</c:v>
                </c:pt>
                <c:pt idx="561">
                  <c:v>23817.887831704702</c:v>
                </c:pt>
                <c:pt idx="562">
                  <c:v>12014.54024206</c:v>
                </c:pt>
                <c:pt idx="563">
                  <c:v>30812.3960472115</c:v>
                </c:pt>
                <c:pt idx="564">
                  <c:v>46074.960682470002</c:v>
                </c:pt>
                <c:pt idx="565">
                  <c:v>26016.336713406799</c:v>
                </c:pt>
                <c:pt idx="566">
                  <c:v>26234.7930559083</c:v>
                </c:pt>
                <c:pt idx="567">
                  <c:v>18253.972754568902</c:v>
                </c:pt>
                <c:pt idx="568">
                  <c:v>12549.410001135901</c:v>
                </c:pt>
                <c:pt idx="569">
                  <c:v>31368.0286537428</c:v>
                </c:pt>
                <c:pt idx="570">
                  <c:v>15009.473321335501</c:v>
                </c:pt>
                <c:pt idx="571">
                  <c:v>14922.367905032101</c:v>
                </c:pt>
                <c:pt idx="572">
                  <c:v>16514.5496072551</c:v>
                </c:pt>
                <c:pt idx="573">
                  <c:v>17307.600876308399</c:v>
                </c:pt>
                <c:pt idx="574">
                  <c:v>26876.757870973899</c:v>
                </c:pt>
                <c:pt idx="575">
                  <c:v>14395.757483990999</c:v>
                </c:pt>
                <c:pt idx="576">
                  <c:v>22443.8592618699</c:v>
                </c:pt>
                <c:pt idx="577">
                  <c:v>14072.772952780801</c:v>
                </c:pt>
                <c:pt idx="578">
                  <c:v>14740.759474603201</c:v>
                </c:pt>
                <c:pt idx="579">
                  <c:v>26440.350324064602</c:v>
                </c:pt>
                <c:pt idx="580">
                  <c:v>21360.0137037692</c:v>
                </c:pt>
                <c:pt idx="581">
                  <c:v>13190.956762842501</c:v>
                </c:pt>
                <c:pt idx="582">
                  <c:v>19518.525540631599</c:v>
                </c:pt>
                <c:pt idx="583">
                  <c:v>33432.702807075999</c:v>
                </c:pt>
                <c:pt idx="584">
                  <c:v>21716.913772157797</c:v>
                </c:pt>
                <c:pt idx="585">
                  <c:v>14203.969266083799</c:v>
                </c:pt>
                <c:pt idx="586">
                  <c:v>34880.820064131403</c:v>
                </c:pt>
                <c:pt idx="587">
                  <c:v>14837.6091211855</c:v>
                </c:pt>
                <c:pt idx="588">
                  <c:v>36086.708851649099</c:v>
                </c:pt>
                <c:pt idx="589">
                  <c:v>19060.198046406502</c:v>
                </c:pt>
                <c:pt idx="590">
                  <c:v>24232.846853235002</c:v>
                </c:pt>
                <c:pt idx="591">
                  <c:v>39849.703257618799</c:v>
                </c:pt>
                <c:pt idx="592">
                  <c:v>18674.2122969214</c:v>
                </c:pt>
                <c:pt idx="593">
                  <c:v>32020.277238403702</c:v>
                </c:pt>
                <c:pt idx="594">
                  <c:v>13047.850407703501</c:v>
                </c:pt>
                <c:pt idx="595">
                  <c:v>31939.401736744599</c:v>
                </c:pt>
                <c:pt idx="596">
                  <c:v>12133.6739304168</c:v>
                </c:pt>
                <c:pt idx="597">
                  <c:v>15488.866564165501</c:v>
                </c:pt>
                <c:pt idx="598">
                  <c:v>39365.162249368499</c:v>
                </c:pt>
                <c:pt idx="599">
                  <c:v>22457.897879183602</c:v>
                </c:pt>
                <c:pt idx="600">
                  <c:v>11913.302260969</c:v>
                </c:pt>
                <c:pt idx="601">
                  <c:v>29804.5114808588</c:v>
                </c:pt>
                <c:pt idx="602">
                  <c:v>14736.7721964665</c:v>
                </c:pt>
                <c:pt idx="603">
                  <c:v>19217.959412114102</c:v>
                </c:pt>
                <c:pt idx="604">
                  <c:v>34508.310522189</c:v>
                </c:pt>
                <c:pt idx="605">
                  <c:v>35613.140851525495</c:v>
                </c:pt>
                <c:pt idx="606">
                  <c:v>12966.559498844101</c:v>
                </c:pt>
                <c:pt idx="607">
                  <c:v>13263.7516024422</c:v>
                </c:pt>
                <c:pt idx="608">
                  <c:v>22900.5258274396</c:v>
                </c:pt>
                <c:pt idx="609">
                  <c:v>13002.4292775248</c:v>
                </c:pt>
                <c:pt idx="610">
                  <c:v>19096.429967976601</c:v>
                </c:pt>
                <c:pt idx="611">
                  <c:v>15484.4842383251</c:v>
                </c:pt>
                <c:pt idx="612">
                  <c:v>13040.61615874</c:v>
                </c:pt>
                <c:pt idx="613">
                  <c:v>15212.325231869801</c:v>
                </c:pt>
                <c:pt idx="614">
                  <c:v>15160.266814192601</c:v>
                </c:pt>
                <c:pt idx="615">
                  <c:v>13892.427154954299</c:v>
                </c:pt>
                <c:pt idx="616">
                  <c:v>18705.1398419623</c:v>
                </c:pt>
                <c:pt idx="617">
                  <c:v>17604.898913774101</c:v>
                </c:pt>
                <c:pt idx="618">
                  <c:v>18485.866824903198</c:v>
                </c:pt>
                <c:pt idx="619">
                  <c:v>12833.632071441099</c:v>
                </c:pt>
                <c:pt idx="620">
                  <c:v>20053.369969133</c:v>
                </c:pt>
                <c:pt idx="621">
                  <c:v>19775.165620098</c:v>
                </c:pt>
                <c:pt idx="622">
                  <c:v>17726.8008480075</c:v>
                </c:pt>
                <c:pt idx="623">
                  <c:v>11838.350367851499</c:v>
                </c:pt>
                <c:pt idx="624">
                  <c:v>27356.024183241298</c:v>
                </c:pt>
                <c:pt idx="625">
                  <c:v>14240.7039685647</c:v>
                </c:pt>
                <c:pt idx="626">
                  <c:v>22956.303466272999</c:v>
                </c:pt>
                <c:pt idx="627">
                  <c:v>18064.317366724299</c:v>
                </c:pt>
                <c:pt idx="628">
                  <c:v>13918.0393447931</c:v>
                </c:pt>
                <c:pt idx="629">
                  <c:v>23351.254123923303</c:v>
                </c:pt>
                <c:pt idx="630">
                  <c:v>39392.552035992107</c:v>
                </c:pt>
                <c:pt idx="631">
                  <c:v>18205.4533649896</c:v>
                </c:pt>
                <c:pt idx="632">
                  <c:v>21280.896232081403</c:v>
                </c:pt>
                <c:pt idx="633">
                  <c:v>23313.7841197915</c:v>
                </c:pt>
                <c:pt idx="634">
                  <c:v>9532.976847071699</c:v>
                </c:pt>
                <c:pt idx="635">
                  <c:v>15497.5432439298</c:v>
                </c:pt>
                <c:pt idx="636">
                  <c:v>15642.7635554883</c:v>
                </c:pt>
                <c:pt idx="637">
                  <c:v>15709.229760161801</c:v>
                </c:pt>
                <c:pt idx="638">
                  <c:v>17188.5504562231</c:v>
                </c:pt>
                <c:pt idx="639">
                  <c:v>13429.159601181</c:v>
                </c:pt>
                <c:pt idx="640">
                  <c:v>21743.504902491401</c:v>
                </c:pt>
                <c:pt idx="641">
                  <c:v>25272.4096621307</c:v>
                </c:pt>
                <c:pt idx="642">
                  <c:v>20337.850929026699</c:v>
                </c:pt>
                <c:pt idx="643">
                  <c:v>39972.526813100798</c:v>
                </c:pt>
                <c:pt idx="644">
                  <c:v>19591.4432817651</c:v>
                </c:pt>
                <c:pt idx="645">
                  <c:v>15405.088161848302</c:v>
                </c:pt>
                <c:pt idx="646">
                  <c:v>13031.080629468999</c:v>
                </c:pt>
                <c:pt idx="647">
                  <c:v>28827.053915914599</c:v>
                </c:pt>
                <c:pt idx="648">
                  <c:v>12999.833574656499</c:v>
                </c:pt>
                <c:pt idx="649">
                  <c:v>44416.182199438597</c:v>
                </c:pt>
                <c:pt idx="650">
                  <c:v>14937.191522838899</c:v>
                </c:pt>
                <c:pt idx="651">
                  <c:v>11862.6883135974</c:v>
                </c:pt>
                <c:pt idx="652">
                  <c:v>20746.349344877497</c:v>
                </c:pt>
                <c:pt idx="653">
                  <c:v>17456.267789558999</c:v>
                </c:pt>
                <c:pt idx="654">
                  <c:v>16568.502289426098</c:v>
                </c:pt>
                <c:pt idx="655">
                  <c:v>11827.4148314713</c:v>
                </c:pt>
                <c:pt idx="656">
                  <c:v>16063.5655126086</c:v>
                </c:pt>
                <c:pt idx="657">
                  <c:v>37351.574101094098</c:v>
                </c:pt>
                <c:pt idx="658">
                  <c:v>25047.841520317001</c:v>
                </c:pt>
                <c:pt idx="659">
                  <c:v>20891.153376365699</c:v>
                </c:pt>
                <c:pt idx="660">
                  <c:v>16338.9529392277</c:v>
                </c:pt>
                <c:pt idx="661">
                  <c:v>15810.686821964</c:v>
                </c:pt>
                <c:pt idx="662">
                  <c:v>17456.5106090726</c:v>
                </c:pt>
                <c:pt idx="663">
                  <c:v>25733.0118275801</c:v>
                </c:pt>
                <c:pt idx="664">
                  <c:v>17495.208302790001</c:v>
                </c:pt>
                <c:pt idx="665">
                  <c:v>57514.697534788495</c:v>
                </c:pt>
                <c:pt idx="666">
                  <c:v>10734.1828814583</c:v>
                </c:pt>
                <c:pt idx="667">
                  <c:v>12261.801317888099</c:v>
                </c:pt>
                <c:pt idx="668">
                  <c:v>19642.539071574698</c:v>
                </c:pt>
                <c:pt idx="669">
                  <c:v>34796.397315585295</c:v>
                </c:pt>
                <c:pt idx="670">
                  <c:v>20909.886448122201</c:v>
                </c:pt>
                <c:pt idx="671">
                  <c:v>34098.113334522401</c:v>
                </c:pt>
                <c:pt idx="672">
                  <c:v>13856.051866588499</c:v>
                </c:pt>
                <c:pt idx="673">
                  <c:v>29090.2255686067</c:v>
                </c:pt>
                <c:pt idx="674">
                  <c:v>21981.202262162202</c:v>
                </c:pt>
                <c:pt idx="675">
                  <c:v>15153.7199350257</c:v>
                </c:pt>
                <c:pt idx="676">
                  <c:v>28804.505034186401</c:v>
                </c:pt>
                <c:pt idx="677">
                  <c:v>28571.5626691016</c:v>
                </c:pt>
                <c:pt idx="678">
                  <c:v>51641.906263460703</c:v>
                </c:pt>
                <c:pt idx="679">
                  <c:v>37347.689486718802</c:v>
                </c:pt>
                <c:pt idx="680">
                  <c:v>12371.169406864999</c:v>
                </c:pt>
                <c:pt idx="681">
                  <c:v>22127.223496704799</c:v>
                </c:pt>
                <c:pt idx="682">
                  <c:v>21766.0659245438</c:v>
                </c:pt>
                <c:pt idx="683">
                  <c:v>34959.064612369497</c:v>
                </c:pt>
                <c:pt idx="684">
                  <c:v>20415.7441795962</c:v>
                </c:pt>
                <c:pt idx="685">
                  <c:v>14030.697447008899</c:v>
                </c:pt>
                <c:pt idx="686">
                  <c:v>14995.8496705337</c:v>
                </c:pt>
                <c:pt idx="687">
                  <c:v>25933.559182599802</c:v>
                </c:pt>
                <c:pt idx="688">
                  <c:v>38384.056909088205</c:v>
                </c:pt>
                <c:pt idx="689">
                  <c:v>21378.200311194501</c:v>
                </c:pt>
                <c:pt idx="690">
                  <c:v>13237.283028149599</c:v>
                </c:pt>
                <c:pt idx="691">
                  <c:v>13064.273101545999</c:v>
                </c:pt>
                <c:pt idx="692">
                  <c:v>11719.121547143499</c:v>
                </c:pt>
                <c:pt idx="693">
                  <c:v>11169.384400133</c:v>
                </c:pt>
                <c:pt idx="694">
                  <c:v>26860.082320754798</c:v>
                </c:pt>
                <c:pt idx="695">
                  <c:v>33349.589238811997</c:v>
                </c:pt>
                <c:pt idx="696">
                  <c:v>24576.019220082999</c:v>
                </c:pt>
                <c:pt idx="697">
                  <c:v>14152.635669559999</c:v>
                </c:pt>
                <c:pt idx="698">
                  <c:v>14281.039996470801</c:v>
                </c:pt>
                <c:pt idx="699">
                  <c:v>17386.719177069899</c:v>
                </c:pt>
                <c:pt idx="700">
                  <c:v>23032.505120657901</c:v>
                </c:pt>
                <c:pt idx="701">
                  <c:v>9838.7372960731791</c:v>
                </c:pt>
                <c:pt idx="702">
                  <c:v>18917.916302927199</c:v>
                </c:pt>
                <c:pt idx="703">
                  <c:v>22685.8519670364</c:v>
                </c:pt>
                <c:pt idx="704">
                  <c:v>12125.8899580994</c:v>
                </c:pt>
                <c:pt idx="705">
                  <c:v>13186.652113975901</c:v>
                </c:pt>
                <c:pt idx="706">
                  <c:v>15111.212349908001</c:v>
                </c:pt>
                <c:pt idx="707">
                  <c:v>17427.068447137503</c:v>
                </c:pt>
                <c:pt idx="708">
                  <c:v>21295.0535215407</c:v>
                </c:pt>
                <c:pt idx="709">
                  <c:v>12980.992708785499</c:v>
                </c:pt>
                <c:pt idx="710">
                  <c:v>49666.817364788301</c:v>
                </c:pt>
                <c:pt idx="711">
                  <c:v>17762.328725660402</c:v>
                </c:pt>
                <c:pt idx="712">
                  <c:v>14433.2807754481</c:v>
                </c:pt>
                <c:pt idx="713">
                  <c:v>10926.5783484942</c:v>
                </c:pt>
                <c:pt idx="714">
                  <c:v>26231.7567331559</c:v>
                </c:pt>
                <c:pt idx="715">
                  <c:v>19993.063595018299</c:v>
                </c:pt>
                <c:pt idx="716">
                  <c:v>10091.931568776699</c:v>
                </c:pt>
                <c:pt idx="717">
                  <c:v>33029.997435449601</c:v>
                </c:pt>
                <c:pt idx="718">
                  <c:v>11252.778774896</c:v>
                </c:pt>
                <c:pt idx="719">
                  <c:v>26898.433617303101</c:v>
                </c:pt>
                <c:pt idx="720">
                  <c:v>34317.346853036302</c:v>
                </c:pt>
                <c:pt idx="721">
                  <c:v>17423.385029648103</c:v>
                </c:pt>
                <c:pt idx="722">
                  <c:v>26427.193006734298</c:v>
                </c:pt>
                <c:pt idx="723">
                  <c:v>15597.8979790961</c:v>
                </c:pt>
                <c:pt idx="724">
                  <c:v>14877.70461707</c:v>
                </c:pt>
                <c:pt idx="725">
                  <c:v>11787.977682200599</c:v>
                </c:pt>
                <c:pt idx="726">
                  <c:v>25110.705966680598</c:v>
                </c:pt>
                <c:pt idx="727">
                  <c:v>15080.638110740601</c:v>
                </c:pt>
                <c:pt idx="728">
                  <c:v>20714.991326180199</c:v>
                </c:pt>
                <c:pt idx="729">
                  <c:v>27788.318232270598</c:v>
                </c:pt>
                <c:pt idx="730">
                  <c:v>26773.512558227099</c:v>
                </c:pt>
                <c:pt idx="731">
                  <c:v>12336.036014391701</c:v>
                </c:pt>
                <c:pt idx="732">
                  <c:v>12944.3226703697</c:v>
                </c:pt>
                <c:pt idx="733">
                  <c:v>20159.913927620401</c:v>
                </c:pt>
                <c:pt idx="734">
                  <c:v>13445.1975313929</c:v>
                </c:pt>
                <c:pt idx="735">
                  <c:v>21435.566061432302</c:v>
                </c:pt>
                <c:pt idx="736">
                  <c:v>34438.6750126228</c:v>
                </c:pt>
                <c:pt idx="737">
                  <c:v>21811.684313947102</c:v>
                </c:pt>
                <c:pt idx="738">
                  <c:v>31547.3670999674</c:v>
                </c:pt>
                <c:pt idx="739">
                  <c:v>29302.5288178425</c:v>
                </c:pt>
                <c:pt idx="740">
                  <c:v>18833.958354872801</c:v>
                </c:pt>
                <c:pt idx="741">
                  <c:v>33971.931917348898</c:v>
                </c:pt>
                <c:pt idx="742">
                  <c:v>19549.6982765129</c:v>
                </c:pt>
                <c:pt idx="743">
                  <c:v>22553.5273145586</c:v>
                </c:pt>
                <c:pt idx="744">
                  <c:v>15583.646145521601</c:v>
                </c:pt>
                <c:pt idx="745">
                  <c:v>15039.052794163001</c:v>
                </c:pt>
                <c:pt idx="746">
                  <c:v>27821.236646954301</c:v>
                </c:pt>
                <c:pt idx="747">
                  <c:v>21768.3035942182</c:v>
                </c:pt>
                <c:pt idx="748">
                  <c:v>12727.8236118025</c:v>
                </c:pt>
                <c:pt idx="749">
                  <c:v>9048.9853739914306</c:v>
                </c:pt>
                <c:pt idx="750">
                  <c:v>14786.288824413499</c:v>
                </c:pt>
                <c:pt idx="751">
                  <c:v>17019.120399569401</c:v>
                </c:pt>
                <c:pt idx="752">
                  <c:v>13701.9686159385</c:v>
                </c:pt>
                <c:pt idx="753">
                  <c:v>30337.284303123201</c:v>
                </c:pt>
                <c:pt idx="754">
                  <c:v>12401.906882486201</c:v>
                </c:pt>
                <c:pt idx="755">
                  <c:v>11669.8671365793</c:v>
                </c:pt>
                <c:pt idx="756">
                  <c:v>15816.8999631926</c:v>
                </c:pt>
                <c:pt idx="757">
                  <c:v>19115.311726156899</c:v>
                </c:pt>
                <c:pt idx="758">
                  <c:v>22033.338367268399</c:v>
                </c:pt>
                <c:pt idx="759">
                  <c:v>16077.610440279699</c:v>
                </c:pt>
                <c:pt idx="760">
                  <c:v>35013.565125273803</c:v>
                </c:pt>
                <c:pt idx="761">
                  <c:v>21304.0503766154</c:v>
                </c:pt>
                <c:pt idx="762">
                  <c:v>27052.0156220565</c:v>
                </c:pt>
                <c:pt idx="763">
                  <c:v>16589.420571726099</c:v>
                </c:pt>
                <c:pt idx="764">
                  <c:v>12481.2186695538</c:v>
                </c:pt>
                <c:pt idx="765">
                  <c:v>23863.534229504901</c:v>
                </c:pt>
                <c:pt idx="766">
                  <c:v>23885.656397622599</c:v>
                </c:pt>
                <c:pt idx="767">
                  <c:v>14897.089642802901</c:v>
                </c:pt>
                <c:pt idx="768">
                  <c:v>28800.1653402146</c:v>
                </c:pt>
                <c:pt idx="769">
                  <c:v>22688.9836659334</c:v>
                </c:pt>
                <c:pt idx="770">
                  <c:v>15311.6544434226</c:v>
                </c:pt>
                <c:pt idx="771">
                  <c:v>12176.692456727</c:v>
                </c:pt>
                <c:pt idx="772">
                  <c:v>15697.628385640899</c:v>
                </c:pt>
                <c:pt idx="773">
                  <c:v>11108.474318447201</c:v>
                </c:pt>
                <c:pt idx="774">
                  <c:v>26931.975320486901</c:v>
                </c:pt>
                <c:pt idx="775">
                  <c:v>26307.639321344002</c:v>
                </c:pt>
                <c:pt idx="776">
                  <c:v>24086.850008973401</c:v>
                </c:pt>
                <c:pt idx="777">
                  <c:v>26544.982307485399</c:v>
                </c:pt>
                <c:pt idx="778">
                  <c:v>21328.3003171253</c:v>
                </c:pt>
                <c:pt idx="779">
                  <c:v>15515.039794083499</c:v>
                </c:pt>
                <c:pt idx="780">
                  <c:v>41306.458579345002</c:v>
                </c:pt>
                <c:pt idx="781">
                  <c:v>15571.258233140699</c:v>
                </c:pt>
                <c:pt idx="782">
                  <c:v>12268.1002302623</c:v>
                </c:pt>
                <c:pt idx="783">
                  <c:v>22222.0353683711</c:v>
                </c:pt>
                <c:pt idx="784">
                  <c:v>12653.561594761499</c:v>
                </c:pt>
                <c:pt idx="785">
                  <c:v>42453.033427636001</c:v>
                </c:pt>
                <c:pt idx="786">
                  <c:v>26787.5919133143</c:v>
                </c:pt>
                <c:pt idx="787">
                  <c:v>13858.145093588801</c:v>
                </c:pt>
                <c:pt idx="788">
                  <c:v>14403.9137070861</c:v>
                </c:pt>
                <c:pt idx="789">
                  <c:v>21188.5623101237</c:v>
                </c:pt>
                <c:pt idx="790">
                  <c:v>33599.823520524296</c:v>
                </c:pt>
                <c:pt idx="791">
                  <c:v>46408.964790313905</c:v>
                </c:pt>
                <c:pt idx="792">
                  <c:v>14407.113219065799</c:v>
                </c:pt>
                <c:pt idx="793">
                  <c:v>35028.293554123302</c:v>
                </c:pt>
                <c:pt idx="794">
                  <c:v>11567.0065650699</c:v>
                </c:pt>
                <c:pt idx="795">
                  <c:v>41921.879685819295</c:v>
                </c:pt>
                <c:pt idx="796">
                  <c:v>13078.989978177</c:v>
                </c:pt>
                <c:pt idx="797">
                  <c:v>40632.030073813905</c:v>
                </c:pt>
                <c:pt idx="798">
                  <c:v>22270.1784511189</c:v>
                </c:pt>
                <c:pt idx="799">
                  <c:v>15094.661905032301</c:v>
                </c:pt>
                <c:pt idx="800">
                  <c:v>27885.063768094897</c:v>
                </c:pt>
                <c:pt idx="801">
                  <c:v>31308.840002707802</c:v>
                </c:pt>
                <c:pt idx="802">
                  <c:v>14886.8895506799</c:v>
                </c:pt>
                <c:pt idx="803">
                  <c:v>39418.588322632299</c:v>
                </c:pt>
                <c:pt idx="804">
                  <c:v>33626.818722746102</c:v>
                </c:pt>
                <c:pt idx="805">
                  <c:v>23301.547786789601</c:v>
                </c:pt>
                <c:pt idx="806">
                  <c:v>24229.777966349302</c:v>
                </c:pt>
                <c:pt idx="807">
                  <c:v>14882.224752067101</c:v>
                </c:pt>
                <c:pt idx="808">
                  <c:v>32833.205943159701</c:v>
                </c:pt>
                <c:pt idx="809">
                  <c:v>30393.6539780809</c:v>
                </c:pt>
                <c:pt idx="810">
                  <c:v>10564.514972893299</c:v>
                </c:pt>
                <c:pt idx="811">
                  <c:v>20207.793868752</c:v>
                </c:pt>
                <c:pt idx="812">
                  <c:v>46151.894944802596</c:v>
                </c:pt>
                <c:pt idx="813">
                  <c:v>30160.536131786299</c:v>
                </c:pt>
                <c:pt idx="814">
                  <c:v>17152.869895652599</c:v>
                </c:pt>
                <c:pt idx="815">
                  <c:v>12675.9023418216</c:v>
                </c:pt>
                <c:pt idx="816">
                  <c:v>15023.1978049967</c:v>
                </c:pt>
                <c:pt idx="817">
                  <c:v>13335.2292354489</c:v>
                </c:pt>
                <c:pt idx="818">
                  <c:v>21720.1169067107</c:v>
                </c:pt>
                <c:pt idx="819">
                  <c:v>22313.0046326345</c:v>
                </c:pt>
                <c:pt idx="820">
                  <c:v>14670.620371379</c:v>
                </c:pt>
                <c:pt idx="821">
                  <c:v>10110.647690521901</c:v>
                </c:pt>
                <c:pt idx="822">
                  <c:v>10562.702087900299</c:v>
                </c:pt>
                <c:pt idx="823">
                  <c:v>36163.650110487295</c:v>
                </c:pt>
                <c:pt idx="824">
                  <c:v>19214.870923774401</c:v>
                </c:pt>
                <c:pt idx="825">
                  <c:v>12168.6053199699</c:v>
                </c:pt>
                <c:pt idx="826">
                  <c:v>16200.544599474199</c:v>
                </c:pt>
                <c:pt idx="827">
                  <c:v>13813.5594021786</c:v>
                </c:pt>
                <c:pt idx="828">
                  <c:v>35905.0964699756</c:v>
                </c:pt>
                <c:pt idx="829">
                  <c:v>11988.5297028533</c:v>
                </c:pt>
                <c:pt idx="830">
                  <c:v>28119.2205572516</c:v>
                </c:pt>
                <c:pt idx="831">
                  <c:v>31327.473133873798</c:v>
                </c:pt>
                <c:pt idx="832">
                  <c:v>18165.6326318641</c:v>
                </c:pt>
                <c:pt idx="833">
                  <c:v>34689.434712337796</c:v>
                </c:pt>
                <c:pt idx="834">
                  <c:v>10900.9000120489</c:v>
                </c:pt>
                <c:pt idx="835">
                  <c:v>16884.8943147719</c:v>
                </c:pt>
                <c:pt idx="836">
                  <c:v>13646.175272552</c:v>
                </c:pt>
                <c:pt idx="837">
                  <c:v>21482.349672243901</c:v>
                </c:pt>
                <c:pt idx="838">
                  <c:v>41754.841611869699</c:v>
                </c:pt>
                <c:pt idx="839">
                  <c:v>12602.584869803801</c:v>
                </c:pt>
                <c:pt idx="840">
                  <c:v>28496.403370930999</c:v>
                </c:pt>
                <c:pt idx="841">
                  <c:v>18601.664553472099</c:v>
                </c:pt>
                <c:pt idx="842">
                  <c:v>11006.3721013863</c:v>
                </c:pt>
                <c:pt idx="843">
                  <c:v>13735.7827023932</c:v>
                </c:pt>
                <c:pt idx="844">
                  <c:v>12536.3028691655</c:v>
                </c:pt>
                <c:pt idx="845">
                  <c:v>19217.519410584599</c:v>
                </c:pt>
                <c:pt idx="846">
                  <c:v>12961.1566205892</c:v>
                </c:pt>
                <c:pt idx="847">
                  <c:v>22262.127929036498</c:v>
                </c:pt>
                <c:pt idx="848">
                  <c:v>16435.894228234501</c:v>
                </c:pt>
                <c:pt idx="849">
                  <c:v>24422.1606885275</c:v>
                </c:pt>
                <c:pt idx="850">
                  <c:v>12122.5637198272</c:v>
                </c:pt>
                <c:pt idx="851">
                  <c:v>15905.294088839199</c:v>
                </c:pt>
                <c:pt idx="852">
                  <c:v>18644.104434049899</c:v>
                </c:pt>
                <c:pt idx="853">
                  <c:v>14297.673977427799</c:v>
                </c:pt>
                <c:pt idx="854">
                  <c:v>10604.6146613131</c:v>
                </c:pt>
                <c:pt idx="855">
                  <c:v>9564.1665701530983</c:v>
                </c:pt>
                <c:pt idx="856">
                  <c:v>23291.182134498798</c:v>
                </c:pt>
                <c:pt idx="857">
                  <c:v>23419.601229334203</c:v>
                </c:pt>
                <c:pt idx="858">
                  <c:v>18423.4433453294</c:v>
                </c:pt>
                <c:pt idx="859">
                  <c:v>16061.101018863501</c:v>
                </c:pt>
                <c:pt idx="860">
                  <c:v>14130.5882798248</c:v>
                </c:pt>
                <c:pt idx="861">
                  <c:v>16479.504370660601</c:v>
                </c:pt>
                <c:pt idx="862">
                  <c:v>15333.707546445899</c:v>
                </c:pt>
                <c:pt idx="863">
                  <c:v>27680.2763098943</c:v>
                </c:pt>
                <c:pt idx="864">
                  <c:v>25210.6913635413</c:v>
                </c:pt>
                <c:pt idx="865">
                  <c:v>30761.332377077302</c:v>
                </c:pt>
                <c:pt idx="866">
                  <c:v>20528.4990192556</c:v>
                </c:pt>
                <c:pt idx="867">
                  <c:v>31233.583867813599</c:v>
                </c:pt>
                <c:pt idx="868">
                  <c:v>18280.090720344298</c:v>
                </c:pt>
                <c:pt idx="869">
                  <c:v>14852.300151380699</c:v>
                </c:pt>
                <c:pt idx="870">
                  <c:v>9309.41806943138</c:v>
                </c:pt>
                <c:pt idx="871">
                  <c:v>34589.156963054003</c:v>
                </c:pt>
                <c:pt idx="872">
                  <c:v>31264.150815511199</c:v>
                </c:pt>
                <c:pt idx="873">
                  <c:v>43365.432558670604</c:v>
                </c:pt>
                <c:pt idx="874">
                  <c:v>11283.2405996047</c:v>
                </c:pt>
                <c:pt idx="875">
                  <c:v>14041.262775965</c:v>
                </c:pt>
                <c:pt idx="876">
                  <c:v>13913.472352796</c:v>
                </c:pt>
                <c:pt idx="877">
                  <c:v>19647.690710170798</c:v>
                </c:pt>
                <c:pt idx="878">
                  <c:v>20986.2544798622</c:v>
                </c:pt>
                <c:pt idx="879">
                  <c:v>28074.025283765899</c:v>
                </c:pt>
                <c:pt idx="880">
                  <c:v>13763.976650294901</c:v>
                </c:pt>
                <c:pt idx="881">
                  <c:v>16359.434270432101</c:v>
                </c:pt>
                <c:pt idx="882">
                  <c:v>19919.420158688001</c:v>
                </c:pt>
                <c:pt idx="883">
                  <c:v>27350.0688602173</c:v>
                </c:pt>
                <c:pt idx="884">
                  <c:v>14886.463277594401</c:v>
                </c:pt>
                <c:pt idx="885">
                  <c:v>34609.646658467202</c:v>
                </c:pt>
                <c:pt idx="886">
                  <c:v>29669.130355538502</c:v>
                </c:pt>
                <c:pt idx="887">
                  <c:v>42711.606601521897</c:v>
                </c:pt>
                <c:pt idx="888">
                  <c:v>11933.5080736168</c:v>
                </c:pt>
                <c:pt idx="889">
                  <c:v>30104.6034648393</c:v>
                </c:pt>
                <c:pt idx="890">
                  <c:v>12479.310564049101</c:v>
                </c:pt>
                <c:pt idx="891">
                  <c:v>17503.200649656501</c:v>
                </c:pt>
                <c:pt idx="892">
                  <c:v>14300.9668146395</c:v>
                </c:pt>
                <c:pt idx="893">
                  <c:v>17650.213350792801</c:v>
                </c:pt>
                <c:pt idx="894">
                  <c:v>20768.2461095654</c:v>
                </c:pt>
                <c:pt idx="895">
                  <c:v>19561.767117537103</c:v>
                </c:pt>
                <c:pt idx="896">
                  <c:v>11834.277232436702</c:v>
                </c:pt>
                <c:pt idx="897">
                  <c:v>27496.028605374297</c:v>
                </c:pt>
                <c:pt idx="898">
                  <c:v>21121.072866321898</c:v>
                </c:pt>
                <c:pt idx="899">
                  <c:v>18117.796740975798</c:v>
                </c:pt>
                <c:pt idx="900">
                  <c:v>24899.410477656202</c:v>
                </c:pt>
                <c:pt idx="901">
                  <c:v>23183.3439266512</c:v>
                </c:pt>
                <c:pt idx="902">
                  <c:v>13840.819284983399</c:v>
                </c:pt>
                <c:pt idx="903">
                  <c:v>18549.179014041303</c:v>
                </c:pt>
                <c:pt idx="904">
                  <c:v>17304.302796369499</c:v>
                </c:pt>
                <c:pt idx="905">
                  <c:v>12063.7837424055</c:v>
                </c:pt>
                <c:pt idx="906">
                  <c:v>26412.512848807801</c:v>
                </c:pt>
                <c:pt idx="907">
                  <c:v>29866.662456094502</c:v>
                </c:pt>
                <c:pt idx="908">
                  <c:v>48651.530401867894</c:v>
                </c:pt>
                <c:pt idx="909">
                  <c:v>18272.250481623403</c:v>
                </c:pt>
                <c:pt idx="910">
                  <c:v>11284.323138777901</c:v>
                </c:pt>
                <c:pt idx="911">
                  <c:v>15990.9408225436</c:v>
                </c:pt>
                <c:pt idx="912">
                  <c:v>37395.681643972799</c:v>
                </c:pt>
                <c:pt idx="913">
                  <c:v>14702.579791407301</c:v>
                </c:pt>
                <c:pt idx="914">
                  <c:v>26278.292300195702</c:v>
                </c:pt>
                <c:pt idx="915">
                  <c:v>37916.1996743032</c:v>
                </c:pt>
                <c:pt idx="916">
                  <c:v>14387.554884577699</c:v>
                </c:pt>
                <c:pt idx="917">
                  <c:v>28366.1253791831</c:v>
                </c:pt>
                <c:pt idx="918">
                  <c:v>13446.1085789065</c:v>
                </c:pt>
                <c:pt idx="919">
                  <c:v>20437.0219354363</c:v>
                </c:pt>
                <c:pt idx="920">
                  <c:v>11774.556933833201</c:v>
                </c:pt>
                <c:pt idx="921">
                  <c:v>14424.6257601857</c:v>
                </c:pt>
                <c:pt idx="922">
                  <c:v>12531.174355233699</c:v>
                </c:pt>
                <c:pt idx="923">
                  <c:v>15174.551170236</c:v>
                </c:pt>
                <c:pt idx="924">
                  <c:v>27719.259641991601</c:v>
                </c:pt>
                <c:pt idx="925">
                  <c:v>13519.642819893499</c:v>
                </c:pt>
                <c:pt idx="926">
                  <c:v>16044.388506994499</c:v>
                </c:pt>
                <c:pt idx="927">
                  <c:v>14512.8036262972</c:v>
                </c:pt>
                <c:pt idx="928">
                  <c:v>29778.757149830002</c:v>
                </c:pt>
                <c:pt idx="929">
                  <c:v>29417.5460233866</c:v>
                </c:pt>
                <c:pt idx="930">
                  <c:v>18690.121897274599</c:v>
                </c:pt>
                <c:pt idx="931">
                  <c:v>13717.683996373698</c:v>
                </c:pt>
                <c:pt idx="932">
                  <c:v>24865.557161369499</c:v>
                </c:pt>
                <c:pt idx="933">
                  <c:v>14112.2853735385</c:v>
                </c:pt>
                <c:pt idx="934">
                  <c:v>20957.716832528702</c:v>
                </c:pt>
                <c:pt idx="935">
                  <c:v>26825.9153132459</c:v>
                </c:pt>
                <c:pt idx="936">
                  <c:v>18301.400886618001</c:v>
                </c:pt>
                <c:pt idx="937">
                  <c:v>10923.705586927401</c:v>
                </c:pt>
                <c:pt idx="938">
                  <c:v>15542.319790645799</c:v>
                </c:pt>
                <c:pt idx="939">
                  <c:v>16459.600380025</c:v>
                </c:pt>
                <c:pt idx="940">
                  <c:v>39663.300706938695</c:v>
                </c:pt>
                <c:pt idx="941">
                  <c:v>19375.230071446098</c:v>
                </c:pt>
                <c:pt idx="942">
                  <c:v>19314.041436999298</c:v>
                </c:pt>
                <c:pt idx="943">
                  <c:v>17027.556497407801</c:v>
                </c:pt>
                <c:pt idx="944">
                  <c:v>27031.088715686601</c:v>
                </c:pt>
                <c:pt idx="945">
                  <c:v>22734.634557823701</c:v>
                </c:pt>
                <c:pt idx="946">
                  <c:v>21042.556487430098</c:v>
                </c:pt>
                <c:pt idx="947">
                  <c:v>19910.3785561232</c:v>
                </c:pt>
                <c:pt idx="948">
                  <c:v>41767.2316027751</c:v>
                </c:pt>
                <c:pt idx="949">
                  <c:v>15039.328325573</c:v>
                </c:pt>
                <c:pt idx="950">
                  <c:v>20388.2274626988</c:v>
                </c:pt>
                <c:pt idx="951">
                  <c:v>31124.549261570901</c:v>
                </c:pt>
                <c:pt idx="952">
                  <c:v>15977.5755723164</c:v>
                </c:pt>
                <c:pt idx="953">
                  <c:v>16473.605222012102</c:v>
                </c:pt>
                <c:pt idx="954">
                  <c:v>16960.707575381999</c:v>
                </c:pt>
                <c:pt idx="955">
                  <c:v>19866.812536289002</c:v>
                </c:pt>
                <c:pt idx="956">
                  <c:v>10533.3322699</c:v>
                </c:pt>
                <c:pt idx="957">
                  <c:v>15907.2488693289</c:v>
                </c:pt>
                <c:pt idx="958">
                  <c:v>23126.051255246897</c:v>
                </c:pt>
                <c:pt idx="959">
                  <c:v>12951.867401379999</c:v>
                </c:pt>
                <c:pt idx="960">
                  <c:v>12739.9188479859</c:v>
                </c:pt>
                <c:pt idx="961">
                  <c:v>19838.210923275201</c:v>
                </c:pt>
                <c:pt idx="962">
                  <c:v>22332.480086331401</c:v>
                </c:pt>
                <c:pt idx="963">
                  <c:v>22513.134104876597</c:v>
                </c:pt>
                <c:pt idx="964">
                  <c:v>14108.571861381399</c:v>
                </c:pt>
                <c:pt idx="965">
                  <c:v>17467.110485233501</c:v>
                </c:pt>
                <c:pt idx="966">
                  <c:v>14187.7322211431</c:v>
                </c:pt>
                <c:pt idx="967">
                  <c:v>11601.610276384701</c:v>
                </c:pt>
                <c:pt idx="968">
                  <c:v>11921.462669361699</c:v>
                </c:pt>
                <c:pt idx="969">
                  <c:v>14348.1674449397</c:v>
                </c:pt>
                <c:pt idx="970">
                  <c:v>28618.8355116981</c:v>
                </c:pt>
                <c:pt idx="971">
                  <c:v>23829.827067171002</c:v>
                </c:pt>
                <c:pt idx="972">
                  <c:v>12655.176641641701</c:v>
                </c:pt>
                <c:pt idx="973">
                  <c:v>13363.1627309462</c:v>
                </c:pt>
                <c:pt idx="974">
                  <c:v>10422.4046873677</c:v>
                </c:pt>
                <c:pt idx="975">
                  <c:v>30658.749049492901</c:v>
                </c:pt>
                <c:pt idx="976">
                  <c:v>13999.7223857756</c:v>
                </c:pt>
                <c:pt idx="977">
                  <c:v>17049.805702760597</c:v>
                </c:pt>
                <c:pt idx="978">
                  <c:v>12092.1247219541</c:v>
                </c:pt>
                <c:pt idx="979">
                  <c:v>12147.884221782801</c:v>
                </c:pt>
                <c:pt idx="980">
                  <c:v>14996.917887932501</c:v>
                </c:pt>
                <c:pt idx="981">
                  <c:v>22853.082012427298</c:v>
                </c:pt>
                <c:pt idx="982">
                  <c:v>18109.462103776499</c:v>
                </c:pt>
                <c:pt idx="983">
                  <c:v>11182.799485064801</c:v>
                </c:pt>
                <c:pt idx="984">
                  <c:v>19388.9516512593</c:v>
                </c:pt>
                <c:pt idx="985">
                  <c:v>19739.938414326502</c:v>
                </c:pt>
                <c:pt idx="986">
                  <c:v>31383.4047370146</c:v>
                </c:pt>
                <c:pt idx="987">
                  <c:v>11714.4633760336</c:v>
                </c:pt>
                <c:pt idx="988">
                  <c:v>23622.514725145698</c:v>
                </c:pt>
                <c:pt idx="989">
                  <c:v>13211.2729272908</c:v>
                </c:pt>
                <c:pt idx="990">
                  <c:v>15226.9849486189</c:v>
                </c:pt>
                <c:pt idx="991">
                  <c:v>40234.3374302628</c:v>
                </c:pt>
                <c:pt idx="992">
                  <c:v>43495.174412100896</c:v>
                </c:pt>
                <c:pt idx="993">
                  <c:v>28024.556467673501</c:v>
                </c:pt>
                <c:pt idx="994">
                  <c:v>21190.225512454497</c:v>
                </c:pt>
                <c:pt idx="995">
                  <c:v>22193.259908476502</c:v>
                </c:pt>
                <c:pt idx="996">
                  <c:v>19211.230136742201</c:v>
                </c:pt>
                <c:pt idx="997">
                  <c:v>16290.6178391516</c:v>
                </c:pt>
                <c:pt idx="998">
                  <c:v>18898.3030458793</c:v>
                </c:pt>
                <c:pt idx="999">
                  <c:v>16900.295304597701</c:v>
                </c:pt>
                <c:pt idx="1000">
                  <c:v>17686.048873832802</c:v>
                </c:pt>
                <c:pt idx="1001">
                  <c:v>16616.331404197099</c:v>
                </c:pt>
                <c:pt idx="1002">
                  <c:v>9559.1999941076101</c:v>
                </c:pt>
                <c:pt idx="1003">
                  <c:v>14914.783125804599</c:v>
                </c:pt>
                <c:pt idx="1004">
                  <c:v>15584.246737309999</c:v>
                </c:pt>
                <c:pt idx="1005">
                  <c:v>17474.7327865558</c:v>
                </c:pt>
                <c:pt idx="1006">
                  <c:v>39331.057003477399</c:v>
                </c:pt>
                <c:pt idx="1007">
                  <c:v>49339.673053311701</c:v>
                </c:pt>
                <c:pt idx="1008">
                  <c:v>15481.384346067</c:v>
                </c:pt>
                <c:pt idx="1009">
                  <c:v>10866.8927225118</c:v>
                </c:pt>
                <c:pt idx="1010">
                  <c:v>17390.0220271373</c:v>
                </c:pt>
                <c:pt idx="1011">
                  <c:v>20905.947294265901</c:v>
                </c:pt>
                <c:pt idx="1012">
                  <c:v>45680.780169742204</c:v>
                </c:pt>
                <c:pt idx="1013">
                  <c:v>15075.0544372923</c:v>
                </c:pt>
                <c:pt idx="1014">
                  <c:v>40193.830375216006</c:v>
                </c:pt>
                <c:pt idx="1015">
                  <c:v>22108.592843569098</c:v>
                </c:pt>
                <c:pt idx="1016">
                  <c:v>42970.445677984899</c:v>
                </c:pt>
                <c:pt idx="1017">
                  <c:v>18556.849738530498</c:v>
                </c:pt>
                <c:pt idx="1018">
                  <c:v>18551.913033188997</c:v>
                </c:pt>
                <c:pt idx="1019">
                  <c:v>22230.728184727101</c:v>
                </c:pt>
                <c:pt idx="1020">
                  <c:v>17344.414926588797</c:v>
                </c:pt>
                <c:pt idx="1021">
                  <c:v>21150.7699550209</c:v>
                </c:pt>
                <c:pt idx="1022">
                  <c:v>15849.5017399384</c:v>
                </c:pt>
                <c:pt idx="1023">
                  <c:v>12218.0845026772</c:v>
                </c:pt>
                <c:pt idx="1024">
                  <c:v>18357.21185584</c:v>
                </c:pt>
                <c:pt idx="1025">
                  <c:v>28195.804119687698</c:v>
                </c:pt>
                <c:pt idx="1026">
                  <c:v>27938.720043876801</c:v>
                </c:pt>
                <c:pt idx="1027">
                  <c:v>16346.1883181224</c:v>
                </c:pt>
                <c:pt idx="1028">
                  <c:v>15326.066355368901</c:v>
                </c:pt>
                <c:pt idx="1029">
                  <c:v>19639.588808023</c:v>
                </c:pt>
                <c:pt idx="1030">
                  <c:v>14787.9964625258</c:v>
                </c:pt>
                <c:pt idx="1031">
                  <c:v>20832.508983863401</c:v>
                </c:pt>
                <c:pt idx="1032">
                  <c:v>11458.5024539921</c:v>
                </c:pt>
                <c:pt idx="1033">
                  <c:v>12698.816981677201</c:v>
                </c:pt>
                <c:pt idx="1034">
                  <c:v>20850.626716093699</c:v>
                </c:pt>
                <c:pt idx="1035">
                  <c:v>24926.117361148201</c:v>
                </c:pt>
                <c:pt idx="1036">
                  <c:v>63053.607144996204</c:v>
                </c:pt>
                <c:pt idx="1037">
                  <c:v>19304.080588148201</c:v>
                </c:pt>
                <c:pt idx="1038">
                  <c:v>13225.015128982901</c:v>
                </c:pt>
                <c:pt idx="1039">
                  <c:v>20657.3325775587</c:v>
                </c:pt>
                <c:pt idx="1040">
                  <c:v>25758.261073470403</c:v>
                </c:pt>
                <c:pt idx="1041">
                  <c:v>23754.6730926573</c:v>
                </c:pt>
                <c:pt idx="1042">
                  <c:v>24325.229701719702</c:v>
                </c:pt>
                <c:pt idx="1043">
                  <c:v>14508.0251146194</c:v>
                </c:pt>
                <c:pt idx="1044">
                  <c:v>32578.8589835969</c:v>
                </c:pt>
                <c:pt idx="1045">
                  <c:v>25810.573751824002</c:v>
                </c:pt>
                <c:pt idx="1046">
                  <c:v>23572.760734848998</c:v>
                </c:pt>
                <c:pt idx="1047">
                  <c:v>20416.0960328541</c:v>
                </c:pt>
                <c:pt idx="1048">
                  <c:v>15129.966773288299</c:v>
                </c:pt>
                <c:pt idx="1049">
                  <c:v>17485.816503951301</c:v>
                </c:pt>
                <c:pt idx="1050">
                  <c:v>15119.3360587559</c:v>
                </c:pt>
                <c:pt idx="1051">
                  <c:v>15677.931364489701</c:v>
                </c:pt>
                <c:pt idx="1052">
                  <c:v>53666.212130604799</c:v>
                </c:pt>
                <c:pt idx="1053">
                  <c:v>20128.608262420898</c:v>
                </c:pt>
                <c:pt idx="1054">
                  <c:v>39966.329341844903</c:v>
                </c:pt>
                <c:pt idx="1055">
                  <c:v>30406.697492021198</c:v>
                </c:pt>
                <c:pt idx="1056">
                  <c:v>29230.196232298302</c:v>
                </c:pt>
                <c:pt idx="1057">
                  <c:v>45921.604231755897</c:v>
                </c:pt>
                <c:pt idx="1058">
                  <c:v>30719.2588625526</c:v>
                </c:pt>
                <c:pt idx="1059">
                  <c:v>19509.792118416899</c:v>
                </c:pt>
                <c:pt idx="1060">
                  <c:v>13750.6181609664</c:v>
                </c:pt>
                <c:pt idx="1061">
                  <c:v>22373.3332652196</c:v>
                </c:pt>
                <c:pt idx="1062">
                  <c:v>11845.161166823798</c:v>
                </c:pt>
                <c:pt idx="1063">
                  <c:v>35555.1482538485</c:v>
                </c:pt>
                <c:pt idx="1064">
                  <c:v>31826.270821719601</c:v>
                </c:pt>
                <c:pt idx="1065">
                  <c:v>16291.772914351001</c:v>
                </c:pt>
                <c:pt idx="1066">
                  <c:v>9192.5193396306495</c:v>
                </c:pt>
                <c:pt idx="1067">
                  <c:v>18287.580742326401</c:v>
                </c:pt>
                <c:pt idx="1068">
                  <c:v>12340.922660725599</c:v>
                </c:pt>
                <c:pt idx="1069">
                  <c:v>22212.057564159801</c:v>
                </c:pt>
                <c:pt idx="1070">
                  <c:v>16224.0477679624</c:v>
                </c:pt>
                <c:pt idx="1071">
                  <c:v>24447.198562902697</c:v>
                </c:pt>
                <c:pt idx="1072">
                  <c:v>17382.848399489798</c:v>
                </c:pt>
                <c:pt idx="1073">
                  <c:v>23789.371705224301</c:v>
                </c:pt>
                <c:pt idx="1074">
                  <c:v>16004.382586128901</c:v>
                </c:pt>
                <c:pt idx="1075">
                  <c:v>13034.7181347232</c:v>
                </c:pt>
                <c:pt idx="1076">
                  <c:v>25852.4254000084</c:v>
                </c:pt>
                <c:pt idx="1077">
                  <c:v>24231.528032353901</c:v>
                </c:pt>
                <c:pt idx="1078">
                  <c:v>24323.3116303483</c:v>
                </c:pt>
                <c:pt idx="1079">
                  <c:v>18921.349588917001</c:v>
                </c:pt>
                <c:pt idx="1080">
                  <c:v>32921.717265018196</c:v>
                </c:pt>
                <c:pt idx="1081">
                  <c:v>24206.391684912996</c:v>
                </c:pt>
                <c:pt idx="1082">
                  <c:v>20562.232079056197</c:v>
                </c:pt>
                <c:pt idx="1083">
                  <c:v>16032.855334581</c:v>
                </c:pt>
                <c:pt idx="1084">
                  <c:v>31727.038672805302</c:v>
                </c:pt>
                <c:pt idx="1085">
                  <c:v>10908.7014755783</c:v>
                </c:pt>
                <c:pt idx="1086">
                  <c:v>17699.800945494499</c:v>
                </c:pt>
                <c:pt idx="1087">
                  <c:v>17874.308090291197</c:v>
                </c:pt>
                <c:pt idx="1088">
                  <c:v>31321.869685789701</c:v>
                </c:pt>
                <c:pt idx="1089">
                  <c:v>17779.299778372701</c:v>
                </c:pt>
                <c:pt idx="1090">
                  <c:v>11740.1568848559</c:v>
                </c:pt>
                <c:pt idx="1091">
                  <c:v>18927.999754541801</c:v>
                </c:pt>
                <c:pt idx="1092">
                  <c:v>23958.6861181608</c:v>
                </c:pt>
                <c:pt idx="1093">
                  <c:v>26607.734889167703</c:v>
                </c:pt>
                <c:pt idx="1094">
                  <c:v>13929.3872702808</c:v>
                </c:pt>
                <c:pt idx="1095">
                  <c:v>17001.1011924874</c:v>
                </c:pt>
                <c:pt idx="1096">
                  <c:v>11908.3495605316</c:v>
                </c:pt>
                <c:pt idx="1097">
                  <c:v>20164.423027966401</c:v>
                </c:pt>
                <c:pt idx="1098">
                  <c:v>15263.9734569497</c:v>
                </c:pt>
                <c:pt idx="1099">
                  <c:v>35017.2905403267</c:v>
                </c:pt>
                <c:pt idx="1100">
                  <c:v>13445.235583310101</c:v>
                </c:pt>
                <c:pt idx="1101">
                  <c:v>17008.013294651599</c:v>
                </c:pt>
                <c:pt idx="1102">
                  <c:v>16079.0150584111</c:v>
                </c:pt>
                <c:pt idx="1103">
                  <c:v>24175.160781190101</c:v>
                </c:pt>
                <c:pt idx="1104">
                  <c:v>19577.9515282393</c:v>
                </c:pt>
                <c:pt idx="1105">
                  <c:v>27293.796980860803</c:v>
                </c:pt>
                <c:pt idx="1106">
                  <c:v>19718.408594513501</c:v>
                </c:pt>
                <c:pt idx="1107">
                  <c:v>29742.432463232602</c:v>
                </c:pt>
                <c:pt idx="1108">
                  <c:v>16530.028737969998</c:v>
                </c:pt>
                <c:pt idx="1109">
                  <c:v>43965.682519713999</c:v>
                </c:pt>
                <c:pt idx="1110">
                  <c:v>16673.405517129198</c:v>
                </c:pt>
                <c:pt idx="1111">
                  <c:v>12166.855909154199</c:v>
                </c:pt>
                <c:pt idx="1112">
                  <c:v>16002.0301450438</c:v>
                </c:pt>
                <c:pt idx="1113">
                  <c:v>18248.015129418</c:v>
                </c:pt>
                <c:pt idx="1114">
                  <c:v>23512.583416188801</c:v>
                </c:pt>
                <c:pt idx="1115">
                  <c:v>25278.778523844398</c:v>
                </c:pt>
                <c:pt idx="1116">
                  <c:v>11895.4402129312</c:v>
                </c:pt>
                <c:pt idx="1117">
                  <c:v>17166.097905852399</c:v>
                </c:pt>
                <c:pt idx="1118">
                  <c:v>11880.839714010799</c:v>
                </c:pt>
                <c:pt idx="1119">
                  <c:v>24209.590965523203</c:v>
                </c:pt>
                <c:pt idx="1120">
                  <c:v>29110.151943433601</c:v>
                </c:pt>
                <c:pt idx="1121">
                  <c:v>14095.328618665199</c:v>
                </c:pt>
                <c:pt idx="1122">
                  <c:v>13768.431810656401</c:v>
                </c:pt>
                <c:pt idx="1123">
                  <c:v>11601.935862909</c:v>
                </c:pt>
                <c:pt idx="1124">
                  <c:v>11406.7376230147</c:v>
                </c:pt>
                <c:pt idx="1125">
                  <c:v>16227.303654642499</c:v>
                </c:pt>
                <c:pt idx="1126">
                  <c:v>20061.081243557401</c:v>
                </c:pt>
                <c:pt idx="1127">
                  <c:v>15612.110601890101</c:v>
                </c:pt>
                <c:pt idx="1128">
                  <c:v>21499.062421877898</c:v>
                </c:pt>
                <c:pt idx="1129">
                  <c:v>13265.5488064896</c:v>
                </c:pt>
                <c:pt idx="1130">
                  <c:v>24915.886264866</c:v>
                </c:pt>
                <c:pt idx="1131">
                  <c:v>18751.014494701198</c:v>
                </c:pt>
                <c:pt idx="1132">
                  <c:v>23094.709167470999</c:v>
                </c:pt>
                <c:pt idx="1133">
                  <c:v>13504.582632268801</c:v>
                </c:pt>
                <c:pt idx="1134">
                  <c:v>14185.283011612801</c:v>
                </c:pt>
                <c:pt idx="1135">
                  <c:v>14043.423771360201</c:v>
                </c:pt>
                <c:pt idx="1136">
                  <c:v>46752.091816135202</c:v>
                </c:pt>
                <c:pt idx="1137">
                  <c:v>11119.041142863001</c:v>
                </c:pt>
                <c:pt idx="1138">
                  <c:v>20206.621482540002</c:v>
                </c:pt>
                <c:pt idx="1139">
                  <c:v>20516.313697860001</c:v>
                </c:pt>
                <c:pt idx="1140">
                  <c:v>32182.358809503399</c:v>
                </c:pt>
                <c:pt idx="1141">
                  <c:v>19298.2469227049</c:v>
                </c:pt>
                <c:pt idx="1142">
                  <c:v>42147.146013315694</c:v>
                </c:pt>
                <c:pt idx="1143">
                  <c:v>13425.9538654232</c:v>
                </c:pt>
                <c:pt idx="1144">
                  <c:v>23384.236744260899</c:v>
                </c:pt>
                <c:pt idx="1145">
                  <c:v>22149.147878260199</c:v>
                </c:pt>
                <c:pt idx="1146">
                  <c:v>21452.614662615601</c:v>
                </c:pt>
                <c:pt idx="1147">
                  <c:v>15048.418937057899</c:v>
                </c:pt>
                <c:pt idx="1148">
                  <c:v>25232.6209385203</c:v>
                </c:pt>
                <c:pt idx="1149">
                  <c:v>27234.692958126201</c:v>
                </c:pt>
                <c:pt idx="1150">
                  <c:v>26237.1494658105</c:v>
                </c:pt>
                <c:pt idx="1151">
                  <c:v>31850.736302632802</c:v>
                </c:pt>
                <c:pt idx="1152">
                  <c:v>33337.611185104601</c:v>
                </c:pt>
                <c:pt idx="1153">
                  <c:v>27494.056780372397</c:v>
                </c:pt>
                <c:pt idx="1154">
                  <c:v>12483.9940241076</c:v>
                </c:pt>
                <c:pt idx="1155">
                  <c:v>33370.931368356396</c:v>
                </c:pt>
                <c:pt idx="1156">
                  <c:v>22091.4706013176</c:v>
                </c:pt>
                <c:pt idx="1157">
                  <c:v>17952.035105523701</c:v>
                </c:pt>
                <c:pt idx="1158">
                  <c:v>11552.6494646843</c:v>
                </c:pt>
                <c:pt idx="1159">
                  <c:v>36900.949317155602</c:v>
                </c:pt>
                <c:pt idx="1160">
                  <c:v>32586.446580531301</c:v>
                </c:pt>
                <c:pt idx="1161">
                  <c:v>22055.927161341398</c:v>
                </c:pt>
                <c:pt idx="1162">
                  <c:v>44097.905648737804</c:v>
                </c:pt>
                <c:pt idx="1163">
                  <c:v>18057.689976333098</c:v>
                </c:pt>
                <c:pt idx="1164">
                  <c:v>13146.543634759601</c:v>
                </c:pt>
                <c:pt idx="1165">
                  <c:v>22095.049548081199</c:v>
                </c:pt>
                <c:pt idx="1166">
                  <c:v>17534.395327792499</c:v>
                </c:pt>
                <c:pt idx="1167">
                  <c:v>10264.6035401549</c:v>
                </c:pt>
                <c:pt idx="1168">
                  <c:v>13583.7778386805</c:v>
                </c:pt>
                <c:pt idx="1169">
                  <c:v>15353.217586266101</c:v>
                </c:pt>
                <c:pt idx="1170">
                  <c:v>27490.9510603737</c:v>
                </c:pt>
                <c:pt idx="1171">
                  <c:v>18144.4151172157</c:v>
                </c:pt>
                <c:pt idx="1172">
                  <c:v>22993.797476276599</c:v>
                </c:pt>
                <c:pt idx="1173">
                  <c:v>15030.9412552553</c:v>
                </c:pt>
                <c:pt idx="1174">
                  <c:v>15926.7430612717</c:v>
                </c:pt>
                <c:pt idx="1175">
                  <c:v>15136.803380501</c:v>
                </c:pt>
                <c:pt idx="1176">
                  <c:v>22694.026803241402</c:v>
                </c:pt>
                <c:pt idx="1177">
                  <c:v>25779.876255919702</c:v>
                </c:pt>
                <c:pt idx="1178">
                  <c:v>18592.765119404801</c:v>
                </c:pt>
                <c:pt idx="1179">
                  <c:v>16454.4173277271</c:v>
                </c:pt>
                <c:pt idx="1180">
                  <c:v>17889.6582570264</c:v>
                </c:pt>
                <c:pt idx="1181">
                  <c:v>14836.116569325701</c:v>
                </c:pt>
                <c:pt idx="1182">
                  <c:v>24428.793160215802</c:v>
                </c:pt>
                <c:pt idx="1183">
                  <c:v>16441.1013389652</c:v>
                </c:pt>
                <c:pt idx="1184">
                  <c:v>16706.493790575601</c:v>
                </c:pt>
                <c:pt idx="1185">
                  <c:v>23507.532217380402</c:v>
                </c:pt>
                <c:pt idx="1186">
                  <c:v>14526.629637436999</c:v>
                </c:pt>
                <c:pt idx="1187">
                  <c:v>29630.982330322702</c:v>
                </c:pt>
                <c:pt idx="1188">
                  <c:v>27192.002019416901</c:v>
                </c:pt>
                <c:pt idx="1189">
                  <c:v>32181.1590205793</c:v>
                </c:pt>
                <c:pt idx="1190">
                  <c:v>49055.488299080302</c:v>
                </c:pt>
                <c:pt idx="1191">
                  <c:v>15474.884673058301</c:v>
                </c:pt>
                <c:pt idx="1192">
                  <c:v>16205.807974862</c:v>
                </c:pt>
                <c:pt idx="1193">
                  <c:v>14322.055827103501</c:v>
                </c:pt>
                <c:pt idx="1194">
                  <c:v>36784.182509764396</c:v>
                </c:pt>
                <c:pt idx="1195">
                  <c:v>31262.658268550898</c:v>
                </c:pt>
                <c:pt idx="1196">
                  <c:v>8744.2060081236395</c:v>
                </c:pt>
                <c:pt idx="1197">
                  <c:v>44161.624849799104</c:v>
                </c:pt>
                <c:pt idx="1198">
                  <c:v>10010.1657742395</c:v>
                </c:pt>
                <c:pt idx="1199">
                  <c:v>19783.082242856399</c:v>
                </c:pt>
                <c:pt idx="1200">
                  <c:v>18282.085044773801</c:v>
                </c:pt>
                <c:pt idx="1201">
                  <c:v>15870.186270104099</c:v>
                </c:pt>
                <c:pt idx="1202">
                  <c:v>14347.504700860902</c:v>
                </c:pt>
                <c:pt idx="1203">
                  <c:v>46512.009827454298</c:v>
                </c:pt>
                <c:pt idx="1204">
                  <c:v>16270.3896850241</c:v>
                </c:pt>
                <c:pt idx="1205">
                  <c:v>18444.365496664301</c:v>
                </c:pt>
                <c:pt idx="1206">
                  <c:v>20501.890621135899</c:v>
                </c:pt>
                <c:pt idx="1207">
                  <c:v>22904.921512708999</c:v>
                </c:pt>
                <c:pt idx="1208">
                  <c:v>22365.745360967601</c:v>
                </c:pt>
                <c:pt idx="1209">
                  <c:v>17639.812766610499</c:v>
                </c:pt>
                <c:pt idx="1210">
                  <c:v>25876.612220240699</c:v>
                </c:pt>
                <c:pt idx="1211">
                  <c:v>13697.1039757074</c:v>
                </c:pt>
                <c:pt idx="1212">
                  <c:v>25944.787762936401</c:v>
                </c:pt>
                <c:pt idx="1213">
                  <c:v>30471.624865075803</c:v>
                </c:pt>
                <c:pt idx="1214">
                  <c:v>19809.133792187098</c:v>
                </c:pt>
                <c:pt idx="1215">
                  <c:v>12699.994040496</c:v>
                </c:pt>
                <c:pt idx="1216">
                  <c:v>21915.777718041303</c:v>
                </c:pt>
                <c:pt idx="1217">
                  <c:v>18692.638944467901</c:v>
                </c:pt>
                <c:pt idx="1218">
                  <c:v>24444.148023938</c:v>
                </c:pt>
                <c:pt idx="1219">
                  <c:v>35015.3659592072</c:v>
                </c:pt>
                <c:pt idx="1220">
                  <c:v>17862.429428077598</c:v>
                </c:pt>
                <c:pt idx="1221">
                  <c:v>23981.435589900801</c:v>
                </c:pt>
                <c:pt idx="1222">
                  <c:v>30973.464890890202</c:v>
                </c:pt>
                <c:pt idx="1223">
                  <c:v>28136.2067989961</c:v>
                </c:pt>
                <c:pt idx="1224">
                  <c:v>22960.007170028803</c:v>
                </c:pt>
                <c:pt idx="1225">
                  <c:v>19883.141726781898</c:v>
                </c:pt>
                <c:pt idx="1226">
                  <c:v>15870.404853759701</c:v>
                </c:pt>
                <c:pt idx="1227">
                  <c:v>10211.1302817743</c:v>
                </c:pt>
                <c:pt idx="1228">
                  <c:v>14815.7979340164</c:v>
                </c:pt>
                <c:pt idx="1229">
                  <c:v>19737.745674472801</c:v>
                </c:pt>
                <c:pt idx="1230">
                  <c:v>29293.780422556199</c:v>
                </c:pt>
                <c:pt idx="1231">
                  <c:v>16822.560221350701</c:v>
                </c:pt>
                <c:pt idx="1232">
                  <c:v>34739.104647424894</c:v>
                </c:pt>
                <c:pt idx="1233">
                  <c:v>12579.7278672591</c:v>
                </c:pt>
                <c:pt idx="1234">
                  <c:v>23567.550554549598</c:v>
                </c:pt>
                <c:pt idx="1235">
                  <c:v>16974.790136704702</c:v>
                </c:pt>
                <c:pt idx="1236">
                  <c:v>23255.920446166801</c:v>
                </c:pt>
                <c:pt idx="1237">
                  <c:v>18105.843020534499</c:v>
                </c:pt>
                <c:pt idx="1238">
                  <c:v>34233.040395709999</c:v>
                </c:pt>
                <c:pt idx="1239">
                  <c:v>24334.202730929501</c:v>
                </c:pt>
                <c:pt idx="1240">
                  <c:v>21706.472149232799</c:v>
                </c:pt>
                <c:pt idx="1241">
                  <c:v>11693.3702362894</c:v>
                </c:pt>
                <c:pt idx="1242">
                  <c:v>14451.7496129131</c:v>
                </c:pt>
                <c:pt idx="1243">
                  <c:v>30521.9732749008</c:v>
                </c:pt>
                <c:pt idx="1244">
                  <c:v>22692.173056800599</c:v>
                </c:pt>
                <c:pt idx="1245">
                  <c:v>27417.449628557901</c:v>
                </c:pt>
                <c:pt idx="1246">
                  <c:v>24837.483640212398</c:v>
                </c:pt>
                <c:pt idx="1247">
                  <c:v>23433.600238582199</c:v>
                </c:pt>
                <c:pt idx="1248">
                  <c:v>18347.240904855498</c:v>
                </c:pt>
                <c:pt idx="1249">
                  <c:v>27047.237916654201</c:v>
                </c:pt>
                <c:pt idx="1250">
                  <c:v>14743.313482506799</c:v>
                </c:pt>
                <c:pt idx="1251">
                  <c:v>16694.360273022001</c:v>
                </c:pt>
                <c:pt idx="1252">
                  <c:v>20483.556436308998</c:v>
                </c:pt>
                <c:pt idx="1253">
                  <c:v>28640.061621577399</c:v>
                </c:pt>
                <c:pt idx="1254">
                  <c:v>26550.992074489601</c:v>
                </c:pt>
                <c:pt idx="1255">
                  <c:v>23322.641714650003</c:v>
                </c:pt>
                <c:pt idx="1256">
                  <c:v>20596.680207035803</c:v>
                </c:pt>
                <c:pt idx="1257">
                  <c:v>19388.2192352854</c:v>
                </c:pt>
                <c:pt idx="1258">
                  <c:v>12349.1968408295</c:v>
                </c:pt>
                <c:pt idx="1259">
                  <c:v>34549.454689431099</c:v>
                </c:pt>
                <c:pt idx="1260">
                  <c:v>23087.457367007599</c:v>
                </c:pt>
                <c:pt idx="1261">
                  <c:v>17315.425882888499</c:v>
                </c:pt>
                <c:pt idx="1262">
                  <c:v>38081.350463827599</c:v>
                </c:pt>
                <c:pt idx="1263">
                  <c:v>20738.398276412398</c:v>
                </c:pt>
                <c:pt idx="1264">
                  <c:v>31828.141955254101</c:v>
                </c:pt>
                <c:pt idx="1265">
                  <c:v>32183.783752274201</c:v>
                </c:pt>
                <c:pt idx="1266">
                  <c:v>16707.648351063599</c:v>
                </c:pt>
                <c:pt idx="1267">
                  <c:v>17075.742052964099</c:v>
                </c:pt>
                <c:pt idx="1268">
                  <c:v>17928.623378924</c:v>
                </c:pt>
                <c:pt idx="1269">
                  <c:v>30721.513160792001</c:v>
                </c:pt>
                <c:pt idx="1270">
                  <c:v>29081.427580919997</c:v>
                </c:pt>
                <c:pt idx="1271">
                  <c:v>13992.194630796401</c:v>
                </c:pt>
                <c:pt idx="1272">
                  <c:v>29029.980322718497</c:v>
                </c:pt>
                <c:pt idx="1273">
                  <c:v>29759.2283638279</c:v>
                </c:pt>
                <c:pt idx="1274">
                  <c:v>47339.7464023313</c:v>
                </c:pt>
                <c:pt idx="1275">
                  <c:v>17615.517464495202</c:v>
                </c:pt>
                <c:pt idx="1276">
                  <c:v>12117.932020355302</c:v>
                </c:pt>
                <c:pt idx="1277">
                  <c:v>19167.343472336201</c:v>
                </c:pt>
                <c:pt idx="1278">
                  <c:v>21529.933234071701</c:v>
                </c:pt>
                <c:pt idx="1279">
                  <c:v>22800.546363170801</c:v>
                </c:pt>
                <c:pt idx="1280">
                  <c:v>19937.441933792401</c:v>
                </c:pt>
                <c:pt idx="1281">
                  <c:v>13690.4984170142</c:v>
                </c:pt>
                <c:pt idx="1282">
                  <c:v>31341.0649864765</c:v>
                </c:pt>
                <c:pt idx="1283">
                  <c:v>29476.2467611139</c:v>
                </c:pt>
                <c:pt idx="1284">
                  <c:v>15689.610396256001</c:v>
                </c:pt>
                <c:pt idx="1285">
                  <c:v>14058.153595611799</c:v>
                </c:pt>
                <c:pt idx="1286">
                  <c:v>22399.806131527199</c:v>
                </c:pt>
                <c:pt idx="1287">
                  <c:v>26370.1123994546</c:v>
                </c:pt>
                <c:pt idx="1288">
                  <c:v>18686.2854422327</c:v>
                </c:pt>
                <c:pt idx="1289">
                  <c:v>26280.940884802101</c:v>
                </c:pt>
                <c:pt idx="1290">
                  <c:v>16510.130229718099</c:v>
                </c:pt>
                <c:pt idx="1291">
                  <c:v>28368.845874372601</c:v>
                </c:pt>
                <c:pt idx="1292">
                  <c:v>29947.2969906861</c:v>
                </c:pt>
                <c:pt idx="1293">
                  <c:v>46316.724757565906</c:v>
                </c:pt>
                <c:pt idx="1294">
                  <c:v>13858.871553946301</c:v>
                </c:pt>
                <c:pt idx="1295">
                  <c:v>14803.867893935399</c:v>
                </c:pt>
                <c:pt idx="1296">
                  <c:v>15016.750188161501</c:v>
                </c:pt>
                <c:pt idx="1297">
                  <c:v>31559.728227608797</c:v>
                </c:pt>
                <c:pt idx="1298">
                  <c:v>15390.133751240999</c:v>
                </c:pt>
                <c:pt idx="1299">
                  <c:v>10527.557912551201</c:v>
                </c:pt>
                <c:pt idx="1300">
                  <c:v>19077.0110299187</c:v>
                </c:pt>
                <c:pt idx="1301">
                  <c:v>20318.257984471402</c:v>
                </c:pt>
                <c:pt idx="1302">
                  <c:v>25749.430550335001</c:v>
                </c:pt>
                <c:pt idx="1303">
                  <c:v>30699.803505355801</c:v>
                </c:pt>
                <c:pt idx="1304">
                  <c:v>16185.340966866501</c:v>
                </c:pt>
                <c:pt idx="1305">
                  <c:v>13903.4849110784</c:v>
                </c:pt>
                <c:pt idx="1306">
                  <c:v>13222.037379240699</c:v>
                </c:pt>
                <c:pt idx="1307">
                  <c:v>11694.747928143601</c:v>
                </c:pt>
                <c:pt idx="1308">
                  <c:v>22617.350426826499</c:v>
                </c:pt>
                <c:pt idx="1309">
                  <c:v>28031.2502153596</c:v>
                </c:pt>
                <c:pt idx="1310">
                  <c:v>15096.6739030548</c:v>
                </c:pt>
                <c:pt idx="1311">
                  <c:v>29501.7288105158</c:v>
                </c:pt>
                <c:pt idx="1312">
                  <c:v>32996.828585725103</c:v>
                </c:pt>
                <c:pt idx="1313">
                  <c:v>24715.676918383597</c:v>
                </c:pt>
                <c:pt idx="1314">
                  <c:v>19189.9573250668</c:v>
                </c:pt>
                <c:pt idx="1315">
                  <c:v>25687.0218220196</c:v>
                </c:pt>
                <c:pt idx="1316">
                  <c:v>12650.481907335501</c:v>
                </c:pt>
                <c:pt idx="1317">
                  <c:v>22620.5779611824</c:v>
                </c:pt>
                <c:pt idx="1318">
                  <c:v>10219.8748166922</c:v>
                </c:pt>
                <c:pt idx="1319">
                  <c:v>32610.300554050802</c:v>
                </c:pt>
                <c:pt idx="1320">
                  <c:v>19332.2512684297</c:v>
                </c:pt>
                <c:pt idx="1321">
                  <c:v>18139.801970645</c:v>
                </c:pt>
                <c:pt idx="1322">
                  <c:v>15736.4827228062</c:v>
                </c:pt>
                <c:pt idx="1323">
                  <c:v>32572.2559274179</c:v>
                </c:pt>
                <c:pt idx="1324">
                  <c:v>34047.742836939498</c:v>
                </c:pt>
                <c:pt idx="1325">
                  <c:v>29639.799030247003</c:v>
                </c:pt>
                <c:pt idx="1326">
                  <c:v>9670.9427641597104</c:v>
                </c:pt>
                <c:pt idx="1327">
                  <c:v>24225.612338104402</c:v>
                </c:pt>
                <c:pt idx="1328">
                  <c:v>12762.175219655501</c:v>
                </c:pt>
                <c:pt idx="1329">
                  <c:v>27574.360752488999</c:v>
                </c:pt>
                <c:pt idx="1330">
                  <c:v>11415.7915354419</c:v>
                </c:pt>
                <c:pt idx="1331">
                  <c:v>27126.2416980821</c:v>
                </c:pt>
                <c:pt idx="1332">
                  <c:v>15726.3257829346</c:v>
                </c:pt>
                <c:pt idx="1333">
                  <c:v>16182.3987968201</c:v>
                </c:pt>
                <c:pt idx="1334">
                  <c:v>26186.7528380439</c:v>
                </c:pt>
                <c:pt idx="1335">
                  <c:v>15134.778919964399</c:v>
                </c:pt>
                <c:pt idx="1336">
                  <c:v>12334.929926212299</c:v>
                </c:pt>
                <c:pt idx="1337">
                  <c:v>17294.523461368302</c:v>
                </c:pt>
                <c:pt idx="1338">
                  <c:v>10052.097796383301</c:v>
                </c:pt>
                <c:pt idx="1339">
                  <c:v>22352.403658744599</c:v>
                </c:pt>
                <c:pt idx="1340">
                  <c:v>20864.548411842603</c:v>
                </c:pt>
                <c:pt idx="1341">
                  <c:v>18181.379358681399</c:v>
                </c:pt>
                <c:pt idx="1342">
                  <c:v>16709.827051857301</c:v>
                </c:pt>
                <c:pt idx="1343">
                  <c:v>28499.372119952899</c:v>
                </c:pt>
                <c:pt idx="1344">
                  <c:v>22801.192160507599</c:v>
                </c:pt>
                <c:pt idx="1345">
                  <c:v>10434.885858766002</c:v>
                </c:pt>
                <c:pt idx="1346">
                  <c:v>18072.962663973001</c:v>
                </c:pt>
                <c:pt idx="1347">
                  <c:v>28952.491246867099</c:v>
                </c:pt>
                <c:pt idx="1348">
                  <c:v>18254.910400696899</c:v>
                </c:pt>
                <c:pt idx="1349">
                  <c:v>19953.5097692975</c:v>
                </c:pt>
                <c:pt idx="1350">
                  <c:v>24342.981925578097</c:v>
                </c:pt>
                <c:pt idx="1351">
                  <c:v>25716.4072655196</c:v>
                </c:pt>
                <c:pt idx="1352">
                  <c:v>22428.055669564601</c:v>
                </c:pt>
                <c:pt idx="1353">
                  <c:v>28651.140077806198</c:v>
                </c:pt>
                <c:pt idx="1354">
                  <c:v>27173.980912642801</c:v>
                </c:pt>
                <c:pt idx="1355">
                  <c:v>32916.437027626096</c:v>
                </c:pt>
                <c:pt idx="1356">
                  <c:v>11061.4727181579</c:v>
                </c:pt>
                <c:pt idx="1357">
                  <c:v>16584.480361539601</c:v>
                </c:pt>
                <c:pt idx="1358">
                  <c:v>26931.1933388748</c:v>
                </c:pt>
                <c:pt idx="1359">
                  <c:v>17358.4018192121</c:v>
                </c:pt>
                <c:pt idx="1360">
                  <c:v>14349.5165292609</c:v>
                </c:pt>
                <c:pt idx="1361">
                  <c:v>13116.0751482869</c:v>
                </c:pt>
                <c:pt idx="1362">
                  <c:v>16956.569158582701</c:v>
                </c:pt>
                <c:pt idx="1363">
                  <c:v>12816.3392499928</c:v>
                </c:pt>
                <c:pt idx="1364">
                  <c:v>13242.4205071989</c:v>
                </c:pt>
                <c:pt idx="1365">
                  <c:v>33502.384192728801</c:v>
                </c:pt>
                <c:pt idx="1366">
                  <c:v>14523.6929788624</c:v>
                </c:pt>
                <c:pt idx="1367">
                  <c:v>18420.221515915298</c:v>
                </c:pt>
                <c:pt idx="1368">
                  <c:v>10136.9614392777</c:v>
                </c:pt>
                <c:pt idx="1369">
                  <c:v>18367.553294042198</c:v>
                </c:pt>
                <c:pt idx="1370">
                  <c:v>19103.705948581402</c:v>
                </c:pt>
                <c:pt idx="1371">
                  <c:v>33060.209037729903</c:v>
                </c:pt>
                <c:pt idx="1372">
                  <c:v>16302.6491458374</c:v>
                </c:pt>
                <c:pt idx="1373">
                  <c:v>13185.813917875601</c:v>
                </c:pt>
                <c:pt idx="1374">
                  <c:v>18772.697774391701</c:v>
                </c:pt>
                <c:pt idx="1375">
                  <c:v>13100.1373571114</c:v>
                </c:pt>
                <c:pt idx="1376">
                  <c:v>12922.3226638295</c:v>
                </c:pt>
                <c:pt idx="1377">
                  <c:v>25355.743513959598</c:v>
                </c:pt>
                <c:pt idx="1378">
                  <c:v>18179.713490552702</c:v>
                </c:pt>
                <c:pt idx="1379">
                  <c:v>22575.119138277802</c:v>
                </c:pt>
                <c:pt idx="1380">
                  <c:v>12943.364328600799</c:v>
                </c:pt>
                <c:pt idx="1381">
                  <c:v>17148.316020312101</c:v>
                </c:pt>
                <c:pt idx="1382">
                  <c:v>22652.165075754001</c:v>
                </c:pt>
                <c:pt idx="1383">
                  <c:v>13958.000106084</c:v>
                </c:pt>
                <c:pt idx="1384">
                  <c:v>15970.8152366467</c:v>
                </c:pt>
                <c:pt idx="1385">
                  <c:v>10411.0606710548</c:v>
                </c:pt>
                <c:pt idx="1386">
                  <c:v>15569.311192568399</c:v>
                </c:pt>
                <c:pt idx="1387">
                  <c:v>14913.949908050501</c:v>
                </c:pt>
                <c:pt idx="1388">
                  <c:v>18910.638994059798</c:v>
                </c:pt>
                <c:pt idx="1389">
                  <c:v>53156.565314750602</c:v>
                </c:pt>
                <c:pt idx="1390">
                  <c:v>13216.1433788508</c:v>
                </c:pt>
                <c:pt idx="1391">
                  <c:v>14316.007852901899</c:v>
                </c:pt>
                <c:pt idx="1392">
                  <c:v>22571.9330130081</c:v>
                </c:pt>
                <c:pt idx="1393">
                  <c:v>32481.833768976601</c:v>
                </c:pt>
                <c:pt idx="1394">
                  <c:v>25074.367695601701</c:v>
                </c:pt>
                <c:pt idx="1395">
                  <c:v>24912.763917828601</c:v>
                </c:pt>
                <c:pt idx="1396">
                  <c:v>24077.616964318699</c:v>
                </c:pt>
                <c:pt idx="1397">
                  <c:v>46960.179092209604</c:v>
                </c:pt>
                <c:pt idx="1398">
                  <c:v>25935.5611110871</c:v>
                </c:pt>
                <c:pt idx="1399">
                  <c:v>19669.035122824902</c:v>
                </c:pt>
                <c:pt idx="1400">
                  <c:v>21571.666297797798</c:v>
                </c:pt>
                <c:pt idx="1401">
                  <c:v>25884.848813226301</c:v>
                </c:pt>
                <c:pt idx="1402">
                  <c:v>27458.148603766</c:v>
                </c:pt>
                <c:pt idx="1403">
                  <c:v>12376.921891942498</c:v>
                </c:pt>
                <c:pt idx="1404">
                  <c:v>15603.369355590001</c:v>
                </c:pt>
                <c:pt idx="1405">
                  <c:v>18396.2711615669</c:v>
                </c:pt>
                <c:pt idx="1406">
                  <c:v>12146.6250932003</c:v>
                </c:pt>
                <c:pt idx="1407">
                  <c:v>18782.504115729498</c:v>
                </c:pt>
                <c:pt idx="1408">
                  <c:v>26434.639262539698</c:v>
                </c:pt>
                <c:pt idx="1409">
                  <c:v>16089.0155961534</c:v>
                </c:pt>
                <c:pt idx="1410">
                  <c:v>11066.5991917233</c:v>
                </c:pt>
                <c:pt idx="1411">
                  <c:v>17802.523090779097</c:v>
                </c:pt>
                <c:pt idx="1412">
                  <c:v>12564.825449499</c:v>
                </c:pt>
                <c:pt idx="1413">
                  <c:v>16865.349657389299</c:v>
                </c:pt>
                <c:pt idx="1414">
                  <c:v>24148.676316944198</c:v>
                </c:pt>
                <c:pt idx="1415">
                  <c:v>11623.931340348499</c:v>
                </c:pt>
                <c:pt idx="1416">
                  <c:v>17324.6493239724</c:v>
                </c:pt>
                <c:pt idx="1417">
                  <c:v>15087.9584073893</c:v>
                </c:pt>
                <c:pt idx="1418">
                  <c:v>11499.41893503</c:v>
                </c:pt>
                <c:pt idx="1419">
                  <c:v>24342.298356579497</c:v>
                </c:pt>
                <c:pt idx="1420">
                  <c:v>30093.028289534501</c:v>
                </c:pt>
                <c:pt idx="1421">
                  <c:v>41371.316029534602</c:v>
                </c:pt>
                <c:pt idx="1422">
                  <c:v>20108.312643523401</c:v>
                </c:pt>
                <c:pt idx="1423">
                  <c:v>25500.233956915003</c:v>
                </c:pt>
                <c:pt idx="1424">
                  <c:v>31277.267541339199</c:v>
                </c:pt>
                <c:pt idx="1425">
                  <c:v>18224.6885637874</c:v>
                </c:pt>
                <c:pt idx="1426">
                  <c:v>16966.925216663098</c:v>
                </c:pt>
                <c:pt idx="1427">
                  <c:v>16710.731443581801</c:v>
                </c:pt>
                <c:pt idx="1428">
                  <c:v>18427.684182284502</c:v>
                </c:pt>
                <c:pt idx="1429">
                  <c:v>16943.937064424601</c:v>
                </c:pt>
                <c:pt idx="1430">
                  <c:v>23996.456032812301</c:v>
                </c:pt>
                <c:pt idx="1431">
                  <c:v>22365.9996561017</c:v>
                </c:pt>
                <c:pt idx="1432">
                  <c:v>23766.6420883676</c:v>
                </c:pt>
                <c:pt idx="1433">
                  <c:v>21863.943839428699</c:v>
                </c:pt>
                <c:pt idx="1434">
                  <c:v>16117.229972535299</c:v>
                </c:pt>
                <c:pt idx="1435">
                  <c:v>12876.5149443964</c:v>
                </c:pt>
                <c:pt idx="1436">
                  <c:v>29204.858691598401</c:v>
                </c:pt>
                <c:pt idx="1437">
                  <c:v>17490.464924694399</c:v>
                </c:pt>
                <c:pt idx="1438">
                  <c:v>20659.1909303625</c:v>
                </c:pt>
                <c:pt idx="1439">
                  <c:v>14817.457606858899</c:v>
                </c:pt>
                <c:pt idx="1440">
                  <c:v>17263.937112222302</c:v>
                </c:pt>
                <c:pt idx="1441">
                  <c:v>15572.7297499703</c:v>
                </c:pt>
                <c:pt idx="1442">
                  <c:v>15878.798591999001</c:v>
                </c:pt>
                <c:pt idx="1443">
                  <c:v>45903.122120206099</c:v>
                </c:pt>
                <c:pt idx="1444">
                  <c:v>21459.146834794603</c:v>
                </c:pt>
                <c:pt idx="1445">
                  <c:v>9310.701955975821</c:v>
                </c:pt>
                <c:pt idx="1446">
                  <c:v>12105.7589637855</c:v>
                </c:pt>
                <c:pt idx="1447">
                  <c:v>24761.526610364603</c:v>
                </c:pt>
                <c:pt idx="1448">
                  <c:v>17587.837559694697</c:v>
                </c:pt>
                <c:pt idx="1449">
                  <c:v>13306.1992382392</c:v>
                </c:pt>
                <c:pt idx="1450">
                  <c:v>10758.935580903</c:v>
                </c:pt>
                <c:pt idx="1451">
                  <c:v>20994.823662933799</c:v>
                </c:pt>
                <c:pt idx="1452">
                  <c:v>18778.264129889198</c:v>
                </c:pt>
                <c:pt idx="1453">
                  <c:v>29884.511433195701</c:v>
                </c:pt>
                <c:pt idx="1454">
                  <c:v>23718.487482861499</c:v>
                </c:pt>
                <c:pt idx="1455">
                  <c:v>30897.586558742001</c:v>
                </c:pt>
                <c:pt idx="1456">
                  <c:v>18124.7176041112</c:v>
                </c:pt>
                <c:pt idx="1457">
                  <c:v>28550.403049137698</c:v>
                </c:pt>
                <c:pt idx="1458">
                  <c:v>26924.344965280998</c:v>
                </c:pt>
                <c:pt idx="1459">
                  <c:v>34551.383527598002</c:v>
                </c:pt>
                <c:pt idx="1460">
                  <c:v>17472.4707283754</c:v>
                </c:pt>
                <c:pt idx="1461">
                  <c:v>12312.6621656388</c:v>
                </c:pt>
                <c:pt idx="1462">
                  <c:v>16839.0201039803</c:v>
                </c:pt>
                <c:pt idx="1463">
                  <c:v>15249.2858686657</c:v>
                </c:pt>
                <c:pt idx="1464">
                  <c:v>19110.063047257703</c:v>
                </c:pt>
                <c:pt idx="1465">
                  <c:v>31677.157191156399</c:v>
                </c:pt>
                <c:pt idx="1466">
                  <c:v>9655.7242502528188</c:v>
                </c:pt>
                <c:pt idx="1467">
                  <c:v>32878.356784400603</c:v>
                </c:pt>
                <c:pt idx="1468">
                  <c:v>19971.501590347802</c:v>
                </c:pt>
                <c:pt idx="1469">
                  <c:v>41262.689164998003</c:v>
                </c:pt>
                <c:pt idx="1470">
                  <c:v>29028.002037108501</c:v>
                </c:pt>
                <c:pt idx="1471">
                  <c:v>12616.6313413065</c:v>
                </c:pt>
                <c:pt idx="1472">
                  <c:v>28859.7292069371</c:v>
                </c:pt>
                <c:pt idx="1473">
                  <c:v>17198.5853050759</c:v>
                </c:pt>
                <c:pt idx="1474">
                  <c:v>35735.989994056996</c:v>
                </c:pt>
                <c:pt idx="1475">
                  <c:v>16063.260611005899</c:v>
                </c:pt>
                <c:pt idx="1476">
                  <c:v>19893.9110358422</c:v>
                </c:pt>
                <c:pt idx="1477">
                  <c:v>39105.065293852094</c:v>
                </c:pt>
                <c:pt idx="1478">
                  <c:v>29609.053309933301</c:v>
                </c:pt>
                <c:pt idx="1479">
                  <c:v>10167.869497725</c:v>
                </c:pt>
                <c:pt idx="1480">
                  <c:v>25410.902633366903</c:v>
                </c:pt>
                <c:pt idx="1481">
                  <c:v>39937.415407028602</c:v>
                </c:pt>
                <c:pt idx="1482">
                  <c:v>21169.177037033402</c:v>
                </c:pt>
                <c:pt idx="1483">
                  <c:v>24561.438255001998</c:v>
                </c:pt>
                <c:pt idx="1484">
                  <c:v>14757.209492702499</c:v>
                </c:pt>
                <c:pt idx="1485">
                  <c:v>12171.328526519699</c:v>
                </c:pt>
                <c:pt idx="1486">
                  <c:v>11688.26122484</c:v>
                </c:pt>
                <c:pt idx="1487">
                  <c:v>13037.5290795251</c:v>
                </c:pt>
                <c:pt idx="1488">
                  <c:v>16448.3727754668</c:v>
                </c:pt>
                <c:pt idx="1489">
                  <c:v>27165.5551929699</c:v>
                </c:pt>
                <c:pt idx="1490">
                  <c:v>28546.879444039398</c:v>
                </c:pt>
                <c:pt idx="1491">
                  <c:v>18501.488250574501</c:v>
                </c:pt>
                <c:pt idx="1492">
                  <c:v>17929.2398858423</c:v>
                </c:pt>
                <c:pt idx="1493">
                  <c:v>9996.9330028732402</c:v>
                </c:pt>
                <c:pt idx="1494">
                  <c:v>14544.7251406873</c:v>
                </c:pt>
                <c:pt idx="1495">
                  <c:v>12326.7042323202</c:v>
                </c:pt>
                <c:pt idx="1496">
                  <c:v>11082.934220736701</c:v>
                </c:pt>
                <c:pt idx="1497">
                  <c:v>21001.961753983898</c:v>
                </c:pt>
                <c:pt idx="1498">
                  <c:v>36611.0494856031</c:v>
                </c:pt>
                <c:pt idx="1499">
                  <c:v>10220.249692095</c:v>
                </c:pt>
                <c:pt idx="1500">
                  <c:v>12387.166140384199</c:v>
                </c:pt>
                <c:pt idx="1501">
                  <c:v>25362.2029312091</c:v>
                </c:pt>
                <c:pt idx="1502">
                  <c:v>12736.5103291788</c:v>
                </c:pt>
                <c:pt idx="1503">
                  <c:v>32292.553464509998</c:v>
                </c:pt>
                <c:pt idx="1504">
                  <c:v>20663.244726801102</c:v>
                </c:pt>
                <c:pt idx="1505">
                  <c:v>34828.240190801203</c:v>
                </c:pt>
                <c:pt idx="1506">
                  <c:v>17791.877606927897</c:v>
                </c:pt>
                <c:pt idx="1507">
                  <c:v>29518.059660228402</c:v>
                </c:pt>
                <c:pt idx="1508">
                  <c:v>23368.461459696602</c:v>
                </c:pt>
                <c:pt idx="1509">
                  <c:v>18347.874933862</c:v>
                </c:pt>
                <c:pt idx="1510">
                  <c:v>13399.7619589638</c:v>
                </c:pt>
                <c:pt idx="1511">
                  <c:v>11528.2608329794</c:v>
                </c:pt>
                <c:pt idx="1512">
                  <c:v>23407.6109086789</c:v>
                </c:pt>
                <c:pt idx="1513">
                  <c:v>29718.314997435002</c:v>
                </c:pt>
                <c:pt idx="1514">
                  <c:v>25389.631823826199</c:v>
                </c:pt>
                <c:pt idx="1515">
                  <c:v>23047.531363021499</c:v>
                </c:pt>
                <c:pt idx="1516">
                  <c:v>22445.5026476885</c:v>
                </c:pt>
                <c:pt idx="1517">
                  <c:v>36704.6192472724</c:v>
                </c:pt>
                <c:pt idx="1518">
                  <c:v>49138.593141792699</c:v>
                </c:pt>
                <c:pt idx="1519">
                  <c:v>14021.4429960613</c:v>
                </c:pt>
                <c:pt idx="1520">
                  <c:v>17497.7677390176</c:v>
                </c:pt>
                <c:pt idx="1521">
                  <c:v>40708.107318941598</c:v>
                </c:pt>
                <c:pt idx="1522">
                  <c:v>16817.817446572801</c:v>
                </c:pt>
                <c:pt idx="1523">
                  <c:v>13790.1799404956</c:v>
                </c:pt>
                <c:pt idx="1524">
                  <c:v>12570.795528979001</c:v>
                </c:pt>
                <c:pt idx="1525">
                  <c:v>13180.257107585501</c:v>
                </c:pt>
                <c:pt idx="1526">
                  <c:v>16042.527890306201</c:v>
                </c:pt>
                <c:pt idx="1527">
                  <c:v>31860.784196669898</c:v>
                </c:pt>
                <c:pt idx="1528">
                  <c:v>17259.121726896999</c:v>
                </c:pt>
                <c:pt idx="1529">
                  <c:v>21314.692448302798</c:v>
                </c:pt>
                <c:pt idx="1530">
                  <c:v>25910.577304527502</c:v>
                </c:pt>
                <c:pt idx="1531">
                  <c:v>44512.462265872804</c:v>
                </c:pt>
                <c:pt idx="1532">
                  <c:v>17285.585069591001</c:v>
                </c:pt>
                <c:pt idx="1533">
                  <c:v>16042.596345916001</c:v>
                </c:pt>
                <c:pt idx="1534">
                  <c:v>16287.212776734801</c:v>
                </c:pt>
                <c:pt idx="1535">
                  <c:v>11638.871490907899</c:v>
                </c:pt>
                <c:pt idx="1536">
                  <c:v>32184.974094012901</c:v>
                </c:pt>
                <c:pt idx="1537">
                  <c:v>21444.674470305901</c:v>
                </c:pt>
                <c:pt idx="1538">
                  <c:v>16515.589740174401</c:v>
                </c:pt>
                <c:pt idx="1539">
                  <c:v>19478.038486027803</c:v>
                </c:pt>
                <c:pt idx="1540">
                  <c:v>19595.576780782798</c:v>
                </c:pt>
                <c:pt idx="1541">
                  <c:v>14023.627793350301</c:v>
                </c:pt>
                <c:pt idx="1542">
                  <c:v>29284.152975174802</c:v>
                </c:pt>
                <c:pt idx="1543">
                  <c:v>16314.419594081401</c:v>
                </c:pt>
                <c:pt idx="1544">
                  <c:v>15296.424153428301</c:v>
                </c:pt>
                <c:pt idx="1545">
                  <c:v>41353.361213081</c:v>
                </c:pt>
                <c:pt idx="1546">
                  <c:v>18036.447924611599</c:v>
                </c:pt>
                <c:pt idx="1547">
                  <c:v>21583.023733914299</c:v>
                </c:pt>
                <c:pt idx="1548">
                  <c:v>23799.833338223201</c:v>
                </c:pt>
                <c:pt idx="1549">
                  <c:v>48925.4660595038</c:v>
                </c:pt>
                <c:pt idx="1550">
                  <c:v>15111.849140646</c:v>
                </c:pt>
                <c:pt idx="1551">
                  <c:v>20315.4790992813</c:v>
                </c:pt>
                <c:pt idx="1552">
                  <c:v>21643.218741359797</c:v>
                </c:pt>
                <c:pt idx="1553">
                  <c:v>20574.137321088099</c:v>
                </c:pt>
                <c:pt idx="1554">
                  <c:v>21941.066849422601</c:v>
                </c:pt>
                <c:pt idx="1555">
                  <c:v>23150.8070856454</c:v>
                </c:pt>
                <c:pt idx="1556">
                  <c:v>25563.809207115301</c:v>
                </c:pt>
                <c:pt idx="1557">
                  <c:v>16286.9153123745</c:v>
                </c:pt>
                <c:pt idx="1558">
                  <c:v>17407.698452208901</c:v>
                </c:pt>
                <c:pt idx="1559">
                  <c:v>12065.0287489693</c:v>
                </c:pt>
                <c:pt idx="1560">
                  <c:v>22987.309850219201</c:v>
                </c:pt>
                <c:pt idx="1561">
                  <c:v>15381.3921569208</c:v>
                </c:pt>
                <c:pt idx="1562">
                  <c:v>29247.648410575002</c:v>
                </c:pt>
                <c:pt idx="1563">
                  <c:v>38184.837056085598</c:v>
                </c:pt>
                <c:pt idx="1564">
                  <c:v>19596.242726154898</c:v>
                </c:pt>
                <c:pt idx="1565">
                  <c:v>10488.053045929501</c:v>
                </c:pt>
                <c:pt idx="1566">
                  <c:v>13612.263957642701</c:v>
                </c:pt>
                <c:pt idx="1567">
                  <c:v>21083.9825638152</c:v>
                </c:pt>
                <c:pt idx="1568">
                  <c:v>31042.431724919898</c:v>
                </c:pt>
                <c:pt idx="1569">
                  <c:v>16520.7309063701</c:v>
                </c:pt>
                <c:pt idx="1570">
                  <c:v>16000.0207118657</c:v>
                </c:pt>
                <c:pt idx="1571">
                  <c:v>13856.149598751499</c:v>
                </c:pt>
                <c:pt idx="1572">
                  <c:v>28525.590170018699</c:v>
                </c:pt>
                <c:pt idx="1573">
                  <c:v>10533.4858622844</c:v>
                </c:pt>
                <c:pt idx="1574">
                  <c:v>17789.306898366402</c:v>
                </c:pt>
                <c:pt idx="1575">
                  <c:v>28327.585643990398</c:v>
                </c:pt>
                <c:pt idx="1576">
                  <c:v>10076.802961534599</c:v>
                </c:pt>
                <c:pt idx="1577">
                  <c:v>22063.876982037302</c:v>
                </c:pt>
                <c:pt idx="1578">
                  <c:v>34978.922092314497</c:v>
                </c:pt>
                <c:pt idx="1579">
                  <c:v>27061.890405967701</c:v>
                </c:pt>
                <c:pt idx="1580">
                  <c:v>28327.021541792001</c:v>
                </c:pt>
                <c:pt idx="1581">
                  <c:v>9675.82747743041</c:v>
                </c:pt>
                <c:pt idx="1582">
                  <c:v>23146.487542291197</c:v>
                </c:pt>
                <c:pt idx="1583">
                  <c:v>23466.578039969398</c:v>
                </c:pt>
                <c:pt idx="1584">
                  <c:v>39097.7441940922</c:v>
                </c:pt>
                <c:pt idx="1585">
                  <c:v>19206.512796830102</c:v>
                </c:pt>
                <c:pt idx="1586">
                  <c:v>10822.2457159229</c:v>
                </c:pt>
                <c:pt idx="1587">
                  <c:v>18234.993702636599</c:v>
                </c:pt>
                <c:pt idx="1588">
                  <c:v>24154.460839585401</c:v>
                </c:pt>
                <c:pt idx="1589">
                  <c:v>19697.588871828997</c:v>
                </c:pt>
                <c:pt idx="1590">
                  <c:v>39330.349431308801</c:v>
                </c:pt>
                <c:pt idx="1591">
                  <c:v>12428.325014016</c:v>
                </c:pt>
                <c:pt idx="1592">
                  <c:v>13716.831573174999</c:v>
                </c:pt>
                <c:pt idx="1593">
                  <c:v>20208.046192132198</c:v>
                </c:pt>
                <c:pt idx="1594">
                  <c:v>10429.486801851101</c:v>
                </c:pt>
                <c:pt idx="1595">
                  <c:v>34781.527402183194</c:v>
                </c:pt>
                <c:pt idx="1596">
                  <c:v>13335.551714506399</c:v>
                </c:pt>
                <c:pt idx="1597">
                  <c:v>28133.686336989202</c:v>
                </c:pt>
                <c:pt idx="1598">
                  <c:v>15479.583635658199</c:v>
                </c:pt>
                <c:pt idx="1599">
                  <c:v>15853.366061991199</c:v>
                </c:pt>
                <c:pt idx="1600">
                  <c:v>12600.084533391198</c:v>
                </c:pt>
                <c:pt idx="1601">
                  <c:v>15277.1935590709</c:v>
                </c:pt>
                <c:pt idx="1602">
                  <c:v>15646.6498312167</c:v>
                </c:pt>
                <c:pt idx="1603">
                  <c:v>18568.9219620603</c:v>
                </c:pt>
                <c:pt idx="1604">
                  <c:v>35427.101180740399</c:v>
                </c:pt>
                <c:pt idx="1605">
                  <c:v>19984.345123238898</c:v>
                </c:pt>
                <c:pt idx="1606">
                  <c:v>27445.060721470501</c:v>
                </c:pt>
                <c:pt idx="1607">
                  <c:v>16574.170993164898</c:v>
                </c:pt>
                <c:pt idx="1608">
                  <c:v>22686.646305972699</c:v>
                </c:pt>
                <c:pt idx="1609">
                  <c:v>11997.186213852399</c:v>
                </c:pt>
                <c:pt idx="1610">
                  <c:v>31128.940378866002</c:v>
                </c:pt>
                <c:pt idx="1611">
                  <c:v>26215.383940250002</c:v>
                </c:pt>
                <c:pt idx="1612">
                  <c:v>19026.9852919078</c:v>
                </c:pt>
                <c:pt idx="1613">
                  <c:v>18097.776998727903</c:v>
                </c:pt>
                <c:pt idx="1614">
                  <c:v>19088.257817359099</c:v>
                </c:pt>
                <c:pt idx="1615">
                  <c:v>22508.115291093702</c:v>
                </c:pt>
                <c:pt idx="1616">
                  <c:v>9614.80937804106</c:v>
                </c:pt>
                <c:pt idx="1617">
                  <c:v>20126.7261924618</c:v>
                </c:pt>
                <c:pt idx="1618">
                  <c:v>15233.905016266001</c:v>
                </c:pt>
                <c:pt idx="1619">
                  <c:v>36138.626339901202</c:v>
                </c:pt>
                <c:pt idx="1620">
                  <c:v>41496.287045675403</c:v>
                </c:pt>
                <c:pt idx="1621">
                  <c:v>25913.360430680197</c:v>
                </c:pt>
                <c:pt idx="1622">
                  <c:v>24827.390636391701</c:v>
                </c:pt>
                <c:pt idx="1623">
                  <c:v>26628.729831459001</c:v>
                </c:pt>
                <c:pt idx="1624">
                  <c:v>17115.340466913702</c:v>
                </c:pt>
                <c:pt idx="1625">
                  <c:v>16908.206314307099</c:v>
                </c:pt>
                <c:pt idx="1626">
                  <c:v>17460.50246639</c:v>
                </c:pt>
                <c:pt idx="1627">
                  <c:v>15438.486519988701</c:v>
                </c:pt>
                <c:pt idx="1628">
                  <c:v>29664.511365873601</c:v>
                </c:pt>
                <c:pt idx="1629">
                  <c:v>14556.827428177499</c:v>
                </c:pt>
                <c:pt idx="1630">
                  <c:v>14856.316718227801</c:v>
                </c:pt>
                <c:pt idx="1631">
                  <c:v>17641.2274448065</c:v>
                </c:pt>
                <c:pt idx="1632">
                  <c:v>38997.839518536399</c:v>
                </c:pt>
                <c:pt idx="1633">
                  <c:v>14470.649324990802</c:v>
                </c:pt>
                <c:pt idx="1634">
                  <c:v>17358.927644765499</c:v>
                </c:pt>
                <c:pt idx="1635">
                  <c:v>14448.637650999101</c:v>
                </c:pt>
                <c:pt idx="1636">
                  <c:v>28325.6926533324</c:v>
                </c:pt>
                <c:pt idx="1637">
                  <c:v>23320.682635122103</c:v>
                </c:pt>
                <c:pt idx="1638">
                  <c:v>9931.94277847999</c:v>
                </c:pt>
                <c:pt idx="1639">
                  <c:v>19232.881355589801</c:v>
                </c:pt>
                <c:pt idx="1640">
                  <c:v>21859.494875752</c:v>
                </c:pt>
                <c:pt idx="1641">
                  <c:v>29770.335802285801</c:v>
                </c:pt>
                <c:pt idx="1642">
                  <c:v>21357.174247832198</c:v>
                </c:pt>
                <c:pt idx="1643">
                  <c:v>41023.785521538899</c:v>
                </c:pt>
                <c:pt idx="1644">
                  <c:v>35170.474637952204</c:v>
                </c:pt>
                <c:pt idx="1645">
                  <c:v>21091.783917279998</c:v>
                </c:pt>
                <c:pt idx="1646">
                  <c:v>17573.033161755298</c:v>
                </c:pt>
                <c:pt idx="1647">
                  <c:v>16003.1705453173</c:v>
                </c:pt>
                <c:pt idx="1648">
                  <c:v>12890.642298806901</c:v>
                </c:pt>
                <c:pt idx="1649">
                  <c:v>17534.940194102503</c:v>
                </c:pt>
                <c:pt idx="1650">
                  <c:v>13805.038566389601</c:v>
                </c:pt>
                <c:pt idx="1651">
                  <c:v>17553.507671207499</c:v>
                </c:pt>
                <c:pt idx="1652">
                  <c:v>13011.5797821947</c:v>
                </c:pt>
                <c:pt idx="1653">
                  <c:v>13394.316205670799</c:v>
                </c:pt>
                <c:pt idx="1654">
                  <c:v>13200.698951471701</c:v>
                </c:pt>
                <c:pt idx="1655">
                  <c:v>32994.950748722302</c:v>
                </c:pt>
                <c:pt idx="1656">
                  <c:v>14985.9890302492</c:v>
                </c:pt>
                <c:pt idx="1657">
                  <c:v>14501.8447866979</c:v>
                </c:pt>
                <c:pt idx="1658">
                  <c:v>11178.2468991432</c:v>
                </c:pt>
                <c:pt idx="1659">
                  <c:v>15565.0807307175</c:v>
                </c:pt>
                <c:pt idx="1660">
                  <c:v>12579.607148266799</c:v>
                </c:pt>
                <c:pt idx="1661">
                  <c:v>13565.9687639968</c:v>
                </c:pt>
                <c:pt idx="1662">
                  <c:v>16287.071912294201</c:v>
                </c:pt>
                <c:pt idx="1663">
                  <c:v>18477.0058238485</c:v>
                </c:pt>
                <c:pt idx="1664">
                  <c:v>13403.665892766099</c:v>
                </c:pt>
                <c:pt idx="1665">
                  <c:v>24919.7555385942</c:v>
                </c:pt>
                <c:pt idx="1666">
                  <c:v>24029.308102931802</c:v>
                </c:pt>
                <c:pt idx="1667">
                  <c:v>17891.572046505</c:v>
                </c:pt>
                <c:pt idx="1668">
                  <c:v>28204.3771626167</c:v>
                </c:pt>
                <c:pt idx="1669">
                  <c:v>18303.6340099673</c:v>
                </c:pt>
                <c:pt idx="1670">
                  <c:v>21802.272992330199</c:v>
                </c:pt>
                <c:pt idx="1671">
                  <c:v>20986.805662543302</c:v>
                </c:pt>
                <c:pt idx="1672">
                  <c:v>28546.465198271198</c:v>
                </c:pt>
                <c:pt idx="1673">
                  <c:v>16575.5308259665</c:v>
                </c:pt>
                <c:pt idx="1674">
                  <c:v>21921.480176034598</c:v>
                </c:pt>
                <c:pt idx="1675">
                  <c:v>28118.7769602562</c:v>
                </c:pt>
                <c:pt idx="1676">
                  <c:v>18951.072431806999</c:v>
                </c:pt>
                <c:pt idx="1677">
                  <c:v>14187.2033801325</c:v>
                </c:pt>
                <c:pt idx="1678">
                  <c:v>12268.1624240075</c:v>
                </c:pt>
                <c:pt idx="1679">
                  <c:v>16044.7122003802</c:v>
                </c:pt>
                <c:pt idx="1680">
                  <c:v>19394.6237557805</c:v>
                </c:pt>
                <c:pt idx="1681">
                  <c:v>23225.144775407101</c:v>
                </c:pt>
                <c:pt idx="1682">
                  <c:v>28428.767845151102</c:v>
                </c:pt>
                <c:pt idx="1683">
                  <c:v>16786.945974184298</c:v>
                </c:pt>
                <c:pt idx="1684">
                  <c:v>42750.514857775997</c:v>
                </c:pt>
                <c:pt idx="1685">
                  <c:v>23437.696163969897</c:v>
                </c:pt>
                <c:pt idx="1686">
                  <c:v>19800.3485392166</c:v>
                </c:pt>
                <c:pt idx="1687">
                  <c:v>27437.023026906201</c:v>
                </c:pt>
                <c:pt idx="1688">
                  <c:v>12717.782811332299</c:v>
                </c:pt>
                <c:pt idx="1689">
                  <c:v>12479.607558997899</c:v>
                </c:pt>
                <c:pt idx="1690">
                  <c:v>21123.432652797797</c:v>
                </c:pt>
                <c:pt idx="1691">
                  <c:v>18920.966454277401</c:v>
                </c:pt>
                <c:pt idx="1692">
                  <c:v>21909.784503263501</c:v>
                </c:pt>
                <c:pt idx="1693">
                  <c:v>15497.872620533701</c:v>
                </c:pt>
                <c:pt idx="1694">
                  <c:v>11982.2783389256</c:v>
                </c:pt>
                <c:pt idx="1695">
                  <c:v>16894.205623014601</c:v>
                </c:pt>
                <c:pt idx="1696">
                  <c:v>23917.668420431801</c:v>
                </c:pt>
                <c:pt idx="1697">
                  <c:v>17631.5892451912</c:v>
                </c:pt>
                <c:pt idx="1698">
                  <c:v>22262.407152846001</c:v>
                </c:pt>
                <c:pt idx="1699">
                  <c:v>28723.674757716701</c:v>
                </c:pt>
                <c:pt idx="1700">
                  <c:v>32714.218112377999</c:v>
                </c:pt>
                <c:pt idx="1701">
                  <c:v>15671.002701482599</c:v>
                </c:pt>
                <c:pt idx="1702">
                  <c:v>12356.813531842599</c:v>
                </c:pt>
                <c:pt idx="1703">
                  <c:v>27671.519762098302</c:v>
                </c:pt>
                <c:pt idx="1704">
                  <c:v>35186.408551084001</c:v>
                </c:pt>
                <c:pt idx="1705">
                  <c:v>11169.626329053899</c:v>
                </c:pt>
                <c:pt idx="1706">
                  <c:v>15762.839504583098</c:v>
                </c:pt>
                <c:pt idx="1707">
                  <c:v>27163.799900993199</c:v>
                </c:pt>
                <c:pt idx="1708">
                  <c:v>16764.330068425399</c:v>
                </c:pt>
                <c:pt idx="1709">
                  <c:v>13053.303297847999</c:v>
                </c:pt>
                <c:pt idx="1710">
                  <c:v>29644.455764496899</c:v>
                </c:pt>
                <c:pt idx="1711">
                  <c:v>14709.4125075586</c:v>
                </c:pt>
                <c:pt idx="1712">
                  <c:v>11803.574104501498</c:v>
                </c:pt>
                <c:pt idx="1713">
                  <c:v>30588.263241544799</c:v>
                </c:pt>
                <c:pt idx="1714">
                  <c:v>32263.571897143502</c:v>
                </c:pt>
                <c:pt idx="1715">
                  <c:v>16552.388702165201</c:v>
                </c:pt>
                <c:pt idx="1716">
                  <c:v>17139.444953943999</c:v>
                </c:pt>
                <c:pt idx="1717">
                  <c:v>23986.326994917199</c:v>
                </c:pt>
                <c:pt idx="1718">
                  <c:v>13416.869054839</c:v>
                </c:pt>
                <c:pt idx="1719">
                  <c:v>15598.666616995399</c:v>
                </c:pt>
                <c:pt idx="1720">
                  <c:v>25805.835993676203</c:v>
                </c:pt>
                <c:pt idx="1721">
                  <c:v>19297.036622091899</c:v>
                </c:pt>
                <c:pt idx="1722">
                  <c:v>21385.414430881599</c:v>
                </c:pt>
                <c:pt idx="1723">
                  <c:v>20851.706906114301</c:v>
                </c:pt>
                <c:pt idx="1724">
                  <c:v>12808.116689275401</c:v>
                </c:pt>
                <c:pt idx="1725">
                  <c:v>11317.8951282215</c:v>
                </c:pt>
                <c:pt idx="1726">
                  <c:v>13306.494121542601</c:v>
                </c:pt>
                <c:pt idx="1727">
                  <c:v>15553.0639337832</c:v>
                </c:pt>
                <c:pt idx="1728">
                  <c:v>15937.369408173901</c:v>
                </c:pt>
                <c:pt idx="1729">
                  <c:v>12959.038910340099</c:v>
                </c:pt>
                <c:pt idx="1730">
                  <c:v>10681.3556933078</c:v>
                </c:pt>
                <c:pt idx="1731">
                  <c:v>44379.038998768599</c:v>
                </c:pt>
                <c:pt idx="1732">
                  <c:v>32183.077236021501</c:v>
                </c:pt>
                <c:pt idx="1733">
                  <c:v>16737.670254873199</c:v>
                </c:pt>
                <c:pt idx="1734">
                  <c:v>16015.5459855156</c:v>
                </c:pt>
                <c:pt idx="1735">
                  <c:v>12837.386671080299</c:v>
                </c:pt>
                <c:pt idx="1736">
                  <c:v>13529.5798611388</c:v>
                </c:pt>
                <c:pt idx="1737">
                  <c:v>18219.063960748699</c:v>
                </c:pt>
                <c:pt idx="1738">
                  <c:v>13435.466573622802</c:v>
                </c:pt>
                <c:pt idx="1739">
                  <c:v>22124.404699495401</c:v>
                </c:pt>
                <c:pt idx="1740">
                  <c:v>16167.9874964879</c:v>
                </c:pt>
                <c:pt idx="1741">
                  <c:v>10697.936243684999</c:v>
                </c:pt>
                <c:pt idx="1742">
                  <c:v>20698.092042817003</c:v>
                </c:pt>
                <c:pt idx="1743">
                  <c:v>28593.837901023202</c:v>
                </c:pt>
                <c:pt idx="1744">
                  <c:v>20577.927905635897</c:v>
                </c:pt>
                <c:pt idx="1745">
                  <c:v>14890.240152968001</c:v>
                </c:pt>
                <c:pt idx="1746">
                  <c:v>25847.5608785974</c:v>
                </c:pt>
                <c:pt idx="1747">
                  <c:v>27371.544084499499</c:v>
                </c:pt>
                <c:pt idx="1748">
                  <c:v>18584.860444288399</c:v>
                </c:pt>
                <c:pt idx="1749">
                  <c:v>11018.5482464381</c:v>
                </c:pt>
                <c:pt idx="1750">
                  <c:v>39276.740222859</c:v>
                </c:pt>
                <c:pt idx="1751">
                  <c:v>31932.4032267781</c:v>
                </c:pt>
                <c:pt idx="1752">
                  <c:v>10370.177104807801</c:v>
                </c:pt>
                <c:pt idx="1753">
                  <c:v>22761.5508024991</c:v>
                </c:pt>
                <c:pt idx="1754">
                  <c:v>36350.433074983201</c:v>
                </c:pt>
                <c:pt idx="1755">
                  <c:v>39336.568160876901</c:v>
                </c:pt>
                <c:pt idx="1756">
                  <c:v>24827.3858170042</c:v>
                </c:pt>
                <c:pt idx="1757">
                  <c:v>26582.422460440601</c:v>
                </c:pt>
                <c:pt idx="1758">
                  <c:v>14942.0662534241</c:v>
                </c:pt>
                <c:pt idx="1759">
                  <c:v>14259.8429565222</c:v>
                </c:pt>
                <c:pt idx="1760">
                  <c:v>23683.722772581503</c:v>
                </c:pt>
                <c:pt idx="1761">
                  <c:v>19674.5637374957</c:v>
                </c:pt>
                <c:pt idx="1762">
                  <c:v>17939.8251379924</c:v>
                </c:pt>
                <c:pt idx="1763">
                  <c:v>10896.104739394801</c:v>
                </c:pt>
                <c:pt idx="1764">
                  <c:v>14949.094016667999</c:v>
                </c:pt>
                <c:pt idx="1765">
                  <c:v>43152.009713781998</c:v>
                </c:pt>
                <c:pt idx="1766">
                  <c:v>27259.471002231399</c:v>
                </c:pt>
                <c:pt idx="1767">
                  <c:v>30759.819126240502</c:v>
                </c:pt>
                <c:pt idx="1768">
                  <c:v>27757.923170461498</c:v>
                </c:pt>
                <c:pt idx="1769">
                  <c:v>22344.505203264198</c:v>
                </c:pt>
                <c:pt idx="1770">
                  <c:v>16561.1018510592</c:v>
                </c:pt>
                <c:pt idx="1771">
                  <c:v>19757.264263089903</c:v>
                </c:pt>
                <c:pt idx="1772">
                  <c:v>14692.234775892599</c:v>
                </c:pt>
                <c:pt idx="1773">
                  <c:v>19312.794175831503</c:v>
                </c:pt>
                <c:pt idx="1774">
                  <c:v>18849.582617421001</c:v>
                </c:pt>
                <c:pt idx="1775">
                  <c:v>28051.239266834204</c:v>
                </c:pt>
                <c:pt idx="1776">
                  <c:v>16628.5001351465</c:v>
                </c:pt>
                <c:pt idx="1777">
                  <c:v>19374.386083265901</c:v>
                </c:pt>
                <c:pt idx="1778">
                  <c:v>21533.340638851299</c:v>
                </c:pt>
                <c:pt idx="1779">
                  <c:v>21891.969643654</c:v>
                </c:pt>
                <c:pt idx="1780">
                  <c:v>12330.6092582169</c:v>
                </c:pt>
                <c:pt idx="1781">
                  <c:v>49745.587670528395</c:v>
                </c:pt>
                <c:pt idx="1782">
                  <c:v>18793.556803065603</c:v>
                </c:pt>
                <c:pt idx="1783">
                  <c:v>15379.7445280341</c:v>
                </c:pt>
                <c:pt idx="1784">
                  <c:v>16898.544622521698</c:v>
                </c:pt>
                <c:pt idx="1785">
                  <c:v>22703.686729070301</c:v>
                </c:pt>
                <c:pt idx="1786">
                  <c:v>24073.9388855656</c:v>
                </c:pt>
                <c:pt idx="1787">
                  <c:v>41934.101226241204</c:v>
                </c:pt>
                <c:pt idx="1788">
                  <c:v>11010.2465040768</c:v>
                </c:pt>
                <c:pt idx="1789">
                  <c:v>36308.194553842201</c:v>
                </c:pt>
                <c:pt idx="1790">
                  <c:v>20434.373345211701</c:v>
                </c:pt>
                <c:pt idx="1791">
                  <c:v>19232.664131159399</c:v>
                </c:pt>
                <c:pt idx="1792">
                  <c:v>34686.636902402803</c:v>
                </c:pt>
                <c:pt idx="1793">
                  <c:v>12332.345653148799</c:v>
                </c:pt>
                <c:pt idx="1794">
                  <c:v>13476.928567872101</c:v>
                </c:pt>
                <c:pt idx="1795">
                  <c:v>30153.3344650992</c:v>
                </c:pt>
                <c:pt idx="1796">
                  <c:v>27777.9045925063</c:v>
                </c:pt>
                <c:pt idx="1797">
                  <c:v>16955.131733618</c:v>
                </c:pt>
                <c:pt idx="1798">
                  <c:v>16881.869752192899</c:v>
                </c:pt>
                <c:pt idx="1799">
                  <c:v>11789.2918247996</c:v>
                </c:pt>
                <c:pt idx="1800">
                  <c:v>27989.513876949601</c:v>
                </c:pt>
                <c:pt idx="1801">
                  <c:v>25522.943394140202</c:v>
                </c:pt>
                <c:pt idx="1802">
                  <c:v>11762.305976211501</c:v>
                </c:pt>
                <c:pt idx="1803">
                  <c:v>25643.4183728592</c:v>
                </c:pt>
                <c:pt idx="1804">
                  <c:v>35350.286526165299</c:v>
                </c:pt>
                <c:pt idx="1805">
                  <c:v>42025.466113482005</c:v>
                </c:pt>
                <c:pt idx="1806">
                  <c:v>16604.395146381499</c:v>
                </c:pt>
                <c:pt idx="1807">
                  <c:v>23762.005785953999</c:v>
                </c:pt>
                <c:pt idx="1808">
                  <c:v>20629.087517513501</c:v>
                </c:pt>
                <c:pt idx="1809">
                  <c:v>12392.1635107775</c:v>
                </c:pt>
                <c:pt idx="1810">
                  <c:v>10734.2286161018</c:v>
                </c:pt>
                <c:pt idx="1811">
                  <c:v>14165.060689551099</c:v>
                </c:pt>
                <c:pt idx="1812">
                  <c:v>42511.321356299697</c:v>
                </c:pt>
                <c:pt idx="1813">
                  <c:v>20334.209881623403</c:v>
                </c:pt>
                <c:pt idx="1814">
                  <c:v>10849.891870728501</c:v>
                </c:pt>
                <c:pt idx="1815">
                  <c:v>17928.903186324402</c:v>
                </c:pt>
                <c:pt idx="1816">
                  <c:v>21576.565930780202</c:v>
                </c:pt>
                <c:pt idx="1817">
                  <c:v>28492.6147152347</c:v>
                </c:pt>
                <c:pt idx="1818">
                  <c:v>20969.150060078999</c:v>
                </c:pt>
                <c:pt idx="1819">
                  <c:v>17213.8192965132</c:v>
                </c:pt>
                <c:pt idx="1820">
                  <c:v>11507.802662431101</c:v>
                </c:pt>
                <c:pt idx="1821">
                  <c:v>12655.184443779899</c:v>
                </c:pt>
                <c:pt idx="1822">
                  <c:v>21858.945773596501</c:v>
                </c:pt>
                <c:pt idx="1823">
                  <c:v>16530.787005575501</c:v>
                </c:pt>
                <c:pt idx="1824">
                  <c:v>16328.655186244301</c:v>
                </c:pt>
                <c:pt idx="1825">
                  <c:v>15470.685456183399</c:v>
                </c:pt>
                <c:pt idx="1826">
                  <c:v>18062.4633139424</c:v>
                </c:pt>
                <c:pt idx="1827">
                  <c:v>16085.211976442499</c:v>
                </c:pt>
                <c:pt idx="1828">
                  <c:v>40271.662062925498</c:v>
                </c:pt>
                <c:pt idx="1829">
                  <c:v>25270.603658326901</c:v>
                </c:pt>
                <c:pt idx="1830">
                  <c:v>40135.680556833096</c:v>
                </c:pt>
                <c:pt idx="1831">
                  <c:v>15039.443522073299</c:v>
                </c:pt>
                <c:pt idx="1832">
                  <c:v>19793.8132273925</c:v>
                </c:pt>
                <c:pt idx="1833">
                  <c:v>19199.152628351298</c:v>
                </c:pt>
                <c:pt idx="1834">
                  <c:v>21881.364496750801</c:v>
                </c:pt>
                <c:pt idx="1835">
                  <c:v>20111.702012073798</c:v>
                </c:pt>
                <c:pt idx="1836">
                  <c:v>14597.204203726</c:v>
                </c:pt>
                <c:pt idx="1837">
                  <c:v>49939.935814518001</c:v>
                </c:pt>
                <c:pt idx="1838">
                  <c:v>18239.022239409802</c:v>
                </c:pt>
                <c:pt idx="1839">
                  <c:v>33759.6637975626</c:v>
                </c:pt>
                <c:pt idx="1840">
                  <c:v>17856.1893870563</c:v>
                </c:pt>
                <c:pt idx="1841">
                  <c:v>28268.118910808498</c:v>
                </c:pt>
                <c:pt idx="1842">
                  <c:v>17033.564056797099</c:v>
                </c:pt>
                <c:pt idx="1843">
                  <c:v>17615.1904536976</c:v>
                </c:pt>
                <c:pt idx="1844">
                  <c:v>26748.447670969501</c:v>
                </c:pt>
                <c:pt idx="1845">
                  <c:v>16374.7287017462</c:v>
                </c:pt>
                <c:pt idx="1846">
                  <c:v>15094.945657004298</c:v>
                </c:pt>
                <c:pt idx="1847">
                  <c:v>28882.123704616501</c:v>
                </c:pt>
                <c:pt idx="1848">
                  <c:v>11191.554867597799</c:v>
                </c:pt>
                <c:pt idx="1849">
                  <c:v>23076.575453026901</c:v>
                </c:pt>
                <c:pt idx="1850">
                  <c:v>18062.135276844201</c:v>
                </c:pt>
                <c:pt idx="1851">
                  <c:v>12852.7162011253</c:v>
                </c:pt>
                <c:pt idx="1852">
                  <c:v>14754.4428687934</c:v>
                </c:pt>
                <c:pt idx="1853">
                  <c:v>44963.5544856181</c:v>
                </c:pt>
                <c:pt idx="1854">
                  <c:v>30380.498560472999</c:v>
                </c:pt>
                <c:pt idx="1855">
                  <c:v>12538.517522911101</c:v>
                </c:pt>
                <c:pt idx="1856">
                  <c:v>20529.974988776798</c:v>
                </c:pt>
                <c:pt idx="1857">
                  <c:v>17919.559194391801</c:v>
                </c:pt>
                <c:pt idx="1858">
                  <c:v>19173.718794738801</c:v>
                </c:pt>
                <c:pt idx="1859">
                  <c:v>20156.777733029801</c:v>
                </c:pt>
                <c:pt idx="1860">
                  <c:v>17796.124539820201</c:v>
                </c:pt>
                <c:pt idx="1861">
                  <c:v>17141.448342269301</c:v>
                </c:pt>
                <c:pt idx="1862">
                  <c:v>24994.5041692042</c:v>
                </c:pt>
                <c:pt idx="1863">
                  <c:v>12135.2674517422</c:v>
                </c:pt>
                <c:pt idx="1864">
                  <c:v>23845.833829198698</c:v>
                </c:pt>
                <c:pt idx="1865">
                  <c:v>15910.425599084601</c:v>
                </c:pt>
                <c:pt idx="1866">
                  <c:v>32399.421444153802</c:v>
                </c:pt>
                <c:pt idx="1867">
                  <c:v>15887.401596212499</c:v>
                </c:pt>
                <c:pt idx="1868">
                  <c:v>26180.081691907002</c:v>
                </c:pt>
                <c:pt idx="1869">
                  <c:v>22019.526880761201</c:v>
                </c:pt>
                <c:pt idx="1870">
                  <c:v>15142.762298879101</c:v>
                </c:pt>
                <c:pt idx="1871">
                  <c:v>32888.5487294458</c:v>
                </c:pt>
                <c:pt idx="1872">
                  <c:v>25859.185251954299</c:v>
                </c:pt>
                <c:pt idx="1873">
                  <c:v>11974.9623799897</c:v>
                </c:pt>
                <c:pt idx="1874">
                  <c:v>28016.162241077302</c:v>
                </c:pt>
                <c:pt idx="1875">
                  <c:v>11903.292731865</c:v>
                </c:pt>
                <c:pt idx="1876">
                  <c:v>23996.842403098901</c:v>
                </c:pt>
                <c:pt idx="1877">
                  <c:v>11998.791709277701</c:v>
                </c:pt>
                <c:pt idx="1878">
                  <c:v>23411.741324399398</c:v>
                </c:pt>
                <c:pt idx="1879">
                  <c:v>34333.267314110097</c:v>
                </c:pt>
                <c:pt idx="1880">
                  <c:v>17817.424964729802</c:v>
                </c:pt>
                <c:pt idx="1881">
                  <c:v>33666.226754169402</c:v>
                </c:pt>
                <c:pt idx="1882">
                  <c:v>23748.516034040797</c:v>
                </c:pt>
                <c:pt idx="1883">
                  <c:v>12187.437676175501</c:v>
                </c:pt>
                <c:pt idx="1884">
                  <c:v>18193.9568967997</c:v>
                </c:pt>
                <c:pt idx="1885">
                  <c:v>15119.232838264601</c:v>
                </c:pt>
                <c:pt idx="1886">
                  <c:v>10739.516805569499</c:v>
                </c:pt>
                <c:pt idx="1887">
                  <c:v>16833.944619682999</c:v>
                </c:pt>
                <c:pt idx="1888">
                  <c:v>12233.5794112234</c:v>
                </c:pt>
                <c:pt idx="1889">
                  <c:v>18349.363961465901</c:v>
                </c:pt>
                <c:pt idx="1890">
                  <c:v>29923.392990522898</c:v>
                </c:pt>
                <c:pt idx="1891">
                  <c:v>23708.3857609181</c:v>
                </c:pt>
                <c:pt idx="1892">
                  <c:v>37590.9165575593</c:v>
                </c:pt>
                <c:pt idx="1893">
                  <c:v>16458.590757501901</c:v>
                </c:pt>
                <c:pt idx="1894">
                  <c:v>27145.013277877497</c:v>
                </c:pt>
                <c:pt idx="1895">
                  <c:v>12438.228188598699</c:v>
                </c:pt>
                <c:pt idx="1896">
                  <c:v>20135.460236455699</c:v>
                </c:pt>
                <c:pt idx="1897">
                  <c:v>21279.965615094301</c:v>
                </c:pt>
                <c:pt idx="1898">
                  <c:v>13947.938943353902</c:v>
                </c:pt>
                <c:pt idx="1899">
                  <c:v>29034.477033475701</c:v>
                </c:pt>
                <c:pt idx="1900">
                  <c:v>26289.9642833541</c:v>
                </c:pt>
                <c:pt idx="1901">
                  <c:v>11369.7735453105</c:v>
                </c:pt>
                <c:pt idx="1902">
                  <c:v>26096.170209553798</c:v>
                </c:pt>
                <c:pt idx="1903">
                  <c:v>12242.837825711</c:v>
                </c:pt>
                <c:pt idx="1904">
                  <c:v>20304.440862107498</c:v>
                </c:pt>
                <c:pt idx="1905">
                  <c:v>25714.737397839501</c:v>
                </c:pt>
                <c:pt idx="1906">
                  <c:v>17957.912930856401</c:v>
                </c:pt>
                <c:pt idx="1907">
                  <c:v>12599.6337378887</c:v>
                </c:pt>
                <c:pt idx="1908">
                  <c:v>26575.676321396801</c:v>
                </c:pt>
                <c:pt idx="1909">
                  <c:v>24193.637938902801</c:v>
                </c:pt>
                <c:pt idx="1910">
                  <c:v>42675.033395742896</c:v>
                </c:pt>
                <c:pt idx="1911">
                  <c:v>26184.928923071398</c:v>
                </c:pt>
                <c:pt idx="1912">
                  <c:v>13696.662066872299</c:v>
                </c:pt>
                <c:pt idx="1913">
                  <c:v>22146.307352595901</c:v>
                </c:pt>
                <c:pt idx="1914">
                  <c:v>30438.969045494901</c:v>
                </c:pt>
                <c:pt idx="1915">
                  <c:v>19333.806901075499</c:v>
                </c:pt>
                <c:pt idx="1916">
                  <c:v>25255.596451478297</c:v>
                </c:pt>
                <c:pt idx="1917">
                  <c:v>25006.1002511923</c:v>
                </c:pt>
                <c:pt idx="1918">
                  <c:v>16980.520999438999</c:v>
                </c:pt>
                <c:pt idx="1919">
                  <c:v>19887.119621124199</c:v>
                </c:pt>
                <c:pt idx="1920">
                  <c:v>16269.996938751301</c:v>
                </c:pt>
                <c:pt idx="1921">
                  <c:v>12892.5622457427</c:v>
                </c:pt>
                <c:pt idx="1922">
                  <c:v>25309.536513969299</c:v>
                </c:pt>
                <c:pt idx="1923">
                  <c:v>29283.634221748198</c:v>
                </c:pt>
                <c:pt idx="1924">
                  <c:v>15998.314960001</c:v>
                </c:pt>
                <c:pt idx="1925">
                  <c:v>47847.495110424701</c:v>
                </c:pt>
                <c:pt idx="1926">
                  <c:v>11663.439065553301</c:v>
                </c:pt>
                <c:pt idx="1927">
                  <c:v>23239.363770997101</c:v>
                </c:pt>
                <c:pt idx="1928">
                  <c:v>44769.225301234706</c:v>
                </c:pt>
                <c:pt idx="1929">
                  <c:v>16137.920934759</c:v>
                </c:pt>
                <c:pt idx="1930">
                  <c:v>15543.518855632899</c:v>
                </c:pt>
                <c:pt idx="1931">
                  <c:v>12631.7246071434</c:v>
                </c:pt>
                <c:pt idx="1932">
                  <c:v>31155.8365271314</c:v>
                </c:pt>
                <c:pt idx="1933">
                  <c:v>17414.910742268199</c:v>
                </c:pt>
                <c:pt idx="1934">
                  <c:v>10777.3840356658</c:v>
                </c:pt>
                <c:pt idx="1935">
                  <c:v>32582.878111984402</c:v>
                </c:pt>
                <c:pt idx="1936">
                  <c:v>15029.5955695346</c:v>
                </c:pt>
                <c:pt idx="1937">
                  <c:v>14201.686654753299</c:v>
                </c:pt>
                <c:pt idx="1938">
                  <c:v>28149.5197882188</c:v>
                </c:pt>
                <c:pt idx="1939">
                  <c:v>18458.2082608696</c:v>
                </c:pt>
                <c:pt idx="1940">
                  <c:v>13118.306326130301</c:v>
                </c:pt>
                <c:pt idx="1941">
                  <c:v>19181.2762700352</c:v>
                </c:pt>
                <c:pt idx="1942">
                  <c:v>35953.474818539595</c:v>
                </c:pt>
                <c:pt idx="1943">
                  <c:v>36237.978999610496</c:v>
                </c:pt>
                <c:pt idx="1944">
                  <c:v>15655.728004589198</c:v>
                </c:pt>
                <c:pt idx="1945">
                  <c:v>25697.558010638302</c:v>
                </c:pt>
                <c:pt idx="1946">
                  <c:v>23410.439407529702</c:v>
                </c:pt>
                <c:pt idx="1947">
                  <c:v>30564.241495819599</c:v>
                </c:pt>
                <c:pt idx="1948">
                  <c:v>15570.387176329701</c:v>
                </c:pt>
                <c:pt idx="1949">
                  <c:v>24820.8036746752</c:v>
                </c:pt>
                <c:pt idx="1950">
                  <c:v>17867.318302820098</c:v>
                </c:pt>
                <c:pt idx="1951">
                  <c:v>27869.330346157101</c:v>
                </c:pt>
                <c:pt idx="1952">
                  <c:v>14799.010505456399</c:v>
                </c:pt>
                <c:pt idx="1953">
                  <c:v>34847.789939660302</c:v>
                </c:pt>
                <c:pt idx="1954">
                  <c:v>33029.231789139703</c:v>
                </c:pt>
                <c:pt idx="1955">
                  <c:v>11732.5947059627</c:v>
                </c:pt>
                <c:pt idx="1956">
                  <c:v>42235.631816018205</c:v>
                </c:pt>
                <c:pt idx="1957">
                  <c:v>16904.447068944501</c:v>
                </c:pt>
                <c:pt idx="1958">
                  <c:v>30560.088439442901</c:v>
                </c:pt>
                <c:pt idx="1959">
                  <c:v>23389.950266212702</c:v>
                </c:pt>
                <c:pt idx="1960">
                  <c:v>10023.015257819401</c:v>
                </c:pt>
                <c:pt idx="1961">
                  <c:v>31735.452522276501</c:v>
                </c:pt>
                <c:pt idx="1962">
                  <c:v>14774.164611361999</c:v>
                </c:pt>
                <c:pt idx="1963">
                  <c:v>28197.166412700601</c:v>
                </c:pt>
                <c:pt idx="1964">
                  <c:v>11384.9873954869</c:v>
                </c:pt>
                <c:pt idx="1965">
                  <c:v>29523.887887622201</c:v>
                </c:pt>
                <c:pt idx="1966">
                  <c:v>47310.829283266001</c:v>
                </c:pt>
                <c:pt idx="1967">
                  <c:v>29718.397672407798</c:v>
                </c:pt>
                <c:pt idx="1968">
                  <c:v>17703.645438825199</c:v>
                </c:pt>
                <c:pt idx="1969">
                  <c:v>37116.980975650498</c:v>
                </c:pt>
                <c:pt idx="1970">
                  <c:v>16802.476949644399</c:v>
                </c:pt>
                <c:pt idx="1971">
                  <c:v>13579.017221690299</c:v>
                </c:pt>
                <c:pt idx="1972">
                  <c:v>11178.310675664499</c:v>
                </c:pt>
                <c:pt idx="1973">
                  <c:v>21955.489220055002</c:v>
                </c:pt>
                <c:pt idx="1974">
                  <c:v>22655.4119187299</c:v>
                </c:pt>
                <c:pt idx="1975">
                  <c:v>22508.0710985392</c:v>
                </c:pt>
                <c:pt idx="1976">
                  <c:v>15604.3727677388</c:v>
                </c:pt>
                <c:pt idx="1977">
                  <c:v>15902.653057887501</c:v>
                </c:pt>
                <c:pt idx="1978">
                  <c:v>27448.846610770801</c:v>
                </c:pt>
                <c:pt idx="1979">
                  <c:v>22798.4799212668</c:v>
                </c:pt>
                <c:pt idx="1980">
                  <c:v>25108.8827759048</c:v>
                </c:pt>
                <c:pt idx="1981">
                  <c:v>35053.983766391997</c:v>
                </c:pt>
                <c:pt idx="1982">
                  <c:v>18295.233538382599</c:v>
                </c:pt>
                <c:pt idx="1983">
                  <c:v>25215.072395690298</c:v>
                </c:pt>
                <c:pt idx="1984">
                  <c:v>20791.266577507198</c:v>
                </c:pt>
                <c:pt idx="1985">
                  <c:v>26835.7234063588</c:v>
                </c:pt>
                <c:pt idx="1986">
                  <c:v>20133.296454558898</c:v>
                </c:pt>
                <c:pt idx="1987">
                  <c:v>21435.3166073106</c:v>
                </c:pt>
                <c:pt idx="1988">
                  <c:v>18303.277087277304</c:v>
                </c:pt>
                <c:pt idx="1989">
                  <c:v>19554.523927859798</c:v>
                </c:pt>
                <c:pt idx="1990">
                  <c:v>16140.545148056201</c:v>
                </c:pt>
                <c:pt idx="1991">
                  <c:v>14782.686656639</c:v>
                </c:pt>
                <c:pt idx="1992">
                  <c:v>31184.183755889</c:v>
                </c:pt>
                <c:pt idx="1993">
                  <c:v>14269.3539250504</c:v>
                </c:pt>
                <c:pt idx="1994">
                  <c:v>28463.384240826697</c:v>
                </c:pt>
                <c:pt idx="1995">
                  <c:v>18675.8393932574</c:v>
                </c:pt>
                <c:pt idx="1996">
                  <c:v>21587.591902935503</c:v>
                </c:pt>
                <c:pt idx="1997">
                  <c:v>24838.1084574878</c:v>
                </c:pt>
                <c:pt idx="1998">
                  <c:v>19955.648285300998</c:v>
                </c:pt>
                <c:pt idx="1999">
                  <c:v>26746.479266733502</c:v>
                </c:pt>
                <c:pt idx="2000">
                  <c:v>18550.5898423135</c:v>
                </c:pt>
                <c:pt idx="2001">
                  <c:v>20779.3841353518</c:v>
                </c:pt>
                <c:pt idx="2002">
                  <c:v>24733.0002306881</c:v>
                </c:pt>
                <c:pt idx="2003">
                  <c:v>21627.355439223498</c:v>
                </c:pt>
                <c:pt idx="2004">
                  <c:v>28244.472259565799</c:v>
                </c:pt>
                <c:pt idx="2005">
                  <c:v>17243.4048722474</c:v>
                </c:pt>
                <c:pt idx="2006">
                  <c:v>18454.114855154701</c:v>
                </c:pt>
                <c:pt idx="2007">
                  <c:v>25007.739565203799</c:v>
                </c:pt>
                <c:pt idx="2008">
                  <c:v>15805.5998717205</c:v>
                </c:pt>
                <c:pt idx="2009">
                  <c:v>41580.706391653999</c:v>
                </c:pt>
                <c:pt idx="2010">
                  <c:v>19646.875881555803</c:v>
                </c:pt>
                <c:pt idx="2011">
                  <c:v>9875.7789471147807</c:v>
                </c:pt>
                <c:pt idx="2012">
                  <c:v>13577.878636379499</c:v>
                </c:pt>
                <c:pt idx="2013">
                  <c:v>22358.711666998403</c:v>
                </c:pt>
                <c:pt idx="2014">
                  <c:v>24639.848946410701</c:v>
                </c:pt>
                <c:pt idx="2015">
                  <c:v>23946.768940116599</c:v>
                </c:pt>
                <c:pt idx="2016">
                  <c:v>42028.577043598001</c:v>
                </c:pt>
                <c:pt idx="2017">
                  <c:v>12149.3740162791</c:v>
                </c:pt>
                <c:pt idx="2018">
                  <c:v>23683.798163904597</c:v>
                </c:pt>
                <c:pt idx="2019">
                  <c:v>12142.676340031299</c:v>
                </c:pt>
                <c:pt idx="2020">
                  <c:v>30904.838927055502</c:v>
                </c:pt>
                <c:pt idx="2021">
                  <c:v>36147.102253056299</c:v>
                </c:pt>
                <c:pt idx="2022">
                  <c:v>28620.8720542027</c:v>
                </c:pt>
                <c:pt idx="2023">
                  <c:v>19148.833496774503</c:v>
                </c:pt>
                <c:pt idx="2024">
                  <c:v>36271.5278347887</c:v>
                </c:pt>
                <c:pt idx="2025">
                  <c:v>13442.362741238501</c:v>
                </c:pt>
                <c:pt idx="2026">
                  <c:v>35432.021417456002</c:v>
                </c:pt>
                <c:pt idx="2027">
                  <c:v>23291.587593809101</c:v>
                </c:pt>
                <c:pt idx="2028">
                  <c:v>12715.177538792101</c:v>
                </c:pt>
                <c:pt idx="2029">
                  <c:v>26950.962994857498</c:v>
                </c:pt>
                <c:pt idx="2030">
                  <c:v>26789.629213946999</c:v>
                </c:pt>
                <c:pt idx="2031">
                  <c:v>52176.955108173897</c:v>
                </c:pt>
                <c:pt idx="2032">
                  <c:v>19988.7029799048</c:v>
                </c:pt>
                <c:pt idx="2033">
                  <c:v>15556.8401432306</c:v>
                </c:pt>
                <c:pt idx="2034">
                  <c:v>20766.975986117803</c:v>
                </c:pt>
                <c:pt idx="2035">
                  <c:v>15792.0824216252</c:v>
                </c:pt>
                <c:pt idx="2036">
                  <c:v>41070.232477233199</c:v>
                </c:pt>
                <c:pt idx="2037">
                  <c:v>10934.847915971301</c:v>
                </c:pt>
                <c:pt idx="2038">
                  <c:v>20732.537336933801</c:v>
                </c:pt>
                <c:pt idx="2039">
                  <c:v>29568.228670552602</c:v>
                </c:pt>
                <c:pt idx="2040">
                  <c:v>36250.056379092697</c:v>
                </c:pt>
                <c:pt idx="2041">
                  <c:v>19774.404436047</c:v>
                </c:pt>
                <c:pt idx="2042">
                  <c:v>11962.3388305431</c:v>
                </c:pt>
                <c:pt idx="2043">
                  <c:v>18992.712196443601</c:v>
                </c:pt>
                <c:pt idx="2044">
                  <c:v>19249.3314325871</c:v>
                </c:pt>
                <c:pt idx="2045">
                  <c:v>17134.738045129699</c:v>
                </c:pt>
                <c:pt idx="2046">
                  <c:v>20002.313624689399</c:v>
                </c:pt>
                <c:pt idx="2047">
                  <c:v>35303.724986809306</c:v>
                </c:pt>
                <c:pt idx="2048">
                  <c:v>13293.019845926299</c:v>
                </c:pt>
                <c:pt idx="2049">
                  <c:v>27919.209555143902</c:v>
                </c:pt>
                <c:pt idx="2050">
                  <c:v>14739.552941125799</c:v>
                </c:pt>
                <c:pt idx="2051">
                  <c:v>16415.7708742709</c:v>
                </c:pt>
                <c:pt idx="2052">
                  <c:v>16028.831940689601</c:v>
                </c:pt>
                <c:pt idx="2053">
                  <c:v>17578.290146291598</c:v>
                </c:pt>
                <c:pt idx="2054">
                  <c:v>22841.310469738</c:v>
                </c:pt>
                <c:pt idx="2055">
                  <c:v>19726.2126933697</c:v>
                </c:pt>
                <c:pt idx="2056">
                  <c:v>25473.056288977201</c:v>
                </c:pt>
                <c:pt idx="2057">
                  <c:v>13402.195999452901</c:v>
                </c:pt>
                <c:pt idx="2058">
                  <c:v>13767.7515090546</c:v>
                </c:pt>
                <c:pt idx="2059">
                  <c:v>19907.687621457699</c:v>
                </c:pt>
                <c:pt idx="2060">
                  <c:v>12309.947769530399</c:v>
                </c:pt>
                <c:pt idx="2061">
                  <c:v>11464.183018199801</c:v>
                </c:pt>
                <c:pt idx="2062">
                  <c:v>22090.469241663501</c:v>
                </c:pt>
                <c:pt idx="2063">
                  <c:v>17951.885704865399</c:v>
                </c:pt>
                <c:pt idx="2064">
                  <c:v>23247.941249073101</c:v>
                </c:pt>
                <c:pt idx="2065">
                  <c:v>33422.694235206196</c:v>
                </c:pt>
                <c:pt idx="2066">
                  <c:v>18086.6537773622</c:v>
                </c:pt>
                <c:pt idx="2067">
                  <c:v>20744.1309435289</c:v>
                </c:pt>
                <c:pt idx="2068">
                  <c:v>27050.838768497502</c:v>
                </c:pt>
                <c:pt idx="2069">
                  <c:v>28173.0988550857</c:v>
                </c:pt>
                <c:pt idx="2070">
                  <c:v>24069.380999079101</c:v>
                </c:pt>
                <c:pt idx="2071">
                  <c:v>18447.974074042802</c:v>
                </c:pt>
                <c:pt idx="2072">
                  <c:v>13455.1006678496</c:v>
                </c:pt>
                <c:pt idx="2073">
                  <c:v>11854.3583611498</c:v>
                </c:pt>
                <c:pt idx="2074">
                  <c:v>21227.772993282902</c:v>
                </c:pt>
                <c:pt idx="2075">
                  <c:v>14411.864461647101</c:v>
                </c:pt>
                <c:pt idx="2076">
                  <c:v>12194.007598775601</c:v>
                </c:pt>
                <c:pt idx="2077">
                  <c:v>15063.771642751301</c:v>
                </c:pt>
                <c:pt idx="2078">
                  <c:v>11873.3041171476</c:v>
                </c:pt>
                <c:pt idx="2079">
                  <c:v>22662.532155336103</c:v>
                </c:pt>
                <c:pt idx="2080">
                  <c:v>26612.711180802202</c:v>
                </c:pt>
                <c:pt idx="2081">
                  <c:v>14091.648410797599</c:v>
                </c:pt>
                <c:pt idx="2082">
                  <c:v>16058.7160492559</c:v>
                </c:pt>
                <c:pt idx="2083">
                  <c:v>15622.734069672601</c:v>
                </c:pt>
                <c:pt idx="2084">
                  <c:v>13075.530624127799</c:v>
                </c:pt>
                <c:pt idx="2085">
                  <c:v>28234.382010239202</c:v>
                </c:pt>
                <c:pt idx="2086">
                  <c:v>12095.865692823099</c:v>
                </c:pt>
                <c:pt idx="2087">
                  <c:v>17360.623063910098</c:v>
                </c:pt>
                <c:pt idx="2088">
                  <c:v>16153.7008278875</c:v>
                </c:pt>
                <c:pt idx="2089">
                  <c:v>18161.269372393599</c:v>
                </c:pt>
                <c:pt idx="2090">
                  <c:v>15318.9910233885</c:v>
                </c:pt>
                <c:pt idx="2091">
                  <c:v>16122.915350646499</c:v>
                </c:pt>
                <c:pt idx="2092">
                  <c:v>57777.1186657492</c:v>
                </c:pt>
                <c:pt idx="2093">
                  <c:v>22411.0303891529</c:v>
                </c:pt>
                <c:pt idx="2094">
                  <c:v>31167.374887603601</c:v>
                </c:pt>
                <c:pt idx="2095">
                  <c:v>42241.437530253701</c:v>
                </c:pt>
                <c:pt idx="2096">
                  <c:v>13651.0241489206</c:v>
                </c:pt>
                <c:pt idx="2097">
                  <c:v>10606.172853214301</c:v>
                </c:pt>
                <c:pt idx="2098">
                  <c:v>18269.2615810803</c:v>
                </c:pt>
                <c:pt idx="2099">
                  <c:v>18227.917084438799</c:v>
                </c:pt>
                <c:pt idx="2100">
                  <c:v>13488.470236294599</c:v>
                </c:pt>
                <c:pt idx="2101">
                  <c:v>10620.940644392</c:v>
                </c:pt>
                <c:pt idx="2102">
                  <c:v>29180.790314955299</c:v>
                </c:pt>
                <c:pt idx="2103">
                  <c:v>32517.098279563997</c:v>
                </c:pt>
                <c:pt idx="2104">
                  <c:v>11023.274759645999</c:v>
                </c:pt>
                <c:pt idx="2105">
                  <c:v>16712.916451664802</c:v>
                </c:pt>
                <c:pt idx="2106">
                  <c:v>15984.583634059401</c:v>
                </c:pt>
                <c:pt idx="2107">
                  <c:v>15141.025738188298</c:v>
                </c:pt>
                <c:pt idx="2108">
                  <c:v>12415.739906446699</c:v>
                </c:pt>
                <c:pt idx="2109">
                  <c:v>19944.473317651002</c:v>
                </c:pt>
                <c:pt idx="2110">
                  <c:v>23941.1662233686</c:v>
                </c:pt>
                <c:pt idx="2111">
                  <c:v>33386.828030992103</c:v>
                </c:pt>
                <c:pt idx="2112">
                  <c:v>9166.4408554280399</c:v>
                </c:pt>
                <c:pt idx="2113">
                  <c:v>28256.3889970239</c:v>
                </c:pt>
                <c:pt idx="2114">
                  <c:v>23730.3103873123</c:v>
                </c:pt>
                <c:pt idx="2115">
                  <c:v>21512.650187881802</c:v>
                </c:pt>
                <c:pt idx="2116">
                  <c:v>15394.327152815</c:v>
                </c:pt>
                <c:pt idx="2117">
                  <c:v>36061.160568185405</c:v>
                </c:pt>
                <c:pt idx="2118">
                  <c:v>16842.407133397101</c:v>
                </c:pt>
                <c:pt idx="2119">
                  <c:v>18973.727767508997</c:v>
                </c:pt>
                <c:pt idx="2120">
                  <c:v>18791.042330534401</c:v>
                </c:pt>
                <c:pt idx="2121">
                  <c:v>24556.987009516</c:v>
                </c:pt>
                <c:pt idx="2122">
                  <c:v>21373.005523455202</c:v>
                </c:pt>
                <c:pt idx="2123">
                  <c:v>15900.4381779946</c:v>
                </c:pt>
                <c:pt idx="2124">
                  <c:v>22071.383160806901</c:v>
                </c:pt>
                <c:pt idx="2125">
                  <c:v>11048.5269895865</c:v>
                </c:pt>
                <c:pt idx="2126">
                  <c:v>26469.555633333403</c:v>
                </c:pt>
                <c:pt idx="2127">
                  <c:v>44154.724356896797</c:v>
                </c:pt>
                <c:pt idx="2128">
                  <c:v>28810.853083694499</c:v>
                </c:pt>
                <c:pt idx="2129">
                  <c:v>18822.381104132302</c:v>
                </c:pt>
                <c:pt idx="2130">
                  <c:v>19324.497742824798</c:v>
                </c:pt>
                <c:pt idx="2131">
                  <c:v>38602.137815939102</c:v>
                </c:pt>
                <c:pt idx="2132">
                  <c:v>12366.0124441628</c:v>
                </c:pt>
                <c:pt idx="2133">
                  <c:v>21561.415152861198</c:v>
                </c:pt>
                <c:pt idx="2134">
                  <c:v>15295.5515067249</c:v>
                </c:pt>
                <c:pt idx="2135">
                  <c:v>17617.028251925498</c:v>
                </c:pt>
                <c:pt idx="2136">
                  <c:v>13650.8270325757</c:v>
                </c:pt>
                <c:pt idx="2137">
                  <c:v>12167.836007425301</c:v>
                </c:pt>
                <c:pt idx="2138">
                  <c:v>22419.162062893502</c:v>
                </c:pt>
                <c:pt idx="2139">
                  <c:v>16033.4324637596</c:v>
                </c:pt>
                <c:pt idx="2140">
                  <c:v>28147.103154959001</c:v>
                </c:pt>
                <c:pt idx="2141">
                  <c:v>12533.738997751399</c:v>
                </c:pt>
                <c:pt idx="2142">
                  <c:v>15283.934244694201</c:v>
                </c:pt>
                <c:pt idx="2143">
                  <c:v>25637.455371796299</c:v>
                </c:pt>
                <c:pt idx="2144">
                  <c:v>9969.5508231284002</c:v>
                </c:pt>
                <c:pt idx="2145">
                  <c:v>18869.5882180228</c:v>
                </c:pt>
                <c:pt idx="2146">
                  <c:v>19595.2689773774</c:v>
                </c:pt>
                <c:pt idx="2147">
                  <c:v>18252.366131421299</c:v>
                </c:pt>
                <c:pt idx="2148">
                  <c:v>23438.4967072691</c:v>
                </c:pt>
                <c:pt idx="2149">
                  <c:v>13076.277994764401</c:v>
                </c:pt>
                <c:pt idx="2150">
                  <c:v>30680.224368875199</c:v>
                </c:pt>
                <c:pt idx="2151">
                  <c:v>26637.351705997899</c:v>
                </c:pt>
                <c:pt idx="2152">
                  <c:v>23521.170738941899</c:v>
                </c:pt>
                <c:pt idx="2153">
                  <c:v>36821.375214551103</c:v>
                </c:pt>
                <c:pt idx="2154">
                  <c:v>16321.5704418267</c:v>
                </c:pt>
                <c:pt idx="2155">
                  <c:v>24397.262167932498</c:v>
                </c:pt>
                <c:pt idx="2156">
                  <c:v>13601.061510298401</c:v>
                </c:pt>
                <c:pt idx="2157">
                  <c:v>20748.651100293599</c:v>
                </c:pt>
                <c:pt idx="2158">
                  <c:v>15040.078522312</c:v>
                </c:pt>
                <c:pt idx="2159">
                  <c:v>27981.342179688203</c:v>
                </c:pt>
                <c:pt idx="2160">
                  <c:v>30463.074205222001</c:v>
                </c:pt>
                <c:pt idx="2161">
                  <c:v>20200.451399992802</c:v>
                </c:pt>
                <c:pt idx="2162">
                  <c:v>31143.051179290796</c:v>
                </c:pt>
                <c:pt idx="2163">
                  <c:v>9512.3563354783091</c:v>
                </c:pt>
                <c:pt idx="2164">
                  <c:v>13147.221539580099</c:v>
                </c:pt>
                <c:pt idx="2165">
                  <c:v>16645.787914660399</c:v>
                </c:pt>
                <c:pt idx="2166">
                  <c:v>38601.014946967902</c:v>
                </c:pt>
                <c:pt idx="2167">
                  <c:v>20528.596081843702</c:v>
                </c:pt>
                <c:pt idx="2168">
                  <c:v>22109.712484429198</c:v>
                </c:pt>
                <c:pt idx="2169">
                  <c:v>32573.7211589092</c:v>
                </c:pt>
                <c:pt idx="2170">
                  <c:v>14900.6292989046</c:v>
                </c:pt>
                <c:pt idx="2171">
                  <c:v>25592.520199831401</c:v>
                </c:pt>
                <c:pt idx="2172">
                  <c:v>23176.4492284154</c:v>
                </c:pt>
                <c:pt idx="2173">
                  <c:v>25895.563761957001</c:v>
                </c:pt>
                <c:pt idx="2174">
                  <c:v>21103.506165569899</c:v>
                </c:pt>
                <c:pt idx="2175">
                  <c:v>13906.2834156361</c:v>
                </c:pt>
                <c:pt idx="2176">
                  <c:v>20086.560024888902</c:v>
                </c:pt>
                <c:pt idx="2177">
                  <c:v>18101.7177224687</c:v>
                </c:pt>
                <c:pt idx="2178">
                  <c:v>14176.333281502899</c:v>
                </c:pt>
                <c:pt idx="2179">
                  <c:v>16617.1649293583</c:v>
                </c:pt>
                <c:pt idx="2180">
                  <c:v>14986.743011692401</c:v>
                </c:pt>
                <c:pt idx="2181">
                  <c:v>19440.209645709001</c:v>
                </c:pt>
                <c:pt idx="2182">
                  <c:v>19476.2668194096</c:v>
                </c:pt>
                <c:pt idx="2183">
                  <c:v>13380.112812335599</c:v>
                </c:pt>
                <c:pt idx="2184">
                  <c:v>33695.919496687304</c:v>
                </c:pt>
                <c:pt idx="2185">
                  <c:v>43610.221064923797</c:v>
                </c:pt>
                <c:pt idx="2186">
                  <c:v>23168.903360432399</c:v>
                </c:pt>
                <c:pt idx="2187">
                  <c:v>12201.2728532372</c:v>
                </c:pt>
                <c:pt idx="2188">
                  <c:v>12551.250737021601</c:v>
                </c:pt>
                <c:pt idx="2189">
                  <c:v>12437.837817507299</c:v>
                </c:pt>
                <c:pt idx="2190">
                  <c:v>17861.643997642899</c:v>
                </c:pt>
                <c:pt idx="2191">
                  <c:v>31136.5823442742</c:v>
                </c:pt>
                <c:pt idx="2192">
                  <c:v>21842.5930161328</c:v>
                </c:pt>
                <c:pt idx="2193">
                  <c:v>15175.634926056</c:v>
                </c:pt>
                <c:pt idx="2194">
                  <c:v>22754.238564393298</c:v>
                </c:pt>
                <c:pt idx="2195">
                  <c:v>20482.2315839289</c:v>
                </c:pt>
                <c:pt idx="2196">
                  <c:v>24540.808625188201</c:v>
                </c:pt>
                <c:pt idx="2197">
                  <c:v>26089.7097187455</c:v>
                </c:pt>
                <c:pt idx="2198">
                  <c:v>23439.2671415152</c:v>
                </c:pt>
                <c:pt idx="2199">
                  <c:v>25588.854742989799</c:v>
                </c:pt>
                <c:pt idx="2200">
                  <c:v>34907.486934440101</c:v>
                </c:pt>
                <c:pt idx="2201">
                  <c:v>11883.780379769501</c:v>
                </c:pt>
                <c:pt idx="2202">
                  <c:v>15937.0682328536</c:v>
                </c:pt>
                <c:pt idx="2203">
                  <c:v>10186.147109134899</c:v>
                </c:pt>
                <c:pt idx="2204">
                  <c:v>28515.2300316849</c:v>
                </c:pt>
                <c:pt idx="2205">
                  <c:v>17839.2657184411</c:v>
                </c:pt>
                <c:pt idx="2206">
                  <c:v>15260.802076014901</c:v>
                </c:pt>
                <c:pt idx="2207">
                  <c:v>18841.686173590901</c:v>
                </c:pt>
                <c:pt idx="2208">
                  <c:v>11022.271868978201</c:v>
                </c:pt>
                <c:pt idx="2209">
                  <c:v>16443.7308747479</c:v>
                </c:pt>
                <c:pt idx="2210">
                  <c:v>17439.414732469399</c:v>
                </c:pt>
                <c:pt idx="2211">
                  <c:v>25840.449928673599</c:v>
                </c:pt>
                <c:pt idx="2212">
                  <c:v>41953.446971173602</c:v>
                </c:pt>
                <c:pt idx="2213">
                  <c:v>31271.045488519601</c:v>
                </c:pt>
                <c:pt idx="2214">
                  <c:v>25071.0628567122</c:v>
                </c:pt>
                <c:pt idx="2215">
                  <c:v>18222.638953705398</c:v>
                </c:pt>
                <c:pt idx="2216">
                  <c:v>18819.773244297699</c:v>
                </c:pt>
                <c:pt idx="2217">
                  <c:v>12409.6270823135</c:v>
                </c:pt>
                <c:pt idx="2218">
                  <c:v>16137.021135163601</c:v>
                </c:pt>
                <c:pt idx="2219">
                  <c:v>12656.492223490699</c:v>
                </c:pt>
                <c:pt idx="2220">
                  <c:v>20749.2561927274</c:v>
                </c:pt>
                <c:pt idx="2221">
                  <c:v>14032.741295526399</c:v>
                </c:pt>
                <c:pt idx="2222">
                  <c:v>23281.957500554599</c:v>
                </c:pt>
                <c:pt idx="2223">
                  <c:v>13092.553460162</c:v>
                </c:pt>
                <c:pt idx="2224">
                  <c:v>22071.284282697201</c:v>
                </c:pt>
                <c:pt idx="2225">
                  <c:v>15967.9713497263</c:v>
                </c:pt>
                <c:pt idx="2226">
                  <c:v>15474.1679391281</c:v>
                </c:pt>
                <c:pt idx="2227">
                  <c:v>11751.527286824801</c:v>
                </c:pt>
                <c:pt idx="2228">
                  <c:v>23714.2719089809</c:v>
                </c:pt>
                <c:pt idx="2229">
                  <c:v>39519.595240795505</c:v>
                </c:pt>
                <c:pt idx="2230">
                  <c:v>19626.4171520745</c:v>
                </c:pt>
                <c:pt idx="2231">
                  <c:v>35505.8277283231</c:v>
                </c:pt>
                <c:pt idx="2232">
                  <c:v>24936.711687074101</c:v>
                </c:pt>
                <c:pt idx="2233">
                  <c:v>14209.7687244352</c:v>
                </c:pt>
                <c:pt idx="2234">
                  <c:v>24505.232252891998</c:v>
                </c:pt>
                <c:pt idx="2235">
                  <c:v>35496.922585531196</c:v>
                </c:pt>
                <c:pt idx="2236">
                  <c:v>21970.899278791301</c:v>
                </c:pt>
                <c:pt idx="2237">
                  <c:v>28719.690743288102</c:v>
                </c:pt>
                <c:pt idx="2238">
                  <c:v>31365.878160192198</c:v>
                </c:pt>
                <c:pt idx="2239">
                  <c:v>23787.337373992803</c:v>
                </c:pt>
                <c:pt idx="2240">
                  <c:v>21733.3959679211</c:v>
                </c:pt>
                <c:pt idx="2241">
                  <c:v>23792.951225342702</c:v>
                </c:pt>
                <c:pt idx="2242">
                  <c:v>14641.7650435295</c:v>
                </c:pt>
                <c:pt idx="2243">
                  <c:v>25028.902488228501</c:v>
                </c:pt>
                <c:pt idx="2244">
                  <c:v>33117.005971617502</c:v>
                </c:pt>
                <c:pt idx="2245">
                  <c:v>17811.643255747898</c:v>
                </c:pt>
                <c:pt idx="2246">
                  <c:v>28031.6155419391</c:v>
                </c:pt>
                <c:pt idx="2247">
                  <c:v>14395.973996453</c:v>
                </c:pt>
                <c:pt idx="2248">
                  <c:v>19035.030931404301</c:v>
                </c:pt>
                <c:pt idx="2249">
                  <c:v>27869.967691767899</c:v>
                </c:pt>
                <c:pt idx="2250">
                  <c:v>19159.298067397802</c:v>
                </c:pt>
                <c:pt idx="2251">
                  <c:v>12755.900338363001</c:v>
                </c:pt>
                <c:pt idx="2252">
                  <c:v>23431.217139471999</c:v>
                </c:pt>
                <c:pt idx="2253">
                  <c:v>17354.636728342499</c:v>
                </c:pt>
                <c:pt idx="2254">
                  <c:v>11382.8530575553</c:v>
                </c:pt>
                <c:pt idx="2255">
                  <c:v>36902.517164135599</c:v>
                </c:pt>
                <c:pt idx="2256">
                  <c:v>27850.357817795601</c:v>
                </c:pt>
                <c:pt idx="2257">
                  <c:v>18751.9708836969</c:v>
                </c:pt>
                <c:pt idx="2258">
                  <c:v>27182.692787507098</c:v>
                </c:pt>
                <c:pt idx="2259">
                  <c:v>22538.4057322033</c:v>
                </c:pt>
                <c:pt idx="2260">
                  <c:v>15435.1176820531</c:v>
                </c:pt>
                <c:pt idx="2261">
                  <c:v>18254.7944346404</c:v>
                </c:pt>
                <c:pt idx="2262">
                  <c:v>11814.6697820064</c:v>
                </c:pt>
                <c:pt idx="2263">
                  <c:v>27839.778578907102</c:v>
                </c:pt>
                <c:pt idx="2264">
                  <c:v>23832.956967231603</c:v>
                </c:pt>
                <c:pt idx="2265">
                  <c:v>20555.076005454601</c:v>
                </c:pt>
                <c:pt idx="2266">
                  <c:v>16275.368160072701</c:v>
                </c:pt>
                <c:pt idx="2267">
                  <c:v>29139.591684390802</c:v>
                </c:pt>
                <c:pt idx="2268">
                  <c:v>19152.625238076002</c:v>
                </c:pt>
                <c:pt idx="2269">
                  <c:v>19468.240687729001</c:v>
                </c:pt>
                <c:pt idx="2270">
                  <c:v>19987.410426210499</c:v>
                </c:pt>
                <c:pt idx="2271">
                  <c:v>13270.272746832001</c:v>
                </c:pt>
                <c:pt idx="2272">
                  <c:v>12702.1366603689</c:v>
                </c:pt>
                <c:pt idx="2273">
                  <c:v>31198.671649303698</c:v>
                </c:pt>
                <c:pt idx="2274">
                  <c:v>16142.600559692801</c:v>
                </c:pt>
                <c:pt idx="2275">
                  <c:v>12748.3662470256</c:v>
                </c:pt>
                <c:pt idx="2276">
                  <c:v>23422.8860814297</c:v>
                </c:pt>
                <c:pt idx="2277">
                  <c:v>22711.687784567199</c:v>
                </c:pt>
                <c:pt idx="2278">
                  <c:v>25268.949221479401</c:v>
                </c:pt>
                <c:pt idx="2279">
                  <c:v>34708.134307361506</c:v>
                </c:pt>
                <c:pt idx="2280">
                  <c:v>28713.212431490199</c:v>
                </c:pt>
                <c:pt idx="2281">
                  <c:v>20752.5079108842</c:v>
                </c:pt>
                <c:pt idx="2282">
                  <c:v>19559.426268523497</c:v>
                </c:pt>
                <c:pt idx="2283">
                  <c:v>39150.605081831898</c:v>
                </c:pt>
                <c:pt idx="2284">
                  <c:v>11116.233983407699</c:v>
                </c:pt>
                <c:pt idx="2285">
                  <c:v>18396.816997921902</c:v>
                </c:pt>
                <c:pt idx="2286">
                  <c:v>33595.592613451903</c:v>
                </c:pt>
                <c:pt idx="2287">
                  <c:v>13566.198119926399</c:v>
                </c:pt>
                <c:pt idx="2288">
                  <c:v>17664.216605391102</c:v>
                </c:pt>
                <c:pt idx="2289">
                  <c:v>16999.2817902813</c:v>
                </c:pt>
                <c:pt idx="2290">
                  <c:v>18789.976368240797</c:v>
                </c:pt>
                <c:pt idx="2291">
                  <c:v>32107.8283509217</c:v>
                </c:pt>
                <c:pt idx="2292">
                  <c:v>24309.0255248137</c:v>
                </c:pt>
                <c:pt idx="2293">
                  <c:v>9108.7059632138589</c:v>
                </c:pt>
                <c:pt idx="2294">
                  <c:v>9686.0912590982498</c:v>
                </c:pt>
                <c:pt idx="2295">
                  <c:v>11864.053247576299</c:v>
                </c:pt>
                <c:pt idx="2296">
                  <c:v>15888.7533217767</c:v>
                </c:pt>
                <c:pt idx="2297">
                  <c:v>21352.825943742599</c:v>
                </c:pt>
                <c:pt idx="2298">
                  <c:v>10900.882104964599</c:v>
                </c:pt>
                <c:pt idx="2299">
                  <c:v>42950.060176138002</c:v>
                </c:pt>
                <c:pt idx="2300">
                  <c:v>20587.838554163201</c:v>
                </c:pt>
                <c:pt idx="2301">
                  <c:v>24246.214802673901</c:v>
                </c:pt>
                <c:pt idx="2302">
                  <c:v>11022.628300639999</c:v>
                </c:pt>
                <c:pt idx="2303">
                  <c:v>16726.362412015398</c:v>
                </c:pt>
                <c:pt idx="2304">
                  <c:v>27935.138715509202</c:v>
                </c:pt>
                <c:pt idx="2305">
                  <c:v>25985.324912710901</c:v>
                </c:pt>
                <c:pt idx="2306">
                  <c:v>20627.366220960703</c:v>
                </c:pt>
                <c:pt idx="2307">
                  <c:v>14887.811456101699</c:v>
                </c:pt>
                <c:pt idx="2308">
                  <c:v>13723.896199958501</c:v>
                </c:pt>
                <c:pt idx="2309">
                  <c:v>27658.144732924498</c:v>
                </c:pt>
                <c:pt idx="2310">
                  <c:v>14724.764317597001</c:v>
                </c:pt>
                <c:pt idx="2311">
                  <c:v>17911.173094868402</c:v>
                </c:pt>
                <c:pt idx="2312">
                  <c:v>17224.996604669603</c:v>
                </c:pt>
                <c:pt idx="2313">
                  <c:v>11833.746112795499</c:v>
                </c:pt>
                <c:pt idx="2314">
                  <c:v>24954.016139735199</c:v>
                </c:pt>
                <c:pt idx="2315">
                  <c:v>28237.8377930649</c:v>
                </c:pt>
                <c:pt idx="2316">
                  <c:v>17232.4714629097</c:v>
                </c:pt>
                <c:pt idx="2317">
                  <c:v>20636.795337286399</c:v>
                </c:pt>
                <c:pt idx="2318">
                  <c:v>16461.100740140901</c:v>
                </c:pt>
                <c:pt idx="2319">
                  <c:v>12231.820032258302</c:v>
                </c:pt>
                <c:pt idx="2320">
                  <c:v>15999.131785687699</c:v>
                </c:pt>
                <c:pt idx="2321">
                  <c:v>19089.148507606602</c:v>
                </c:pt>
                <c:pt idx="2322">
                  <c:v>17931.275634784601</c:v>
                </c:pt>
                <c:pt idx="2323">
                  <c:v>26911.670902849703</c:v>
                </c:pt>
                <c:pt idx="2324">
                  <c:v>33114.749754978599</c:v>
                </c:pt>
                <c:pt idx="2325">
                  <c:v>22339.098956575403</c:v>
                </c:pt>
                <c:pt idx="2326">
                  <c:v>20249.856445664798</c:v>
                </c:pt>
                <c:pt idx="2327">
                  <c:v>29408.7768598902</c:v>
                </c:pt>
                <c:pt idx="2328">
                  <c:v>15487.755380820801</c:v>
                </c:pt>
                <c:pt idx="2329">
                  <c:v>15312.0791698009</c:v>
                </c:pt>
                <c:pt idx="2330">
                  <c:v>39713.825045064004</c:v>
                </c:pt>
                <c:pt idx="2331">
                  <c:v>34523.578157484706</c:v>
                </c:pt>
                <c:pt idx="2332">
                  <c:v>21574.0656166712</c:v>
                </c:pt>
                <c:pt idx="2333">
                  <c:v>32802.722545371602</c:v>
                </c:pt>
                <c:pt idx="2334">
                  <c:v>13091.9481536738</c:v>
                </c:pt>
                <c:pt idx="2335">
                  <c:v>18396.774714706902</c:v>
                </c:pt>
                <c:pt idx="2336">
                  <c:v>24981.250290766602</c:v>
                </c:pt>
                <c:pt idx="2337">
                  <c:v>16111.993203484501</c:v>
                </c:pt>
                <c:pt idx="2338">
                  <c:v>20234.492998798101</c:v>
                </c:pt>
                <c:pt idx="2339">
                  <c:v>14283.993690563499</c:v>
                </c:pt>
                <c:pt idx="2340">
                  <c:v>18001.3013706948</c:v>
                </c:pt>
                <c:pt idx="2341">
                  <c:v>25599.164199307499</c:v>
                </c:pt>
                <c:pt idx="2342">
                  <c:v>12619.859568047799</c:v>
                </c:pt>
                <c:pt idx="2343">
                  <c:v>28696.990833984601</c:v>
                </c:pt>
                <c:pt idx="2344">
                  <c:v>14860.538646790501</c:v>
                </c:pt>
                <c:pt idx="2345">
                  <c:v>14479.438490663901</c:v>
                </c:pt>
                <c:pt idx="2346">
                  <c:v>28024.404100939097</c:v>
                </c:pt>
                <c:pt idx="2347">
                  <c:v>13976.3547392373</c:v>
                </c:pt>
                <c:pt idx="2348">
                  <c:v>23720.632609648299</c:v>
                </c:pt>
                <c:pt idx="2349">
                  <c:v>12938.933137308301</c:v>
                </c:pt>
                <c:pt idx="2350">
                  <c:v>17580.929766334899</c:v>
                </c:pt>
                <c:pt idx="2351">
                  <c:v>35380.044962878499</c:v>
                </c:pt>
                <c:pt idx="2352">
                  <c:v>31013.063038492099</c:v>
                </c:pt>
                <c:pt idx="2353">
                  <c:v>11664.032196226901</c:v>
                </c:pt>
                <c:pt idx="2354">
                  <c:v>27263.036355761698</c:v>
                </c:pt>
                <c:pt idx="2355">
                  <c:v>17839.277670544801</c:v>
                </c:pt>
                <c:pt idx="2356">
                  <c:v>17242.916223724998</c:v>
                </c:pt>
                <c:pt idx="2357">
                  <c:v>14700.750108578899</c:v>
                </c:pt>
                <c:pt idx="2358">
                  <c:v>36187.716973118797</c:v>
                </c:pt>
                <c:pt idx="2359">
                  <c:v>11571.042958723101</c:v>
                </c:pt>
                <c:pt idx="2360">
                  <c:v>24398.6946074433</c:v>
                </c:pt>
                <c:pt idx="2361">
                  <c:v>27691.601798591702</c:v>
                </c:pt>
                <c:pt idx="2362">
                  <c:v>23627.2324280869</c:v>
                </c:pt>
                <c:pt idx="2363">
                  <c:v>20562.599982536201</c:v>
                </c:pt>
                <c:pt idx="2364">
                  <c:v>42664.696182375897</c:v>
                </c:pt>
                <c:pt idx="2365">
                  <c:v>25016.980440904899</c:v>
                </c:pt>
                <c:pt idx="2366">
                  <c:v>27128.666004195202</c:v>
                </c:pt>
                <c:pt idx="2367">
                  <c:v>15863.1791560086</c:v>
                </c:pt>
                <c:pt idx="2368">
                  <c:v>17006.8564245448</c:v>
                </c:pt>
                <c:pt idx="2369">
                  <c:v>14837.498957612801</c:v>
                </c:pt>
                <c:pt idx="2370">
                  <c:v>12461.068409553101</c:v>
                </c:pt>
                <c:pt idx="2371">
                  <c:v>14677.9218024619</c:v>
                </c:pt>
                <c:pt idx="2372">
                  <c:v>26669.906605252101</c:v>
                </c:pt>
                <c:pt idx="2373">
                  <c:v>26514.931070449002</c:v>
                </c:pt>
                <c:pt idx="2374">
                  <c:v>17781.664130845602</c:v>
                </c:pt>
                <c:pt idx="2375">
                  <c:v>13708.316939779899</c:v>
                </c:pt>
                <c:pt idx="2376">
                  <c:v>16424.989831536601</c:v>
                </c:pt>
                <c:pt idx="2377">
                  <c:v>11093.906889686599</c:v>
                </c:pt>
                <c:pt idx="2378">
                  <c:v>18848.786741259901</c:v>
                </c:pt>
                <c:pt idx="2379">
                  <c:v>17020.243877783199</c:v>
                </c:pt>
                <c:pt idx="2380">
                  <c:v>17623.0358806002</c:v>
                </c:pt>
                <c:pt idx="2381">
                  <c:v>31473.984643284599</c:v>
                </c:pt>
                <c:pt idx="2382">
                  <c:v>19621.3701992891</c:v>
                </c:pt>
                <c:pt idx="2383">
                  <c:v>16766.678913588199</c:v>
                </c:pt>
                <c:pt idx="2384">
                  <c:v>16163.2990025621</c:v>
                </c:pt>
                <c:pt idx="2385">
                  <c:v>18714.781696070899</c:v>
                </c:pt>
                <c:pt idx="2386">
                  <c:v>27084.740171434798</c:v>
                </c:pt>
                <c:pt idx="2387">
                  <c:v>28335.567312421001</c:v>
                </c:pt>
                <c:pt idx="2388">
                  <c:v>33609.344038047901</c:v>
                </c:pt>
                <c:pt idx="2389">
                  <c:v>9279.5372745382192</c:v>
                </c:pt>
                <c:pt idx="2390">
                  <c:v>23073.7330866261</c:v>
                </c:pt>
                <c:pt idx="2391">
                  <c:v>20415.500465964902</c:v>
                </c:pt>
                <c:pt idx="2392">
                  <c:v>15409.202057295799</c:v>
                </c:pt>
                <c:pt idx="2393">
                  <c:v>25819.942522728899</c:v>
                </c:pt>
                <c:pt idx="2394">
                  <c:v>24171.4157380857</c:v>
                </c:pt>
                <c:pt idx="2395">
                  <c:v>42898.078596890504</c:v>
                </c:pt>
                <c:pt idx="2396">
                  <c:v>19277.544713601299</c:v>
                </c:pt>
                <c:pt idx="2397">
                  <c:v>17901.0653253909</c:v>
                </c:pt>
                <c:pt idx="2398">
                  <c:v>13181.975793408799</c:v>
                </c:pt>
                <c:pt idx="2399">
                  <c:v>16332.2262222563</c:v>
                </c:pt>
                <c:pt idx="2400">
                  <c:v>27458.544868925499</c:v>
                </c:pt>
                <c:pt idx="2401">
                  <c:v>16632.118331993101</c:v>
                </c:pt>
                <c:pt idx="2402">
                  <c:v>21325.245618091598</c:v>
                </c:pt>
                <c:pt idx="2403">
                  <c:v>18142.927598304297</c:v>
                </c:pt>
                <c:pt idx="2404">
                  <c:v>20562.319055401902</c:v>
                </c:pt>
                <c:pt idx="2405">
                  <c:v>16569.672357495299</c:v>
                </c:pt>
                <c:pt idx="2406">
                  <c:v>18926.070537704898</c:v>
                </c:pt>
                <c:pt idx="2407">
                  <c:v>21021.635711303501</c:v>
                </c:pt>
                <c:pt idx="2408">
                  <c:v>14078.0718232046</c:v>
                </c:pt>
                <c:pt idx="2409">
                  <c:v>23239.117202018799</c:v>
                </c:pt>
                <c:pt idx="2410">
                  <c:v>13124.9675109284</c:v>
                </c:pt>
                <c:pt idx="2411">
                  <c:v>28744.304765769502</c:v>
                </c:pt>
                <c:pt idx="2412">
                  <c:v>20599.1250304104</c:v>
                </c:pt>
                <c:pt idx="2413">
                  <c:v>15562.7531739978</c:v>
                </c:pt>
                <c:pt idx="2414">
                  <c:v>24969.121564686</c:v>
                </c:pt>
                <c:pt idx="2415">
                  <c:v>13655.7822624032</c:v>
                </c:pt>
                <c:pt idx="2416">
                  <c:v>25506.138721266998</c:v>
                </c:pt>
                <c:pt idx="2417">
                  <c:v>18962.518642257499</c:v>
                </c:pt>
                <c:pt idx="2418">
                  <c:v>17120.7819507641</c:v>
                </c:pt>
                <c:pt idx="2419">
                  <c:v>10646.805564853099</c:v>
                </c:pt>
                <c:pt idx="2420">
                  <c:v>47054.135928878604</c:v>
                </c:pt>
                <c:pt idx="2421">
                  <c:v>20324.909416850602</c:v>
                </c:pt>
                <c:pt idx="2422">
                  <c:v>13274.858538779801</c:v>
                </c:pt>
                <c:pt idx="2423">
                  <c:v>22101.319574667901</c:v>
                </c:pt>
                <c:pt idx="2424">
                  <c:v>20818.1742981395</c:v>
                </c:pt>
                <c:pt idx="2425">
                  <c:v>56444.8527605243</c:v>
                </c:pt>
                <c:pt idx="2426">
                  <c:v>13460.6169266494</c:v>
                </c:pt>
                <c:pt idx="2427">
                  <c:v>13831.483318913</c:v>
                </c:pt>
                <c:pt idx="2428">
                  <c:v>18140.030063178699</c:v>
                </c:pt>
                <c:pt idx="2429">
                  <c:v>23457.2767014036</c:v>
                </c:pt>
                <c:pt idx="2430">
                  <c:v>23367.696566116698</c:v>
                </c:pt>
                <c:pt idx="2431">
                  <c:v>18765.0592833868</c:v>
                </c:pt>
                <c:pt idx="2432">
                  <c:v>27622.5923128838</c:v>
                </c:pt>
                <c:pt idx="2433">
                  <c:v>11746.7291966968</c:v>
                </c:pt>
                <c:pt idx="2434">
                  <c:v>24537.836454640597</c:v>
                </c:pt>
                <c:pt idx="2435">
                  <c:v>20179.591694462397</c:v>
                </c:pt>
                <c:pt idx="2436">
                  <c:v>23042.271015642298</c:v>
                </c:pt>
                <c:pt idx="2437">
                  <c:v>23474.1469858932</c:v>
                </c:pt>
                <c:pt idx="2438">
                  <c:v>22760.927793231</c:v>
                </c:pt>
                <c:pt idx="2439">
                  <c:v>29377.713011580599</c:v>
                </c:pt>
                <c:pt idx="2440">
                  <c:v>12879.079802128299</c:v>
                </c:pt>
                <c:pt idx="2441">
                  <c:v>15291.776460888201</c:v>
                </c:pt>
                <c:pt idx="2442">
                  <c:v>22960.018544361199</c:v>
                </c:pt>
                <c:pt idx="2443">
                  <c:v>29972.2015493703</c:v>
                </c:pt>
                <c:pt idx="2444">
                  <c:v>19199.5385708668</c:v>
                </c:pt>
                <c:pt idx="2445">
                  <c:v>16226.4249323239</c:v>
                </c:pt>
                <c:pt idx="2446">
                  <c:v>19371.250781585997</c:v>
                </c:pt>
                <c:pt idx="2447">
                  <c:v>37497.257201399698</c:v>
                </c:pt>
                <c:pt idx="2448">
                  <c:v>15190.394617896</c:v>
                </c:pt>
                <c:pt idx="2449">
                  <c:v>33953.323953649604</c:v>
                </c:pt>
                <c:pt idx="2450">
                  <c:v>14884.021786362498</c:v>
                </c:pt>
                <c:pt idx="2451">
                  <c:v>14880.2594888031</c:v>
                </c:pt>
                <c:pt idx="2452">
                  <c:v>22137.5053120462</c:v>
                </c:pt>
                <c:pt idx="2453">
                  <c:v>30224.670709899503</c:v>
                </c:pt>
                <c:pt idx="2454">
                  <c:v>28258.895980219899</c:v>
                </c:pt>
                <c:pt idx="2455">
                  <c:v>11855.936216545999</c:v>
                </c:pt>
                <c:pt idx="2456">
                  <c:v>29102.7877883982</c:v>
                </c:pt>
                <c:pt idx="2457">
                  <c:v>11689.059378552602</c:v>
                </c:pt>
                <c:pt idx="2458">
                  <c:v>13797.0462890611</c:v>
                </c:pt>
                <c:pt idx="2459">
                  <c:v>15096.9121241427</c:v>
                </c:pt>
                <c:pt idx="2460">
                  <c:v>22223.486322837798</c:v>
                </c:pt>
                <c:pt idx="2461">
                  <c:v>24846.8367327589</c:v>
                </c:pt>
                <c:pt idx="2462">
                  <c:v>9722.3992138060094</c:v>
                </c:pt>
                <c:pt idx="2463">
                  <c:v>17236.778077858002</c:v>
                </c:pt>
                <c:pt idx="2464">
                  <c:v>14206.3613534667</c:v>
                </c:pt>
                <c:pt idx="2465">
                  <c:v>18911.868578582802</c:v>
                </c:pt>
                <c:pt idx="2466">
                  <c:v>13818.221937398799</c:v>
                </c:pt>
                <c:pt idx="2467">
                  <c:v>16429.9046175482</c:v>
                </c:pt>
                <c:pt idx="2468">
                  <c:v>25360.2884941669</c:v>
                </c:pt>
                <c:pt idx="2469">
                  <c:v>19982.371501994498</c:v>
                </c:pt>
                <c:pt idx="2470">
                  <c:v>23867.8738404701</c:v>
                </c:pt>
                <c:pt idx="2471">
                  <c:v>23292.114395087003</c:v>
                </c:pt>
                <c:pt idx="2472">
                  <c:v>21272.2376621984</c:v>
                </c:pt>
                <c:pt idx="2473">
                  <c:v>20030.616258361199</c:v>
                </c:pt>
                <c:pt idx="2474">
                  <c:v>15574.3423906681</c:v>
                </c:pt>
                <c:pt idx="2475">
                  <c:v>14654.689873503599</c:v>
                </c:pt>
                <c:pt idx="2476">
                  <c:v>19016.8771698573</c:v>
                </c:pt>
                <c:pt idx="2477">
                  <c:v>11905.3636888853</c:v>
                </c:pt>
                <c:pt idx="2478">
                  <c:v>32254.124687024199</c:v>
                </c:pt>
                <c:pt idx="2479">
                  <c:v>30866.780235687598</c:v>
                </c:pt>
                <c:pt idx="2480">
                  <c:v>18965.0091954042</c:v>
                </c:pt>
                <c:pt idx="2481">
                  <c:v>25908.5539878198</c:v>
                </c:pt>
                <c:pt idx="2482">
                  <c:v>19436.210415208698</c:v>
                </c:pt>
                <c:pt idx="2483">
                  <c:v>13228.082617461901</c:v>
                </c:pt>
                <c:pt idx="2484">
                  <c:v>23882.227806028197</c:v>
                </c:pt>
                <c:pt idx="2485">
                  <c:v>15173.523092715799</c:v>
                </c:pt>
                <c:pt idx="2486">
                  <c:v>35322.915521633004</c:v>
                </c:pt>
                <c:pt idx="2487">
                  <c:v>23503.5059342973</c:v>
                </c:pt>
                <c:pt idx="2488">
                  <c:v>33519.136198859604</c:v>
                </c:pt>
                <c:pt idx="2489">
                  <c:v>20017.589132992598</c:v>
                </c:pt>
                <c:pt idx="2490">
                  <c:v>31421.135231388998</c:v>
                </c:pt>
                <c:pt idx="2491">
                  <c:v>15897.5145583671</c:v>
                </c:pt>
                <c:pt idx="2492">
                  <c:v>24190.2736754857</c:v>
                </c:pt>
                <c:pt idx="2493">
                  <c:v>19136.077035877603</c:v>
                </c:pt>
                <c:pt idx="2494">
                  <c:v>10168.3943103073</c:v>
                </c:pt>
                <c:pt idx="2495">
                  <c:v>10552.1078678179</c:v>
                </c:pt>
                <c:pt idx="2496">
                  <c:v>19665.9711428027</c:v>
                </c:pt>
                <c:pt idx="2497">
                  <c:v>28328.325468709201</c:v>
                </c:pt>
                <c:pt idx="2498">
                  <c:v>16746.616430416798</c:v>
                </c:pt>
                <c:pt idx="2499">
                  <c:v>16743.119940588898</c:v>
                </c:pt>
                <c:pt idx="2500">
                  <c:v>13689.274385778999</c:v>
                </c:pt>
                <c:pt idx="2501">
                  <c:v>20135.753441784098</c:v>
                </c:pt>
                <c:pt idx="2502">
                  <c:v>29815.256183850699</c:v>
                </c:pt>
                <c:pt idx="2503">
                  <c:v>11072.4367497146</c:v>
                </c:pt>
                <c:pt idx="2504">
                  <c:v>10879.419906748899</c:v>
                </c:pt>
                <c:pt idx="2505">
                  <c:v>11375.5054873016</c:v>
                </c:pt>
                <c:pt idx="2506">
                  <c:v>13297.0336603001</c:v>
                </c:pt>
                <c:pt idx="2507">
                  <c:v>14818.9435608803</c:v>
                </c:pt>
                <c:pt idx="2508">
                  <c:v>21792.8948762732</c:v>
                </c:pt>
                <c:pt idx="2509">
                  <c:v>17161.160916152799</c:v>
                </c:pt>
                <c:pt idx="2510">
                  <c:v>23588.529905875999</c:v>
                </c:pt>
                <c:pt idx="2511">
                  <c:v>56194.540404883999</c:v>
                </c:pt>
                <c:pt idx="2512">
                  <c:v>22747.3352649607</c:v>
                </c:pt>
                <c:pt idx="2513">
                  <c:v>20231.809652184602</c:v>
                </c:pt>
                <c:pt idx="2514">
                  <c:v>12812.4060156176</c:v>
                </c:pt>
                <c:pt idx="2515">
                  <c:v>28907.687955172798</c:v>
                </c:pt>
                <c:pt idx="2516">
                  <c:v>11077.3161266434</c:v>
                </c:pt>
                <c:pt idx="2517">
                  <c:v>51126.303970599096</c:v>
                </c:pt>
                <c:pt idx="2518">
                  <c:v>12638.027482818301</c:v>
                </c:pt>
                <c:pt idx="2519">
                  <c:v>12741.4764698216</c:v>
                </c:pt>
                <c:pt idx="2520">
                  <c:v>20328.562126138</c:v>
                </c:pt>
                <c:pt idx="2521">
                  <c:v>11597.477370807501</c:v>
                </c:pt>
                <c:pt idx="2522">
                  <c:v>18033.4239900434</c:v>
                </c:pt>
                <c:pt idx="2523">
                  <c:v>19970.980931750801</c:v>
                </c:pt>
                <c:pt idx="2524">
                  <c:v>19356.922873281103</c:v>
                </c:pt>
                <c:pt idx="2525">
                  <c:v>10904.778471261499</c:v>
                </c:pt>
                <c:pt idx="2526">
                  <c:v>32827.375799352798</c:v>
                </c:pt>
                <c:pt idx="2527">
                  <c:v>12063.7815363585</c:v>
                </c:pt>
                <c:pt idx="2528">
                  <c:v>12391.056194300501</c:v>
                </c:pt>
                <c:pt idx="2529">
                  <c:v>20876.964892842301</c:v>
                </c:pt>
                <c:pt idx="2530">
                  <c:v>14630.580561737499</c:v>
                </c:pt>
                <c:pt idx="2531">
                  <c:v>30590.7330209992</c:v>
                </c:pt>
                <c:pt idx="2532">
                  <c:v>16249.783082227699</c:v>
                </c:pt>
                <c:pt idx="2533">
                  <c:v>16006.738777554399</c:v>
                </c:pt>
                <c:pt idx="2534">
                  <c:v>12856.657632000501</c:v>
                </c:pt>
                <c:pt idx="2535">
                  <c:v>17776.400828147402</c:v>
                </c:pt>
                <c:pt idx="2536">
                  <c:v>19468.152907907999</c:v>
                </c:pt>
                <c:pt idx="2537">
                  <c:v>29022.325619320203</c:v>
                </c:pt>
                <c:pt idx="2538">
                  <c:v>17925.418968754799</c:v>
                </c:pt>
                <c:pt idx="2539">
                  <c:v>13547.5982029652</c:v>
                </c:pt>
                <c:pt idx="2540">
                  <c:v>13690.8022261235</c:v>
                </c:pt>
                <c:pt idx="2541">
                  <c:v>10737.2378486917</c:v>
                </c:pt>
                <c:pt idx="2542">
                  <c:v>13700.444163435801</c:v>
                </c:pt>
                <c:pt idx="2543">
                  <c:v>32892.7673034131</c:v>
                </c:pt>
                <c:pt idx="2544">
                  <c:v>22541.911226091201</c:v>
                </c:pt>
                <c:pt idx="2545">
                  <c:v>27672.340338528498</c:v>
                </c:pt>
                <c:pt idx="2546">
                  <c:v>20267.7412804218</c:v>
                </c:pt>
                <c:pt idx="2547">
                  <c:v>12754.6562400818</c:v>
                </c:pt>
                <c:pt idx="2548">
                  <c:v>22154.938940981301</c:v>
                </c:pt>
                <c:pt idx="2549">
                  <c:v>28917.2600989536</c:v>
                </c:pt>
                <c:pt idx="2550">
                  <c:v>18585.6258842528</c:v>
                </c:pt>
                <c:pt idx="2551">
                  <c:v>22661.3898530185</c:v>
                </c:pt>
                <c:pt idx="2552">
                  <c:v>33481.386462010203</c:v>
                </c:pt>
                <c:pt idx="2553">
                  <c:v>38546.627035050398</c:v>
                </c:pt>
                <c:pt idx="2554">
                  <c:v>18984.4806141763</c:v>
                </c:pt>
                <c:pt idx="2555">
                  <c:v>25612.700144146998</c:v>
                </c:pt>
                <c:pt idx="2556">
                  <c:v>21001.624071198898</c:v>
                </c:pt>
                <c:pt idx="2557">
                  <c:v>11523.364859831199</c:v>
                </c:pt>
                <c:pt idx="2558">
                  <c:v>23079.811784654998</c:v>
                </c:pt>
                <c:pt idx="2559">
                  <c:v>13205.1318388981</c:v>
                </c:pt>
                <c:pt idx="2560">
                  <c:v>33540.604271045297</c:v>
                </c:pt>
                <c:pt idx="2561">
                  <c:v>16560.710943771999</c:v>
                </c:pt>
                <c:pt idx="2562">
                  <c:v>12495.941876483999</c:v>
                </c:pt>
                <c:pt idx="2563">
                  <c:v>26536.531629302397</c:v>
                </c:pt>
                <c:pt idx="2564">
                  <c:v>25414.609903769502</c:v>
                </c:pt>
                <c:pt idx="2565">
                  <c:v>14763.673311118999</c:v>
                </c:pt>
                <c:pt idx="2566">
                  <c:v>20514.313407695201</c:v>
                </c:pt>
                <c:pt idx="2567">
                  <c:v>12848.7767587824</c:v>
                </c:pt>
                <c:pt idx="2568">
                  <c:v>17075.285445150701</c:v>
                </c:pt>
                <c:pt idx="2569">
                  <c:v>15596.112106779899</c:v>
                </c:pt>
                <c:pt idx="2570">
                  <c:v>23412.879364023498</c:v>
                </c:pt>
                <c:pt idx="2571">
                  <c:v>18744.2380405166</c:v>
                </c:pt>
                <c:pt idx="2572">
                  <c:v>27800.0438920302</c:v>
                </c:pt>
                <c:pt idx="2573">
                  <c:v>18830.568078162898</c:v>
                </c:pt>
                <c:pt idx="2574">
                  <c:v>27276.0971439854</c:v>
                </c:pt>
                <c:pt idx="2575">
                  <c:v>22472.6724759075</c:v>
                </c:pt>
                <c:pt idx="2576">
                  <c:v>20051.506440134901</c:v>
                </c:pt>
                <c:pt idx="2577">
                  <c:v>24795.987870481702</c:v>
                </c:pt>
                <c:pt idx="2578">
                  <c:v>27462.8067027494</c:v>
                </c:pt>
                <c:pt idx="2579">
                  <c:v>34142.096843749299</c:v>
                </c:pt>
                <c:pt idx="2580">
                  <c:v>24706.364913063</c:v>
                </c:pt>
                <c:pt idx="2581">
                  <c:v>15120.045692303</c:v>
                </c:pt>
                <c:pt idx="2582">
                  <c:v>21093.271807027002</c:v>
                </c:pt>
                <c:pt idx="2583">
                  <c:v>10549.672209302798</c:v>
                </c:pt>
                <c:pt idx="2584">
                  <c:v>13083.522003043699</c:v>
                </c:pt>
                <c:pt idx="2585">
                  <c:v>35099.286763059601</c:v>
                </c:pt>
                <c:pt idx="2586">
                  <c:v>21392.170031149501</c:v>
                </c:pt>
                <c:pt idx="2587">
                  <c:v>11151.198280655701</c:v>
                </c:pt>
                <c:pt idx="2588">
                  <c:v>31720.799083948299</c:v>
                </c:pt>
                <c:pt idx="2589">
                  <c:v>19825.926497898101</c:v>
                </c:pt>
                <c:pt idx="2590">
                  <c:v>39533.543844278604</c:v>
                </c:pt>
                <c:pt idx="2591">
                  <c:v>25248.697106323201</c:v>
                </c:pt>
                <c:pt idx="2592">
                  <c:v>23697.882586246898</c:v>
                </c:pt>
                <c:pt idx="2593">
                  <c:v>18761.0203210701</c:v>
                </c:pt>
                <c:pt idx="2594">
                  <c:v>18416.974113582401</c:v>
                </c:pt>
                <c:pt idx="2595">
                  <c:v>13629.8616182611</c:v>
                </c:pt>
                <c:pt idx="2596">
                  <c:v>25143.480228892102</c:v>
                </c:pt>
                <c:pt idx="2597">
                  <c:v>38657.502690764602</c:v>
                </c:pt>
                <c:pt idx="2598">
                  <c:v>11518.0731457403</c:v>
                </c:pt>
                <c:pt idx="2599">
                  <c:v>15739.722515992</c:v>
                </c:pt>
                <c:pt idx="2600">
                  <c:v>24610.664206403999</c:v>
                </c:pt>
                <c:pt idx="2601">
                  <c:v>28862.858904441502</c:v>
                </c:pt>
                <c:pt idx="2602">
                  <c:v>26130.3189275554</c:v>
                </c:pt>
                <c:pt idx="2603">
                  <c:v>18544.009898914701</c:v>
                </c:pt>
                <c:pt idx="2604">
                  <c:v>11782.828213819401</c:v>
                </c:pt>
                <c:pt idx="2605">
                  <c:v>28223.668564231601</c:v>
                </c:pt>
                <c:pt idx="2606">
                  <c:v>23635.084041423197</c:v>
                </c:pt>
                <c:pt idx="2607">
                  <c:v>23194.744851302301</c:v>
                </c:pt>
                <c:pt idx="2608">
                  <c:v>22636.243690778098</c:v>
                </c:pt>
                <c:pt idx="2609">
                  <c:v>21025.552097488398</c:v>
                </c:pt>
                <c:pt idx="2610">
                  <c:v>11433.412200137</c:v>
                </c:pt>
                <c:pt idx="2611">
                  <c:v>13296.4078760007</c:v>
                </c:pt>
                <c:pt idx="2612">
                  <c:v>18740.200102803901</c:v>
                </c:pt>
                <c:pt idx="2613">
                  <c:v>24259.451377095902</c:v>
                </c:pt>
                <c:pt idx="2614">
                  <c:v>14554.885033032901</c:v>
                </c:pt>
                <c:pt idx="2615">
                  <c:v>13150.202442662201</c:v>
                </c:pt>
                <c:pt idx="2616">
                  <c:v>19913.002671046903</c:v>
                </c:pt>
                <c:pt idx="2617">
                  <c:v>35169.3423845324</c:v>
                </c:pt>
                <c:pt idx="2618">
                  <c:v>10311.012295684901</c:v>
                </c:pt>
                <c:pt idx="2619">
                  <c:v>29170.990635513001</c:v>
                </c:pt>
                <c:pt idx="2620">
                  <c:v>14647.789474970301</c:v>
                </c:pt>
                <c:pt idx="2621">
                  <c:v>27143.155056979002</c:v>
                </c:pt>
                <c:pt idx="2622">
                  <c:v>23791.990190663601</c:v>
                </c:pt>
                <c:pt idx="2623">
                  <c:v>14235.372832413401</c:v>
                </c:pt>
                <c:pt idx="2624">
                  <c:v>15917.9309418988</c:v>
                </c:pt>
                <c:pt idx="2625">
                  <c:v>11448.575776188</c:v>
                </c:pt>
                <c:pt idx="2626">
                  <c:v>22622.5494214477</c:v>
                </c:pt>
                <c:pt idx="2627">
                  <c:v>10469.203728856501</c:v>
                </c:pt>
                <c:pt idx="2628">
                  <c:v>13859.317152201</c:v>
                </c:pt>
                <c:pt idx="2629">
                  <c:v>23440.440671768902</c:v>
                </c:pt>
                <c:pt idx="2630">
                  <c:v>19241.4481969892</c:v>
                </c:pt>
                <c:pt idx="2631">
                  <c:v>21761.877706530602</c:v>
                </c:pt>
                <c:pt idx="2632">
                  <c:v>14450.1443303426</c:v>
                </c:pt>
                <c:pt idx="2633">
                  <c:v>15571.787689387</c:v>
                </c:pt>
                <c:pt idx="2634">
                  <c:v>23544.328621107601</c:v>
                </c:pt>
                <c:pt idx="2635">
                  <c:v>41342.781651262296</c:v>
                </c:pt>
                <c:pt idx="2636">
                  <c:v>21105.626958595902</c:v>
                </c:pt>
                <c:pt idx="2637">
                  <c:v>35364.496579315804</c:v>
                </c:pt>
                <c:pt idx="2638">
                  <c:v>28623.397044038502</c:v>
                </c:pt>
                <c:pt idx="2639">
                  <c:v>24228.9333265635</c:v>
                </c:pt>
                <c:pt idx="2640">
                  <c:v>37990.222194141097</c:v>
                </c:pt>
                <c:pt idx="2641">
                  <c:v>12830.630519591299</c:v>
                </c:pt>
                <c:pt idx="2642">
                  <c:v>24964.649264251901</c:v>
                </c:pt>
                <c:pt idx="2643">
                  <c:v>14973.8227627262</c:v>
                </c:pt>
                <c:pt idx="2644">
                  <c:v>21833.7152536295</c:v>
                </c:pt>
                <c:pt idx="2645">
                  <c:v>21423.333447333302</c:v>
                </c:pt>
                <c:pt idx="2646">
                  <c:v>19647.190110821</c:v>
                </c:pt>
                <c:pt idx="2647">
                  <c:v>29201.695705619899</c:v>
                </c:pt>
                <c:pt idx="2648">
                  <c:v>18743.504437128799</c:v>
                </c:pt>
                <c:pt idx="2649">
                  <c:v>27531.667555850399</c:v>
                </c:pt>
                <c:pt idx="2650">
                  <c:v>51940.424675043701</c:v>
                </c:pt>
                <c:pt idx="2651">
                  <c:v>20338.585729405899</c:v>
                </c:pt>
                <c:pt idx="2652">
                  <c:v>12329.8023745829</c:v>
                </c:pt>
                <c:pt idx="2653">
                  <c:v>54368.3369748158</c:v>
                </c:pt>
                <c:pt idx="2654">
                  <c:v>32170.938437349399</c:v>
                </c:pt>
                <c:pt idx="2655">
                  <c:v>12775.138216236701</c:v>
                </c:pt>
                <c:pt idx="2656">
                  <c:v>20484.692145098201</c:v>
                </c:pt>
                <c:pt idx="2657">
                  <c:v>20123.375736685</c:v>
                </c:pt>
                <c:pt idx="2658">
                  <c:v>11302.767799589099</c:v>
                </c:pt>
                <c:pt idx="2659">
                  <c:v>32544.643583869401</c:v>
                </c:pt>
                <c:pt idx="2660">
                  <c:v>33418.190867073601</c:v>
                </c:pt>
                <c:pt idx="2661">
                  <c:v>33580.949748255603</c:v>
                </c:pt>
                <c:pt idx="2662">
                  <c:v>10399.375855439601</c:v>
                </c:pt>
                <c:pt idx="2663">
                  <c:v>18977.772163802398</c:v>
                </c:pt>
                <c:pt idx="2664">
                  <c:v>16555.8827529882</c:v>
                </c:pt>
                <c:pt idx="2665">
                  <c:v>19489.287181554799</c:v>
                </c:pt>
                <c:pt idx="2666">
                  <c:v>15325.899997037101</c:v>
                </c:pt>
                <c:pt idx="2667">
                  <c:v>17227.2001034602</c:v>
                </c:pt>
                <c:pt idx="2668">
                  <c:v>18628.558303776201</c:v>
                </c:pt>
                <c:pt idx="2669">
                  <c:v>9767.8035289054205</c:v>
                </c:pt>
                <c:pt idx="2670">
                  <c:v>28470.333805574901</c:v>
                </c:pt>
                <c:pt idx="2671">
                  <c:v>22183.8394649125</c:v>
                </c:pt>
                <c:pt idx="2672">
                  <c:v>15973.124113011199</c:v>
                </c:pt>
                <c:pt idx="2673">
                  <c:v>12430.515954050101</c:v>
                </c:pt>
                <c:pt idx="2674">
                  <c:v>16824.748266790099</c:v>
                </c:pt>
                <c:pt idx="2675">
                  <c:v>12727.9625431857</c:v>
                </c:pt>
                <c:pt idx="2676">
                  <c:v>19432.0226861347</c:v>
                </c:pt>
                <c:pt idx="2677">
                  <c:v>13772.2859663975</c:v>
                </c:pt>
                <c:pt idx="2678">
                  <c:v>9594.2201625238304</c:v>
                </c:pt>
                <c:pt idx="2679">
                  <c:v>19879.635231377102</c:v>
                </c:pt>
                <c:pt idx="2680">
                  <c:v>19492.726792338301</c:v>
                </c:pt>
                <c:pt idx="2681">
                  <c:v>15276.2312505686</c:v>
                </c:pt>
                <c:pt idx="2682">
                  <c:v>23802.323602905901</c:v>
                </c:pt>
                <c:pt idx="2683">
                  <c:v>14159.2793684063</c:v>
                </c:pt>
                <c:pt idx="2684">
                  <c:v>14572.037239994101</c:v>
                </c:pt>
                <c:pt idx="2685">
                  <c:v>23030.297677374801</c:v>
                </c:pt>
                <c:pt idx="2686">
                  <c:v>35262.077441253801</c:v>
                </c:pt>
                <c:pt idx="2687">
                  <c:v>23690.224271062001</c:v>
                </c:pt>
                <c:pt idx="2688">
                  <c:v>28952.1722600953</c:v>
                </c:pt>
                <c:pt idx="2689">
                  <c:v>23149.469733763301</c:v>
                </c:pt>
                <c:pt idx="2690">
                  <c:v>13430.535641734801</c:v>
                </c:pt>
                <c:pt idx="2691">
                  <c:v>32970.2533234066</c:v>
                </c:pt>
                <c:pt idx="2692">
                  <c:v>14634.5008050664</c:v>
                </c:pt>
                <c:pt idx="2693">
                  <c:v>14369.404627304399</c:v>
                </c:pt>
                <c:pt idx="2694">
                  <c:v>26290.5059281547</c:v>
                </c:pt>
                <c:pt idx="2695">
                  <c:v>21232.935107768102</c:v>
                </c:pt>
                <c:pt idx="2696">
                  <c:v>24401.279286687</c:v>
                </c:pt>
                <c:pt idx="2697">
                  <c:v>16596.814307305798</c:v>
                </c:pt>
                <c:pt idx="2698">
                  <c:v>33352.583420185802</c:v>
                </c:pt>
                <c:pt idx="2699">
                  <c:v>19795.660692281501</c:v>
                </c:pt>
                <c:pt idx="2700">
                  <c:v>22845.799608027803</c:v>
                </c:pt>
                <c:pt idx="2701">
                  <c:v>23064.825259847399</c:v>
                </c:pt>
                <c:pt idx="2702">
                  <c:v>20891.702395797402</c:v>
                </c:pt>
                <c:pt idx="2703">
                  <c:v>11284.7242498263</c:v>
                </c:pt>
                <c:pt idx="2704">
                  <c:v>42348.452368985003</c:v>
                </c:pt>
                <c:pt idx="2705">
                  <c:v>26430.458537134</c:v>
                </c:pt>
                <c:pt idx="2706">
                  <c:v>26198.403841446998</c:v>
                </c:pt>
                <c:pt idx="2707">
                  <c:v>15755.490485160299</c:v>
                </c:pt>
                <c:pt idx="2708">
                  <c:v>11584.756316737699</c:v>
                </c:pt>
                <c:pt idx="2709">
                  <c:v>14931.339215370399</c:v>
                </c:pt>
                <c:pt idx="2710">
                  <c:v>16891.718816792902</c:v>
                </c:pt>
                <c:pt idx="2711">
                  <c:v>16398.327037351803</c:v>
                </c:pt>
                <c:pt idx="2712">
                  <c:v>18709.407498317298</c:v>
                </c:pt>
                <c:pt idx="2713">
                  <c:v>25806.207484858398</c:v>
                </c:pt>
                <c:pt idx="2714">
                  <c:v>14773.2530311109</c:v>
                </c:pt>
                <c:pt idx="2715">
                  <c:v>27789.2829392764</c:v>
                </c:pt>
                <c:pt idx="2716">
                  <c:v>26414.823630470102</c:v>
                </c:pt>
                <c:pt idx="2717">
                  <c:v>24959.445694202899</c:v>
                </c:pt>
                <c:pt idx="2718">
                  <c:v>19764.834810588101</c:v>
                </c:pt>
                <c:pt idx="2719">
                  <c:v>24177.436492540499</c:v>
                </c:pt>
                <c:pt idx="2720">
                  <c:v>11317.716341180299</c:v>
                </c:pt>
                <c:pt idx="2721">
                  <c:v>13638.6301155449</c:v>
                </c:pt>
                <c:pt idx="2722">
                  <c:v>24490.0948021492</c:v>
                </c:pt>
                <c:pt idx="2723">
                  <c:v>17941.062476028899</c:v>
                </c:pt>
                <c:pt idx="2724">
                  <c:v>30213.115187323201</c:v>
                </c:pt>
                <c:pt idx="2725">
                  <c:v>20809.902439799498</c:v>
                </c:pt>
                <c:pt idx="2726">
                  <c:v>34863.881517688002</c:v>
                </c:pt>
                <c:pt idx="2727">
                  <c:v>24664.806216287601</c:v>
                </c:pt>
                <c:pt idx="2728">
                  <c:v>34345.633130366099</c:v>
                </c:pt>
                <c:pt idx="2729">
                  <c:v>15336.3412756856</c:v>
                </c:pt>
                <c:pt idx="2730">
                  <c:v>20251.555495487202</c:v>
                </c:pt>
                <c:pt idx="2731">
                  <c:v>11647.567857075899</c:v>
                </c:pt>
                <c:pt idx="2732">
                  <c:v>38001.710930794296</c:v>
                </c:pt>
                <c:pt idx="2733">
                  <c:v>15288.868033470899</c:v>
                </c:pt>
                <c:pt idx="2734">
                  <c:v>15854.5286150641</c:v>
                </c:pt>
                <c:pt idx="2735">
                  <c:v>23751.9669867599</c:v>
                </c:pt>
                <c:pt idx="2736">
                  <c:v>14637.742405216601</c:v>
                </c:pt>
                <c:pt idx="2737">
                  <c:v>23179.670280004299</c:v>
                </c:pt>
                <c:pt idx="2738">
                  <c:v>19132.355700493899</c:v>
                </c:pt>
                <c:pt idx="2739">
                  <c:v>26652.991382242199</c:v>
                </c:pt>
                <c:pt idx="2740">
                  <c:v>24394.797218188702</c:v>
                </c:pt>
                <c:pt idx="2741">
                  <c:v>19979.7155951325</c:v>
                </c:pt>
                <c:pt idx="2742">
                  <c:v>31030.807336093498</c:v>
                </c:pt>
                <c:pt idx="2743">
                  <c:v>12322.974806853001</c:v>
                </c:pt>
                <c:pt idx="2744">
                  <c:v>17086.916693396899</c:v>
                </c:pt>
                <c:pt idx="2745">
                  <c:v>19088.9958820672</c:v>
                </c:pt>
                <c:pt idx="2746">
                  <c:v>12012.226729103399</c:v>
                </c:pt>
                <c:pt idx="2747">
                  <c:v>20568.169062387002</c:v>
                </c:pt>
                <c:pt idx="2748">
                  <c:v>41505.375929486399</c:v>
                </c:pt>
                <c:pt idx="2749">
                  <c:v>15489.179094004499</c:v>
                </c:pt>
                <c:pt idx="2750">
                  <c:v>42983.056729080396</c:v>
                </c:pt>
                <c:pt idx="2751">
                  <c:v>20544.812489054199</c:v>
                </c:pt>
                <c:pt idx="2752">
                  <c:v>25479.5160921362</c:v>
                </c:pt>
                <c:pt idx="2753">
                  <c:v>16730.012311423001</c:v>
                </c:pt>
                <c:pt idx="2754">
                  <c:v>18193.651751548099</c:v>
                </c:pt>
                <c:pt idx="2755">
                  <c:v>31412.300296909099</c:v>
                </c:pt>
                <c:pt idx="2756">
                  <c:v>50316.993008407597</c:v>
                </c:pt>
                <c:pt idx="2757">
                  <c:v>27087.319880487201</c:v>
                </c:pt>
                <c:pt idx="2758">
                  <c:v>28650.375650603</c:v>
                </c:pt>
                <c:pt idx="2759">
                  <c:v>14667.7359234745</c:v>
                </c:pt>
                <c:pt idx="2760">
                  <c:v>24520.910471929099</c:v>
                </c:pt>
                <c:pt idx="2761">
                  <c:v>39590.511377793802</c:v>
                </c:pt>
                <c:pt idx="2762">
                  <c:v>20048.612329314499</c:v>
                </c:pt>
                <c:pt idx="2763">
                  <c:v>13104.357104029899</c:v>
                </c:pt>
                <c:pt idx="2764">
                  <c:v>28525.175061400798</c:v>
                </c:pt>
                <c:pt idx="2765">
                  <c:v>48953.676297481907</c:v>
                </c:pt>
                <c:pt idx="2766">
                  <c:v>22609.784397695901</c:v>
                </c:pt>
                <c:pt idx="2767">
                  <c:v>42077.994632221496</c:v>
                </c:pt>
                <c:pt idx="2768">
                  <c:v>25356.1918826937</c:v>
                </c:pt>
                <c:pt idx="2769">
                  <c:v>16291.154943683299</c:v>
                </c:pt>
                <c:pt idx="2770">
                  <c:v>22482.4835812979</c:v>
                </c:pt>
                <c:pt idx="2771">
                  <c:v>14229.326495241101</c:v>
                </c:pt>
                <c:pt idx="2772">
                  <c:v>17102.026241281601</c:v>
                </c:pt>
                <c:pt idx="2773">
                  <c:v>18284.2701207051</c:v>
                </c:pt>
                <c:pt idx="2774">
                  <c:v>53966.240720661503</c:v>
                </c:pt>
                <c:pt idx="2775">
                  <c:v>14598.7575656519</c:v>
                </c:pt>
                <c:pt idx="2776">
                  <c:v>11196.072655678399</c:v>
                </c:pt>
                <c:pt idx="2777">
                  <c:v>12126.807889479602</c:v>
                </c:pt>
                <c:pt idx="2778">
                  <c:v>21097.588364079602</c:v>
                </c:pt>
                <c:pt idx="2779">
                  <c:v>25005.919271867402</c:v>
                </c:pt>
                <c:pt idx="2780">
                  <c:v>19074.929198613401</c:v>
                </c:pt>
                <c:pt idx="2781">
                  <c:v>23073.048251811299</c:v>
                </c:pt>
                <c:pt idx="2782">
                  <c:v>15982.6736456281</c:v>
                </c:pt>
                <c:pt idx="2783">
                  <c:v>13583.659286263799</c:v>
                </c:pt>
                <c:pt idx="2784">
                  <c:v>37902.452793525801</c:v>
                </c:pt>
                <c:pt idx="2785">
                  <c:v>42061.367053781898</c:v>
                </c:pt>
                <c:pt idx="2786">
                  <c:v>17027.673943032802</c:v>
                </c:pt>
                <c:pt idx="2787">
                  <c:v>15303.969702632201</c:v>
                </c:pt>
                <c:pt idx="2788">
                  <c:v>21038.764903863001</c:v>
                </c:pt>
                <c:pt idx="2789">
                  <c:v>21996.767657962198</c:v>
                </c:pt>
                <c:pt idx="2790">
                  <c:v>26687.089554219398</c:v>
                </c:pt>
                <c:pt idx="2791">
                  <c:v>47582.326357548598</c:v>
                </c:pt>
                <c:pt idx="2792">
                  <c:v>43081.826030840799</c:v>
                </c:pt>
                <c:pt idx="2793">
                  <c:v>15071.123547347299</c:v>
                </c:pt>
                <c:pt idx="2794">
                  <c:v>23224.674538625302</c:v>
                </c:pt>
                <c:pt idx="2795">
                  <c:v>12441.352220665702</c:v>
                </c:pt>
                <c:pt idx="2796">
                  <c:v>32083.7020330503</c:v>
                </c:pt>
                <c:pt idx="2797">
                  <c:v>33151.594050371896</c:v>
                </c:pt>
                <c:pt idx="2798">
                  <c:v>11900.358289002899</c:v>
                </c:pt>
                <c:pt idx="2799">
                  <c:v>19127.653375342299</c:v>
                </c:pt>
                <c:pt idx="2800">
                  <c:v>12924.396427681299</c:v>
                </c:pt>
                <c:pt idx="2801">
                  <c:v>30399.614448779997</c:v>
                </c:pt>
                <c:pt idx="2802">
                  <c:v>14513.7591555373</c:v>
                </c:pt>
                <c:pt idx="2803">
                  <c:v>26495.1589602444</c:v>
                </c:pt>
                <c:pt idx="2804">
                  <c:v>21381.719682053001</c:v>
                </c:pt>
                <c:pt idx="2805">
                  <c:v>22407.588593202301</c:v>
                </c:pt>
                <c:pt idx="2806">
                  <c:v>9343.6803772135499</c:v>
                </c:pt>
                <c:pt idx="2807">
                  <c:v>26020.7712685099</c:v>
                </c:pt>
                <c:pt idx="2808">
                  <c:v>15659.650071884898</c:v>
                </c:pt>
                <c:pt idx="2809">
                  <c:v>15258.1819977377</c:v>
                </c:pt>
                <c:pt idx="2810">
                  <c:v>19210.866799877498</c:v>
                </c:pt>
                <c:pt idx="2811">
                  <c:v>24966.6263079241</c:v>
                </c:pt>
                <c:pt idx="2812">
                  <c:v>21960.274191891102</c:v>
                </c:pt>
                <c:pt idx="2813">
                  <c:v>24790.9088472125</c:v>
                </c:pt>
                <c:pt idx="2814">
                  <c:v>52476.448667110802</c:v>
                </c:pt>
                <c:pt idx="2815">
                  <c:v>16067.917630592399</c:v>
                </c:pt>
                <c:pt idx="2816">
                  <c:v>14743.1217243827</c:v>
                </c:pt>
                <c:pt idx="2817">
                  <c:v>20275.6814239222</c:v>
                </c:pt>
                <c:pt idx="2818">
                  <c:v>24799.6052525042</c:v>
                </c:pt>
                <c:pt idx="2819">
                  <c:v>19435.722712410901</c:v>
                </c:pt>
                <c:pt idx="2820">
                  <c:v>12031.487230765899</c:v>
                </c:pt>
                <c:pt idx="2821">
                  <c:v>18179.530076774798</c:v>
                </c:pt>
                <c:pt idx="2822">
                  <c:v>26783.192850445001</c:v>
                </c:pt>
                <c:pt idx="2823">
                  <c:v>16107.0830942506</c:v>
                </c:pt>
                <c:pt idx="2824">
                  <c:v>14983.129702861001</c:v>
                </c:pt>
                <c:pt idx="2825">
                  <c:v>17530.769242473201</c:v>
                </c:pt>
                <c:pt idx="2826">
                  <c:v>16487.467040832002</c:v>
                </c:pt>
                <c:pt idx="2827">
                  <c:v>25689.045179249002</c:v>
                </c:pt>
                <c:pt idx="2828">
                  <c:v>17337.322428929499</c:v>
                </c:pt>
                <c:pt idx="2829">
                  <c:v>37390.462689985099</c:v>
                </c:pt>
                <c:pt idx="2830">
                  <c:v>17315.7846542593</c:v>
                </c:pt>
                <c:pt idx="2831">
                  <c:v>26919.1181414614</c:v>
                </c:pt>
                <c:pt idx="2832">
                  <c:v>12806.573677174101</c:v>
                </c:pt>
                <c:pt idx="2833">
                  <c:v>28995.493011300201</c:v>
                </c:pt>
                <c:pt idx="2834">
                  <c:v>22738.584686075199</c:v>
                </c:pt>
                <c:pt idx="2835">
                  <c:v>14815.6484136169</c:v>
                </c:pt>
                <c:pt idx="2836">
                  <c:v>26881.060105764998</c:v>
                </c:pt>
                <c:pt idx="2837">
                  <c:v>12419.043716785802</c:v>
                </c:pt>
                <c:pt idx="2838">
                  <c:v>23713.7966169719</c:v>
                </c:pt>
                <c:pt idx="2839">
                  <c:v>14001.2872097897</c:v>
                </c:pt>
                <c:pt idx="2840">
                  <c:v>23640.968752131899</c:v>
                </c:pt>
                <c:pt idx="2841">
                  <c:v>15989.840895708099</c:v>
                </c:pt>
                <c:pt idx="2842">
                  <c:v>27551.3504124549</c:v>
                </c:pt>
                <c:pt idx="2843">
                  <c:v>18622.258016160802</c:v>
                </c:pt>
                <c:pt idx="2844">
                  <c:v>9881.2868374491991</c:v>
                </c:pt>
                <c:pt idx="2845">
                  <c:v>11119.218360077401</c:v>
                </c:pt>
                <c:pt idx="2846">
                  <c:v>21156.4955781071</c:v>
                </c:pt>
                <c:pt idx="2847">
                  <c:v>24456.859599449799</c:v>
                </c:pt>
                <c:pt idx="2848">
                  <c:v>16306.022669665701</c:v>
                </c:pt>
                <c:pt idx="2849">
                  <c:v>21290.284231914698</c:v>
                </c:pt>
                <c:pt idx="2850">
                  <c:v>13454.7364491644</c:v>
                </c:pt>
                <c:pt idx="2851">
                  <c:v>17233.647216206198</c:v>
                </c:pt>
                <c:pt idx="2852">
                  <c:v>25633.293683111198</c:v>
                </c:pt>
                <c:pt idx="2853">
                  <c:v>22502.818691414399</c:v>
                </c:pt>
                <c:pt idx="2854">
                  <c:v>20676.0612190992</c:v>
                </c:pt>
                <c:pt idx="2855">
                  <c:v>36571.448103166003</c:v>
                </c:pt>
                <c:pt idx="2856">
                  <c:v>17944.0257063594</c:v>
                </c:pt>
                <c:pt idx="2857">
                  <c:v>22447.635992269697</c:v>
                </c:pt>
                <c:pt idx="2858">
                  <c:v>26357.734657683399</c:v>
                </c:pt>
                <c:pt idx="2859">
                  <c:v>16530.639918749901</c:v>
                </c:pt>
                <c:pt idx="2860">
                  <c:v>36147.3562114054</c:v>
                </c:pt>
                <c:pt idx="2861">
                  <c:v>20498.7346867755</c:v>
                </c:pt>
                <c:pt idx="2862">
                  <c:v>19099.2694995938</c:v>
                </c:pt>
                <c:pt idx="2863">
                  <c:v>15097.9476692962</c:v>
                </c:pt>
                <c:pt idx="2864">
                  <c:v>27391.734503576401</c:v>
                </c:pt>
                <c:pt idx="2865">
                  <c:v>15711.9519320036</c:v>
                </c:pt>
                <c:pt idx="2866">
                  <c:v>11126.1906368416</c:v>
                </c:pt>
                <c:pt idx="2867">
                  <c:v>21508.6091537508</c:v>
                </c:pt>
                <c:pt idx="2868">
                  <c:v>29752.602745956901</c:v>
                </c:pt>
                <c:pt idx="2869">
                  <c:v>11384.318483566602</c:v>
                </c:pt>
                <c:pt idx="2870">
                  <c:v>25941.421053736198</c:v>
                </c:pt>
                <c:pt idx="2871">
                  <c:v>10905.847844628701</c:v>
                </c:pt>
                <c:pt idx="2872">
                  <c:v>22341.361907224</c:v>
                </c:pt>
                <c:pt idx="2873">
                  <c:v>21437.807851895403</c:v>
                </c:pt>
                <c:pt idx="2874">
                  <c:v>15220.2378536299</c:v>
                </c:pt>
                <c:pt idx="2875">
                  <c:v>14732.024383213498</c:v>
                </c:pt>
                <c:pt idx="2876">
                  <c:v>11128.0040534738</c:v>
                </c:pt>
                <c:pt idx="2877">
                  <c:v>27104.1776894707</c:v>
                </c:pt>
                <c:pt idx="2878">
                  <c:v>44674.539472472003</c:v>
                </c:pt>
                <c:pt idx="2879">
                  <c:v>16442.2774410579</c:v>
                </c:pt>
                <c:pt idx="2880">
                  <c:v>30829.992019540699</c:v>
                </c:pt>
                <c:pt idx="2881">
                  <c:v>17335.440038519198</c:v>
                </c:pt>
                <c:pt idx="2882">
                  <c:v>20616.3710842986</c:v>
                </c:pt>
                <c:pt idx="2883">
                  <c:v>23937.317252180303</c:v>
                </c:pt>
                <c:pt idx="2884">
                  <c:v>18719.0014569122</c:v>
                </c:pt>
                <c:pt idx="2885">
                  <c:v>18718.886180081601</c:v>
                </c:pt>
                <c:pt idx="2886">
                  <c:v>15089.062367422701</c:v>
                </c:pt>
                <c:pt idx="2887">
                  <c:v>10612.359763754299</c:v>
                </c:pt>
                <c:pt idx="2888">
                  <c:v>12300.264583730101</c:v>
                </c:pt>
                <c:pt idx="2889">
                  <c:v>16803.585175159998</c:v>
                </c:pt>
                <c:pt idx="2890">
                  <c:v>12350.674966166</c:v>
                </c:pt>
                <c:pt idx="2891">
                  <c:v>12078.4801932997</c:v>
                </c:pt>
                <c:pt idx="2892">
                  <c:v>28520.846159425302</c:v>
                </c:pt>
                <c:pt idx="2893">
                  <c:v>21064.41158226</c:v>
                </c:pt>
                <c:pt idx="2894">
                  <c:v>19956.666674409</c:v>
                </c:pt>
                <c:pt idx="2895">
                  <c:v>13196.794590084</c:v>
                </c:pt>
                <c:pt idx="2896">
                  <c:v>23472.275243495998</c:v>
                </c:pt>
                <c:pt idx="2897">
                  <c:v>27082.847363546902</c:v>
                </c:pt>
                <c:pt idx="2898">
                  <c:v>26318.2303825298</c:v>
                </c:pt>
                <c:pt idx="2899">
                  <c:v>11450.212974126302</c:v>
                </c:pt>
                <c:pt idx="2900">
                  <c:v>25028.781136733101</c:v>
                </c:pt>
                <c:pt idx="2901">
                  <c:v>10013.6168601769</c:v>
                </c:pt>
                <c:pt idx="2902">
                  <c:v>21461.2320065985</c:v>
                </c:pt>
                <c:pt idx="2903">
                  <c:v>27804.180536303698</c:v>
                </c:pt>
                <c:pt idx="2904">
                  <c:v>16008.0898009957</c:v>
                </c:pt>
                <c:pt idx="2905">
                  <c:v>12195.5833184284</c:v>
                </c:pt>
                <c:pt idx="2906">
                  <c:v>30379.489335173901</c:v>
                </c:pt>
                <c:pt idx="2907">
                  <c:v>17764.713104072202</c:v>
                </c:pt>
                <c:pt idx="2908">
                  <c:v>15691.108979635799</c:v>
                </c:pt>
                <c:pt idx="2909">
                  <c:v>10512.629336969101</c:v>
                </c:pt>
                <c:pt idx="2910">
                  <c:v>13150.474626581399</c:v>
                </c:pt>
                <c:pt idx="2911">
                  <c:v>14180.144843420499</c:v>
                </c:pt>
                <c:pt idx="2912">
                  <c:v>14447.458975981399</c:v>
                </c:pt>
                <c:pt idx="2913">
                  <c:v>14735.6484825279</c:v>
                </c:pt>
                <c:pt idx="2914">
                  <c:v>16167.108759542101</c:v>
                </c:pt>
                <c:pt idx="2915">
                  <c:v>28680.3938712011</c:v>
                </c:pt>
                <c:pt idx="2916">
                  <c:v>26869.664346671201</c:v>
                </c:pt>
                <c:pt idx="2917">
                  <c:v>16480.4146039037</c:v>
                </c:pt>
                <c:pt idx="2918">
                  <c:v>30247.825368646703</c:v>
                </c:pt>
                <c:pt idx="2919">
                  <c:v>45026.5846978884</c:v>
                </c:pt>
                <c:pt idx="2920">
                  <c:v>22480.645292081401</c:v>
                </c:pt>
                <c:pt idx="2921">
                  <c:v>13500.0198337165</c:v>
                </c:pt>
                <c:pt idx="2922">
                  <c:v>15329.040048409901</c:v>
                </c:pt>
                <c:pt idx="2923">
                  <c:v>31024.504924978402</c:v>
                </c:pt>
                <c:pt idx="2924">
                  <c:v>13326.4233589337</c:v>
                </c:pt>
                <c:pt idx="2925">
                  <c:v>12090.8943955062</c:v>
                </c:pt>
                <c:pt idx="2926">
                  <c:v>19899.774537059897</c:v>
                </c:pt>
                <c:pt idx="2927">
                  <c:v>24754.403145264099</c:v>
                </c:pt>
                <c:pt idx="2928">
                  <c:v>21611.069080769001</c:v>
                </c:pt>
                <c:pt idx="2929">
                  <c:v>12769.980788166</c:v>
                </c:pt>
                <c:pt idx="2930">
                  <c:v>16292.5025024766</c:v>
                </c:pt>
                <c:pt idx="2931">
                  <c:v>22478.417248138303</c:v>
                </c:pt>
                <c:pt idx="2932">
                  <c:v>14994.340960682301</c:v>
                </c:pt>
                <c:pt idx="2933">
                  <c:v>14872.5698823517</c:v>
                </c:pt>
                <c:pt idx="2934">
                  <c:v>11435.139646094101</c:v>
                </c:pt>
                <c:pt idx="2935">
                  <c:v>31587.462485247102</c:v>
                </c:pt>
                <c:pt idx="2936">
                  <c:v>24125.0606264874</c:v>
                </c:pt>
                <c:pt idx="2937">
                  <c:v>17478.9445006934</c:v>
                </c:pt>
                <c:pt idx="2938">
                  <c:v>26937.247059327499</c:v>
                </c:pt>
                <c:pt idx="2939">
                  <c:v>16123.300085486799</c:v>
                </c:pt>
                <c:pt idx="2940">
                  <c:v>15014.492012784</c:v>
                </c:pt>
                <c:pt idx="2941">
                  <c:v>16303.7670169293</c:v>
                </c:pt>
                <c:pt idx="2942">
                  <c:v>34337.314955688598</c:v>
                </c:pt>
                <c:pt idx="2943">
                  <c:v>30619.299450546499</c:v>
                </c:pt>
                <c:pt idx="2944">
                  <c:v>13708.659719331699</c:v>
                </c:pt>
                <c:pt idx="2945">
                  <c:v>33557.808972381696</c:v>
                </c:pt>
                <c:pt idx="2946">
                  <c:v>17880.453569054796</c:v>
                </c:pt>
                <c:pt idx="2947">
                  <c:v>14812.716665932599</c:v>
                </c:pt>
                <c:pt idx="2948">
                  <c:v>22624.166358377101</c:v>
                </c:pt>
                <c:pt idx="2949">
                  <c:v>18739.655541552202</c:v>
                </c:pt>
                <c:pt idx="2950">
                  <c:v>21456.948266659801</c:v>
                </c:pt>
                <c:pt idx="2951">
                  <c:v>12595.690649082399</c:v>
                </c:pt>
                <c:pt idx="2952">
                  <c:v>16591.8739534001</c:v>
                </c:pt>
                <c:pt idx="2953">
                  <c:v>15497.220108910999</c:v>
                </c:pt>
                <c:pt idx="2954">
                  <c:v>10986.989535721001</c:v>
                </c:pt>
                <c:pt idx="2955">
                  <c:v>24846.890554071702</c:v>
                </c:pt>
                <c:pt idx="2956">
                  <c:v>26452.8623620939</c:v>
                </c:pt>
                <c:pt idx="2957">
                  <c:v>30120.211802918599</c:v>
                </c:pt>
                <c:pt idx="2958">
                  <c:v>10834.4414409896</c:v>
                </c:pt>
                <c:pt idx="2959">
                  <c:v>17928.119024359599</c:v>
                </c:pt>
                <c:pt idx="2960">
                  <c:v>36551.350393901295</c:v>
                </c:pt>
                <c:pt idx="2961">
                  <c:v>20119.146601259603</c:v>
                </c:pt>
                <c:pt idx="2962">
                  <c:v>26619.584735254102</c:v>
                </c:pt>
                <c:pt idx="2963">
                  <c:v>14002.4978113736</c:v>
                </c:pt>
                <c:pt idx="2964">
                  <c:v>11340.0889250993</c:v>
                </c:pt>
                <c:pt idx="2965">
                  <c:v>13016.549624577801</c:v>
                </c:pt>
                <c:pt idx="2966">
                  <c:v>17560.0837086426</c:v>
                </c:pt>
                <c:pt idx="2967">
                  <c:v>21165.8734644859</c:v>
                </c:pt>
                <c:pt idx="2968">
                  <c:v>27806.333084862399</c:v>
                </c:pt>
                <c:pt idx="2969">
                  <c:v>49738.965532401002</c:v>
                </c:pt>
                <c:pt idx="2970">
                  <c:v>12086.934145310101</c:v>
                </c:pt>
                <c:pt idx="2971">
                  <c:v>34077.3318903115</c:v>
                </c:pt>
                <c:pt idx="2972">
                  <c:v>12714.411771639201</c:v>
                </c:pt>
                <c:pt idx="2973">
                  <c:v>21659.4788761372</c:v>
                </c:pt>
                <c:pt idx="2974">
                  <c:v>39740.230925682998</c:v>
                </c:pt>
                <c:pt idx="2975">
                  <c:v>17574.0413094752</c:v>
                </c:pt>
                <c:pt idx="2976">
                  <c:v>17395.8347892934</c:v>
                </c:pt>
                <c:pt idx="2977">
                  <c:v>17250.183583234797</c:v>
                </c:pt>
                <c:pt idx="2978">
                  <c:v>15087.005047680501</c:v>
                </c:pt>
                <c:pt idx="2979">
                  <c:v>16724.1808052987</c:v>
                </c:pt>
                <c:pt idx="2980">
                  <c:v>13317.130431891701</c:v>
                </c:pt>
                <c:pt idx="2981">
                  <c:v>18391.151023237202</c:v>
                </c:pt>
                <c:pt idx="2982">
                  <c:v>13407.237957760401</c:v>
                </c:pt>
                <c:pt idx="2983">
                  <c:v>21053.671403970402</c:v>
                </c:pt>
                <c:pt idx="2984">
                  <c:v>9961.5075839034798</c:v>
                </c:pt>
                <c:pt idx="2985">
                  <c:v>14083.6677367708</c:v>
                </c:pt>
                <c:pt idx="2986">
                  <c:v>16705.285864256599</c:v>
                </c:pt>
                <c:pt idx="2987">
                  <c:v>22939.469711614398</c:v>
                </c:pt>
                <c:pt idx="2988">
                  <c:v>37097.778035445699</c:v>
                </c:pt>
                <c:pt idx="2989">
                  <c:v>18120.4046809438</c:v>
                </c:pt>
                <c:pt idx="2990">
                  <c:v>31008.7490381405</c:v>
                </c:pt>
                <c:pt idx="2991">
                  <c:v>27256.3936103302</c:v>
                </c:pt>
                <c:pt idx="2992">
                  <c:v>15548.277124350099</c:v>
                </c:pt>
                <c:pt idx="2993">
                  <c:v>25996.181005625098</c:v>
                </c:pt>
                <c:pt idx="2994">
                  <c:v>17148.885292103001</c:v>
                </c:pt>
                <c:pt idx="2995">
                  <c:v>14913.4367022802</c:v>
                </c:pt>
                <c:pt idx="2996">
                  <c:v>24194.1257418192</c:v>
                </c:pt>
                <c:pt idx="2997">
                  <c:v>17697.341558399898</c:v>
                </c:pt>
                <c:pt idx="2998">
                  <c:v>14957.6201934414</c:v>
                </c:pt>
                <c:pt idx="2999">
                  <c:v>16383.616824889899</c:v>
                </c:pt>
                <c:pt idx="3000">
                  <c:v>14876.946504428101</c:v>
                </c:pt>
                <c:pt idx="3001">
                  <c:v>20304.529066685202</c:v>
                </c:pt>
                <c:pt idx="3002">
                  <c:v>30213.078284347899</c:v>
                </c:pt>
                <c:pt idx="3003">
                  <c:v>17158.303793864899</c:v>
                </c:pt>
                <c:pt idx="3004">
                  <c:v>18065.452337867002</c:v>
                </c:pt>
                <c:pt idx="3005">
                  <c:v>14875.617251942</c:v>
                </c:pt>
                <c:pt idx="3006">
                  <c:v>18123.247384292899</c:v>
                </c:pt>
                <c:pt idx="3007">
                  <c:v>39141.673075636805</c:v>
                </c:pt>
                <c:pt idx="3008">
                  <c:v>15570.735506425801</c:v>
                </c:pt>
                <c:pt idx="3009">
                  <c:v>12847.628453273199</c:v>
                </c:pt>
                <c:pt idx="3010">
                  <c:v>14032.376607538901</c:v>
                </c:pt>
                <c:pt idx="3011">
                  <c:v>33038.136742066104</c:v>
                </c:pt>
                <c:pt idx="3012">
                  <c:v>18142.8589279767</c:v>
                </c:pt>
                <c:pt idx="3013">
                  <c:v>19567.048267974798</c:v>
                </c:pt>
                <c:pt idx="3014">
                  <c:v>11210.1458796775</c:v>
                </c:pt>
                <c:pt idx="3015">
                  <c:v>13341.3751973013</c:v>
                </c:pt>
                <c:pt idx="3016">
                  <c:v>34522.783672792197</c:v>
                </c:pt>
                <c:pt idx="3017">
                  <c:v>16784.1992628773</c:v>
                </c:pt>
                <c:pt idx="3018">
                  <c:v>29216.730786349399</c:v>
                </c:pt>
                <c:pt idx="3019">
                  <c:v>26128.179178050799</c:v>
                </c:pt>
                <c:pt idx="3020">
                  <c:v>13454.0268854348</c:v>
                </c:pt>
                <c:pt idx="3021">
                  <c:v>37052.897574938397</c:v>
                </c:pt>
                <c:pt idx="3022">
                  <c:v>21118.956934833401</c:v>
                </c:pt>
                <c:pt idx="3023">
                  <c:v>18127.686712103099</c:v>
                </c:pt>
                <c:pt idx="3024">
                  <c:v>36086.911981653699</c:v>
                </c:pt>
                <c:pt idx="3025">
                  <c:v>26786.036774955701</c:v>
                </c:pt>
                <c:pt idx="3026">
                  <c:v>17894.384287352099</c:v>
                </c:pt>
                <c:pt idx="3027">
                  <c:v>22991.9339282033</c:v>
                </c:pt>
                <c:pt idx="3028">
                  <c:v>13122.692850499499</c:v>
                </c:pt>
                <c:pt idx="3029">
                  <c:v>13936.860276027799</c:v>
                </c:pt>
                <c:pt idx="3030">
                  <c:v>27719.999403488098</c:v>
                </c:pt>
                <c:pt idx="3031">
                  <c:v>18766.818025668301</c:v>
                </c:pt>
                <c:pt idx="3032">
                  <c:v>19958.1027105346</c:v>
                </c:pt>
                <c:pt idx="3033">
                  <c:v>31184.802401481098</c:v>
                </c:pt>
                <c:pt idx="3034">
                  <c:v>14646.6675810791</c:v>
                </c:pt>
                <c:pt idx="3035">
                  <c:v>23475.593850554</c:v>
                </c:pt>
                <c:pt idx="3036">
                  <c:v>17022.8919874042</c:v>
                </c:pt>
                <c:pt idx="3037">
                  <c:v>15109.110221041901</c:v>
                </c:pt>
                <c:pt idx="3038">
                  <c:v>19703.4647965486</c:v>
                </c:pt>
                <c:pt idx="3039">
                  <c:v>26238.461280633303</c:v>
                </c:pt>
                <c:pt idx="3040">
                  <c:v>12885.8694299366</c:v>
                </c:pt>
                <c:pt idx="3041">
                  <c:v>11185.791887564101</c:v>
                </c:pt>
                <c:pt idx="3042">
                  <c:v>38617.782595768302</c:v>
                </c:pt>
                <c:pt idx="3043">
                  <c:v>20510.670116522702</c:v>
                </c:pt>
                <c:pt idx="3044">
                  <c:v>13975.623667866399</c:v>
                </c:pt>
                <c:pt idx="3045">
                  <c:v>12253.0469461915</c:v>
                </c:pt>
                <c:pt idx="3046">
                  <c:v>17363.810783973</c:v>
                </c:pt>
                <c:pt idx="3047">
                  <c:v>25905.802185310902</c:v>
                </c:pt>
                <c:pt idx="3048">
                  <c:v>13308.953915915399</c:v>
                </c:pt>
                <c:pt idx="3049">
                  <c:v>25841.2164338576</c:v>
                </c:pt>
                <c:pt idx="3050">
                  <c:v>30383.474313038299</c:v>
                </c:pt>
                <c:pt idx="3051">
                  <c:v>11925.389291912501</c:v>
                </c:pt>
                <c:pt idx="3052">
                  <c:v>36522.765246965697</c:v>
                </c:pt>
                <c:pt idx="3053">
                  <c:v>23539.674233605099</c:v>
                </c:pt>
                <c:pt idx="3054">
                  <c:v>14581.678936835699</c:v>
                </c:pt>
                <c:pt idx="3055">
                  <c:v>18788.171145648103</c:v>
                </c:pt>
                <c:pt idx="3056">
                  <c:v>23090.212224731</c:v>
                </c:pt>
                <c:pt idx="3057">
                  <c:v>61962.719737411498</c:v>
                </c:pt>
                <c:pt idx="3058">
                  <c:v>22155.292835044602</c:v>
                </c:pt>
                <c:pt idx="3059">
                  <c:v>22600.021250411999</c:v>
                </c:pt>
                <c:pt idx="3060">
                  <c:v>17762.916201869801</c:v>
                </c:pt>
                <c:pt idx="3061">
                  <c:v>16211.630739344801</c:v>
                </c:pt>
                <c:pt idx="3062">
                  <c:v>43555.030701559197</c:v>
                </c:pt>
                <c:pt idx="3063">
                  <c:v>37427.797705964302</c:v>
                </c:pt>
                <c:pt idx="3064">
                  <c:v>47511.672810217402</c:v>
                </c:pt>
                <c:pt idx="3065">
                  <c:v>12074.823666584</c:v>
                </c:pt>
                <c:pt idx="3066">
                  <c:v>15011.676586412999</c:v>
                </c:pt>
                <c:pt idx="3067">
                  <c:v>13420.1001330778</c:v>
                </c:pt>
                <c:pt idx="3068">
                  <c:v>16847.405762626899</c:v>
                </c:pt>
                <c:pt idx="3069">
                  <c:v>15887.154402258</c:v>
                </c:pt>
                <c:pt idx="3070">
                  <c:v>20725.8524360519</c:v>
                </c:pt>
                <c:pt idx="3071">
                  <c:v>13993.566780598399</c:v>
                </c:pt>
                <c:pt idx="3072">
                  <c:v>12979.880829358801</c:v>
                </c:pt>
                <c:pt idx="3073">
                  <c:v>19654.527769340901</c:v>
                </c:pt>
                <c:pt idx="3074">
                  <c:v>15700.27401775</c:v>
                </c:pt>
                <c:pt idx="3075">
                  <c:v>8986.9728348328008</c:v>
                </c:pt>
                <c:pt idx="3076">
                  <c:v>18435.087226723201</c:v>
                </c:pt>
                <c:pt idx="3077">
                  <c:v>18722.040770134601</c:v>
                </c:pt>
                <c:pt idx="3078">
                  <c:v>15855.193629810301</c:v>
                </c:pt>
                <c:pt idx="3079">
                  <c:v>11619.974837080401</c:v>
                </c:pt>
                <c:pt idx="3080">
                  <c:v>12355.183067436701</c:v>
                </c:pt>
                <c:pt idx="3081">
                  <c:v>29843.4235867567</c:v>
                </c:pt>
                <c:pt idx="3082">
                  <c:v>17363.716698433898</c:v>
                </c:pt>
                <c:pt idx="3083">
                  <c:v>13761.4208738543</c:v>
                </c:pt>
                <c:pt idx="3084">
                  <c:v>15775.364190656099</c:v>
                </c:pt>
                <c:pt idx="3085">
                  <c:v>23721.234651147501</c:v>
                </c:pt>
                <c:pt idx="3086">
                  <c:v>18342.098420492999</c:v>
                </c:pt>
                <c:pt idx="3087">
                  <c:v>12104.417518377501</c:v>
                </c:pt>
                <c:pt idx="3088">
                  <c:v>14590.7026411278</c:v>
                </c:pt>
                <c:pt idx="3089">
                  <c:v>26130.098038903499</c:v>
                </c:pt>
                <c:pt idx="3090">
                  <c:v>22487.2627541127</c:v>
                </c:pt>
                <c:pt idx="3091">
                  <c:v>33071.604959825701</c:v>
                </c:pt>
                <c:pt idx="3092">
                  <c:v>15601.535571158001</c:v>
                </c:pt>
                <c:pt idx="3093">
                  <c:v>36603.133051410106</c:v>
                </c:pt>
                <c:pt idx="3094">
                  <c:v>15736.981892092699</c:v>
                </c:pt>
                <c:pt idx="3095">
                  <c:v>20432.7721138405</c:v>
                </c:pt>
                <c:pt idx="3096">
                  <c:v>9924.0180791215989</c:v>
                </c:pt>
                <c:pt idx="3097">
                  <c:v>13266.1320233036</c:v>
                </c:pt>
                <c:pt idx="3098">
                  <c:v>12273.0187892383</c:v>
                </c:pt>
                <c:pt idx="3099">
                  <c:v>11161.6872006745</c:v>
                </c:pt>
                <c:pt idx="3100">
                  <c:v>24188.943772923598</c:v>
                </c:pt>
                <c:pt idx="3101">
                  <c:v>11548.104105533701</c:v>
                </c:pt>
                <c:pt idx="3102">
                  <c:v>19104.734000750999</c:v>
                </c:pt>
                <c:pt idx="3103">
                  <c:v>20106.705695250101</c:v>
                </c:pt>
                <c:pt idx="3104">
                  <c:v>15409.0746732356</c:v>
                </c:pt>
                <c:pt idx="3105">
                  <c:v>9782.1173437667003</c:v>
                </c:pt>
                <c:pt idx="3106">
                  <c:v>19482.258589178902</c:v>
                </c:pt>
                <c:pt idx="3107">
                  <c:v>30899.026512956199</c:v>
                </c:pt>
                <c:pt idx="3108">
                  <c:v>19360.751102818802</c:v>
                </c:pt>
                <c:pt idx="3109">
                  <c:v>21551.327659941602</c:v>
                </c:pt>
                <c:pt idx="3110">
                  <c:v>26219.758046213501</c:v>
                </c:pt>
                <c:pt idx="3111">
                  <c:v>12961.1127713612</c:v>
                </c:pt>
                <c:pt idx="3112">
                  <c:v>24456.478203824099</c:v>
                </c:pt>
                <c:pt idx="3113">
                  <c:v>17576.3942271618</c:v>
                </c:pt>
                <c:pt idx="3114">
                  <c:v>34713.7256533826</c:v>
                </c:pt>
                <c:pt idx="3115">
                  <c:v>16588.701039888299</c:v>
                </c:pt>
                <c:pt idx="3116">
                  <c:v>16988.873022062402</c:v>
                </c:pt>
                <c:pt idx="3117">
                  <c:v>20929.703657315898</c:v>
                </c:pt>
                <c:pt idx="3118">
                  <c:v>11728.075222750798</c:v>
                </c:pt>
                <c:pt idx="3119">
                  <c:v>11271.962964586799</c:v>
                </c:pt>
                <c:pt idx="3120">
                  <c:v>13154.1822434392</c:v>
                </c:pt>
                <c:pt idx="3121">
                  <c:v>22838.272493527802</c:v>
                </c:pt>
                <c:pt idx="3122">
                  <c:v>18572.579128227797</c:v>
                </c:pt>
                <c:pt idx="3123">
                  <c:v>34817.419343129302</c:v>
                </c:pt>
                <c:pt idx="3124">
                  <c:v>21241.232830490299</c:v>
                </c:pt>
                <c:pt idx="3125">
                  <c:v>18369.905133333399</c:v>
                </c:pt>
                <c:pt idx="3126">
                  <c:v>16600.4807947726</c:v>
                </c:pt>
                <c:pt idx="3127">
                  <c:v>21921.529541040403</c:v>
                </c:pt>
                <c:pt idx="3128">
                  <c:v>20543.699258831701</c:v>
                </c:pt>
                <c:pt idx="3129">
                  <c:v>33605.2776753578</c:v>
                </c:pt>
                <c:pt idx="3130">
                  <c:v>12219.200076765601</c:v>
                </c:pt>
                <c:pt idx="3131">
                  <c:v>22582.753922080101</c:v>
                </c:pt>
                <c:pt idx="3132">
                  <c:v>17495.938688609403</c:v>
                </c:pt>
                <c:pt idx="3133">
                  <c:v>25279.955169252898</c:v>
                </c:pt>
                <c:pt idx="3134">
                  <c:v>46291.965711108998</c:v>
                </c:pt>
                <c:pt idx="3135">
                  <c:v>22713.266480741502</c:v>
                </c:pt>
                <c:pt idx="3136">
                  <c:v>13308.1189794492</c:v>
                </c:pt>
                <c:pt idx="3137">
                  <c:v>16227.4638039408</c:v>
                </c:pt>
                <c:pt idx="3138">
                  <c:v>48637.622310276398</c:v>
                </c:pt>
                <c:pt idx="3139">
                  <c:v>20725.608915083802</c:v>
                </c:pt>
                <c:pt idx="3140">
                  <c:v>13519.7464437457</c:v>
                </c:pt>
                <c:pt idx="3141">
                  <c:v>17219.382301240003</c:v>
                </c:pt>
                <c:pt idx="3142">
                  <c:v>30153.824913805598</c:v>
                </c:pt>
                <c:pt idx="3143">
                  <c:v>13739.460774552601</c:v>
                </c:pt>
                <c:pt idx="3144">
                  <c:v>22906.0481509655</c:v>
                </c:pt>
                <c:pt idx="3145">
                  <c:v>14878.5988896651</c:v>
                </c:pt>
                <c:pt idx="3146">
                  <c:v>19297.185757517502</c:v>
                </c:pt>
                <c:pt idx="3147">
                  <c:v>13458.5457328223</c:v>
                </c:pt>
                <c:pt idx="3148">
                  <c:v>34939.192328671204</c:v>
                </c:pt>
                <c:pt idx="3149">
                  <c:v>17277.7196948378</c:v>
                </c:pt>
                <c:pt idx="3150">
                  <c:v>19068.044335664799</c:v>
                </c:pt>
                <c:pt idx="3151">
                  <c:v>28875.337183382802</c:v>
                </c:pt>
                <c:pt idx="3152">
                  <c:v>12985.459043712901</c:v>
                </c:pt>
                <c:pt idx="3153">
                  <c:v>22631.606334078097</c:v>
                </c:pt>
                <c:pt idx="3154">
                  <c:v>23496.671865603101</c:v>
                </c:pt>
                <c:pt idx="3155">
                  <c:v>23738.269854935901</c:v>
                </c:pt>
                <c:pt idx="3156">
                  <c:v>41421.980187687695</c:v>
                </c:pt>
                <c:pt idx="3157">
                  <c:v>52192.869021373401</c:v>
                </c:pt>
                <c:pt idx="3158">
                  <c:v>25131.331669173</c:v>
                </c:pt>
                <c:pt idx="3159">
                  <c:v>12434.680326562</c:v>
                </c:pt>
                <c:pt idx="3160">
                  <c:v>18618.749018554401</c:v>
                </c:pt>
                <c:pt idx="3161">
                  <c:v>15893.6503190727</c:v>
                </c:pt>
                <c:pt idx="3162">
                  <c:v>23243.419172055899</c:v>
                </c:pt>
                <c:pt idx="3163">
                  <c:v>14184.459707248599</c:v>
                </c:pt>
                <c:pt idx="3164">
                  <c:v>20676.975493241</c:v>
                </c:pt>
                <c:pt idx="3165">
                  <c:v>39387.971861501799</c:v>
                </c:pt>
                <c:pt idx="3166">
                  <c:v>13203.063753058099</c:v>
                </c:pt>
                <c:pt idx="3167">
                  <c:v>25908.659804299597</c:v>
                </c:pt>
                <c:pt idx="3168">
                  <c:v>11408.1728729058</c:v>
                </c:pt>
                <c:pt idx="3169">
                  <c:v>31303.489028148</c:v>
                </c:pt>
                <c:pt idx="3170">
                  <c:v>14765.6179776097</c:v>
                </c:pt>
                <c:pt idx="3171">
                  <c:v>20999.1967957427</c:v>
                </c:pt>
                <c:pt idx="3172">
                  <c:v>35588.228137202597</c:v>
                </c:pt>
                <c:pt idx="3173">
                  <c:v>23298.8598927116</c:v>
                </c:pt>
                <c:pt idx="3174">
                  <c:v>27960.685322128</c:v>
                </c:pt>
                <c:pt idx="3175">
                  <c:v>11277.160271169201</c:v>
                </c:pt>
                <c:pt idx="3176">
                  <c:v>14963.521731386802</c:v>
                </c:pt>
                <c:pt idx="3177">
                  <c:v>56255.361478891798</c:v>
                </c:pt>
                <c:pt idx="3178">
                  <c:v>20524.2775759572</c:v>
                </c:pt>
                <c:pt idx="3179">
                  <c:v>33228.178805919204</c:v>
                </c:pt>
                <c:pt idx="3180">
                  <c:v>30059.4749549642</c:v>
                </c:pt>
                <c:pt idx="3181">
                  <c:v>28249.526098341899</c:v>
                </c:pt>
                <c:pt idx="3182">
                  <c:v>15347.1768225612</c:v>
                </c:pt>
                <c:pt idx="3183">
                  <c:v>10959.295465486299</c:v>
                </c:pt>
                <c:pt idx="3184">
                  <c:v>20810.3935380699</c:v>
                </c:pt>
                <c:pt idx="3185">
                  <c:v>37727.462187976504</c:v>
                </c:pt>
                <c:pt idx="3186">
                  <c:v>27005.637108394501</c:v>
                </c:pt>
                <c:pt idx="3187">
                  <c:v>12279.0568068706</c:v>
                </c:pt>
                <c:pt idx="3188">
                  <c:v>31551.628640859402</c:v>
                </c:pt>
                <c:pt idx="3189">
                  <c:v>21775.9844016926</c:v>
                </c:pt>
                <c:pt idx="3190">
                  <c:v>12769.6257313806</c:v>
                </c:pt>
                <c:pt idx="3191">
                  <c:v>17561.525405783101</c:v>
                </c:pt>
                <c:pt idx="3192">
                  <c:v>41073.722203041099</c:v>
                </c:pt>
                <c:pt idx="3193">
                  <c:v>12677.952754947399</c:v>
                </c:pt>
                <c:pt idx="3194">
                  <c:v>16940.277054264399</c:v>
                </c:pt>
                <c:pt idx="3195">
                  <c:v>18819.016174331002</c:v>
                </c:pt>
                <c:pt idx="3196">
                  <c:v>18037.243060221601</c:v>
                </c:pt>
                <c:pt idx="3197">
                  <c:v>29978.848953816898</c:v>
                </c:pt>
                <c:pt idx="3198">
                  <c:v>20312.0126687499</c:v>
                </c:pt>
                <c:pt idx="3199">
                  <c:v>38531.016529296801</c:v>
                </c:pt>
                <c:pt idx="3200">
                  <c:v>14434.220414108901</c:v>
                </c:pt>
                <c:pt idx="3201">
                  <c:v>23119.176356826501</c:v>
                </c:pt>
                <c:pt idx="3202">
                  <c:v>26582.537136289102</c:v>
                </c:pt>
                <c:pt idx="3203">
                  <c:v>48647.007036211195</c:v>
                </c:pt>
                <c:pt idx="3204">
                  <c:v>22049.205429496702</c:v>
                </c:pt>
                <c:pt idx="3205">
                  <c:v>30452.4184561363</c:v>
                </c:pt>
                <c:pt idx="3206">
                  <c:v>19716.888819313597</c:v>
                </c:pt>
                <c:pt idx="3207">
                  <c:v>38586.317256381299</c:v>
                </c:pt>
                <c:pt idx="3208">
                  <c:v>23817.641168004902</c:v>
                </c:pt>
                <c:pt idx="3209">
                  <c:v>18637.202282355302</c:v>
                </c:pt>
                <c:pt idx="3210">
                  <c:v>15781.881180274799</c:v>
                </c:pt>
                <c:pt idx="3211">
                  <c:v>11750.1675785853</c:v>
                </c:pt>
                <c:pt idx="3212">
                  <c:v>30550.329109189301</c:v>
                </c:pt>
                <c:pt idx="3213">
                  <c:v>16997.581487360701</c:v>
                </c:pt>
                <c:pt idx="3214">
                  <c:v>20182.6379222547</c:v>
                </c:pt>
                <c:pt idx="3215">
                  <c:v>14929.548194049401</c:v>
                </c:pt>
                <c:pt idx="3216">
                  <c:v>18329.0526592524</c:v>
                </c:pt>
                <c:pt idx="3217">
                  <c:v>25901.147377916303</c:v>
                </c:pt>
                <c:pt idx="3218">
                  <c:v>18336.8399399954</c:v>
                </c:pt>
                <c:pt idx="3219">
                  <c:v>23825.328819758201</c:v>
                </c:pt>
                <c:pt idx="3220">
                  <c:v>31094.3798430434</c:v>
                </c:pt>
                <c:pt idx="3221">
                  <c:v>23169.558755218201</c:v>
                </c:pt>
                <c:pt idx="3222">
                  <c:v>28201.130924532798</c:v>
                </c:pt>
                <c:pt idx="3223">
                  <c:v>13018.3937818594</c:v>
                </c:pt>
                <c:pt idx="3224">
                  <c:v>29167.678290509997</c:v>
                </c:pt>
                <c:pt idx="3225">
                  <c:v>33238.720488261999</c:v>
                </c:pt>
                <c:pt idx="3226">
                  <c:v>16719.931456299699</c:v>
                </c:pt>
                <c:pt idx="3227">
                  <c:v>13767.671505605</c:v>
                </c:pt>
                <c:pt idx="3228">
                  <c:v>18137.532174350301</c:v>
                </c:pt>
                <c:pt idx="3229">
                  <c:v>9596.8319906703309</c:v>
                </c:pt>
                <c:pt idx="3230">
                  <c:v>47487.262545892001</c:v>
                </c:pt>
                <c:pt idx="3231">
                  <c:v>17587.268695474701</c:v>
                </c:pt>
                <c:pt idx="3232">
                  <c:v>11263.278786590299</c:v>
                </c:pt>
                <c:pt idx="3233">
                  <c:v>29038.926194799998</c:v>
                </c:pt>
                <c:pt idx="3234">
                  <c:v>17592.6430664318</c:v>
                </c:pt>
                <c:pt idx="3235">
                  <c:v>18730.8805839083</c:v>
                </c:pt>
                <c:pt idx="3236">
                  <c:v>15175.3471551271</c:v>
                </c:pt>
                <c:pt idx="3237">
                  <c:v>18995.084708147901</c:v>
                </c:pt>
                <c:pt idx="3238">
                  <c:v>9637.21972848732</c:v>
                </c:pt>
                <c:pt idx="3239">
                  <c:v>20995.031812101301</c:v>
                </c:pt>
                <c:pt idx="3240">
                  <c:v>12176.562347403999</c:v>
                </c:pt>
                <c:pt idx="3241">
                  <c:v>22424.707958734798</c:v>
                </c:pt>
                <c:pt idx="3242">
                  <c:v>18684.7412142135</c:v>
                </c:pt>
                <c:pt idx="3243">
                  <c:v>10547.9058725623</c:v>
                </c:pt>
                <c:pt idx="3244">
                  <c:v>11801.747533247</c:v>
                </c:pt>
                <c:pt idx="3245">
                  <c:v>17997.4146985476</c:v>
                </c:pt>
                <c:pt idx="3246">
                  <c:v>13238.387872965799</c:v>
                </c:pt>
                <c:pt idx="3247">
                  <c:v>18280.096365484198</c:v>
                </c:pt>
                <c:pt idx="3248">
                  <c:v>16110.0782746521</c:v>
                </c:pt>
                <c:pt idx="3249">
                  <c:v>45170.413970597103</c:v>
                </c:pt>
                <c:pt idx="3250">
                  <c:v>26974.022909451302</c:v>
                </c:pt>
                <c:pt idx="3251">
                  <c:v>48166.585702440694</c:v>
                </c:pt>
                <c:pt idx="3252">
                  <c:v>14293.5585765952</c:v>
                </c:pt>
                <c:pt idx="3253">
                  <c:v>23570.464134370497</c:v>
                </c:pt>
                <c:pt idx="3254">
                  <c:v>37943.286672526498</c:v>
                </c:pt>
                <c:pt idx="3255">
                  <c:v>42325.369864077795</c:v>
                </c:pt>
                <c:pt idx="3256">
                  <c:v>22480.852205555901</c:v>
                </c:pt>
                <c:pt idx="3257">
                  <c:v>16046.425958092199</c:v>
                </c:pt>
                <c:pt idx="3258">
                  <c:v>18908.201892846901</c:v>
                </c:pt>
                <c:pt idx="3259">
                  <c:v>10744.3739011916</c:v>
                </c:pt>
                <c:pt idx="3260">
                  <c:v>13251.695922233801</c:v>
                </c:pt>
                <c:pt idx="3261">
                  <c:v>34159.6604291111</c:v>
                </c:pt>
                <c:pt idx="3262">
                  <c:v>16525.3835848729</c:v>
                </c:pt>
                <c:pt idx="3263">
                  <c:v>19644.344472499903</c:v>
                </c:pt>
                <c:pt idx="3264">
                  <c:v>22608.404313630799</c:v>
                </c:pt>
                <c:pt idx="3265">
                  <c:v>16753.012790802</c:v>
                </c:pt>
                <c:pt idx="3266">
                  <c:v>19212.120684567999</c:v>
                </c:pt>
                <c:pt idx="3267">
                  <c:v>13676.928290621201</c:v>
                </c:pt>
                <c:pt idx="3268">
                  <c:v>29006.621490489601</c:v>
                </c:pt>
                <c:pt idx="3269">
                  <c:v>16909.239540311999</c:v>
                </c:pt>
                <c:pt idx="3270">
                  <c:v>24842.479356400399</c:v>
                </c:pt>
                <c:pt idx="3271">
                  <c:v>17485.5447695843</c:v>
                </c:pt>
                <c:pt idx="3272">
                  <c:v>16938.2052331944</c:v>
                </c:pt>
                <c:pt idx="3273">
                  <c:v>25925.221862747501</c:v>
                </c:pt>
                <c:pt idx="3274">
                  <c:v>16632.5695699508</c:v>
                </c:pt>
                <c:pt idx="3275">
                  <c:v>20750.474822698503</c:v>
                </c:pt>
                <c:pt idx="3276">
                  <c:v>32636.4858034633</c:v>
                </c:pt>
                <c:pt idx="3277">
                  <c:v>25445.529020038299</c:v>
                </c:pt>
                <c:pt idx="3278">
                  <c:v>21664.660807245302</c:v>
                </c:pt>
                <c:pt idx="3279">
                  <c:v>45925.478264988604</c:v>
                </c:pt>
                <c:pt idx="3280">
                  <c:v>19579.820894307599</c:v>
                </c:pt>
                <c:pt idx="3281">
                  <c:v>11292.513253216999</c:v>
                </c:pt>
                <c:pt idx="3282">
                  <c:v>13897.550709607</c:v>
                </c:pt>
                <c:pt idx="3283">
                  <c:v>25235.040269566602</c:v>
                </c:pt>
                <c:pt idx="3284">
                  <c:v>20064.5999649355</c:v>
                </c:pt>
                <c:pt idx="3285">
                  <c:v>22523.062879933601</c:v>
                </c:pt>
                <c:pt idx="3286">
                  <c:v>22279.920861801998</c:v>
                </c:pt>
                <c:pt idx="3287">
                  <c:v>15527.127750324</c:v>
                </c:pt>
                <c:pt idx="3288">
                  <c:v>13286.778175617099</c:v>
                </c:pt>
                <c:pt idx="3289">
                  <c:v>21159.088679480301</c:v>
                </c:pt>
                <c:pt idx="3290">
                  <c:v>14441.4335582188</c:v>
                </c:pt>
                <c:pt idx="3291">
                  <c:v>11801.3338455991</c:v>
                </c:pt>
                <c:pt idx="3292">
                  <c:v>17441.499402320998</c:v>
                </c:pt>
                <c:pt idx="3293">
                  <c:v>10641.172877629</c:v>
                </c:pt>
                <c:pt idx="3294">
                  <c:v>43694.870707652102</c:v>
                </c:pt>
                <c:pt idx="3295">
                  <c:v>14270.5921807616</c:v>
                </c:pt>
                <c:pt idx="3296">
                  <c:v>11944.4609756066</c:v>
                </c:pt>
                <c:pt idx="3297">
                  <c:v>26828.991998613998</c:v>
                </c:pt>
                <c:pt idx="3298">
                  <c:v>24772.689484763599</c:v>
                </c:pt>
                <c:pt idx="3299">
                  <c:v>22106.699937681802</c:v>
                </c:pt>
                <c:pt idx="3300">
                  <c:v>18675.461498077901</c:v>
                </c:pt>
                <c:pt idx="3301">
                  <c:v>48047.723538406797</c:v>
                </c:pt>
                <c:pt idx="3302">
                  <c:v>25898.063943982801</c:v>
                </c:pt>
                <c:pt idx="3303">
                  <c:v>25559.544762746602</c:v>
                </c:pt>
                <c:pt idx="3304">
                  <c:v>29949.0727185781</c:v>
                </c:pt>
                <c:pt idx="3305">
                  <c:v>20966.509224478901</c:v>
                </c:pt>
                <c:pt idx="3306">
                  <c:v>24738.810088067199</c:v>
                </c:pt>
                <c:pt idx="3307">
                  <c:v>20800.357654403302</c:v>
                </c:pt>
                <c:pt idx="3308">
                  <c:v>20955.7964854821</c:v>
                </c:pt>
                <c:pt idx="3309">
                  <c:v>15475.137295942899</c:v>
                </c:pt>
                <c:pt idx="3310">
                  <c:v>12489.6296878619</c:v>
                </c:pt>
                <c:pt idx="3311">
                  <c:v>15845.5708477105</c:v>
                </c:pt>
                <c:pt idx="3312">
                  <c:v>22090.4630245439</c:v>
                </c:pt>
                <c:pt idx="3313">
                  <c:v>12142.044084903901</c:v>
                </c:pt>
                <c:pt idx="3314">
                  <c:v>35702.850211586505</c:v>
                </c:pt>
                <c:pt idx="3315">
                  <c:v>11894.3119995912</c:v>
                </c:pt>
                <c:pt idx="3316">
                  <c:v>27205.764948149503</c:v>
                </c:pt>
                <c:pt idx="3317">
                  <c:v>15688.580217545601</c:v>
                </c:pt>
                <c:pt idx="3318">
                  <c:v>16761.704982543099</c:v>
                </c:pt>
                <c:pt idx="3319">
                  <c:v>10693.4386628962</c:v>
                </c:pt>
                <c:pt idx="3320">
                  <c:v>45706.227288976195</c:v>
                </c:pt>
                <c:pt idx="3321">
                  <c:v>16311.3394683318</c:v>
                </c:pt>
                <c:pt idx="3322">
                  <c:v>14679.939795235001</c:v>
                </c:pt>
                <c:pt idx="3323">
                  <c:v>28617.361191627999</c:v>
                </c:pt>
                <c:pt idx="3324">
                  <c:v>18412.559646116199</c:v>
                </c:pt>
                <c:pt idx="3325">
                  <c:v>32850.278255769903</c:v>
                </c:pt>
                <c:pt idx="3326">
                  <c:v>17822.186486939499</c:v>
                </c:pt>
                <c:pt idx="3327">
                  <c:v>30618.779019802798</c:v>
                </c:pt>
                <c:pt idx="3328">
                  <c:v>14812.797855448</c:v>
                </c:pt>
                <c:pt idx="3329">
                  <c:v>28473.377194081902</c:v>
                </c:pt>
                <c:pt idx="3330">
                  <c:v>22045.099276729801</c:v>
                </c:pt>
                <c:pt idx="3331">
                  <c:v>21645.603435393299</c:v>
                </c:pt>
                <c:pt idx="3332">
                  <c:v>21212.270510342802</c:v>
                </c:pt>
                <c:pt idx="3333">
                  <c:v>14794.2749159263</c:v>
                </c:pt>
                <c:pt idx="3334">
                  <c:v>20247.926188148602</c:v>
                </c:pt>
                <c:pt idx="3335">
                  <c:v>28071.263794035302</c:v>
                </c:pt>
                <c:pt idx="3336">
                  <c:v>47814.753408603203</c:v>
                </c:pt>
                <c:pt idx="3337">
                  <c:v>12475.067631673401</c:v>
                </c:pt>
                <c:pt idx="3338">
                  <c:v>25300.929210512699</c:v>
                </c:pt>
                <c:pt idx="3339">
                  <c:v>15380.546928505801</c:v>
                </c:pt>
                <c:pt idx="3340">
                  <c:v>20711.459386403501</c:v>
                </c:pt>
                <c:pt idx="3341">
                  <c:v>13981.7766963794</c:v>
                </c:pt>
                <c:pt idx="3342">
                  <c:v>32328.226785976502</c:v>
                </c:pt>
                <c:pt idx="3343">
                  <c:v>15029.443157064899</c:v>
                </c:pt>
                <c:pt idx="3344">
                  <c:v>20144.466603083802</c:v>
                </c:pt>
                <c:pt idx="3345">
                  <c:v>34421.429325373399</c:v>
                </c:pt>
                <c:pt idx="3346">
                  <c:v>15875.4382948946</c:v>
                </c:pt>
                <c:pt idx="3347">
                  <c:v>39192.962408765197</c:v>
                </c:pt>
                <c:pt idx="3348">
                  <c:v>22307.053681002497</c:v>
                </c:pt>
                <c:pt idx="3349">
                  <c:v>14469.477644868</c:v>
                </c:pt>
                <c:pt idx="3350">
                  <c:v>16228.9268467602</c:v>
                </c:pt>
                <c:pt idx="3351">
                  <c:v>41146.322273086604</c:v>
                </c:pt>
                <c:pt idx="3352">
                  <c:v>15927.056179106301</c:v>
                </c:pt>
                <c:pt idx="3353">
                  <c:v>15487.930952318</c:v>
                </c:pt>
                <c:pt idx="3354">
                  <c:v>24244.455848000198</c:v>
                </c:pt>
                <c:pt idx="3355">
                  <c:v>41261.004152230002</c:v>
                </c:pt>
                <c:pt idx="3356">
                  <c:v>14012.895618279199</c:v>
                </c:pt>
                <c:pt idx="3357">
                  <c:v>13394.2762797879</c:v>
                </c:pt>
                <c:pt idx="3358">
                  <c:v>17167.457765535601</c:v>
                </c:pt>
                <c:pt idx="3359">
                  <c:v>47927.514212857699</c:v>
                </c:pt>
                <c:pt idx="3360">
                  <c:v>11367.130990313299</c:v>
                </c:pt>
                <c:pt idx="3361">
                  <c:v>19459.464537424501</c:v>
                </c:pt>
                <c:pt idx="3362">
                  <c:v>15847.5048621673</c:v>
                </c:pt>
                <c:pt idx="3363">
                  <c:v>10015.548201969101</c:v>
                </c:pt>
                <c:pt idx="3364">
                  <c:v>12022.82652517</c:v>
                </c:pt>
                <c:pt idx="3365">
                  <c:v>21836.343385369499</c:v>
                </c:pt>
                <c:pt idx="3366">
                  <c:v>17129.081858883699</c:v>
                </c:pt>
                <c:pt idx="3367">
                  <c:v>13271.3335540349</c:v>
                </c:pt>
                <c:pt idx="3368">
                  <c:v>13102.200373015199</c:v>
                </c:pt>
                <c:pt idx="3369">
                  <c:v>34440.245575784204</c:v>
                </c:pt>
                <c:pt idx="3370">
                  <c:v>17849.161025497502</c:v>
                </c:pt>
                <c:pt idx="3371">
                  <c:v>32539.778807982701</c:v>
                </c:pt>
                <c:pt idx="3372">
                  <c:v>19814.394144469003</c:v>
                </c:pt>
                <c:pt idx="3373">
                  <c:v>22497.6238584075</c:v>
                </c:pt>
                <c:pt idx="3374">
                  <c:v>24967.707963258901</c:v>
                </c:pt>
                <c:pt idx="3375">
                  <c:v>16294.172477861001</c:v>
                </c:pt>
                <c:pt idx="3376">
                  <c:v>22226.862735652099</c:v>
                </c:pt>
                <c:pt idx="3377">
                  <c:v>11579.114781295501</c:v>
                </c:pt>
                <c:pt idx="3378">
                  <c:v>28416.685128914298</c:v>
                </c:pt>
                <c:pt idx="3379">
                  <c:v>18338.901659911302</c:v>
                </c:pt>
                <c:pt idx="3380">
                  <c:v>17747.445978124499</c:v>
                </c:pt>
                <c:pt idx="3381">
                  <c:v>17617.417977429297</c:v>
                </c:pt>
                <c:pt idx="3382">
                  <c:v>16615.8942195989</c:v>
                </c:pt>
                <c:pt idx="3383">
                  <c:v>26716.922346083302</c:v>
                </c:pt>
                <c:pt idx="3384">
                  <c:v>13327.390792497201</c:v>
                </c:pt>
                <c:pt idx="3385">
                  <c:v>18965.974981731997</c:v>
                </c:pt>
                <c:pt idx="3386">
                  <c:v>9835.8236606192404</c:v>
                </c:pt>
                <c:pt idx="3387">
                  <c:v>13064.7578312195</c:v>
                </c:pt>
                <c:pt idx="3388">
                  <c:v>20219.801655769999</c:v>
                </c:pt>
                <c:pt idx="3389">
                  <c:v>13590.7664902337</c:v>
                </c:pt>
                <c:pt idx="3390">
                  <c:v>10708.3143977089</c:v>
                </c:pt>
                <c:pt idx="3391">
                  <c:v>20668.762545972699</c:v>
                </c:pt>
                <c:pt idx="3392">
                  <c:v>44690.5432453576</c:v>
                </c:pt>
                <c:pt idx="3393">
                  <c:v>16894.683735574599</c:v>
                </c:pt>
                <c:pt idx="3394">
                  <c:v>10369.116945859101</c:v>
                </c:pt>
                <c:pt idx="3395">
                  <c:v>10292.879402039101</c:v>
                </c:pt>
                <c:pt idx="3396">
                  <c:v>24203.718024564998</c:v>
                </c:pt>
                <c:pt idx="3397">
                  <c:v>11476.2832414318</c:v>
                </c:pt>
                <c:pt idx="3398">
                  <c:v>13700.015879672001</c:v>
                </c:pt>
                <c:pt idx="3399">
                  <c:v>17149.118138514601</c:v>
                </c:pt>
                <c:pt idx="3400">
                  <c:v>12351.532320497199</c:v>
                </c:pt>
                <c:pt idx="3401">
                  <c:v>20705.826345671299</c:v>
                </c:pt>
                <c:pt idx="3402">
                  <c:v>20421.281664871</c:v>
                </c:pt>
                <c:pt idx="3403">
                  <c:v>11307.0741657576</c:v>
                </c:pt>
                <c:pt idx="3404">
                  <c:v>14272.052661059701</c:v>
                </c:pt>
                <c:pt idx="3405">
                  <c:v>16629.803189695998</c:v>
                </c:pt>
                <c:pt idx="3406">
                  <c:v>13615.439153233299</c:v>
                </c:pt>
                <c:pt idx="3407">
                  <c:v>13332.404636922702</c:v>
                </c:pt>
                <c:pt idx="3408">
                  <c:v>18610.937336348998</c:v>
                </c:pt>
                <c:pt idx="3409">
                  <c:v>22840.136683666999</c:v>
                </c:pt>
                <c:pt idx="3410">
                  <c:v>18637.913581585097</c:v>
                </c:pt>
                <c:pt idx="3411">
                  <c:v>24687.3536266232</c:v>
                </c:pt>
                <c:pt idx="3412">
                  <c:v>13679.503293788299</c:v>
                </c:pt>
                <c:pt idx="3413">
                  <c:v>16194.477892426501</c:v>
                </c:pt>
                <c:pt idx="3414">
                  <c:v>23551.777614044997</c:v>
                </c:pt>
                <c:pt idx="3415">
                  <c:v>16802.2957637953</c:v>
                </c:pt>
                <c:pt idx="3416">
                  <c:v>14936.699387394699</c:v>
                </c:pt>
                <c:pt idx="3417">
                  <c:v>17496.1023468565</c:v>
                </c:pt>
                <c:pt idx="3418">
                  <c:v>26845.984926154997</c:v>
                </c:pt>
                <c:pt idx="3419">
                  <c:v>11580.986355142599</c:v>
                </c:pt>
                <c:pt idx="3420">
                  <c:v>23095.3187963046</c:v>
                </c:pt>
                <c:pt idx="3421">
                  <c:v>17064.973649736501</c:v>
                </c:pt>
                <c:pt idx="3422">
                  <c:v>26004.714867794301</c:v>
                </c:pt>
                <c:pt idx="3423">
                  <c:v>23836.636196899897</c:v>
                </c:pt>
                <c:pt idx="3424">
                  <c:v>21646.891577339902</c:v>
                </c:pt>
                <c:pt idx="3425">
                  <c:v>30427.777790023603</c:v>
                </c:pt>
                <c:pt idx="3426">
                  <c:v>19420.8491942004</c:v>
                </c:pt>
                <c:pt idx="3427">
                  <c:v>16454.274509684699</c:v>
                </c:pt>
                <c:pt idx="3428">
                  <c:v>18243.779557861402</c:v>
                </c:pt>
                <c:pt idx="3429">
                  <c:v>11489.871984936399</c:v>
                </c:pt>
                <c:pt idx="3430">
                  <c:v>13783.993757004298</c:v>
                </c:pt>
                <c:pt idx="3431">
                  <c:v>29357.1400068353</c:v>
                </c:pt>
                <c:pt idx="3432">
                  <c:v>20132.949859930599</c:v>
                </c:pt>
                <c:pt idx="3433">
                  <c:v>15372.1487264477</c:v>
                </c:pt>
                <c:pt idx="3434">
                  <c:v>17515.4616015262</c:v>
                </c:pt>
                <c:pt idx="3435">
                  <c:v>19792.432798141203</c:v>
                </c:pt>
                <c:pt idx="3436">
                  <c:v>29139.5574185765</c:v>
                </c:pt>
                <c:pt idx="3437">
                  <c:v>12794.509251268</c:v>
                </c:pt>
                <c:pt idx="3438">
                  <c:v>27257.1685823025</c:v>
                </c:pt>
                <c:pt idx="3439">
                  <c:v>23670.840080523398</c:v>
                </c:pt>
                <c:pt idx="3440">
                  <c:v>29641.852060114899</c:v>
                </c:pt>
                <c:pt idx="3441">
                  <c:v>14494.9693715954</c:v>
                </c:pt>
                <c:pt idx="3442">
                  <c:v>11522.658635346501</c:v>
                </c:pt>
                <c:pt idx="3443">
                  <c:v>16009.762829891501</c:v>
                </c:pt>
                <c:pt idx="3444">
                  <c:v>17394.173606488399</c:v>
                </c:pt>
                <c:pt idx="3445">
                  <c:v>20034.037433649701</c:v>
                </c:pt>
                <c:pt idx="3446">
                  <c:v>11218.372873459699</c:v>
                </c:pt>
                <c:pt idx="3447">
                  <c:v>12311.235864967801</c:v>
                </c:pt>
                <c:pt idx="3448">
                  <c:v>25787.083464937099</c:v>
                </c:pt>
                <c:pt idx="3449">
                  <c:v>20020.862669161401</c:v>
                </c:pt>
                <c:pt idx="3450">
                  <c:v>16271.9713702873</c:v>
                </c:pt>
                <c:pt idx="3451">
                  <c:v>17892.2099955864</c:v>
                </c:pt>
                <c:pt idx="3452">
                  <c:v>33183.066301070001</c:v>
                </c:pt>
                <c:pt idx="3453">
                  <c:v>27009.680952387902</c:v>
                </c:pt>
                <c:pt idx="3454">
                  <c:v>20175.211894570501</c:v>
                </c:pt>
                <c:pt idx="3455">
                  <c:v>17710.4400237552</c:v>
                </c:pt>
                <c:pt idx="3456">
                  <c:v>14784.0342727565</c:v>
                </c:pt>
                <c:pt idx="3457">
                  <c:v>29984.414032286997</c:v>
                </c:pt>
                <c:pt idx="3458">
                  <c:v>25080.981826999803</c:v>
                </c:pt>
                <c:pt idx="3459">
                  <c:v>12476.6003187551</c:v>
                </c:pt>
                <c:pt idx="3460">
                  <c:v>22705.745503500199</c:v>
                </c:pt>
                <c:pt idx="3461">
                  <c:v>19173.698112193902</c:v>
                </c:pt>
                <c:pt idx="3462">
                  <c:v>10853.080270336901</c:v>
                </c:pt>
                <c:pt idx="3463">
                  <c:v>15217.586694811002</c:v>
                </c:pt>
                <c:pt idx="3464">
                  <c:v>24499.0258846166</c:v>
                </c:pt>
                <c:pt idx="3465">
                  <c:v>11171.724365681801</c:v>
                </c:pt>
                <c:pt idx="3466">
                  <c:v>10471.062333282</c:v>
                </c:pt>
                <c:pt idx="3467">
                  <c:v>24226.5125716246</c:v>
                </c:pt>
                <c:pt idx="3468">
                  <c:v>36326.716950656897</c:v>
                </c:pt>
                <c:pt idx="3469">
                  <c:v>19003.3509650327</c:v>
                </c:pt>
                <c:pt idx="3470">
                  <c:v>27272.426432251701</c:v>
                </c:pt>
                <c:pt idx="3471">
                  <c:v>47167.234765167603</c:v>
                </c:pt>
                <c:pt idx="3472">
                  <c:v>12849.2098358521</c:v>
                </c:pt>
                <c:pt idx="3473">
                  <c:v>20882.828630441298</c:v>
                </c:pt>
                <c:pt idx="3474">
                  <c:v>14475.8945050206</c:v>
                </c:pt>
                <c:pt idx="3475">
                  <c:v>15831.8338091569</c:v>
                </c:pt>
                <c:pt idx="3476">
                  <c:v>48677.475479542605</c:v>
                </c:pt>
                <c:pt idx="3477">
                  <c:v>18568.7715138641</c:v>
                </c:pt>
                <c:pt idx="3478">
                  <c:v>22144.147770145802</c:v>
                </c:pt>
                <c:pt idx="3479">
                  <c:v>17020.948719689601</c:v>
                </c:pt>
                <c:pt idx="3480">
                  <c:v>16187.229773172301</c:v>
                </c:pt>
                <c:pt idx="3481">
                  <c:v>18962.4457986261</c:v>
                </c:pt>
                <c:pt idx="3482">
                  <c:v>10215.292765808099</c:v>
                </c:pt>
                <c:pt idx="3483">
                  <c:v>20538.419680884399</c:v>
                </c:pt>
                <c:pt idx="3484">
                  <c:v>18525.247139569401</c:v>
                </c:pt>
                <c:pt idx="3485">
                  <c:v>24845.345438321099</c:v>
                </c:pt>
                <c:pt idx="3486">
                  <c:v>22444.9463170085</c:v>
                </c:pt>
                <c:pt idx="3487">
                  <c:v>37978.072579375097</c:v>
                </c:pt>
                <c:pt idx="3488">
                  <c:v>11195.7830773923</c:v>
                </c:pt>
                <c:pt idx="3489">
                  <c:v>16755.3201753053</c:v>
                </c:pt>
                <c:pt idx="3490">
                  <c:v>20587.250467837002</c:v>
                </c:pt>
                <c:pt idx="3491">
                  <c:v>15848.777840449</c:v>
                </c:pt>
                <c:pt idx="3492">
                  <c:v>43760.277231801498</c:v>
                </c:pt>
                <c:pt idx="3493">
                  <c:v>18546.082793658697</c:v>
                </c:pt>
                <c:pt idx="3494">
                  <c:v>17090.649842565101</c:v>
                </c:pt>
                <c:pt idx="3495">
                  <c:v>15513.868170711299</c:v>
                </c:pt>
                <c:pt idx="3496">
                  <c:v>29795.3793658832</c:v>
                </c:pt>
                <c:pt idx="3497">
                  <c:v>24992.379563699902</c:v>
                </c:pt>
                <c:pt idx="3498">
                  <c:v>17604.223450613099</c:v>
                </c:pt>
                <c:pt idx="3499">
                  <c:v>20117.0948709431</c:v>
                </c:pt>
                <c:pt idx="3500">
                  <c:v>23933.2022389388</c:v>
                </c:pt>
                <c:pt idx="3501">
                  <c:v>33107.519023794397</c:v>
                </c:pt>
                <c:pt idx="3502">
                  <c:v>49493.913790027196</c:v>
                </c:pt>
                <c:pt idx="3503">
                  <c:v>17102.422284055199</c:v>
                </c:pt>
                <c:pt idx="3504">
                  <c:v>10615.350985741699</c:v>
                </c:pt>
                <c:pt idx="3505">
                  <c:v>16674.422528114101</c:v>
                </c:pt>
                <c:pt idx="3506">
                  <c:v>19465.440679819501</c:v>
                </c:pt>
                <c:pt idx="3507">
                  <c:v>16285.179305129401</c:v>
                </c:pt>
                <c:pt idx="3508">
                  <c:v>12673.504694727899</c:v>
                </c:pt>
                <c:pt idx="3509">
                  <c:v>34372.9430621871</c:v>
                </c:pt>
                <c:pt idx="3510">
                  <c:v>32487.363727880198</c:v>
                </c:pt>
                <c:pt idx="3511">
                  <c:v>10870.561007361201</c:v>
                </c:pt>
                <c:pt idx="3512">
                  <c:v>14134.915583427501</c:v>
                </c:pt>
                <c:pt idx="3513">
                  <c:v>13462.2720624758</c:v>
                </c:pt>
                <c:pt idx="3514">
                  <c:v>34263.338667812699</c:v>
                </c:pt>
                <c:pt idx="3515">
                  <c:v>22963.172124288798</c:v>
                </c:pt>
                <c:pt idx="3516">
                  <c:v>29398.654430926203</c:v>
                </c:pt>
                <c:pt idx="3517">
                  <c:v>28770.849678344897</c:v>
                </c:pt>
                <c:pt idx="3518">
                  <c:v>18479.909620590599</c:v>
                </c:pt>
                <c:pt idx="3519">
                  <c:v>20597.746036673198</c:v>
                </c:pt>
                <c:pt idx="3520">
                  <c:v>13565.5241657157</c:v>
                </c:pt>
                <c:pt idx="3521">
                  <c:v>33538.8931805514</c:v>
                </c:pt>
                <c:pt idx="3522">
                  <c:v>24038.619986934897</c:v>
                </c:pt>
                <c:pt idx="3523">
                  <c:v>45153.2139481759</c:v>
                </c:pt>
                <c:pt idx="3524">
                  <c:v>22786.624051357103</c:v>
                </c:pt>
                <c:pt idx="3525">
                  <c:v>19339.2476464885</c:v>
                </c:pt>
                <c:pt idx="3526">
                  <c:v>30847.679221222901</c:v>
                </c:pt>
                <c:pt idx="3527">
                  <c:v>33761.729676134397</c:v>
                </c:pt>
                <c:pt idx="3528">
                  <c:v>14477.9670230787</c:v>
                </c:pt>
                <c:pt idx="3529">
                  <c:v>31549.0828910768</c:v>
                </c:pt>
                <c:pt idx="3530">
                  <c:v>13084.914734992599</c:v>
                </c:pt>
                <c:pt idx="3531">
                  <c:v>16816.7967226736</c:v>
                </c:pt>
                <c:pt idx="3532">
                  <c:v>14564.729147548</c:v>
                </c:pt>
                <c:pt idx="3533">
                  <c:v>22813.5991958872</c:v>
                </c:pt>
                <c:pt idx="3534">
                  <c:v>11059.382950322799</c:v>
                </c:pt>
                <c:pt idx="3535">
                  <c:v>41584.267329584101</c:v>
                </c:pt>
                <c:pt idx="3536">
                  <c:v>26866.068382400903</c:v>
                </c:pt>
                <c:pt idx="3537">
                  <c:v>16496.739880272398</c:v>
                </c:pt>
                <c:pt idx="3538">
                  <c:v>24932.170425948898</c:v>
                </c:pt>
                <c:pt idx="3539">
                  <c:v>37790.732571451204</c:v>
                </c:pt>
                <c:pt idx="3540">
                  <c:v>22395.738837340301</c:v>
                </c:pt>
                <c:pt idx="3541">
                  <c:v>16735.202971734601</c:v>
                </c:pt>
                <c:pt idx="3542">
                  <c:v>18758.7506433409</c:v>
                </c:pt>
                <c:pt idx="3543">
                  <c:v>23075.397056275502</c:v>
                </c:pt>
                <c:pt idx="3544">
                  <c:v>18395.881000605499</c:v>
                </c:pt>
                <c:pt idx="3545">
                  <c:v>14916.758337422099</c:v>
                </c:pt>
                <c:pt idx="3546">
                  <c:v>17367.7972023088</c:v>
                </c:pt>
                <c:pt idx="3547">
                  <c:v>19803.666108326401</c:v>
                </c:pt>
                <c:pt idx="3548">
                  <c:v>30393.238824114298</c:v>
                </c:pt>
                <c:pt idx="3549">
                  <c:v>20399.473921401699</c:v>
                </c:pt>
                <c:pt idx="3550">
                  <c:v>13985.494961856399</c:v>
                </c:pt>
                <c:pt idx="3551">
                  <c:v>21362.361225442201</c:v>
                </c:pt>
                <c:pt idx="3552">
                  <c:v>16167.448621211799</c:v>
                </c:pt>
                <c:pt idx="3553">
                  <c:v>28170.295312043701</c:v>
                </c:pt>
                <c:pt idx="3554">
                  <c:v>24110.157304153199</c:v>
                </c:pt>
                <c:pt idx="3555">
                  <c:v>19556.425951974499</c:v>
                </c:pt>
                <c:pt idx="3556">
                  <c:v>31170.7918456351</c:v>
                </c:pt>
                <c:pt idx="3557">
                  <c:v>15728.341604223901</c:v>
                </c:pt>
                <c:pt idx="3558">
                  <c:v>20097.937999457197</c:v>
                </c:pt>
                <c:pt idx="3559">
                  <c:v>14932.460494605699</c:v>
                </c:pt>
                <c:pt idx="3560">
                  <c:v>11028.744117296801</c:v>
                </c:pt>
                <c:pt idx="3561">
                  <c:v>20514.702925943599</c:v>
                </c:pt>
                <c:pt idx="3562">
                  <c:v>16763.5140356868</c:v>
                </c:pt>
                <c:pt idx="3563">
                  <c:v>13854.5889469347</c:v>
                </c:pt>
                <c:pt idx="3564">
                  <c:v>26021.829082082601</c:v>
                </c:pt>
                <c:pt idx="3565">
                  <c:v>15800.3278806907</c:v>
                </c:pt>
                <c:pt idx="3566">
                  <c:v>25734.527729288602</c:v>
                </c:pt>
                <c:pt idx="3567">
                  <c:v>16714.151886757001</c:v>
                </c:pt>
                <c:pt idx="3568">
                  <c:v>16562.739556751199</c:v>
                </c:pt>
                <c:pt idx="3569">
                  <c:v>15751.2555780235</c:v>
                </c:pt>
                <c:pt idx="3570">
                  <c:v>12291.1602308784</c:v>
                </c:pt>
                <c:pt idx="3571">
                  <c:v>14228.833690257299</c:v>
                </c:pt>
                <c:pt idx="3572">
                  <c:v>17368.427442515098</c:v>
                </c:pt>
                <c:pt idx="3573">
                  <c:v>27084.819549473501</c:v>
                </c:pt>
                <c:pt idx="3574">
                  <c:v>18906.443663176</c:v>
                </c:pt>
                <c:pt idx="3575">
                  <c:v>15708.8339867253</c:v>
                </c:pt>
                <c:pt idx="3576">
                  <c:v>15866.775745869301</c:v>
                </c:pt>
                <c:pt idx="3577">
                  <c:v>22294.672200942798</c:v>
                </c:pt>
                <c:pt idx="3578">
                  <c:v>28793.151644579102</c:v>
                </c:pt>
                <c:pt idx="3579">
                  <c:v>26948.617849940601</c:v>
                </c:pt>
                <c:pt idx="3580">
                  <c:v>15658.3211216578</c:v>
                </c:pt>
                <c:pt idx="3581">
                  <c:v>16071.522426303301</c:v>
                </c:pt>
                <c:pt idx="3582">
                  <c:v>9489.2210420483698</c:v>
                </c:pt>
                <c:pt idx="3583">
                  <c:v>12598.550411209901</c:v>
                </c:pt>
                <c:pt idx="3584">
                  <c:v>12580.6987168617</c:v>
                </c:pt>
                <c:pt idx="3585">
                  <c:v>15117.861660430701</c:v>
                </c:pt>
                <c:pt idx="3586">
                  <c:v>38702.561201252298</c:v>
                </c:pt>
                <c:pt idx="3587">
                  <c:v>12851.562828190201</c:v>
                </c:pt>
                <c:pt idx="3588">
                  <c:v>30478.963837265801</c:v>
                </c:pt>
                <c:pt idx="3589">
                  <c:v>26497.5462228992</c:v>
                </c:pt>
                <c:pt idx="3590">
                  <c:v>27935.600951529399</c:v>
                </c:pt>
                <c:pt idx="3591">
                  <c:v>29438.059371757598</c:v>
                </c:pt>
                <c:pt idx="3592">
                  <c:v>14516.715582435199</c:v>
                </c:pt>
                <c:pt idx="3593">
                  <c:v>22011.786646300898</c:v>
                </c:pt>
                <c:pt idx="3594">
                  <c:v>26727.149855638501</c:v>
                </c:pt>
                <c:pt idx="3595">
                  <c:v>21185.670576001998</c:v>
                </c:pt>
                <c:pt idx="3596">
                  <c:v>24451.648042688303</c:v>
                </c:pt>
                <c:pt idx="3597">
                  <c:v>16080.243329052999</c:v>
                </c:pt>
                <c:pt idx="3598">
                  <c:v>31850.058405382402</c:v>
                </c:pt>
                <c:pt idx="3599">
                  <c:v>20351.458226690498</c:v>
                </c:pt>
                <c:pt idx="3600">
                  <c:v>10983.6193458008</c:v>
                </c:pt>
                <c:pt idx="3601">
                  <c:v>17222.179074805001</c:v>
                </c:pt>
                <c:pt idx="3602">
                  <c:v>22449.620891020601</c:v>
                </c:pt>
                <c:pt idx="3603">
                  <c:v>20542.1290476676</c:v>
                </c:pt>
                <c:pt idx="3604">
                  <c:v>13004.353924814199</c:v>
                </c:pt>
                <c:pt idx="3605">
                  <c:v>38032.534812082296</c:v>
                </c:pt>
                <c:pt idx="3606">
                  <c:v>14417.066020931499</c:v>
                </c:pt>
                <c:pt idx="3607">
                  <c:v>13236.4907341735</c:v>
                </c:pt>
                <c:pt idx="3608">
                  <c:v>13024.8955570448</c:v>
                </c:pt>
                <c:pt idx="3609">
                  <c:v>12435.1892115872</c:v>
                </c:pt>
                <c:pt idx="3610">
                  <c:v>12861.5275422635</c:v>
                </c:pt>
                <c:pt idx="3611">
                  <c:v>23257.043338333802</c:v>
                </c:pt>
                <c:pt idx="3612">
                  <c:v>22172.965701584901</c:v>
                </c:pt>
                <c:pt idx="3613">
                  <c:v>26299.885466080101</c:v>
                </c:pt>
                <c:pt idx="3614">
                  <c:v>14219.8240921651</c:v>
                </c:pt>
                <c:pt idx="3615">
                  <c:v>15272.313811029899</c:v>
                </c:pt>
                <c:pt idx="3616">
                  <c:v>29624.842805812899</c:v>
                </c:pt>
                <c:pt idx="3617">
                  <c:v>25405.433267858101</c:v>
                </c:pt>
                <c:pt idx="3618">
                  <c:v>12896.0405735931</c:v>
                </c:pt>
                <c:pt idx="3619">
                  <c:v>24613.1819206125</c:v>
                </c:pt>
                <c:pt idx="3620">
                  <c:v>33703.620402593799</c:v>
                </c:pt>
                <c:pt idx="3621">
                  <c:v>26597.585951689398</c:v>
                </c:pt>
                <c:pt idx="3622">
                  <c:v>15184.630924888799</c:v>
                </c:pt>
                <c:pt idx="3623">
                  <c:v>15312.117029623501</c:v>
                </c:pt>
                <c:pt idx="3624">
                  <c:v>28540.975286974499</c:v>
                </c:pt>
                <c:pt idx="3625">
                  <c:v>22059.271329130002</c:v>
                </c:pt>
                <c:pt idx="3626">
                  <c:v>14225.838408453101</c:v>
                </c:pt>
                <c:pt idx="3627">
                  <c:v>17546.679043045897</c:v>
                </c:pt>
                <c:pt idx="3628">
                  <c:v>21490.782616183398</c:v>
                </c:pt>
                <c:pt idx="3629">
                  <c:v>23097.630368586801</c:v>
                </c:pt>
                <c:pt idx="3630">
                  <c:v>13076.567112393601</c:v>
                </c:pt>
                <c:pt idx="3631">
                  <c:v>18510.121244218401</c:v>
                </c:pt>
                <c:pt idx="3632">
                  <c:v>15464.983276057501</c:v>
                </c:pt>
                <c:pt idx="3633">
                  <c:v>12450.8503857326</c:v>
                </c:pt>
                <c:pt idx="3634">
                  <c:v>18562.434469268501</c:v>
                </c:pt>
                <c:pt idx="3635">
                  <c:v>13717.6909464944</c:v>
                </c:pt>
                <c:pt idx="3636">
                  <c:v>11272.868418063401</c:v>
                </c:pt>
                <c:pt idx="3637">
                  <c:v>18461.351179721198</c:v>
                </c:pt>
                <c:pt idx="3638">
                  <c:v>23897.6091527401</c:v>
                </c:pt>
                <c:pt idx="3639">
                  <c:v>31403.6131228712</c:v>
                </c:pt>
                <c:pt idx="3640">
                  <c:v>33998.8260395873</c:v>
                </c:pt>
                <c:pt idx="3641">
                  <c:v>11455.7923643703</c:v>
                </c:pt>
                <c:pt idx="3642">
                  <c:v>17674.564568830701</c:v>
                </c:pt>
                <c:pt idx="3643">
                  <c:v>27728.708607051998</c:v>
                </c:pt>
                <c:pt idx="3644">
                  <c:v>35560.749878495903</c:v>
                </c:pt>
                <c:pt idx="3645">
                  <c:v>11313.309185919799</c:v>
                </c:pt>
                <c:pt idx="3646">
                  <c:v>31357.272748610198</c:v>
                </c:pt>
                <c:pt idx="3647">
                  <c:v>22332.304498257799</c:v>
                </c:pt>
                <c:pt idx="3648">
                  <c:v>13006.699470047501</c:v>
                </c:pt>
                <c:pt idx="3649">
                  <c:v>16153.714967837099</c:v>
                </c:pt>
                <c:pt idx="3650">
                  <c:v>18809.5545755077</c:v>
                </c:pt>
                <c:pt idx="3651">
                  <c:v>15562.226856360001</c:v>
                </c:pt>
                <c:pt idx="3652">
                  <c:v>18101.8906165482</c:v>
                </c:pt>
                <c:pt idx="3653">
                  <c:v>16897.339362626801</c:v>
                </c:pt>
                <c:pt idx="3654">
                  <c:v>15456.4546505858</c:v>
                </c:pt>
                <c:pt idx="3655">
                  <c:v>13818.814690589501</c:v>
                </c:pt>
                <c:pt idx="3656">
                  <c:v>30699.826439652803</c:v>
                </c:pt>
                <c:pt idx="3657">
                  <c:v>22625.0100402631</c:v>
                </c:pt>
                <c:pt idx="3658">
                  <c:v>30742.834703435503</c:v>
                </c:pt>
                <c:pt idx="3659">
                  <c:v>34181.389480305697</c:v>
                </c:pt>
                <c:pt idx="3660">
                  <c:v>24030.4021777772</c:v>
                </c:pt>
                <c:pt idx="3661">
                  <c:v>14673.049725254699</c:v>
                </c:pt>
                <c:pt idx="3662">
                  <c:v>16130.8487926289</c:v>
                </c:pt>
                <c:pt idx="3663">
                  <c:v>30112.9521055027</c:v>
                </c:pt>
                <c:pt idx="3664">
                  <c:v>15354.992084292</c:v>
                </c:pt>
                <c:pt idx="3665">
                  <c:v>30493.289494992699</c:v>
                </c:pt>
                <c:pt idx="3666">
                  <c:v>17955.2541923438</c:v>
                </c:pt>
                <c:pt idx="3667">
                  <c:v>17200.0079095047</c:v>
                </c:pt>
                <c:pt idx="3668">
                  <c:v>10860.3720554921</c:v>
                </c:pt>
                <c:pt idx="3669">
                  <c:v>17660.178622936699</c:v>
                </c:pt>
                <c:pt idx="3670">
                  <c:v>21660.997394919301</c:v>
                </c:pt>
                <c:pt idx="3671">
                  <c:v>24666.431674641102</c:v>
                </c:pt>
                <c:pt idx="3672">
                  <c:v>18463.924990854</c:v>
                </c:pt>
                <c:pt idx="3673">
                  <c:v>15737.5826090923</c:v>
                </c:pt>
                <c:pt idx="3674">
                  <c:v>15167.372134138701</c:v>
                </c:pt>
                <c:pt idx="3675">
                  <c:v>15430.558788644199</c:v>
                </c:pt>
                <c:pt idx="3676">
                  <c:v>33840.2590621813</c:v>
                </c:pt>
                <c:pt idx="3677">
                  <c:v>30650.558520413502</c:v>
                </c:pt>
                <c:pt idx="3678">
                  <c:v>41069.922806401803</c:v>
                </c:pt>
                <c:pt idx="3679">
                  <c:v>23808.806221450803</c:v>
                </c:pt>
                <c:pt idx="3680">
                  <c:v>20261.551412383098</c:v>
                </c:pt>
                <c:pt idx="3681">
                  <c:v>28263.390549098203</c:v>
                </c:pt>
                <c:pt idx="3682">
                  <c:v>12602.358345808299</c:v>
                </c:pt>
                <c:pt idx="3683">
                  <c:v>27440.263524621798</c:v>
                </c:pt>
                <c:pt idx="3684">
                  <c:v>41730.7627860625</c:v>
                </c:pt>
                <c:pt idx="3685">
                  <c:v>32591.986998721601</c:v>
                </c:pt>
                <c:pt idx="3686">
                  <c:v>22613.579867730801</c:v>
                </c:pt>
                <c:pt idx="3687">
                  <c:v>17273.761111068899</c:v>
                </c:pt>
                <c:pt idx="3688">
                  <c:v>34367.8235316231</c:v>
                </c:pt>
                <c:pt idx="3689">
                  <c:v>36163.176827592397</c:v>
                </c:pt>
                <c:pt idx="3690">
                  <c:v>36127.007479092201</c:v>
                </c:pt>
                <c:pt idx="3691">
                  <c:v>8571.6805095840991</c:v>
                </c:pt>
                <c:pt idx="3692">
                  <c:v>21573.6987079348</c:v>
                </c:pt>
                <c:pt idx="3693">
                  <c:v>14247.1551234081</c:v>
                </c:pt>
                <c:pt idx="3694">
                  <c:v>20757.7442653365</c:v>
                </c:pt>
                <c:pt idx="3695">
                  <c:v>25509.684076977002</c:v>
                </c:pt>
                <c:pt idx="3696">
                  <c:v>13133.1263128217</c:v>
                </c:pt>
                <c:pt idx="3697">
                  <c:v>22214.1294936554</c:v>
                </c:pt>
                <c:pt idx="3698">
                  <c:v>17523.2263970612</c:v>
                </c:pt>
                <c:pt idx="3699">
                  <c:v>19513.917433827599</c:v>
                </c:pt>
                <c:pt idx="3700">
                  <c:v>19479.820147796199</c:v>
                </c:pt>
                <c:pt idx="3701">
                  <c:v>11150.8056988361</c:v>
                </c:pt>
                <c:pt idx="3702">
                  <c:v>10884.420923215299</c:v>
                </c:pt>
                <c:pt idx="3703">
                  <c:v>21912.938603974799</c:v>
                </c:pt>
                <c:pt idx="3704">
                  <c:v>12858.039375931401</c:v>
                </c:pt>
                <c:pt idx="3705">
                  <c:v>27023.4157859316</c:v>
                </c:pt>
                <c:pt idx="3706">
                  <c:v>22222.227764475399</c:v>
                </c:pt>
                <c:pt idx="3707">
                  <c:v>20636.090744658002</c:v>
                </c:pt>
                <c:pt idx="3708">
                  <c:v>23772.954747757998</c:v>
                </c:pt>
                <c:pt idx="3709">
                  <c:v>19168.788927593498</c:v>
                </c:pt>
                <c:pt idx="3710">
                  <c:v>27875.522985276501</c:v>
                </c:pt>
                <c:pt idx="3711">
                  <c:v>14200.886595732201</c:v>
                </c:pt>
                <c:pt idx="3712">
                  <c:v>25152.153863027099</c:v>
                </c:pt>
                <c:pt idx="3713">
                  <c:v>23019.776600097499</c:v>
                </c:pt>
                <c:pt idx="3714">
                  <c:v>23933.807503347001</c:v>
                </c:pt>
                <c:pt idx="3715">
                  <c:v>16396.210695008602</c:v>
                </c:pt>
                <c:pt idx="3716">
                  <c:v>28140.622794159499</c:v>
                </c:pt>
                <c:pt idx="3717">
                  <c:v>18191.255809846902</c:v>
                </c:pt>
                <c:pt idx="3718">
                  <c:v>18150.470989972899</c:v>
                </c:pt>
                <c:pt idx="3719">
                  <c:v>15814.088717930999</c:v>
                </c:pt>
                <c:pt idx="3720">
                  <c:v>12804.0133678233</c:v>
                </c:pt>
                <c:pt idx="3721">
                  <c:v>27264.887581013802</c:v>
                </c:pt>
                <c:pt idx="3722">
                  <c:v>13229.736862782</c:v>
                </c:pt>
                <c:pt idx="3723">
                  <c:v>17982.919216200098</c:v>
                </c:pt>
                <c:pt idx="3724">
                  <c:v>11968.471376634199</c:v>
                </c:pt>
                <c:pt idx="3725">
                  <c:v>16600.8375838467</c:v>
                </c:pt>
                <c:pt idx="3726">
                  <c:v>11627.843227957599</c:v>
                </c:pt>
                <c:pt idx="3727">
                  <c:v>14676.989786399001</c:v>
                </c:pt>
                <c:pt idx="3728">
                  <c:v>15742.127314761499</c:v>
                </c:pt>
                <c:pt idx="3729">
                  <c:v>22838.127410105499</c:v>
                </c:pt>
                <c:pt idx="3730">
                  <c:v>21437.4735047127</c:v>
                </c:pt>
                <c:pt idx="3731">
                  <c:v>18500.1219013312</c:v>
                </c:pt>
                <c:pt idx="3732">
                  <c:v>18253.515433911598</c:v>
                </c:pt>
                <c:pt idx="3733">
                  <c:v>27420.434441095</c:v>
                </c:pt>
                <c:pt idx="3734">
                  <c:v>14529.300179054801</c:v>
                </c:pt>
                <c:pt idx="3735">
                  <c:v>16687.8320155935</c:v>
                </c:pt>
                <c:pt idx="3736">
                  <c:v>32662.789533823001</c:v>
                </c:pt>
                <c:pt idx="3737">
                  <c:v>19200.606375026102</c:v>
                </c:pt>
                <c:pt idx="3738">
                  <c:v>14837.9768002731</c:v>
                </c:pt>
                <c:pt idx="3739">
                  <c:v>19061.0893018805</c:v>
                </c:pt>
                <c:pt idx="3740">
                  <c:v>17634.370754332598</c:v>
                </c:pt>
                <c:pt idx="3741">
                  <c:v>12765.0952166308</c:v>
                </c:pt>
                <c:pt idx="3742">
                  <c:v>12559.573877099301</c:v>
                </c:pt>
                <c:pt idx="3743">
                  <c:v>31660.8259486799</c:v>
                </c:pt>
                <c:pt idx="3744">
                  <c:v>20804.892608542301</c:v>
                </c:pt>
                <c:pt idx="3745">
                  <c:v>20978.221100963903</c:v>
                </c:pt>
                <c:pt idx="3746">
                  <c:v>20296.651024046201</c:v>
                </c:pt>
                <c:pt idx="3747">
                  <c:v>16797.48773226</c:v>
                </c:pt>
                <c:pt idx="3748">
                  <c:v>13526.8288290322</c:v>
                </c:pt>
                <c:pt idx="3749">
                  <c:v>26829.0307206867</c:v>
                </c:pt>
                <c:pt idx="3750">
                  <c:v>25429.2181250469</c:v>
                </c:pt>
                <c:pt idx="3751">
                  <c:v>16075.844170901501</c:v>
                </c:pt>
                <c:pt idx="3752">
                  <c:v>30790.535417244399</c:v>
                </c:pt>
                <c:pt idx="3753">
                  <c:v>13891.2680419963</c:v>
                </c:pt>
                <c:pt idx="3754">
                  <c:v>37833.163341822605</c:v>
                </c:pt>
                <c:pt idx="3755">
                  <c:v>23693.2135408061</c:v>
                </c:pt>
                <c:pt idx="3756">
                  <c:v>18740.168131649301</c:v>
                </c:pt>
                <c:pt idx="3757">
                  <c:v>18894.476367208699</c:v>
                </c:pt>
                <c:pt idx="3758">
                  <c:v>21217.858022064302</c:v>
                </c:pt>
                <c:pt idx="3759">
                  <c:v>19048.147208049901</c:v>
                </c:pt>
                <c:pt idx="3760">
                  <c:v>14192.577169193</c:v>
                </c:pt>
                <c:pt idx="3761">
                  <c:v>26521.328161350899</c:v>
                </c:pt>
                <c:pt idx="3762">
                  <c:v>16701.931375825199</c:v>
                </c:pt>
                <c:pt idx="3763">
                  <c:v>22215.229148173399</c:v>
                </c:pt>
                <c:pt idx="3764">
                  <c:v>23786.595242037201</c:v>
                </c:pt>
                <c:pt idx="3765">
                  <c:v>10880.959278259899</c:v>
                </c:pt>
                <c:pt idx="3766">
                  <c:v>10772.2873246605</c:v>
                </c:pt>
                <c:pt idx="3767">
                  <c:v>19061.105636346001</c:v>
                </c:pt>
                <c:pt idx="3768">
                  <c:v>24680.648929995299</c:v>
                </c:pt>
                <c:pt idx="3769">
                  <c:v>24439.679926323002</c:v>
                </c:pt>
                <c:pt idx="3770">
                  <c:v>15377.330271471701</c:v>
                </c:pt>
                <c:pt idx="3771">
                  <c:v>14402.981587733999</c:v>
                </c:pt>
                <c:pt idx="3772">
                  <c:v>25631.376972588499</c:v>
                </c:pt>
                <c:pt idx="3773">
                  <c:v>18000.2068528257</c:v>
                </c:pt>
                <c:pt idx="3774">
                  <c:v>14789.700247962099</c:v>
                </c:pt>
                <c:pt idx="3775">
                  <c:v>19163.564991102299</c:v>
                </c:pt>
                <c:pt idx="3776">
                  <c:v>13994.9696837678</c:v>
                </c:pt>
                <c:pt idx="3777">
                  <c:v>18748.3784445493</c:v>
                </c:pt>
                <c:pt idx="3778">
                  <c:v>14060.0069794216</c:v>
                </c:pt>
                <c:pt idx="3779">
                  <c:v>15370.5754666423</c:v>
                </c:pt>
                <c:pt idx="3780">
                  <c:v>24711.1929017164</c:v>
                </c:pt>
                <c:pt idx="3781">
                  <c:v>56327.626876167</c:v>
                </c:pt>
                <c:pt idx="3782">
                  <c:v>21280.6435922413</c:v>
                </c:pt>
                <c:pt idx="3783">
                  <c:v>30902.438815848498</c:v>
                </c:pt>
                <c:pt idx="3784">
                  <c:v>22988.062439044701</c:v>
                </c:pt>
                <c:pt idx="3785">
                  <c:v>30809.1274725412</c:v>
                </c:pt>
                <c:pt idx="3786">
                  <c:v>21210.813082192701</c:v>
                </c:pt>
                <c:pt idx="3787">
                  <c:v>23785.436434704101</c:v>
                </c:pt>
                <c:pt idx="3788">
                  <c:v>17104.6038207208</c:v>
                </c:pt>
                <c:pt idx="3789">
                  <c:v>13954.3808846419</c:v>
                </c:pt>
                <c:pt idx="3790">
                  <c:v>29937.506753112801</c:v>
                </c:pt>
                <c:pt idx="3791">
                  <c:v>35670.837336338598</c:v>
                </c:pt>
                <c:pt idx="3792">
                  <c:v>10098.1788054587</c:v>
                </c:pt>
                <c:pt idx="3793">
                  <c:v>22309.2281872616</c:v>
                </c:pt>
                <c:pt idx="3794">
                  <c:v>30340.385095318699</c:v>
                </c:pt>
                <c:pt idx="3795">
                  <c:v>22502.3895981756</c:v>
                </c:pt>
                <c:pt idx="3796">
                  <c:v>28714.272643688499</c:v>
                </c:pt>
                <c:pt idx="3797">
                  <c:v>16474.047859907201</c:v>
                </c:pt>
                <c:pt idx="3798">
                  <c:v>32760.295939951302</c:v>
                </c:pt>
                <c:pt idx="3799">
                  <c:v>20347.6286017934</c:v>
                </c:pt>
                <c:pt idx="3800">
                  <c:v>12786.608861331801</c:v>
                </c:pt>
                <c:pt idx="3801">
                  <c:v>19522.071532394199</c:v>
                </c:pt>
                <c:pt idx="3802">
                  <c:v>11974.0316488974</c:v>
                </c:pt>
                <c:pt idx="3803">
                  <c:v>19379.647898316398</c:v>
                </c:pt>
                <c:pt idx="3804">
                  <c:v>12702.724622097201</c:v>
                </c:pt>
                <c:pt idx="3805">
                  <c:v>16563.141166752001</c:v>
                </c:pt>
                <c:pt idx="3806">
                  <c:v>21206.2441980531</c:v>
                </c:pt>
                <c:pt idx="3807">
                  <c:v>13547.802752363701</c:v>
                </c:pt>
                <c:pt idx="3808">
                  <c:v>16604.308714535</c:v>
                </c:pt>
                <c:pt idx="3809">
                  <c:v>25469.6040513394</c:v>
                </c:pt>
                <c:pt idx="3810">
                  <c:v>23161.691779847402</c:v>
                </c:pt>
                <c:pt idx="3811">
                  <c:v>14897.402536304899</c:v>
                </c:pt>
                <c:pt idx="3812">
                  <c:v>13474.171016685499</c:v>
                </c:pt>
                <c:pt idx="3813">
                  <c:v>19805.217108224901</c:v>
                </c:pt>
                <c:pt idx="3814">
                  <c:v>11123.881089026399</c:v>
                </c:pt>
                <c:pt idx="3815">
                  <c:v>16700.009178066699</c:v>
                </c:pt>
                <c:pt idx="3816">
                  <c:v>40646.271697634002</c:v>
                </c:pt>
                <c:pt idx="3817">
                  <c:v>25403.017502594201</c:v>
                </c:pt>
                <c:pt idx="3818">
                  <c:v>17936.556423324797</c:v>
                </c:pt>
                <c:pt idx="3819">
                  <c:v>24703.360535813099</c:v>
                </c:pt>
                <c:pt idx="3820">
                  <c:v>15006.762794906799</c:v>
                </c:pt>
                <c:pt idx="3821">
                  <c:v>19292.1758960527</c:v>
                </c:pt>
                <c:pt idx="3822">
                  <c:v>19194.071509243098</c:v>
                </c:pt>
                <c:pt idx="3823">
                  <c:v>11796.6502133666</c:v>
                </c:pt>
                <c:pt idx="3824">
                  <c:v>24135.934201329299</c:v>
                </c:pt>
                <c:pt idx="3825">
                  <c:v>12129.584801707</c:v>
                </c:pt>
                <c:pt idx="3826">
                  <c:v>21258.926734004199</c:v>
                </c:pt>
                <c:pt idx="3827">
                  <c:v>25056.380037629198</c:v>
                </c:pt>
                <c:pt idx="3828">
                  <c:v>14240.9957596394</c:v>
                </c:pt>
                <c:pt idx="3829">
                  <c:v>10356.3015474317</c:v>
                </c:pt>
                <c:pt idx="3830">
                  <c:v>35090.067003315198</c:v>
                </c:pt>
                <c:pt idx="3831">
                  <c:v>10503.131292423501</c:v>
                </c:pt>
                <c:pt idx="3832">
                  <c:v>27460.299395724898</c:v>
                </c:pt>
                <c:pt idx="3833">
                  <c:v>34484.898838577901</c:v>
                </c:pt>
                <c:pt idx="3834">
                  <c:v>20419.464154511999</c:v>
                </c:pt>
                <c:pt idx="3835">
                  <c:v>23554.223672085802</c:v>
                </c:pt>
                <c:pt idx="3836">
                  <c:v>25153.383582326001</c:v>
                </c:pt>
                <c:pt idx="3837">
                  <c:v>22093.1115812467</c:v>
                </c:pt>
                <c:pt idx="3838">
                  <c:v>13814.978352186999</c:v>
                </c:pt>
                <c:pt idx="3839">
                  <c:v>26320.052545085302</c:v>
                </c:pt>
                <c:pt idx="3840">
                  <c:v>23361.342338676699</c:v>
                </c:pt>
                <c:pt idx="3841">
                  <c:v>17811.017404943501</c:v>
                </c:pt>
                <c:pt idx="3842">
                  <c:v>32716.3709966768</c:v>
                </c:pt>
                <c:pt idx="3843">
                  <c:v>32563.000337175301</c:v>
                </c:pt>
                <c:pt idx="3844">
                  <c:v>28840.869303433101</c:v>
                </c:pt>
                <c:pt idx="3845">
                  <c:v>12856.7143114108</c:v>
                </c:pt>
                <c:pt idx="3846">
                  <c:v>16298.788135053899</c:v>
                </c:pt>
                <c:pt idx="3847">
                  <c:v>14812.572620262399</c:v>
                </c:pt>
                <c:pt idx="3848">
                  <c:v>15899.984657322801</c:v>
                </c:pt>
                <c:pt idx="3849">
                  <c:v>19796.684726374802</c:v>
                </c:pt>
                <c:pt idx="3850">
                  <c:v>11941.474477535201</c:v>
                </c:pt>
                <c:pt idx="3851">
                  <c:v>18581.758702580199</c:v>
                </c:pt>
                <c:pt idx="3852">
                  <c:v>25861.790395433301</c:v>
                </c:pt>
                <c:pt idx="3853">
                  <c:v>33654.615876318399</c:v>
                </c:pt>
                <c:pt idx="3854">
                  <c:v>19650.331809409501</c:v>
                </c:pt>
                <c:pt idx="3855">
                  <c:v>42494.616964267603</c:v>
                </c:pt>
                <c:pt idx="3856">
                  <c:v>16719.609660233698</c:v>
                </c:pt>
                <c:pt idx="3857">
                  <c:v>22101.096662604101</c:v>
                </c:pt>
                <c:pt idx="3858">
                  <c:v>15142.653709145901</c:v>
                </c:pt>
                <c:pt idx="3859">
                  <c:v>26633.429395588999</c:v>
                </c:pt>
                <c:pt idx="3860">
                  <c:v>17993.419809586801</c:v>
                </c:pt>
                <c:pt idx="3861">
                  <c:v>15630.740897870801</c:v>
                </c:pt>
                <c:pt idx="3862">
                  <c:v>13146.515596876499</c:v>
                </c:pt>
                <c:pt idx="3863">
                  <c:v>20350.403794899201</c:v>
                </c:pt>
                <c:pt idx="3864">
                  <c:v>24743.5569017985</c:v>
                </c:pt>
                <c:pt idx="3865">
                  <c:v>11525.965792672599</c:v>
                </c:pt>
                <c:pt idx="3866">
                  <c:v>12856.347398326099</c:v>
                </c:pt>
                <c:pt idx="3867">
                  <c:v>48372.438904328199</c:v>
                </c:pt>
                <c:pt idx="3868">
                  <c:v>24460.893311181801</c:v>
                </c:pt>
                <c:pt idx="3869">
                  <c:v>27106.115060681001</c:v>
                </c:pt>
                <c:pt idx="3870">
                  <c:v>17087.259316464399</c:v>
                </c:pt>
                <c:pt idx="3871">
                  <c:v>13872.2684933739</c:v>
                </c:pt>
                <c:pt idx="3872">
                  <c:v>17238.802598521001</c:v>
                </c:pt>
                <c:pt idx="3873">
                  <c:v>15126.0667971119</c:v>
                </c:pt>
                <c:pt idx="3874">
                  <c:v>14474.3049424501</c:v>
                </c:pt>
                <c:pt idx="3875">
                  <c:v>19940.075132548402</c:v>
                </c:pt>
                <c:pt idx="3876">
                  <c:v>32316.152112262902</c:v>
                </c:pt>
                <c:pt idx="3877">
                  <c:v>46169.367315026706</c:v>
                </c:pt>
                <c:pt idx="3878">
                  <c:v>13485.649744058001</c:v>
                </c:pt>
                <c:pt idx="3879">
                  <c:v>36045.284800594804</c:v>
                </c:pt>
                <c:pt idx="3880">
                  <c:v>11543.047773222999</c:v>
                </c:pt>
                <c:pt idx="3881">
                  <c:v>14485.878020530799</c:v>
                </c:pt>
                <c:pt idx="3882">
                  <c:v>14077.4964707526</c:v>
                </c:pt>
                <c:pt idx="3883">
                  <c:v>33337.019217052599</c:v>
                </c:pt>
                <c:pt idx="3884">
                  <c:v>29239.111778038397</c:v>
                </c:pt>
                <c:pt idx="3885">
                  <c:v>15344.085712736602</c:v>
                </c:pt>
                <c:pt idx="3886">
                  <c:v>27476.1957543557</c:v>
                </c:pt>
                <c:pt idx="3887">
                  <c:v>25568.055673398499</c:v>
                </c:pt>
                <c:pt idx="3888">
                  <c:v>28506.085992918801</c:v>
                </c:pt>
                <c:pt idx="3889">
                  <c:v>12497.218562481399</c:v>
                </c:pt>
                <c:pt idx="3890">
                  <c:v>26458.526798917599</c:v>
                </c:pt>
                <c:pt idx="3891">
                  <c:v>21286.545534656201</c:v>
                </c:pt>
                <c:pt idx="3892">
                  <c:v>40591.642270944802</c:v>
                </c:pt>
                <c:pt idx="3893">
                  <c:v>17799.883986114601</c:v>
                </c:pt>
                <c:pt idx="3894">
                  <c:v>47131.592340015995</c:v>
                </c:pt>
                <c:pt idx="3895">
                  <c:v>21333.820269231299</c:v>
                </c:pt>
                <c:pt idx="3896">
                  <c:v>28002.5000665099</c:v>
                </c:pt>
                <c:pt idx="3897">
                  <c:v>13352.047731316499</c:v>
                </c:pt>
                <c:pt idx="3898">
                  <c:v>36730.200205877896</c:v>
                </c:pt>
                <c:pt idx="3899">
                  <c:v>21986.4886703304</c:v>
                </c:pt>
                <c:pt idx="3900">
                  <c:v>15513.550544141701</c:v>
                </c:pt>
                <c:pt idx="3901">
                  <c:v>16071.3507910107</c:v>
                </c:pt>
                <c:pt idx="3902">
                  <c:v>18089.961080953202</c:v>
                </c:pt>
                <c:pt idx="3903">
                  <c:v>15020.7778689228</c:v>
                </c:pt>
                <c:pt idx="3904">
                  <c:v>17234.305368574402</c:v>
                </c:pt>
                <c:pt idx="3905">
                  <c:v>13213.304832782</c:v>
                </c:pt>
                <c:pt idx="3906">
                  <c:v>19901.358691146197</c:v>
                </c:pt>
                <c:pt idx="3907">
                  <c:v>13133.184477364599</c:v>
                </c:pt>
                <c:pt idx="3908">
                  <c:v>15753.496130485</c:v>
                </c:pt>
                <c:pt idx="3909">
                  <c:v>15875.6361236312</c:v>
                </c:pt>
                <c:pt idx="3910">
                  <c:v>13980.740603170401</c:v>
                </c:pt>
                <c:pt idx="3911">
                  <c:v>17398.320621551702</c:v>
                </c:pt>
                <c:pt idx="3912">
                  <c:v>23048.830626937401</c:v>
                </c:pt>
                <c:pt idx="3913">
                  <c:v>24237.358188085702</c:v>
                </c:pt>
                <c:pt idx="3914">
                  <c:v>28679.942471324201</c:v>
                </c:pt>
                <c:pt idx="3915">
                  <c:v>21052.962083653099</c:v>
                </c:pt>
                <c:pt idx="3916">
                  <c:v>21181.251556216499</c:v>
                </c:pt>
                <c:pt idx="3917">
                  <c:v>17848.8121011611</c:v>
                </c:pt>
                <c:pt idx="3918">
                  <c:v>18414.187432233699</c:v>
                </c:pt>
                <c:pt idx="3919">
                  <c:v>13390.944190058</c:v>
                </c:pt>
                <c:pt idx="3920">
                  <c:v>26863.6122772911</c:v>
                </c:pt>
                <c:pt idx="3921">
                  <c:v>13874.140472720801</c:v>
                </c:pt>
                <c:pt idx="3922">
                  <c:v>23155.0100146806</c:v>
                </c:pt>
                <c:pt idx="3923">
                  <c:v>39264.8541870954</c:v>
                </c:pt>
                <c:pt idx="3924">
                  <c:v>19247.393060604598</c:v>
                </c:pt>
                <c:pt idx="3925">
                  <c:v>22643.819463558997</c:v>
                </c:pt>
                <c:pt idx="3926">
                  <c:v>28184.6317300519</c:v>
                </c:pt>
                <c:pt idx="3927">
                  <c:v>12559.9087802014</c:v>
                </c:pt>
                <c:pt idx="3928">
                  <c:v>36013.168707988407</c:v>
                </c:pt>
                <c:pt idx="3929">
                  <c:v>15778.9821155923</c:v>
                </c:pt>
                <c:pt idx="3930">
                  <c:v>23416.575814329499</c:v>
                </c:pt>
                <c:pt idx="3931">
                  <c:v>15631.5302141963</c:v>
                </c:pt>
                <c:pt idx="3932">
                  <c:v>10195.860973451401</c:v>
                </c:pt>
                <c:pt idx="3933">
                  <c:v>18226.195553942402</c:v>
                </c:pt>
                <c:pt idx="3934">
                  <c:v>20463.338205194901</c:v>
                </c:pt>
                <c:pt idx="3935">
                  <c:v>12091.4982606719</c:v>
                </c:pt>
                <c:pt idx="3936">
                  <c:v>19150.832954227502</c:v>
                </c:pt>
                <c:pt idx="3937">
                  <c:v>12804.423560563</c:v>
                </c:pt>
                <c:pt idx="3938">
                  <c:v>17310.225300397498</c:v>
                </c:pt>
                <c:pt idx="3939">
                  <c:v>18490.690027549099</c:v>
                </c:pt>
                <c:pt idx="3940">
                  <c:v>11818.559814984301</c:v>
                </c:pt>
                <c:pt idx="3941">
                  <c:v>16136.0395078195</c:v>
                </c:pt>
                <c:pt idx="3942">
                  <c:v>11292.446619159</c:v>
                </c:pt>
                <c:pt idx="3943">
                  <c:v>12462.528568358601</c:v>
                </c:pt>
                <c:pt idx="3944">
                  <c:v>12129.768937782301</c:v>
                </c:pt>
                <c:pt idx="3945">
                  <c:v>14626.3724766493</c:v>
                </c:pt>
                <c:pt idx="3946">
                  <c:v>27278.93528401</c:v>
                </c:pt>
                <c:pt idx="3947">
                  <c:v>12667.487538126801</c:v>
                </c:pt>
                <c:pt idx="3948">
                  <c:v>26225.6487705043</c:v>
                </c:pt>
                <c:pt idx="3949">
                  <c:v>21230.266412372599</c:v>
                </c:pt>
                <c:pt idx="3950">
                  <c:v>15659.1086696247</c:v>
                </c:pt>
                <c:pt idx="3951">
                  <c:v>16791.920256860201</c:v>
                </c:pt>
                <c:pt idx="3952">
                  <c:v>17594.312200993998</c:v>
                </c:pt>
                <c:pt idx="3953">
                  <c:v>30977.094381831699</c:v>
                </c:pt>
                <c:pt idx="3954">
                  <c:v>20368.4238799741</c:v>
                </c:pt>
                <c:pt idx="3955">
                  <c:v>35708.458155005697</c:v>
                </c:pt>
                <c:pt idx="3956">
                  <c:v>14358.249283952298</c:v>
                </c:pt>
                <c:pt idx="3957">
                  <c:v>18451.915064288201</c:v>
                </c:pt>
                <c:pt idx="3958">
                  <c:v>24882.1361381522</c:v>
                </c:pt>
                <c:pt idx="3959">
                  <c:v>20543.710975921698</c:v>
                </c:pt>
                <c:pt idx="3960">
                  <c:v>11166.005538139401</c:v>
                </c:pt>
                <c:pt idx="3961">
                  <c:v>18863.000500734797</c:v>
                </c:pt>
                <c:pt idx="3962">
                  <c:v>31287.322496044901</c:v>
                </c:pt>
                <c:pt idx="3963">
                  <c:v>20688.476160940801</c:v>
                </c:pt>
                <c:pt idx="3964">
                  <c:v>18330.364155484902</c:v>
                </c:pt>
                <c:pt idx="3965">
                  <c:v>23799.754740729699</c:v>
                </c:pt>
                <c:pt idx="3966">
                  <c:v>15991.272944369301</c:v>
                </c:pt>
                <c:pt idx="3967">
                  <c:v>11743.9405323874</c:v>
                </c:pt>
                <c:pt idx="3968">
                  <c:v>21623.6788672763</c:v>
                </c:pt>
                <c:pt idx="3969">
                  <c:v>14365.3428803598</c:v>
                </c:pt>
                <c:pt idx="3970">
                  <c:v>21538.985885302201</c:v>
                </c:pt>
                <c:pt idx="3971">
                  <c:v>13091.333612897401</c:v>
                </c:pt>
                <c:pt idx="3972">
                  <c:v>16781.2492644911</c:v>
                </c:pt>
                <c:pt idx="3973">
                  <c:v>17285.056925657602</c:v>
                </c:pt>
                <c:pt idx="3974">
                  <c:v>15922.7575885394</c:v>
                </c:pt>
                <c:pt idx="3975">
                  <c:v>16858.0134864633</c:v>
                </c:pt>
                <c:pt idx="3976">
                  <c:v>17309.110814916101</c:v>
                </c:pt>
                <c:pt idx="3977">
                  <c:v>13973.042899260599</c:v>
                </c:pt>
                <c:pt idx="3978">
                  <c:v>14571.3368503776</c:v>
                </c:pt>
                <c:pt idx="3979">
                  <c:v>15608.0450296611</c:v>
                </c:pt>
                <c:pt idx="3980">
                  <c:v>12518.5106364164</c:v>
                </c:pt>
                <c:pt idx="3981">
                  <c:v>24656.497528842097</c:v>
                </c:pt>
                <c:pt idx="3982">
                  <c:v>24611.570607751702</c:v>
                </c:pt>
                <c:pt idx="3983">
                  <c:v>15188.818755190499</c:v>
                </c:pt>
                <c:pt idx="3984">
                  <c:v>29639.1842058375</c:v>
                </c:pt>
                <c:pt idx="3985">
                  <c:v>32730.098115075401</c:v>
                </c:pt>
                <c:pt idx="3986">
                  <c:v>24491.966424899398</c:v>
                </c:pt>
                <c:pt idx="3987">
                  <c:v>27867.367380603999</c:v>
                </c:pt>
                <c:pt idx="3988">
                  <c:v>14657.340623927401</c:v>
                </c:pt>
                <c:pt idx="3989">
                  <c:v>24926.851973966302</c:v>
                </c:pt>
                <c:pt idx="3990">
                  <c:v>34814.2687104906</c:v>
                </c:pt>
                <c:pt idx="3991">
                  <c:v>18807.7212523993</c:v>
                </c:pt>
                <c:pt idx="3992">
                  <c:v>28964.5225377098</c:v>
                </c:pt>
                <c:pt idx="3993">
                  <c:v>14348.429897411301</c:v>
                </c:pt>
                <c:pt idx="3994">
                  <c:v>14773.799546943199</c:v>
                </c:pt>
                <c:pt idx="3995">
                  <c:v>13387.0997800634</c:v>
                </c:pt>
                <c:pt idx="3996">
                  <c:v>14311.523067699</c:v>
                </c:pt>
                <c:pt idx="3997">
                  <c:v>15705.808828546</c:v>
                </c:pt>
                <c:pt idx="3998">
                  <c:v>24564.5500893272</c:v>
                </c:pt>
                <c:pt idx="3999">
                  <c:v>16059.088431156701</c:v>
                </c:pt>
                <c:pt idx="4000">
                  <c:v>33195.818532150101</c:v>
                </c:pt>
                <c:pt idx="4001">
                  <c:v>39738.043215020203</c:v>
                </c:pt>
                <c:pt idx="4002">
                  <c:v>21464.399750487501</c:v>
                </c:pt>
                <c:pt idx="4003">
                  <c:v>17240.348592351398</c:v>
                </c:pt>
                <c:pt idx="4004">
                  <c:v>17275.747472457002</c:v>
                </c:pt>
                <c:pt idx="4005">
                  <c:v>24270.6715373027</c:v>
                </c:pt>
                <c:pt idx="4006">
                  <c:v>16571.4824775958</c:v>
                </c:pt>
                <c:pt idx="4007">
                  <c:v>14848.877709246599</c:v>
                </c:pt>
                <c:pt idx="4008">
                  <c:v>15566.790808981399</c:v>
                </c:pt>
                <c:pt idx="4009">
                  <c:v>14411.046831026699</c:v>
                </c:pt>
                <c:pt idx="4010">
                  <c:v>16504.537518729998</c:v>
                </c:pt>
                <c:pt idx="4011">
                  <c:v>11884.889414014999</c:v>
                </c:pt>
                <c:pt idx="4012">
                  <c:v>13732.850547003201</c:v>
                </c:pt>
                <c:pt idx="4013">
                  <c:v>14038.432218709298</c:v>
                </c:pt>
                <c:pt idx="4014">
                  <c:v>17484.356807763601</c:v>
                </c:pt>
                <c:pt idx="4015">
                  <c:v>28417.534453947101</c:v>
                </c:pt>
                <c:pt idx="4016">
                  <c:v>49105.778255405101</c:v>
                </c:pt>
                <c:pt idx="4017">
                  <c:v>34487.022178870102</c:v>
                </c:pt>
                <c:pt idx="4018">
                  <c:v>26188.402053198002</c:v>
                </c:pt>
                <c:pt idx="4019">
                  <c:v>20631.122822810099</c:v>
                </c:pt>
                <c:pt idx="4020">
                  <c:v>14498.5858425768</c:v>
                </c:pt>
                <c:pt idx="4021">
                  <c:v>17699.6867249428</c:v>
                </c:pt>
                <c:pt idx="4022">
                  <c:v>21906.8388409203</c:v>
                </c:pt>
                <c:pt idx="4023">
                  <c:v>22221.940419898601</c:v>
                </c:pt>
                <c:pt idx="4024">
                  <c:v>23291.0874826412</c:v>
                </c:pt>
                <c:pt idx="4025">
                  <c:v>11510.703678694599</c:v>
                </c:pt>
                <c:pt idx="4026">
                  <c:v>28738.8915177253</c:v>
                </c:pt>
                <c:pt idx="4027">
                  <c:v>20338.862114836298</c:v>
                </c:pt>
                <c:pt idx="4028">
                  <c:v>21264.0248938472</c:v>
                </c:pt>
                <c:pt idx="4029">
                  <c:v>18662.271381554299</c:v>
                </c:pt>
                <c:pt idx="4030">
                  <c:v>22922.681978042801</c:v>
                </c:pt>
                <c:pt idx="4031">
                  <c:v>14356.931593776801</c:v>
                </c:pt>
                <c:pt idx="4032">
                  <c:v>24414.874343148898</c:v>
                </c:pt>
                <c:pt idx="4033">
                  <c:v>27565.515260632197</c:v>
                </c:pt>
                <c:pt idx="4034">
                  <c:v>19294.441042291899</c:v>
                </c:pt>
                <c:pt idx="4035">
                  <c:v>17059.336637352102</c:v>
                </c:pt>
                <c:pt idx="4036">
                  <c:v>28591.867936414099</c:v>
                </c:pt>
                <c:pt idx="4037">
                  <c:v>21999.905049794299</c:v>
                </c:pt>
                <c:pt idx="4038">
                  <c:v>18899.234677070501</c:v>
                </c:pt>
                <c:pt idx="4039">
                  <c:v>11279.9205875385</c:v>
                </c:pt>
                <c:pt idx="4040">
                  <c:v>14892.561726240199</c:v>
                </c:pt>
                <c:pt idx="4041">
                  <c:v>12604.552169280299</c:v>
                </c:pt>
                <c:pt idx="4042">
                  <c:v>17029.088655910698</c:v>
                </c:pt>
                <c:pt idx="4043">
                  <c:v>20245.724573973097</c:v>
                </c:pt>
                <c:pt idx="4044">
                  <c:v>15176.4040595845</c:v>
                </c:pt>
                <c:pt idx="4045">
                  <c:v>36913.599527486702</c:v>
                </c:pt>
                <c:pt idx="4046">
                  <c:v>37133.3142843034</c:v>
                </c:pt>
                <c:pt idx="4047">
                  <c:v>20157.0674893832</c:v>
                </c:pt>
                <c:pt idx="4048">
                  <c:v>19828.6168869707</c:v>
                </c:pt>
                <c:pt idx="4049">
                  <c:v>17928.974178918299</c:v>
                </c:pt>
                <c:pt idx="4050">
                  <c:v>10735.124698030399</c:v>
                </c:pt>
                <c:pt idx="4051">
                  <c:v>29968.276922383498</c:v>
                </c:pt>
                <c:pt idx="4052">
                  <c:v>33445.253672120998</c:v>
                </c:pt>
                <c:pt idx="4053">
                  <c:v>16838.943989097199</c:v>
                </c:pt>
                <c:pt idx="4054">
                  <c:v>17593.355672818299</c:v>
                </c:pt>
                <c:pt idx="4055">
                  <c:v>15518.2140582088</c:v>
                </c:pt>
                <c:pt idx="4056">
                  <c:v>19156.700503743501</c:v>
                </c:pt>
                <c:pt idx="4057">
                  <c:v>17104.043898190201</c:v>
                </c:pt>
                <c:pt idx="4058">
                  <c:v>16455.593809287901</c:v>
                </c:pt>
                <c:pt idx="4059">
                  <c:v>16990.595026114999</c:v>
                </c:pt>
                <c:pt idx="4060">
                  <c:v>50383.623343897299</c:v>
                </c:pt>
                <c:pt idx="4061">
                  <c:v>20204.420042261903</c:v>
                </c:pt>
                <c:pt idx="4062">
                  <c:v>19212.466353895197</c:v>
                </c:pt>
                <c:pt idx="4063">
                  <c:v>38089.205682566302</c:v>
                </c:pt>
                <c:pt idx="4064">
                  <c:v>9659.0015602165295</c:v>
                </c:pt>
                <c:pt idx="4065">
                  <c:v>11561.323065304301</c:v>
                </c:pt>
                <c:pt idx="4066">
                  <c:v>15570.6614069682</c:v>
                </c:pt>
                <c:pt idx="4067">
                  <c:v>27223.429309933497</c:v>
                </c:pt>
                <c:pt idx="4068">
                  <c:v>20526.1287740117</c:v>
                </c:pt>
                <c:pt idx="4069">
                  <c:v>12768.990926226401</c:v>
                </c:pt>
                <c:pt idx="4070">
                  <c:v>13153.897696636801</c:v>
                </c:pt>
                <c:pt idx="4071">
                  <c:v>18031.933214319801</c:v>
                </c:pt>
                <c:pt idx="4072">
                  <c:v>18164.561224044301</c:v>
                </c:pt>
                <c:pt idx="4073">
                  <c:v>28037.591869592801</c:v>
                </c:pt>
                <c:pt idx="4074">
                  <c:v>43056.298806512605</c:v>
                </c:pt>
                <c:pt idx="4075">
                  <c:v>21182.064433832198</c:v>
                </c:pt>
                <c:pt idx="4076">
                  <c:v>17581.720717677897</c:v>
                </c:pt>
                <c:pt idx="4077">
                  <c:v>22161.892220478399</c:v>
                </c:pt>
                <c:pt idx="4078">
                  <c:v>20079.734750742402</c:v>
                </c:pt>
                <c:pt idx="4079">
                  <c:v>24870.233881699001</c:v>
                </c:pt>
                <c:pt idx="4080">
                  <c:v>24757.7003766655</c:v>
                </c:pt>
                <c:pt idx="4081">
                  <c:v>24498.071346839901</c:v>
                </c:pt>
                <c:pt idx="4082">
                  <c:v>17943.480992554698</c:v>
                </c:pt>
                <c:pt idx="4083">
                  <c:v>25243.028308818699</c:v>
                </c:pt>
                <c:pt idx="4084">
                  <c:v>14192.200323830299</c:v>
                </c:pt>
                <c:pt idx="4085">
                  <c:v>23090.995877674701</c:v>
                </c:pt>
                <c:pt idx="4086">
                  <c:v>39245.441392315697</c:v>
                </c:pt>
                <c:pt idx="4087">
                  <c:v>16586.1179507503</c:v>
                </c:pt>
                <c:pt idx="4088">
                  <c:v>23578.768255594601</c:v>
                </c:pt>
                <c:pt idx="4089">
                  <c:v>14116.5069719762</c:v>
                </c:pt>
                <c:pt idx="4090">
                  <c:v>10838.824168561301</c:v>
                </c:pt>
                <c:pt idx="4091">
                  <c:v>29593.551847024799</c:v>
                </c:pt>
                <c:pt idx="4092">
                  <c:v>34959.5347014609</c:v>
                </c:pt>
                <c:pt idx="4093">
                  <c:v>15518.8082689818</c:v>
                </c:pt>
                <c:pt idx="4094">
                  <c:v>26993.544386130499</c:v>
                </c:pt>
                <c:pt idx="4095">
                  <c:v>21318.721998157398</c:v>
                </c:pt>
                <c:pt idx="4096">
                  <c:v>19200.487117151199</c:v>
                </c:pt>
                <c:pt idx="4097">
                  <c:v>24597.823267663502</c:v>
                </c:pt>
                <c:pt idx="4098">
                  <c:v>34249.142355469899</c:v>
                </c:pt>
                <c:pt idx="4099">
                  <c:v>21815.5873162635</c:v>
                </c:pt>
                <c:pt idx="4100">
                  <c:v>22009.248519817404</c:v>
                </c:pt>
                <c:pt idx="4101">
                  <c:v>56911.786412421505</c:v>
                </c:pt>
                <c:pt idx="4102">
                  <c:v>30345.280538067</c:v>
                </c:pt>
                <c:pt idx="4103">
                  <c:v>17749.463348335001</c:v>
                </c:pt>
                <c:pt idx="4104">
                  <c:v>15599.254832119499</c:v>
                </c:pt>
                <c:pt idx="4105">
                  <c:v>18076.623912790201</c:v>
                </c:pt>
                <c:pt idx="4106">
                  <c:v>12791.3018114474</c:v>
                </c:pt>
                <c:pt idx="4107">
                  <c:v>24321.929193843498</c:v>
                </c:pt>
                <c:pt idx="4108">
                  <c:v>16773.0890899433</c:v>
                </c:pt>
                <c:pt idx="4109">
                  <c:v>35041.016886387399</c:v>
                </c:pt>
                <c:pt idx="4110">
                  <c:v>20546.905317073601</c:v>
                </c:pt>
                <c:pt idx="4111">
                  <c:v>27693.351643979302</c:v>
                </c:pt>
                <c:pt idx="4112">
                  <c:v>12354.031335684</c:v>
                </c:pt>
                <c:pt idx="4113">
                  <c:v>11306.5233211381</c:v>
                </c:pt>
                <c:pt idx="4114">
                  <c:v>14569.985628836701</c:v>
                </c:pt>
                <c:pt idx="4115">
                  <c:v>29606.030653380698</c:v>
                </c:pt>
                <c:pt idx="4116">
                  <c:v>16085.3175206007</c:v>
                </c:pt>
                <c:pt idx="4117">
                  <c:v>22089.7276356332</c:v>
                </c:pt>
                <c:pt idx="4118">
                  <c:v>11892.0740705272</c:v>
                </c:pt>
                <c:pt idx="4119">
                  <c:v>17600.614376237001</c:v>
                </c:pt>
                <c:pt idx="4120">
                  <c:v>18355.721544913398</c:v>
                </c:pt>
                <c:pt idx="4121">
                  <c:v>15515.736178683901</c:v>
                </c:pt>
                <c:pt idx="4122">
                  <c:v>25311.469088647802</c:v>
                </c:pt>
                <c:pt idx="4123">
                  <c:v>39274.700150400495</c:v>
                </c:pt>
                <c:pt idx="4124">
                  <c:v>18331.770864796999</c:v>
                </c:pt>
                <c:pt idx="4125">
                  <c:v>51747.085909430803</c:v>
                </c:pt>
                <c:pt idx="4126">
                  <c:v>13631.4271195533</c:v>
                </c:pt>
                <c:pt idx="4127">
                  <c:v>14438.1416485389</c:v>
                </c:pt>
                <c:pt idx="4128">
                  <c:v>16681.010466426902</c:v>
                </c:pt>
                <c:pt idx="4129">
                  <c:v>29894.271772561198</c:v>
                </c:pt>
                <c:pt idx="4130">
                  <c:v>53336.078187414299</c:v>
                </c:pt>
                <c:pt idx="4131">
                  <c:v>12637.564649444499</c:v>
                </c:pt>
                <c:pt idx="4132">
                  <c:v>25605.888187682398</c:v>
                </c:pt>
                <c:pt idx="4133">
                  <c:v>11988.247999986001</c:v>
                </c:pt>
                <c:pt idx="4134">
                  <c:v>18332.338476932098</c:v>
                </c:pt>
                <c:pt idx="4135">
                  <c:v>41622.5689575344</c:v>
                </c:pt>
                <c:pt idx="4136">
                  <c:v>11527.044377551201</c:v>
                </c:pt>
                <c:pt idx="4137">
                  <c:v>9949.0953816413312</c:v>
                </c:pt>
                <c:pt idx="4138">
                  <c:v>12735.1294911282</c:v>
                </c:pt>
                <c:pt idx="4139">
                  <c:v>28855.8071592378</c:v>
                </c:pt>
                <c:pt idx="4140">
                  <c:v>19847.771941255403</c:v>
                </c:pt>
                <c:pt idx="4141">
                  <c:v>16127.3078940746</c:v>
                </c:pt>
                <c:pt idx="4142">
                  <c:v>13974.8476280132</c:v>
                </c:pt>
                <c:pt idx="4143">
                  <c:v>31950.684869447101</c:v>
                </c:pt>
                <c:pt idx="4144">
                  <c:v>13076.024047777599</c:v>
                </c:pt>
                <c:pt idx="4145">
                  <c:v>11612.2983099375</c:v>
                </c:pt>
                <c:pt idx="4146">
                  <c:v>37094.461135909602</c:v>
                </c:pt>
                <c:pt idx="4147">
                  <c:v>15928.150282953</c:v>
                </c:pt>
                <c:pt idx="4148">
                  <c:v>22719.2602672752</c:v>
                </c:pt>
                <c:pt idx="4149">
                  <c:v>21437.10290545</c:v>
                </c:pt>
                <c:pt idx="4150">
                  <c:v>11784.6112560518</c:v>
                </c:pt>
                <c:pt idx="4151">
                  <c:v>18254.767362206199</c:v>
                </c:pt>
                <c:pt idx="4152">
                  <c:v>16256.902566463699</c:v>
                </c:pt>
                <c:pt idx="4153">
                  <c:v>22600.621228653799</c:v>
                </c:pt>
                <c:pt idx="4154">
                  <c:v>20387.053665203097</c:v>
                </c:pt>
                <c:pt idx="4155">
                  <c:v>23626.954536309102</c:v>
                </c:pt>
                <c:pt idx="4156">
                  <c:v>27095.989903590696</c:v>
                </c:pt>
                <c:pt idx="4157">
                  <c:v>9746.732820804551</c:v>
                </c:pt>
                <c:pt idx="4158">
                  <c:v>15608.2031781031</c:v>
                </c:pt>
                <c:pt idx="4159">
                  <c:v>19262.2914546475</c:v>
                </c:pt>
                <c:pt idx="4160">
                  <c:v>21268.842450410302</c:v>
                </c:pt>
                <c:pt idx="4161">
                  <c:v>14956.2611148531</c:v>
                </c:pt>
                <c:pt idx="4162">
                  <c:v>42239.860994569099</c:v>
                </c:pt>
                <c:pt idx="4163">
                  <c:v>15657.212042463199</c:v>
                </c:pt>
                <c:pt idx="4164">
                  <c:v>19143.9424497849</c:v>
                </c:pt>
                <c:pt idx="4165">
                  <c:v>53377.863010701702</c:v>
                </c:pt>
                <c:pt idx="4166">
                  <c:v>28960.025506960799</c:v>
                </c:pt>
                <c:pt idx="4167">
                  <c:v>10970.756601934299</c:v>
                </c:pt>
                <c:pt idx="4168">
                  <c:v>15284.882122278299</c:v>
                </c:pt>
                <c:pt idx="4169">
                  <c:v>19605.4463026636</c:v>
                </c:pt>
                <c:pt idx="4170">
                  <c:v>17391.655981</c:v>
                </c:pt>
                <c:pt idx="4171">
                  <c:v>18926.661365754699</c:v>
                </c:pt>
                <c:pt idx="4172">
                  <c:v>37254.447666295193</c:v>
                </c:pt>
                <c:pt idx="4173">
                  <c:v>19648.080515967602</c:v>
                </c:pt>
                <c:pt idx="4174">
                  <c:v>19979.538537062101</c:v>
                </c:pt>
                <c:pt idx="4175">
                  <c:v>26678.226583265703</c:v>
                </c:pt>
                <c:pt idx="4176">
                  <c:v>30458.506357651</c:v>
                </c:pt>
                <c:pt idx="4177">
                  <c:v>30058.151310110403</c:v>
                </c:pt>
                <c:pt idx="4178">
                  <c:v>13015.342180496</c:v>
                </c:pt>
                <c:pt idx="4179">
                  <c:v>16134.289784983801</c:v>
                </c:pt>
                <c:pt idx="4180">
                  <c:v>20335.111671569499</c:v>
                </c:pt>
                <c:pt idx="4181">
                  <c:v>24930.688751525198</c:v>
                </c:pt>
                <c:pt idx="4182">
                  <c:v>26506.153150493599</c:v>
                </c:pt>
                <c:pt idx="4183">
                  <c:v>21641.895448176499</c:v>
                </c:pt>
                <c:pt idx="4184">
                  <c:v>19149.5390741956</c:v>
                </c:pt>
                <c:pt idx="4185">
                  <c:v>13556.8498847418</c:v>
                </c:pt>
                <c:pt idx="4186">
                  <c:v>21137.371032888899</c:v>
                </c:pt>
                <c:pt idx="4187">
                  <c:v>15869.4655742666</c:v>
                </c:pt>
                <c:pt idx="4188">
                  <c:v>23219.8290630437</c:v>
                </c:pt>
                <c:pt idx="4189">
                  <c:v>20160.894254164003</c:v>
                </c:pt>
                <c:pt idx="4190">
                  <c:v>12672.522078431601</c:v>
                </c:pt>
                <c:pt idx="4191">
                  <c:v>19793.660685174702</c:v>
                </c:pt>
                <c:pt idx="4192">
                  <c:v>13925.075361707199</c:v>
                </c:pt>
                <c:pt idx="4193">
                  <c:v>22216.4098126969</c:v>
                </c:pt>
                <c:pt idx="4194">
                  <c:v>20278.951108756402</c:v>
                </c:pt>
                <c:pt idx="4195">
                  <c:v>21163.991388618801</c:v>
                </c:pt>
                <c:pt idx="4196">
                  <c:v>38613.646085660701</c:v>
                </c:pt>
                <c:pt idx="4197">
                  <c:v>19387.306927872898</c:v>
                </c:pt>
                <c:pt idx="4198">
                  <c:v>26784.688443729599</c:v>
                </c:pt>
                <c:pt idx="4199">
                  <c:v>11199.2225846578</c:v>
                </c:pt>
                <c:pt idx="4200">
                  <c:v>21942.353777961202</c:v>
                </c:pt>
                <c:pt idx="4201">
                  <c:v>20622.763114126203</c:v>
                </c:pt>
                <c:pt idx="4202">
                  <c:v>30534.870907960601</c:v>
                </c:pt>
                <c:pt idx="4203">
                  <c:v>13247.2477480373</c:v>
                </c:pt>
                <c:pt idx="4204">
                  <c:v>24249.727202980099</c:v>
                </c:pt>
                <c:pt idx="4205">
                  <c:v>13183.855098812999</c:v>
                </c:pt>
                <c:pt idx="4206">
                  <c:v>16986.991523266399</c:v>
                </c:pt>
                <c:pt idx="4207">
                  <c:v>26485.685740475699</c:v>
                </c:pt>
                <c:pt idx="4208">
                  <c:v>31675.791139463101</c:v>
                </c:pt>
                <c:pt idx="4209">
                  <c:v>26820.248483515399</c:v>
                </c:pt>
                <c:pt idx="4210">
                  <c:v>19431.371038885503</c:v>
                </c:pt>
                <c:pt idx="4211">
                  <c:v>25950.905405772701</c:v>
                </c:pt>
                <c:pt idx="4212">
                  <c:v>17689.867318843102</c:v>
                </c:pt>
                <c:pt idx="4213">
                  <c:v>25167.4605161986</c:v>
                </c:pt>
                <c:pt idx="4214">
                  <c:v>21835.004584689603</c:v>
                </c:pt>
                <c:pt idx="4215">
                  <c:v>30992.118023944902</c:v>
                </c:pt>
                <c:pt idx="4216">
                  <c:v>23845.918177615298</c:v>
                </c:pt>
                <c:pt idx="4217">
                  <c:v>18040.988134022598</c:v>
                </c:pt>
                <c:pt idx="4218">
                  <c:v>11902.359046417801</c:v>
                </c:pt>
                <c:pt idx="4219">
                  <c:v>20309.698424021</c:v>
                </c:pt>
                <c:pt idx="4220">
                  <c:v>23485.2717661649</c:v>
                </c:pt>
                <c:pt idx="4221">
                  <c:v>17544.713256741099</c:v>
                </c:pt>
                <c:pt idx="4222">
                  <c:v>12552.8615284677</c:v>
                </c:pt>
                <c:pt idx="4223">
                  <c:v>21805.772713358099</c:v>
                </c:pt>
                <c:pt idx="4224">
                  <c:v>26901.7196258566</c:v>
                </c:pt>
                <c:pt idx="4225">
                  <c:v>12269.337104960101</c:v>
                </c:pt>
                <c:pt idx="4226">
                  <c:v>15749.776228450199</c:v>
                </c:pt>
                <c:pt idx="4227">
                  <c:v>13294.804598946899</c:v>
                </c:pt>
                <c:pt idx="4228">
                  <c:v>13806.685948174601</c:v>
                </c:pt>
                <c:pt idx="4229">
                  <c:v>17371.453909664502</c:v>
                </c:pt>
                <c:pt idx="4230">
                  <c:v>20749.474243902197</c:v>
                </c:pt>
                <c:pt idx="4231">
                  <c:v>18434.241040535999</c:v>
                </c:pt>
                <c:pt idx="4232">
                  <c:v>46630.622952876998</c:v>
                </c:pt>
                <c:pt idx="4233">
                  <c:v>13159.7314951754</c:v>
                </c:pt>
                <c:pt idx="4234">
                  <c:v>19126.788137196098</c:v>
                </c:pt>
                <c:pt idx="4235">
                  <c:v>19507.299163677399</c:v>
                </c:pt>
                <c:pt idx="4236">
                  <c:v>13815.6559663317</c:v>
                </c:pt>
                <c:pt idx="4237">
                  <c:v>19161.3578264389</c:v>
                </c:pt>
                <c:pt idx="4238">
                  <c:v>32373.432395304902</c:v>
                </c:pt>
                <c:pt idx="4239">
                  <c:v>12133.908484412901</c:v>
                </c:pt>
                <c:pt idx="4240">
                  <c:v>13322.1805893848</c:v>
                </c:pt>
                <c:pt idx="4241">
                  <c:v>10629.776132066499</c:v>
                </c:pt>
                <c:pt idx="4242">
                  <c:v>39823.242086292703</c:v>
                </c:pt>
                <c:pt idx="4243">
                  <c:v>10535.530025250098</c:v>
                </c:pt>
                <c:pt idx="4244">
                  <c:v>32720.320265819697</c:v>
                </c:pt>
                <c:pt idx="4245">
                  <c:v>15859.149273058201</c:v>
                </c:pt>
                <c:pt idx="4246">
                  <c:v>17970.701054518198</c:v>
                </c:pt>
                <c:pt idx="4247">
                  <c:v>24722.062533418801</c:v>
                </c:pt>
                <c:pt idx="4248">
                  <c:v>17384.224356332299</c:v>
                </c:pt>
                <c:pt idx="4249">
                  <c:v>32273.133834704702</c:v>
                </c:pt>
                <c:pt idx="4250">
                  <c:v>17849.6536158458</c:v>
                </c:pt>
                <c:pt idx="4251">
                  <c:v>16361.7104799673</c:v>
                </c:pt>
                <c:pt idx="4252">
                  <c:v>23707.383236407601</c:v>
                </c:pt>
                <c:pt idx="4253">
                  <c:v>18007.523532199601</c:v>
                </c:pt>
                <c:pt idx="4254">
                  <c:v>24148.035671149202</c:v>
                </c:pt>
                <c:pt idx="4255">
                  <c:v>16908.9118233105</c:v>
                </c:pt>
                <c:pt idx="4256">
                  <c:v>19240.753337034301</c:v>
                </c:pt>
                <c:pt idx="4257">
                  <c:v>13464.136612091201</c:v>
                </c:pt>
                <c:pt idx="4258">
                  <c:v>30778.311825459201</c:v>
                </c:pt>
                <c:pt idx="4259">
                  <c:v>16297.1594272645</c:v>
                </c:pt>
                <c:pt idx="4260">
                  <c:v>17766.739598722801</c:v>
                </c:pt>
                <c:pt idx="4261">
                  <c:v>27877.4106354375</c:v>
                </c:pt>
                <c:pt idx="4262">
                  <c:v>15298.364915190599</c:v>
                </c:pt>
                <c:pt idx="4263">
                  <c:v>20131.922597812401</c:v>
                </c:pt>
                <c:pt idx="4264">
                  <c:v>14051.002090381398</c:v>
                </c:pt>
                <c:pt idx="4265">
                  <c:v>19729.009850199</c:v>
                </c:pt>
                <c:pt idx="4266">
                  <c:v>33685.9143900583</c:v>
                </c:pt>
                <c:pt idx="4267">
                  <c:v>10802.341280181499</c:v>
                </c:pt>
                <c:pt idx="4268">
                  <c:v>16163.148962270599</c:v>
                </c:pt>
                <c:pt idx="4269">
                  <c:v>12778.363589244</c:v>
                </c:pt>
                <c:pt idx="4270">
                  <c:v>13801.385378052</c:v>
                </c:pt>
                <c:pt idx="4271">
                  <c:v>35282.951260446702</c:v>
                </c:pt>
                <c:pt idx="4272">
                  <c:v>28229.259845208002</c:v>
                </c:pt>
                <c:pt idx="4273">
                  <c:v>24629.206264137403</c:v>
                </c:pt>
                <c:pt idx="4274">
                  <c:v>12198.321345959299</c:v>
                </c:pt>
                <c:pt idx="4275">
                  <c:v>19033.625592017601</c:v>
                </c:pt>
                <c:pt idx="4276">
                  <c:v>11482.653120303101</c:v>
                </c:pt>
                <c:pt idx="4277">
                  <c:v>19256.278589829202</c:v>
                </c:pt>
                <c:pt idx="4278">
                  <c:v>10526.700437825501</c:v>
                </c:pt>
                <c:pt idx="4279">
                  <c:v>24309.993167137698</c:v>
                </c:pt>
                <c:pt idx="4280">
                  <c:v>19363.444995168302</c:v>
                </c:pt>
                <c:pt idx="4281">
                  <c:v>21648.264650557299</c:v>
                </c:pt>
                <c:pt idx="4282">
                  <c:v>33473.501667101598</c:v>
                </c:pt>
                <c:pt idx="4283">
                  <c:v>21472.808763489</c:v>
                </c:pt>
                <c:pt idx="4284">
                  <c:v>25929.328540806197</c:v>
                </c:pt>
                <c:pt idx="4285">
                  <c:v>12083.294138622101</c:v>
                </c:pt>
                <c:pt idx="4286">
                  <c:v>22363.040619924101</c:v>
                </c:pt>
                <c:pt idx="4287">
                  <c:v>14695.5599569525</c:v>
                </c:pt>
                <c:pt idx="4288">
                  <c:v>44364.760561532996</c:v>
                </c:pt>
                <c:pt idx="4289">
                  <c:v>14400.5243565898</c:v>
                </c:pt>
                <c:pt idx="4290">
                  <c:v>23011.567625557702</c:v>
                </c:pt>
                <c:pt idx="4291">
                  <c:v>27318.574835026102</c:v>
                </c:pt>
                <c:pt idx="4292">
                  <c:v>18557.8420181578</c:v>
                </c:pt>
                <c:pt idx="4293">
                  <c:v>30969.058690624697</c:v>
                </c:pt>
                <c:pt idx="4294">
                  <c:v>21850.258932979999</c:v>
                </c:pt>
                <c:pt idx="4295">
                  <c:v>10141.659952861999</c:v>
                </c:pt>
                <c:pt idx="4296">
                  <c:v>27140.443041442901</c:v>
                </c:pt>
                <c:pt idx="4297">
                  <c:v>25507.036629421</c:v>
                </c:pt>
                <c:pt idx="4298">
                  <c:v>22088.256591503599</c:v>
                </c:pt>
                <c:pt idx="4299">
                  <c:v>14056.7369020551</c:v>
                </c:pt>
                <c:pt idx="4300">
                  <c:v>22855.9685462415</c:v>
                </c:pt>
                <c:pt idx="4301">
                  <c:v>33867.105501793303</c:v>
                </c:pt>
                <c:pt idx="4302">
                  <c:v>46559.860893319899</c:v>
                </c:pt>
                <c:pt idx="4303">
                  <c:v>16360.8944939303</c:v>
                </c:pt>
                <c:pt idx="4304">
                  <c:v>32667.1703832684</c:v>
                </c:pt>
                <c:pt idx="4305">
                  <c:v>19173.767538292599</c:v>
                </c:pt>
                <c:pt idx="4306">
                  <c:v>59239.642854040001</c:v>
                </c:pt>
                <c:pt idx="4307">
                  <c:v>14091.122422298</c:v>
                </c:pt>
                <c:pt idx="4308">
                  <c:v>14370.653447347901</c:v>
                </c:pt>
                <c:pt idx="4309">
                  <c:v>12627.576496433099</c:v>
                </c:pt>
                <c:pt idx="4310">
                  <c:v>22818.890778565801</c:v>
                </c:pt>
                <c:pt idx="4311">
                  <c:v>19734.137597936002</c:v>
                </c:pt>
                <c:pt idx="4312">
                  <c:v>14026.0868436449</c:v>
                </c:pt>
                <c:pt idx="4313">
                  <c:v>22716.368665527698</c:v>
                </c:pt>
                <c:pt idx="4314">
                  <c:v>11816.8168500391</c:v>
                </c:pt>
                <c:pt idx="4315">
                  <c:v>17609.927483787</c:v>
                </c:pt>
                <c:pt idx="4316">
                  <c:v>40324.326275894993</c:v>
                </c:pt>
                <c:pt idx="4317">
                  <c:v>24818.2153744221</c:v>
                </c:pt>
                <c:pt idx="4318">
                  <c:v>20571.30981739</c:v>
                </c:pt>
                <c:pt idx="4319">
                  <c:v>37239.831678454801</c:v>
                </c:pt>
                <c:pt idx="4320">
                  <c:v>12736.497280807502</c:v>
                </c:pt>
                <c:pt idx="4321">
                  <c:v>21766.057332099401</c:v>
                </c:pt>
                <c:pt idx="4322">
                  <c:v>14892.2329271858</c:v>
                </c:pt>
                <c:pt idx="4323">
                  <c:v>22506.209109852298</c:v>
                </c:pt>
                <c:pt idx="4324">
                  <c:v>20004.0039340857</c:v>
                </c:pt>
                <c:pt idx="4325">
                  <c:v>39532.7774142786</c:v>
                </c:pt>
                <c:pt idx="4326">
                  <c:v>17201.744550635201</c:v>
                </c:pt>
                <c:pt idx="4327">
                  <c:v>19792.762045667499</c:v>
                </c:pt>
                <c:pt idx="4328">
                  <c:v>20462.247851280299</c:v>
                </c:pt>
                <c:pt idx="4329">
                  <c:v>15832.7949795284</c:v>
                </c:pt>
                <c:pt idx="4330">
                  <c:v>20919.706122523497</c:v>
                </c:pt>
                <c:pt idx="4331">
                  <c:v>22230.748855650399</c:v>
                </c:pt>
                <c:pt idx="4332">
                  <c:v>16869.063991640898</c:v>
                </c:pt>
                <c:pt idx="4333">
                  <c:v>11975.482744242701</c:v>
                </c:pt>
                <c:pt idx="4334">
                  <c:v>17850.742178514</c:v>
                </c:pt>
                <c:pt idx="4335">
                  <c:v>23743.349684151199</c:v>
                </c:pt>
                <c:pt idx="4336">
                  <c:v>10669.831918462602</c:v>
                </c:pt>
                <c:pt idx="4337">
                  <c:v>25949.452831309398</c:v>
                </c:pt>
                <c:pt idx="4338">
                  <c:v>17699.054191712599</c:v>
                </c:pt>
                <c:pt idx="4339">
                  <c:v>28106.419566542001</c:v>
                </c:pt>
                <c:pt idx="4340">
                  <c:v>21539.838594434699</c:v>
                </c:pt>
                <c:pt idx="4341">
                  <c:v>22609.102990150201</c:v>
                </c:pt>
                <c:pt idx="4342">
                  <c:v>28782.583645397899</c:v>
                </c:pt>
                <c:pt idx="4343">
                  <c:v>16110.630324366801</c:v>
                </c:pt>
                <c:pt idx="4344">
                  <c:v>23673.010725286898</c:v>
                </c:pt>
                <c:pt idx="4345">
                  <c:v>39573.928424366401</c:v>
                </c:pt>
                <c:pt idx="4346">
                  <c:v>36213.7638043158</c:v>
                </c:pt>
                <c:pt idx="4347">
                  <c:v>41546.143751611999</c:v>
                </c:pt>
                <c:pt idx="4348">
                  <c:v>25720.999276806302</c:v>
                </c:pt>
                <c:pt idx="4349">
                  <c:v>15241.488602240499</c:v>
                </c:pt>
                <c:pt idx="4350">
                  <c:v>11089.9899334279</c:v>
                </c:pt>
                <c:pt idx="4351">
                  <c:v>13126.832213846799</c:v>
                </c:pt>
                <c:pt idx="4352">
                  <c:v>11764.919458918399</c:v>
                </c:pt>
                <c:pt idx="4353">
                  <c:v>11065.452492243201</c:v>
                </c:pt>
                <c:pt idx="4354">
                  <c:v>13751.007718024</c:v>
                </c:pt>
                <c:pt idx="4355">
                  <c:v>15801.1998591306</c:v>
                </c:pt>
                <c:pt idx="4356">
                  <c:v>20143.769669794601</c:v>
                </c:pt>
                <c:pt idx="4357">
                  <c:v>36102.604503588598</c:v>
                </c:pt>
                <c:pt idx="4358">
                  <c:v>14746.7398860295</c:v>
                </c:pt>
                <c:pt idx="4359">
                  <c:v>33164.127564931303</c:v>
                </c:pt>
                <c:pt idx="4360">
                  <c:v>26818.501730374501</c:v>
                </c:pt>
                <c:pt idx="4361">
                  <c:v>17995.949024505502</c:v>
                </c:pt>
                <c:pt idx="4362">
                  <c:v>16730.006128685698</c:v>
                </c:pt>
                <c:pt idx="4363">
                  <c:v>24308.125905124001</c:v>
                </c:pt>
                <c:pt idx="4364">
                  <c:v>12864.0053321246</c:v>
                </c:pt>
                <c:pt idx="4365">
                  <c:v>14355.894949695401</c:v>
                </c:pt>
                <c:pt idx="4366">
                  <c:v>39009.204240689396</c:v>
                </c:pt>
                <c:pt idx="4367">
                  <c:v>29763.896748269799</c:v>
                </c:pt>
                <c:pt idx="4368">
                  <c:v>16568.940605605199</c:v>
                </c:pt>
                <c:pt idx="4369">
                  <c:v>15150.8837781899</c:v>
                </c:pt>
                <c:pt idx="4370">
                  <c:v>16731.836520546</c:v>
                </c:pt>
                <c:pt idx="4371">
                  <c:v>15441.142707414301</c:v>
                </c:pt>
                <c:pt idx="4372">
                  <c:v>17155.6660508284</c:v>
                </c:pt>
                <c:pt idx="4373">
                  <c:v>16789.171367257899</c:v>
                </c:pt>
                <c:pt idx="4374">
                  <c:v>12631.966211810899</c:v>
                </c:pt>
                <c:pt idx="4375">
                  <c:v>23112.271089774102</c:v>
                </c:pt>
                <c:pt idx="4376">
                  <c:v>25545.9186764037</c:v>
                </c:pt>
                <c:pt idx="4377">
                  <c:v>23665.706746531301</c:v>
                </c:pt>
                <c:pt idx="4378">
                  <c:v>17937.182573663798</c:v>
                </c:pt>
                <c:pt idx="4379">
                  <c:v>12651.111468003799</c:v>
                </c:pt>
                <c:pt idx="4380">
                  <c:v>10578.1210840965</c:v>
                </c:pt>
                <c:pt idx="4381">
                  <c:v>19535.683905267899</c:v>
                </c:pt>
                <c:pt idx="4382">
                  <c:v>27549.383543560602</c:v>
                </c:pt>
                <c:pt idx="4383">
                  <c:v>13846.6338606355</c:v>
                </c:pt>
                <c:pt idx="4384">
                  <c:v>31624.073167606399</c:v>
                </c:pt>
                <c:pt idx="4385">
                  <c:v>15163.6415645856</c:v>
                </c:pt>
                <c:pt idx="4386">
                  <c:v>11559.015577341499</c:v>
                </c:pt>
                <c:pt idx="4387">
                  <c:v>25431.5137436433</c:v>
                </c:pt>
                <c:pt idx="4388">
                  <c:v>18192.315862700802</c:v>
                </c:pt>
                <c:pt idx="4389">
                  <c:v>9226.3493388454499</c:v>
                </c:pt>
                <c:pt idx="4390">
                  <c:v>13694.239651793501</c:v>
                </c:pt>
                <c:pt idx="4391">
                  <c:v>21158.445770242201</c:v>
                </c:pt>
                <c:pt idx="4392">
                  <c:v>12492.7289411482</c:v>
                </c:pt>
                <c:pt idx="4393">
                  <c:v>20002.526930272703</c:v>
                </c:pt>
                <c:pt idx="4394">
                  <c:v>16817.916062921602</c:v>
                </c:pt>
                <c:pt idx="4395">
                  <c:v>14309.668277017401</c:v>
                </c:pt>
                <c:pt idx="4396">
                  <c:v>18297.569813013899</c:v>
                </c:pt>
                <c:pt idx="4397">
                  <c:v>42036.083761860704</c:v>
                </c:pt>
                <c:pt idx="4398">
                  <c:v>15914.860839071</c:v>
                </c:pt>
                <c:pt idx="4399">
                  <c:v>22449.707298600799</c:v>
                </c:pt>
                <c:pt idx="4400">
                  <c:v>13128.435590077699</c:v>
                </c:pt>
                <c:pt idx="4401">
                  <c:v>26583.764948393502</c:v>
                </c:pt>
                <c:pt idx="4402">
                  <c:v>12254.8286165555</c:v>
                </c:pt>
                <c:pt idx="4403">
                  <c:v>14632.2773767463</c:v>
                </c:pt>
                <c:pt idx="4404">
                  <c:v>25137.285565301601</c:v>
                </c:pt>
                <c:pt idx="4405">
                  <c:v>23777.328236907</c:v>
                </c:pt>
                <c:pt idx="4406">
                  <c:v>20192.0301265987</c:v>
                </c:pt>
                <c:pt idx="4407">
                  <c:v>18262.794862113398</c:v>
                </c:pt>
                <c:pt idx="4408">
                  <c:v>16440.9102884844</c:v>
                </c:pt>
                <c:pt idx="4409">
                  <c:v>17569.202016300202</c:v>
                </c:pt>
                <c:pt idx="4410">
                  <c:v>12872.859033590699</c:v>
                </c:pt>
                <c:pt idx="4411">
                  <c:v>21702.1620853698</c:v>
                </c:pt>
                <c:pt idx="4412">
                  <c:v>33383.204136882705</c:v>
                </c:pt>
                <c:pt idx="4413">
                  <c:v>13507.901441698299</c:v>
                </c:pt>
                <c:pt idx="4414">
                  <c:v>15037.385573670701</c:v>
                </c:pt>
                <c:pt idx="4415">
                  <c:v>10164.7275334692</c:v>
                </c:pt>
                <c:pt idx="4416">
                  <c:v>14779.421642338899</c:v>
                </c:pt>
                <c:pt idx="4417">
                  <c:v>18349.464323170501</c:v>
                </c:pt>
                <c:pt idx="4418">
                  <c:v>13853.485303421601</c:v>
                </c:pt>
                <c:pt idx="4419">
                  <c:v>19022.212780410802</c:v>
                </c:pt>
                <c:pt idx="4420">
                  <c:v>43627.169606659794</c:v>
                </c:pt>
                <c:pt idx="4421">
                  <c:v>16918.311027321099</c:v>
                </c:pt>
                <c:pt idx="4422">
                  <c:v>10268.392671371799</c:v>
                </c:pt>
                <c:pt idx="4423">
                  <c:v>24740.934773383</c:v>
                </c:pt>
                <c:pt idx="4424">
                  <c:v>39700.363670132305</c:v>
                </c:pt>
                <c:pt idx="4425">
                  <c:v>14933.414802622101</c:v>
                </c:pt>
                <c:pt idx="4426">
                  <c:v>43914.8151894107</c:v>
                </c:pt>
                <c:pt idx="4427">
                  <c:v>30589.357880642398</c:v>
                </c:pt>
                <c:pt idx="4428">
                  <c:v>14928.886980622299</c:v>
                </c:pt>
                <c:pt idx="4429">
                  <c:v>13332.607106404301</c:v>
                </c:pt>
                <c:pt idx="4430">
                  <c:v>26369.082348984</c:v>
                </c:pt>
                <c:pt idx="4431">
                  <c:v>25541.101756300501</c:v>
                </c:pt>
                <c:pt idx="4432">
                  <c:v>17937.384340499299</c:v>
                </c:pt>
                <c:pt idx="4433">
                  <c:v>11054.5063994707</c:v>
                </c:pt>
                <c:pt idx="4434">
                  <c:v>25831.841090617501</c:v>
                </c:pt>
                <c:pt idx="4435">
                  <c:v>15937.372762285298</c:v>
                </c:pt>
                <c:pt idx="4436">
                  <c:v>11143.4874288268</c:v>
                </c:pt>
                <c:pt idx="4437">
                  <c:v>11108.626154534799</c:v>
                </c:pt>
                <c:pt idx="4438">
                  <c:v>13699.0573885578</c:v>
                </c:pt>
                <c:pt idx="4439">
                  <c:v>37722.133046828902</c:v>
                </c:pt>
                <c:pt idx="4440">
                  <c:v>32037.1112881441</c:v>
                </c:pt>
                <c:pt idx="4441">
                  <c:v>12331.9464889066</c:v>
                </c:pt>
                <c:pt idx="4442">
                  <c:v>14219.6156002931</c:v>
                </c:pt>
                <c:pt idx="4443">
                  <c:v>15590.727737282301</c:v>
                </c:pt>
                <c:pt idx="4444">
                  <c:v>16261.679726646998</c:v>
                </c:pt>
                <c:pt idx="4445">
                  <c:v>15350.6169643254</c:v>
                </c:pt>
                <c:pt idx="4446">
                  <c:v>33280.777090809301</c:v>
                </c:pt>
                <c:pt idx="4447">
                  <c:v>12336.6996024787</c:v>
                </c:pt>
                <c:pt idx="4448">
                  <c:v>16802.748106835199</c:v>
                </c:pt>
                <c:pt idx="4449">
                  <c:v>21534.524913355097</c:v>
                </c:pt>
                <c:pt idx="4450">
                  <c:v>18827.368706048499</c:v>
                </c:pt>
                <c:pt idx="4451">
                  <c:v>14112.5096639165</c:v>
                </c:pt>
                <c:pt idx="4452">
                  <c:v>46607.406114310797</c:v>
                </c:pt>
                <c:pt idx="4453">
                  <c:v>29559.7472092811</c:v>
                </c:pt>
                <c:pt idx="4454">
                  <c:v>33789.648864584997</c:v>
                </c:pt>
                <c:pt idx="4455">
                  <c:v>30054.389815926799</c:v>
                </c:pt>
                <c:pt idx="4456">
                  <c:v>23063.3725167107</c:v>
                </c:pt>
                <c:pt idx="4457">
                  <c:v>18246.858860046799</c:v>
                </c:pt>
                <c:pt idx="4458">
                  <c:v>12696.771359440701</c:v>
                </c:pt>
                <c:pt idx="4459">
                  <c:v>12290.5960497754</c:v>
                </c:pt>
                <c:pt idx="4460">
                  <c:v>36225.478215053496</c:v>
                </c:pt>
                <c:pt idx="4461">
                  <c:v>50867.605655408399</c:v>
                </c:pt>
                <c:pt idx="4462">
                  <c:v>21725.1645122954</c:v>
                </c:pt>
                <c:pt idx="4463">
                  <c:v>33519.1306496865</c:v>
                </c:pt>
                <c:pt idx="4464">
                  <c:v>13800.4881023614</c:v>
                </c:pt>
                <c:pt idx="4465">
                  <c:v>18230.051034005701</c:v>
                </c:pt>
                <c:pt idx="4466">
                  <c:v>25177.420974073601</c:v>
                </c:pt>
                <c:pt idx="4467">
                  <c:v>11488.9373106158</c:v>
                </c:pt>
                <c:pt idx="4468">
                  <c:v>12884.407207476401</c:v>
                </c:pt>
                <c:pt idx="4469">
                  <c:v>12145.223871120001</c:v>
                </c:pt>
                <c:pt idx="4470">
                  <c:v>11537.763831872</c:v>
                </c:pt>
                <c:pt idx="4471">
                  <c:v>19588.495591395302</c:v>
                </c:pt>
                <c:pt idx="4472">
                  <c:v>22835.444021005002</c:v>
                </c:pt>
                <c:pt idx="4473">
                  <c:v>16676.292084096101</c:v>
                </c:pt>
                <c:pt idx="4474">
                  <c:v>14478.318282205901</c:v>
                </c:pt>
                <c:pt idx="4475">
                  <c:v>16738.341882138298</c:v>
                </c:pt>
                <c:pt idx="4476">
                  <c:v>24268.7900345954</c:v>
                </c:pt>
                <c:pt idx="4477">
                  <c:v>14464.939464571</c:v>
                </c:pt>
                <c:pt idx="4478">
                  <c:v>21493.549678788899</c:v>
                </c:pt>
                <c:pt idx="4479">
                  <c:v>14584.8316992287</c:v>
                </c:pt>
                <c:pt idx="4480">
                  <c:v>24922.367459365101</c:v>
                </c:pt>
                <c:pt idx="4481">
                  <c:v>19072.602818664698</c:v>
                </c:pt>
                <c:pt idx="4482">
                  <c:v>19348.380571215399</c:v>
                </c:pt>
                <c:pt idx="4483">
                  <c:v>12643.3097678297</c:v>
                </c:pt>
                <c:pt idx="4484">
                  <c:v>22134.255233341399</c:v>
                </c:pt>
                <c:pt idx="4485">
                  <c:v>15788.7532788634</c:v>
                </c:pt>
                <c:pt idx="4486">
                  <c:v>13244.0071917159</c:v>
                </c:pt>
                <c:pt idx="4487">
                  <c:v>11555.3364864091</c:v>
                </c:pt>
                <c:pt idx="4488">
                  <c:v>16482.599192481703</c:v>
                </c:pt>
                <c:pt idx="4489">
                  <c:v>23300.118498295698</c:v>
                </c:pt>
                <c:pt idx="4490">
                  <c:v>27467.6974130499</c:v>
                </c:pt>
                <c:pt idx="4491">
                  <c:v>18823.470775692698</c:v>
                </c:pt>
                <c:pt idx="4492">
                  <c:v>27832.350245261798</c:v>
                </c:pt>
                <c:pt idx="4493">
                  <c:v>11513.0611964577</c:v>
                </c:pt>
                <c:pt idx="4494">
                  <c:v>17197.597783937301</c:v>
                </c:pt>
                <c:pt idx="4495">
                  <c:v>10607.763451540899</c:v>
                </c:pt>
                <c:pt idx="4496">
                  <c:v>33365.288119167897</c:v>
                </c:pt>
                <c:pt idx="4497">
                  <c:v>17791.649357370898</c:v>
                </c:pt>
                <c:pt idx="4498">
                  <c:v>22884.380270550901</c:v>
                </c:pt>
                <c:pt idx="4499">
                  <c:v>25454.982590124499</c:v>
                </c:pt>
                <c:pt idx="4500">
                  <c:v>15460.6845423512</c:v>
                </c:pt>
                <c:pt idx="4501">
                  <c:v>12856.8421148587</c:v>
                </c:pt>
                <c:pt idx="4502">
                  <c:v>28109.624366632703</c:v>
                </c:pt>
                <c:pt idx="4503">
                  <c:v>23701.263168538102</c:v>
                </c:pt>
                <c:pt idx="4504">
                  <c:v>13215.328921379802</c:v>
                </c:pt>
                <c:pt idx="4505">
                  <c:v>20297.939037020802</c:v>
                </c:pt>
                <c:pt idx="4506">
                  <c:v>25506.770443969199</c:v>
                </c:pt>
                <c:pt idx="4507">
                  <c:v>40091.8666636079</c:v>
                </c:pt>
                <c:pt idx="4508">
                  <c:v>31821.8351959549</c:v>
                </c:pt>
                <c:pt idx="4509">
                  <c:v>14711.6093668386</c:v>
                </c:pt>
                <c:pt idx="4510">
                  <c:v>29820.931789842201</c:v>
                </c:pt>
                <c:pt idx="4511">
                  <c:v>15574.5162940099</c:v>
                </c:pt>
                <c:pt idx="4512">
                  <c:v>23249.233385115003</c:v>
                </c:pt>
                <c:pt idx="4513">
                  <c:v>33475.919678093502</c:v>
                </c:pt>
                <c:pt idx="4514">
                  <c:v>20398.151968191003</c:v>
                </c:pt>
                <c:pt idx="4515">
                  <c:v>39862.409910644601</c:v>
                </c:pt>
                <c:pt idx="4516">
                  <c:v>20313.2061386758</c:v>
                </c:pt>
                <c:pt idx="4517">
                  <c:v>25371.072089135701</c:v>
                </c:pt>
                <c:pt idx="4518">
                  <c:v>16877.116894413</c:v>
                </c:pt>
                <c:pt idx="4519">
                  <c:v>31097.414304031503</c:v>
                </c:pt>
                <c:pt idx="4520">
                  <c:v>35269.884305175401</c:v>
                </c:pt>
                <c:pt idx="4521">
                  <c:v>40954.371374445102</c:v>
                </c:pt>
                <c:pt idx="4522">
                  <c:v>15970.0020507477</c:v>
                </c:pt>
                <c:pt idx="4523">
                  <c:v>14092.069818587099</c:v>
                </c:pt>
                <c:pt idx="4524">
                  <c:v>18509.164272484599</c:v>
                </c:pt>
                <c:pt idx="4525">
                  <c:v>15865.240191470801</c:v>
                </c:pt>
                <c:pt idx="4526">
                  <c:v>24396.823984306098</c:v>
                </c:pt>
                <c:pt idx="4527">
                  <c:v>34548.938142941297</c:v>
                </c:pt>
                <c:pt idx="4528">
                  <c:v>26934.620413421198</c:v>
                </c:pt>
                <c:pt idx="4529">
                  <c:v>17741.3174591153</c:v>
                </c:pt>
                <c:pt idx="4530">
                  <c:v>46201.017712573404</c:v>
                </c:pt>
                <c:pt idx="4531">
                  <c:v>22134.345674280699</c:v>
                </c:pt>
                <c:pt idx="4532">
                  <c:v>11459.441977595301</c:v>
                </c:pt>
                <c:pt idx="4533">
                  <c:v>17836.7671904495</c:v>
                </c:pt>
                <c:pt idx="4534">
                  <c:v>20967.2191593526</c:v>
                </c:pt>
                <c:pt idx="4535">
                  <c:v>18204.483423584999</c:v>
                </c:pt>
                <c:pt idx="4536">
                  <c:v>19955.135651908797</c:v>
                </c:pt>
                <c:pt idx="4537">
                  <c:v>9990.0080481259993</c:v>
                </c:pt>
                <c:pt idx="4538">
                  <c:v>14852.5843430242</c:v>
                </c:pt>
                <c:pt idx="4539">
                  <c:v>22569.802522962298</c:v>
                </c:pt>
                <c:pt idx="4540">
                  <c:v>13901.9899719196</c:v>
                </c:pt>
                <c:pt idx="4541">
                  <c:v>14801.360759269699</c:v>
                </c:pt>
                <c:pt idx="4542">
                  <c:v>23040.830622717604</c:v>
                </c:pt>
                <c:pt idx="4543">
                  <c:v>17445.082390972999</c:v>
                </c:pt>
                <c:pt idx="4544">
                  <c:v>27851.837425264501</c:v>
                </c:pt>
                <c:pt idx="4545">
                  <c:v>18532.088406980001</c:v>
                </c:pt>
                <c:pt idx="4546">
                  <c:v>16768.916326543302</c:v>
                </c:pt>
                <c:pt idx="4547">
                  <c:v>30132.915752433299</c:v>
                </c:pt>
                <c:pt idx="4548">
                  <c:v>26675.913263895</c:v>
                </c:pt>
                <c:pt idx="4549">
                  <c:v>14399.615895462201</c:v>
                </c:pt>
                <c:pt idx="4550">
                  <c:v>33429.871663879603</c:v>
                </c:pt>
                <c:pt idx="4551">
                  <c:v>10768.538238171801</c:v>
                </c:pt>
                <c:pt idx="4552">
                  <c:v>17370.343844486499</c:v>
                </c:pt>
                <c:pt idx="4553">
                  <c:v>38918.3622305342</c:v>
                </c:pt>
                <c:pt idx="4554">
                  <c:v>18076.1905669224</c:v>
                </c:pt>
                <c:pt idx="4555">
                  <c:v>19654.466593207802</c:v>
                </c:pt>
                <c:pt idx="4556">
                  <c:v>25591.502663388601</c:v>
                </c:pt>
                <c:pt idx="4557">
                  <c:v>33943.309988499299</c:v>
                </c:pt>
                <c:pt idx="4558">
                  <c:v>16184.8847466475</c:v>
                </c:pt>
                <c:pt idx="4559">
                  <c:v>12265.682092216401</c:v>
                </c:pt>
                <c:pt idx="4560">
                  <c:v>15186.512026837499</c:v>
                </c:pt>
                <c:pt idx="4561">
                  <c:v>17989.541101547198</c:v>
                </c:pt>
                <c:pt idx="4562">
                  <c:v>13192.981348274499</c:v>
                </c:pt>
                <c:pt idx="4563">
                  <c:v>17305.190481220299</c:v>
                </c:pt>
                <c:pt idx="4564">
                  <c:v>15955.204898207799</c:v>
                </c:pt>
                <c:pt idx="4565">
                  <c:v>16256.8307014606</c:v>
                </c:pt>
                <c:pt idx="4566">
                  <c:v>10926.6848979349</c:v>
                </c:pt>
                <c:pt idx="4567">
                  <c:v>34327.464586306902</c:v>
                </c:pt>
                <c:pt idx="4568">
                  <c:v>15211.007759816001</c:v>
                </c:pt>
                <c:pt idx="4569">
                  <c:v>18061.1018383552</c:v>
                </c:pt>
                <c:pt idx="4570">
                  <c:v>22486.608900064799</c:v>
                </c:pt>
                <c:pt idx="4571">
                  <c:v>16461.7959643459</c:v>
                </c:pt>
                <c:pt idx="4572">
                  <c:v>42322.105893594497</c:v>
                </c:pt>
                <c:pt idx="4573">
                  <c:v>36473.619431150299</c:v>
                </c:pt>
                <c:pt idx="4574">
                  <c:v>16885.4561066063</c:v>
                </c:pt>
                <c:pt idx="4575">
                  <c:v>15112.6503662456</c:v>
                </c:pt>
                <c:pt idx="4576">
                  <c:v>20215.331479539</c:v>
                </c:pt>
                <c:pt idx="4577">
                  <c:v>17086.552156856302</c:v>
                </c:pt>
                <c:pt idx="4578">
                  <c:v>13297.4487630843</c:v>
                </c:pt>
                <c:pt idx="4579">
                  <c:v>14043.9127643708</c:v>
                </c:pt>
                <c:pt idx="4580">
                  <c:v>18656.240471474499</c:v>
                </c:pt>
                <c:pt idx="4581">
                  <c:v>23373.7870261674</c:v>
                </c:pt>
                <c:pt idx="4582">
                  <c:v>13260.798977977302</c:v>
                </c:pt>
                <c:pt idx="4583">
                  <c:v>20317.188639888598</c:v>
                </c:pt>
                <c:pt idx="4584">
                  <c:v>51307.250587293798</c:v>
                </c:pt>
                <c:pt idx="4585">
                  <c:v>29902.455579104499</c:v>
                </c:pt>
                <c:pt idx="4586">
                  <c:v>16318.288237003599</c:v>
                </c:pt>
                <c:pt idx="4587">
                  <c:v>31558.427893508</c:v>
                </c:pt>
                <c:pt idx="4588">
                  <c:v>23229.309702378898</c:v>
                </c:pt>
                <c:pt idx="4589">
                  <c:v>13033.2312852901</c:v>
                </c:pt>
                <c:pt idx="4590">
                  <c:v>13390.682091053401</c:v>
                </c:pt>
                <c:pt idx="4591">
                  <c:v>21754.795994328302</c:v>
                </c:pt>
                <c:pt idx="4592">
                  <c:v>27841.1176529111</c:v>
                </c:pt>
                <c:pt idx="4593">
                  <c:v>13477.4150547598</c:v>
                </c:pt>
                <c:pt idx="4594">
                  <c:v>27363.137169612099</c:v>
                </c:pt>
                <c:pt idx="4595">
                  <c:v>11421.461014353799</c:v>
                </c:pt>
                <c:pt idx="4596">
                  <c:v>19896.255648197399</c:v>
                </c:pt>
                <c:pt idx="4597">
                  <c:v>11865.859154052601</c:v>
                </c:pt>
                <c:pt idx="4598">
                  <c:v>11343.235301722401</c:v>
                </c:pt>
                <c:pt idx="4599">
                  <c:v>15328.618781719601</c:v>
                </c:pt>
                <c:pt idx="4600">
                  <c:v>24170.707858068803</c:v>
                </c:pt>
                <c:pt idx="4601">
                  <c:v>22935.847121279399</c:v>
                </c:pt>
                <c:pt idx="4602">
                  <c:v>10429.943389051599</c:v>
                </c:pt>
                <c:pt idx="4603">
                  <c:v>27764.330349146901</c:v>
                </c:pt>
                <c:pt idx="4604">
                  <c:v>16954.389934451599</c:v>
                </c:pt>
                <c:pt idx="4605">
                  <c:v>32047.795711384999</c:v>
                </c:pt>
                <c:pt idx="4606">
                  <c:v>15331.444742531601</c:v>
                </c:pt>
                <c:pt idx="4607">
                  <c:v>32711.030994978599</c:v>
                </c:pt>
                <c:pt idx="4608">
                  <c:v>18794.0819055264</c:v>
                </c:pt>
                <c:pt idx="4609">
                  <c:v>12079.5484493037</c:v>
                </c:pt>
                <c:pt idx="4610">
                  <c:v>13050.262743226102</c:v>
                </c:pt>
                <c:pt idx="4611">
                  <c:v>12368.1176913573</c:v>
                </c:pt>
                <c:pt idx="4612">
                  <c:v>12801.896251828101</c:v>
                </c:pt>
                <c:pt idx="4613">
                  <c:v>23135.247733627202</c:v>
                </c:pt>
                <c:pt idx="4614">
                  <c:v>23324.7326338567</c:v>
                </c:pt>
                <c:pt idx="4615">
                  <c:v>17070.2858657422</c:v>
                </c:pt>
                <c:pt idx="4616">
                  <c:v>32010.237032962199</c:v>
                </c:pt>
                <c:pt idx="4617">
                  <c:v>19764.473497506198</c:v>
                </c:pt>
                <c:pt idx="4618">
                  <c:v>21370.329676729598</c:v>
                </c:pt>
                <c:pt idx="4619">
                  <c:v>16486.3868251651</c:v>
                </c:pt>
                <c:pt idx="4620">
                  <c:v>26498.594275871397</c:v>
                </c:pt>
                <c:pt idx="4621">
                  <c:v>17630.103321423197</c:v>
                </c:pt>
                <c:pt idx="4622">
                  <c:v>20109.819666067298</c:v>
                </c:pt>
                <c:pt idx="4623">
                  <c:v>19569.5100883833</c:v>
                </c:pt>
                <c:pt idx="4624">
                  <c:v>21504.545385047502</c:v>
                </c:pt>
                <c:pt idx="4625">
                  <c:v>13916.1274094152</c:v>
                </c:pt>
                <c:pt idx="4626">
                  <c:v>19219.866202327899</c:v>
                </c:pt>
                <c:pt idx="4627">
                  <c:v>23818.344649340303</c:v>
                </c:pt>
                <c:pt idx="4628">
                  <c:v>16562.611794713499</c:v>
                </c:pt>
                <c:pt idx="4629">
                  <c:v>26389.615985279401</c:v>
                </c:pt>
                <c:pt idx="4630">
                  <c:v>22116.686214262299</c:v>
                </c:pt>
                <c:pt idx="4631">
                  <c:v>17171.0039895757</c:v>
                </c:pt>
                <c:pt idx="4632">
                  <c:v>17845.278952307501</c:v>
                </c:pt>
                <c:pt idx="4633">
                  <c:v>21459.036334240202</c:v>
                </c:pt>
                <c:pt idx="4634">
                  <c:v>10126.0054153124</c:v>
                </c:pt>
                <c:pt idx="4635">
                  <c:v>10920.348883032801</c:v>
                </c:pt>
                <c:pt idx="4636">
                  <c:v>54458.224906147901</c:v>
                </c:pt>
                <c:pt idx="4637">
                  <c:v>22689.927038703601</c:v>
                </c:pt>
                <c:pt idx="4638">
                  <c:v>39208.785426785696</c:v>
                </c:pt>
                <c:pt idx="4639">
                  <c:v>26511.539862661099</c:v>
                </c:pt>
                <c:pt idx="4640">
                  <c:v>15131.2308585508</c:v>
                </c:pt>
                <c:pt idx="4641">
                  <c:v>13321.966968124001</c:v>
                </c:pt>
                <c:pt idx="4642">
                  <c:v>14294.849592237601</c:v>
                </c:pt>
                <c:pt idx="4643">
                  <c:v>20411.165526669898</c:v>
                </c:pt>
                <c:pt idx="4644">
                  <c:v>27404.624424710499</c:v>
                </c:pt>
                <c:pt idx="4645">
                  <c:v>13309.940116916499</c:v>
                </c:pt>
                <c:pt idx="4646">
                  <c:v>17478.8644710351</c:v>
                </c:pt>
                <c:pt idx="4647">
                  <c:v>26330.594825730201</c:v>
                </c:pt>
                <c:pt idx="4648">
                  <c:v>19278.116436133998</c:v>
                </c:pt>
                <c:pt idx="4649">
                  <c:v>15865.9388162957</c:v>
                </c:pt>
                <c:pt idx="4650">
                  <c:v>15035.053783654399</c:v>
                </c:pt>
                <c:pt idx="4651">
                  <c:v>18208.858042817799</c:v>
                </c:pt>
                <c:pt idx="4652">
                  <c:v>12709.948674395</c:v>
                </c:pt>
                <c:pt idx="4653">
                  <c:v>12236.316636343901</c:v>
                </c:pt>
                <c:pt idx="4654">
                  <c:v>35286.419393615899</c:v>
                </c:pt>
                <c:pt idx="4655">
                  <c:v>16242.141967605801</c:v>
                </c:pt>
                <c:pt idx="4656">
                  <c:v>25981.0216663256</c:v>
                </c:pt>
                <c:pt idx="4657">
                  <c:v>10384.9989824474</c:v>
                </c:pt>
                <c:pt idx="4658">
                  <c:v>34556.4559212819</c:v>
                </c:pt>
                <c:pt idx="4659">
                  <c:v>18747.277464552502</c:v>
                </c:pt>
                <c:pt idx="4660">
                  <c:v>30508.611429141998</c:v>
                </c:pt>
                <c:pt idx="4661">
                  <c:v>19379.334608104902</c:v>
                </c:pt>
                <c:pt idx="4662">
                  <c:v>24464.666681609102</c:v>
                </c:pt>
                <c:pt idx="4663">
                  <c:v>18965.006149436402</c:v>
                </c:pt>
                <c:pt idx="4664">
                  <c:v>34635.471522669504</c:v>
                </c:pt>
                <c:pt idx="4665">
                  <c:v>14799.222555902299</c:v>
                </c:pt>
                <c:pt idx="4666">
                  <c:v>25755.339723572699</c:v>
                </c:pt>
                <c:pt idx="4667">
                  <c:v>11774.105351906001</c:v>
                </c:pt>
                <c:pt idx="4668">
                  <c:v>23615.637199981498</c:v>
                </c:pt>
                <c:pt idx="4669">
                  <c:v>19654.208453075698</c:v>
                </c:pt>
                <c:pt idx="4670">
                  <c:v>27624.954230813099</c:v>
                </c:pt>
                <c:pt idx="4671">
                  <c:v>22911.194402123798</c:v>
                </c:pt>
                <c:pt idx="4672">
                  <c:v>36598.490307309403</c:v>
                </c:pt>
                <c:pt idx="4673">
                  <c:v>15003.1910330273</c:v>
                </c:pt>
                <c:pt idx="4674">
                  <c:v>9529.9865906414707</c:v>
                </c:pt>
                <c:pt idx="4675">
                  <c:v>15190.974741223801</c:v>
                </c:pt>
                <c:pt idx="4676">
                  <c:v>16814.175338365101</c:v>
                </c:pt>
                <c:pt idx="4677">
                  <c:v>15601.789904630399</c:v>
                </c:pt>
                <c:pt idx="4678">
                  <c:v>34647.642318974198</c:v>
                </c:pt>
                <c:pt idx="4679">
                  <c:v>10653.9864220084</c:v>
                </c:pt>
                <c:pt idx="4680">
                  <c:v>22184.7641914423</c:v>
                </c:pt>
                <c:pt idx="4681">
                  <c:v>21226.8331526117</c:v>
                </c:pt>
                <c:pt idx="4682">
                  <c:v>12495.656953047599</c:v>
                </c:pt>
                <c:pt idx="4683">
                  <c:v>19441.9799636508</c:v>
                </c:pt>
                <c:pt idx="4684">
                  <c:v>23655.209690781201</c:v>
                </c:pt>
                <c:pt idx="4685">
                  <c:v>39731.727501793604</c:v>
                </c:pt>
                <c:pt idx="4686">
                  <c:v>37314.082654484904</c:v>
                </c:pt>
                <c:pt idx="4687">
                  <c:v>13071.480512291</c:v>
                </c:pt>
                <c:pt idx="4688">
                  <c:v>15546.4427640289</c:v>
                </c:pt>
                <c:pt idx="4689">
                  <c:v>15741.9067937544</c:v>
                </c:pt>
                <c:pt idx="4690">
                  <c:v>19172.8417467853</c:v>
                </c:pt>
                <c:pt idx="4691">
                  <c:v>14090.444156253099</c:v>
                </c:pt>
                <c:pt idx="4692">
                  <c:v>26459.437701761799</c:v>
                </c:pt>
                <c:pt idx="4693">
                  <c:v>21656.978551746201</c:v>
                </c:pt>
                <c:pt idx="4694">
                  <c:v>24003.171396074002</c:v>
                </c:pt>
                <c:pt idx="4695">
                  <c:v>13760.357030437599</c:v>
                </c:pt>
                <c:pt idx="4696">
                  <c:v>17444.6675815788</c:v>
                </c:pt>
                <c:pt idx="4697">
                  <c:v>44188.195855615304</c:v>
                </c:pt>
                <c:pt idx="4698">
                  <c:v>15678.069018300199</c:v>
                </c:pt>
                <c:pt idx="4699">
                  <c:v>21349.254796782701</c:v>
                </c:pt>
                <c:pt idx="4700">
                  <c:v>14698.933629446699</c:v>
                </c:pt>
                <c:pt idx="4701">
                  <c:v>14198.663034637199</c:v>
                </c:pt>
                <c:pt idx="4702">
                  <c:v>18866.479053116502</c:v>
                </c:pt>
                <c:pt idx="4703">
                  <c:v>14810.244097574801</c:v>
                </c:pt>
                <c:pt idx="4704">
                  <c:v>21091.079161055601</c:v>
                </c:pt>
                <c:pt idx="4705">
                  <c:v>31785.065340930199</c:v>
                </c:pt>
                <c:pt idx="4706">
                  <c:v>14752.154779374299</c:v>
                </c:pt>
                <c:pt idx="4707">
                  <c:v>17931.188782586898</c:v>
                </c:pt>
                <c:pt idx="4708">
                  <c:v>16109.9700458233</c:v>
                </c:pt>
                <c:pt idx="4709">
                  <c:v>31265.865896460899</c:v>
                </c:pt>
                <c:pt idx="4710">
                  <c:v>19407.049909299199</c:v>
                </c:pt>
                <c:pt idx="4711">
                  <c:v>11726.977828814399</c:v>
                </c:pt>
                <c:pt idx="4712">
                  <c:v>15958.943406746701</c:v>
                </c:pt>
                <c:pt idx="4713">
                  <c:v>21817.407654619801</c:v>
                </c:pt>
                <c:pt idx="4714">
                  <c:v>18664.304395313702</c:v>
                </c:pt>
                <c:pt idx="4715">
                  <c:v>11505.830770094999</c:v>
                </c:pt>
                <c:pt idx="4716">
                  <c:v>21096.734350483799</c:v>
                </c:pt>
                <c:pt idx="4717">
                  <c:v>18074.836393222802</c:v>
                </c:pt>
                <c:pt idx="4718">
                  <c:v>20278.494036970402</c:v>
                </c:pt>
                <c:pt idx="4719">
                  <c:v>14739.736768557899</c:v>
                </c:pt>
                <c:pt idx="4720">
                  <c:v>17185.9691110516</c:v>
                </c:pt>
                <c:pt idx="4721">
                  <c:v>19304.946997126201</c:v>
                </c:pt>
                <c:pt idx="4722">
                  <c:v>13313.404926969401</c:v>
                </c:pt>
                <c:pt idx="4723">
                  <c:v>12944.594045145701</c:v>
                </c:pt>
                <c:pt idx="4724">
                  <c:v>10262.719057918199</c:v>
                </c:pt>
                <c:pt idx="4725">
                  <c:v>14878.3217506771</c:v>
                </c:pt>
                <c:pt idx="4726">
                  <c:v>17331.036018604598</c:v>
                </c:pt>
                <c:pt idx="4727">
                  <c:v>26325.017169062001</c:v>
                </c:pt>
                <c:pt idx="4728">
                  <c:v>23120.655648223401</c:v>
                </c:pt>
                <c:pt idx="4729">
                  <c:v>13111.772299660499</c:v>
                </c:pt>
                <c:pt idx="4730">
                  <c:v>23176.038790792598</c:v>
                </c:pt>
                <c:pt idx="4731">
                  <c:v>23157.253170344102</c:v>
                </c:pt>
                <c:pt idx="4732">
                  <c:v>29448.383121974701</c:v>
                </c:pt>
                <c:pt idx="4733">
                  <c:v>21447.0331721326</c:v>
                </c:pt>
                <c:pt idx="4734">
                  <c:v>25000.846963598302</c:v>
                </c:pt>
                <c:pt idx="4735">
                  <c:v>20882.919578261699</c:v>
                </c:pt>
                <c:pt idx="4736">
                  <c:v>16729.204533249398</c:v>
                </c:pt>
                <c:pt idx="4737">
                  <c:v>10632.152007554001</c:v>
                </c:pt>
                <c:pt idx="4738">
                  <c:v>16914.6860464907</c:v>
                </c:pt>
                <c:pt idx="4739">
                  <c:v>26621.1918604081</c:v>
                </c:pt>
                <c:pt idx="4740">
                  <c:v>45143.496088507796</c:v>
                </c:pt>
                <c:pt idx="4741">
                  <c:v>16192.593627769</c:v>
                </c:pt>
                <c:pt idx="4742">
                  <c:v>22412.901461034999</c:v>
                </c:pt>
                <c:pt idx="4743">
                  <c:v>18604.967164401798</c:v>
                </c:pt>
                <c:pt idx="4744">
                  <c:v>26385.986510900399</c:v>
                </c:pt>
                <c:pt idx="4745">
                  <c:v>19405.318297243499</c:v>
                </c:pt>
                <c:pt idx="4746">
                  <c:v>19727.3701005527</c:v>
                </c:pt>
                <c:pt idx="4747">
                  <c:v>14358.206862623501</c:v>
                </c:pt>
                <c:pt idx="4748">
                  <c:v>24903.0754532016</c:v>
                </c:pt>
                <c:pt idx="4749">
                  <c:v>16045.2135603876</c:v>
                </c:pt>
                <c:pt idx="4750">
                  <c:v>28293.606807490502</c:v>
                </c:pt>
                <c:pt idx="4751">
                  <c:v>19583.5752342907</c:v>
                </c:pt>
                <c:pt idx="4752">
                  <c:v>39479.742113272499</c:v>
                </c:pt>
                <c:pt idx="4753">
                  <c:v>22308.404245379003</c:v>
                </c:pt>
                <c:pt idx="4754">
                  <c:v>21000.801853553701</c:v>
                </c:pt>
                <c:pt idx="4755">
                  <c:v>9731.4683834535008</c:v>
                </c:pt>
                <c:pt idx="4756">
                  <c:v>22624.353122943401</c:v>
                </c:pt>
                <c:pt idx="4757">
                  <c:v>19126.192704253397</c:v>
                </c:pt>
                <c:pt idx="4758">
                  <c:v>16470.955396200599</c:v>
                </c:pt>
                <c:pt idx="4759">
                  <c:v>43776.008402420099</c:v>
                </c:pt>
                <c:pt idx="4760">
                  <c:v>37459.197494043903</c:v>
                </c:pt>
                <c:pt idx="4761">
                  <c:v>22190.1706581494</c:v>
                </c:pt>
                <c:pt idx="4762">
                  <c:v>15231.3731226035</c:v>
                </c:pt>
                <c:pt idx="4763">
                  <c:v>29993.231220001202</c:v>
                </c:pt>
                <c:pt idx="4764">
                  <c:v>31185.653972514599</c:v>
                </c:pt>
                <c:pt idx="4765">
                  <c:v>22942.935688345402</c:v>
                </c:pt>
                <c:pt idx="4766">
                  <c:v>13602.8869080601</c:v>
                </c:pt>
                <c:pt idx="4767">
                  <c:v>14341.610991693899</c:v>
                </c:pt>
                <c:pt idx="4768">
                  <c:v>33902.1926210167</c:v>
                </c:pt>
                <c:pt idx="4769">
                  <c:v>41570.150954892197</c:v>
                </c:pt>
                <c:pt idx="4770">
                  <c:v>35849.396388593399</c:v>
                </c:pt>
                <c:pt idx="4771">
                  <c:v>30040.019990597302</c:v>
                </c:pt>
                <c:pt idx="4772">
                  <c:v>23844.354362019298</c:v>
                </c:pt>
                <c:pt idx="4773">
                  <c:v>30069.519151955599</c:v>
                </c:pt>
                <c:pt idx="4774">
                  <c:v>17739.3845381879</c:v>
                </c:pt>
                <c:pt idx="4775">
                  <c:v>17539.717827880901</c:v>
                </c:pt>
                <c:pt idx="4776">
                  <c:v>31977.027888366501</c:v>
                </c:pt>
                <c:pt idx="4777">
                  <c:v>28999.105037733199</c:v>
                </c:pt>
                <c:pt idx="4778">
                  <c:v>17467.8916989717</c:v>
                </c:pt>
                <c:pt idx="4779">
                  <c:v>20540.523819340699</c:v>
                </c:pt>
                <c:pt idx="4780">
                  <c:v>14048.706555306801</c:v>
                </c:pt>
                <c:pt idx="4781">
                  <c:v>15056.661242390801</c:v>
                </c:pt>
                <c:pt idx="4782">
                  <c:v>15021.4855574263</c:v>
                </c:pt>
                <c:pt idx="4783">
                  <c:v>40946.123892505602</c:v>
                </c:pt>
                <c:pt idx="4784">
                  <c:v>16975.784476895798</c:v>
                </c:pt>
                <c:pt idx="4785">
                  <c:v>39426.573375150998</c:v>
                </c:pt>
                <c:pt idx="4786">
                  <c:v>37418.829730925201</c:v>
                </c:pt>
                <c:pt idx="4787">
                  <c:v>21282.7259279071</c:v>
                </c:pt>
                <c:pt idx="4788">
                  <c:v>19589.589686101899</c:v>
                </c:pt>
                <c:pt idx="4789">
                  <c:v>31452.854397839499</c:v>
                </c:pt>
                <c:pt idx="4790">
                  <c:v>17605.158284196499</c:v>
                </c:pt>
                <c:pt idx="4791">
                  <c:v>19932.868130168099</c:v>
                </c:pt>
                <c:pt idx="4792">
                  <c:v>35534.634399830495</c:v>
                </c:pt>
                <c:pt idx="4793">
                  <c:v>16239.2705173582</c:v>
                </c:pt>
                <c:pt idx="4794">
                  <c:v>30349.146848059601</c:v>
                </c:pt>
                <c:pt idx="4795">
                  <c:v>21651.370013595999</c:v>
                </c:pt>
                <c:pt idx="4796">
                  <c:v>20665.218269732701</c:v>
                </c:pt>
                <c:pt idx="4797">
                  <c:v>15334.760267237101</c:v>
                </c:pt>
                <c:pt idx="4798">
                  <c:v>19321.8804614658</c:v>
                </c:pt>
                <c:pt idx="4799">
                  <c:v>18770.586253749803</c:v>
                </c:pt>
                <c:pt idx="4800">
                  <c:v>27292.530152244202</c:v>
                </c:pt>
                <c:pt idx="4801">
                  <c:v>18404.957669223597</c:v>
                </c:pt>
                <c:pt idx="4802">
                  <c:v>30374.497240945802</c:v>
                </c:pt>
                <c:pt idx="4803">
                  <c:v>19202.160903238997</c:v>
                </c:pt>
                <c:pt idx="4804">
                  <c:v>28066.2097022411</c:v>
                </c:pt>
                <c:pt idx="4805">
                  <c:v>26337.624080861198</c:v>
                </c:pt>
                <c:pt idx="4806">
                  <c:v>22279.608012115503</c:v>
                </c:pt>
                <c:pt idx="4807">
                  <c:v>19413.430001717301</c:v>
                </c:pt>
                <c:pt idx="4808">
                  <c:v>19168.6902933809</c:v>
                </c:pt>
                <c:pt idx="4809">
                  <c:v>26304.803166735001</c:v>
                </c:pt>
                <c:pt idx="4810">
                  <c:v>13459.494179270499</c:v>
                </c:pt>
                <c:pt idx="4811">
                  <c:v>21415.737212654301</c:v>
                </c:pt>
                <c:pt idx="4812">
                  <c:v>19933.1811754023</c:v>
                </c:pt>
                <c:pt idx="4813">
                  <c:v>20910.562516244598</c:v>
                </c:pt>
                <c:pt idx="4814">
                  <c:v>33800.157929370398</c:v>
                </c:pt>
                <c:pt idx="4815">
                  <c:v>14788.446513058499</c:v>
                </c:pt>
                <c:pt idx="4816">
                  <c:v>10647.9561544807</c:v>
                </c:pt>
                <c:pt idx="4817">
                  <c:v>14940.637187162201</c:v>
                </c:pt>
                <c:pt idx="4818">
                  <c:v>17324.300856201698</c:v>
                </c:pt>
                <c:pt idx="4819">
                  <c:v>13835.491055678302</c:v>
                </c:pt>
                <c:pt idx="4820">
                  <c:v>11886.3600347558</c:v>
                </c:pt>
                <c:pt idx="4821">
                  <c:v>37161.842985957301</c:v>
                </c:pt>
                <c:pt idx="4822">
                  <c:v>25977.8060866015</c:v>
                </c:pt>
                <c:pt idx="4823">
                  <c:v>25875.429882848202</c:v>
                </c:pt>
                <c:pt idx="4824">
                  <c:v>44821.081517385501</c:v>
                </c:pt>
                <c:pt idx="4825">
                  <c:v>13018.6936622511</c:v>
                </c:pt>
                <c:pt idx="4826">
                  <c:v>33126.132719639201</c:v>
                </c:pt>
                <c:pt idx="4827">
                  <c:v>15879.8739038248</c:v>
                </c:pt>
                <c:pt idx="4828">
                  <c:v>16383.1296312578</c:v>
                </c:pt>
                <c:pt idx="4829">
                  <c:v>22562.473519548599</c:v>
                </c:pt>
                <c:pt idx="4830">
                  <c:v>18272.768103478</c:v>
                </c:pt>
                <c:pt idx="4831">
                  <c:v>12129.712523719299</c:v>
                </c:pt>
                <c:pt idx="4832">
                  <c:v>18418.1216646668</c:v>
                </c:pt>
                <c:pt idx="4833">
                  <c:v>10340.024773405001</c:v>
                </c:pt>
                <c:pt idx="4834">
                  <c:v>20686.805865143102</c:v>
                </c:pt>
                <c:pt idx="4835">
                  <c:v>13399.9271845735</c:v>
                </c:pt>
                <c:pt idx="4836">
                  <c:v>12593.7892886553</c:v>
                </c:pt>
                <c:pt idx="4837">
                  <c:v>21040.116424703603</c:v>
                </c:pt>
                <c:pt idx="4838">
                  <c:v>12689.3394935587</c:v>
                </c:pt>
                <c:pt idx="4839">
                  <c:v>18351.906980662603</c:v>
                </c:pt>
                <c:pt idx="4840">
                  <c:v>19875.805963445899</c:v>
                </c:pt>
                <c:pt idx="4841">
                  <c:v>23280.561165997602</c:v>
                </c:pt>
                <c:pt idx="4842">
                  <c:v>17831.909785841901</c:v>
                </c:pt>
                <c:pt idx="4843">
                  <c:v>15403.879509607299</c:v>
                </c:pt>
                <c:pt idx="4844">
                  <c:v>10969.569953402599</c:v>
                </c:pt>
                <c:pt idx="4845">
                  <c:v>14022.1279169874</c:v>
                </c:pt>
                <c:pt idx="4846">
                  <c:v>27745.598918792399</c:v>
                </c:pt>
                <c:pt idx="4847">
                  <c:v>22096.8125148951</c:v>
                </c:pt>
                <c:pt idx="4848">
                  <c:v>14915.212534856</c:v>
                </c:pt>
                <c:pt idx="4849">
                  <c:v>21043.160367466498</c:v>
                </c:pt>
                <c:pt idx="4850">
                  <c:v>35215.5352804535</c:v>
                </c:pt>
                <c:pt idx="4851">
                  <c:v>11282.660779475402</c:v>
                </c:pt>
                <c:pt idx="4852">
                  <c:v>9463.5359965732714</c:v>
                </c:pt>
                <c:pt idx="4853">
                  <c:v>33896.2038739044</c:v>
                </c:pt>
                <c:pt idx="4854">
                  <c:v>18501.5302794114</c:v>
                </c:pt>
                <c:pt idx="4855">
                  <c:v>35608.994956483104</c:v>
                </c:pt>
                <c:pt idx="4856">
                  <c:v>37977.055012988698</c:v>
                </c:pt>
                <c:pt idx="4857">
                  <c:v>39086.259236974198</c:v>
                </c:pt>
                <c:pt idx="4858">
                  <c:v>11956.654999316499</c:v>
                </c:pt>
                <c:pt idx="4859">
                  <c:v>12918.155471292001</c:v>
                </c:pt>
                <c:pt idx="4860">
                  <c:v>16227.026145681901</c:v>
                </c:pt>
                <c:pt idx="4861">
                  <c:v>30002.820487752899</c:v>
                </c:pt>
                <c:pt idx="4862">
                  <c:v>15624.912021555499</c:v>
                </c:pt>
                <c:pt idx="4863">
                  <c:v>16739.514777228302</c:v>
                </c:pt>
                <c:pt idx="4864">
                  <c:v>15794.802629244301</c:v>
                </c:pt>
                <c:pt idx="4865">
                  <c:v>18138.541915444301</c:v>
                </c:pt>
                <c:pt idx="4866">
                  <c:v>20432.468298900199</c:v>
                </c:pt>
                <c:pt idx="4867">
                  <c:v>20129.737789347699</c:v>
                </c:pt>
                <c:pt idx="4868">
                  <c:v>27275.8583837183</c:v>
                </c:pt>
                <c:pt idx="4869">
                  <c:v>13851.7467719497</c:v>
                </c:pt>
                <c:pt idx="4870">
                  <c:v>37525.380834604104</c:v>
                </c:pt>
                <c:pt idx="4871">
                  <c:v>29999.388750595903</c:v>
                </c:pt>
                <c:pt idx="4872">
                  <c:v>14742.509968988899</c:v>
                </c:pt>
                <c:pt idx="4873">
                  <c:v>20387.127169203799</c:v>
                </c:pt>
                <c:pt idx="4874">
                  <c:v>16183.516440740899</c:v>
                </c:pt>
                <c:pt idx="4875">
                  <c:v>38612.218027350995</c:v>
                </c:pt>
                <c:pt idx="4876">
                  <c:v>24997.507082580199</c:v>
                </c:pt>
                <c:pt idx="4877">
                  <c:v>27589.891946744599</c:v>
                </c:pt>
                <c:pt idx="4878">
                  <c:v>13726.7372932783</c:v>
                </c:pt>
                <c:pt idx="4879">
                  <c:v>21237.422845140598</c:v>
                </c:pt>
                <c:pt idx="4880">
                  <c:v>32675.229221751</c:v>
                </c:pt>
                <c:pt idx="4881">
                  <c:v>21709.6570422392</c:v>
                </c:pt>
                <c:pt idx="4882">
                  <c:v>12708.655328742299</c:v>
                </c:pt>
                <c:pt idx="4883">
                  <c:v>29252.857276713003</c:v>
                </c:pt>
                <c:pt idx="4884">
                  <c:v>36023.831457879998</c:v>
                </c:pt>
                <c:pt idx="4885">
                  <c:v>14961.759922603002</c:v>
                </c:pt>
                <c:pt idx="4886">
                  <c:v>15678.148688794299</c:v>
                </c:pt>
                <c:pt idx="4887">
                  <c:v>14414.238429734</c:v>
                </c:pt>
                <c:pt idx="4888">
                  <c:v>18387.868917115698</c:v>
                </c:pt>
                <c:pt idx="4889">
                  <c:v>10994.7640908589</c:v>
                </c:pt>
                <c:pt idx="4890">
                  <c:v>24238.922327907399</c:v>
                </c:pt>
                <c:pt idx="4891">
                  <c:v>14135.393411036301</c:v>
                </c:pt>
                <c:pt idx="4892">
                  <c:v>20672.867626530602</c:v>
                </c:pt>
                <c:pt idx="4893">
                  <c:v>24024.978429109298</c:v>
                </c:pt>
                <c:pt idx="4894">
                  <c:v>17469.257195450999</c:v>
                </c:pt>
                <c:pt idx="4895">
                  <c:v>11254.363661588199</c:v>
                </c:pt>
                <c:pt idx="4896">
                  <c:v>13817.6572958405</c:v>
                </c:pt>
                <c:pt idx="4897">
                  <c:v>12443.3815689274</c:v>
                </c:pt>
                <c:pt idx="4898">
                  <c:v>12156.1751106109</c:v>
                </c:pt>
                <c:pt idx="4899">
                  <c:v>12883.542712811301</c:v>
                </c:pt>
                <c:pt idx="4900">
                  <c:v>28585.5590026092</c:v>
                </c:pt>
                <c:pt idx="4901">
                  <c:v>14083.662948752</c:v>
                </c:pt>
                <c:pt idx="4902">
                  <c:v>25754.667416816301</c:v>
                </c:pt>
                <c:pt idx="4903">
                  <c:v>26483.047295924</c:v>
                </c:pt>
                <c:pt idx="4904">
                  <c:v>11176.5221411984</c:v>
                </c:pt>
                <c:pt idx="4905">
                  <c:v>52535.398926411799</c:v>
                </c:pt>
                <c:pt idx="4906">
                  <c:v>31326.8631246599</c:v>
                </c:pt>
                <c:pt idx="4907">
                  <c:v>20531.640978204301</c:v>
                </c:pt>
                <c:pt idx="4908">
                  <c:v>32063.278412273998</c:v>
                </c:pt>
                <c:pt idx="4909">
                  <c:v>17770.611969248101</c:v>
                </c:pt>
                <c:pt idx="4910">
                  <c:v>16557.631990071899</c:v>
                </c:pt>
                <c:pt idx="4911">
                  <c:v>30865.345079958501</c:v>
                </c:pt>
                <c:pt idx="4912">
                  <c:v>25406.962588918599</c:v>
                </c:pt>
                <c:pt idx="4913">
                  <c:v>17826.0056712023</c:v>
                </c:pt>
                <c:pt idx="4914">
                  <c:v>22451.2291448586</c:v>
                </c:pt>
                <c:pt idx="4915">
                  <c:v>17468.9993008276</c:v>
                </c:pt>
                <c:pt idx="4916">
                  <c:v>27004.281801011701</c:v>
                </c:pt>
                <c:pt idx="4917">
                  <c:v>13439.342278168899</c:v>
                </c:pt>
                <c:pt idx="4918">
                  <c:v>19752.303229584999</c:v>
                </c:pt>
                <c:pt idx="4919">
                  <c:v>15520.363761808499</c:v>
                </c:pt>
                <c:pt idx="4920">
                  <c:v>24410.549793904498</c:v>
                </c:pt>
                <c:pt idx="4921">
                  <c:v>21648.565872050498</c:v>
                </c:pt>
                <c:pt idx="4922">
                  <c:v>23184.020563158298</c:v>
                </c:pt>
                <c:pt idx="4923">
                  <c:v>24332.256501925098</c:v>
                </c:pt>
                <c:pt idx="4924">
                  <c:v>11044.3176333929</c:v>
                </c:pt>
                <c:pt idx="4925">
                  <c:v>14006.675799913401</c:v>
                </c:pt>
                <c:pt idx="4926">
                  <c:v>12917.6410576136</c:v>
                </c:pt>
                <c:pt idx="4927">
                  <c:v>30872.436193706701</c:v>
                </c:pt>
                <c:pt idx="4928">
                  <c:v>18483.7488029778</c:v>
                </c:pt>
                <c:pt idx="4929">
                  <c:v>15477.777287324301</c:v>
                </c:pt>
                <c:pt idx="4930">
                  <c:v>19216.186767510899</c:v>
                </c:pt>
                <c:pt idx="4931">
                  <c:v>23630.894098463599</c:v>
                </c:pt>
                <c:pt idx="4932">
                  <c:v>31497.835748403199</c:v>
                </c:pt>
                <c:pt idx="4933">
                  <c:v>28418.308007017502</c:v>
                </c:pt>
                <c:pt idx="4934">
                  <c:v>21634.773583668899</c:v>
                </c:pt>
                <c:pt idx="4935">
                  <c:v>14646.2208604768</c:v>
                </c:pt>
                <c:pt idx="4936">
                  <c:v>24330.5268254972</c:v>
                </c:pt>
                <c:pt idx="4937">
                  <c:v>18603.426151681899</c:v>
                </c:pt>
                <c:pt idx="4938">
                  <c:v>10623.209373289101</c:v>
                </c:pt>
                <c:pt idx="4939">
                  <c:v>25012.3754109437</c:v>
                </c:pt>
                <c:pt idx="4940">
                  <c:v>24201.147747358897</c:v>
                </c:pt>
                <c:pt idx="4941">
                  <c:v>21335.181246168399</c:v>
                </c:pt>
                <c:pt idx="4942">
                  <c:v>36836.3177975578</c:v>
                </c:pt>
                <c:pt idx="4943">
                  <c:v>11232.9626272682</c:v>
                </c:pt>
                <c:pt idx="4944">
                  <c:v>25423.205645594298</c:v>
                </c:pt>
                <c:pt idx="4945">
                  <c:v>18801.248697966501</c:v>
                </c:pt>
                <c:pt idx="4946">
                  <c:v>11967.558485559</c:v>
                </c:pt>
                <c:pt idx="4947">
                  <c:v>43995.097152621005</c:v>
                </c:pt>
                <c:pt idx="4948">
                  <c:v>16606.5940029339</c:v>
                </c:pt>
                <c:pt idx="4949">
                  <c:v>22639.4484086839</c:v>
                </c:pt>
                <c:pt idx="4950">
                  <c:v>35003.8062479535</c:v>
                </c:pt>
                <c:pt idx="4951">
                  <c:v>16531.6900606493</c:v>
                </c:pt>
                <c:pt idx="4952">
                  <c:v>11228.934141011399</c:v>
                </c:pt>
                <c:pt idx="4953">
                  <c:v>22534.374513262901</c:v>
                </c:pt>
                <c:pt idx="4954">
                  <c:v>15607.565853967199</c:v>
                </c:pt>
                <c:pt idx="4955">
                  <c:v>50824.3456239765</c:v>
                </c:pt>
                <c:pt idx="4956">
                  <c:v>12829.191283411101</c:v>
                </c:pt>
                <c:pt idx="4957">
                  <c:v>35964.014330911297</c:v>
                </c:pt>
                <c:pt idx="4958">
                  <c:v>20115.3405276964</c:v>
                </c:pt>
                <c:pt idx="4959">
                  <c:v>13450.500712588801</c:v>
                </c:pt>
                <c:pt idx="4960">
                  <c:v>9529.5788015301605</c:v>
                </c:pt>
                <c:pt idx="4961">
                  <c:v>11800.6001179838</c:v>
                </c:pt>
                <c:pt idx="4962">
                  <c:v>9156.2920874473984</c:v>
                </c:pt>
                <c:pt idx="4963">
                  <c:v>15491.055955281601</c:v>
                </c:pt>
                <c:pt idx="4964">
                  <c:v>21499.2877452108</c:v>
                </c:pt>
                <c:pt idx="4965">
                  <c:v>29388.226596165798</c:v>
                </c:pt>
                <c:pt idx="4966">
                  <c:v>39704.422888120003</c:v>
                </c:pt>
                <c:pt idx="4967">
                  <c:v>11834.688919125299</c:v>
                </c:pt>
                <c:pt idx="4968">
                  <c:v>11659.2766985005</c:v>
                </c:pt>
                <c:pt idx="4969">
                  <c:v>12302.822846008801</c:v>
                </c:pt>
                <c:pt idx="4970">
                  <c:v>16687.1578936142</c:v>
                </c:pt>
                <c:pt idx="4971">
                  <c:v>9284.502788606711</c:v>
                </c:pt>
                <c:pt idx="4972">
                  <c:v>30764.606215742402</c:v>
                </c:pt>
                <c:pt idx="4973">
                  <c:v>41284.852651756402</c:v>
                </c:pt>
                <c:pt idx="4974">
                  <c:v>13961.1115974324</c:v>
                </c:pt>
                <c:pt idx="4975">
                  <c:v>15222.528773216998</c:v>
                </c:pt>
                <c:pt idx="4976">
                  <c:v>13073.4800242901</c:v>
                </c:pt>
                <c:pt idx="4977">
                  <c:v>13678.8808469263</c:v>
                </c:pt>
                <c:pt idx="4978">
                  <c:v>12244.9489517657</c:v>
                </c:pt>
                <c:pt idx="4979">
                  <c:v>28279.656852300399</c:v>
                </c:pt>
                <c:pt idx="4980">
                  <c:v>13582.615663061801</c:v>
                </c:pt>
                <c:pt idx="4981">
                  <c:v>27178.054031224201</c:v>
                </c:pt>
                <c:pt idx="4982">
                  <c:v>32996.912000827397</c:v>
                </c:pt>
                <c:pt idx="4983">
                  <c:v>21032.194400772099</c:v>
                </c:pt>
                <c:pt idx="4984">
                  <c:v>12400.4471407776</c:v>
                </c:pt>
                <c:pt idx="4985">
                  <c:v>31096.541105811903</c:v>
                </c:pt>
                <c:pt idx="4986">
                  <c:v>12689.221304566099</c:v>
                </c:pt>
                <c:pt idx="4987">
                  <c:v>23284.051929393398</c:v>
                </c:pt>
                <c:pt idx="4988">
                  <c:v>26501.226544783101</c:v>
                </c:pt>
                <c:pt idx="4989">
                  <c:v>25355.1461824049</c:v>
                </c:pt>
                <c:pt idx="4990">
                  <c:v>30485.381957224497</c:v>
                </c:pt>
                <c:pt idx="4991">
                  <c:v>21207.824693209099</c:v>
                </c:pt>
                <c:pt idx="4992">
                  <c:v>26584.292418773301</c:v>
                </c:pt>
                <c:pt idx="4993">
                  <c:v>13587.5596859867</c:v>
                </c:pt>
                <c:pt idx="4994">
                  <c:v>34285.970143136597</c:v>
                </c:pt>
                <c:pt idx="4995">
                  <c:v>19458.709875417197</c:v>
                </c:pt>
                <c:pt idx="4996">
                  <c:v>23731.165414682899</c:v>
                </c:pt>
                <c:pt idx="4997">
                  <c:v>29707.3914151348</c:v>
                </c:pt>
                <c:pt idx="4998">
                  <c:v>16179.983845594001</c:v>
                </c:pt>
                <c:pt idx="4999">
                  <c:v>16956.410149362302</c:v>
                </c:pt>
                <c:pt idx="5000">
                  <c:v>15882.561621839301</c:v>
                </c:pt>
                <c:pt idx="5001">
                  <c:v>17370.566272741598</c:v>
                </c:pt>
                <c:pt idx="5002">
                  <c:v>12022.7863576574</c:v>
                </c:pt>
                <c:pt idx="5003">
                  <c:v>18905.482036346599</c:v>
                </c:pt>
                <c:pt idx="5004">
                  <c:v>16369.0998142771</c:v>
                </c:pt>
                <c:pt idx="5005">
                  <c:v>19386.470378588401</c:v>
                </c:pt>
                <c:pt idx="5006">
                  <c:v>33466.7001781242</c:v>
                </c:pt>
                <c:pt idx="5007">
                  <c:v>19941.1669985796</c:v>
                </c:pt>
                <c:pt idx="5008">
                  <c:v>10885.440343980601</c:v>
                </c:pt>
                <c:pt idx="5009">
                  <c:v>12523.438585384702</c:v>
                </c:pt>
                <c:pt idx="5010">
                  <c:v>14259.7015385954</c:v>
                </c:pt>
                <c:pt idx="5011">
                  <c:v>17091.741134667602</c:v>
                </c:pt>
                <c:pt idx="5012">
                  <c:v>41396.996998147304</c:v>
                </c:pt>
                <c:pt idx="5013">
                  <c:v>48819.716312913297</c:v>
                </c:pt>
                <c:pt idx="5014">
                  <c:v>14742.876991807199</c:v>
                </c:pt>
                <c:pt idx="5015">
                  <c:v>30281.162084534099</c:v>
                </c:pt>
                <c:pt idx="5016">
                  <c:v>31284.066256265301</c:v>
                </c:pt>
                <c:pt idx="5017">
                  <c:v>32896.992500845598</c:v>
                </c:pt>
                <c:pt idx="5018">
                  <c:v>26033.086881367697</c:v>
                </c:pt>
                <c:pt idx="5019">
                  <c:v>17607.989363185101</c:v>
                </c:pt>
                <c:pt idx="5020">
                  <c:v>29809.051491742201</c:v>
                </c:pt>
                <c:pt idx="5021">
                  <c:v>20312.694233283299</c:v>
                </c:pt>
                <c:pt idx="5022">
                  <c:v>28418.298198980097</c:v>
                </c:pt>
                <c:pt idx="5023">
                  <c:v>12681.481465016701</c:v>
                </c:pt>
                <c:pt idx="5024">
                  <c:v>19217.9488886654</c:v>
                </c:pt>
                <c:pt idx="5025">
                  <c:v>28728.305288661599</c:v>
                </c:pt>
                <c:pt idx="5026">
                  <c:v>19596.154415857</c:v>
                </c:pt>
                <c:pt idx="5027">
                  <c:v>9960.9253269821893</c:v>
                </c:pt>
                <c:pt idx="5028">
                  <c:v>21145.628628095601</c:v>
                </c:pt>
                <c:pt idx="5029">
                  <c:v>32538.737751984001</c:v>
                </c:pt>
                <c:pt idx="5030">
                  <c:v>18187.153987026901</c:v>
                </c:pt>
                <c:pt idx="5031">
                  <c:v>42264.896734597802</c:v>
                </c:pt>
                <c:pt idx="5032">
                  <c:v>17337.562667572398</c:v>
                </c:pt>
                <c:pt idx="5033">
                  <c:v>25805.397527540797</c:v>
                </c:pt>
                <c:pt idx="5034">
                  <c:v>14375.594177180401</c:v>
                </c:pt>
                <c:pt idx="5035">
                  <c:v>15529.994366912</c:v>
                </c:pt>
                <c:pt idx="5036">
                  <c:v>11837.991799260401</c:v>
                </c:pt>
                <c:pt idx="5037">
                  <c:v>20359.400271554001</c:v>
                </c:pt>
                <c:pt idx="5038">
                  <c:v>16153.449335420799</c:v>
                </c:pt>
                <c:pt idx="5039">
                  <c:v>12813.824082572599</c:v>
                </c:pt>
                <c:pt idx="5040">
                  <c:v>13521.177169406201</c:v>
                </c:pt>
                <c:pt idx="5041">
                  <c:v>24154.5980709303</c:v>
                </c:pt>
                <c:pt idx="5042">
                  <c:v>23075.2601977099</c:v>
                </c:pt>
                <c:pt idx="5043">
                  <c:v>24347.501002282399</c:v>
                </c:pt>
                <c:pt idx="5044">
                  <c:v>13893.784886683299</c:v>
                </c:pt>
                <c:pt idx="5045">
                  <c:v>16844.5936366444</c:v>
                </c:pt>
                <c:pt idx="5046">
                  <c:v>17865.886949822801</c:v>
                </c:pt>
                <c:pt idx="5047">
                  <c:v>14154.9662841712</c:v>
                </c:pt>
                <c:pt idx="5048">
                  <c:v>22343.852252700901</c:v>
                </c:pt>
                <c:pt idx="5049">
                  <c:v>12679.726830936001</c:v>
                </c:pt>
                <c:pt idx="5050">
                  <c:v>13541.940434621401</c:v>
                </c:pt>
                <c:pt idx="5051">
                  <c:v>14700.2406730734</c:v>
                </c:pt>
                <c:pt idx="5052">
                  <c:v>16362.1505680399</c:v>
                </c:pt>
                <c:pt idx="5053">
                  <c:v>33212.792092039002</c:v>
                </c:pt>
                <c:pt idx="5054">
                  <c:v>18614.766709777199</c:v>
                </c:pt>
                <c:pt idx="5055">
                  <c:v>17295.6464210505</c:v>
                </c:pt>
                <c:pt idx="5056">
                  <c:v>22169.568012284501</c:v>
                </c:pt>
                <c:pt idx="5057">
                  <c:v>28031.120175531101</c:v>
                </c:pt>
                <c:pt idx="5058">
                  <c:v>39363.009084131205</c:v>
                </c:pt>
                <c:pt idx="5059">
                  <c:v>11179.231519284202</c:v>
                </c:pt>
                <c:pt idx="5060">
                  <c:v>16552.799413176701</c:v>
                </c:pt>
                <c:pt idx="5061">
                  <c:v>24600.613868329103</c:v>
                </c:pt>
                <c:pt idx="5062">
                  <c:v>24764.745748487399</c:v>
                </c:pt>
                <c:pt idx="5063">
                  <c:v>45596.063304797797</c:v>
                </c:pt>
                <c:pt idx="5064">
                  <c:v>17170.376768800699</c:v>
                </c:pt>
                <c:pt idx="5065">
                  <c:v>14241.929752054199</c:v>
                </c:pt>
                <c:pt idx="5066">
                  <c:v>24611.6105233792</c:v>
                </c:pt>
                <c:pt idx="5067">
                  <c:v>20256.136619112203</c:v>
                </c:pt>
                <c:pt idx="5068">
                  <c:v>23588.425067525797</c:v>
                </c:pt>
                <c:pt idx="5069">
                  <c:v>21237.533111617802</c:v>
                </c:pt>
                <c:pt idx="5070">
                  <c:v>9740.0972452226397</c:v>
                </c:pt>
                <c:pt idx="5071">
                  <c:v>26228.824752206903</c:v>
                </c:pt>
                <c:pt idx="5072">
                  <c:v>25034.741950922198</c:v>
                </c:pt>
                <c:pt idx="5073">
                  <c:v>22099.0155556151</c:v>
                </c:pt>
                <c:pt idx="5074">
                  <c:v>10188.5580764774</c:v>
                </c:pt>
                <c:pt idx="5075">
                  <c:v>19451.257644003701</c:v>
                </c:pt>
                <c:pt idx="5076">
                  <c:v>14614.365721976499</c:v>
                </c:pt>
                <c:pt idx="5077">
                  <c:v>19609.914710565899</c:v>
                </c:pt>
                <c:pt idx="5078">
                  <c:v>33069.833246267102</c:v>
                </c:pt>
                <c:pt idx="5079">
                  <c:v>19902.1799892458</c:v>
                </c:pt>
                <c:pt idx="5080">
                  <c:v>22805.6900046009</c:v>
                </c:pt>
                <c:pt idx="5081">
                  <c:v>10426.672907460899</c:v>
                </c:pt>
                <c:pt idx="5082">
                  <c:v>11296.0340134168</c:v>
                </c:pt>
                <c:pt idx="5083">
                  <c:v>16963.555869785298</c:v>
                </c:pt>
                <c:pt idx="5084">
                  <c:v>15508.520559386199</c:v>
                </c:pt>
                <c:pt idx="5085">
                  <c:v>24847.191365706101</c:v>
                </c:pt>
                <c:pt idx="5086">
                  <c:v>15460.4774852179</c:v>
                </c:pt>
                <c:pt idx="5087">
                  <c:v>19473.8389487965</c:v>
                </c:pt>
                <c:pt idx="5088">
                  <c:v>24036.046164000501</c:v>
                </c:pt>
                <c:pt idx="5089">
                  <c:v>14014.5957919545</c:v>
                </c:pt>
                <c:pt idx="5090">
                  <c:v>14961.1127149725</c:v>
                </c:pt>
                <c:pt idx="5091">
                  <c:v>29440.9684967539</c:v>
                </c:pt>
                <c:pt idx="5092">
                  <c:v>15279.916886167101</c:v>
                </c:pt>
                <c:pt idx="5093">
                  <c:v>43360.648958768899</c:v>
                </c:pt>
                <c:pt idx="5094">
                  <c:v>15129.131545517901</c:v>
                </c:pt>
                <c:pt idx="5095">
                  <c:v>12316.2640964205</c:v>
                </c:pt>
                <c:pt idx="5096">
                  <c:v>31607.9887780305</c:v>
                </c:pt>
                <c:pt idx="5097">
                  <c:v>12836.7368190538</c:v>
                </c:pt>
                <c:pt idx="5098">
                  <c:v>12267.394556197001</c:v>
                </c:pt>
                <c:pt idx="5099">
                  <c:v>22852.7481583917</c:v>
                </c:pt>
                <c:pt idx="5100">
                  <c:v>17986.080685556401</c:v>
                </c:pt>
                <c:pt idx="5101">
                  <c:v>9477.5568158518799</c:v>
                </c:pt>
                <c:pt idx="5102">
                  <c:v>15802.4854244329</c:v>
                </c:pt>
                <c:pt idx="5103">
                  <c:v>26882.931832291302</c:v>
                </c:pt>
                <c:pt idx="5104">
                  <c:v>21027.261015650904</c:v>
                </c:pt>
                <c:pt idx="5105">
                  <c:v>10983.168880131201</c:v>
                </c:pt>
                <c:pt idx="5106">
                  <c:v>21017.866722471699</c:v>
                </c:pt>
                <c:pt idx="5107">
                  <c:v>11862.906373187201</c:v>
                </c:pt>
                <c:pt idx="5108">
                  <c:v>25732.938568171499</c:v>
                </c:pt>
                <c:pt idx="5109">
                  <c:v>16221.043473068701</c:v>
                </c:pt>
                <c:pt idx="5110">
                  <c:v>20645.8074132826</c:v>
                </c:pt>
                <c:pt idx="5111">
                  <c:v>27196.467419264598</c:v>
                </c:pt>
                <c:pt idx="5112">
                  <c:v>13882.9104525482</c:v>
                </c:pt>
                <c:pt idx="5113">
                  <c:v>19733.087000747502</c:v>
                </c:pt>
                <c:pt idx="5114">
                  <c:v>12357.6540500065</c:v>
                </c:pt>
                <c:pt idx="5115">
                  <c:v>26429.738462155401</c:v>
                </c:pt>
                <c:pt idx="5116">
                  <c:v>38509.828154387702</c:v>
                </c:pt>
                <c:pt idx="5117">
                  <c:v>14453.6989158044</c:v>
                </c:pt>
                <c:pt idx="5118">
                  <c:v>13338.7366417884</c:v>
                </c:pt>
                <c:pt idx="5119">
                  <c:v>19967.7328521579</c:v>
                </c:pt>
                <c:pt idx="5120">
                  <c:v>14472.063533904</c:v>
                </c:pt>
                <c:pt idx="5121">
                  <c:v>25849.4540514537</c:v>
                </c:pt>
                <c:pt idx="5122">
                  <c:v>12974.3573151091</c:v>
                </c:pt>
                <c:pt idx="5123">
                  <c:v>19407.142054791002</c:v>
                </c:pt>
                <c:pt idx="5124">
                  <c:v>14470.6729296432</c:v>
                </c:pt>
                <c:pt idx="5125">
                  <c:v>12557.028628223899</c:v>
                </c:pt>
                <c:pt idx="5126">
                  <c:v>31052.145144266102</c:v>
                </c:pt>
                <c:pt idx="5127">
                  <c:v>15650.1015170635</c:v>
                </c:pt>
                <c:pt idx="5128">
                  <c:v>27920.012067816002</c:v>
                </c:pt>
                <c:pt idx="5129">
                  <c:v>44442.111855883595</c:v>
                </c:pt>
                <c:pt idx="5130">
                  <c:v>15791.370889945299</c:v>
                </c:pt>
                <c:pt idx="5131">
                  <c:v>16361.015445054099</c:v>
                </c:pt>
                <c:pt idx="5132">
                  <c:v>43326.768879924006</c:v>
                </c:pt>
                <c:pt idx="5133">
                  <c:v>20252.455967322498</c:v>
                </c:pt>
                <c:pt idx="5134">
                  <c:v>31170.838130940603</c:v>
                </c:pt>
                <c:pt idx="5135">
                  <c:v>13642.497987106199</c:v>
                </c:pt>
                <c:pt idx="5136">
                  <c:v>22611.3265053994</c:v>
                </c:pt>
                <c:pt idx="5137">
                  <c:v>9190.2301763909709</c:v>
                </c:pt>
                <c:pt idx="5138">
                  <c:v>32319.573849677301</c:v>
                </c:pt>
                <c:pt idx="5139">
                  <c:v>13048.1406180956</c:v>
                </c:pt>
                <c:pt idx="5140">
                  <c:v>14068.139912962299</c:v>
                </c:pt>
                <c:pt idx="5141">
                  <c:v>16782.686099850202</c:v>
                </c:pt>
                <c:pt idx="5142">
                  <c:v>40247.623095614697</c:v>
                </c:pt>
                <c:pt idx="5143">
                  <c:v>29399.480390087501</c:v>
                </c:pt>
                <c:pt idx="5144">
                  <c:v>38580.281370212702</c:v>
                </c:pt>
                <c:pt idx="5145">
                  <c:v>33143.895092413499</c:v>
                </c:pt>
                <c:pt idx="5146">
                  <c:v>21168.8917074821</c:v>
                </c:pt>
                <c:pt idx="5147">
                  <c:v>19345.457575882301</c:v>
                </c:pt>
                <c:pt idx="5148">
                  <c:v>18913.7724734482</c:v>
                </c:pt>
                <c:pt idx="5149">
                  <c:v>23437.903763932998</c:v>
                </c:pt>
                <c:pt idx="5150">
                  <c:v>19297.080083323301</c:v>
                </c:pt>
                <c:pt idx="5151">
                  <c:v>12964.709130518801</c:v>
                </c:pt>
                <c:pt idx="5152">
                  <c:v>25684.022759421699</c:v>
                </c:pt>
                <c:pt idx="5153">
                  <c:v>35056.969538173602</c:v>
                </c:pt>
                <c:pt idx="5154">
                  <c:v>21073.764831821602</c:v>
                </c:pt>
                <c:pt idx="5155">
                  <c:v>25716.837160414001</c:v>
                </c:pt>
                <c:pt idx="5156">
                  <c:v>30636.803167652201</c:v>
                </c:pt>
                <c:pt idx="5157">
                  <c:v>18418.536801371898</c:v>
                </c:pt>
                <c:pt idx="5158">
                  <c:v>16497.949375596199</c:v>
                </c:pt>
                <c:pt idx="5159">
                  <c:v>24996.765840899898</c:v>
                </c:pt>
                <c:pt idx="5160">
                  <c:v>23416.834766461601</c:v>
                </c:pt>
                <c:pt idx="5161">
                  <c:v>12847.555411181102</c:v>
                </c:pt>
                <c:pt idx="5162">
                  <c:v>16744.801007985199</c:v>
                </c:pt>
                <c:pt idx="5163">
                  <c:v>20979.834146480898</c:v>
                </c:pt>
                <c:pt idx="5164">
                  <c:v>12194.2176113365</c:v>
                </c:pt>
                <c:pt idx="5165">
                  <c:v>34478.2612737526</c:v>
                </c:pt>
                <c:pt idx="5166">
                  <c:v>21244.867003846201</c:v>
                </c:pt>
                <c:pt idx="5167">
                  <c:v>23777.915862437399</c:v>
                </c:pt>
                <c:pt idx="5168">
                  <c:v>14212.1623571894</c:v>
                </c:pt>
                <c:pt idx="5169">
                  <c:v>19367.155611219503</c:v>
                </c:pt>
                <c:pt idx="5170">
                  <c:v>19394.7184074744</c:v>
                </c:pt>
                <c:pt idx="5171">
                  <c:v>40531.237447048596</c:v>
                </c:pt>
                <c:pt idx="5172">
                  <c:v>13352.335987009501</c:v>
                </c:pt>
                <c:pt idx="5173">
                  <c:v>12939.967612268199</c:v>
                </c:pt>
                <c:pt idx="5174">
                  <c:v>19220.586880894403</c:v>
                </c:pt>
                <c:pt idx="5175">
                  <c:v>12234.6601429731</c:v>
                </c:pt>
                <c:pt idx="5176">
                  <c:v>11553.2924249348</c:v>
                </c:pt>
                <c:pt idx="5177">
                  <c:v>24753.4304233492</c:v>
                </c:pt>
                <c:pt idx="5178">
                  <c:v>28531.7478047896</c:v>
                </c:pt>
                <c:pt idx="5179">
                  <c:v>25360.726346439202</c:v>
                </c:pt>
                <c:pt idx="5180">
                  <c:v>10373.792321377701</c:v>
                </c:pt>
                <c:pt idx="5181">
                  <c:v>39532.702758657302</c:v>
                </c:pt>
                <c:pt idx="5182">
                  <c:v>11565.7132109385</c:v>
                </c:pt>
                <c:pt idx="5183">
                  <c:v>17604.437834447603</c:v>
                </c:pt>
                <c:pt idx="5184">
                  <c:v>15371.265179677401</c:v>
                </c:pt>
                <c:pt idx="5185">
                  <c:v>23755.5330838681</c:v>
                </c:pt>
                <c:pt idx="5186">
                  <c:v>20990.213229583198</c:v>
                </c:pt>
                <c:pt idx="5187">
                  <c:v>20226.210249297001</c:v>
                </c:pt>
                <c:pt idx="5188">
                  <c:v>20084.8064420109</c:v>
                </c:pt>
                <c:pt idx="5189">
                  <c:v>27846.769070244802</c:v>
                </c:pt>
                <c:pt idx="5190">
                  <c:v>43068.825723977898</c:v>
                </c:pt>
                <c:pt idx="5191">
                  <c:v>30271.117827042199</c:v>
                </c:pt>
                <c:pt idx="5192">
                  <c:v>21054.4475929869</c:v>
                </c:pt>
                <c:pt idx="5193">
                  <c:v>15527.419934239799</c:v>
                </c:pt>
                <c:pt idx="5194">
                  <c:v>17163.825291030502</c:v>
                </c:pt>
                <c:pt idx="5195">
                  <c:v>16323.122257248</c:v>
                </c:pt>
                <c:pt idx="5196">
                  <c:v>17794.818460307997</c:v>
                </c:pt>
                <c:pt idx="5197">
                  <c:v>24397.436950836702</c:v>
                </c:pt>
                <c:pt idx="5198">
                  <c:v>14148.0738399777</c:v>
                </c:pt>
                <c:pt idx="5199">
                  <c:v>14612.527382295099</c:v>
                </c:pt>
                <c:pt idx="5200">
                  <c:v>20107.7030030319</c:v>
                </c:pt>
                <c:pt idx="5201">
                  <c:v>24198.591455586102</c:v>
                </c:pt>
                <c:pt idx="5202">
                  <c:v>16047.505061347099</c:v>
                </c:pt>
                <c:pt idx="5203">
                  <c:v>20946.142124427897</c:v>
                </c:pt>
                <c:pt idx="5204">
                  <c:v>27561.151186578998</c:v>
                </c:pt>
                <c:pt idx="5205">
                  <c:v>30664.651377573897</c:v>
                </c:pt>
                <c:pt idx="5206">
                  <c:v>16592.0475247539</c:v>
                </c:pt>
                <c:pt idx="5207">
                  <c:v>15751.9110007769</c:v>
                </c:pt>
                <c:pt idx="5208">
                  <c:v>23809.010237092098</c:v>
                </c:pt>
                <c:pt idx="5209">
                  <c:v>17160.933827348199</c:v>
                </c:pt>
                <c:pt idx="5210">
                  <c:v>32872.282076401701</c:v>
                </c:pt>
                <c:pt idx="5211">
                  <c:v>13730.6230266491</c:v>
                </c:pt>
                <c:pt idx="5212">
                  <c:v>27769.195790666199</c:v>
                </c:pt>
                <c:pt idx="5213">
                  <c:v>17600.615646882598</c:v>
                </c:pt>
                <c:pt idx="5214">
                  <c:v>26770.002380330799</c:v>
                </c:pt>
                <c:pt idx="5215">
                  <c:v>14597.2547577327</c:v>
                </c:pt>
                <c:pt idx="5216">
                  <c:v>21653.484108559602</c:v>
                </c:pt>
                <c:pt idx="5217">
                  <c:v>16301.684864885901</c:v>
                </c:pt>
                <c:pt idx="5218">
                  <c:v>14925.850910113899</c:v>
                </c:pt>
                <c:pt idx="5219">
                  <c:v>10767.4248658499</c:v>
                </c:pt>
                <c:pt idx="5220">
                  <c:v>26042.543028239201</c:v>
                </c:pt>
                <c:pt idx="5221">
                  <c:v>20302.669023489398</c:v>
                </c:pt>
                <c:pt idx="5222">
                  <c:v>23881.3041633949</c:v>
                </c:pt>
                <c:pt idx="5223">
                  <c:v>15837.326332799801</c:v>
                </c:pt>
                <c:pt idx="5224">
                  <c:v>23040.837113258</c:v>
                </c:pt>
                <c:pt idx="5225">
                  <c:v>12557.415070934201</c:v>
                </c:pt>
                <c:pt idx="5226">
                  <c:v>25437.732818295397</c:v>
                </c:pt>
                <c:pt idx="5227">
                  <c:v>17380.6801534929</c:v>
                </c:pt>
                <c:pt idx="5228">
                  <c:v>26990.4732005755</c:v>
                </c:pt>
                <c:pt idx="5229">
                  <c:v>11321.255614858001</c:v>
                </c:pt>
                <c:pt idx="5230">
                  <c:v>10047.2135487181</c:v>
                </c:pt>
                <c:pt idx="5231">
                  <c:v>19737.4355063572</c:v>
                </c:pt>
                <c:pt idx="5232">
                  <c:v>14016.4622162255</c:v>
                </c:pt>
                <c:pt idx="5233">
                  <c:v>11765.0954372121</c:v>
                </c:pt>
                <c:pt idx="5234">
                  <c:v>19699.1154568653</c:v>
                </c:pt>
                <c:pt idx="5235">
                  <c:v>26321.872933668201</c:v>
                </c:pt>
                <c:pt idx="5236">
                  <c:v>17977.4513375879</c:v>
                </c:pt>
                <c:pt idx="5237">
                  <c:v>24475.985936090499</c:v>
                </c:pt>
                <c:pt idx="5238">
                  <c:v>25967.178826976102</c:v>
                </c:pt>
                <c:pt idx="5239">
                  <c:v>37519.277941760301</c:v>
                </c:pt>
                <c:pt idx="5240">
                  <c:v>18596.010335092</c:v>
                </c:pt>
                <c:pt idx="5241">
                  <c:v>26210.588989882901</c:v>
                </c:pt>
                <c:pt idx="5242">
                  <c:v>26231.773554928397</c:v>
                </c:pt>
                <c:pt idx="5243">
                  <c:v>10108.9433068779</c:v>
                </c:pt>
                <c:pt idx="5244">
                  <c:v>18360.205059251301</c:v>
                </c:pt>
                <c:pt idx="5245">
                  <c:v>15088.4953017026</c:v>
                </c:pt>
                <c:pt idx="5246">
                  <c:v>15541.834828508301</c:v>
                </c:pt>
                <c:pt idx="5247">
                  <c:v>11794.3944769885</c:v>
                </c:pt>
                <c:pt idx="5248">
                  <c:v>22567.863974610802</c:v>
                </c:pt>
                <c:pt idx="5249">
                  <c:v>15092.550334142599</c:v>
                </c:pt>
                <c:pt idx="5250">
                  <c:v>12935.1274638342</c:v>
                </c:pt>
                <c:pt idx="5251">
                  <c:v>14397.8484250928</c:v>
                </c:pt>
                <c:pt idx="5252">
                  <c:v>22773.149366555303</c:v>
                </c:pt>
                <c:pt idx="5253">
                  <c:v>19595.5588080901</c:v>
                </c:pt>
                <c:pt idx="5254">
                  <c:v>14560.3420801174</c:v>
                </c:pt>
                <c:pt idx="5255">
                  <c:v>18835.0047288204</c:v>
                </c:pt>
                <c:pt idx="5256">
                  <c:v>12456.651608284401</c:v>
                </c:pt>
                <c:pt idx="5257">
                  <c:v>12340.576342279499</c:v>
                </c:pt>
                <c:pt idx="5258">
                  <c:v>8979.3330651867691</c:v>
                </c:pt>
                <c:pt idx="5259">
                  <c:v>11013.425993622499</c:v>
                </c:pt>
                <c:pt idx="5260">
                  <c:v>19546.177534701499</c:v>
                </c:pt>
                <c:pt idx="5261">
                  <c:v>36061.019318499297</c:v>
                </c:pt>
                <c:pt idx="5262">
                  <c:v>20582.612204563899</c:v>
                </c:pt>
                <c:pt idx="5263">
                  <c:v>24462.508280343398</c:v>
                </c:pt>
                <c:pt idx="5264">
                  <c:v>17838.389604578399</c:v>
                </c:pt>
                <c:pt idx="5265">
                  <c:v>16601.099501282599</c:v>
                </c:pt>
                <c:pt idx="5266">
                  <c:v>31735.3309966618</c:v>
                </c:pt>
                <c:pt idx="5267">
                  <c:v>14553.897443219001</c:v>
                </c:pt>
                <c:pt idx="5268">
                  <c:v>47589.342926785794</c:v>
                </c:pt>
                <c:pt idx="5269">
                  <c:v>11014.8866802916</c:v>
                </c:pt>
                <c:pt idx="5270">
                  <c:v>17802.429863484798</c:v>
                </c:pt>
                <c:pt idx="5271">
                  <c:v>22477.549861910098</c:v>
                </c:pt>
                <c:pt idx="5272">
                  <c:v>15638.6653310723</c:v>
                </c:pt>
                <c:pt idx="5273">
                  <c:v>25554.195965225201</c:v>
                </c:pt>
                <c:pt idx="5274">
                  <c:v>17875.870677853502</c:v>
                </c:pt>
                <c:pt idx="5275">
                  <c:v>17490.2745138299</c:v>
                </c:pt>
                <c:pt idx="5276">
                  <c:v>15301.376149885598</c:v>
                </c:pt>
                <c:pt idx="5277">
                  <c:v>20038.4536735812</c:v>
                </c:pt>
                <c:pt idx="5278">
                  <c:v>21430.361779139199</c:v>
                </c:pt>
                <c:pt idx="5279">
                  <c:v>23069.433242882598</c:v>
                </c:pt>
                <c:pt idx="5280">
                  <c:v>33304.039007106803</c:v>
                </c:pt>
                <c:pt idx="5281">
                  <c:v>19763.2755581159</c:v>
                </c:pt>
                <c:pt idx="5282">
                  <c:v>26105.8039926903</c:v>
                </c:pt>
                <c:pt idx="5283">
                  <c:v>30510.002606810001</c:v>
                </c:pt>
                <c:pt idx="5284">
                  <c:v>10012.225506923402</c:v>
                </c:pt>
                <c:pt idx="5285">
                  <c:v>15810.706923343201</c:v>
                </c:pt>
                <c:pt idx="5286">
                  <c:v>20695.930423428101</c:v>
                </c:pt>
                <c:pt idx="5287">
                  <c:v>27635.807011057099</c:v>
                </c:pt>
                <c:pt idx="5288">
                  <c:v>14718.278733736099</c:v>
                </c:pt>
                <c:pt idx="5289">
                  <c:v>13261.302064752001</c:v>
                </c:pt>
                <c:pt idx="5290">
                  <c:v>17592.283595263001</c:v>
                </c:pt>
                <c:pt idx="5291">
                  <c:v>26853.288131614201</c:v>
                </c:pt>
                <c:pt idx="5292">
                  <c:v>18460.096056430499</c:v>
                </c:pt>
                <c:pt idx="5293">
                  <c:v>14048.1286483564</c:v>
                </c:pt>
                <c:pt idx="5294">
                  <c:v>10463.245461814</c:v>
                </c:pt>
                <c:pt idx="5295">
                  <c:v>18482.316557706599</c:v>
                </c:pt>
                <c:pt idx="5296">
                  <c:v>34404.925400545602</c:v>
                </c:pt>
                <c:pt idx="5297">
                  <c:v>32673.328996026499</c:v>
                </c:pt>
                <c:pt idx="5298">
                  <c:v>23278.836012625703</c:v>
                </c:pt>
                <c:pt idx="5299">
                  <c:v>23572.941796683401</c:v>
                </c:pt>
                <c:pt idx="5300">
                  <c:v>15032.853228514799</c:v>
                </c:pt>
                <c:pt idx="5301">
                  <c:v>14435.009501357001</c:v>
                </c:pt>
                <c:pt idx="5302">
                  <c:v>21952.0176218575</c:v>
                </c:pt>
                <c:pt idx="5303">
                  <c:v>15041.953107000601</c:v>
                </c:pt>
                <c:pt idx="5304">
                  <c:v>18276.853686399299</c:v>
                </c:pt>
                <c:pt idx="5305">
                  <c:v>41010.830498605101</c:v>
                </c:pt>
                <c:pt idx="5306">
                  <c:v>16118.8001129567</c:v>
                </c:pt>
                <c:pt idx="5307">
                  <c:v>11631.1647678474</c:v>
                </c:pt>
                <c:pt idx="5308">
                  <c:v>39854.368541340496</c:v>
                </c:pt>
                <c:pt idx="5309">
                  <c:v>19674.735964766602</c:v>
                </c:pt>
                <c:pt idx="5310">
                  <c:v>24854.782987333801</c:v>
                </c:pt>
                <c:pt idx="5311">
                  <c:v>19970.120888211699</c:v>
                </c:pt>
                <c:pt idx="5312">
                  <c:v>16900.043137391101</c:v>
                </c:pt>
                <c:pt idx="5313">
                  <c:v>27352.744887730802</c:v>
                </c:pt>
                <c:pt idx="5314">
                  <c:v>14141.846900701799</c:v>
                </c:pt>
                <c:pt idx="5315">
                  <c:v>21288.403939933301</c:v>
                </c:pt>
                <c:pt idx="5316">
                  <c:v>19182.5781940132</c:v>
                </c:pt>
                <c:pt idx="5317">
                  <c:v>22558.970529268798</c:v>
                </c:pt>
                <c:pt idx="5318">
                  <c:v>12679.7382426842</c:v>
                </c:pt>
                <c:pt idx="5319">
                  <c:v>17371.447606495098</c:v>
                </c:pt>
                <c:pt idx="5320">
                  <c:v>24063.5985476188</c:v>
                </c:pt>
                <c:pt idx="5321">
                  <c:v>24424.075023230598</c:v>
                </c:pt>
                <c:pt idx="5322">
                  <c:v>27109.543237252899</c:v>
                </c:pt>
                <c:pt idx="5323">
                  <c:v>15606.7863043993</c:v>
                </c:pt>
                <c:pt idx="5324">
                  <c:v>19391.682452198202</c:v>
                </c:pt>
                <c:pt idx="5325">
                  <c:v>13013.363583121401</c:v>
                </c:pt>
                <c:pt idx="5326">
                  <c:v>39552.177608117301</c:v>
                </c:pt>
                <c:pt idx="5327">
                  <c:v>13989.224135194099</c:v>
                </c:pt>
                <c:pt idx="5328">
                  <c:v>11382.568871435498</c:v>
                </c:pt>
                <c:pt idx="5329">
                  <c:v>12854.140430170701</c:v>
                </c:pt>
                <c:pt idx="5330">
                  <c:v>22370.4417897161</c:v>
                </c:pt>
                <c:pt idx="5331">
                  <c:v>31079.161056577901</c:v>
                </c:pt>
                <c:pt idx="5332">
                  <c:v>16568.310008539</c:v>
                </c:pt>
                <c:pt idx="5333">
                  <c:v>14913.250435435499</c:v>
                </c:pt>
                <c:pt idx="5334">
                  <c:v>17223.827112456798</c:v>
                </c:pt>
                <c:pt idx="5335">
                  <c:v>10611.1776746835</c:v>
                </c:pt>
                <c:pt idx="5336">
                  <c:v>10059.704592275601</c:v>
                </c:pt>
                <c:pt idx="5337">
                  <c:v>15520.4740630574</c:v>
                </c:pt>
                <c:pt idx="5338">
                  <c:v>38321.0692186132</c:v>
                </c:pt>
                <c:pt idx="5339">
                  <c:v>11829.767490501399</c:v>
                </c:pt>
                <c:pt idx="5340">
                  <c:v>13143.619468930001</c:v>
                </c:pt>
                <c:pt idx="5341">
                  <c:v>18766.7983256976</c:v>
                </c:pt>
                <c:pt idx="5342">
                  <c:v>24667.389279179999</c:v>
                </c:pt>
                <c:pt idx="5343">
                  <c:v>17403.612304426399</c:v>
                </c:pt>
                <c:pt idx="5344">
                  <c:v>19346.365002348899</c:v>
                </c:pt>
                <c:pt idx="5345">
                  <c:v>20942.168440655398</c:v>
                </c:pt>
                <c:pt idx="5346">
                  <c:v>18820.758201646302</c:v>
                </c:pt>
                <c:pt idx="5347">
                  <c:v>13752.506068427401</c:v>
                </c:pt>
                <c:pt idx="5348">
                  <c:v>23359.576329460997</c:v>
                </c:pt>
                <c:pt idx="5349">
                  <c:v>22438.124648324298</c:v>
                </c:pt>
                <c:pt idx="5350">
                  <c:v>24157.751144387501</c:v>
                </c:pt>
                <c:pt idx="5351">
                  <c:v>31927.522257424</c:v>
                </c:pt>
                <c:pt idx="5352">
                  <c:v>16521.006692355302</c:v>
                </c:pt>
                <c:pt idx="5353">
                  <c:v>20226.441340457201</c:v>
                </c:pt>
                <c:pt idx="5354">
                  <c:v>28816.337075862401</c:v>
                </c:pt>
                <c:pt idx="5355">
                  <c:v>13285.8866793368</c:v>
                </c:pt>
                <c:pt idx="5356">
                  <c:v>13256.632586157901</c:v>
                </c:pt>
                <c:pt idx="5357">
                  <c:v>28528.605571328997</c:v>
                </c:pt>
                <c:pt idx="5358">
                  <c:v>27229.2416308272</c:v>
                </c:pt>
                <c:pt idx="5359">
                  <c:v>17804.4320470288</c:v>
                </c:pt>
                <c:pt idx="5360">
                  <c:v>13852.307024886</c:v>
                </c:pt>
                <c:pt idx="5361">
                  <c:v>24957.351722453401</c:v>
                </c:pt>
                <c:pt idx="5362">
                  <c:v>16307.690660348</c:v>
                </c:pt>
                <c:pt idx="5363">
                  <c:v>17374.861340147498</c:v>
                </c:pt>
                <c:pt idx="5364">
                  <c:v>11106.0226069366</c:v>
                </c:pt>
                <c:pt idx="5365">
                  <c:v>12373.451062800501</c:v>
                </c:pt>
                <c:pt idx="5366">
                  <c:v>15185.6920680816</c:v>
                </c:pt>
                <c:pt idx="5367">
                  <c:v>37602.004884104899</c:v>
                </c:pt>
                <c:pt idx="5368">
                  <c:v>15869.1317555484</c:v>
                </c:pt>
                <c:pt idx="5369">
                  <c:v>38440.015449144696</c:v>
                </c:pt>
                <c:pt idx="5370">
                  <c:v>27072.145866458402</c:v>
                </c:pt>
                <c:pt idx="5371">
                  <c:v>33489.187302116399</c:v>
                </c:pt>
                <c:pt idx="5372">
                  <c:v>19500.489435372099</c:v>
                </c:pt>
                <c:pt idx="5373">
                  <c:v>17935.315629169498</c:v>
                </c:pt>
                <c:pt idx="5374">
                  <c:v>15518.454046617599</c:v>
                </c:pt>
                <c:pt idx="5375">
                  <c:v>25561.758435118401</c:v>
                </c:pt>
                <c:pt idx="5376">
                  <c:v>21147.252202255502</c:v>
                </c:pt>
                <c:pt idx="5377">
                  <c:v>47717.153778946798</c:v>
                </c:pt>
                <c:pt idx="5378">
                  <c:v>22733.834562426298</c:v>
                </c:pt>
                <c:pt idx="5379">
                  <c:v>12075.5929312232</c:v>
                </c:pt>
                <c:pt idx="5380">
                  <c:v>10346.4539617582</c:v>
                </c:pt>
                <c:pt idx="5381">
                  <c:v>38148.793082140604</c:v>
                </c:pt>
                <c:pt idx="5382">
                  <c:v>11508.992063744199</c:v>
                </c:pt>
                <c:pt idx="5383">
                  <c:v>15767.3125563596</c:v>
                </c:pt>
                <c:pt idx="5384">
                  <c:v>15662.185479189</c:v>
                </c:pt>
                <c:pt idx="5385">
                  <c:v>22946.744478780201</c:v>
                </c:pt>
                <c:pt idx="5386">
                  <c:v>16024.610279766301</c:v>
                </c:pt>
                <c:pt idx="5387">
                  <c:v>21967.043042998001</c:v>
                </c:pt>
                <c:pt idx="5388">
                  <c:v>14179.2878523094</c:v>
                </c:pt>
                <c:pt idx="5389">
                  <c:v>28693.097920802898</c:v>
                </c:pt>
                <c:pt idx="5390">
                  <c:v>13747.837553863399</c:v>
                </c:pt>
                <c:pt idx="5391">
                  <c:v>35176.238067545193</c:v>
                </c:pt>
                <c:pt idx="5392">
                  <c:v>21141.046373502701</c:v>
                </c:pt>
                <c:pt idx="5393">
                  <c:v>11659.5120960194</c:v>
                </c:pt>
                <c:pt idx="5394">
                  <c:v>20358.028069788503</c:v>
                </c:pt>
                <c:pt idx="5395">
                  <c:v>17040.344497472001</c:v>
                </c:pt>
                <c:pt idx="5396">
                  <c:v>11706.531721105499</c:v>
                </c:pt>
                <c:pt idx="5397">
                  <c:v>26528.907331972099</c:v>
                </c:pt>
                <c:pt idx="5398">
                  <c:v>14048.003457717399</c:v>
                </c:pt>
                <c:pt idx="5399">
                  <c:v>16022.681138741</c:v>
                </c:pt>
                <c:pt idx="5400">
                  <c:v>13494.658473477801</c:v>
                </c:pt>
                <c:pt idx="5401">
                  <c:v>12899.732307523898</c:v>
                </c:pt>
                <c:pt idx="5402">
                  <c:v>18994.897753459201</c:v>
                </c:pt>
                <c:pt idx="5403">
                  <c:v>18080.0049584763</c:v>
                </c:pt>
                <c:pt idx="5404">
                  <c:v>14889.976684659299</c:v>
                </c:pt>
                <c:pt idx="5405">
                  <c:v>14389.6922612777</c:v>
                </c:pt>
                <c:pt idx="5406">
                  <c:v>15683.090626270701</c:v>
                </c:pt>
                <c:pt idx="5407">
                  <c:v>29092.587117373601</c:v>
                </c:pt>
                <c:pt idx="5408">
                  <c:v>25990.809161860801</c:v>
                </c:pt>
                <c:pt idx="5409">
                  <c:v>31165.031025879201</c:v>
                </c:pt>
                <c:pt idx="5410">
                  <c:v>13613.881070351499</c:v>
                </c:pt>
                <c:pt idx="5411">
                  <c:v>17769.336307407397</c:v>
                </c:pt>
                <c:pt idx="5412">
                  <c:v>32936.379936144898</c:v>
                </c:pt>
                <c:pt idx="5413">
                  <c:v>46990.515222118302</c:v>
                </c:pt>
                <c:pt idx="5414">
                  <c:v>18750.4145062793</c:v>
                </c:pt>
                <c:pt idx="5415">
                  <c:v>11061.0337140149</c:v>
                </c:pt>
                <c:pt idx="5416">
                  <c:v>26638.614849629201</c:v>
                </c:pt>
                <c:pt idx="5417">
                  <c:v>39116.675647543998</c:v>
                </c:pt>
                <c:pt idx="5418">
                  <c:v>24634.460524341997</c:v>
                </c:pt>
                <c:pt idx="5419">
                  <c:v>12997.341859678301</c:v>
                </c:pt>
                <c:pt idx="5420">
                  <c:v>31590.9629040359</c:v>
                </c:pt>
                <c:pt idx="5421">
                  <c:v>27490.100405296602</c:v>
                </c:pt>
                <c:pt idx="5422">
                  <c:v>28620.345404340198</c:v>
                </c:pt>
                <c:pt idx="5423">
                  <c:v>11940.153723339399</c:v>
                </c:pt>
                <c:pt idx="5424">
                  <c:v>12229.506062964199</c:v>
                </c:pt>
                <c:pt idx="5425">
                  <c:v>28578.808181266701</c:v>
                </c:pt>
                <c:pt idx="5426">
                  <c:v>10281.8927741152</c:v>
                </c:pt>
                <c:pt idx="5427">
                  <c:v>17599.9177286872</c:v>
                </c:pt>
                <c:pt idx="5428">
                  <c:v>31679.829474210201</c:v>
                </c:pt>
                <c:pt idx="5429">
                  <c:v>27644.638998885199</c:v>
                </c:pt>
                <c:pt idx="5430">
                  <c:v>18468.400726158899</c:v>
                </c:pt>
                <c:pt idx="5431">
                  <c:v>38318.427113677302</c:v>
                </c:pt>
                <c:pt idx="5432">
                  <c:v>13024.018245882999</c:v>
                </c:pt>
                <c:pt idx="5433">
                  <c:v>34025.892505970201</c:v>
                </c:pt>
                <c:pt idx="5434">
                  <c:v>27476.757094214197</c:v>
                </c:pt>
                <c:pt idx="5435">
                  <c:v>32315.227707347301</c:v>
                </c:pt>
                <c:pt idx="5436">
                  <c:v>13438.964095715099</c:v>
                </c:pt>
                <c:pt idx="5437">
                  <c:v>17687.252007295599</c:v>
                </c:pt>
                <c:pt idx="5438">
                  <c:v>33488.966742979595</c:v>
                </c:pt>
                <c:pt idx="5439">
                  <c:v>23505.291115041498</c:v>
                </c:pt>
                <c:pt idx="5440">
                  <c:v>17188.887207653901</c:v>
                </c:pt>
                <c:pt idx="5441">
                  <c:v>13847.890203565501</c:v>
                </c:pt>
                <c:pt idx="5442">
                  <c:v>24610.135512315203</c:v>
                </c:pt>
                <c:pt idx="5443">
                  <c:v>18406.0229448637</c:v>
                </c:pt>
                <c:pt idx="5444">
                  <c:v>13857.571998006799</c:v>
                </c:pt>
                <c:pt idx="5445">
                  <c:v>21084.0232220545</c:v>
                </c:pt>
                <c:pt idx="5446">
                  <c:v>20244.772143722399</c:v>
                </c:pt>
                <c:pt idx="5447">
                  <c:v>14413.550021213699</c:v>
                </c:pt>
                <c:pt idx="5448">
                  <c:v>9270.3282178809895</c:v>
                </c:pt>
                <c:pt idx="5449">
                  <c:v>12887.775579587</c:v>
                </c:pt>
                <c:pt idx="5450">
                  <c:v>18746.257041730201</c:v>
                </c:pt>
                <c:pt idx="5451">
                  <c:v>14577.4697872386</c:v>
                </c:pt>
                <c:pt idx="5452">
                  <c:v>15423.146341546801</c:v>
                </c:pt>
                <c:pt idx="5453">
                  <c:v>21098.890188000598</c:v>
                </c:pt>
                <c:pt idx="5454">
                  <c:v>19764.300233948798</c:v>
                </c:pt>
                <c:pt idx="5455">
                  <c:v>26064.193316853802</c:v>
                </c:pt>
                <c:pt idx="5456">
                  <c:v>11626.559149275601</c:v>
                </c:pt>
                <c:pt idx="5457">
                  <c:v>20267.301062872</c:v>
                </c:pt>
                <c:pt idx="5458">
                  <c:v>11852.411529348699</c:v>
                </c:pt>
                <c:pt idx="5459">
                  <c:v>13455.095170357599</c:v>
                </c:pt>
                <c:pt idx="5460">
                  <c:v>11479.556417415</c:v>
                </c:pt>
                <c:pt idx="5461">
                  <c:v>40427.277149203102</c:v>
                </c:pt>
                <c:pt idx="5462">
                  <c:v>20036.534831912999</c:v>
                </c:pt>
                <c:pt idx="5463">
                  <c:v>9854.8124917131809</c:v>
                </c:pt>
                <c:pt idx="5464">
                  <c:v>23192.6769184806</c:v>
                </c:pt>
                <c:pt idx="5465">
                  <c:v>20862.1139134654</c:v>
                </c:pt>
                <c:pt idx="5466">
                  <c:v>16144.506276435801</c:v>
                </c:pt>
                <c:pt idx="5467">
                  <c:v>12556.621498545099</c:v>
                </c:pt>
                <c:pt idx="5468">
                  <c:v>22673.146119173998</c:v>
                </c:pt>
                <c:pt idx="5469">
                  <c:v>13726.694552536801</c:v>
                </c:pt>
                <c:pt idx="5470">
                  <c:v>27427.349777084401</c:v>
                </c:pt>
                <c:pt idx="5471">
                  <c:v>15458.881371014901</c:v>
                </c:pt>
                <c:pt idx="5472">
                  <c:v>20248.029719137401</c:v>
                </c:pt>
                <c:pt idx="5473">
                  <c:v>13203.748641611</c:v>
                </c:pt>
                <c:pt idx="5474">
                  <c:v>29389.474018017201</c:v>
                </c:pt>
                <c:pt idx="5475">
                  <c:v>13575.375965777799</c:v>
                </c:pt>
                <c:pt idx="5476">
                  <c:v>30261.8267935</c:v>
                </c:pt>
                <c:pt idx="5477">
                  <c:v>31902.8533276866</c:v>
                </c:pt>
                <c:pt idx="5478">
                  <c:v>28361.883964057703</c:v>
                </c:pt>
                <c:pt idx="5479">
                  <c:v>21366.575373690699</c:v>
                </c:pt>
                <c:pt idx="5480">
                  <c:v>13150.023638154498</c:v>
                </c:pt>
                <c:pt idx="5481">
                  <c:v>36081.638894132106</c:v>
                </c:pt>
                <c:pt idx="5482">
                  <c:v>12560.2968443802</c:v>
                </c:pt>
                <c:pt idx="5483">
                  <c:v>11832.0684027551</c:v>
                </c:pt>
                <c:pt idx="5484">
                  <c:v>14727.6253278598</c:v>
                </c:pt>
                <c:pt idx="5485">
                  <c:v>12729.8765143656</c:v>
                </c:pt>
                <c:pt idx="5486">
                  <c:v>10672.0083962023</c:v>
                </c:pt>
                <c:pt idx="5487">
                  <c:v>38379.656212965696</c:v>
                </c:pt>
                <c:pt idx="5488">
                  <c:v>21596.772565596697</c:v>
                </c:pt>
                <c:pt idx="5489">
                  <c:v>23008.2589441991</c:v>
                </c:pt>
                <c:pt idx="5490">
                  <c:v>26493.323751987398</c:v>
                </c:pt>
                <c:pt idx="5491">
                  <c:v>20222.984431597401</c:v>
                </c:pt>
                <c:pt idx="5492">
                  <c:v>14415.911229851601</c:v>
                </c:pt>
                <c:pt idx="5493">
                  <c:v>13544.1095722963</c:v>
                </c:pt>
                <c:pt idx="5494">
                  <c:v>15249.3045262008</c:v>
                </c:pt>
                <c:pt idx="5495">
                  <c:v>16428.1417163847</c:v>
                </c:pt>
                <c:pt idx="5496">
                  <c:v>14762.2415042223</c:v>
                </c:pt>
                <c:pt idx="5497">
                  <c:v>15203.387138833699</c:v>
                </c:pt>
                <c:pt idx="5498">
                  <c:v>21129.520183762601</c:v>
                </c:pt>
                <c:pt idx="5499">
                  <c:v>20387.154388642299</c:v>
                </c:pt>
                <c:pt idx="5500">
                  <c:v>20040.403476285999</c:v>
                </c:pt>
                <c:pt idx="5501">
                  <c:v>20704.342503876302</c:v>
                </c:pt>
                <c:pt idx="5502">
                  <c:v>12546.626897177901</c:v>
                </c:pt>
                <c:pt idx="5503">
                  <c:v>13568.4781971024</c:v>
                </c:pt>
                <c:pt idx="5504">
                  <c:v>17011.700517699501</c:v>
                </c:pt>
                <c:pt idx="5505">
                  <c:v>10869.667730322599</c:v>
                </c:pt>
                <c:pt idx="5506">
                  <c:v>13239.5359692329</c:v>
                </c:pt>
                <c:pt idx="5507">
                  <c:v>21210.174558554401</c:v>
                </c:pt>
                <c:pt idx="5508">
                  <c:v>17465.172492531397</c:v>
                </c:pt>
                <c:pt idx="5509">
                  <c:v>10003.568607052999</c:v>
                </c:pt>
                <c:pt idx="5510">
                  <c:v>27098.917491253898</c:v>
                </c:pt>
                <c:pt idx="5511">
                  <c:v>16258.600722580901</c:v>
                </c:pt>
                <c:pt idx="5512">
                  <c:v>17209.932697833799</c:v>
                </c:pt>
                <c:pt idx="5513">
                  <c:v>16173.512309020001</c:v>
                </c:pt>
                <c:pt idx="5514">
                  <c:v>11601.139555309701</c:v>
                </c:pt>
                <c:pt idx="5515">
                  <c:v>22502.5212486891</c:v>
                </c:pt>
                <c:pt idx="5516">
                  <c:v>28842.506030694502</c:v>
                </c:pt>
                <c:pt idx="5517">
                  <c:v>23421.199027464299</c:v>
                </c:pt>
                <c:pt idx="5518">
                  <c:v>46685.744872081399</c:v>
                </c:pt>
                <c:pt idx="5519">
                  <c:v>17152.842536554002</c:v>
                </c:pt>
                <c:pt idx="5520">
                  <c:v>23770.3500227308</c:v>
                </c:pt>
                <c:pt idx="5521">
                  <c:v>17521.2072013041</c:v>
                </c:pt>
                <c:pt idx="5522">
                  <c:v>17762.848862474701</c:v>
                </c:pt>
                <c:pt idx="5523">
                  <c:v>18046.874701504301</c:v>
                </c:pt>
                <c:pt idx="5524">
                  <c:v>13441.1954465951</c:v>
                </c:pt>
                <c:pt idx="5525">
                  <c:v>29610.3902761317</c:v>
                </c:pt>
                <c:pt idx="5526">
                  <c:v>21274.142878025301</c:v>
                </c:pt>
                <c:pt idx="5527">
                  <c:v>14680.003758054501</c:v>
                </c:pt>
                <c:pt idx="5528">
                  <c:v>17478.502729494598</c:v>
                </c:pt>
                <c:pt idx="5529">
                  <c:v>27228.471769147302</c:v>
                </c:pt>
                <c:pt idx="5530">
                  <c:v>28593.707535063302</c:v>
                </c:pt>
                <c:pt idx="5531">
                  <c:v>13017.2578166978</c:v>
                </c:pt>
                <c:pt idx="5532">
                  <c:v>26159.236411113499</c:v>
                </c:pt>
                <c:pt idx="5533">
                  <c:v>27142.1651615909</c:v>
                </c:pt>
                <c:pt idx="5534">
                  <c:v>14760.0489162414</c:v>
                </c:pt>
                <c:pt idx="5535">
                  <c:v>11515.462840022101</c:v>
                </c:pt>
                <c:pt idx="5536">
                  <c:v>25290.1881312441</c:v>
                </c:pt>
                <c:pt idx="5537">
                  <c:v>31728.825578055999</c:v>
                </c:pt>
                <c:pt idx="5538">
                  <c:v>24616.900570191599</c:v>
                </c:pt>
                <c:pt idx="5539">
                  <c:v>31003.6713747268</c:v>
                </c:pt>
                <c:pt idx="5540">
                  <c:v>19598.803613514399</c:v>
                </c:pt>
                <c:pt idx="5541">
                  <c:v>25524.4894689291</c:v>
                </c:pt>
                <c:pt idx="5542">
                  <c:v>29552.675128319403</c:v>
                </c:pt>
                <c:pt idx="5543">
                  <c:v>14126.854766361499</c:v>
                </c:pt>
                <c:pt idx="5544">
                  <c:v>23801.886816032198</c:v>
                </c:pt>
                <c:pt idx="5545">
                  <c:v>17856.906591416802</c:v>
                </c:pt>
                <c:pt idx="5546">
                  <c:v>14705.5298058224</c:v>
                </c:pt>
                <c:pt idx="5547">
                  <c:v>18826.656777849603</c:v>
                </c:pt>
                <c:pt idx="5548">
                  <c:v>16922.402453872899</c:v>
                </c:pt>
                <c:pt idx="5549">
                  <c:v>15899.8242750187</c:v>
                </c:pt>
                <c:pt idx="5550">
                  <c:v>15575.7928561523</c:v>
                </c:pt>
                <c:pt idx="5551">
                  <c:v>37827.730390971999</c:v>
                </c:pt>
                <c:pt idx="5552">
                  <c:v>14423.4714734802</c:v>
                </c:pt>
                <c:pt idx="5553">
                  <c:v>20282.843970248003</c:v>
                </c:pt>
                <c:pt idx="5554">
                  <c:v>13020.5403627008</c:v>
                </c:pt>
                <c:pt idx="5555">
                  <c:v>26870.367927381303</c:v>
                </c:pt>
                <c:pt idx="5556">
                  <c:v>32000.512107034599</c:v>
                </c:pt>
                <c:pt idx="5557">
                  <c:v>29754.1431023279</c:v>
                </c:pt>
                <c:pt idx="5558">
                  <c:v>35894.200861373196</c:v>
                </c:pt>
                <c:pt idx="5559">
                  <c:v>14033.110032311501</c:v>
                </c:pt>
                <c:pt idx="5560">
                  <c:v>43583.6899319648</c:v>
                </c:pt>
                <c:pt idx="5561">
                  <c:v>19098.589719988096</c:v>
                </c:pt>
                <c:pt idx="5562">
                  <c:v>22676.9744673319</c:v>
                </c:pt>
                <c:pt idx="5563">
                  <c:v>24241.325376255601</c:v>
                </c:pt>
                <c:pt idx="5564">
                  <c:v>16633.9440930567</c:v>
                </c:pt>
                <c:pt idx="5565">
                  <c:v>16156.8784266928</c:v>
                </c:pt>
                <c:pt idx="5566">
                  <c:v>18687.8134404708</c:v>
                </c:pt>
                <c:pt idx="5567">
                  <c:v>15674.8633070296</c:v>
                </c:pt>
                <c:pt idx="5568">
                  <c:v>12969.069952920401</c:v>
                </c:pt>
                <c:pt idx="5569">
                  <c:v>14802.707098773199</c:v>
                </c:pt>
                <c:pt idx="5570">
                  <c:v>17305.043963253102</c:v>
                </c:pt>
                <c:pt idx="5571">
                  <c:v>12421.6810709332</c:v>
                </c:pt>
                <c:pt idx="5572">
                  <c:v>30203.0786822722</c:v>
                </c:pt>
                <c:pt idx="5573">
                  <c:v>21671.169635504102</c:v>
                </c:pt>
                <c:pt idx="5574">
                  <c:v>11227.3606883582</c:v>
                </c:pt>
                <c:pt idx="5575">
                  <c:v>15669.0038670471</c:v>
                </c:pt>
                <c:pt idx="5576">
                  <c:v>35172.624678451895</c:v>
                </c:pt>
                <c:pt idx="5577">
                  <c:v>26664.8616296531</c:v>
                </c:pt>
                <c:pt idx="5578">
                  <c:v>32254.594182004101</c:v>
                </c:pt>
                <c:pt idx="5579">
                  <c:v>33573.092760861597</c:v>
                </c:pt>
                <c:pt idx="5580">
                  <c:v>29571.164091725801</c:v>
                </c:pt>
                <c:pt idx="5581">
                  <c:v>12232.0547321791</c:v>
                </c:pt>
                <c:pt idx="5582">
                  <c:v>16398.429013101901</c:v>
                </c:pt>
                <c:pt idx="5583">
                  <c:v>13828.202345337799</c:v>
                </c:pt>
                <c:pt idx="5584">
                  <c:v>18251.404766549</c:v>
                </c:pt>
                <c:pt idx="5585">
                  <c:v>10129.807237464001</c:v>
                </c:pt>
                <c:pt idx="5586">
                  <c:v>13845.250667828801</c:v>
                </c:pt>
                <c:pt idx="5587">
                  <c:v>48501.255722820395</c:v>
                </c:pt>
                <c:pt idx="5588">
                  <c:v>23083.553261479901</c:v>
                </c:pt>
                <c:pt idx="5589">
                  <c:v>20143.984625481302</c:v>
                </c:pt>
                <c:pt idx="5590">
                  <c:v>16829.634240535102</c:v>
                </c:pt>
                <c:pt idx="5591">
                  <c:v>28755.9464628362</c:v>
                </c:pt>
                <c:pt idx="5592">
                  <c:v>21921.037554887502</c:v>
                </c:pt>
                <c:pt idx="5593">
                  <c:v>28234.561621421799</c:v>
                </c:pt>
                <c:pt idx="5594">
                  <c:v>14987.3887866438</c:v>
                </c:pt>
                <c:pt idx="5595">
                  <c:v>37163.765659353106</c:v>
                </c:pt>
                <c:pt idx="5596">
                  <c:v>47989.204374359804</c:v>
                </c:pt>
                <c:pt idx="5597">
                  <c:v>15069.264875553601</c:v>
                </c:pt>
                <c:pt idx="5598">
                  <c:v>13393.2524005988</c:v>
                </c:pt>
                <c:pt idx="5599">
                  <c:v>24712.9696759832</c:v>
                </c:pt>
                <c:pt idx="5600">
                  <c:v>14722.3025302076</c:v>
                </c:pt>
                <c:pt idx="5601">
                  <c:v>12747.104073659799</c:v>
                </c:pt>
                <c:pt idx="5602">
                  <c:v>15505.1888700698</c:v>
                </c:pt>
                <c:pt idx="5603">
                  <c:v>28787.732081402199</c:v>
                </c:pt>
                <c:pt idx="5604">
                  <c:v>15904.0219851744</c:v>
                </c:pt>
                <c:pt idx="5605">
                  <c:v>31988.485340296102</c:v>
                </c:pt>
                <c:pt idx="5606">
                  <c:v>12207.3569192962</c:v>
                </c:pt>
                <c:pt idx="5607">
                  <c:v>28568.9486667458</c:v>
                </c:pt>
                <c:pt idx="5608">
                  <c:v>15829.557294408502</c:v>
                </c:pt>
                <c:pt idx="5609">
                  <c:v>21556.649309511198</c:v>
                </c:pt>
                <c:pt idx="5610">
                  <c:v>10395.376214629499</c:v>
                </c:pt>
                <c:pt idx="5611">
                  <c:v>18464.703442219201</c:v>
                </c:pt>
                <c:pt idx="5612">
                  <c:v>11325.2904732715</c:v>
                </c:pt>
                <c:pt idx="5613">
                  <c:v>25317.646941792198</c:v>
                </c:pt>
                <c:pt idx="5614">
                  <c:v>14523.477885925699</c:v>
                </c:pt>
                <c:pt idx="5615">
                  <c:v>25217.770892632499</c:v>
                </c:pt>
                <c:pt idx="5616">
                  <c:v>17434.048652500802</c:v>
                </c:pt>
                <c:pt idx="5617">
                  <c:v>17228.763782666101</c:v>
                </c:pt>
                <c:pt idx="5618">
                  <c:v>28664.056223453801</c:v>
                </c:pt>
                <c:pt idx="5619">
                  <c:v>14043.250538488899</c:v>
                </c:pt>
                <c:pt idx="5620">
                  <c:v>22568.433198431198</c:v>
                </c:pt>
                <c:pt idx="5621">
                  <c:v>24295.1354311469</c:v>
                </c:pt>
                <c:pt idx="5622">
                  <c:v>11255.852245193899</c:v>
                </c:pt>
                <c:pt idx="5623">
                  <c:v>19981.313734746298</c:v>
                </c:pt>
                <c:pt idx="5624">
                  <c:v>17535.079967003199</c:v>
                </c:pt>
                <c:pt idx="5625">
                  <c:v>23266.079500765201</c:v>
                </c:pt>
                <c:pt idx="5626">
                  <c:v>11664.7533668409</c:v>
                </c:pt>
                <c:pt idx="5627">
                  <c:v>26669.334689486001</c:v>
                </c:pt>
                <c:pt idx="5628">
                  <c:v>14989.802868475099</c:v>
                </c:pt>
                <c:pt idx="5629">
                  <c:v>18299.0495947893</c:v>
                </c:pt>
                <c:pt idx="5630">
                  <c:v>14735.966337533</c:v>
                </c:pt>
                <c:pt idx="5631">
                  <c:v>31923.141081110803</c:v>
                </c:pt>
                <c:pt idx="5632">
                  <c:v>31989.294859603</c:v>
                </c:pt>
                <c:pt idx="5633">
                  <c:v>10190.4186686631</c:v>
                </c:pt>
                <c:pt idx="5634">
                  <c:v>17694.035641906503</c:v>
                </c:pt>
                <c:pt idx="5635">
                  <c:v>18870.341095178999</c:v>
                </c:pt>
                <c:pt idx="5636">
                  <c:v>29310.9708332275</c:v>
                </c:pt>
                <c:pt idx="5637">
                  <c:v>16341.760075504499</c:v>
                </c:pt>
                <c:pt idx="5638">
                  <c:v>43937.511154699801</c:v>
                </c:pt>
                <c:pt idx="5639">
                  <c:v>24508.997510108002</c:v>
                </c:pt>
                <c:pt idx="5640">
                  <c:v>20339.957417672598</c:v>
                </c:pt>
                <c:pt idx="5641">
                  <c:v>17706.9486601403</c:v>
                </c:pt>
                <c:pt idx="5642">
                  <c:v>12971.2188148431</c:v>
                </c:pt>
                <c:pt idx="5643">
                  <c:v>24497.069258060699</c:v>
                </c:pt>
                <c:pt idx="5644">
                  <c:v>17736.5292912558</c:v>
                </c:pt>
                <c:pt idx="5645">
                  <c:v>20252.068540148102</c:v>
                </c:pt>
                <c:pt idx="5646">
                  <c:v>14656.469000315599</c:v>
                </c:pt>
                <c:pt idx="5647">
                  <c:v>25138.719439009699</c:v>
                </c:pt>
                <c:pt idx="5648">
                  <c:v>22769.494511565699</c:v>
                </c:pt>
                <c:pt idx="5649">
                  <c:v>31450.3532035055</c:v>
                </c:pt>
                <c:pt idx="5650">
                  <c:v>31207.156879508599</c:v>
                </c:pt>
                <c:pt idx="5651">
                  <c:v>12747.6594817283</c:v>
                </c:pt>
                <c:pt idx="5652">
                  <c:v>16775.047780284</c:v>
                </c:pt>
                <c:pt idx="5653">
                  <c:v>15128.040846584299</c:v>
                </c:pt>
                <c:pt idx="5654">
                  <c:v>13435.7585824422</c:v>
                </c:pt>
                <c:pt idx="5655">
                  <c:v>34309.789841794496</c:v>
                </c:pt>
                <c:pt idx="5656">
                  <c:v>13140.424526515</c:v>
                </c:pt>
                <c:pt idx="5657">
                  <c:v>14381.837966435301</c:v>
                </c:pt>
                <c:pt idx="5658">
                  <c:v>28419.2885807448</c:v>
                </c:pt>
                <c:pt idx="5659">
                  <c:v>13888.363593891501</c:v>
                </c:pt>
                <c:pt idx="5660">
                  <c:v>20726.445908466703</c:v>
                </c:pt>
                <c:pt idx="5661">
                  <c:v>14464.7601747341</c:v>
                </c:pt>
                <c:pt idx="5662">
                  <c:v>14500.986528639</c:v>
                </c:pt>
                <c:pt idx="5663">
                  <c:v>24598.916605461101</c:v>
                </c:pt>
                <c:pt idx="5664">
                  <c:v>31975.4298024173</c:v>
                </c:pt>
                <c:pt idx="5665">
                  <c:v>29847.859582286801</c:v>
                </c:pt>
                <c:pt idx="5666">
                  <c:v>25940.059418808498</c:v>
                </c:pt>
                <c:pt idx="5667">
                  <c:v>23652.927074838601</c:v>
                </c:pt>
                <c:pt idx="5668">
                  <c:v>11046.6834939338</c:v>
                </c:pt>
                <c:pt idx="5669">
                  <c:v>17800.485731579101</c:v>
                </c:pt>
                <c:pt idx="5670">
                  <c:v>22009.704254588698</c:v>
                </c:pt>
                <c:pt idx="5671">
                  <c:v>18326.032402143501</c:v>
                </c:pt>
                <c:pt idx="5672">
                  <c:v>19844.688197109401</c:v>
                </c:pt>
                <c:pt idx="5673">
                  <c:v>22638.6920286389</c:v>
                </c:pt>
                <c:pt idx="5674">
                  <c:v>19919.521013961301</c:v>
                </c:pt>
                <c:pt idx="5675">
                  <c:v>18766.445669019799</c:v>
                </c:pt>
                <c:pt idx="5676">
                  <c:v>30071.713513876399</c:v>
                </c:pt>
                <c:pt idx="5677">
                  <c:v>12181.201924323699</c:v>
                </c:pt>
                <c:pt idx="5678">
                  <c:v>36975.071310950894</c:v>
                </c:pt>
                <c:pt idx="5679">
                  <c:v>11008.9925834075</c:v>
                </c:pt>
                <c:pt idx="5680">
                  <c:v>11721.6035506602</c:v>
                </c:pt>
                <c:pt idx="5681">
                  <c:v>18872.145893486901</c:v>
                </c:pt>
                <c:pt idx="5682">
                  <c:v>28928.853424583802</c:v>
                </c:pt>
                <c:pt idx="5683">
                  <c:v>28130.995461627997</c:v>
                </c:pt>
                <c:pt idx="5684">
                  <c:v>19320.408646417702</c:v>
                </c:pt>
                <c:pt idx="5685">
                  <c:v>15568.428081143998</c:v>
                </c:pt>
                <c:pt idx="5686">
                  <c:v>29526.108703043301</c:v>
                </c:pt>
                <c:pt idx="5687">
                  <c:v>11484.804518073701</c:v>
                </c:pt>
                <c:pt idx="5688">
                  <c:v>24016.9349867009</c:v>
                </c:pt>
                <c:pt idx="5689">
                  <c:v>13207.884679646799</c:v>
                </c:pt>
                <c:pt idx="5690">
                  <c:v>19381.393411163397</c:v>
                </c:pt>
                <c:pt idx="5691">
                  <c:v>11518.0079659315</c:v>
                </c:pt>
                <c:pt idx="5692">
                  <c:v>19360.029305908</c:v>
                </c:pt>
                <c:pt idx="5693">
                  <c:v>16544.457969055202</c:v>
                </c:pt>
                <c:pt idx="5694">
                  <c:v>13625.570315049801</c:v>
                </c:pt>
                <c:pt idx="5695">
                  <c:v>20079.5066043798</c:v>
                </c:pt>
                <c:pt idx="5696">
                  <c:v>28799.5627001311</c:v>
                </c:pt>
                <c:pt idx="5697">
                  <c:v>20343.791329879503</c:v>
                </c:pt>
                <c:pt idx="5698">
                  <c:v>25038.435037561798</c:v>
                </c:pt>
                <c:pt idx="5699">
                  <c:v>27327.903553455799</c:v>
                </c:pt>
                <c:pt idx="5700">
                  <c:v>21683.478622229501</c:v>
                </c:pt>
                <c:pt idx="5701">
                  <c:v>13409.2623944017</c:v>
                </c:pt>
                <c:pt idx="5702">
                  <c:v>12252.148187042802</c:v>
                </c:pt>
                <c:pt idx="5703">
                  <c:v>31288.1637057361</c:v>
                </c:pt>
                <c:pt idx="5704">
                  <c:v>13141.184334867201</c:v>
                </c:pt>
                <c:pt idx="5705">
                  <c:v>37854.447617411002</c:v>
                </c:pt>
                <c:pt idx="5706">
                  <c:v>21073.532095911702</c:v>
                </c:pt>
                <c:pt idx="5707">
                  <c:v>16714.846685300399</c:v>
                </c:pt>
                <c:pt idx="5708">
                  <c:v>19228.196516847198</c:v>
                </c:pt>
                <c:pt idx="5709">
                  <c:v>14280.881120050501</c:v>
                </c:pt>
                <c:pt idx="5710">
                  <c:v>15721.017670380801</c:v>
                </c:pt>
                <c:pt idx="5711">
                  <c:v>21585.481379483397</c:v>
                </c:pt>
                <c:pt idx="5712">
                  <c:v>28360.137620986301</c:v>
                </c:pt>
                <c:pt idx="5713">
                  <c:v>32082.3883339229</c:v>
                </c:pt>
                <c:pt idx="5714">
                  <c:v>25549.362738515898</c:v>
                </c:pt>
                <c:pt idx="5715">
                  <c:v>17064.5972465661</c:v>
                </c:pt>
                <c:pt idx="5716">
                  <c:v>11590.6196835194</c:v>
                </c:pt>
                <c:pt idx="5717">
                  <c:v>43723.738133303799</c:v>
                </c:pt>
                <c:pt idx="5718">
                  <c:v>28707.746740566003</c:v>
                </c:pt>
                <c:pt idx="5719">
                  <c:v>24154.4449231779</c:v>
                </c:pt>
                <c:pt idx="5720">
                  <c:v>16515.9839094747</c:v>
                </c:pt>
                <c:pt idx="5721">
                  <c:v>15405.0141195166</c:v>
                </c:pt>
                <c:pt idx="5722">
                  <c:v>15025.720233093201</c:v>
                </c:pt>
                <c:pt idx="5723">
                  <c:v>19579.084697706501</c:v>
                </c:pt>
                <c:pt idx="5724">
                  <c:v>11138.600645693399</c:v>
                </c:pt>
                <c:pt idx="5725">
                  <c:v>21349.164371131301</c:v>
                </c:pt>
                <c:pt idx="5726">
                  <c:v>20908.8445828568</c:v>
                </c:pt>
                <c:pt idx="5727">
                  <c:v>19679.862957005502</c:v>
                </c:pt>
                <c:pt idx="5728">
                  <c:v>15144.543706172701</c:v>
                </c:pt>
                <c:pt idx="5729">
                  <c:v>11832.637511776898</c:v>
                </c:pt>
                <c:pt idx="5730">
                  <c:v>15386.0168239384</c:v>
                </c:pt>
                <c:pt idx="5731">
                  <c:v>28845.032528690102</c:v>
                </c:pt>
                <c:pt idx="5732">
                  <c:v>24414.239674816199</c:v>
                </c:pt>
                <c:pt idx="5733">
                  <c:v>23446.229943711201</c:v>
                </c:pt>
                <c:pt idx="5734">
                  <c:v>15513.826757635099</c:v>
                </c:pt>
                <c:pt idx="5735">
                  <c:v>12029.523351764699</c:v>
                </c:pt>
                <c:pt idx="5736">
                  <c:v>15412.8489208874</c:v>
                </c:pt>
                <c:pt idx="5737">
                  <c:v>17772.806886682098</c:v>
                </c:pt>
                <c:pt idx="5738">
                  <c:v>31257.293752082198</c:v>
                </c:pt>
                <c:pt idx="5739">
                  <c:v>16429.262087741401</c:v>
                </c:pt>
                <c:pt idx="5740">
                  <c:v>14191.222323361601</c:v>
                </c:pt>
                <c:pt idx="5741">
                  <c:v>9790.8296410862804</c:v>
                </c:pt>
                <c:pt idx="5742">
                  <c:v>33532.7205058982</c:v>
                </c:pt>
                <c:pt idx="5743">
                  <c:v>19501.472317475898</c:v>
                </c:pt>
                <c:pt idx="5744">
                  <c:v>20624.252398290999</c:v>
                </c:pt>
                <c:pt idx="5745">
                  <c:v>16624.7876276813</c:v>
                </c:pt>
                <c:pt idx="5746">
                  <c:v>14703.649027822201</c:v>
                </c:pt>
                <c:pt idx="5747">
                  <c:v>25568.498938827401</c:v>
                </c:pt>
                <c:pt idx="5748">
                  <c:v>19057.710289488499</c:v>
                </c:pt>
                <c:pt idx="5749">
                  <c:v>15789.147354574499</c:v>
                </c:pt>
                <c:pt idx="5750">
                  <c:v>9469.4346702070598</c:v>
                </c:pt>
                <c:pt idx="5751">
                  <c:v>12506.6156249303</c:v>
                </c:pt>
                <c:pt idx="5752">
                  <c:v>13312.8892718689</c:v>
                </c:pt>
                <c:pt idx="5753">
                  <c:v>18356.258104416098</c:v>
                </c:pt>
                <c:pt idx="5754">
                  <c:v>13911.185695549801</c:v>
                </c:pt>
                <c:pt idx="5755">
                  <c:v>12027.937985114799</c:v>
                </c:pt>
                <c:pt idx="5756">
                  <c:v>21761.869907053599</c:v>
                </c:pt>
                <c:pt idx="5757">
                  <c:v>21964.7340117163</c:v>
                </c:pt>
                <c:pt idx="5758">
                  <c:v>12679.315685921199</c:v>
                </c:pt>
                <c:pt idx="5759">
                  <c:v>18562.714795901797</c:v>
                </c:pt>
                <c:pt idx="5760">
                  <c:v>38571.274041384902</c:v>
                </c:pt>
                <c:pt idx="5761">
                  <c:v>32795.409414158399</c:v>
                </c:pt>
                <c:pt idx="5762">
                  <c:v>35837.900958119797</c:v>
                </c:pt>
                <c:pt idx="5763">
                  <c:v>13796.668873311199</c:v>
                </c:pt>
                <c:pt idx="5764">
                  <c:v>51692.182607279501</c:v>
                </c:pt>
                <c:pt idx="5765">
                  <c:v>13284.639046756001</c:v>
                </c:pt>
                <c:pt idx="5766">
                  <c:v>18536.409795658099</c:v>
                </c:pt>
                <c:pt idx="5767">
                  <c:v>21025.072181392399</c:v>
                </c:pt>
                <c:pt idx="5768">
                  <c:v>15275.184821491699</c:v>
                </c:pt>
                <c:pt idx="5769">
                  <c:v>10836.648201494399</c:v>
                </c:pt>
                <c:pt idx="5770">
                  <c:v>20688.821094326599</c:v>
                </c:pt>
                <c:pt idx="5771">
                  <c:v>30392.727780415502</c:v>
                </c:pt>
                <c:pt idx="5772">
                  <c:v>22706.779251800701</c:v>
                </c:pt>
                <c:pt idx="5773">
                  <c:v>31911.868178099801</c:v>
                </c:pt>
                <c:pt idx="5774">
                  <c:v>16572.446169506398</c:v>
                </c:pt>
                <c:pt idx="5775">
                  <c:v>12063.4003459618</c:v>
                </c:pt>
                <c:pt idx="5776">
                  <c:v>16953.740870453399</c:v>
                </c:pt>
                <c:pt idx="5777">
                  <c:v>16513.833485585899</c:v>
                </c:pt>
                <c:pt idx="5778">
                  <c:v>32630.759499447398</c:v>
                </c:pt>
                <c:pt idx="5779">
                  <c:v>16173.219789630199</c:v>
                </c:pt>
                <c:pt idx="5780">
                  <c:v>22538.423387484003</c:v>
                </c:pt>
                <c:pt idx="5781">
                  <c:v>20204.311988261699</c:v>
                </c:pt>
                <c:pt idx="5782">
                  <c:v>13456.2157274482</c:v>
                </c:pt>
                <c:pt idx="5783">
                  <c:v>20651.410605062101</c:v>
                </c:pt>
                <c:pt idx="5784">
                  <c:v>16007.7685125231</c:v>
                </c:pt>
                <c:pt idx="5785">
                  <c:v>32546.047345103299</c:v>
                </c:pt>
                <c:pt idx="5786">
                  <c:v>12597.377254950501</c:v>
                </c:pt>
                <c:pt idx="5787">
                  <c:v>17156.047289307899</c:v>
                </c:pt>
                <c:pt idx="5788">
                  <c:v>21372.303796357497</c:v>
                </c:pt>
                <c:pt idx="5789">
                  <c:v>13474.711263330999</c:v>
                </c:pt>
                <c:pt idx="5790">
                  <c:v>17496.860045986698</c:v>
                </c:pt>
                <c:pt idx="5791">
                  <c:v>26019.865520088799</c:v>
                </c:pt>
                <c:pt idx="5792">
                  <c:v>50902.918427581702</c:v>
                </c:pt>
                <c:pt idx="5793">
                  <c:v>28426.833339028701</c:v>
                </c:pt>
                <c:pt idx="5794">
                  <c:v>15422.5194355328</c:v>
                </c:pt>
                <c:pt idx="5795">
                  <c:v>29617.4074257545</c:v>
                </c:pt>
                <c:pt idx="5796">
                  <c:v>17071.202617201499</c:v>
                </c:pt>
                <c:pt idx="5797">
                  <c:v>29357.227722948399</c:v>
                </c:pt>
                <c:pt idx="5798">
                  <c:v>20386.050698449002</c:v>
                </c:pt>
                <c:pt idx="5799">
                  <c:v>15949.15272493</c:v>
                </c:pt>
                <c:pt idx="5800">
                  <c:v>17720.169095998797</c:v>
                </c:pt>
                <c:pt idx="5801">
                  <c:v>22235.2955838575</c:v>
                </c:pt>
                <c:pt idx="5802">
                  <c:v>24930.1622193646</c:v>
                </c:pt>
                <c:pt idx="5803">
                  <c:v>31582.348549022998</c:v>
                </c:pt>
                <c:pt idx="5804">
                  <c:v>13408.3622491159</c:v>
                </c:pt>
                <c:pt idx="5805">
                  <c:v>15714.2068296215</c:v>
                </c:pt>
                <c:pt idx="5806">
                  <c:v>15493.891901368001</c:v>
                </c:pt>
                <c:pt idx="5807">
                  <c:v>27020.900642393299</c:v>
                </c:pt>
                <c:pt idx="5808">
                  <c:v>33415.657460039904</c:v>
                </c:pt>
                <c:pt idx="5809">
                  <c:v>28577.971005294603</c:v>
                </c:pt>
                <c:pt idx="5810">
                  <c:v>49402.947460184099</c:v>
                </c:pt>
                <c:pt idx="5811">
                  <c:v>16867.579821601899</c:v>
                </c:pt>
                <c:pt idx="5812">
                  <c:v>48689.922081475699</c:v>
                </c:pt>
                <c:pt idx="5813">
                  <c:v>51260.703563843803</c:v>
                </c:pt>
                <c:pt idx="5814">
                  <c:v>15075.8372532208</c:v>
                </c:pt>
                <c:pt idx="5815">
                  <c:v>15530.888048823299</c:v>
                </c:pt>
                <c:pt idx="5816">
                  <c:v>12483.5410815744</c:v>
                </c:pt>
                <c:pt idx="5817">
                  <c:v>14283.4171113313</c:v>
                </c:pt>
                <c:pt idx="5818">
                  <c:v>12933.4199608866</c:v>
                </c:pt>
                <c:pt idx="5819">
                  <c:v>17526.998648684399</c:v>
                </c:pt>
                <c:pt idx="5820">
                  <c:v>24714.9979486146</c:v>
                </c:pt>
                <c:pt idx="5821">
                  <c:v>27445.8780888043</c:v>
                </c:pt>
                <c:pt idx="5822">
                  <c:v>16936.366027079501</c:v>
                </c:pt>
                <c:pt idx="5823">
                  <c:v>10010.2553462961</c:v>
                </c:pt>
                <c:pt idx="5824">
                  <c:v>17780.612680133301</c:v>
                </c:pt>
                <c:pt idx="5825">
                  <c:v>26239.369226817798</c:v>
                </c:pt>
                <c:pt idx="5826">
                  <c:v>22717.226980928699</c:v>
                </c:pt>
                <c:pt idx="5827">
                  <c:v>10122.296924017</c:v>
                </c:pt>
                <c:pt idx="5828">
                  <c:v>17207.619508543597</c:v>
                </c:pt>
                <c:pt idx="5829">
                  <c:v>42578.574679775898</c:v>
                </c:pt>
                <c:pt idx="5830">
                  <c:v>18613.944175796398</c:v>
                </c:pt>
                <c:pt idx="5831">
                  <c:v>20810.4103992401</c:v>
                </c:pt>
                <c:pt idx="5832">
                  <c:v>10659.9752202291</c:v>
                </c:pt>
                <c:pt idx="5833">
                  <c:v>12034.679931005301</c:v>
                </c:pt>
                <c:pt idx="5834">
                  <c:v>13896.836018074699</c:v>
                </c:pt>
                <c:pt idx="5835">
                  <c:v>11436.9373534182</c:v>
                </c:pt>
                <c:pt idx="5836">
                  <c:v>20012.621428594503</c:v>
                </c:pt>
                <c:pt idx="5837">
                  <c:v>17711.165132190301</c:v>
                </c:pt>
                <c:pt idx="5838">
                  <c:v>16772.779090149499</c:v>
                </c:pt>
                <c:pt idx="5839">
                  <c:v>23702.925665172901</c:v>
                </c:pt>
                <c:pt idx="5840">
                  <c:v>14340.768304211399</c:v>
                </c:pt>
                <c:pt idx="5841">
                  <c:v>15359.8881872976</c:v>
                </c:pt>
                <c:pt idx="5842">
                  <c:v>36221.658962362999</c:v>
                </c:pt>
                <c:pt idx="5843">
                  <c:v>13277.004507418</c:v>
                </c:pt>
                <c:pt idx="5844">
                  <c:v>20110.9817013764</c:v>
                </c:pt>
                <c:pt idx="5845">
                  <c:v>23620.361676933997</c:v>
                </c:pt>
                <c:pt idx="5846">
                  <c:v>19602.018102878701</c:v>
                </c:pt>
                <c:pt idx="5847">
                  <c:v>16703.817326175802</c:v>
                </c:pt>
                <c:pt idx="5848">
                  <c:v>21079.928545626801</c:v>
                </c:pt>
                <c:pt idx="5849">
                  <c:v>27603.602572416399</c:v>
                </c:pt>
                <c:pt idx="5850">
                  <c:v>25736.471838432997</c:v>
                </c:pt>
                <c:pt idx="5851">
                  <c:v>29079.681746740502</c:v>
                </c:pt>
                <c:pt idx="5852">
                  <c:v>44613.110781270596</c:v>
                </c:pt>
                <c:pt idx="5853">
                  <c:v>14066.667240107201</c:v>
                </c:pt>
                <c:pt idx="5854">
                  <c:v>19582.098402424599</c:v>
                </c:pt>
                <c:pt idx="5855">
                  <c:v>27963.707470576599</c:v>
                </c:pt>
                <c:pt idx="5856">
                  <c:v>11558.992793715901</c:v>
                </c:pt>
                <c:pt idx="5857">
                  <c:v>16652.858370869199</c:v>
                </c:pt>
                <c:pt idx="5858">
                  <c:v>18448.522377592999</c:v>
                </c:pt>
                <c:pt idx="5859">
                  <c:v>16025.8219896392</c:v>
                </c:pt>
                <c:pt idx="5860">
                  <c:v>24177.179831943598</c:v>
                </c:pt>
                <c:pt idx="5861">
                  <c:v>16966.460553713201</c:v>
                </c:pt>
                <c:pt idx="5862">
                  <c:v>16696.666991501901</c:v>
                </c:pt>
                <c:pt idx="5863">
                  <c:v>11330.113138223302</c:v>
                </c:pt>
                <c:pt idx="5864">
                  <c:v>21256.997590336799</c:v>
                </c:pt>
                <c:pt idx="5865">
                  <c:v>24754.6234661915</c:v>
                </c:pt>
                <c:pt idx="5866">
                  <c:v>11189.3666756772</c:v>
                </c:pt>
                <c:pt idx="5867">
                  <c:v>17800.182164835398</c:v>
                </c:pt>
                <c:pt idx="5868">
                  <c:v>22341.378099350801</c:v>
                </c:pt>
                <c:pt idx="5869">
                  <c:v>29014.263820367101</c:v>
                </c:pt>
                <c:pt idx="5870">
                  <c:v>12231.795914472999</c:v>
                </c:pt>
                <c:pt idx="5871">
                  <c:v>15628.1036259341</c:v>
                </c:pt>
                <c:pt idx="5872">
                  <c:v>24234.454462821202</c:v>
                </c:pt>
                <c:pt idx="5873">
                  <c:v>15772.7458253654</c:v>
                </c:pt>
                <c:pt idx="5874">
                  <c:v>10301.661861131901</c:v>
                </c:pt>
                <c:pt idx="5875">
                  <c:v>29176.7874174836</c:v>
                </c:pt>
                <c:pt idx="5876">
                  <c:v>21147.881360497602</c:v>
                </c:pt>
                <c:pt idx="5877">
                  <c:v>31752.425788767301</c:v>
                </c:pt>
                <c:pt idx="5878">
                  <c:v>36532.580898781598</c:v>
                </c:pt>
                <c:pt idx="5879">
                  <c:v>36438.405625327003</c:v>
                </c:pt>
                <c:pt idx="5880">
                  <c:v>40393.506266823897</c:v>
                </c:pt>
                <c:pt idx="5881">
                  <c:v>24567.076061246</c:v>
                </c:pt>
                <c:pt idx="5882">
                  <c:v>14579.446205903401</c:v>
                </c:pt>
                <c:pt idx="5883">
                  <c:v>24520.714152331198</c:v>
                </c:pt>
                <c:pt idx="5884">
                  <c:v>16552.066636903699</c:v>
                </c:pt>
                <c:pt idx="5885">
                  <c:v>28519.271020312099</c:v>
                </c:pt>
                <c:pt idx="5886">
                  <c:v>16050.294131737801</c:v>
                </c:pt>
                <c:pt idx="5887">
                  <c:v>15706.596039007602</c:v>
                </c:pt>
                <c:pt idx="5888">
                  <c:v>16551.924434013199</c:v>
                </c:pt>
                <c:pt idx="5889">
                  <c:v>21591.875877076502</c:v>
                </c:pt>
                <c:pt idx="5890">
                  <c:v>30735.832472983398</c:v>
                </c:pt>
                <c:pt idx="5891">
                  <c:v>18357.467996142801</c:v>
                </c:pt>
                <c:pt idx="5892">
                  <c:v>15585.572093373501</c:v>
                </c:pt>
                <c:pt idx="5893">
                  <c:v>46403.292112071096</c:v>
                </c:pt>
                <c:pt idx="5894">
                  <c:v>21883.883274240397</c:v>
                </c:pt>
                <c:pt idx="5895">
                  <c:v>11167.1095717964</c:v>
                </c:pt>
                <c:pt idx="5896">
                  <c:v>33206.072671615198</c:v>
                </c:pt>
                <c:pt idx="5897">
                  <c:v>20604.070353332299</c:v>
                </c:pt>
                <c:pt idx="5898">
                  <c:v>13339.731675556601</c:v>
                </c:pt>
                <c:pt idx="5899">
                  <c:v>19090.345002082599</c:v>
                </c:pt>
                <c:pt idx="5900">
                  <c:v>20365.2944219848</c:v>
                </c:pt>
                <c:pt idx="5901">
                  <c:v>26335.740657220002</c:v>
                </c:pt>
                <c:pt idx="5902">
                  <c:v>15524.226617619899</c:v>
                </c:pt>
                <c:pt idx="5903">
                  <c:v>20252.278797554402</c:v>
                </c:pt>
                <c:pt idx="5904">
                  <c:v>28033.478434416698</c:v>
                </c:pt>
                <c:pt idx="5905">
                  <c:v>28276.180969602297</c:v>
                </c:pt>
                <c:pt idx="5906">
                  <c:v>13709.2282234961</c:v>
                </c:pt>
                <c:pt idx="5907">
                  <c:v>20360.7110136956</c:v>
                </c:pt>
                <c:pt idx="5908">
                  <c:v>18291.598755593801</c:v>
                </c:pt>
                <c:pt idx="5909">
                  <c:v>11652.43676816</c:v>
                </c:pt>
                <c:pt idx="5910">
                  <c:v>12491.4795890855</c:v>
                </c:pt>
                <c:pt idx="5911">
                  <c:v>54336.321296292394</c:v>
                </c:pt>
                <c:pt idx="5912">
                  <c:v>16993.5160042547</c:v>
                </c:pt>
                <c:pt idx="5913">
                  <c:v>13941.6589793615</c:v>
                </c:pt>
                <c:pt idx="5914">
                  <c:v>27225.197113099399</c:v>
                </c:pt>
                <c:pt idx="5915">
                  <c:v>20914.257518419199</c:v>
                </c:pt>
                <c:pt idx="5916">
                  <c:v>19767.531665073202</c:v>
                </c:pt>
                <c:pt idx="5917">
                  <c:v>24146.708797945801</c:v>
                </c:pt>
                <c:pt idx="5918">
                  <c:v>11906.5221834931</c:v>
                </c:pt>
                <c:pt idx="5919">
                  <c:v>15624.447419432599</c:v>
                </c:pt>
                <c:pt idx="5920">
                  <c:v>14589.537178103901</c:v>
                </c:pt>
                <c:pt idx="5921">
                  <c:v>13799.3142755138</c:v>
                </c:pt>
                <c:pt idx="5922">
                  <c:v>12551.849953077</c:v>
                </c:pt>
                <c:pt idx="5923">
                  <c:v>11558.760525232901</c:v>
                </c:pt>
                <c:pt idx="5924">
                  <c:v>12618.702016081101</c:v>
                </c:pt>
                <c:pt idx="5925">
                  <c:v>20803.5997763224</c:v>
                </c:pt>
                <c:pt idx="5926">
                  <c:v>16805.977738927999</c:v>
                </c:pt>
                <c:pt idx="5927">
                  <c:v>20083.884907222699</c:v>
                </c:pt>
                <c:pt idx="5928">
                  <c:v>26883.130577127398</c:v>
                </c:pt>
                <c:pt idx="5929">
                  <c:v>29503.851475106898</c:v>
                </c:pt>
                <c:pt idx="5930">
                  <c:v>15640.6272328175</c:v>
                </c:pt>
                <c:pt idx="5931">
                  <c:v>31968.758740847599</c:v>
                </c:pt>
                <c:pt idx="5932">
                  <c:v>12234.2935503599</c:v>
                </c:pt>
                <c:pt idx="5933">
                  <c:v>11275.580658930001</c:v>
                </c:pt>
                <c:pt idx="5934">
                  <c:v>23947.716138915999</c:v>
                </c:pt>
                <c:pt idx="5935">
                  <c:v>20163.775582157003</c:v>
                </c:pt>
                <c:pt idx="5936">
                  <c:v>12361.921990484501</c:v>
                </c:pt>
                <c:pt idx="5937">
                  <c:v>11053.738031212299</c:v>
                </c:pt>
                <c:pt idx="5938">
                  <c:v>12319.799321488599</c:v>
                </c:pt>
                <c:pt idx="5939">
                  <c:v>42473.9266632445</c:v>
                </c:pt>
                <c:pt idx="5940">
                  <c:v>39767.538022036701</c:v>
                </c:pt>
                <c:pt idx="5941">
                  <c:v>29844.639590304403</c:v>
                </c:pt>
                <c:pt idx="5942">
                  <c:v>13582.876329361899</c:v>
                </c:pt>
                <c:pt idx="5943">
                  <c:v>19525.062939152303</c:v>
                </c:pt>
                <c:pt idx="5944">
                  <c:v>17938.835812486101</c:v>
                </c:pt>
                <c:pt idx="5945">
                  <c:v>29077.850525452799</c:v>
                </c:pt>
                <c:pt idx="5946">
                  <c:v>12388.507491976699</c:v>
                </c:pt>
                <c:pt idx="5947">
                  <c:v>17304.463252201</c:v>
                </c:pt>
                <c:pt idx="5948">
                  <c:v>47149.0407405531</c:v>
                </c:pt>
                <c:pt idx="5949">
                  <c:v>16628.688954891299</c:v>
                </c:pt>
                <c:pt idx="5950">
                  <c:v>44976.693402563003</c:v>
                </c:pt>
                <c:pt idx="5951">
                  <c:v>15092.6721336593</c:v>
                </c:pt>
                <c:pt idx="5952">
                  <c:v>17241.326927188402</c:v>
                </c:pt>
                <c:pt idx="5953">
                  <c:v>40596.989464494007</c:v>
                </c:pt>
                <c:pt idx="5954">
                  <c:v>33882.1172191324</c:v>
                </c:pt>
                <c:pt idx="5955">
                  <c:v>14305.9570724326</c:v>
                </c:pt>
                <c:pt idx="5956">
                  <c:v>20507.778316971999</c:v>
                </c:pt>
                <c:pt idx="5957">
                  <c:v>23068.580410135201</c:v>
                </c:pt>
                <c:pt idx="5958">
                  <c:v>16467.2033978689</c:v>
                </c:pt>
                <c:pt idx="5959">
                  <c:v>29658.614931566699</c:v>
                </c:pt>
                <c:pt idx="5960">
                  <c:v>39403.547137356698</c:v>
                </c:pt>
                <c:pt idx="5961">
                  <c:v>17631.589425309397</c:v>
                </c:pt>
                <c:pt idx="5962">
                  <c:v>22833.415214959801</c:v>
                </c:pt>
                <c:pt idx="5963">
                  <c:v>24409.125513292998</c:v>
                </c:pt>
                <c:pt idx="5964">
                  <c:v>16106.2942625997</c:v>
                </c:pt>
                <c:pt idx="5965">
                  <c:v>22262.608574500598</c:v>
                </c:pt>
                <c:pt idx="5966">
                  <c:v>22903.477022933203</c:v>
                </c:pt>
                <c:pt idx="5967">
                  <c:v>19467.6850057993</c:v>
                </c:pt>
                <c:pt idx="5968">
                  <c:v>19328.204936272497</c:v>
                </c:pt>
                <c:pt idx="5969">
                  <c:v>14045.767171563</c:v>
                </c:pt>
                <c:pt idx="5970">
                  <c:v>21389.632138760298</c:v>
                </c:pt>
                <c:pt idx="5971">
                  <c:v>16223.9306798202</c:v>
                </c:pt>
                <c:pt idx="5972">
                  <c:v>27260.796079271098</c:v>
                </c:pt>
                <c:pt idx="5973">
                  <c:v>10684.9112908795</c:v>
                </c:pt>
                <c:pt idx="5974">
                  <c:v>34797.493801266406</c:v>
                </c:pt>
                <c:pt idx="5975">
                  <c:v>15765.2205696206</c:v>
                </c:pt>
                <c:pt idx="5976">
                  <c:v>37075.322227332101</c:v>
                </c:pt>
                <c:pt idx="5977">
                  <c:v>29924.3004285799</c:v>
                </c:pt>
                <c:pt idx="5978">
                  <c:v>14006.4665161063</c:v>
                </c:pt>
                <c:pt idx="5979">
                  <c:v>18644.352567252299</c:v>
                </c:pt>
                <c:pt idx="5980">
                  <c:v>10967.287167156299</c:v>
                </c:pt>
                <c:pt idx="5981">
                  <c:v>21227.872272021399</c:v>
                </c:pt>
                <c:pt idx="5982">
                  <c:v>20777.6219767697</c:v>
                </c:pt>
                <c:pt idx="5983">
                  <c:v>17559.226565228</c:v>
                </c:pt>
                <c:pt idx="5984">
                  <c:v>13636.1310235199</c:v>
                </c:pt>
                <c:pt idx="5985">
                  <c:v>40824.845618881598</c:v>
                </c:pt>
                <c:pt idx="5986">
                  <c:v>12667.8500762108</c:v>
                </c:pt>
                <c:pt idx="5987">
                  <c:v>17207.803277640898</c:v>
                </c:pt>
                <c:pt idx="5988">
                  <c:v>16096.3542462146</c:v>
                </c:pt>
                <c:pt idx="5989">
                  <c:v>32262.551532455003</c:v>
                </c:pt>
                <c:pt idx="5990">
                  <c:v>17095.237394058098</c:v>
                </c:pt>
                <c:pt idx="5991">
                  <c:v>26564.157756044602</c:v>
                </c:pt>
                <c:pt idx="5992">
                  <c:v>13116.2775514361</c:v>
                </c:pt>
                <c:pt idx="5993">
                  <c:v>19372.967736475897</c:v>
                </c:pt>
                <c:pt idx="5994">
                  <c:v>25270.3885196634</c:v>
                </c:pt>
                <c:pt idx="5995">
                  <c:v>17743.037605233101</c:v>
                </c:pt>
                <c:pt idx="5996">
                  <c:v>22480.175959558997</c:v>
                </c:pt>
                <c:pt idx="5997">
                  <c:v>16075.861398093</c:v>
                </c:pt>
                <c:pt idx="5998">
                  <c:v>14539.450784299699</c:v>
                </c:pt>
                <c:pt idx="5999">
                  <c:v>12974.489253646199</c:v>
                </c:pt>
                <c:pt idx="6000">
                  <c:v>22424.845280202899</c:v>
                </c:pt>
                <c:pt idx="6001">
                  <c:v>10127.2742171644</c:v>
                </c:pt>
                <c:pt idx="6002">
                  <c:v>23643.3023979299</c:v>
                </c:pt>
                <c:pt idx="6003">
                  <c:v>12537.866013078101</c:v>
                </c:pt>
                <c:pt idx="6004">
                  <c:v>11726.192949822</c:v>
                </c:pt>
                <c:pt idx="6005">
                  <c:v>13099.150014688201</c:v>
                </c:pt>
                <c:pt idx="6006">
                  <c:v>13678.4057035924</c:v>
                </c:pt>
                <c:pt idx="6007">
                  <c:v>31217.837896430399</c:v>
                </c:pt>
                <c:pt idx="6008">
                  <c:v>32609.438706167999</c:v>
                </c:pt>
                <c:pt idx="6009">
                  <c:v>18006.053437651903</c:v>
                </c:pt>
                <c:pt idx="6010">
                  <c:v>31728.0551842393</c:v>
                </c:pt>
                <c:pt idx="6011">
                  <c:v>10008.3267437917</c:v>
                </c:pt>
                <c:pt idx="6012">
                  <c:v>12980.8330004822</c:v>
                </c:pt>
                <c:pt idx="6013">
                  <c:v>16290.370207886001</c:v>
                </c:pt>
                <c:pt idx="6014">
                  <c:v>16521.141545897099</c:v>
                </c:pt>
                <c:pt idx="6015">
                  <c:v>18957.215994585498</c:v>
                </c:pt>
                <c:pt idx="6016">
                  <c:v>20637.336201524202</c:v>
                </c:pt>
                <c:pt idx="6017">
                  <c:v>27706.366320962399</c:v>
                </c:pt>
                <c:pt idx="6018">
                  <c:v>17580.567301304</c:v>
                </c:pt>
                <c:pt idx="6019">
                  <c:v>27196.9113041497</c:v>
                </c:pt>
                <c:pt idx="6020">
                  <c:v>25048.470617861098</c:v>
                </c:pt>
                <c:pt idx="6021">
                  <c:v>21620.837550030603</c:v>
                </c:pt>
                <c:pt idx="6022">
                  <c:v>13700.5162407239</c:v>
                </c:pt>
                <c:pt idx="6023">
                  <c:v>44724.5869496081</c:v>
                </c:pt>
                <c:pt idx="6024">
                  <c:v>20073.729988238498</c:v>
                </c:pt>
                <c:pt idx="6025">
                  <c:v>20117.5722352181</c:v>
                </c:pt>
                <c:pt idx="6026">
                  <c:v>26617.428971246398</c:v>
                </c:pt>
                <c:pt idx="6027">
                  <c:v>12775.0289738788</c:v>
                </c:pt>
                <c:pt idx="6028">
                  <c:v>20802.041326712701</c:v>
                </c:pt>
                <c:pt idx="6029">
                  <c:v>11330.9644686586</c:v>
                </c:pt>
                <c:pt idx="6030">
                  <c:v>32550.488737129799</c:v>
                </c:pt>
                <c:pt idx="6031">
                  <c:v>10653.078993208099</c:v>
                </c:pt>
                <c:pt idx="6032">
                  <c:v>20743.748688208401</c:v>
                </c:pt>
                <c:pt idx="6033">
                  <c:v>15841.831707503099</c:v>
                </c:pt>
                <c:pt idx="6034">
                  <c:v>33196.5263173813</c:v>
                </c:pt>
                <c:pt idx="6035">
                  <c:v>11396.177512566201</c:v>
                </c:pt>
                <c:pt idx="6036">
                  <c:v>19114.614809023398</c:v>
                </c:pt>
                <c:pt idx="6037">
                  <c:v>26806.1613996573</c:v>
                </c:pt>
                <c:pt idx="6038">
                  <c:v>23715.107501545299</c:v>
                </c:pt>
                <c:pt idx="6039">
                  <c:v>12341.740896975201</c:v>
                </c:pt>
                <c:pt idx="6040">
                  <c:v>21127.9627718306</c:v>
                </c:pt>
                <c:pt idx="6041">
                  <c:v>12806.336808488399</c:v>
                </c:pt>
                <c:pt idx="6042">
                  <c:v>17427.9346002536</c:v>
                </c:pt>
                <c:pt idx="6043">
                  <c:v>16271.7556668713</c:v>
                </c:pt>
                <c:pt idx="6044">
                  <c:v>15345.3593334657</c:v>
                </c:pt>
                <c:pt idx="6045">
                  <c:v>12180.009288379299</c:v>
                </c:pt>
                <c:pt idx="6046">
                  <c:v>20477.141978153199</c:v>
                </c:pt>
                <c:pt idx="6047">
                  <c:v>15266.0806615282</c:v>
                </c:pt>
                <c:pt idx="6048">
                  <c:v>19831.929798272202</c:v>
                </c:pt>
                <c:pt idx="6049">
                  <c:v>27955.565183187598</c:v>
                </c:pt>
                <c:pt idx="6050">
                  <c:v>14526.7031457992</c:v>
                </c:pt>
                <c:pt idx="6051">
                  <c:v>22000.703971301999</c:v>
                </c:pt>
                <c:pt idx="6052">
                  <c:v>21603.199838148401</c:v>
                </c:pt>
                <c:pt idx="6053">
                  <c:v>18421.6089513923</c:v>
                </c:pt>
                <c:pt idx="6054">
                  <c:v>15125.542738432199</c:v>
                </c:pt>
                <c:pt idx="6055">
                  <c:v>12381.721412776698</c:v>
                </c:pt>
                <c:pt idx="6056">
                  <c:v>20600.540477125498</c:v>
                </c:pt>
                <c:pt idx="6057">
                  <c:v>14925.0918596416</c:v>
                </c:pt>
                <c:pt idx="6058">
                  <c:v>33821.490907391199</c:v>
                </c:pt>
                <c:pt idx="6059">
                  <c:v>17078.763998575199</c:v>
                </c:pt>
                <c:pt idx="6060">
                  <c:v>12859.0930128787</c:v>
                </c:pt>
                <c:pt idx="6061">
                  <c:v>25808.414631673899</c:v>
                </c:pt>
                <c:pt idx="6062">
                  <c:v>13327.334832266301</c:v>
                </c:pt>
                <c:pt idx="6063">
                  <c:v>12637.0232666504</c:v>
                </c:pt>
                <c:pt idx="6064">
                  <c:v>33081.531114464298</c:v>
                </c:pt>
                <c:pt idx="6065">
                  <c:v>25929.982375039002</c:v>
                </c:pt>
                <c:pt idx="6066">
                  <c:v>16729.216220330902</c:v>
                </c:pt>
                <c:pt idx="6067">
                  <c:v>17260.720206361599</c:v>
                </c:pt>
                <c:pt idx="6068">
                  <c:v>29579.661687488202</c:v>
                </c:pt>
                <c:pt idx="6069">
                  <c:v>11601.3499509626</c:v>
                </c:pt>
                <c:pt idx="6070">
                  <c:v>13868.941568788699</c:v>
                </c:pt>
                <c:pt idx="6071">
                  <c:v>21979.846487364401</c:v>
                </c:pt>
                <c:pt idx="6072">
                  <c:v>15703.2892828354</c:v>
                </c:pt>
                <c:pt idx="6073">
                  <c:v>11610.945354880501</c:v>
                </c:pt>
                <c:pt idx="6074">
                  <c:v>26615.041814230899</c:v>
                </c:pt>
                <c:pt idx="6075">
                  <c:v>16423.332219077001</c:v>
                </c:pt>
                <c:pt idx="6076">
                  <c:v>16914.530994126399</c:v>
                </c:pt>
                <c:pt idx="6077">
                  <c:v>14316.3716036719</c:v>
                </c:pt>
                <c:pt idx="6078">
                  <c:v>18378.5847189819</c:v>
                </c:pt>
                <c:pt idx="6079">
                  <c:v>11203.5534105067</c:v>
                </c:pt>
                <c:pt idx="6080">
                  <c:v>15280.7075249666</c:v>
                </c:pt>
                <c:pt idx="6081">
                  <c:v>29079.856708311403</c:v>
                </c:pt>
                <c:pt idx="6082">
                  <c:v>24004.491493527803</c:v>
                </c:pt>
                <c:pt idx="6083">
                  <c:v>12810.114683051901</c:v>
                </c:pt>
                <c:pt idx="6084">
                  <c:v>45171.5304889291</c:v>
                </c:pt>
                <c:pt idx="6085">
                  <c:v>25647.179421016499</c:v>
                </c:pt>
                <c:pt idx="6086">
                  <c:v>24986.724271662602</c:v>
                </c:pt>
                <c:pt idx="6087">
                  <c:v>14253.591630568</c:v>
                </c:pt>
                <c:pt idx="6088">
                  <c:v>15390.403100253201</c:v>
                </c:pt>
                <c:pt idx="6089">
                  <c:v>25598.803432088403</c:v>
                </c:pt>
                <c:pt idx="6090">
                  <c:v>27617.433355285702</c:v>
                </c:pt>
                <c:pt idx="6091">
                  <c:v>17445.5509677968</c:v>
                </c:pt>
                <c:pt idx="6092">
                  <c:v>14838.7377804962</c:v>
                </c:pt>
                <c:pt idx="6093">
                  <c:v>43361.418131993596</c:v>
                </c:pt>
                <c:pt idx="6094">
                  <c:v>19496.590317357699</c:v>
                </c:pt>
                <c:pt idx="6095">
                  <c:v>11173.4346916865</c:v>
                </c:pt>
                <c:pt idx="6096">
                  <c:v>19123.946343191201</c:v>
                </c:pt>
                <c:pt idx="6097">
                  <c:v>21608.3492035403</c:v>
                </c:pt>
                <c:pt idx="6098">
                  <c:v>15486.824153138701</c:v>
                </c:pt>
                <c:pt idx="6099">
                  <c:v>14255.124202829</c:v>
                </c:pt>
                <c:pt idx="6100">
                  <c:v>30037.560757633899</c:v>
                </c:pt>
                <c:pt idx="6101">
                  <c:v>29953.372482217299</c:v>
                </c:pt>
                <c:pt idx="6102">
                  <c:v>14894.771454142201</c:v>
                </c:pt>
                <c:pt idx="6103">
                  <c:v>14790.1294522965</c:v>
                </c:pt>
                <c:pt idx="6104">
                  <c:v>14864.5754889659</c:v>
                </c:pt>
                <c:pt idx="6105">
                  <c:v>10146.9122365449</c:v>
                </c:pt>
                <c:pt idx="6106">
                  <c:v>29328.824269541699</c:v>
                </c:pt>
                <c:pt idx="6107">
                  <c:v>32826.395174783596</c:v>
                </c:pt>
                <c:pt idx="6108">
                  <c:v>16525.5206177648</c:v>
                </c:pt>
                <c:pt idx="6109">
                  <c:v>11633.2045808079</c:v>
                </c:pt>
                <c:pt idx="6110">
                  <c:v>20863.326566460601</c:v>
                </c:pt>
                <c:pt idx="6111">
                  <c:v>28755.391380618599</c:v>
                </c:pt>
                <c:pt idx="6112">
                  <c:v>38891.407068270499</c:v>
                </c:pt>
                <c:pt idx="6113">
                  <c:v>22138.025789444699</c:v>
                </c:pt>
                <c:pt idx="6114">
                  <c:v>32323.978107114799</c:v>
                </c:pt>
                <c:pt idx="6115">
                  <c:v>14397.8457681735</c:v>
                </c:pt>
                <c:pt idx="6116">
                  <c:v>19538.055143298698</c:v>
                </c:pt>
                <c:pt idx="6117">
                  <c:v>15999.359780844601</c:v>
                </c:pt>
                <c:pt idx="6118">
                  <c:v>12045.885738418699</c:v>
                </c:pt>
                <c:pt idx="6119">
                  <c:v>17144.6390527367</c:v>
                </c:pt>
                <c:pt idx="6120">
                  <c:v>16475.772055253499</c:v>
                </c:pt>
                <c:pt idx="6121">
                  <c:v>24305.981859202901</c:v>
                </c:pt>
                <c:pt idx="6122">
                  <c:v>19398.871756796001</c:v>
                </c:pt>
                <c:pt idx="6123">
                  <c:v>31782.972621536999</c:v>
                </c:pt>
                <c:pt idx="6124">
                  <c:v>20974.359038486098</c:v>
                </c:pt>
                <c:pt idx="6125">
                  <c:v>28807.158366765299</c:v>
                </c:pt>
                <c:pt idx="6126">
                  <c:v>23341.4289118694</c:v>
                </c:pt>
                <c:pt idx="6127">
                  <c:v>20154.728030857601</c:v>
                </c:pt>
                <c:pt idx="6128">
                  <c:v>26781.028121935396</c:v>
                </c:pt>
                <c:pt idx="6129">
                  <c:v>24621.683048795701</c:v>
                </c:pt>
                <c:pt idx="6130">
                  <c:v>25045.45148494</c:v>
                </c:pt>
                <c:pt idx="6131">
                  <c:v>24164.865573454499</c:v>
                </c:pt>
                <c:pt idx="6132">
                  <c:v>12413.377255772601</c:v>
                </c:pt>
                <c:pt idx="6133">
                  <c:v>15830.869862211099</c:v>
                </c:pt>
                <c:pt idx="6134">
                  <c:v>16469.7823005836</c:v>
                </c:pt>
                <c:pt idx="6135">
                  <c:v>12906.708447163201</c:v>
                </c:pt>
                <c:pt idx="6136">
                  <c:v>20634.012271253501</c:v>
                </c:pt>
                <c:pt idx="6137">
                  <c:v>28179.8518414147</c:v>
                </c:pt>
                <c:pt idx="6138">
                  <c:v>14721.324535607599</c:v>
                </c:pt>
                <c:pt idx="6139">
                  <c:v>21013.329263944699</c:v>
                </c:pt>
                <c:pt idx="6140">
                  <c:v>24045.088283247202</c:v>
                </c:pt>
                <c:pt idx="6141">
                  <c:v>26739.6352772887</c:v>
                </c:pt>
                <c:pt idx="6142">
                  <c:v>13434.0749264392</c:v>
                </c:pt>
                <c:pt idx="6143">
                  <c:v>30224.497416057999</c:v>
                </c:pt>
                <c:pt idx="6144">
                  <c:v>24729.646055761503</c:v>
                </c:pt>
                <c:pt idx="6145">
                  <c:v>12707.698380683001</c:v>
                </c:pt>
                <c:pt idx="6146">
                  <c:v>19811.978278492199</c:v>
                </c:pt>
                <c:pt idx="6147">
                  <c:v>19081.273204540401</c:v>
                </c:pt>
                <c:pt idx="6148">
                  <c:v>15184.2588527312</c:v>
                </c:pt>
                <c:pt idx="6149">
                  <c:v>18691.400470922901</c:v>
                </c:pt>
                <c:pt idx="6150">
                  <c:v>14827.4370860456</c:v>
                </c:pt>
                <c:pt idx="6151">
                  <c:v>33565.748458393602</c:v>
                </c:pt>
                <c:pt idx="6152">
                  <c:v>39328.761549269795</c:v>
                </c:pt>
                <c:pt idx="6153">
                  <c:v>13242.998263797001</c:v>
                </c:pt>
                <c:pt idx="6154">
                  <c:v>12923.219147258</c:v>
                </c:pt>
                <c:pt idx="6155">
                  <c:v>16943.7425537278</c:v>
                </c:pt>
                <c:pt idx="6156">
                  <c:v>10230.6221313529</c:v>
                </c:pt>
                <c:pt idx="6157">
                  <c:v>34739.0449179567</c:v>
                </c:pt>
                <c:pt idx="6158">
                  <c:v>15830.7608915192</c:v>
                </c:pt>
                <c:pt idx="6159">
                  <c:v>17283.8309372361</c:v>
                </c:pt>
                <c:pt idx="6160">
                  <c:v>23874.346965191799</c:v>
                </c:pt>
                <c:pt idx="6161">
                  <c:v>18937.769493601398</c:v>
                </c:pt>
                <c:pt idx="6162">
                  <c:v>15192.7895709901</c:v>
                </c:pt>
                <c:pt idx="6163">
                  <c:v>15594.703302644699</c:v>
                </c:pt>
                <c:pt idx="6164">
                  <c:v>15511.659658812499</c:v>
                </c:pt>
                <c:pt idx="6165">
                  <c:v>11528.7012058357</c:v>
                </c:pt>
                <c:pt idx="6166">
                  <c:v>21398.670592040999</c:v>
                </c:pt>
                <c:pt idx="6167">
                  <c:v>14139.040598437799</c:v>
                </c:pt>
                <c:pt idx="6168">
                  <c:v>16542.721139899899</c:v>
                </c:pt>
                <c:pt idx="6169">
                  <c:v>28536.168385126202</c:v>
                </c:pt>
                <c:pt idx="6170">
                  <c:v>23344.557511323503</c:v>
                </c:pt>
                <c:pt idx="6171">
                  <c:v>23349.788523404302</c:v>
                </c:pt>
                <c:pt idx="6172">
                  <c:v>15754.205654879299</c:v>
                </c:pt>
                <c:pt idx="6173">
                  <c:v>13088.462453026599</c:v>
                </c:pt>
                <c:pt idx="6174">
                  <c:v>31056.0882425692</c:v>
                </c:pt>
                <c:pt idx="6175">
                  <c:v>15308.293189919901</c:v>
                </c:pt>
                <c:pt idx="6176">
                  <c:v>12092.7850490125</c:v>
                </c:pt>
                <c:pt idx="6177">
                  <c:v>13991.306834923</c:v>
                </c:pt>
                <c:pt idx="6178">
                  <c:v>12409.5948733851</c:v>
                </c:pt>
                <c:pt idx="6179">
                  <c:v>27631.940236701597</c:v>
                </c:pt>
                <c:pt idx="6180">
                  <c:v>21982.271893797297</c:v>
                </c:pt>
                <c:pt idx="6181">
                  <c:v>14437.530726646799</c:v>
                </c:pt>
                <c:pt idx="6182">
                  <c:v>18175.131154113398</c:v>
                </c:pt>
                <c:pt idx="6183">
                  <c:v>32709.676040451901</c:v>
                </c:pt>
                <c:pt idx="6184">
                  <c:v>12442.7210801695</c:v>
                </c:pt>
                <c:pt idx="6185">
                  <c:v>10960.7225663669</c:v>
                </c:pt>
                <c:pt idx="6186">
                  <c:v>13831.379754870399</c:v>
                </c:pt>
                <c:pt idx="6187">
                  <c:v>23180.088252169702</c:v>
                </c:pt>
                <c:pt idx="6188">
                  <c:v>16031.765680291401</c:v>
                </c:pt>
                <c:pt idx="6189">
                  <c:v>25737.8353004124</c:v>
                </c:pt>
                <c:pt idx="6190">
                  <c:v>27487.201043884699</c:v>
                </c:pt>
                <c:pt idx="6191">
                  <c:v>17428.7695656336</c:v>
                </c:pt>
                <c:pt idx="6192">
                  <c:v>19599.601232708399</c:v>
                </c:pt>
                <c:pt idx="6193">
                  <c:v>13635.1373442393</c:v>
                </c:pt>
                <c:pt idx="6194">
                  <c:v>20926.990788779203</c:v>
                </c:pt>
                <c:pt idx="6195">
                  <c:v>21446.091226523997</c:v>
                </c:pt>
                <c:pt idx="6196">
                  <c:v>14661.8029649617</c:v>
                </c:pt>
                <c:pt idx="6197">
                  <c:v>15406.181763242399</c:v>
                </c:pt>
                <c:pt idx="6198">
                  <c:v>17203.4766091169</c:v>
                </c:pt>
                <c:pt idx="6199">
                  <c:v>28685.996152692198</c:v>
                </c:pt>
                <c:pt idx="6200">
                  <c:v>14259.952873828101</c:v>
                </c:pt>
                <c:pt idx="6201">
                  <c:v>16532.137408705399</c:v>
                </c:pt>
                <c:pt idx="6202">
                  <c:v>41617.012003701799</c:v>
                </c:pt>
                <c:pt idx="6203">
                  <c:v>16989.396674223499</c:v>
                </c:pt>
                <c:pt idx="6204">
                  <c:v>21407.346509009101</c:v>
                </c:pt>
                <c:pt idx="6205">
                  <c:v>15457.148816139201</c:v>
                </c:pt>
                <c:pt idx="6206">
                  <c:v>22699.070602041</c:v>
                </c:pt>
                <c:pt idx="6207">
                  <c:v>18229.773990657002</c:v>
                </c:pt>
                <c:pt idx="6208">
                  <c:v>19132.1711204973</c:v>
                </c:pt>
                <c:pt idx="6209">
                  <c:v>16811.246898217501</c:v>
                </c:pt>
                <c:pt idx="6210">
                  <c:v>21772.495633668997</c:v>
                </c:pt>
                <c:pt idx="6211">
                  <c:v>17925.898892633901</c:v>
                </c:pt>
                <c:pt idx="6212">
                  <c:v>45938.572679830497</c:v>
                </c:pt>
                <c:pt idx="6213">
                  <c:v>14024.0110574466</c:v>
                </c:pt>
                <c:pt idx="6214">
                  <c:v>28355.166008687302</c:v>
                </c:pt>
                <c:pt idx="6215">
                  <c:v>21972.3043765519</c:v>
                </c:pt>
                <c:pt idx="6216">
                  <c:v>26994.001563346501</c:v>
                </c:pt>
                <c:pt idx="6217">
                  <c:v>26202.059945478002</c:v>
                </c:pt>
                <c:pt idx="6218">
                  <c:v>12012.5406771239</c:v>
                </c:pt>
                <c:pt idx="6219">
                  <c:v>30205.917822396197</c:v>
                </c:pt>
                <c:pt idx="6220">
                  <c:v>22397.933854188599</c:v>
                </c:pt>
                <c:pt idx="6221">
                  <c:v>21638.822886308299</c:v>
                </c:pt>
                <c:pt idx="6222">
                  <c:v>32916.337454831504</c:v>
                </c:pt>
                <c:pt idx="6223">
                  <c:v>11305.7651762306</c:v>
                </c:pt>
                <c:pt idx="6224">
                  <c:v>26026.236260398899</c:v>
                </c:pt>
                <c:pt idx="6225">
                  <c:v>27858.569104939499</c:v>
                </c:pt>
                <c:pt idx="6226">
                  <c:v>45460.761487625998</c:v>
                </c:pt>
                <c:pt idx="6227">
                  <c:v>18822.891303665798</c:v>
                </c:pt>
                <c:pt idx="6228">
                  <c:v>25082.777274394797</c:v>
                </c:pt>
                <c:pt idx="6229">
                  <c:v>19562.7244195409</c:v>
                </c:pt>
                <c:pt idx="6230">
                  <c:v>45731.9095783101</c:v>
                </c:pt>
                <c:pt idx="6231">
                  <c:v>13314.283041574899</c:v>
                </c:pt>
                <c:pt idx="6232">
                  <c:v>24630.037131328601</c:v>
                </c:pt>
                <c:pt idx="6233">
                  <c:v>31648.761857689798</c:v>
                </c:pt>
                <c:pt idx="6234">
                  <c:v>20838.520518297701</c:v>
                </c:pt>
                <c:pt idx="6235">
                  <c:v>17119.833072160298</c:v>
                </c:pt>
                <c:pt idx="6236">
                  <c:v>14421.589639189</c:v>
                </c:pt>
                <c:pt idx="6237">
                  <c:v>10046.3359992604</c:v>
                </c:pt>
                <c:pt idx="6238">
                  <c:v>13160.4007293669</c:v>
                </c:pt>
                <c:pt idx="6239">
                  <c:v>40314.518529651803</c:v>
                </c:pt>
                <c:pt idx="6240">
                  <c:v>25867.674631530299</c:v>
                </c:pt>
                <c:pt idx="6241">
                  <c:v>13360.2322817607</c:v>
                </c:pt>
                <c:pt idx="6242">
                  <c:v>26342.681928785598</c:v>
                </c:pt>
                <c:pt idx="6243">
                  <c:v>18141.233788129903</c:v>
                </c:pt>
                <c:pt idx="6244">
                  <c:v>18927.496242210098</c:v>
                </c:pt>
                <c:pt idx="6245">
                  <c:v>15067.638897472099</c:v>
                </c:pt>
                <c:pt idx="6246">
                  <c:v>20622.316066927699</c:v>
                </c:pt>
                <c:pt idx="6247">
                  <c:v>23481.590068779202</c:v>
                </c:pt>
                <c:pt idx="6248">
                  <c:v>16339.337188498301</c:v>
                </c:pt>
                <c:pt idx="6249">
                  <c:v>24359.688336169398</c:v>
                </c:pt>
                <c:pt idx="6250">
                  <c:v>18742.616613672402</c:v>
                </c:pt>
                <c:pt idx="6251">
                  <c:v>25576.6035340497</c:v>
                </c:pt>
                <c:pt idx="6252">
                  <c:v>12401.865226084199</c:v>
                </c:pt>
                <c:pt idx="6253">
                  <c:v>15581.1632076759</c:v>
                </c:pt>
                <c:pt idx="6254">
                  <c:v>18562.339573667301</c:v>
                </c:pt>
                <c:pt idx="6255">
                  <c:v>11660.6594043921</c:v>
                </c:pt>
                <c:pt idx="6256">
                  <c:v>15688.758267250299</c:v>
                </c:pt>
                <c:pt idx="6257">
                  <c:v>19503.210152628799</c:v>
                </c:pt>
                <c:pt idx="6258">
                  <c:v>14062.164367628598</c:v>
                </c:pt>
                <c:pt idx="6259">
                  <c:v>35299.732136482693</c:v>
                </c:pt>
                <c:pt idx="6260">
                  <c:v>19574.858644756099</c:v>
                </c:pt>
                <c:pt idx="6261">
                  <c:v>13730.992003671301</c:v>
                </c:pt>
                <c:pt idx="6262">
                  <c:v>13646.2742280643</c:v>
                </c:pt>
                <c:pt idx="6263">
                  <c:v>15239.7761890234</c:v>
                </c:pt>
                <c:pt idx="6264">
                  <c:v>13575.7709096535</c:v>
                </c:pt>
                <c:pt idx="6265">
                  <c:v>13701.0375685166</c:v>
                </c:pt>
                <c:pt idx="6266">
                  <c:v>15643.6397605329</c:v>
                </c:pt>
                <c:pt idx="6267">
                  <c:v>22347.586081855497</c:v>
                </c:pt>
                <c:pt idx="6268">
                  <c:v>14116.0881424002</c:v>
                </c:pt>
                <c:pt idx="6269">
                  <c:v>12761.582825548499</c:v>
                </c:pt>
                <c:pt idx="6270">
                  <c:v>11602.060334392201</c:v>
                </c:pt>
                <c:pt idx="6271">
                  <c:v>20351.995400813201</c:v>
                </c:pt>
                <c:pt idx="6272">
                  <c:v>22828.983783397802</c:v>
                </c:pt>
                <c:pt idx="6273">
                  <c:v>30438.318003792501</c:v>
                </c:pt>
                <c:pt idx="6274">
                  <c:v>12080.386445812401</c:v>
                </c:pt>
                <c:pt idx="6275">
                  <c:v>14760.962459820299</c:v>
                </c:pt>
                <c:pt idx="6276">
                  <c:v>17611.620889315102</c:v>
                </c:pt>
                <c:pt idx="6277">
                  <c:v>15382.5859458288</c:v>
                </c:pt>
                <c:pt idx="6278">
                  <c:v>17192.572623483102</c:v>
                </c:pt>
                <c:pt idx="6279">
                  <c:v>23277.690444727501</c:v>
                </c:pt>
                <c:pt idx="6280">
                  <c:v>16064.011191885598</c:v>
                </c:pt>
                <c:pt idx="6281">
                  <c:v>17423.581265561403</c:v>
                </c:pt>
                <c:pt idx="6282">
                  <c:v>19204.3802051163</c:v>
                </c:pt>
                <c:pt idx="6283">
                  <c:v>24744.689650815202</c:v>
                </c:pt>
                <c:pt idx="6284">
                  <c:v>14492.733497028699</c:v>
                </c:pt>
                <c:pt idx="6285">
                  <c:v>10687.692385278799</c:v>
                </c:pt>
                <c:pt idx="6286">
                  <c:v>24337.179320169103</c:v>
                </c:pt>
                <c:pt idx="6287">
                  <c:v>30033.626260783501</c:v>
                </c:pt>
                <c:pt idx="6288">
                  <c:v>26419.935089887298</c:v>
                </c:pt>
                <c:pt idx="6289">
                  <c:v>15693.7475015537</c:v>
                </c:pt>
                <c:pt idx="6290">
                  <c:v>26399.613017541902</c:v>
                </c:pt>
                <c:pt idx="6291">
                  <c:v>12816.5644764882</c:v>
                </c:pt>
                <c:pt idx="6292">
                  <c:v>11556.007311519501</c:v>
                </c:pt>
                <c:pt idx="6293">
                  <c:v>24803.094162248297</c:v>
                </c:pt>
                <c:pt idx="6294">
                  <c:v>24028.181553008599</c:v>
                </c:pt>
                <c:pt idx="6295">
                  <c:v>11805.7552899984</c:v>
                </c:pt>
                <c:pt idx="6296">
                  <c:v>13807.0661262713</c:v>
                </c:pt>
                <c:pt idx="6297">
                  <c:v>53071.101120999003</c:v>
                </c:pt>
                <c:pt idx="6298">
                  <c:v>32918.775389403199</c:v>
                </c:pt>
                <c:pt idx="6299">
                  <c:v>22481.584219099201</c:v>
                </c:pt>
                <c:pt idx="6300">
                  <c:v>18810.560908330699</c:v>
                </c:pt>
                <c:pt idx="6301">
                  <c:v>46451.145173723897</c:v>
                </c:pt>
                <c:pt idx="6302">
                  <c:v>32536.888588022201</c:v>
                </c:pt>
                <c:pt idx="6303">
                  <c:v>18577.594128594003</c:v>
                </c:pt>
                <c:pt idx="6304">
                  <c:v>24732.337028109003</c:v>
                </c:pt>
                <c:pt idx="6305">
                  <c:v>30696.726826720402</c:v>
                </c:pt>
                <c:pt idx="6306">
                  <c:v>13123.304955431999</c:v>
                </c:pt>
                <c:pt idx="6307">
                  <c:v>14408.7293778857</c:v>
                </c:pt>
                <c:pt idx="6308">
                  <c:v>15886.0708286189</c:v>
                </c:pt>
                <c:pt idx="6309">
                  <c:v>30132.6523707015</c:v>
                </c:pt>
                <c:pt idx="6310">
                  <c:v>14018.309706641199</c:v>
                </c:pt>
                <c:pt idx="6311">
                  <c:v>21533.505018628301</c:v>
                </c:pt>
                <c:pt idx="6312">
                  <c:v>38013.379464551806</c:v>
                </c:pt>
                <c:pt idx="6313">
                  <c:v>16447.572702641002</c:v>
                </c:pt>
                <c:pt idx="6314">
                  <c:v>21779.2703269542</c:v>
                </c:pt>
                <c:pt idx="6315">
                  <c:v>12441.426035025801</c:v>
                </c:pt>
                <c:pt idx="6316">
                  <c:v>21690.098186138697</c:v>
                </c:pt>
                <c:pt idx="6317">
                  <c:v>41837.035861600598</c:v>
                </c:pt>
                <c:pt idx="6318">
                  <c:v>24233.559326713599</c:v>
                </c:pt>
                <c:pt idx="6319">
                  <c:v>36027.654260833602</c:v>
                </c:pt>
                <c:pt idx="6320">
                  <c:v>19670.4292413605</c:v>
                </c:pt>
                <c:pt idx="6321">
                  <c:v>14016.1735177723</c:v>
                </c:pt>
                <c:pt idx="6322">
                  <c:v>21557.9847868334</c:v>
                </c:pt>
                <c:pt idx="6323">
                  <c:v>19902.728568001497</c:v>
                </c:pt>
                <c:pt idx="6324">
                  <c:v>42545.232331600302</c:v>
                </c:pt>
                <c:pt idx="6325">
                  <c:v>22482.319883587399</c:v>
                </c:pt>
                <c:pt idx="6326">
                  <c:v>13306.137639682</c:v>
                </c:pt>
                <c:pt idx="6327">
                  <c:v>22116.5861222272</c:v>
                </c:pt>
                <c:pt idx="6328">
                  <c:v>25024.994852400599</c:v>
                </c:pt>
                <c:pt idx="6329">
                  <c:v>11803.026507615801</c:v>
                </c:pt>
                <c:pt idx="6330">
                  <c:v>24202.2631351686</c:v>
                </c:pt>
                <c:pt idx="6331">
                  <c:v>13275.350233381901</c:v>
                </c:pt>
                <c:pt idx="6332">
                  <c:v>16045.720051754801</c:v>
                </c:pt>
                <c:pt idx="6333">
                  <c:v>13697.917859318599</c:v>
                </c:pt>
                <c:pt idx="6334">
                  <c:v>38821.542972268995</c:v>
                </c:pt>
                <c:pt idx="6335">
                  <c:v>36914.246478074099</c:v>
                </c:pt>
                <c:pt idx="6336">
                  <c:v>16853.793428232002</c:v>
                </c:pt>
                <c:pt idx="6337">
                  <c:v>15992.2295847392</c:v>
                </c:pt>
                <c:pt idx="6338">
                  <c:v>16773.932817599198</c:v>
                </c:pt>
                <c:pt idx="6339">
                  <c:v>29303.025621074503</c:v>
                </c:pt>
                <c:pt idx="6340">
                  <c:v>22132.297967709099</c:v>
                </c:pt>
                <c:pt idx="6341">
                  <c:v>19163.107644992699</c:v>
                </c:pt>
                <c:pt idx="6342">
                  <c:v>14093.989422562599</c:v>
                </c:pt>
                <c:pt idx="6343">
                  <c:v>16230.438321527599</c:v>
                </c:pt>
                <c:pt idx="6344">
                  <c:v>14826.878174280198</c:v>
                </c:pt>
                <c:pt idx="6345">
                  <c:v>14591.735873673901</c:v>
                </c:pt>
                <c:pt idx="6346">
                  <c:v>16128.8977907766</c:v>
                </c:pt>
                <c:pt idx="6347">
                  <c:v>12279.9243733648</c:v>
                </c:pt>
                <c:pt idx="6348">
                  <c:v>28415.069941852402</c:v>
                </c:pt>
                <c:pt idx="6349">
                  <c:v>44394.975089966596</c:v>
                </c:pt>
                <c:pt idx="6350">
                  <c:v>19223.575645677898</c:v>
                </c:pt>
                <c:pt idx="6351">
                  <c:v>13664.267392645901</c:v>
                </c:pt>
                <c:pt idx="6352">
                  <c:v>13276.2949585153</c:v>
                </c:pt>
                <c:pt idx="6353">
                  <c:v>23016.784894935397</c:v>
                </c:pt>
                <c:pt idx="6354">
                  <c:v>25139.398939598599</c:v>
                </c:pt>
                <c:pt idx="6355">
                  <c:v>16471.597520164101</c:v>
                </c:pt>
                <c:pt idx="6356">
                  <c:v>27573.225286402401</c:v>
                </c:pt>
                <c:pt idx="6357">
                  <c:v>16007.915166873101</c:v>
                </c:pt>
                <c:pt idx="6358">
                  <c:v>11687.8064924132</c:v>
                </c:pt>
                <c:pt idx="6359">
                  <c:v>23145.494165632001</c:v>
                </c:pt>
                <c:pt idx="6360">
                  <c:v>33233.846946523001</c:v>
                </c:pt>
                <c:pt idx="6361">
                  <c:v>9537.5636475592601</c:v>
                </c:pt>
                <c:pt idx="6362">
                  <c:v>13797.9615237363</c:v>
                </c:pt>
                <c:pt idx="6363">
                  <c:v>17844.0079407595</c:v>
                </c:pt>
                <c:pt idx="6364">
                  <c:v>13460.1878445727</c:v>
                </c:pt>
                <c:pt idx="6365">
                  <c:v>14531.4360677845</c:v>
                </c:pt>
                <c:pt idx="6366">
                  <c:v>25171.0565776681</c:v>
                </c:pt>
                <c:pt idx="6367">
                  <c:v>16341.053081079099</c:v>
                </c:pt>
                <c:pt idx="6368">
                  <c:v>23040.127948250702</c:v>
                </c:pt>
                <c:pt idx="6369">
                  <c:v>14434.5360069216</c:v>
                </c:pt>
                <c:pt idx="6370">
                  <c:v>12439.484433379899</c:v>
                </c:pt>
                <c:pt idx="6371">
                  <c:v>43615.084601224102</c:v>
                </c:pt>
                <c:pt idx="6372">
                  <c:v>17105.503683155599</c:v>
                </c:pt>
                <c:pt idx="6373">
                  <c:v>20504.099947139101</c:v>
                </c:pt>
                <c:pt idx="6374">
                  <c:v>12403.0655665135</c:v>
                </c:pt>
                <c:pt idx="6375">
                  <c:v>15272.3594023475</c:v>
                </c:pt>
                <c:pt idx="6376">
                  <c:v>14419.201786081199</c:v>
                </c:pt>
                <c:pt idx="6377">
                  <c:v>13747.354846440599</c:v>
                </c:pt>
                <c:pt idx="6378">
                  <c:v>35682.443550960903</c:v>
                </c:pt>
                <c:pt idx="6379">
                  <c:v>26428.425144928602</c:v>
                </c:pt>
                <c:pt idx="6380">
                  <c:v>19789.7604843626</c:v>
                </c:pt>
                <c:pt idx="6381">
                  <c:v>41672.463132310098</c:v>
                </c:pt>
                <c:pt idx="6382">
                  <c:v>18594.4728972548</c:v>
                </c:pt>
                <c:pt idx="6383">
                  <c:v>18287.007371504798</c:v>
                </c:pt>
                <c:pt idx="6384">
                  <c:v>41989.688131982999</c:v>
                </c:pt>
                <c:pt idx="6385">
                  <c:v>11163.422928686301</c:v>
                </c:pt>
                <c:pt idx="6386">
                  <c:v>15365.110489828501</c:v>
                </c:pt>
                <c:pt idx="6387">
                  <c:v>17828.326456384999</c:v>
                </c:pt>
                <c:pt idx="6388">
                  <c:v>22535.473275937402</c:v>
                </c:pt>
                <c:pt idx="6389">
                  <c:v>17275.311061120701</c:v>
                </c:pt>
                <c:pt idx="6390">
                  <c:v>18252.020754116402</c:v>
                </c:pt>
                <c:pt idx="6391">
                  <c:v>16428.3568333078</c:v>
                </c:pt>
                <c:pt idx="6392">
                  <c:v>17702.791532905998</c:v>
                </c:pt>
                <c:pt idx="6393">
                  <c:v>33384.222811467902</c:v>
                </c:pt>
                <c:pt idx="6394">
                  <c:v>28547.991595118998</c:v>
                </c:pt>
                <c:pt idx="6395">
                  <c:v>23964.906438167302</c:v>
                </c:pt>
                <c:pt idx="6396">
                  <c:v>14350.984479330798</c:v>
                </c:pt>
                <c:pt idx="6397">
                  <c:v>23336.262926075</c:v>
                </c:pt>
                <c:pt idx="6398">
                  <c:v>23371.669060673499</c:v>
                </c:pt>
                <c:pt idx="6399">
                  <c:v>14102.250190712799</c:v>
                </c:pt>
                <c:pt idx="6400">
                  <c:v>18744.149942844397</c:v>
                </c:pt>
                <c:pt idx="6401">
                  <c:v>14895.5763603466</c:v>
                </c:pt>
                <c:pt idx="6402">
                  <c:v>17876.709649381501</c:v>
                </c:pt>
                <c:pt idx="6403">
                  <c:v>27562.921440259001</c:v>
                </c:pt>
                <c:pt idx="6404">
                  <c:v>12638.3361717267</c:v>
                </c:pt>
                <c:pt idx="6405">
                  <c:v>23167.236227078301</c:v>
                </c:pt>
                <c:pt idx="6406">
                  <c:v>19831.922334131999</c:v>
                </c:pt>
                <c:pt idx="6407">
                  <c:v>25919.079193578702</c:v>
                </c:pt>
                <c:pt idx="6408">
                  <c:v>26374.1319532913</c:v>
                </c:pt>
                <c:pt idx="6409">
                  <c:v>19292.639520175901</c:v>
                </c:pt>
                <c:pt idx="6410">
                  <c:v>35697.7267204948</c:v>
                </c:pt>
                <c:pt idx="6411">
                  <c:v>19279.445656272201</c:v>
                </c:pt>
                <c:pt idx="6412">
                  <c:v>11107.8733937054</c:v>
                </c:pt>
                <c:pt idx="6413">
                  <c:v>28414.094457966799</c:v>
                </c:pt>
                <c:pt idx="6414">
                  <c:v>45654.136896931297</c:v>
                </c:pt>
                <c:pt idx="6415">
                  <c:v>12475.595848150298</c:v>
                </c:pt>
                <c:pt idx="6416">
                  <c:v>32018.6216582651</c:v>
                </c:pt>
                <c:pt idx="6417">
                  <c:v>14054.7524302937</c:v>
                </c:pt>
                <c:pt idx="6418">
                  <c:v>14423.7831979974</c:v>
                </c:pt>
                <c:pt idx="6419">
                  <c:v>14800.3543718685</c:v>
                </c:pt>
                <c:pt idx="6420">
                  <c:v>11128.929284676</c:v>
                </c:pt>
                <c:pt idx="6421">
                  <c:v>15141.4410470239</c:v>
                </c:pt>
                <c:pt idx="6422">
                  <c:v>11751.209178049199</c:v>
                </c:pt>
                <c:pt idx="6423">
                  <c:v>26597.962998731498</c:v>
                </c:pt>
                <c:pt idx="6424">
                  <c:v>10982.4009458004</c:v>
                </c:pt>
                <c:pt idx="6425">
                  <c:v>11066.9160511507</c:v>
                </c:pt>
                <c:pt idx="6426">
                  <c:v>28714.8881314217</c:v>
                </c:pt>
                <c:pt idx="6427">
                  <c:v>25529.538560671601</c:v>
                </c:pt>
                <c:pt idx="6428">
                  <c:v>39835.144779958398</c:v>
                </c:pt>
                <c:pt idx="6429">
                  <c:v>17884.6219931995</c:v>
                </c:pt>
                <c:pt idx="6430">
                  <c:v>35155.325377840105</c:v>
                </c:pt>
                <c:pt idx="6431">
                  <c:v>22525.8723266788</c:v>
                </c:pt>
                <c:pt idx="6432">
                  <c:v>22279.460379959201</c:v>
                </c:pt>
                <c:pt idx="6433">
                  <c:v>17262.5097820029</c:v>
                </c:pt>
                <c:pt idx="6434">
                  <c:v>25712.458179871199</c:v>
                </c:pt>
                <c:pt idx="6435">
                  <c:v>13058.6018354152</c:v>
                </c:pt>
                <c:pt idx="6436">
                  <c:v>15758.616081591601</c:v>
                </c:pt>
                <c:pt idx="6437">
                  <c:v>21641.9033734931</c:v>
                </c:pt>
                <c:pt idx="6438">
                  <c:v>9628.8624914174197</c:v>
                </c:pt>
                <c:pt idx="6439">
                  <c:v>17966.7495627034</c:v>
                </c:pt>
                <c:pt idx="6440">
                  <c:v>30141.328154278101</c:v>
                </c:pt>
                <c:pt idx="6441">
                  <c:v>27180.360558780299</c:v>
                </c:pt>
                <c:pt idx="6442">
                  <c:v>18047.027033470502</c:v>
                </c:pt>
                <c:pt idx="6443">
                  <c:v>21792.6587781534</c:v>
                </c:pt>
                <c:pt idx="6444">
                  <c:v>13529.2184942778</c:v>
                </c:pt>
                <c:pt idx="6445">
                  <c:v>15835.530050490801</c:v>
                </c:pt>
                <c:pt idx="6446">
                  <c:v>27183.045165098098</c:v>
                </c:pt>
                <c:pt idx="6447">
                  <c:v>15484.8305623872</c:v>
                </c:pt>
                <c:pt idx="6448">
                  <c:v>13726.443551348699</c:v>
                </c:pt>
                <c:pt idx="6449">
                  <c:v>26020.215005130402</c:v>
                </c:pt>
                <c:pt idx="6450">
                  <c:v>25254.813883441002</c:v>
                </c:pt>
                <c:pt idx="6451">
                  <c:v>31882.803300967702</c:v>
                </c:pt>
                <c:pt idx="6452">
                  <c:v>21228.834282398901</c:v>
                </c:pt>
                <c:pt idx="6453">
                  <c:v>19007.7569712236</c:v>
                </c:pt>
                <c:pt idx="6454">
                  <c:v>9957.9872702707398</c:v>
                </c:pt>
                <c:pt idx="6455">
                  <c:v>27301.208168597303</c:v>
                </c:pt>
                <c:pt idx="6456">
                  <c:v>16510.338771965002</c:v>
                </c:pt>
                <c:pt idx="6457">
                  <c:v>14920.642901675801</c:v>
                </c:pt>
                <c:pt idx="6458">
                  <c:v>17008.698069871902</c:v>
                </c:pt>
                <c:pt idx="6459">
                  <c:v>18179.080297802899</c:v>
                </c:pt>
                <c:pt idx="6460">
                  <c:v>15066.8037343083</c:v>
                </c:pt>
                <c:pt idx="6461">
                  <c:v>11345.098035222602</c:v>
                </c:pt>
                <c:pt idx="6462">
                  <c:v>19868.355739797797</c:v>
                </c:pt>
                <c:pt idx="6463">
                  <c:v>16163.6768599724</c:v>
                </c:pt>
                <c:pt idx="6464">
                  <c:v>12101.1758297079</c:v>
                </c:pt>
                <c:pt idx="6465">
                  <c:v>14578.734112997499</c:v>
                </c:pt>
                <c:pt idx="6466">
                  <c:v>14314.405394568301</c:v>
                </c:pt>
                <c:pt idx="6467">
                  <c:v>20625.290087800302</c:v>
                </c:pt>
                <c:pt idx="6468">
                  <c:v>15772.790949608601</c:v>
                </c:pt>
                <c:pt idx="6469">
                  <c:v>13178.068850329</c:v>
                </c:pt>
                <c:pt idx="6470">
                  <c:v>23157.204082677101</c:v>
                </c:pt>
                <c:pt idx="6471">
                  <c:v>17365.734773284999</c:v>
                </c:pt>
                <c:pt idx="6472">
                  <c:v>31577.845351241402</c:v>
                </c:pt>
                <c:pt idx="6473">
                  <c:v>14434.935058327601</c:v>
                </c:pt>
                <c:pt idx="6474">
                  <c:v>16531.010542954398</c:v>
                </c:pt>
                <c:pt idx="6475">
                  <c:v>13936.039791160101</c:v>
                </c:pt>
                <c:pt idx="6476">
                  <c:v>17674.839015383899</c:v>
                </c:pt>
                <c:pt idx="6477">
                  <c:v>13149.9369747496</c:v>
                </c:pt>
                <c:pt idx="6478">
                  <c:v>49558.9686120849</c:v>
                </c:pt>
                <c:pt idx="6479">
                  <c:v>17284.787732512003</c:v>
                </c:pt>
                <c:pt idx="6480">
                  <c:v>10917.4907276174</c:v>
                </c:pt>
                <c:pt idx="6481">
                  <c:v>21244.830716519198</c:v>
                </c:pt>
                <c:pt idx="6482">
                  <c:v>18702.323880242599</c:v>
                </c:pt>
                <c:pt idx="6483">
                  <c:v>13459.7214713721</c:v>
                </c:pt>
                <c:pt idx="6484">
                  <c:v>21429.1456351456</c:v>
                </c:pt>
                <c:pt idx="6485">
                  <c:v>21677.9842745569</c:v>
                </c:pt>
                <c:pt idx="6486">
                  <c:v>27802.741988033402</c:v>
                </c:pt>
                <c:pt idx="6487">
                  <c:v>17846.232374756099</c:v>
                </c:pt>
                <c:pt idx="6488">
                  <c:v>20934.708446042303</c:v>
                </c:pt>
                <c:pt idx="6489">
                  <c:v>14289.922678909799</c:v>
                </c:pt>
                <c:pt idx="6490">
                  <c:v>12945.6826306327</c:v>
                </c:pt>
                <c:pt idx="6491">
                  <c:v>12811.4190133506</c:v>
                </c:pt>
                <c:pt idx="6492">
                  <c:v>39084.0186830772</c:v>
                </c:pt>
                <c:pt idx="6493">
                  <c:v>12226.433202391299</c:v>
                </c:pt>
                <c:pt idx="6494">
                  <c:v>22081.9248696418</c:v>
                </c:pt>
                <c:pt idx="6495">
                  <c:v>22139.862029821601</c:v>
                </c:pt>
                <c:pt idx="6496">
                  <c:v>9293.9161137549709</c:v>
                </c:pt>
                <c:pt idx="6497">
                  <c:v>12022.501208354501</c:v>
                </c:pt>
                <c:pt idx="6498">
                  <c:v>16965.357864118301</c:v>
                </c:pt>
                <c:pt idx="6499">
                  <c:v>15593.512568133399</c:v>
                </c:pt>
                <c:pt idx="6500">
                  <c:v>27542.994239073501</c:v>
                </c:pt>
                <c:pt idx="6501">
                  <c:v>22315.476727896301</c:v>
                </c:pt>
                <c:pt idx="6502">
                  <c:v>55411.956867395602</c:v>
                </c:pt>
                <c:pt idx="6503">
                  <c:v>19393.322469552502</c:v>
                </c:pt>
                <c:pt idx="6504">
                  <c:v>19183.424726157798</c:v>
                </c:pt>
                <c:pt idx="6505">
                  <c:v>19581.803669429901</c:v>
                </c:pt>
                <c:pt idx="6506">
                  <c:v>12164.554042805099</c:v>
                </c:pt>
                <c:pt idx="6507">
                  <c:v>25810.295978872502</c:v>
                </c:pt>
                <c:pt idx="6508">
                  <c:v>12854.069569147101</c:v>
                </c:pt>
                <c:pt idx="6509">
                  <c:v>18033.636919973702</c:v>
                </c:pt>
                <c:pt idx="6510">
                  <c:v>24375.274154012699</c:v>
                </c:pt>
                <c:pt idx="6511">
                  <c:v>22574.240825052602</c:v>
                </c:pt>
                <c:pt idx="6512">
                  <c:v>15203.973844697501</c:v>
                </c:pt>
                <c:pt idx="6513">
                  <c:v>13679.488740701699</c:v>
                </c:pt>
                <c:pt idx="6514">
                  <c:v>14732.3814753426</c:v>
                </c:pt>
                <c:pt idx="6515">
                  <c:v>20432.320961909001</c:v>
                </c:pt>
                <c:pt idx="6516">
                  <c:v>28548.222027054002</c:v>
                </c:pt>
                <c:pt idx="6517">
                  <c:v>33523.103469781199</c:v>
                </c:pt>
                <c:pt idx="6518">
                  <c:v>23143.680245496398</c:v>
                </c:pt>
                <c:pt idx="6519">
                  <c:v>40570.946534961899</c:v>
                </c:pt>
                <c:pt idx="6520">
                  <c:v>24529.163674984797</c:v>
                </c:pt>
                <c:pt idx="6521">
                  <c:v>24068.609381365502</c:v>
                </c:pt>
                <c:pt idx="6522">
                  <c:v>18071.537264747003</c:v>
                </c:pt>
                <c:pt idx="6523">
                  <c:v>23518.3496568257</c:v>
                </c:pt>
                <c:pt idx="6524">
                  <c:v>9832.6477105110298</c:v>
                </c:pt>
                <c:pt idx="6525">
                  <c:v>12377.1175677477</c:v>
                </c:pt>
                <c:pt idx="6526">
                  <c:v>20255.735555343701</c:v>
                </c:pt>
                <c:pt idx="6527">
                  <c:v>14291.227635127199</c:v>
                </c:pt>
                <c:pt idx="6528">
                  <c:v>15317.0714558131</c:v>
                </c:pt>
                <c:pt idx="6529">
                  <c:v>12854.8205769123</c:v>
                </c:pt>
                <c:pt idx="6530">
                  <c:v>15620.1990973422</c:v>
                </c:pt>
                <c:pt idx="6531">
                  <c:v>20326.923527543498</c:v>
                </c:pt>
                <c:pt idx="6532">
                  <c:v>19126.6246403566</c:v>
                </c:pt>
                <c:pt idx="6533">
                  <c:v>50307.871577968901</c:v>
                </c:pt>
                <c:pt idx="6534">
                  <c:v>24715.6689117963</c:v>
                </c:pt>
                <c:pt idx="6535">
                  <c:v>22187.269778551799</c:v>
                </c:pt>
                <c:pt idx="6536">
                  <c:v>14809.8308363255</c:v>
                </c:pt>
                <c:pt idx="6537">
                  <c:v>30265.891778871897</c:v>
                </c:pt>
                <c:pt idx="6538">
                  <c:v>25559.0934280109</c:v>
                </c:pt>
                <c:pt idx="6539">
                  <c:v>11992.4451442192</c:v>
                </c:pt>
                <c:pt idx="6540">
                  <c:v>12372.931609884099</c:v>
                </c:pt>
                <c:pt idx="6541">
                  <c:v>37499.687715040702</c:v>
                </c:pt>
                <c:pt idx="6542">
                  <c:v>27931.0619001671</c:v>
                </c:pt>
                <c:pt idx="6543">
                  <c:v>17771.685867644002</c:v>
                </c:pt>
                <c:pt idx="6544">
                  <c:v>15987.8541829596</c:v>
                </c:pt>
                <c:pt idx="6545">
                  <c:v>12823.6284147729</c:v>
                </c:pt>
                <c:pt idx="6546">
                  <c:v>15346.1979002157</c:v>
                </c:pt>
                <c:pt idx="6547">
                  <c:v>18480.395631173902</c:v>
                </c:pt>
                <c:pt idx="6548">
                  <c:v>11277.252170927701</c:v>
                </c:pt>
                <c:pt idx="6549">
                  <c:v>13938.819448004</c:v>
                </c:pt>
                <c:pt idx="6550">
                  <c:v>21594.202788980401</c:v>
                </c:pt>
                <c:pt idx="6551">
                  <c:v>19238.7631202679</c:v>
                </c:pt>
                <c:pt idx="6552">
                  <c:v>16290.181310428199</c:v>
                </c:pt>
                <c:pt idx="6553">
                  <c:v>13500.884844365999</c:v>
                </c:pt>
                <c:pt idx="6554">
                  <c:v>11696.4748290149</c:v>
                </c:pt>
                <c:pt idx="6555">
                  <c:v>38529.555522406998</c:v>
                </c:pt>
                <c:pt idx="6556">
                  <c:v>23975.3236638212</c:v>
                </c:pt>
                <c:pt idx="6557">
                  <c:v>13205.451741462</c:v>
                </c:pt>
                <c:pt idx="6558">
                  <c:v>19616.156364438499</c:v>
                </c:pt>
                <c:pt idx="6559">
                  <c:v>22650.410183206099</c:v>
                </c:pt>
                <c:pt idx="6560">
                  <c:v>26202.832140360599</c:v>
                </c:pt>
                <c:pt idx="6561">
                  <c:v>17856.768578461102</c:v>
                </c:pt>
                <c:pt idx="6562">
                  <c:v>13643.310862529499</c:v>
                </c:pt>
                <c:pt idx="6563">
                  <c:v>10114.3191266168</c:v>
                </c:pt>
                <c:pt idx="6564">
                  <c:v>17559.404470270099</c:v>
                </c:pt>
                <c:pt idx="6565">
                  <c:v>12494.015313153401</c:v>
                </c:pt>
                <c:pt idx="6566">
                  <c:v>32629.020154983897</c:v>
                </c:pt>
                <c:pt idx="6567">
                  <c:v>14398.1887812923</c:v>
                </c:pt>
                <c:pt idx="6568">
                  <c:v>42377.0811148473</c:v>
                </c:pt>
                <c:pt idx="6569">
                  <c:v>29561.762779422799</c:v>
                </c:pt>
                <c:pt idx="6570">
                  <c:v>25948.102864533201</c:v>
                </c:pt>
                <c:pt idx="6571">
                  <c:v>17723.035706856801</c:v>
                </c:pt>
                <c:pt idx="6572">
                  <c:v>15105.926434841102</c:v>
                </c:pt>
                <c:pt idx="6573">
                  <c:v>23532.583493126302</c:v>
                </c:pt>
                <c:pt idx="6574">
                  <c:v>16832.765905165001</c:v>
                </c:pt>
                <c:pt idx="6575">
                  <c:v>15963.3031906337</c:v>
                </c:pt>
                <c:pt idx="6576">
                  <c:v>27595.568675267503</c:v>
                </c:pt>
                <c:pt idx="6577">
                  <c:v>9486.1026921479206</c:v>
                </c:pt>
                <c:pt idx="6578">
                  <c:v>25849.477488214699</c:v>
                </c:pt>
                <c:pt idx="6579">
                  <c:v>26647.019010227901</c:v>
                </c:pt>
                <c:pt idx="6580">
                  <c:v>22990.163538148201</c:v>
                </c:pt>
                <c:pt idx="6581">
                  <c:v>17506.196677953802</c:v>
                </c:pt>
                <c:pt idx="6582">
                  <c:v>16869.417859671601</c:v>
                </c:pt>
                <c:pt idx="6583">
                  <c:v>13630.162259196401</c:v>
                </c:pt>
                <c:pt idx="6584">
                  <c:v>30926.875799677699</c:v>
                </c:pt>
                <c:pt idx="6585">
                  <c:v>20018.063779466898</c:v>
                </c:pt>
                <c:pt idx="6586">
                  <c:v>15140.675775517599</c:v>
                </c:pt>
                <c:pt idx="6587">
                  <c:v>15437.485139947201</c:v>
                </c:pt>
                <c:pt idx="6588">
                  <c:v>12496.475589882501</c:v>
                </c:pt>
                <c:pt idx="6589">
                  <c:v>28976.578089054299</c:v>
                </c:pt>
                <c:pt idx="6590">
                  <c:v>21385.931394581901</c:v>
                </c:pt>
                <c:pt idx="6591">
                  <c:v>11631.482234197299</c:v>
                </c:pt>
                <c:pt idx="6592">
                  <c:v>40890.261949059997</c:v>
                </c:pt>
                <c:pt idx="6593">
                  <c:v>26229.006886424802</c:v>
                </c:pt>
                <c:pt idx="6594">
                  <c:v>22487.0385924363</c:v>
                </c:pt>
                <c:pt idx="6595">
                  <c:v>30776.675186941298</c:v>
                </c:pt>
                <c:pt idx="6596">
                  <c:v>20133.173385459999</c:v>
                </c:pt>
                <c:pt idx="6597">
                  <c:v>22577.648057300099</c:v>
                </c:pt>
                <c:pt idx="6598">
                  <c:v>21800.316588184</c:v>
                </c:pt>
                <c:pt idx="6599">
                  <c:v>20788.711580658401</c:v>
                </c:pt>
                <c:pt idx="6600">
                  <c:v>33295.465930411403</c:v>
                </c:pt>
                <c:pt idx="6601">
                  <c:v>23822.352103289501</c:v>
                </c:pt>
                <c:pt idx="6602">
                  <c:v>32740.203362911499</c:v>
                </c:pt>
                <c:pt idx="6603">
                  <c:v>19985.7048666628</c:v>
                </c:pt>
                <c:pt idx="6604">
                  <c:v>23776.700547758799</c:v>
                </c:pt>
                <c:pt idx="6605">
                  <c:v>24627.458512279998</c:v>
                </c:pt>
                <c:pt idx="6606">
                  <c:v>28234.2784737968</c:v>
                </c:pt>
                <c:pt idx="6607">
                  <c:v>17422.513297554098</c:v>
                </c:pt>
                <c:pt idx="6608">
                  <c:v>20338.880603519501</c:v>
                </c:pt>
                <c:pt idx="6609">
                  <c:v>10976.557452150801</c:v>
                </c:pt>
                <c:pt idx="6610">
                  <c:v>25737.611477318802</c:v>
                </c:pt>
                <c:pt idx="6611">
                  <c:v>21891.8171019539</c:v>
                </c:pt>
                <c:pt idx="6612">
                  <c:v>9692.7677194532207</c:v>
                </c:pt>
                <c:pt idx="6613">
                  <c:v>17689.632980193699</c:v>
                </c:pt>
                <c:pt idx="6614">
                  <c:v>15022.4242226817</c:v>
                </c:pt>
                <c:pt idx="6615">
                  <c:v>13361.866855497401</c:v>
                </c:pt>
                <c:pt idx="6616">
                  <c:v>16232.764189516001</c:v>
                </c:pt>
                <c:pt idx="6617">
                  <c:v>25113.57615293</c:v>
                </c:pt>
                <c:pt idx="6618">
                  <c:v>19407.222734666</c:v>
                </c:pt>
                <c:pt idx="6619">
                  <c:v>13644.932253718202</c:v>
                </c:pt>
                <c:pt idx="6620">
                  <c:v>20684.960966636001</c:v>
                </c:pt>
                <c:pt idx="6621">
                  <c:v>48356.4490512911</c:v>
                </c:pt>
                <c:pt idx="6622">
                  <c:v>13354.8175534454</c:v>
                </c:pt>
                <c:pt idx="6623">
                  <c:v>15010.614733791799</c:v>
                </c:pt>
                <c:pt idx="6624">
                  <c:v>17490.899762999699</c:v>
                </c:pt>
                <c:pt idx="6625">
                  <c:v>14846.518380600999</c:v>
                </c:pt>
                <c:pt idx="6626">
                  <c:v>10541.8652367328</c:v>
                </c:pt>
                <c:pt idx="6627">
                  <c:v>33729.923812896304</c:v>
                </c:pt>
                <c:pt idx="6628">
                  <c:v>35522.677691782206</c:v>
                </c:pt>
                <c:pt idx="6629">
                  <c:v>26280.712105515999</c:v>
                </c:pt>
                <c:pt idx="6630">
                  <c:v>17216.7372686829</c:v>
                </c:pt>
                <c:pt idx="6631">
                  <c:v>23338.728470768299</c:v>
                </c:pt>
                <c:pt idx="6632">
                  <c:v>22451.155607695899</c:v>
                </c:pt>
                <c:pt idx="6633">
                  <c:v>17511.636207501</c:v>
                </c:pt>
                <c:pt idx="6634">
                  <c:v>18942.302586621798</c:v>
                </c:pt>
                <c:pt idx="6635">
                  <c:v>47845.002335694604</c:v>
                </c:pt>
                <c:pt idx="6636">
                  <c:v>27140.744642509901</c:v>
                </c:pt>
                <c:pt idx="6637">
                  <c:v>13607.1000667228</c:v>
                </c:pt>
                <c:pt idx="6638">
                  <c:v>26477.004084457803</c:v>
                </c:pt>
                <c:pt idx="6639">
                  <c:v>16208.9459630158</c:v>
                </c:pt>
                <c:pt idx="6640">
                  <c:v>16630.929445427799</c:v>
                </c:pt>
                <c:pt idx="6641">
                  <c:v>14378.990910983201</c:v>
                </c:pt>
                <c:pt idx="6642">
                  <c:v>20135.605833355701</c:v>
                </c:pt>
                <c:pt idx="6643">
                  <c:v>17502.932649272898</c:v>
                </c:pt>
                <c:pt idx="6644">
                  <c:v>14468.389576632999</c:v>
                </c:pt>
                <c:pt idx="6645">
                  <c:v>18197.306642697</c:v>
                </c:pt>
                <c:pt idx="6646">
                  <c:v>15035.6813107617</c:v>
                </c:pt>
                <c:pt idx="6647">
                  <c:v>31450.118423075601</c:v>
                </c:pt>
                <c:pt idx="6648">
                  <c:v>19690.8726702397</c:v>
                </c:pt>
                <c:pt idx="6649">
                  <c:v>42726.975919815202</c:v>
                </c:pt>
                <c:pt idx="6650">
                  <c:v>10456.0105193082</c:v>
                </c:pt>
                <c:pt idx="6651">
                  <c:v>18930.082584042801</c:v>
                </c:pt>
                <c:pt idx="6652">
                  <c:v>24074.819546640301</c:v>
                </c:pt>
                <c:pt idx="6653">
                  <c:v>26056.538193007302</c:v>
                </c:pt>
                <c:pt idx="6654">
                  <c:v>23703.554109421399</c:v>
                </c:pt>
                <c:pt idx="6655">
                  <c:v>10536.936867910101</c:v>
                </c:pt>
                <c:pt idx="6656">
                  <c:v>28869.780550225201</c:v>
                </c:pt>
                <c:pt idx="6657">
                  <c:v>12441.754780217301</c:v>
                </c:pt>
                <c:pt idx="6658">
                  <c:v>16912.410037893402</c:v>
                </c:pt>
                <c:pt idx="6659">
                  <c:v>20877.430614443299</c:v>
                </c:pt>
                <c:pt idx="6660">
                  <c:v>17355.697622422198</c:v>
                </c:pt>
                <c:pt idx="6661">
                  <c:v>16865.4159435945</c:v>
                </c:pt>
                <c:pt idx="6662">
                  <c:v>22259.618160414801</c:v>
                </c:pt>
                <c:pt idx="6663">
                  <c:v>27858.339724453999</c:v>
                </c:pt>
                <c:pt idx="6664">
                  <c:v>22109.096745299197</c:v>
                </c:pt>
                <c:pt idx="6665">
                  <c:v>19951.954689661099</c:v>
                </c:pt>
                <c:pt idx="6666">
                  <c:v>9645.7764660256998</c:v>
                </c:pt>
                <c:pt idx="6667">
                  <c:v>18823.439057813801</c:v>
                </c:pt>
                <c:pt idx="6668">
                  <c:v>19170.781997485698</c:v>
                </c:pt>
                <c:pt idx="6669">
                  <c:v>39627.317435890604</c:v>
                </c:pt>
                <c:pt idx="6670">
                  <c:v>16902.870421682299</c:v>
                </c:pt>
                <c:pt idx="6671">
                  <c:v>16292.077522767999</c:v>
                </c:pt>
                <c:pt idx="6672">
                  <c:v>30127.554795665299</c:v>
                </c:pt>
                <c:pt idx="6673">
                  <c:v>10820.568302052099</c:v>
                </c:pt>
                <c:pt idx="6674">
                  <c:v>25357.046959121799</c:v>
                </c:pt>
                <c:pt idx="6675">
                  <c:v>11395.713808099301</c:v>
                </c:pt>
                <c:pt idx="6676">
                  <c:v>41039.679212295603</c:v>
                </c:pt>
                <c:pt idx="6677">
                  <c:v>26423.835994067402</c:v>
                </c:pt>
                <c:pt idx="6678">
                  <c:v>22961.077758797099</c:v>
                </c:pt>
                <c:pt idx="6679">
                  <c:v>28722.568780076999</c:v>
                </c:pt>
                <c:pt idx="6680">
                  <c:v>38516.602629333196</c:v>
                </c:pt>
                <c:pt idx="6681">
                  <c:v>18136.9155459699</c:v>
                </c:pt>
                <c:pt idx="6682">
                  <c:v>36987.4377997232</c:v>
                </c:pt>
                <c:pt idx="6683">
                  <c:v>24665.1239855034</c:v>
                </c:pt>
                <c:pt idx="6684">
                  <c:v>18706.5896341917</c:v>
                </c:pt>
                <c:pt idx="6685">
                  <c:v>16792.193577288901</c:v>
                </c:pt>
                <c:pt idx="6686">
                  <c:v>17460.761011348899</c:v>
                </c:pt>
                <c:pt idx="6687">
                  <c:v>14179.1844074767</c:v>
                </c:pt>
                <c:pt idx="6688">
                  <c:v>17426.836269121399</c:v>
                </c:pt>
                <c:pt idx="6689">
                  <c:v>14133.407840483</c:v>
                </c:pt>
                <c:pt idx="6690">
                  <c:v>15930.558261032</c:v>
                </c:pt>
                <c:pt idx="6691">
                  <c:v>13271.799483999901</c:v>
                </c:pt>
                <c:pt idx="6692">
                  <c:v>27828.4185046325</c:v>
                </c:pt>
                <c:pt idx="6693">
                  <c:v>29954.457532373799</c:v>
                </c:pt>
                <c:pt idx="6694">
                  <c:v>10105.902901888001</c:v>
                </c:pt>
                <c:pt idx="6695">
                  <c:v>41011.273635449405</c:v>
                </c:pt>
                <c:pt idx="6696">
                  <c:v>35990.996978207004</c:v>
                </c:pt>
                <c:pt idx="6697">
                  <c:v>18283.533316871799</c:v>
                </c:pt>
                <c:pt idx="6698">
                  <c:v>13932.615730179101</c:v>
                </c:pt>
                <c:pt idx="6699">
                  <c:v>15260.4627854755</c:v>
                </c:pt>
                <c:pt idx="6700">
                  <c:v>17491.282505082901</c:v>
                </c:pt>
                <c:pt idx="6701">
                  <c:v>11662.367278877899</c:v>
                </c:pt>
                <c:pt idx="6702">
                  <c:v>12794.7847641426</c:v>
                </c:pt>
                <c:pt idx="6703">
                  <c:v>12341.964451486601</c:v>
                </c:pt>
                <c:pt idx="6704">
                  <c:v>13401.1052151443</c:v>
                </c:pt>
                <c:pt idx="6705">
                  <c:v>11744.7714613894</c:v>
                </c:pt>
                <c:pt idx="6706">
                  <c:v>24344.515399886397</c:v>
                </c:pt>
                <c:pt idx="6707">
                  <c:v>15651.301366560599</c:v>
                </c:pt>
                <c:pt idx="6708">
                  <c:v>17919.5314529235</c:v>
                </c:pt>
                <c:pt idx="6709">
                  <c:v>37473.144450524</c:v>
                </c:pt>
                <c:pt idx="6710">
                  <c:v>10398.862356530599</c:v>
                </c:pt>
                <c:pt idx="6711">
                  <c:v>17693.676737768299</c:v>
                </c:pt>
                <c:pt idx="6712">
                  <c:v>17822.722513272402</c:v>
                </c:pt>
                <c:pt idx="6713">
                  <c:v>13020.194846490998</c:v>
                </c:pt>
                <c:pt idx="6714">
                  <c:v>18174.0386259521</c:v>
                </c:pt>
                <c:pt idx="6715">
                  <c:v>31931.9925146883</c:v>
                </c:pt>
                <c:pt idx="6716">
                  <c:v>13200.163028877001</c:v>
                </c:pt>
                <c:pt idx="6717">
                  <c:v>30118.777019352699</c:v>
                </c:pt>
                <c:pt idx="6718">
                  <c:v>16710.035201467901</c:v>
                </c:pt>
                <c:pt idx="6719">
                  <c:v>12969.863709604999</c:v>
                </c:pt>
                <c:pt idx="6720">
                  <c:v>23992.136282614898</c:v>
                </c:pt>
                <c:pt idx="6721">
                  <c:v>21813.791115197</c:v>
                </c:pt>
                <c:pt idx="6722">
                  <c:v>16184.4963905524</c:v>
                </c:pt>
                <c:pt idx="6723">
                  <c:v>16759.463143024001</c:v>
                </c:pt>
                <c:pt idx="6724">
                  <c:v>28166.9259728619</c:v>
                </c:pt>
                <c:pt idx="6725">
                  <c:v>13386.1893037717</c:v>
                </c:pt>
                <c:pt idx="6726">
                  <c:v>34957.967215275494</c:v>
                </c:pt>
                <c:pt idx="6727">
                  <c:v>26796.042806102298</c:v>
                </c:pt>
                <c:pt idx="6728">
                  <c:v>16623.4232643949</c:v>
                </c:pt>
                <c:pt idx="6729">
                  <c:v>21086.519117645901</c:v>
                </c:pt>
                <c:pt idx="6730">
                  <c:v>39869.379380956401</c:v>
                </c:pt>
                <c:pt idx="6731">
                  <c:v>24545.399383698899</c:v>
                </c:pt>
                <c:pt idx="6732">
                  <c:v>10926.330815215901</c:v>
                </c:pt>
                <c:pt idx="6733">
                  <c:v>16067.4095121182</c:v>
                </c:pt>
                <c:pt idx="6734">
                  <c:v>27002.714998936499</c:v>
                </c:pt>
                <c:pt idx="6735">
                  <c:v>17458.084440404</c:v>
                </c:pt>
                <c:pt idx="6736">
                  <c:v>29405.323309262501</c:v>
                </c:pt>
                <c:pt idx="6737">
                  <c:v>18166.2082293475</c:v>
                </c:pt>
                <c:pt idx="6738">
                  <c:v>16796.103560068699</c:v>
                </c:pt>
                <c:pt idx="6739">
                  <c:v>11826.224637588699</c:v>
                </c:pt>
                <c:pt idx="6740">
                  <c:v>22199.754528768601</c:v>
                </c:pt>
                <c:pt idx="6741">
                  <c:v>15345.1016962826</c:v>
                </c:pt>
                <c:pt idx="6742">
                  <c:v>10508.8230410985</c:v>
                </c:pt>
                <c:pt idx="6743">
                  <c:v>10069.621750957001</c:v>
                </c:pt>
                <c:pt idx="6744">
                  <c:v>15433.843270498899</c:v>
                </c:pt>
                <c:pt idx="6745">
                  <c:v>18727.110017306801</c:v>
                </c:pt>
                <c:pt idx="6746">
                  <c:v>38016.2712125744</c:v>
                </c:pt>
                <c:pt idx="6747">
                  <c:v>26822.794554985401</c:v>
                </c:pt>
                <c:pt idx="6748">
                  <c:v>12835.367958484101</c:v>
                </c:pt>
                <c:pt idx="6749">
                  <c:v>19218.3040703322</c:v>
                </c:pt>
                <c:pt idx="6750">
                  <c:v>25890.919532576499</c:v>
                </c:pt>
                <c:pt idx="6751">
                  <c:v>17559.970968266702</c:v>
                </c:pt>
                <c:pt idx="6752">
                  <c:v>27129.065366294399</c:v>
                </c:pt>
                <c:pt idx="6753">
                  <c:v>22331.704832646701</c:v>
                </c:pt>
                <c:pt idx="6754">
                  <c:v>14345.599297360399</c:v>
                </c:pt>
                <c:pt idx="6755">
                  <c:v>22062.062217073399</c:v>
                </c:pt>
                <c:pt idx="6756">
                  <c:v>8935.0152288324516</c:v>
                </c:pt>
                <c:pt idx="6757">
                  <c:v>27825.908009348597</c:v>
                </c:pt>
                <c:pt idx="6758">
                  <c:v>12804.599833412001</c:v>
                </c:pt>
                <c:pt idx="6759">
                  <c:v>35655.361974712403</c:v>
                </c:pt>
                <c:pt idx="6760">
                  <c:v>19660.9572406548</c:v>
                </c:pt>
                <c:pt idx="6761">
                  <c:v>18117.5534831027</c:v>
                </c:pt>
                <c:pt idx="6762">
                  <c:v>15110.897894371999</c:v>
                </c:pt>
                <c:pt idx="6763">
                  <c:v>10738.7112984785</c:v>
                </c:pt>
                <c:pt idx="6764">
                  <c:v>11524.990155549101</c:v>
                </c:pt>
                <c:pt idx="6765">
                  <c:v>13798.6665467612</c:v>
                </c:pt>
                <c:pt idx="6766">
                  <c:v>10924.695301019799</c:v>
                </c:pt>
                <c:pt idx="6767">
                  <c:v>10402.135345488101</c:v>
                </c:pt>
                <c:pt idx="6768">
                  <c:v>16870.6461604164</c:v>
                </c:pt>
                <c:pt idx="6769">
                  <c:v>21724.344829080201</c:v>
                </c:pt>
                <c:pt idx="6770">
                  <c:v>45420.990013772003</c:v>
                </c:pt>
                <c:pt idx="6771">
                  <c:v>24692.413653871699</c:v>
                </c:pt>
                <c:pt idx="6772">
                  <c:v>20901.000287767201</c:v>
                </c:pt>
                <c:pt idx="6773">
                  <c:v>26907.2956590555</c:v>
                </c:pt>
                <c:pt idx="6774">
                  <c:v>14010.330604779101</c:v>
                </c:pt>
                <c:pt idx="6775">
                  <c:v>16673.546019982801</c:v>
                </c:pt>
                <c:pt idx="6776">
                  <c:v>40594.933028586798</c:v>
                </c:pt>
                <c:pt idx="6777">
                  <c:v>19908.662744381698</c:v>
                </c:pt>
                <c:pt idx="6778">
                  <c:v>16617.434823442301</c:v>
                </c:pt>
                <c:pt idx="6779">
                  <c:v>11264.930093622299</c:v>
                </c:pt>
                <c:pt idx="6780">
                  <c:v>18957.629405981097</c:v>
                </c:pt>
                <c:pt idx="6781">
                  <c:v>13855.8771632795</c:v>
                </c:pt>
                <c:pt idx="6782">
                  <c:v>39887.138132050299</c:v>
                </c:pt>
                <c:pt idx="6783">
                  <c:v>42353.624780234102</c:v>
                </c:pt>
                <c:pt idx="6784">
                  <c:v>18967.0358814393</c:v>
                </c:pt>
                <c:pt idx="6785">
                  <c:v>24342.941469466801</c:v>
                </c:pt>
                <c:pt idx="6786">
                  <c:v>11335.708945351102</c:v>
                </c:pt>
                <c:pt idx="6787">
                  <c:v>19362.997202652099</c:v>
                </c:pt>
                <c:pt idx="6788">
                  <c:v>39386.058175912302</c:v>
                </c:pt>
                <c:pt idx="6789">
                  <c:v>15908.444462278199</c:v>
                </c:pt>
                <c:pt idx="6790">
                  <c:v>11204.0748749305</c:v>
                </c:pt>
                <c:pt idx="6791">
                  <c:v>18679.403169015</c:v>
                </c:pt>
                <c:pt idx="6792">
                  <c:v>43781.729651245798</c:v>
                </c:pt>
                <c:pt idx="6793">
                  <c:v>20329.5045588797</c:v>
                </c:pt>
                <c:pt idx="6794">
                  <c:v>14631.363181672399</c:v>
                </c:pt>
                <c:pt idx="6795">
                  <c:v>14470.742361220699</c:v>
                </c:pt>
                <c:pt idx="6796">
                  <c:v>16105.775403256001</c:v>
                </c:pt>
                <c:pt idx="6797">
                  <c:v>23324.399574173902</c:v>
                </c:pt>
                <c:pt idx="6798">
                  <c:v>9896.90793201007</c:v>
                </c:pt>
                <c:pt idx="6799">
                  <c:v>24675.669907584899</c:v>
                </c:pt>
                <c:pt idx="6800">
                  <c:v>13288.089529254199</c:v>
                </c:pt>
                <c:pt idx="6801">
                  <c:v>18314.1615380564</c:v>
                </c:pt>
                <c:pt idx="6802">
                  <c:v>13929.652107006501</c:v>
                </c:pt>
                <c:pt idx="6803">
                  <c:v>14273.549549540301</c:v>
                </c:pt>
                <c:pt idx="6804">
                  <c:v>12438.384902867399</c:v>
                </c:pt>
                <c:pt idx="6805">
                  <c:v>31468.189939784599</c:v>
                </c:pt>
                <c:pt idx="6806">
                  <c:v>11667.1985716568</c:v>
                </c:pt>
                <c:pt idx="6807">
                  <c:v>20326.385425352502</c:v>
                </c:pt>
                <c:pt idx="6808">
                  <c:v>15331.190443181</c:v>
                </c:pt>
                <c:pt idx="6809">
                  <c:v>18405.746263922298</c:v>
                </c:pt>
                <c:pt idx="6810">
                  <c:v>25749.919749345201</c:v>
                </c:pt>
                <c:pt idx="6811">
                  <c:v>13080.6881384155</c:v>
                </c:pt>
                <c:pt idx="6812">
                  <c:v>29028.063972447202</c:v>
                </c:pt>
                <c:pt idx="6813">
                  <c:v>28027.191365626302</c:v>
                </c:pt>
                <c:pt idx="6814">
                  <c:v>11773.3709306081</c:v>
                </c:pt>
                <c:pt idx="6815">
                  <c:v>18610.214047609003</c:v>
                </c:pt>
                <c:pt idx="6816">
                  <c:v>40487.268292095301</c:v>
                </c:pt>
                <c:pt idx="6817">
                  <c:v>14916.1058014394</c:v>
                </c:pt>
                <c:pt idx="6818">
                  <c:v>17231.621236131901</c:v>
                </c:pt>
                <c:pt idx="6819">
                  <c:v>12636.052537839099</c:v>
                </c:pt>
                <c:pt idx="6820">
                  <c:v>25853.958341309601</c:v>
                </c:pt>
                <c:pt idx="6821">
                  <c:v>22684.3386336775</c:v>
                </c:pt>
                <c:pt idx="6822">
                  <c:v>23518.1570410112</c:v>
                </c:pt>
                <c:pt idx="6823">
                  <c:v>15305.6555103296</c:v>
                </c:pt>
                <c:pt idx="6824">
                  <c:v>31446.949074345001</c:v>
                </c:pt>
                <c:pt idx="6825">
                  <c:v>19532.5123834361</c:v>
                </c:pt>
                <c:pt idx="6826">
                  <c:v>20531.273348873099</c:v>
                </c:pt>
                <c:pt idx="6827">
                  <c:v>35529.084250989399</c:v>
                </c:pt>
                <c:pt idx="6828">
                  <c:v>17388.215322922297</c:v>
                </c:pt>
                <c:pt idx="6829">
                  <c:v>18586.074727098097</c:v>
                </c:pt>
                <c:pt idx="6830">
                  <c:v>33607.997800019701</c:v>
                </c:pt>
                <c:pt idx="6831">
                  <c:v>15948.0022955282</c:v>
                </c:pt>
                <c:pt idx="6832">
                  <c:v>13006.795825843201</c:v>
                </c:pt>
                <c:pt idx="6833">
                  <c:v>44145.234976015701</c:v>
                </c:pt>
                <c:pt idx="6834">
                  <c:v>21339.0299665477</c:v>
                </c:pt>
                <c:pt idx="6835">
                  <c:v>13459.561278082001</c:v>
                </c:pt>
                <c:pt idx="6836">
                  <c:v>17724.921046838797</c:v>
                </c:pt>
                <c:pt idx="6837">
                  <c:v>26358.757862323899</c:v>
                </c:pt>
                <c:pt idx="6838">
                  <c:v>12839.847787107299</c:v>
                </c:pt>
                <c:pt idx="6839">
                  <c:v>33297.4298844445</c:v>
                </c:pt>
                <c:pt idx="6840">
                  <c:v>19708.4542494833</c:v>
                </c:pt>
                <c:pt idx="6841">
                  <c:v>12277.7434749773</c:v>
                </c:pt>
                <c:pt idx="6842">
                  <c:v>12273.0196231879</c:v>
                </c:pt>
                <c:pt idx="6843">
                  <c:v>52261.000375004798</c:v>
                </c:pt>
                <c:pt idx="6844">
                  <c:v>27840.4356850158</c:v>
                </c:pt>
                <c:pt idx="6845">
                  <c:v>9383.7127492521304</c:v>
                </c:pt>
                <c:pt idx="6846">
                  <c:v>17262.070732209901</c:v>
                </c:pt>
                <c:pt idx="6847">
                  <c:v>16108.718140254199</c:v>
                </c:pt>
                <c:pt idx="6848">
                  <c:v>28370.524678111</c:v>
                </c:pt>
                <c:pt idx="6849">
                  <c:v>46867.926532989302</c:v>
                </c:pt>
                <c:pt idx="6850">
                  <c:v>21618.993402235599</c:v>
                </c:pt>
                <c:pt idx="6851">
                  <c:v>21247.490410895698</c:v>
                </c:pt>
                <c:pt idx="6852">
                  <c:v>15407.033377157499</c:v>
                </c:pt>
                <c:pt idx="6853">
                  <c:v>12463.310739541901</c:v>
                </c:pt>
                <c:pt idx="6854">
                  <c:v>19959.922963170502</c:v>
                </c:pt>
                <c:pt idx="6855">
                  <c:v>18556.212680375702</c:v>
                </c:pt>
                <c:pt idx="6856">
                  <c:v>26053.413677715598</c:v>
                </c:pt>
                <c:pt idx="6857">
                  <c:v>14057.2667874667</c:v>
                </c:pt>
                <c:pt idx="6858">
                  <c:v>34261.723976589405</c:v>
                </c:pt>
                <c:pt idx="6859">
                  <c:v>16495.755302858299</c:v>
                </c:pt>
                <c:pt idx="6860">
                  <c:v>20323.560669619099</c:v>
                </c:pt>
                <c:pt idx="6861">
                  <c:v>14925.9428422862</c:v>
                </c:pt>
                <c:pt idx="6862">
                  <c:v>45512.976995671801</c:v>
                </c:pt>
                <c:pt idx="6863">
                  <c:v>22002.070282942699</c:v>
                </c:pt>
                <c:pt idx="6864">
                  <c:v>20874.616522929598</c:v>
                </c:pt>
                <c:pt idx="6865">
                  <c:v>24913.851818026902</c:v>
                </c:pt>
                <c:pt idx="6866">
                  <c:v>15198.625341095301</c:v>
                </c:pt>
                <c:pt idx="6867">
                  <c:v>14892.824996327101</c:v>
                </c:pt>
                <c:pt idx="6868">
                  <c:v>11923.1818901026</c:v>
                </c:pt>
                <c:pt idx="6869">
                  <c:v>21657.8161186611</c:v>
                </c:pt>
                <c:pt idx="6870">
                  <c:v>17194.5657775006</c:v>
                </c:pt>
                <c:pt idx="6871">
                  <c:v>24163.020860707802</c:v>
                </c:pt>
                <c:pt idx="6872">
                  <c:v>19379.487103304698</c:v>
                </c:pt>
                <c:pt idx="6873">
                  <c:v>20967.4409317748</c:v>
                </c:pt>
                <c:pt idx="6874">
                  <c:v>13761.146240583001</c:v>
                </c:pt>
                <c:pt idx="6875">
                  <c:v>21903.4677373837</c:v>
                </c:pt>
                <c:pt idx="6876">
                  <c:v>18887.618629834098</c:v>
                </c:pt>
                <c:pt idx="6877">
                  <c:v>16595.907242532401</c:v>
                </c:pt>
                <c:pt idx="6878">
                  <c:v>12474.6261371321</c:v>
                </c:pt>
                <c:pt idx="6879">
                  <c:v>19251.845884251801</c:v>
                </c:pt>
                <c:pt idx="6880">
                  <c:v>17134.148681459599</c:v>
                </c:pt>
                <c:pt idx="6881">
                  <c:v>24264.738775767899</c:v>
                </c:pt>
                <c:pt idx="6882">
                  <c:v>22915.744418220002</c:v>
                </c:pt>
                <c:pt idx="6883">
                  <c:v>22703.664540201098</c:v>
                </c:pt>
                <c:pt idx="6884">
                  <c:v>25902.0395977874</c:v>
                </c:pt>
                <c:pt idx="6885">
                  <c:v>15264.780821698299</c:v>
                </c:pt>
                <c:pt idx="6886">
                  <c:v>13923.240669680901</c:v>
                </c:pt>
                <c:pt idx="6887">
                  <c:v>33254.944888401398</c:v>
                </c:pt>
                <c:pt idx="6888">
                  <c:v>20218.283583984401</c:v>
                </c:pt>
                <c:pt idx="6889">
                  <c:v>19032.209029302503</c:v>
                </c:pt>
                <c:pt idx="6890">
                  <c:v>26527.468817181401</c:v>
                </c:pt>
                <c:pt idx="6891">
                  <c:v>24761.269184965302</c:v>
                </c:pt>
                <c:pt idx="6892">
                  <c:v>11226.6572038501</c:v>
                </c:pt>
                <c:pt idx="6893">
                  <c:v>17182.626019120398</c:v>
                </c:pt>
                <c:pt idx="6894">
                  <c:v>9801.7207550372386</c:v>
                </c:pt>
                <c:pt idx="6895">
                  <c:v>12585.5161046828</c:v>
                </c:pt>
                <c:pt idx="6896">
                  <c:v>19792.611704765801</c:v>
                </c:pt>
                <c:pt idx="6897">
                  <c:v>37390.622093847705</c:v>
                </c:pt>
                <c:pt idx="6898">
                  <c:v>22849.752152978403</c:v>
                </c:pt>
                <c:pt idx="6899">
                  <c:v>25657.021394060299</c:v>
                </c:pt>
                <c:pt idx="6900">
                  <c:v>23039.146649018701</c:v>
                </c:pt>
                <c:pt idx="6901">
                  <c:v>9800.2879051053096</c:v>
                </c:pt>
                <c:pt idx="6902">
                  <c:v>24771.525765141603</c:v>
                </c:pt>
                <c:pt idx="6903">
                  <c:v>13305.763132182501</c:v>
                </c:pt>
                <c:pt idx="6904">
                  <c:v>23047.024986246401</c:v>
                </c:pt>
                <c:pt idx="6905">
                  <c:v>18970.592062867803</c:v>
                </c:pt>
                <c:pt idx="6906">
                  <c:v>11413.109590303498</c:v>
                </c:pt>
                <c:pt idx="6907">
                  <c:v>29759.303947769502</c:v>
                </c:pt>
                <c:pt idx="6908">
                  <c:v>18565.938391730499</c:v>
                </c:pt>
                <c:pt idx="6909">
                  <c:v>59937.947696540497</c:v>
                </c:pt>
                <c:pt idx="6910">
                  <c:v>16305.5531619871</c:v>
                </c:pt>
                <c:pt idx="6911">
                  <c:v>15979.4875006818</c:v>
                </c:pt>
                <c:pt idx="6912">
                  <c:v>25491.380479313899</c:v>
                </c:pt>
                <c:pt idx="6913">
                  <c:v>14679.058327307801</c:v>
                </c:pt>
                <c:pt idx="6914">
                  <c:v>19453.518121376801</c:v>
                </c:pt>
                <c:pt idx="6915">
                  <c:v>22103.184354633901</c:v>
                </c:pt>
                <c:pt idx="6916">
                  <c:v>9791.2629847809912</c:v>
                </c:pt>
                <c:pt idx="6917">
                  <c:v>11802.376202532301</c:v>
                </c:pt>
                <c:pt idx="6918">
                  <c:v>17395.057680006401</c:v>
                </c:pt>
                <c:pt idx="6919">
                  <c:v>19651.396796414101</c:v>
                </c:pt>
                <c:pt idx="6920">
                  <c:v>27679.8106534365</c:v>
                </c:pt>
                <c:pt idx="6921">
                  <c:v>19711.835316712397</c:v>
                </c:pt>
                <c:pt idx="6922">
                  <c:v>21890.264968775002</c:v>
                </c:pt>
                <c:pt idx="6923">
                  <c:v>33210.294181919002</c:v>
                </c:pt>
                <c:pt idx="6924">
                  <c:v>35365.913668342502</c:v>
                </c:pt>
                <c:pt idx="6925">
                  <c:v>22967.6689039993</c:v>
                </c:pt>
                <c:pt idx="6926">
                  <c:v>19266.942385113802</c:v>
                </c:pt>
                <c:pt idx="6927">
                  <c:v>23088.162583023601</c:v>
                </c:pt>
                <c:pt idx="6928">
                  <c:v>10874.7042776866</c:v>
                </c:pt>
                <c:pt idx="6929">
                  <c:v>16452.403514609501</c:v>
                </c:pt>
                <c:pt idx="6930">
                  <c:v>16122.7016313281</c:v>
                </c:pt>
                <c:pt idx="6931">
                  <c:v>21904.396624818299</c:v>
                </c:pt>
                <c:pt idx="6932">
                  <c:v>25506.6468043815</c:v>
                </c:pt>
                <c:pt idx="6933">
                  <c:v>14634.2050258862</c:v>
                </c:pt>
                <c:pt idx="6934">
                  <c:v>18549.971220682899</c:v>
                </c:pt>
                <c:pt idx="6935">
                  <c:v>47073.710376969801</c:v>
                </c:pt>
                <c:pt idx="6936">
                  <c:v>24426.7238023551</c:v>
                </c:pt>
                <c:pt idx="6937">
                  <c:v>14691.855340403299</c:v>
                </c:pt>
                <c:pt idx="6938">
                  <c:v>20548.411792096598</c:v>
                </c:pt>
                <c:pt idx="6939">
                  <c:v>17886.960051600301</c:v>
                </c:pt>
                <c:pt idx="6940">
                  <c:v>45572.314243517896</c:v>
                </c:pt>
                <c:pt idx="6941">
                  <c:v>22993.5036672323</c:v>
                </c:pt>
                <c:pt idx="6942">
                  <c:v>19418.305275296399</c:v>
                </c:pt>
                <c:pt idx="6943">
                  <c:v>34484.983759812101</c:v>
                </c:pt>
                <c:pt idx="6944">
                  <c:v>37635.1347563737</c:v>
                </c:pt>
                <c:pt idx="6945">
                  <c:v>17353.402321130099</c:v>
                </c:pt>
                <c:pt idx="6946">
                  <c:v>28126.0885901078</c:v>
                </c:pt>
                <c:pt idx="6947">
                  <c:v>22230.470011568297</c:v>
                </c:pt>
                <c:pt idx="6948">
                  <c:v>12275.304852124</c:v>
                </c:pt>
                <c:pt idx="6949">
                  <c:v>20638.697604751702</c:v>
                </c:pt>
                <c:pt idx="6950">
                  <c:v>16977.8382998253</c:v>
                </c:pt>
                <c:pt idx="6951">
                  <c:v>15533.489697449801</c:v>
                </c:pt>
                <c:pt idx="6952">
                  <c:v>19204.267484350399</c:v>
                </c:pt>
                <c:pt idx="6953">
                  <c:v>17516.4088657012</c:v>
                </c:pt>
                <c:pt idx="6954">
                  <c:v>12033.195796686301</c:v>
                </c:pt>
                <c:pt idx="6955">
                  <c:v>27058.801544620899</c:v>
                </c:pt>
                <c:pt idx="6956">
                  <c:v>12035.049422054899</c:v>
                </c:pt>
                <c:pt idx="6957">
                  <c:v>14507.4764356822</c:v>
                </c:pt>
                <c:pt idx="6958">
                  <c:v>15197.035811394899</c:v>
                </c:pt>
                <c:pt idx="6959">
                  <c:v>12524.2203186115</c:v>
                </c:pt>
                <c:pt idx="6960">
                  <c:v>18457.979916420201</c:v>
                </c:pt>
                <c:pt idx="6961">
                  <c:v>19501.2156866482</c:v>
                </c:pt>
                <c:pt idx="6962">
                  <c:v>12352.7574373886</c:v>
                </c:pt>
                <c:pt idx="6963">
                  <c:v>20477.361318307499</c:v>
                </c:pt>
                <c:pt idx="6964">
                  <c:v>30573.501707271702</c:v>
                </c:pt>
                <c:pt idx="6965">
                  <c:v>12242.854975489299</c:v>
                </c:pt>
                <c:pt idx="6966">
                  <c:v>27626.713898780898</c:v>
                </c:pt>
                <c:pt idx="6967">
                  <c:v>20348.995917837699</c:v>
                </c:pt>
                <c:pt idx="6968">
                  <c:v>23216.386885128501</c:v>
                </c:pt>
                <c:pt idx="6969">
                  <c:v>28177.741509620202</c:v>
                </c:pt>
                <c:pt idx="6970">
                  <c:v>38469.352185577402</c:v>
                </c:pt>
                <c:pt idx="6971">
                  <c:v>18576.417431128699</c:v>
                </c:pt>
                <c:pt idx="6972">
                  <c:v>13530.8617305219</c:v>
                </c:pt>
                <c:pt idx="6973">
                  <c:v>17736.405228466097</c:v>
                </c:pt>
                <c:pt idx="6974">
                  <c:v>18791.030245899798</c:v>
                </c:pt>
                <c:pt idx="6975">
                  <c:v>13785.085232334899</c:v>
                </c:pt>
                <c:pt idx="6976">
                  <c:v>18844.440000426897</c:v>
                </c:pt>
                <c:pt idx="6977">
                  <c:v>18583.000149103598</c:v>
                </c:pt>
                <c:pt idx="6978">
                  <c:v>23392.480681329398</c:v>
                </c:pt>
                <c:pt idx="6979">
                  <c:v>15993.607458631999</c:v>
                </c:pt>
                <c:pt idx="6980">
                  <c:v>34207.306432918798</c:v>
                </c:pt>
                <c:pt idx="6981">
                  <c:v>17128.140139474002</c:v>
                </c:pt>
                <c:pt idx="6982">
                  <c:v>16231.2112057052</c:v>
                </c:pt>
                <c:pt idx="6983">
                  <c:v>12794.898306238501</c:v>
                </c:pt>
                <c:pt idx="6984">
                  <c:v>13682.311926272301</c:v>
                </c:pt>
                <c:pt idx="6985">
                  <c:v>34669.277458001903</c:v>
                </c:pt>
                <c:pt idx="6986">
                  <c:v>32501.5009899051</c:v>
                </c:pt>
                <c:pt idx="6987">
                  <c:v>13269.9918770774</c:v>
                </c:pt>
                <c:pt idx="6988">
                  <c:v>24921.403628226002</c:v>
                </c:pt>
                <c:pt idx="6989">
                  <c:v>20457.0870544053</c:v>
                </c:pt>
                <c:pt idx="6990">
                  <c:v>14779.304828271099</c:v>
                </c:pt>
                <c:pt idx="6991">
                  <c:v>23945.393043331602</c:v>
                </c:pt>
                <c:pt idx="6992">
                  <c:v>14050.409659065099</c:v>
                </c:pt>
                <c:pt idx="6993">
                  <c:v>28743.281156645699</c:v>
                </c:pt>
                <c:pt idx="6994">
                  <c:v>36931.2056287952</c:v>
                </c:pt>
                <c:pt idx="6995">
                  <c:v>34402.1867990627</c:v>
                </c:pt>
                <c:pt idx="6996">
                  <c:v>21562.353253470599</c:v>
                </c:pt>
                <c:pt idx="6997">
                  <c:v>17830.9095396304</c:v>
                </c:pt>
                <c:pt idx="6998">
                  <c:v>21222.780761788101</c:v>
                </c:pt>
                <c:pt idx="6999">
                  <c:v>17135.174617179098</c:v>
                </c:pt>
                <c:pt idx="7000">
                  <c:v>21099.7326543083</c:v>
                </c:pt>
                <c:pt idx="7001">
                  <c:v>36407.860506020203</c:v>
                </c:pt>
                <c:pt idx="7002">
                  <c:v>13265.3895100427</c:v>
                </c:pt>
                <c:pt idx="7003">
                  <c:v>28047.228313874803</c:v>
                </c:pt>
                <c:pt idx="7004">
                  <c:v>12859.255322266099</c:v>
                </c:pt>
                <c:pt idx="7005">
                  <c:v>13851.369982787901</c:v>
                </c:pt>
                <c:pt idx="7006">
                  <c:v>19268.225216841998</c:v>
                </c:pt>
                <c:pt idx="7007">
                  <c:v>14128.9221902842</c:v>
                </c:pt>
                <c:pt idx="7008">
                  <c:v>11325.458573821699</c:v>
                </c:pt>
                <c:pt idx="7009">
                  <c:v>21744.7745966291</c:v>
                </c:pt>
                <c:pt idx="7010">
                  <c:v>19463.669266778899</c:v>
                </c:pt>
                <c:pt idx="7011">
                  <c:v>38216.187513545796</c:v>
                </c:pt>
                <c:pt idx="7012">
                  <c:v>20302.528761050598</c:v>
                </c:pt>
                <c:pt idx="7013">
                  <c:v>11400.981907252801</c:v>
                </c:pt>
                <c:pt idx="7014">
                  <c:v>19168.585339786299</c:v>
                </c:pt>
                <c:pt idx="7015">
                  <c:v>18402.453862083599</c:v>
                </c:pt>
                <c:pt idx="7016">
                  <c:v>16302.8342236592</c:v>
                </c:pt>
                <c:pt idx="7017">
                  <c:v>9904.7072263905102</c:v>
                </c:pt>
                <c:pt idx="7018">
                  <c:v>12847.6752850495</c:v>
                </c:pt>
                <c:pt idx="7019">
                  <c:v>23449.926021572497</c:v>
                </c:pt>
                <c:pt idx="7020">
                  <c:v>19988.875451321997</c:v>
                </c:pt>
                <c:pt idx="7021">
                  <c:v>29053.765719358002</c:v>
                </c:pt>
                <c:pt idx="7022">
                  <c:v>29554.244010416598</c:v>
                </c:pt>
                <c:pt idx="7023">
                  <c:v>15121.8527688989</c:v>
                </c:pt>
                <c:pt idx="7024">
                  <c:v>18170.774611376499</c:v>
                </c:pt>
                <c:pt idx="7025">
                  <c:v>21629.698469931402</c:v>
                </c:pt>
                <c:pt idx="7026">
                  <c:v>22590.9247928896</c:v>
                </c:pt>
                <c:pt idx="7027">
                  <c:v>27870.561942633802</c:v>
                </c:pt>
                <c:pt idx="7028">
                  <c:v>13676.076673641799</c:v>
                </c:pt>
                <c:pt idx="7029">
                  <c:v>36858.367399156799</c:v>
                </c:pt>
                <c:pt idx="7030">
                  <c:v>34046.260638227199</c:v>
                </c:pt>
                <c:pt idx="7031">
                  <c:v>12935.770697305201</c:v>
                </c:pt>
                <c:pt idx="7032">
                  <c:v>25138.2216650503</c:v>
                </c:pt>
                <c:pt idx="7033">
                  <c:v>23433.475290591799</c:v>
                </c:pt>
                <c:pt idx="7034">
                  <c:v>9910.06939313572</c:v>
                </c:pt>
                <c:pt idx="7035">
                  <c:v>22513.943217629003</c:v>
                </c:pt>
                <c:pt idx="7036">
                  <c:v>21198.896171151799</c:v>
                </c:pt>
                <c:pt idx="7037">
                  <c:v>11555.7956027617</c:v>
                </c:pt>
                <c:pt idx="7038">
                  <c:v>12568.833390280799</c:v>
                </c:pt>
                <c:pt idx="7039">
                  <c:v>12685.0186721228</c:v>
                </c:pt>
                <c:pt idx="7040">
                  <c:v>24782.741937248</c:v>
                </c:pt>
                <c:pt idx="7041">
                  <c:v>17612.3368508694</c:v>
                </c:pt>
                <c:pt idx="7042">
                  <c:v>21531.559038347801</c:v>
                </c:pt>
                <c:pt idx="7043">
                  <c:v>13337.5091564874</c:v>
                </c:pt>
                <c:pt idx="7044">
                  <c:v>13638.7898182463</c:v>
                </c:pt>
                <c:pt idx="7045">
                  <c:v>29823.847022530103</c:v>
                </c:pt>
                <c:pt idx="7046">
                  <c:v>31022.2437907372</c:v>
                </c:pt>
                <c:pt idx="7047">
                  <c:v>24447.750920008202</c:v>
                </c:pt>
                <c:pt idx="7048">
                  <c:v>14583.8363723852</c:v>
                </c:pt>
                <c:pt idx="7049">
                  <c:v>18524.018786558299</c:v>
                </c:pt>
                <c:pt idx="7050">
                  <c:v>23335.546818387698</c:v>
                </c:pt>
                <c:pt idx="7051">
                  <c:v>20928.841024384899</c:v>
                </c:pt>
                <c:pt idx="7052">
                  <c:v>16210.6632639809</c:v>
                </c:pt>
                <c:pt idx="7053">
                  <c:v>30241.141454564997</c:v>
                </c:pt>
                <c:pt idx="7054">
                  <c:v>25425.612177441002</c:v>
                </c:pt>
                <c:pt idx="7055">
                  <c:v>42004.273121100305</c:v>
                </c:pt>
                <c:pt idx="7056">
                  <c:v>20278.321690365003</c:v>
                </c:pt>
                <c:pt idx="7057">
                  <c:v>16025.2438509118</c:v>
                </c:pt>
                <c:pt idx="7058">
                  <c:v>16815.6105131935</c:v>
                </c:pt>
                <c:pt idx="7059">
                  <c:v>16443.204365069301</c:v>
                </c:pt>
                <c:pt idx="7060">
                  <c:v>26752.081628682099</c:v>
                </c:pt>
                <c:pt idx="7061">
                  <c:v>12654.711106802501</c:v>
                </c:pt>
                <c:pt idx="7062">
                  <c:v>15305.348719408701</c:v>
                </c:pt>
                <c:pt idx="7063">
                  <c:v>9954.0119612164308</c:v>
                </c:pt>
                <c:pt idx="7064">
                  <c:v>14072.039505783599</c:v>
                </c:pt>
                <c:pt idx="7065">
                  <c:v>20280.775522236097</c:v>
                </c:pt>
                <c:pt idx="7066">
                  <c:v>10657.9478044071</c:v>
                </c:pt>
                <c:pt idx="7067">
                  <c:v>21104.228796477502</c:v>
                </c:pt>
                <c:pt idx="7068">
                  <c:v>15326.869394445999</c:v>
                </c:pt>
                <c:pt idx="7069">
                  <c:v>51026.027851925399</c:v>
                </c:pt>
                <c:pt idx="7070">
                  <c:v>22481.906010133898</c:v>
                </c:pt>
                <c:pt idx="7071">
                  <c:v>15057.341736455499</c:v>
                </c:pt>
                <c:pt idx="7072">
                  <c:v>30479.070561141998</c:v>
                </c:pt>
                <c:pt idx="7073">
                  <c:v>20344.542607694199</c:v>
                </c:pt>
                <c:pt idx="7074">
                  <c:v>24822.415597418203</c:v>
                </c:pt>
                <c:pt idx="7075">
                  <c:v>23746.2744080878</c:v>
                </c:pt>
                <c:pt idx="7076">
                  <c:v>11363.5226414219</c:v>
                </c:pt>
                <c:pt idx="7077">
                  <c:v>13278.047524419801</c:v>
                </c:pt>
                <c:pt idx="7078">
                  <c:v>12547.0638515917</c:v>
                </c:pt>
                <c:pt idx="7079">
                  <c:v>11858.3489661602</c:v>
                </c:pt>
                <c:pt idx="7080">
                  <c:v>23752.852648832697</c:v>
                </c:pt>
                <c:pt idx="7081">
                  <c:v>25188.127657823399</c:v>
                </c:pt>
                <c:pt idx="7082">
                  <c:v>13596.0260508601</c:v>
                </c:pt>
                <c:pt idx="7083">
                  <c:v>14153.0864463504</c:v>
                </c:pt>
                <c:pt idx="7084">
                  <c:v>18095.0427769831</c:v>
                </c:pt>
                <c:pt idx="7085">
                  <c:v>13398.8726821329</c:v>
                </c:pt>
                <c:pt idx="7086">
                  <c:v>18198.500404751801</c:v>
                </c:pt>
                <c:pt idx="7087">
                  <c:v>24139.618607942797</c:v>
                </c:pt>
                <c:pt idx="7088">
                  <c:v>22208.708425124598</c:v>
                </c:pt>
                <c:pt idx="7089">
                  <c:v>16354.506884542801</c:v>
                </c:pt>
                <c:pt idx="7090">
                  <c:v>13630.161002737101</c:v>
                </c:pt>
                <c:pt idx="7091">
                  <c:v>18466.352057069598</c:v>
                </c:pt>
                <c:pt idx="7092">
                  <c:v>12181.9666920541</c:v>
                </c:pt>
                <c:pt idx="7093">
                  <c:v>12711.325045519599</c:v>
                </c:pt>
                <c:pt idx="7094">
                  <c:v>16780.3717491606</c:v>
                </c:pt>
                <c:pt idx="7095">
                  <c:v>17942.4556770741</c:v>
                </c:pt>
                <c:pt idx="7096">
                  <c:v>18452.508553882399</c:v>
                </c:pt>
                <c:pt idx="7097">
                  <c:v>30877.7551281085</c:v>
                </c:pt>
                <c:pt idx="7098">
                  <c:v>39586.692781068203</c:v>
                </c:pt>
                <c:pt idx="7099">
                  <c:v>15723.370018301701</c:v>
                </c:pt>
                <c:pt idx="7100">
                  <c:v>22761.075963002899</c:v>
                </c:pt>
                <c:pt idx="7101">
                  <c:v>24418.1100395461</c:v>
                </c:pt>
                <c:pt idx="7102">
                  <c:v>11842.9434359921</c:v>
                </c:pt>
                <c:pt idx="7103">
                  <c:v>11350.990805327601</c:v>
                </c:pt>
                <c:pt idx="7104">
                  <c:v>22194.693887193502</c:v>
                </c:pt>
                <c:pt idx="7105">
                  <c:v>24889.178746863799</c:v>
                </c:pt>
                <c:pt idx="7106">
                  <c:v>10248.7012002546</c:v>
                </c:pt>
                <c:pt idx="7107">
                  <c:v>34695.650238513605</c:v>
                </c:pt>
                <c:pt idx="7108">
                  <c:v>39799.898919659201</c:v>
                </c:pt>
                <c:pt idx="7109">
                  <c:v>19977.131248505699</c:v>
                </c:pt>
                <c:pt idx="7110">
                  <c:v>20825.9461800766</c:v>
                </c:pt>
                <c:pt idx="7111">
                  <c:v>13097.8398500729</c:v>
                </c:pt>
                <c:pt idx="7112">
                  <c:v>14264.860625663601</c:v>
                </c:pt>
                <c:pt idx="7113">
                  <c:v>18426.155241443299</c:v>
                </c:pt>
                <c:pt idx="7114">
                  <c:v>12646.1405362894</c:v>
                </c:pt>
                <c:pt idx="7115">
                  <c:v>15504.983356184001</c:v>
                </c:pt>
                <c:pt idx="7116">
                  <c:v>17763.536394742099</c:v>
                </c:pt>
                <c:pt idx="7117">
                  <c:v>27787.745695449401</c:v>
                </c:pt>
                <c:pt idx="7118">
                  <c:v>24756.490621760102</c:v>
                </c:pt>
                <c:pt idx="7119">
                  <c:v>13957.913001543899</c:v>
                </c:pt>
                <c:pt idx="7120">
                  <c:v>19409.047662322202</c:v>
                </c:pt>
                <c:pt idx="7121">
                  <c:v>12243.3603017563</c:v>
                </c:pt>
                <c:pt idx="7122">
                  <c:v>22250.8836038708</c:v>
                </c:pt>
                <c:pt idx="7123">
                  <c:v>17839.887382421701</c:v>
                </c:pt>
                <c:pt idx="7124">
                  <c:v>19814.522448300599</c:v>
                </c:pt>
                <c:pt idx="7125">
                  <c:v>12458.847923339501</c:v>
                </c:pt>
                <c:pt idx="7126">
                  <c:v>15748.169242509301</c:v>
                </c:pt>
                <c:pt idx="7127">
                  <c:v>20581.5229879131</c:v>
                </c:pt>
                <c:pt idx="7128">
                  <c:v>36376.702451118501</c:v>
                </c:pt>
                <c:pt idx="7129">
                  <c:v>22138.9890775653</c:v>
                </c:pt>
                <c:pt idx="7130">
                  <c:v>12288.1554038502</c:v>
                </c:pt>
                <c:pt idx="7131">
                  <c:v>27298.819220658501</c:v>
                </c:pt>
                <c:pt idx="7132">
                  <c:v>26764.8496554827</c:v>
                </c:pt>
                <c:pt idx="7133">
                  <c:v>20123.626641456001</c:v>
                </c:pt>
                <c:pt idx="7134">
                  <c:v>17003.238253806299</c:v>
                </c:pt>
                <c:pt idx="7135">
                  <c:v>20231.202048671599</c:v>
                </c:pt>
                <c:pt idx="7136">
                  <c:v>18164.0275505387</c:v>
                </c:pt>
                <c:pt idx="7137">
                  <c:v>32549.9513409762</c:v>
                </c:pt>
                <c:pt idx="7138">
                  <c:v>40973.686223047305</c:v>
                </c:pt>
                <c:pt idx="7139">
                  <c:v>17925.9157548525</c:v>
                </c:pt>
                <c:pt idx="7140">
                  <c:v>25469.405471376402</c:v>
                </c:pt>
                <c:pt idx="7141">
                  <c:v>23854.718687833902</c:v>
                </c:pt>
                <c:pt idx="7142">
                  <c:v>24443.557344817698</c:v>
                </c:pt>
                <c:pt idx="7143">
                  <c:v>14921.215048476699</c:v>
                </c:pt>
                <c:pt idx="7144">
                  <c:v>14444.396911644199</c:v>
                </c:pt>
                <c:pt idx="7145">
                  <c:v>21231.696970915502</c:v>
                </c:pt>
                <c:pt idx="7146">
                  <c:v>16764.053701895598</c:v>
                </c:pt>
                <c:pt idx="7147">
                  <c:v>14518.3176506534</c:v>
                </c:pt>
                <c:pt idx="7148">
                  <c:v>32588.376863508402</c:v>
                </c:pt>
                <c:pt idx="7149">
                  <c:v>25412.414242065202</c:v>
                </c:pt>
                <c:pt idx="7150">
                  <c:v>11461.797631403</c:v>
                </c:pt>
                <c:pt idx="7151">
                  <c:v>21864.9979104103</c:v>
                </c:pt>
                <c:pt idx="7152">
                  <c:v>16464.1596835571</c:v>
                </c:pt>
                <c:pt idx="7153">
                  <c:v>12266.617898841299</c:v>
                </c:pt>
                <c:pt idx="7154">
                  <c:v>27315.478563145698</c:v>
                </c:pt>
                <c:pt idx="7155">
                  <c:v>16220.7357871038</c:v>
                </c:pt>
                <c:pt idx="7156">
                  <c:v>22682.6472493527</c:v>
                </c:pt>
                <c:pt idx="7157">
                  <c:v>20706.2741965354</c:v>
                </c:pt>
                <c:pt idx="7158">
                  <c:v>12751.277319224801</c:v>
                </c:pt>
                <c:pt idx="7159">
                  <c:v>16597.035575229402</c:v>
                </c:pt>
                <c:pt idx="7160">
                  <c:v>17719.755263481202</c:v>
                </c:pt>
                <c:pt idx="7161">
                  <c:v>30205.693035896802</c:v>
                </c:pt>
                <c:pt idx="7162">
                  <c:v>25208.457536188802</c:v>
                </c:pt>
                <c:pt idx="7163">
                  <c:v>17184.4201130074</c:v>
                </c:pt>
                <c:pt idx="7164">
                  <c:v>15523.221022495001</c:v>
                </c:pt>
                <c:pt idx="7165">
                  <c:v>20235.576529814</c:v>
                </c:pt>
                <c:pt idx="7166">
                  <c:v>13815.6304930514</c:v>
                </c:pt>
                <c:pt idx="7167">
                  <c:v>18542.036672774699</c:v>
                </c:pt>
                <c:pt idx="7168">
                  <c:v>22551.178874705602</c:v>
                </c:pt>
                <c:pt idx="7169">
                  <c:v>20552.923111203301</c:v>
                </c:pt>
                <c:pt idx="7170">
                  <c:v>30279.986401369901</c:v>
                </c:pt>
                <c:pt idx="7171">
                  <c:v>25469.495603133597</c:v>
                </c:pt>
                <c:pt idx="7172">
                  <c:v>33002.489361312801</c:v>
                </c:pt>
                <c:pt idx="7173">
                  <c:v>44453.122607415098</c:v>
                </c:pt>
                <c:pt idx="7174">
                  <c:v>20474.600091313703</c:v>
                </c:pt>
                <c:pt idx="7175">
                  <c:v>31840.625396948399</c:v>
                </c:pt>
                <c:pt idx="7176">
                  <c:v>11952.327628430401</c:v>
                </c:pt>
                <c:pt idx="7177">
                  <c:v>36831.234354878601</c:v>
                </c:pt>
                <c:pt idx="7178">
                  <c:v>18695.404442400199</c:v>
                </c:pt>
                <c:pt idx="7179">
                  <c:v>14366.6191397651</c:v>
                </c:pt>
                <c:pt idx="7180">
                  <c:v>26510.487164652302</c:v>
                </c:pt>
                <c:pt idx="7181">
                  <c:v>13497.8352265166</c:v>
                </c:pt>
                <c:pt idx="7182">
                  <c:v>16326.925350404301</c:v>
                </c:pt>
                <c:pt idx="7183">
                  <c:v>15141.0198645852</c:v>
                </c:pt>
                <c:pt idx="7184">
                  <c:v>17351.990474369901</c:v>
                </c:pt>
                <c:pt idx="7185">
                  <c:v>18666.3675719901</c:v>
                </c:pt>
                <c:pt idx="7186">
                  <c:v>15776.1480124766</c:v>
                </c:pt>
                <c:pt idx="7187">
                  <c:v>18272.1820423602</c:v>
                </c:pt>
                <c:pt idx="7188">
                  <c:v>11742.540250926599</c:v>
                </c:pt>
                <c:pt idx="7189">
                  <c:v>23929.9796159336</c:v>
                </c:pt>
                <c:pt idx="7190">
                  <c:v>35033.025359218598</c:v>
                </c:pt>
                <c:pt idx="7191">
                  <c:v>11885.7704900791</c:v>
                </c:pt>
                <c:pt idx="7192">
                  <c:v>18872.865787582599</c:v>
                </c:pt>
                <c:pt idx="7193">
                  <c:v>24675.666858677898</c:v>
                </c:pt>
                <c:pt idx="7194">
                  <c:v>20149.118009768797</c:v>
                </c:pt>
                <c:pt idx="7195">
                  <c:v>35891.170951966</c:v>
                </c:pt>
                <c:pt idx="7196">
                  <c:v>16816.979054290401</c:v>
                </c:pt>
                <c:pt idx="7197">
                  <c:v>12280.0933239774</c:v>
                </c:pt>
                <c:pt idx="7198">
                  <c:v>11193.0892965196</c:v>
                </c:pt>
                <c:pt idx="7199">
                  <c:v>17584.055169470601</c:v>
                </c:pt>
                <c:pt idx="7200">
                  <c:v>13015.4388977647</c:v>
                </c:pt>
                <c:pt idx="7201">
                  <c:v>37008.152155775104</c:v>
                </c:pt>
                <c:pt idx="7202">
                  <c:v>19101.308459928699</c:v>
                </c:pt>
                <c:pt idx="7203">
                  <c:v>27331.818466812998</c:v>
                </c:pt>
                <c:pt idx="7204">
                  <c:v>11561.185375932801</c:v>
                </c:pt>
                <c:pt idx="7205">
                  <c:v>28206.841484782002</c:v>
                </c:pt>
                <c:pt idx="7206">
                  <c:v>17696.698274252103</c:v>
                </c:pt>
                <c:pt idx="7207">
                  <c:v>17147.385744433901</c:v>
                </c:pt>
                <c:pt idx="7208">
                  <c:v>24563.721177723801</c:v>
                </c:pt>
                <c:pt idx="7209">
                  <c:v>32794.550230565495</c:v>
                </c:pt>
                <c:pt idx="7210">
                  <c:v>18113.6210330373</c:v>
                </c:pt>
                <c:pt idx="7211">
                  <c:v>12764.740228827499</c:v>
                </c:pt>
                <c:pt idx="7212">
                  <c:v>16946.5946831441</c:v>
                </c:pt>
                <c:pt idx="7213">
                  <c:v>20562.527983534499</c:v>
                </c:pt>
                <c:pt idx="7214">
                  <c:v>21060.401033354199</c:v>
                </c:pt>
                <c:pt idx="7215">
                  <c:v>23654.1808850657</c:v>
                </c:pt>
                <c:pt idx="7216">
                  <c:v>24172.045641062803</c:v>
                </c:pt>
                <c:pt idx="7217">
                  <c:v>12449.3369062248</c:v>
                </c:pt>
                <c:pt idx="7218">
                  <c:v>28566.790598699903</c:v>
                </c:pt>
                <c:pt idx="7219">
                  <c:v>12842.233512802299</c:v>
                </c:pt>
                <c:pt idx="7220">
                  <c:v>27601.438736760399</c:v>
                </c:pt>
                <c:pt idx="7221">
                  <c:v>20533.455693377</c:v>
                </c:pt>
                <c:pt idx="7222">
                  <c:v>23269.8821638429</c:v>
                </c:pt>
                <c:pt idx="7223">
                  <c:v>25430.745355904302</c:v>
                </c:pt>
                <c:pt idx="7224">
                  <c:v>10186.877429268101</c:v>
                </c:pt>
                <c:pt idx="7225">
                  <c:v>32386.979049754002</c:v>
                </c:pt>
                <c:pt idx="7226">
                  <c:v>11289.9242187322</c:v>
                </c:pt>
                <c:pt idx="7227">
                  <c:v>13267.7777823831</c:v>
                </c:pt>
                <c:pt idx="7228">
                  <c:v>16545.729500041201</c:v>
                </c:pt>
                <c:pt idx="7229">
                  <c:v>14191.998207329099</c:v>
                </c:pt>
                <c:pt idx="7230">
                  <c:v>21108.013389305099</c:v>
                </c:pt>
                <c:pt idx="7231">
                  <c:v>20304.1250142383</c:v>
                </c:pt>
                <c:pt idx="7232">
                  <c:v>27566.9795751206</c:v>
                </c:pt>
                <c:pt idx="7233">
                  <c:v>34890.027269091501</c:v>
                </c:pt>
                <c:pt idx="7234">
                  <c:v>16024.406438222901</c:v>
                </c:pt>
                <c:pt idx="7235">
                  <c:v>31755.0476818401</c:v>
                </c:pt>
                <c:pt idx="7236">
                  <c:v>28119.992376617101</c:v>
                </c:pt>
                <c:pt idx="7237">
                  <c:v>11187.2747365867</c:v>
                </c:pt>
                <c:pt idx="7238">
                  <c:v>32228.599012483301</c:v>
                </c:pt>
                <c:pt idx="7239">
                  <c:v>26536.1463712228</c:v>
                </c:pt>
                <c:pt idx="7240">
                  <c:v>13636.715414271699</c:v>
                </c:pt>
                <c:pt idx="7241">
                  <c:v>11777.424903318599</c:v>
                </c:pt>
                <c:pt idx="7242">
                  <c:v>26334.276708432801</c:v>
                </c:pt>
                <c:pt idx="7243">
                  <c:v>27194.482354268301</c:v>
                </c:pt>
                <c:pt idx="7244">
                  <c:v>18721.601080554599</c:v>
                </c:pt>
                <c:pt idx="7245">
                  <c:v>27420.685085364497</c:v>
                </c:pt>
                <c:pt idx="7246">
                  <c:v>17399.659640152302</c:v>
                </c:pt>
                <c:pt idx="7247">
                  <c:v>22674.711107036703</c:v>
                </c:pt>
                <c:pt idx="7248">
                  <c:v>18786.830146018099</c:v>
                </c:pt>
                <c:pt idx="7249">
                  <c:v>16267.6883652917</c:v>
                </c:pt>
                <c:pt idx="7250">
                  <c:v>40532.562493994905</c:v>
                </c:pt>
                <c:pt idx="7251">
                  <c:v>11561.3080730975</c:v>
                </c:pt>
                <c:pt idx="7252">
                  <c:v>20164.300216734198</c:v>
                </c:pt>
                <c:pt idx="7253">
                  <c:v>31282.8481454998</c:v>
                </c:pt>
                <c:pt idx="7254">
                  <c:v>13514.646715765499</c:v>
                </c:pt>
                <c:pt idx="7255">
                  <c:v>14277.0373252804</c:v>
                </c:pt>
                <c:pt idx="7256">
                  <c:v>25410.666768227798</c:v>
                </c:pt>
                <c:pt idx="7257">
                  <c:v>17222.8892322434</c:v>
                </c:pt>
                <c:pt idx="7258">
                  <c:v>12128.581307628099</c:v>
                </c:pt>
                <c:pt idx="7259">
                  <c:v>28768.550254769198</c:v>
                </c:pt>
                <c:pt idx="7260">
                  <c:v>14575.2023915884</c:v>
                </c:pt>
                <c:pt idx="7261">
                  <c:v>28414.4907028874</c:v>
                </c:pt>
                <c:pt idx="7262">
                  <c:v>17489.578335518101</c:v>
                </c:pt>
                <c:pt idx="7263">
                  <c:v>14749.3209397418</c:v>
                </c:pt>
                <c:pt idx="7264">
                  <c:v>11251.342971390499</c:v>
                </c:pt>
                <c:pt idx="7265">
                  <c:v>42678.020421352303</c:v>
                </c:pt>
                <c:pt idx="7266">
                  <c:v>15913.929703273701</c:v>
                </c:pt>
                <c:pt idx="7267">
                  <c:v>16100.866283038</c:v>
                </c:pt>
                <c:pt idx="7268">
                  <c:v>15074.370894762</c:v>
                </c:pt>
                <c:pt idx="7269">
                  <c:v>15377.919791685399</c:v>
                </c:pt>
                <c:pt idx="7270">
                  <c:v>13857.842817913299</c:v>
                </c:pt>
                <c:pt idx="7271">
                  <c:v>14197.255514071199</c:v>
                </c:pt>
                <c:pt idx="7272">
                  <c:v>15612.236132452499</c:v>
                </c:pt>
                <c:pt idx="7273">
                  <c:v>38298.399738999498</c:v>
                </c:pt>
                <c:pt idx="7274">
                  <c:v>23056.707975477198</c:v>
                </c:pt>
                <c:pt idx="7275">
                  <c:v>18480.536791487302</c:v>
                </c:pt>
                <c:pt idx="7276">
                  <c:v>17807.025991567298</c:v>
                </c:pt>
                <c:pt idx="7277">
                  <c:v>39371.304995671802</c:v>
                </c:pt>
                <c:pt idx="7278">
                  <c:v>28144.961787336299</c:v>
                </c:pt>
                <c:pt idx="7279">
                  <c:v>21816.5576280442</c:v>
                </c:pt>
                <c:pt idx="7280">
                  <c:v>11927.080999570901</c:v>
                </c:pt>
                <c:pt idx="7281">
                  <c:v>20239.720899854899</c:v>
                </c:pt>
                <c:pt idx="7282">
                  <c:v>22339.5629300992</c:v>
                </c:pt>
                <c:pt idx="7283">
                  <c:v>28587.802107419899</c:v>
                </c:pt>
                <c:pt idx="7284">
                  <c:v>12563.751165540099</c:v>
                </c:pt>
                <c:pt idx="7285">
                  <c:v>25868.152195943403</c:v>
                </c:pt>
                <c:pt idx="7286">
                  <c:v>47239.4000450413</c:v>
                </c:pt>
                <c:pt idx="7287">
                  <c:v>32977.839056715304</c:v>
                </c:pt>
                <c:pt idx="7288">
                  <c:v>29255.3802360593</c:v>
                </c:pt>
                <c:pt idx="7289">
                  <c:v>30621.618963427201</c:v>
                </c:pt>
                <c:pt idx="7290">
                  <c:v>11346.715431782899</c:v>
                </c:pt>
                <c:pt idx="7291">
                  <c:v>21867.5956653303</c:v>
                </c:pt>
                <c:pt idx="7292">
                  <c:v>22078.4184934066</c:v>
                </c:pt>
                <c:pt idx="7293">
                  <c:v>28904.8781648929</c:v>
                </c:pt>
                <c:pt idx="7294">
                  <c:v>17386.567450023998</c:v>
                </c:pt>
                <c:pt idx="7295">
                  <c:v>13543.308935450399</c:v>
                </c:pt>
                <c:pt idx="7296">
                  <c:v>11078.0309089821</c:v>
                </c:pt>
                <c:pt idx="7297">
                  <c:v>22813.705611371301</c:v>
                </c:pt>
                <c:pt idx="7298">
                  <c:v>21186.487023010501</c:v>
                </c:pt>
                <c:pt idx="7299">
                  <c:v>38952.019218950802</c:v>
                </c:pt>
                <c:pt idx="7300">
                  <c:v>9471.3369120498701</c:v>
                </c:pt>
                <c:pt idx="7301">
                  <c:v>45342.248130840795</c:v>
                </c:pt>
                <c:pt idx="7302">
                  <c:v>14920.429467635799</c:v>
                </c:pt>
                <c:pt idx="7303">
                  <c:v>13033.4839185036</c:v>
                </c:pt>
                <c:pt idx="7304">
                  <c:v>24558.622931236099</c:v>
                </c:pt>
                <c:pt idx="7305">
                  <c:v>22501.1883489028</c:v>
                </c:pt>
                <c:pt idx="7306">
                  <c:v>31357.574678012501</c:v>
                </c:pt>
                <c:pt idx="7307">
                  <c:v>18915.762068262797</c:v>
                </c:pt>
                <c:pt idx="7308">
                  <c:v>19645.0688416501</c:v>
                </c:pt>
                <c:pt idx="7309">
                  <c:v>16309.941548169001</c:v>
                </c:pt>
                <c:pt idx="7310">
                  <c:v>15321.630780830201</c:v>
                </c:pt>
                <c:pt idx="7311">
                  <c:v>13908.750623533801</c:v>
                </c:pt>
                <c:pt idx="7312">
                  <c:v>29650.015096167001</c:v>
                </c:pt>
                <c:pt idx="7313">
                  <c:v>11980.0033647903</c:v>
                </c:pt>
                <c:pt idx="7314">
                  <c:v>19454.9744469248</c:v>
                </c:pt>
                <c:pt idx="7315">
                  <c:v>17664.587288867002</c:v>
                </c:pt>
                <c:pt idx="7316">
                  <c:v>14576.2233388736</c:v>
                </c:pt>
                <c:pt idx="7317">
                  <c:v>22063.308165239301</c:v>
                </c:pt>
                <c:pt idx="7318">
                  <c:v>18191.902061442001</c:v>
                </c:pt>
                <c:pt idx="7319">
                  <c:v>15079.517817899201</c:v>
                </c:pt>
                <c:pt idx="7320">
                  <c:v>15493.958003610001</c:v>
                </c:pt>
                <c:pt idx="7321">
                  <c:v>34833.033127114802</c:v>
                </c:pt>
                <c:pt idx="7322">
                  <c:v>17539.842776496702</c:v>
                </c:pt>
                <c:pt idx="7323">
                  <c:v>25800.941948990399</c:v>
                </c:pt>
                <c:pt idx="7324">
                  <c:v>12592.5477475228</c:v>
                </c:pt>
                <c:pt idx="7325">
                  <c:v>26453.4388108694</c:v>
                </c:pt>
                <c:pt idx="7326">
                  <c:v>17698.511961411703</c:v>
                </c:pt>
                <c:pt idx="7327">
                  <c:v>15044.766697331899</c:v>
                </c:pt>
                <c:pt idx="7328">
                  <c:v>47591.287250111505</c:v>
                </c:pt>
                <c:pt idx="7329">
                  <c:v>23424.0564494024</c:v>
                </c:pt>
                <c:pt idx="7330">
                  <c:v>33961.669814298897</c:v>
                </c:pt>
                <c:pt idx="7331">
                  <c:v>11727.447196130399</c:v>
                </c:pt>
                <c:pt idx="7332">
                  <c:v>17975.591711945901</c:v>
                </c:pt>
                <c:pt idx="7333">
                  <c:v>15697.889553531799</c:v>
                </c:pt>
                <c:pt idx="7334">
                  <c:v>13739.0304839041</c:v>
                </c:pt>
                <c:pt idx="7335">
                  <c:v>22637.3051614955</c:v>
                </c:pt>
                <c:pt idx="7336">
                  <c:v>20390.028339223401</c:v>
                </c:pt>
                <c:pt idx="7337">
                  <c:v>16512.8126551077</c:v>
                </c:pt>
                <c:pt idx="7338">
                  <c:v>15657.4584220054</c:v>
                </c:pt>
                <c:pt idx="7339">
                  <c:v>11998.076686148199</c:v>
                </c:pt>
                <c:pt idx="7340">
                  <c:v>13181.1985422862</c:v>
                </c:pt>
                <c:pt idx="7341">
                  <c:v>30781.655394229099</c:v>
                </c:pt>
                <c:pt idx="7342">
                  <c:v>13127.940630033199</c:v>
                </c:pt>
                <c:pt idx="7343">
                  <c:v>26993.6847946581</c:v>
                </c:pt>
                <c:pt idx="7344">
                  <c:v>14691.277759692801</c:v>
                </c:pt>
                <c:pt idx="7345">
                  <c:v>15253.4904001875</c:v>
                </c:pt>
                <c:pt idx="7346">
                  <c:v>29188.5909492305</c:v>
                </c:pt>
                <c:pt idx="7347">
                  <c:v>14072.6087414419</c:v>
                </c:pt>
                <c:pt idx="7348">
                  <c:v>12230.3445152273</c:v>
                </c:pt>
                <c:pt idx="7349">
                  <c:v>34430.6266166153</c:v>
                </c:pt>
                <c:pt idx="7350">
                  <c:v>24804.6652461802</c:v>
                </c:pt>
                <c:pt idx="7351">
                  <c:v>21427.4504040393</c:v>
                </c:pt>
                <c:pt idx="7352">
                  <c:v>25781.609795329299</c:v>
                </c:pt>
                <c:pt idx="7353">
                  <c:v>22862.226927015497</c:v>
                </c:pt>
                <c:pt idx="7354">
                  <c:v>17759.294453636503</c:v>
                </c:pt>
                <c:pt idx="7355">
                  <c:v>13250.121728005199</c:v>
                </c:pt>
                <c:pt idx="7356">
                  <c:v>30360.120073300801</c:v>
                </c:pt>
                <c:pt idx="7357">
                  <c:v>30854.1136129638</c:v>
                </c:pt>
                <c:pt idx="7358">
                  <c:v>13532.7925128101</c:v>
                </c:pt>
                <c:pt idx="7359">
                  <c:v>15899.571930815599</c:v>
                </c:pt>
                <c:pt idx="7360">
                  <c:v>18621.3454322701</c:v>
                </c:pt>
                <c:pt idx="7361">
                  <c:v>31918.991785959701</c:v>
                </c:pt>
                <c:pt idx="7362">
                  <c:v>18693.6048840572</c:v>
                </c:pt>
                <c:pt idx="7363">
                  <c:v>29509.650150109199</c:v>
                </c:pt>
                <c:pt idx="7364">
                  <c:v>22706.149869862802</c:v>
                </c:pt>
                <c:pt idx="7365">
                  <c:v>42644.401486036797</c:v>
                </c:pt>
                <c:pt idx="7366">
                  <c:v>17555.366945960399</c:v>
                </c:pt>
                <c:pt idx="7367">
                  <c:v>29254.3140011744</c:v>
                </c:pt>
                <c:pt idx="7368">
                  <c:v>23381.607646631899</c:v>
                </c:pt>
                <c:pt idx="7369">
                  <c:v>11054.642234601601</c:v>
                </c:pt>
                <c:pt idx="7370">
                  <c:v>16822.808117929799</c:v>
                </c:pt>
                <c:pt idx="7371">
                  <c:v>27264.861652739102</c:v>
                </c:pt>
                <c:pt idx="7372">
                  <c:v>21160.275851014303</c:v>
                </c:pt>
                <c:pt idx="7373">
                  <c:v>13966.9685787792</c:v>
                </c:pt>
                <c:pt idx="7374">
                  <c:v>13880.369883419</c:v>
                </c:pt>
                <c:pt idx="7375">
                  <c:v>13990.911820084699</c:v>
                </c:pt>
                <c:pt idx="7376">
                  <c:v>11354.6018070836</c:v>
                </c:pt>
                <c:pt idx="7377">
                  <c:v>20584.198105678599</c:v>
                </c:pt>
                <c:pt idx="7378">
                  <c:v>18378.374294387901</c:v>
                </c:pt>
                <c:pt idx="7379">
                  <c:v>8577.6305385058404</c:v>
                </c:pt>
                <c:pt idx="7380">
                  <c:v>29712.423855784502</c:v>
                </c:pt>
                <c:pt idx="7381">
                  <c:v>12681.51511129</c:v>
                </c:pt>
                <c:pt idx="7382">
                  <c:v>17245.9453359529</c:v>
                </c:pt>
                <c:pt idx="7383">
                  <c:v>18382.091677355402</c:v>
                </c:pt>
                <c:pt idx="7384">
                  <c:v>14472.266975759099</c:v>
                </c:pt>
                <c:pt idx="7385">
                  <c:v>12394.406540083701</c:v>
                </c:pt>
                <c:pt idx="7386">
                  <c:v>14570.291421182599</c:v>
                </c:pt>
                <c:pt idx="7387">
                  <c:v>34759.866187334002</c:v>
                </c:pt>
                <c:pt idx="7388">
                  <c:v>14923.4603868183</c:v>
                </c:pt>
                <c:pt idx="7389">
                  <c:v>29338.803702910802</c:v>
                </c:pt>
                <c:pt idx="7390">
                  <c:v>17855.570790571001</c:v>
                </c:pt>
                <c:pt idx="7391">
                  <c:v>11964.725126481899</c:v>
                </c:pt>
                <c:pt idx="7392">
                  <c:v>11608.324798790502</c:v>
                </c:pt>
                <c:pt idx="7393">
                  <c:v>19161.213811419799</c:v>
                </c:pt>
                <c:pt idx="7394">
                  <c:v>26547.174558489798</c:v>
                </c:pt>
                <c:pt idx="7395">
                  <c:v>33563.291106221201</c:v>
                </c:pt>
                <c:pt idx="7396">
                  <c:v>26983.014150044899</c:v>
                </c:pt>
                <c:pt idx="7397">
                  <c:v>22122.777095699403</c:v>
                </c:pt>
                <c:pt idx="7398">
                  <c:v>12343.870380586</c:v>
                </c:pt>
                <c:pt idx="7399">
                  <c:v>32856.230526052299</c:v>
                </c:pt>
                <c:pt idx="7400">
                  <c:v>13945.001645055901</c:v>
                </c:pt>
                <c:pt idx="7401">
                  <c:v>13834.0101193957</c:v>
                </c:pt>
                <c:pt idx="7402">
                  <c:v>58501.232713003701</c:v>
                </c:pt>
                <c:pt idx="7403">
                  <c:v>26025.642283168399</c:v>
                </c:pt>
                <c:pt idx="7404">
                  <c:v>13007.927949355801</c:v>
                </c:pt>
                <c:pt idx="7405">
                  <c:v>17503.441650648499</c:v>
                </c:pt>
                <c:pt idx="7406">
                  <c:v>14665.5305440881</c:v>
                </c:pt>
                <c:pt idx="7407">
                  <c:v>11085.5523555578</c:v>
                </c:pt>
                <c:pt idx="7408">
                  <c:v>28644.196926144599</c:v>
                </c:pt>
                <c:pt idx="7409">
                  <c:v>21820.626348247897</c:v>
                </c:pt>
                <c:pt idx="7410">
                  <c:v>31692.269003330199</c:v>
                </c:pt>
                <c:pt idx="7411">
                  <c:v>13356.800879231001</c:v>
                </c:pt>
                <c:pt idx="7412">
                  <c:v>22975.7279155508</c:v>
                </c:pt>
                <c:pt idx="7413">
                  <c:v>32592.900778945001</c:v>
                </c:pt>
                <c:pt idx="7414">
                  <c:v>22228.4452394572</c:v>
                </c:pt>
                <c:pt idx="7415">
                  <c:v>12122.954507533199</c:v>
                </c:pt>
                <c:pt idx="7416">
                  <c:v>35660.717537170902</c:v>
                </c:pt>
                <c:pt idx="7417">
                  <c:v>23190.887971058401</c:v>
                </c:pt>
                <c:pt idx="7418">
                  <c:v>41965.732541224294</c:v>
                </c:pt>
                <c:pt idx="7419">
                  <c:v>19882.7293397129</c:v>
                </c:pt>
                <c:pt idx="7420">
                  <c:v>25441.014469391499</c:v>
                </c:pt>
                <c:pt idx="7421">
                  <c:v>29835.023074713601</c:v>
                </c:pt>
                <c:pt idx="7422">
                  <c:v>17779.8347491241</c:v>
                </c:pt>
                <c:pt idx="7423">
                  <c:v>19316.7607610095</c:v>
                </c:pt>
                <c:pt idx="7424">
                  <c:v>23130.676327090303</c:v>
                </c:pt>
                <c:pt idx="7425">
                  <c:v>12252.1448390808</c:v>
                </c:pt>
                <c:pt idx="7426">
                  <c:v>27866.621105779097</c:v>
                </c:pt>
                <c:pt idx="7427">
                  <c:v>16254.805269130899</c:v>
                </c:pt>
                <c:pt idx="7428">
                  <c:v>17642.523509409599</c:v>
                </c:pt>
                <c:pt idx="7429">
                  <c:v>22683.288745193298</c:v>
                </c:pt>
                <c:pt idx="7430">
                  <c:v>23155.601926324402</c:v>
                </c:pt>
                <c:pt idx="7431">
                  <c:v>13653.5536248645</c:v>
                </c:pt>
                <c:pt idx="7432">
                  <c:v>38684.845752699403</c:v>
                </c:pt>
                <c:pt idx="7433">
                  <c:v>26420.4015559125</c:v>
                </c:pt>
                <c:pt idx="7434">
                  <c:v>22635.380358554601</c:v>
                </c:pt>
                <c:pt idx="7435">
                  <c:v>16124.483126929301</c:v>
                </c:pt>
                <c:pt idx="7436">
                  <c:v>18184.566703015498</c:v>
                </c:pt>
                <c:pt idx="7437">
                  <c:v>13654.8221567447</c:v>
                </c:pt>
                <c:pt idx="7438">
                  <c:v>11444.393546414301</c:v>
                </c:pt>
                <c:pt idx="7439">
                  <c:v>14099.462926718201</c:v>
                </c:pt>
                <c:pt idx="7440">
                  <c:v>14524.9303744674</c:v>
                </c:pt>
                <c:pt idx="7441">
                  <c:v>15759.0177183292</c:v>
                </c:pt>
                <c:pt idx="7442">
                  <c:v>21123.4029396859</c:v>
                </c:pt>
                <c:pt idx="7443">
                  <c:v>17733.8059309532</c:v>
                </c:pt>
                <c:pt idx="7444">
                  <c:v>16215.6226007159</c:v>
                </c:pt>
                <c:pt idx="7445">
                  <c:v>19265.919872101898</c:v>
                </c:pt>
                <c:pt idx="7446">
                  <c:v>22434.780439207698</c:v>
                </c:pt>
                <c:pt idx="7447">
                  <c:v>11630.901001058701</c:v>
                </c:pt>
                <c:pt idx="7448">
                  <c:v>25789.811494453799</c:v>
                </c:pt>
                <c:pt idx="7449">
                  <c:v>25308.123816331699</c:v>
                </c:pt>
                <c:pt idx="7450">
                  <c:v>17452.634427674999</c:v>
                </c:pt>
                <c:pt idx="7451">
                  <c:v>27523.129614652098</c:v>
                </c:pt>
                <c:pt idx="7452">
                  <c:v>17971.747182611402</c:v>
                </c:pt>
                <c:pt idx="7453">
                  <c:v>12657.7449866935</c:v>
                </c:pt>
                <c:pt idx="7454">
                  <c:v>24737.279438241698</c:v>
                </c:pt>
                <c:pt idx="7455">
                  <c:v>11566.397056968</c:v>
                </c:pt>
                <c:pt idx="7456">
                  <c:v>17835.623362382597</c:v>
                </c:pt>
                <c:pt idx="7457">
                  <c:v>19425.569865064201</c:v>
                </c:pt>
                <c:pt idx="7458">
                  <c:v>16005.5908639832</c:v>
                </c:pt>
                <c:pt idx="7459">
                  <c:v>12130.4164971465</c:v>
                </c:pt>
                <c:pt idx="7460">
                  <c:v>20454.620153358897</c:v>
                </c:pt>
                <c:pt idx="7461">
                  <c:v>12933.2081095757</c:v>
                </c:pt>
                <c:pt idx="7462">
                  <c:v>18080.205281803701</c:v>
                </c:pt>
                <c:pt idx="7463">
                  <c:v>16090.109580136299</c:v>
                </c:pt>
                <c:pt idx="7464">
                  <c:v>20082.301222882801</c:v>
                </c:pt>
                <c:pt idx="7465">
                  <c:v>20135.490776188999</c:v>
                </c:pt>
                <c:pt idx="7466">
                  <c:v>22353.675378336298</c:v>
                </c:pt>
                <c:pt idx="7467">
                  <c:v>19465.561150609698</c:v>
                </c:pt>
                <c:pt idx="7468">
                  <c:v>28085.287581352502</c:v>
                </c:pt>
                <c:pt idx="7469">
                  <c:v>18235.3301168324</c:v>
                </c:pt>
                <c:pt idx="7470">
                  <c:v>12835.1177196357</c:v>
                </c:pt>
                <c:pt idx="7471">
                  <c:v>21677.1080176053</c:v>
                </c:pt>
                <c:pt idx="7472">
                  <c:v>14643.18048737</c:v>
                </c:pt>
                <c:pt idx="7473">
                  <c:v>27676.796405430199</c:v>
                </c:pt>
                <c:pt idx="7474">
                  <c:v>35596.4888211164</c:v>
                </c:pt>
                <c:pt idx="7475">
                  <c:v>12820.427955802799</c:v>
                </c:pt>
                <c:pt idx="7476">
                  <c:v>17775.2327789417</c:v>
                </c:pt>
                <c:pt idx="7477">
                  <c:v>8968.0713896832694</c:v>
                </c:pt>
                <c:pt idx="7478">
                  <c:v>19630.786653179501</c:v>
                </c:pt>
                <c:pt idx="7479">
                  <c:v>15980.5929791867</c:v>
                </c:pt>
                <c:pt idx="7480">
                  <c:v>15121.300711543501</c:v>
                </c:pt>
                <c:pt idx="7481">
                  <c:v>19241.019303105597</c:v>
                </c:pt>
                <c:pt idx="7482">
                  <c:v>11050.596386315701</c:v>
                </c:pt>
                <c:pt idx="7483">
                  <c:v>16083.120421999001</c:v>
                </c:pt>
                <c:pt idx="7484">
                  <c:v>17202.708546273898</c:v>
                </c:pt>
                <c:pt idx="7485">
                  <c:v>27977.234396530701</c:v>
                </c:pt>
                <c:pt idx="7486">
                  <c:v>13765.762840063999</c:v>
                </c:pt>
                <c:pt idx="7487">
                  <c:v>31255.737202316301</c:v>
                </c:pt>
                <c:pt idx="7488">
                  <c:v>25520.198469225499</c:v>
                </c:pt>
                <c:pt idx="7489">
                  <c:v>16655.073528030302</c:v>
                </c:pt>
                <c:pt idx="7490">
                  <c:v>16935.232223269599</c:v>
                </c:pt>
                <c:pt idx="7491">
                  <c:v>19123.887810352902</c:v>
                </c:pt>
                <c:pt idx="7492">
                  <c:v>27706.4166485649</c:v>
                </c:pt>
                <c:pt idx="7493">
                  <c:v>21131.4942292868</c:v>
                </c:pt>
                <c:pt idx="7494">
                  <c:v>39019.8094254311</c:v>
                </c:pt>
                <c:pt idx="7495">
                  <c:v>32611.690881056598</c:v>
                </c:pt>
                <c:pt idx="7496">
                  <c:v>14401.147502411601</c:v>
                </c:pt>
                <c:pt idx="7497">
                  <c:v>17803.4434016259</c:v>
                </c:pt>
                <c:pt idx="7498">
                  <c:v>13631.1747457979</c:v>
                </c:pt>
                <c:pt idx="7499">
                  <c:v>10751.8823971357</c:v>
                </c:pt>
                <c:pt idx="7500">
                  <c:v>16911.404242627501</c:v>
                </c:pt>
                <c:pt idx="7501">
                  <c:v>15194.833561437701</c:v>
                </c:pt>
                <c:pt idx="7502">
                  <c:v>17375.339227881599</c:v>
                </c:pt>
                <c:pt idx="7503">
                  <c:v>26574.080196768602</c:v>
                </c:pt>
                <c:pt idx="7504">
                  <c:v>15324.7970688647</c:v>
                </c:pt>
                <c:pt idx="7505">
                  <c:v>14429.235682627399</c:v>
                </c:pt>
                <c:pt idx="7506">
                  <c:v>22376.661663591</c:v>
                </c:pt>
                <c:pt idx="7507">
                  <c:v>11776.0573370905</c:v>
                </c:pt>
                <c:pt idx="7508">
                  <c:v>22409.177275342299</c:v>
                </c:pt>
                <c:pt idx="7509">
                  <c:v>17201.117298043599</c:v>
                </c:pt>
                <c:pt idx="7510">
                  <c:v>11022.350856281999</c:v>
                </c:pt>
                <c:pt idx="7511">
                  <c:v>38420.606329910304</c:v>
                </c:pt>
                <c:pt idx="7512">
                  <c:v>16643.1692215189</c:v>
                </c:pt>
                <c:pt idx="7513">
                  <c:v>24273.715651923001</c:v>
                </c:pt>
                <c:pt idx="7514">
                  <c:v>11103.4165871969</c:v>
                </c:pt>
                <c:pt idx="7515">
                  <c:v>21902.503124871801</c:v>
                </c:pt>
                <c:pt idx="7516">
                  <c:v>22025.9499967761</c:v>
                </c:pt>
                <c:pt idx="7517">
                  <c:v>14744.722067349099</c:v>
                </c:pt>
                <c:pt idx="7518">
                  <c:v>39193.032211355901</c:v>
                </c:pt>
                <c:pt idx="7519">
                  <c:v>15292.905943809299</c:v>
                </c:pt>
                <c:pt idx="7520">
                  <c:v>37963.204822885804</c:v>
                </c:pt>
                <c:pt idx="7521">
                  <c:v>24568.328770808799</c:v>
                </c:pt>
                <c:pt idx="7522">
                  <c:v>12123.4906927066</c:v>
                </c:pt>
                <c:pt idx="7523">
                  <c:v>32447.350284290798</c:v>
                </c:pt>
                <c:pt idx="7524">
                  <c:v>12516.058917169301</c:v>
                </c:pt>
                <c:pt idx="7525">
                  <c:v>27150.5929316041</c:v>
                </c:pt>
                <c:pt idx="7526">
                  <c:v>14045.956152102699</c:v>
                </c:pt>
                <c:pt idx="7527">
                  <c:v>15101.358190158</c:v>
                </c:pt>
                <c:pt idx="7528">
                  <c:v>24093.949480831601</c:v>
                </c:pt>
                <c:pt idx="7529">
                  <c:v>21435.249372283299</c:v>
                </c:pt>
                <c:pt idx="7530">
                  <c:v>33438.210851945398</c:v>
                </c:pt>
                <c:pt idx="7531">
                  <c:v>14678.280285405701</c:v>
                </c:pt>
                <c:pt idx="7532">
                  <c:v>29783.947985031398</c:v>
                </c:pt>
                <c:pt idx="7533">
                  <c:v>13402.2401527272</c:v>
                </c:pt>
                <c:pt idx="7534">
                  <c:v>11295.405063299801</c:v>
                </c:pt>
                <c:pt idx="7535">
                  <c:v>12752.463771455001</c:v>
                </c:pt>
                <c:pt idx="7536">
                  <c:v>15309.010711439199</c:v>
                </c:pt>
                <c:pt idx="7537">
                  <c:v>14792.071364351101</c:v>
                </c:pt>
                <c:pt idx="7538">
                  <c:v>14238.5837704393</c:v>
                </c:pt>
                <c:pt idx="7539">
                  <c:v>13502.8073718133</c:v>
                </c:pt>
                <c:pt idx="7540">
                  <c:v>21747.146232472998</c:v>
                </c:pt>
                <c:pt idx="7541">
                  <c:v>15389.7176343503</c:v>
                </c:pt>
                <c:pt idx="7542">
                  <c:v>23037.905156367902</c:v>
                </c:pt>
                <c:pt idx="7543">
                  <c:v>24519.586464656502</c:v>
                </c:pt>
                <c:pt idx="7544">
                  <c:v>16498.997880008199</c:v>
                </c:pt>
                <c:pt idx="7545">
                  <c:v>12468.212653594401</c:v>
                </c:pt>
                <c:pt idx="7546">
                  <c:v>22408.893601835498</c:v>
                </c:pt>
                <c:pt idx="7547">
                  <c:v>14722.185153635901</c:v>
                </c:pt>
                <c:pt idx="7548">
                  <c:v>17009.3467938125</c:v>
                </c:pt>
                <c:pt idx="7549">
                  <c:v>17513.046710377399</c:v>
                </c:pt>
                <c:pt idx="7550">
                  <c:v>17134.976548897201</c:v>
                </c:pt>
                <c:pt idx="7551">
                  <c:v>15432.2904812702</c:v>
                </c:pt>
                <c:pt idx="7552">
                  <c:v>19121.033961962199</c:v>
                </c:pt>
                <c:pt idx="7553">
                  <c:v>14810.9245350539</c:v>
                </c:pt>
                <c:pt idx="7554">
                  <c:v>23158.9931162291</c:v>
                </c:pt>
                <c:pt idx="7555">
                  <c:v>19607.4957865945</c:v>
                </c:pt>
                <c:pt idx="7556">
                  <c:v>32103.034736129503</c:v>
                </c:pt>
                <c:pt idx="7557">
                  <c:v>29493.675275873902</c:v>
                </c:pt>
                <c:pt idx="7558">
                  <c:v>20360.147092396401</c:v>
                </c:pt>
                <c:pt idx="7559">
                  <c:v>28106.347352598703</c:v>
                </c:pt>
                <c:pt idx="7560">
                  <c:v>28739.593294530299</c:v>
                </c:pt>
                <c:pt idx="7561">
                  <c:v>24605.671745405802</c:v>
                </c:pt>
                <c:pt idx="7562">
                  <c:v>27831.513517837899</c:v>
                </c:pt>
                <c:pt idx="7563">
                  <c:v>20342.446986487099</c:v>
                </c:pt>
                <c:pt idx="7564">
                  <c:v>20803.3229176641</c:v>
                </c:pt>
                <c:pt idx="7565">
                  <c:v>16326.383713092899</c:v>
                </c:pt>
                <c:pt idx="7566">
                  <c:v>23562.6693876643</c:v>
                </c:pt>
                <c:pt idx="7567">
                  <c:v>18423.5325511521</c:v>
                </c:pt>
                <c:pt idx="7568">
                  <c:v>22091.587011182099</c:v>
                </c:pt>
                <c:pt idx="7569">
                  <c:v>15512.1740674706</c:v>
                </c:pt>
                <c:pt idx="7570">
                  <c:v>30540.1311962406</c:v>
                </c:pt>
                <c:pt idx="7571">
                  <c:v>37613.894331472999</c:v>
                </c:pt>
                <c:pt idx="7572">
                  <c:v>25576.378957645</c:v>
                </c:pt>
                <c:pt idx="7573">
                  <c:v>20039.894872553999</c:v>
                </c:pt>
                <c:pt idx="7574">
                  <c:v>29954.594547880999</c:v>
                </c:pt>
                <c:pt idx="7575">
                  <c:v>35652.548729095804</c:v>
                </c:pt>
                <c:pt idx="7576">
                  <c:v>27461.7147193079</c:v>
                </c:pt>
                <c:pt idx="7577">
                  <c:v>12607.7074402132</c:v>
                </c:pt>
                <c:pt idx="7578">
                  <c:v>17874.7148827245</c:v>
                </c:pt>
                <c:pt idx="7579">
                  <c:v>22941.370638848301</c:v>
                </c:pt>
                <c:pt idx="7580">
                  <c:v>44565.244082854602</c:v>
                </c:pt>
                <c:pt idx="7581">
                  <c:v>10713.5124467773</c:v>
                </c:pt>
                <c:pt idx="7582">
                  <c:v>19628.651469127602</c:v>
                </c:pt>
                <c:pt idx="7583">
                  <c:v>30621.353636608899</c:v>
                </c:pt>
                <c:pt idx="7584">
                  <c:v>15924.2481214911</c:v>
                </c:pt>
                <c:pt idx="7585">
                  <c:v>24139.416195267502</c:v>
                </c:pt>
                <c:pt idx="7586">
                  <c:v>15651.5211233256</c:v>
                </c:pt>
                <c:pt idx="7587">
                  <c:v>13396.632238862301</c:v>
                </c:pt>
                <c:pt idx="7588">
                  <c:v>16984.518261421501</c:v>
                </c:pt>
                <c:pt idx="7589">
                  <c:v>37498.867273508396</c:v>
                </c:pt>
                <c:pt idx="7590">
                  <c:v>38819.051763687596</c:v>
                </c:pt>
                <c:pt idx="7591">
                  <c:v>26716.560510605203</c:v>
                </c:pt>
                <c:pt idx="7592">
                  <c:v>10965.6165986868</c:v>
                </c:pt>
                <c:pt idx="7593">
                  <c:v>26467.627166912898</c:v>
                </c:pt>
                <c:pt idx="7594">
                  <c:v>20590.309750027998</c:v>
                </c:pt>
                <c:pt idx="7595">
                  <c:v>22443.4727999557</c:v>
                </c:pt>
                <c:pt idx="7596">
                  <c:v>17623.530884630403</c:v>
                </c:pt>
                <c:pt idx="7597">
                  <c:v>27622.927677035001</c:v>
                </c:pt>
                <c:pt idx="7598">
                  <c:v>24356.264291851599</c:v>
                </c:pt>
                <c:pt idx="7599">
                  <c:v>18425.291745370399</c:v>
                </c:pt>
                <c:pt idx="7600">
                  <c:v>13604.3634793851</c:v>
                </c:pt>
                <c:pt idx="7601">
                  <c:v>18375.7736276</c:v>
                </c:pt>
                <c:pt idx="7602">
                  <c:v>23077.131916047001</c:v>
                </c:pt>
                <c:pt idx="7603">
                  <c:v>31680.1705275983</c:v>
                </c:pt>
                <c:pt idx="7604">
                  <c:v>33222.289504327498</c:v>
                </c:pt>
                <c:pt idx="7605">
                  <c:v>20623.751457115799</c:v>
                </c:pt>
                <c:pt idx="7606">
                  <c:v>16646.647350072599</c:v>
                </c:pt>
                <c:pt idx="7607">
                  <c:v>25788.6895614768</c:v>
                </c:pt>
                <c:pt idx="7608">
                  <c:v>22351.105883162199</c:v>
                </c:pt>
                <c:pt idx="7609">
                  <c:v>32558.083664480098</c:v>
                </c:pt>
                <c:pt idx="7610">
                  <c:v>21291.278476673699</c:v>
                </c:pt>
                <c:pt idx="7611">
                  <c:v>16712.9318069113</c:v>
                </c:pt>
                <c:pt idx="7612">
                  <c:v>12090.837484572599</c:v>
                </c:pt>
                <c:pt idx="7613">
                  <c:v>23616.663343125801</c:v>
                </c:pt>
                <c:pt idx="7614">
                  <c:v>19304.152602117902</c:v>
                </c:pt>
                <c:pt idx="7615">
                  <c:v>21413.774439254201</c:v>
                </c:pt>
                <c:pt idx="7616">
                  <c:v>20957.506444205101</c:v>
                </c:pt>
                <c:pt idx="7617">
                  <c:v>23284.342481727101</c:v>
                </c:pt>
                <c:pt idx="7618">
                  <c:v>25647.665717378601</c:v>
                </c:pt>
                <c:pt idx="7619">
                  <c:v>23138.334052288599</c:v>
                </c:pt>
                <c:pt idx="7620">
                  <c:v>24362.072742472901</c:v>
                </c:pt>
                <c:pt idx="7621">
                  <c:v>16782.492143160402</c:v>
                </c:pt>
                <c:pt idx="7622">
                  <c:v>26533.766538938802</c:v>
                </c:pt>
                <c:pt idx="7623">
                  <c:v>21367.285807500401</c:v>
                </c:pt>
                <c:pt idx="7624">
                  <c:v>11403.8779147523</c:v>
                </c:pt>
                <c:pt idx="7625">
                  <c:v>13775.9770936272</c:v>
                </c:pt>
                <c:pt idx="7626">
                  <c:v>21401.104649322799</c:v>
                </c:pt>
                <c:pt idx="7627">
                  <c:v>26885.2834467744</c:v>
                </c:pt>
                <c:pt idx="7628">
                  <c:v>20040.6270976581</c:v>
                </c:pt>
                <c:pt idx="7629">
                  <c:v>19740.009593126302</c:v>
                </c:pt>
                <c:pt idx="7630">
                  <c:v>19204.531876293899</c:v>
                </c:pt>
                <c:pt idx="7631">
                  <c:v>11701.663746754601</c:v>
                </c:pt>
                <c:pt idx="7632">
                  <c:v>15048.832923399401</c:v>
                </c:pt>
                <c:pt idx="7633">
                  <c:v>26465.5809051834</c:v>
                </c:pt>
                <c:pt idx="7634">
                  <c:v>10622.816979957301</c:v>
                </c:pt>
                <c:pt idx="7635">
                  <c:v>21381.771805369801</c:v>
                </c:pt>
                <c:pt idx="7636">
                  <c:v>17571.616579995898</c:v>
                </c:pt>
                <c:pt idx="7637">
                  <c:v>24328.188795840699</c:v>
                </c:pt>
                <c:pt idx="7638">
                  <c:v>26664.589592718399</c:v>
                </c:pt>
                <c:pt idx="7639">
                  <c:v>34571.991813041495</c:v>
                </c:pt>
                <c:pt idx="7640">
                  <c:v>24238.636841618998</c:v>
                </c:pt>
                <c:pt idx="7641">
                  <c:v>16461.350624563202</c:v>
                </c:pt>
                <c:pt idx="7642">
                  <c:v>17205.523368980597</c:v>
                </c:pt>
                <c:pt idx="7643">
                  <c:v>10329.955282461398</c:v>
                </c:pt>
                <c:pt idx="7644">
                  <c:v>16436.503232396</c:v>
                </c:pt>
                <c:pt idx="7645">
                  <c:v>17396.174911181301</c:v>
                </c:pt>
                <c:pt idx="7646">
                  <c:v>16222.3987333268</c:v>
                </c:pt>
                <c:pt idx="7647">
                  <c:v>16835.822626931</c:v>
                </c:pt>
                <c:pt idx="7648">
                  <c:v>15065.8440160544</c:v>
                </c:pt>
                <c:pt idx="7649">
                  <c:v>34752.881009426696</c:v>
                </c:pt>
                <c:pt idx="7650">
                  <c:v>16551.7022588892</c:v>
                </c:pt>
                <c:pt idx="7651">
                  <c:v>24800.921267608002</c:v>
                </c:pt>
                <c:pt idx="7652">
                  <c:v>39100.956196460298</c:v>
                </c:pt>
                <c:pt idx="7653">
                  <c:v>19936.275906968898</c:v>
                </c:pt>
                <c:pt idx="7654">
                  <c:v>17167.7334176431</c:v>
                </c:pt>
                <c:pt idx="7655">
                  <c:v>16892.788403805502</c:v>
                </c:pt>
                <c:pt idx="7656">
                  <c:v>12592.7809472929</c:v>
                </c:pt>
                <c:pt idx="7657">
                  <c:v>39130.750961050595</c:v>
                </c:pt>
                <c:pt idx="7658">
                  <c:v>15312.9565015222</c:v>
                </c:pt>
                <c:pt idx="7659">
                  <c:v>20837.6043514962</c:v>
                </c:pt>
                <c:pt idx="7660">
                  <c:v>26551.548257173697</c:v>
                </c:pt>
                <c:pt idx="7661">
                  <c:v>33368.984410716701</c:v>
                </c:pt>
                <c:pt idx="7662">
                  <c:v>10941.325333443099</c:v>
                </c:pt>
                <c:pt idx="7663">
                  <c:v>24679.411879430401</c:v>
                </c:pt>
                <c:pt idx="7664">
                  <c:v>11347.036097353001</c:v>
                </c:pt>
                <c:pt idx="7665">
                  <c:v>34629.929086910794</c:v>
                </c:pt>
                <c:pt idx="7666">
                  <c:v>22135.121883550499</c:v>
                </c:pt>
                <c:pt idx="7667">
                  <c:v>12764.671266658599</c:v>
                </c:pt>
                <c:pt idx="7668">
                  <c:v>14840.932620704902</c:v>
                </c:pt>
                <c:pt idx="7669">
                  <c:v>29136.430923417302</c:v>
                </c:pt>
                <c:pt idx="7670">
                  <c:v>23412.730323732299</c:v>
                </c:pt>
                <c:pt idx="7671">
                  <c:v>16697.322973825299</c:v>
                </c:pt>
                <c:pt idx="7672">
                  <c:v>21216.218450979697</c:v>
                </c:pt>
                <c:pt idx="7673">
                  <c:v>10598.147884084499</c:v>
                </c:pt>
                <c:pt idx="7674">
                  <c:v>29787.058092626998</c:v>
                </c:pt>
                <c:pt idx="7675">
                  <c:v>16106.813035146</c:v>
                </c:pt>
                <c:pt idx="7676">
                  <c:v>22665.290053511602</c:v>
                </c:pt>
                <c:pt idx="7677">
                  <c:v>13779.924424579</c:v>
                </c:pt>
                <c:pt idx="7678">
                  <c:v>12308.748050076201</c:v>
                </c:pt>
                <c:pt idx="7679">
                  <c:v>16000.1341048576</c:v>
                </c:pt>
                <c:pt idx="7680">
                  <c:v>13717.0296445965</c:v>
                </c:pt>
                <c:pt idx="7681">
                  <c:v>29458.6629824056</c:v>
                </c:pt>
                <c:pt idx="7682">
                  <c:v>47832.517275407801</c:v>
                </c:pt>
                <c:pt idx="7683">
                  <c:v>34631.479036977602</c:v>
                </c:pt>
                <c:pt idx="7684">
                  <c:v>30848.483672776601</c:v>
                </c:pt>
                <c:pt idx="7685">
                  <c:v>13165.992040535299</c:v>
                </c:pt>
                <c:pt idx="7686">
                  <c:v>17187.8283716769</c:v>
                </c:pt>
                <c:pt idx="7687">
                  <c:v>16288.584703776</c:v>
                </c:pt>
                <c:pt idx="7688">
                  <c:v>17092.059150253099</c:v>
                </c:pt>
                <c:pt idx="7689">
                  <c:v>31309.331898000499</c:v>
                </c:pt>
                <c:pt idx="7690">
                  <c:v>25227.019448863899</c:v>
                </c:pt>
                <c:pt idx="7691">
                  <c:v>24623.308625740297</c:v>
                </c:pt>
                <c:pt idx="7692">
                  <c:v>25428.5657483061</c:v>
                </c:pt>
                <c:pt idx="7693">
                  <c:v>16842.790722921898</c:v>
                </c:pt>
                <c:pt idx="7694">
                  <c:v>18698.559827886602</c:v>
                </c:pt>
                <c:pt idx="7695">
                  <c:v>17949.2144982272</c:v>
                </c:pt>
                <c:pt idx="7696">
                  <c:v>15758.9307115271</c:v>
                </c:pt>
                <c:pt idx="7697">
                  <c:v>16187.3491680559</c:v>
                </c:pt>
                <c:pt idx="7698">
                  <c:v>22292.859358611699</c:v>
                </c:pt>
                <c:pt idx="7699">
                  <c:v>11491.848060248501</c:v>
                </c:pt>
                <c:pt idx="7700">
                  <c:v>22540.711692213201</c:v>
                </c:pt>
                <c:pt idx="7701">
                  <c:v>23332.7396544494</c:v>
                </c:pt>
                <c:pt idx="7702">
                  <c:v>14361.822081256299</c:v>
                </c:pt>
                <c:pt idx="7703">
                  <c:v>23811.483994631901</c:v>
                </c:pt>
                <c:pt idx="7704">
                  <c:v>19689.2504692619</c:v>
                </c:pt>
                <c:pt idx="7705">
                  <c:v>40715.409619449201</c:v>
                </c:pt>
                <c:pt idx="7706">
                  <c:v>14507.456230637799</c:v>
                </c:pt>
                <c:pt idx="7707">
                  <c:v>15538.986350831199</c:v>
                </c:pt>
                <c:pt idx="7708">
                  <c:v>11385.9376564547</c:v>
                </c:pt>
                <c:pt idx="7709">
                  <c:v>14298.0867039026</c:v>
                </c:pt>
                <c:pt idx="7710">
                  <c:v>33925.925701533102</c:v>
                </c:pt>
                <c:pt idx="7711">
                  <c:v>14078.9949921812</c:v>
                </c:pt>
                <c:pt idx="7712">
                  <c:v>29416.5132383407</c:v>
                </c:pt>
                <c:pt idx="7713">
                  <c:v>20785.506539898299</c:v>
                </c:pt>
                <c:pt idx="7714">
                  <c:v>31733.980747789297</c:v>
                </c:pt>
                <c:pt idx="7715">
                  <c:v>12507.913488062099</c:v>
                </c:pt>
                <c:pt idx="7716">
                  <c:v>32179.808432035199</c:v>
                </c:pt>
                <c:pt idx="7717">
                  <c:v>19944.206509178501</c:v>
                </c:pt>
                <c:pt idx="7718">
                  <c:v>13794.2977576659</c:v>
                </c:pt>
                <c:pt idx="7719">
                  <c:v>33137.8871864178</c:v>
                </c:pt>
                <c:pt idx="7720">
                  <c:v>15438.9026339138</c:v>
                </c:pt>
                <c:pt idx="7721">
                  <c:v>14058.5028319877</c:v>
                </c:pt>
                <c:pt idx="7722">
                  <c:v>16986.861371647701</c:v>
                </c:pt>
                <c:pt idx="7723">
                  <c:v>13353.201182339199</c:v>
                </c:pt>
                <c:pt idx="7724">
                  <c:v>19577.0052978165</c:v>
                </c:pt>
                <c:pt idx="7725">
                  <c:v>22570.449537800203</c:v>
                </c:pt>
                <c:pt idx="7726">
                  <c:v>8466.7872274962992</c:v>
                </c:pt>
                <c:pt idx="7727">
                  <c:v>27156.3025170662</c:v>
                </c:pt>
                <c:pt idx="7728">
                  <c:v>22543.986969619302</c:v>
                </c:pt>
                <c:pt idx="7729">
                  <c:v>31534.005751535999</c:v>
                </c:pt>
                <c:pt idx="7730">
                  <c:v>15760.1906541955</c:v>
                </c:pt>
                <c:pt idx="7731">
                  <c:v>28014.2851899979</c:v>
                </c:pt>
                <c:pt idx="7732">
                  <c:v>33923.620707716596</c:v>
                </c:pt>
                <c:pt idx="7733">
                  <c:v>10860.962823121499</c:v>
                </c:pt>
                <c:pt idx="7734">
                  <c:v>33418.0190337655</c:v>
                </c:pt>
                <c:pt idx="7735">
                  <c:v>23407.433584348499</c:v>
                </c:pt>
                <c:pt idx="7736">
                  <c:v>23772.464709237</c:v>
                </c:pt>
                <c:pt idx="7737">
                  <c:v>21684.8974818321</c:v>
                </c:pt>
                <c:pt idx="7738">
                  <c:v>14451.7066831057</c:v>
                </c:pt>
                <c:pt idx="7739">
                  <c:v>18606.561626558199</c:v>
                </c:pt>
                <c:pt idx="7740">
                  <c:v>18871.091627376099</c:v>
                </c:pt>
                <c:pt idx="7741">
                  <c:v>11323.6183204669</c:v>
                </c:pt>
                <c:pt idx="7742">
                  <c:v>19030.7957374254</c:v>
                </c:pt>
                <c:pt idx="7743">
                  <c:v>18135.629610896198</c:v>
                </c:pt>
                <c:pt idx="7744">
                  <c:v>13358.578015495301</c:v>
                </c:pt>
                <c:pt idx="7745">
                  <c:v>18449.287211632098</c:v>
                </c:pt>
                <c:pt idx="7746">
                  <c:v>9326.8274861804912</c:v>
                </c:pt>
                <c:pt idx="7747">
                  <c:v>40367.806944008102</c:v>
                </c:pt>
                <c:pt idx="7748">
                  <c:v>11575.4889929652</c:v>
                </c:pt>
                <c:pt idx="7749">
                  <c:v>16671.6600908213</c:v>
                </c:pt>
                <c:pt idx="7750">
                  <c:v>15463.105666687201</c:v>
                </c:pt>
                <c:pt idx="7751">
                  <c:v>15988.467899232701</c:v>
                </c:pt>
                <c:pt idx="7752">
                  <c:v>36136.4651003502</c:v>
                </c:pt>
                <c:pt idx="7753">
                  <c:v>32189.7267861576</c:v>
                </c:pt>
                <c:pt idx="7754">
                  <c:v>16356.639121236401</c:v>
                </c:pt>
                <c:pt idx="7755">
                  <c:v>13443.281048501</c:v>
                </c:pt>
                <c:pt idx="7756">
                  <c:v>10672.7457230124</c:v>
                </c:pt>
                <c:pt idx="7757">
                  <c:v>24385.009374316003</c:v>
                </c:pt>
                <c:pt idx="7758">
                  <c:v>37257.805577365601</c:v>
                </c:pt>
                <c:pt idx="7759">
                  <c:v>19717.7899473955</c:v>
                </c:pt>
                <c:pt idx="7760">
                  <c:v>15172.829638490401</c:v>
                </c:pt>
                <c:pt idx="7761">
                  <c:v>24510.800627069802</c:v>
                </c:pt>
                <c:pt idx="7762">
                  <c:v>12886.156351540199</c:v>
                </c:pt>
                <c:pt idx="7763">
                  <c:v>15605.497582823999</c:v>
                </c:pt>
                <c:pt idx="7764">
                  <c:v>30175.056788817099</c:v>
                </c:pt>
                <c:pt idx="7765">
                  <c:v>22060.047339317698</c:v>
                </c:pt>
                <c:pt idx="7766">
                  <c:v>21416.4707995221</c:v>
                </c:pt>
                <c:pt idx="7767">
                  <c:v>12127.813493289899</c:v>
                </c:pt>
                <c:pt idx="7768">
                  <c:v>15396.0781872076</c:v>
                </c:pt>
                <c:pt idx="7769">
                  <c:v>22829.376778454702</c:v>
                </c:pt>
                <c:pt idx="7770">
                  <c:v>15332.832294953199</c:v>
                </c:pt>
                <c:pt idx="7771">
                  <c:v>10468.068603337799</c:v>
                </c:pt>
                <c:pt idx="7772">
                  <c:v>15700.3388159313</c:v>
                </c:pt>
                <c:pt idx="7773">
                  <c:v>24609.130674850301</c:v>
                </c:pt>
                <c:pt idx="7774">
                  <c:v>14350.227713395399</c:v>
                </c:pt>
                <c:pt idx="7775">
                  <c:v>28280.7461745947</c:v>
                </c:pt>
                <c:pt idx="7776">
                  <c:v>12163.695155850099</c:v>
                </c:pt>
                <c:pt idx="7777">
                  <c:v>27769.631040693599</c:v>
                </c:pt>
                <c:pt idx="7778">
                  <c:v>44557.438353364305</c:v>
                </c:pt>
                <c:pt idx="7779">
                  <c:v>19047.976720633302</c:v>
                </c:pt>
                <c:pt idx="7780">
                  <c:v>17882.862174414397</c:v>
                </c:pt>
                <c:pt idx="7781">
                  <c:v>29098.640438666</c:v>
                </c:pt>
                <c:pt idx="7782">
                  <c:v>18174.220629760799</c:v>
                </c:pt>
                <c:pt idx="7783">
                  <c:v>22796.9030642404</c:v>
                </c:pt>
                <c:pt idx="7784">
                  <c:v>18390.725228318803</c:v>
                </c:pt>
                <c:pt idx="7785">
                  <c:v>17264.775757200699</c:v>
                </c:pt>
                <c:pt idx="7786">
                  <c:v>15801.7960627293</c:v>
                </c:pt>
                <c:pt idx="7787">
                  <c:v>21619.418840693899</c:v>
                </c:pt>
                <c:pt idx="7788">
                  <c:v>29127.989255427798</c:v>
                </c:pt>
                <c:pt idx="7789">
                  <c:v>20533.328372908101</c:v>
                </c:pt>
                <c:pt idx="7790">
                  <c:v>16017.173355772</c:v>
                </c:pt>
                <c:pt idx="7791">
                  <c:v>12693.177099817301</c:v>
                </c:pt>
                <c:pt idx="7792">
                  <c:v>10950.710733027001</c:v>
                </c:pt>
                <c:pt idx="7793">
                  <c:v>25440.425179375099</c:v>
                </c:pt>
                <c:pt idx="7794">
                  <c:v>14588.579208597201</c:v>
                </c:pt>
                <c:pt idx="7795">
                  <c:v>13701.830756658701</c:v>
                </c:pt>
                <c:pt idx="7796">
                  <c:v>17328.123827600801</c:v>
                </c:pt>
                <c:pt idx="7797">
                  <c:v>25409.815853582</c:v>
                </c:pt>
                <c:pt idx="7798">
                  <c:v>13150.328841714001</c:v>
                </c:pt>
                <c:pt idx="7799">
                  <c:v>31637.160076886299</c:v>
                </c:pt>
                <c:pt idx="7800">
                  <c:v>18295.730702913399</c:v>
                </c:pt>
                <c:pt idx="7801">
                  <c:v>28805.931105496798</c:v>
                </c:pt>
                <c:pt idx="7802">
                  <c:v>24122.112494164099</c:v>
                </c:pt>
                <c:pt idx="7803">
                  <c:v>11374.917092846201</c:v>
                </c:pt>
                <c:pt idx="7804">
                  <c:v>19862.765257965599</c:v>
                </c:pt>
                <c:pt idx="7805">
                  <c:v>21407.7223545653</c:v>
                </c:pt>
                <c:pt idx="7806">
                  <c:v>44357.3634392159</c:v>
                </c:pt>
                <c:pt idx="7807">
                  <c:v>15366.614310315301</c:v>
                </c:pt>
                <c:pt idx="7808">
                  <c:v>19135.139880263698</c:v>
                </c:pt>
                <c:pt idx="7809">
                  <c:v>16242.217521996001</c:v>
                </c:pt>
                <c:pt idx="7810">
                  <c:v>12657.9778513358</c:v>
                </c:pt>
                <c:pt idx="7811">
                  <c:v>29685.896883554502</c:v>
                </c:pt>
                <c:pt idx="7812">
                  <c:v>11706.4717093123</c:v>
                </c:pt>
                <c:pt idx="7813">
                  <c:v>13555.9745685751</c:v>
                </c:pt>
                <c:pt idx="7814">
                  <c:v>33329.5362740255</c:v>
                </c:pt>
                <c:pt idx="7815">
                  <c:v>17251.652258098999</c:v>
                </c:pt>
                <c:pt idx="7816">
                  <c:v>10547.5887683285</c:v>
                </c:pt>
                <c:pt idx="7817">
                  <c:v>28145.464110294201</c:v>
                </c:pt>
                <c:pt idx="7818">
                  <c:v>16284.000989874599</c:v>
                </c:pt>
                <c:pt idx="7819">
                  <c:v>37177.645667034303</c:v>
                </c:pt>
                <c:pt idx="7820">
                  <c:v>17978.2492608582</c:v>
                </c:pt>
                <c:pt idx="7821">
                  <c:v>19799.956480332999</c:v>
                </c:pt>
                <c:pt idx="7822">
                  <c:v>31123.595269630798</c:v>
                </c:pt>
                <c:pt idx="7823">
                  <c:v>11469.575483032801</c:v>
                </c:pt>
                <c:pt idx="7824">
                  <c:v>21029.563080072603</c:v>
                </c:pt>
                <c:pt idx="7825">
                  <c:v>21293.629884816899</c:v>
                </c:pt>
                <c:pt idx="7826">
                  <c:v>11712.0396385609</c:v>
                </c:pt>
                <c:pt idx="7827">
                  <c:v>22401.976487735901</c:v>
                </c:pt>
                <c:pt idx="7828">
                  <c:v>27629.631881081601</c:v>
                </c:pt>
                <c:pt idx="7829">
                  <c:v>26265.9029270719</c:v>
                </c:pt>
                <c:pt idx="7830">
                  <c:v>12482.190343910901</c:v>
                </c:pt>
                <c:pt idx="7831">
                  <c:v>20542.314396148999</c:v>
                </c:pt>
                <c:pt idx="7832">
                  <c:v>21271.275807243499</c:v>
                </c:pt>
                <c:pt idx="7833">
                  <c:v>12647.064707254101</c:v>
                </c:pt>
                <c:pt idx="7834">
                  <c:v>31045.285702425997</c:v>
                </c:pt>
                <c:pt idx="7835">
                  <c:v>15258.5371580674</c:v>
                </c:pt>
                <c:pt idx="7836">
                  <c:v>9168.087663529579</c:v>
                </c:pt>
                <c:pt idx="7837">
                  <c:v>28875.642305000998</c:v>
                </c:pt>
                <c:pt idx="7838">
                  <c:v>24698.635997376001</c:v>
                </c:pt>
                <c:pt idx="7839">
                  <c:v>39408.154940924498</c:v>
                </c:pt>
                <c:pt idx="7840">
                  <c:v>12634.9616653619</c:v>
                </c:pt>
                <c:pt idx="7841">
                  <c:v>19140.660595768</c:v>
                </c:pt>
                <c:pt idx="7842">
                  <c:v>17322.368128020902</c:v>
                </c:pt>
                <c:pt idx="7843">
                  <c:v>17195.550090719698</c:v>
                </c:pt>
                <c:pt idx="7844">
                  <c:v>29458.515220523699</c:v>
                </c:pt>
                <c:pt idx="7845">
                  <c:v>23348.4586790838</c:v>
                </c:pt>
                <c:pt idx="7846">
                  <c:v>21508.8713344319</c:v>
                </c:pt>
                <c:pt idx="7847">
                  <c:v>12848.451025424802</c:v>
                </c:pt>
                <c:pt idx="7848">
                  <c:v>10806.8847560295</c:v>
                </c:pt>
                <c:pt idx="7849">
                  <c:v>22496.689482900201</c:v>
                </c:pt>
                <c:pt idx="7850">
                  <c:v>35864.785881894801</c:v>
                </c:pt>
                <c:pt idx="7851">
                  <c:v>21609.211982254503</c:v>
                </c:pt>
                <c:pt idx="7852">
                  <c:v>33058.5728039924</c:v>
                </c:pt>
                <c:pt idx="7853">
                  <c:v>31954.8503605847</c:v>
                </c:pt>
                <c:pt idx="7854">
                  <c:v>21274.839816071202</c:v>
                </c:pt>
                <c:pt idx="7855">
                  <c:v>42140.012844754201</c:v>
                </c:pt>
                <c:pt idx="7856">
                  <c:v>23210.105089861401</c:v>
                </c:pt>
                <c:pt idx="7857">
                  <c:v>24562.7810502272</c:v>
                </c:pt>
                <c:pt idx="7858">
                  <c:v>16224.558978048501</c:v>
                </c:pt>
                <c:pt idx="7859">
                  <c:v>17390.539307697498</c:v>
                </c:pt>
                <c:pt idx="7860">
                  <c:v>18277.481794699699</c:v>
                </c:pt>
                <c:pt idx="7861">
                  <c:v>19686.578952668799</c:v>
                </c:pt>
                <c:pt idx="7862">
                  <c:v>31000.037176482601</c:v>
                </c:pt>
                <c:pt idx="7863">
                  <c:v>29681.476460737998</c:v>
                </c:pt>
                <c:pt idx="7864">
                  <c:v>33815.114919377796</c:v>
                </c:pt>
                <c:pt idx="7865">
                  <c:v>16069.555934933</c:v>
                </c:pt>
                <c:pt idx="7866">
                  <c:v>20722.654812836499</c:v>
                </c:pt>
                <c:pt idx="7867">
                  <c:v>29030.699902894201</c:v>
                </c:pt>
                <c:pt idx="7868">
                  <c:v>25282.4329833138</c:v>
                </c:pt>
                <c:pt idx="7869">
                  <c:v>17718.997597012101</c:v>
                </c:pt>
                <c:pt idx="7870">
                  <c:v>38990.449857397602</c:v>
                </c:pt>
                <c:pt idx="7871">
                  <c:v>12162.350404397301</c:v>
                </c:pt>
                <c:pt idx="7872">
                  <c:v>20419.123150430198</c:v>
                </c:pt>
                <c:pt idx="7873">
                  <c:v>18748.651313021597</c:v>
                </c:pt>
                <c:pt idx="7874">
                  <c:v>13650.7785901516</c:v>
                </c:pt>
                <c:pt idx="7875">
                  <c:v>14702.2949637202</c:v>
                </c:pt>
                <c:pt idx="7876">
                  <c:v>18120.063843648801</c:v>
                </c:pt>
                <c:pt idx="7877">
                  <c:v>11033.040549707799</c:v>
                </c:pt>
                <c:pt idx="7878">
                  <c:v>11288.815355011298</c:v>
                </c:pt>
                <c:pt idx="7879">
                  <c:v>25105.4899317655</c:v>
                </c:pt>
                <c:pt idx="7880">
                  <c:v>17935.5192814125</c:v>
                </c:pt>
                <c:pt idx="7881">
                  <c:v>11636.2393257812</c:v>
                </c:pt>
                <c:pt idx="7882">
                  <c:v>21052.4386737243</c:v>
                </c:pt>
                <c:pt idx="7883">
                  <c:v>11608.010903476299</c:v>
                </c:pt>
                <c:pt idx="7884">
                  <c:v>26118.589206319</c:v>
                </c:pt>
                <c:pt idx="7885">
                  <c:v>31006.5128710065</c:v>
                </c:pt>
                <c:pt idx="7886">
                  <c:v>30820.081001785999</c:v>
                </c:pt>
                <c:pt idx="7887">
                  <c:v>15882.6756452761</c:v>
                </c:pt>
                <c:pt idx="7888">
                  <c:v>14707.9540733136</c:v>
                </c:pt>
                <c:pt idx="7889">
                  <c:v>31969.630917326002</c:v>
                </c:pt>
                <c:pt idx="7890">
                  <c:v>24055.813282556501</c:v>
                </c:pt>
                <c:pt idx="7891">
                  <c:v>21315.558757036099</c:v>
                </c:pt>
                <c:pt idx="7892">
                  <c:v>17158.303767652902</c:v>
                </c:pt>
                <c:pt idx="7893">
                  <c:v>22517.639702284399</c:v>
                </c:pt>
                <c:pt idx="7894">
                  <c:v>16750.272184695099</c:v>
                </c:pt>
                <c:pt idx="7895">
                  <c:v>26215.9200633726</c:v>
                </c:pt>
                <c:pt idx="7896">
                  <c:v>13732.196965478</c:v>
                </c:pt>
                <c:pt idx="7897">
                  <c:v>37198.890588450304</c:v>
                </c:pt>
                <c:pt idx="7898">
                  <c:v>24098.495171179002</c:v>
                </c:pt>
                <c:pt idx="7899">
                  <c:v>27605.5076836388</c:v>
                </c:pt>
                <c:pt idx="7900">
                  <c:v>27638.990173950802</c:v>
                </c:pt>
                <c:pt idx="7901">
                  <c:v>16110.6838626877</c:v>
                </c:pt>
                <c:pt idx="7902">
                  <c:v>16244.068441887101</c:v>
                </c:pt>
                <c:pt idx="7903">
                  <c:v>32437.673904569598</c:v>
                </c:pt>
                <c:pt idx="7904">
                  <c:v>16801.0224084771</c:v>
                </c:pt>
                <c:pt idx="7905">
                  <c:v>18717.0011987424</c:v>
                </c:pt>
                <c:pt idx="7906">
                  <c:v>22178.709960736098</c:v>
                </c:pt>
                <c:pt idx="7907">
                  <c:v>19384.158094747199</c:v>
                </c:pt>
                <c:pt idx="7908">
                  <c:v>14296.858136465</c:v>
                </c:pt>
                <c:pt idx="7909">
                  <c:v>16712.2322289818</c:v>
                </c:pt>
                <c:pt idx="7910">
                  <c:v>18587.744236757899</c:v>
                </c:pt>
                <c:pt idx="7911">
                  <c:v>26971.359813082403</c:v>
                </c:pt>
                <c:pt idx="7912">
                  <c:v>24335.8489109371</c:v>
                </c:pt>
                <c:pt idx="7913">
                  <c:v>27358.307541612001</c:v>
                </c:pt>
                <c:pt idx="7914">
                  <c:v>29590.649008173899</c:v>
                </c:pt>
                <c:pt idx="7915">
                  <c:v>11976.1494459606</c:v>
                </c:pt>
                <c:pt idx="7916">
                  <c:v>15186.293452751899</c:v>
                </c:pt>
                <c:pt idx="7917">
                  <c:v>12707.2985606287</c:v>
                </c:pt>
                <c:pt idx="7918">
                  <c:v>20706.461704609002</c:v>
                </c:pt>
                <c:pt idx="7919">
                  <c:v>29812.304420547298</c:v>
                </c:pt>
                <c:pt idx="7920">
                  <c:v>11351.0687823607</c:v>
                </c:pt>
                <c:pt idx="7921">
                  <c:v>27926.146459414398</c:v>
                </c:pt>
                <c:pt idx="7922">
                  <c:v>15453.251251207501</c:v>
                </c:pt>
                <c:pt idx="7923">
                  <c:v>50617.898802317395</c:v>
                </c:pt>
                <c:pt idx="7924">
                  <c:v>17831.1969617297</c:v>
                </c:pt>
                <c:pt idx="7925">
                  <c:v>17635.112088322101</c:v>
                </c:pt>
                <c:pt idx="7926">
                  <c:v>16118.026128364401</c:v>
                </c:pt>
                <c:pt idx="7927">
                  <c:v>24892.997261162498</c:v>
                </c:pt>
                <c:pt idx="7928">
                  <c:v>11434.0707483682</c:v>
                </c:pt>
                <c:pt idx="7929">
                  <c:v>15684.3411619286</c:v>
                </c:pt>
                <c:pt idx="7930">
                  <c:v>25230.1578803134</c:v>
                </c:pt>
                <c:pt idx="7931">
                  <c:v>13915.0033583202</c:v>
                </c:pt>
                <c:pt idx="7932">
                  <c:v>19980.084546192698</c:v>
                </c:pt>
                <c:pt idx="7933">
                  <c:v>21953.337750645802</c:v>
                </c:pt>
                <c:pt idx="7934">
                  <c:v>19517.498327878602</c:v>
                </c:pt>
                <c:pt idx="7935">
                  <c:v>18754.401771932302</c:v>
                </c:pt>
                <c:pt idx="7936">
                  <c:v>13146.8950385066</c:v>
                </c:pt>
                <c:pt idx="7937">
                  <c:v>15428.958651298999</c:v>
                </c:pt>
                <c:pt idx="7938">
                  <c:v>14062.1572830635</c:v>
                </c:pt>
                <c:pt idx="7939">
                  <c:v>20485.122602297601</c:v>
                </c:pt>
                <c:pt idx="7940">
                  <c:v>21583.231764050597</c:v>
                </c:pt>
                <c:pt idx="7941">
                  <c:v>40786.844718670698</c:v>
                </c:pt>
                <c:pt idx="7942">
                  <c:v>16888.2475085103</c:v>
                </c:pt>
                <c:pt idx="7943">
                  <c:v>22570.897797997102</c:v>
                </c:pt>
                <c:pt idx="7944">
                  <c:v>12508.0964933013</c:v>
                </c:pt>
                <c:pt idx="7945">
                  <c:v>14352.6748907358</c:v>
                </c:pt>
                <c:pt idx="7946">
                  <c:v>32793.502231847597</c:v>
                </c:pt>
                <c:pt idx="7947">
                  <c:v>14281.9745674118</c:v>
                </c:pt>
                <c:pt idx="7948">
                  <c:v>45441.693748819394</c:v>
                </c:pt>
                <c:pt idx="7949">
                  <c:v>13564.233365609502</c:v>
                </c:pt>
                <c:pt idx="7950">
                  <c:v>17798.480416714403</c:v>
                </c:pt>
                <c:pt idx="7951">
                  <c:v>9267.8559417726301</c:v>
                </c:pt>
                <c:pt idx="7952">
                  <c:v>14407.8800118155</c:v>
                </c:pt>
                <c:pt idx="7953">
                  <c:v>11102.0110432408</c:v>
                </c:pt>
                <c:pt idx="7954">
                  <c:v>27723.077215539797</c:v>
                </c:pt>
                <c:pt idx="7955">
                  <c:v>25558.8053928427</c:v>
                </c:pt>
                <c:pt idx="7956">
                  <c:v>15701.8838429323</c:v>
                </c:pt>
                <c:pt idx="7957">
                  <c:v>19509.1598407397</c:v>
                </c:pt>
                <c:pt idx="7958">
                  <c:v>32725.467985163501</c:v>
                </c:pt>
                <c:pt idx="7959">
                  <c:v>28180.5026039642</c:v>
                </c:pt>
                <c:pt idx="7960">
                  <c:v>21872.733319902101</c:v>
                </c:pt>
                <c:pt idx="7961">
                  <c:v>16462.456178411299</c:v>
                </c:pt>
                <c:pt idx="7962">
                  <c:v>35249.527607477001</c:v>
                </c:pt>
                <c:pt idx="7963">
                  <c:v>26707.586977594397</c:v>
                </c:pt>
                <c:pt idx="7964">
                  <c:v>29137.154052458402</c:v>
                </c:pt>
                <c:pt idx="7965">
                  <c:v>19804.233658555098</c:v>
                </c:pt>
                <c:pt idx="7966">
                  <c:v>14677.9741163948</c:v>
                </c:pt>
                <c:pt idx="7967">
                  <c:v>18832.499884973</c:v>
                </c:pt>
                <c:pt idx="7968">
                  <c:v>30712.4131604953</c:v>
                </c:pt>
                <c:pt idx="7969">
                  <c:v>10843.190533098199</c:v>
                </c:pt>
                <c:pt idx="7970">
                  <c:v>29917.858805253501</c:v>
                </c:pt>
                <c:pt idx="7971">
                  <c:v>21231.4361912616</c:v>
                </c:pt>
                <c:pt idx="7972">
                  <c:v>16439.324039287501</c:v>
                </c:pt>
                <c:pt idx="7973">
                  <c:v>31443.332912953301</c:v>
                </c:pt>
                <c:pt idx="7974">
                  <c:v>23973.855301568699</c:v>
                </c:pt>
                <c:pt idx="7975">
                  <c:v>19715.173121588999</c:v>
                </c:pt>
                <c:pt idx="7976">
                  <c:v>15247.8727769374</c:v>
                </c:pt>
                <c:pt idx="7977">
                  <c:v>15888.0380846182</c:v>
                </c:pt>
                <c:pt idx="7978">
                  <c:v>15040.2162053016</c:v>
                </c:pt>
                <c:pt idx="7979">
                  <c:v>21450.524555984401</c:v>
                </c:pt>
                <c:pt idx="7980">
                  <c:v>10915.722226993099</c:v>
                </c:pt>
                <c:pt idx="7981">
                  <c:v>19970.463543069902</c:v>
                </c:pt>
                <c:pt idx="7982">
                  <c:v>15775.2348558739</c:v>
                </c:pt>
                <c:pt idx="7983">
                  <c:v>44602.277000107904</c:v>
                </c:pt>
                <c:pt idx="7984">
                  <c:v>15276.472607071899</c:v>
                </c:pt>
                <c:pt idx="7985">
                  <c:v>14548.3633158349</c:v>
                </c:pt>
                <c:pt idx="7986">
                  <c:v>16687.522379440299</c:v>
                </c:pt>
                <c:pt idx="7987">
                  <c:v>10982.4470256681</c:v>
                </c:pt>
                <c:pt idx="7988">
                  <c:v>23385.376897927399</c:v>
                </c:pt>
                <c:pt idx="7989">
                  <c:v>22941.828811575298</c:v>
                </c:pt>
                <c:pt idx="7990">
                  <c:v>15299.1251292342</c:v>
                </c:pt>
                <c:pt idx="7991">
                  <c:v>10959.402217900299</c:v>
                </c:pt>
                <c:pt idx="7992">
                  <c:v>25167.767844449201</c:v>
                </c:pt>
                <c:pt idx="7993">
                  <c:v>16384.087519902798</c:v>
                </c:pt>
                <c:pt idx="7994">
                  <c:v>19385.555751943903</c:v>
                </c:pt>
                <c:pt idx="7995">
                  <c:v>14220.700212673999</c:v>
                </c:pt>
                <c:pt idx="7996">
                  <c:v>10970.741439108901</c:v>
                </c:pt>
                <c:pt idx="7997">
                  <c:v>35740.247708286304</c:v>
                </c:pt>
                <c:pt idx="7998">
                  <c:v>36661.078965454399</c:v>
                </c:pt>
                <c:pt idx="7999">
                  <c:v>31190.886776843399</c:v>
                </c:pt>
                <c:pt idx="8000">
                  <c:v>18470.617516361101</c:v>
                </c:pt>
                <c:pt idx="8001">
                  <c:v>22322.919959304199</c:v>
                </c:pt>
                <c:pt idx="8002">
                  <c:v>19453.037550961202</c:v>
                </c:pt>
                <c:pt idx="8003">
                  <c:v>14449.1491332155</c:v>
                </c:pt>
                <c:pt idx="8004">
                  <c:v>18846.463286854501</c:v>
                </c:pt>
                <c:pt idx="8005">
                  <c:v>12083.5408211497</c:v>
                </c:pt>
                <c:pt idx="8006">
                  <c:v>43333.5275906561</c:v>
                </c:pt>
                <c:pt idx="8007">
                  <c:v>16500.576230410101</c:v>
                </c:pt>
                <c:pt idx="8008">
                  <c:v>27908.210016892699</c:v>
                </c:pt>
                <c:pt idx="8009">
                  <c:v>43647.521497365604</c:v>
                </c:pt>
                <c:pt idx="8010">
                  <c:v>21477.818054447202</c:v>
                </c:pt>
                <c:pt idx="8011">
                  <c:v>40930.327903586098</c:v>
                </c:pt>
                <c:pt idx="8012">
                  <c:v>21340.822189650396</c:v>
                </c:pt>
                <c:pt idx="8013">
                  <c:v>23015.340152894401</c:v>
                </c:pt>
                <c:pt idx="8014">
                  <c:v>13402.704413200599</c:v>
                </c:pt>
                <c:pt idx="8015">
                  <c:v>30060.157193303297</c:v>
                </c:pt>
                <c:pt idx="8016">
                  <c:v>36008.9477465171</c:v>
                </c:pt>
                <c:pt idx="8017">
                  <c:v>19216.267300107102</c:v>
                </c:pt>
                <c:pt idx="8018">
                  <c:v>11800.705528497801</c:v>
                </c:pt>
                <c:pt idx="8019">
                  <c:v>24728.304090440601</c:v>
                </c:pt>
                <c:pt idx="8020">
                  <c:v>21537.4857311755</c:v>
                </c:pt>
                <c:pt idx="8021">
                  <c:v>17147.011666018298</c:v>
                </c:pt>
                <c:pt idx="8022">
                  <c:v>17503.899333717702</c:v>
                </c:pt>
                <c:pt idx="8023">
                  <c:v>30015.796797475701</c:v>
                </c:pt>
                <c:pt idx="8024">
                  <c:v>18374.8577315476</c:v>
                </c:pt>
                <c:pt idx="8025">
                  <c:v>19472.364029674598</c:v>
                </c:pt>
                <c:pt idx="8026">
                  <c:v>25990.7493151544</c:v>
                </c:pt>
                <c:pt idx="8027">
                  <c:v>33311.9901238167</c:v>
                </c:pt>
                <c:pt idx="8028">
                  <c:v>18766.871599741502</c:v>
                </c:pt>
                <c:pt idx="8029">
                  <c:v>19261.168873708099</c:v>
                </c:pt>
                <c:pt idx="8030">
                  <c:v>20628.243656091901</c:v>
                </c:pt>
                <c:pt idx="8031">
                  <c:v>27526.954243542099</c:v>
                </c:pt>
                <c:pt idx="8032">
                  <c:v>11406.090803338901</c:v>
                </c:pt>
                <c:pt idx="8033">
                  <c:v>16816.7862764743</c:v>
                </c:pt>
                <c:pt idx="8034">
                  <c:v>13042.7692857819</c:v>
                </c:pt>
                <c:pt idx="8035">
                  <c:v>42593.928361077502</c:v>
                </c:pt>
                <c:pt idx="8036">
                  <c:v>33673.205129480099</c:v>
                </c:pt>
                <c:pt idx="8037">
                  <c:v>20696.990125439097</c:v>
                </c:pt>
                <c:pt idx="8038">
                  <c:v>19279.5761543015</c:v>
                </c:pt>
                <c:pt idx="8039">
                  <c:v>16813.623586668</c:v>
                </c:pt>
                <c:pt idx="8040">
                  <c:v>16113.5919517684</c:v>
                </c:pt>
                <c:pt idx="8041">
                  <c:v>26622.8405171267</c:v>
                </c:pt>
                <c:pt idx="8042">
                  <c:v>15858.526192188199</c:v>
                </c:pt>
                <c:pt idx="8043">
                  <c:v>35862.642332183699</c:v>
                </c:pt>
                <c:pt idx="8044">
                  <c:v>17355.805436398103</c:v>
                </c:pt>
                <c:pt idx="8045">
                  <c:v>13266.214139632799</c:v>
                </c:pt>
                <c:pt idx="8046">
                  <c:v>12917.845918236799</c:v>
                </c:pt>
                <c:pt idx="8047">
                  <c:v>33163.976037693501</c:v>
                </c:pt>
                <c:pt idx="8048">
                  <c:v>15060.647212210899</c:v>
                </c:pt>
                <c:pt idx="8049">
                  <c:v>20383.7253664569</c:v>
                </c:pt>
                <c:pt idx="8050">
                  <c:v>19211.1459918824</c:v>
                </c:pt>
                <c:pt idx="8051">
                  <c:v>20308.303279235901</c:v>
                </c:pt>
                <c:pt idx="8052">
                  <c:v>23939.713796630902</c:v>
                </c:pt>
                <c:pt idx="8053">
                  <c:v>15738.752963774001</c:v>
                </c:pt>
                <c:pt idx="8054">
                  <c:v>14430.897765107</c:v>
                </c:pt>
                <c:pt idx="8055">
                  <c:v>28096.687871854698</c:v>
                </c:pt>
                <c:pt idx="8056">
                  <c:v>19548.820524152899</c:v>
                </c:pt>
                <c:pt idx="8057">
                  <c:v>28920.957987623799</c:v>
                </c:pt>
                <c:pt idx="8058">
                  <c:v>21500.585820743501</c:v>
                </c:pt>
                <c:pt idx="8059">
                  <c:v>24646.277803589699</c:v>
                </c:pt>
                <c:pt idx="8060">
                  <c:v>17477.773216353999</c:v>
                </c:pt>
                <c:pt idx="8061">
                  <c:v>25281.7124904337</c:v>
                </c:pt>
                <c:pt idx="8062">
                  <c:v>19648.2519671628</c:v>
                </c:pt>
                <c:pt idx="8063">
                  <c:v>13504.983416721299</c:v>
                </c:pt>
                <c:pt idx="8064">
                  <c:v>18622.1202086378</c:v>
                </c:pt>
                <c:pt idx="8065">
                  <c:v>32303.0153466591</c:v>
                </c:pt>
                <c:pt idx="8066">
                  <c:v>13003.5180895823</c:v>
                </c:pt>
                <c:pt idx="8067">
                  <c:v>25937.542439542998</c:v>
                </c:pt>
                <c:pt idx="8068">
                  <c:v>18452.486336954298</c:v>
                </c:pt>
                <c:pt idx="8069">
                  <c:v>20178.783700543099</c:v>
                </c:pt>
                <c:pt idx="8070">
                  <c:v>22688.482770981398</c:v>
                </c:pt>
                <c:pt idx="8071">
                  <c:v>21210.6211415084</c:v>
                </c:pt>
                <c:pt idx="8072">
                  <c:v>19202.001065693003</c:v>
                </c:pt>
                <c:pt idx="8073">
                  <c:v>12521.761143784001</c:v>
                </c:pt>
                <c:pt idx="8074">
                  <c:v>23356.193444349097</c:v>
                </c:pt>
                <c:pt idx="8075">
                  <c:v>34195.551058682002</c:v>
                </c:pt>
                <c:pt idx="8076">
                  <c:v>34075.022426732299</c:v>
                </c:pt>
                <c:pt idx="8077">
                  <c:v>27351.243729141999</c:v>
                </c:pt>
                <c:pt idx="8078">
                  <c:v>8757.2983271904104</c:v>
                </c:pt>
                <c:pt idx="8079">
                  <c:v>14569.651583783399</c:v>
                </c:pt>
                <c:pt idx="8080">
                  <c:v>13780.7726924361</c:v>
                </c:pt>
                <c:pt idx="8081">
                  <c:v>25552.4660163601</c:v>
                </c:pt>
                <c:pt idx="8082">
                  <c:v>20238.908898973499</c:v>
                </c:pt>
                <c:pt idx="8083">
                  <c:v>21173.131860285597</c:v>
                </c:pt>
                <c:pt idx="8084">
                  <c:v>16704.905799427001</c:v>
                </c:pt>
                <c:pt idx="8085">
                  <c:v>22086.747284734698</c:v>
                </c:pt>
                <c:pt idx="8086">
                  <c:v>13251.789897114799</c:v>
                </c:pt>
                <c:pt idx="8087">
                  <c:v>13667.169331253299</c:v>
                </c:pt>
                <c:pt idx="8088">
                  <c:v>13886.5114713726</c:v>
                </c:pt>
                <c:pt idx="8089">
                  <c:v>15846.6483920105</c:v>
                </c:pt>
                <c:pt idx="8090">
                  <c:v>15005.387983426599</c:v>
                </c:pt>
                <c:pt idx="8091">
                  <c:v>17527.433281240897</c:v>
                </c:pt>
                <c:pt idx="8092">
                  <c:v>13018.8430433004</c:v>
                </c:pt>
                <c:pt idx="8093">
                  <c:v>24642.310160803201</c:v>
                </c:pt>
                <c:pt idx="8094">
                  <c:v>19890.874695672101</c:v>
                </c:pt>
                <c:pt idx="8095">
                  <c:v>16290.389402286601</c:v>
                </c:pt>
                <c:pt idx="8096">
                  <c:v>13872.4189772882</c:v>
                </c:pt>
                <c:pt idx="8097">
                  <c:v>18641.527213183497</c:v>
                </c:pt>
                <c:pt idx="8098">
                  <c:v>17454.964379397901</c:v>
                </c:pt>
                <c:pt idx="8099">
                  <c:v>13601.0333804865</c:v>
                </c:pt>
                <c:pt idx="8100">
                  <c:v>29761.070531383597</c:v>
                </c:pt>
                <c:pt idx="8101">
                  <c:v>32597.925508892502</c:v>
                </c:pt>
                <c:pt idx="8102">
                  <c:v>15187.5180368251</c:v>
                </c:pt>
                <c:pt idx="8103">
                  <c:v>12641.1683715087</c:v>
                </c:pt>
                <c:pt idx="8104">
                  <c:v>27702.242273833399</c:v>
                </c:pt>
                <c:pt idx="8105">
                  <c:v>16372.5269628201</c:v>
                </c:pt>
                <c:pt idx="8106">
                  <c:v>34997.014550858999</c:v>
                </c:pt>
                <c:pt idx="8107">
                  <c:v>16677.2091534215</c:v>
                </c:pt>
                <c:pt idx="8108">
                  <c:v>18446.980225497002</c:v>
                </c:pt>
                <c:pt idx="8109">
                  <c:v>21761.117519025502</c:v>
                </c:pt>
                <c:pt idx="8110">
                  <c:v>11834.030542467301</c:v>
                </c:pt>
                <c:pt idx="8111">
                  <c:v>11510.9996392874</c:v>
                </c:pt>
                <c:pt idx="8112">
                  <c:v>15614.9862200765</c:v>
                </c:pt>
                <c:pt idx="8113">
                  <c:v>37571.754718597098</c:v>
                </c:pt>
                <c:pt idx="8114">
                  <c:v>15163.204137066699</c:v>
                </c:pt>
                <c:pt idx="8115">
                  <c:v>23564.854523326401</c:v>
                </c:pt>
                <c:pt idx="8116">
                  <c:v>17773.2628488267</c:v>
                </c:pt>
                <c:pt idx="8117">
                  <c:v>23322.9451791475</c:v>
                </c:pt>
                <c:pt idx="8118">
                  <c:v>44767.323412354199</c:v>
                </c:pt>
                <c:pt idx="8119">
                  <c:v>13525.7505892066</c:v>
                </c:pt>
                <c:pt idx="8120">
                  <c:v>12592.886894040101</c:v>
                </c:pt>
                <c:pt idx="8121">
                  <c:v>24861.162976108102</c:v>
                </c:pt>
                <c:pt idx="8122">
                  <c:v>8990.0092201145198</c:v>
                </c:pt>
                <c:pt idx="8123">
                  <c:v>9489.3462182545391</c:v>
                </c:pt>
                <c:pt idx="8124">
                  <c:v>11646.6982767627</c:v>
                </c:pt>
                <c:pt idx="8125">
                  <c:v>20847.403649625703</c:v>
                </c:pt>
                <c:pt idx="8126">
                  <c:v>15372.2739410823</c:v>
                </c:pt>
                <c:pt idx="8127">
                  <c:v>27751.906951991001</c:v>
                </c:pt>
                <c:pt idx="8128">
                  <c:v>11742.9805295442</c:v>
                </c:pt>
                <c:pt idx="8129">
                  <c:v>14593.145767010001</c:v>
                </c:pt>
                <c:pt idx="8130">
                  <c:v>18046.128138822798</c:v>
                </c:pt>
                <c:pt idx="8131">
                  <c:v>16510.2579401437</c:v>
                </c:pt>
                <c:pt idx="8132">
                  <c:v>17413.7796909196</c:v>
                </c:pt>
                <c:pt idx="8133">
                  <c:v>24309.006437883301</c:v>
                </c:pt>
                <c:pt idx="8134">
                  <c:v>15714.660546360399</c:v>
                </c:pt>
                <c:pt idx="8135">
                  <c:v>37524.493593244901</c:v>
                </c:pt>
                <c:pt idx="8136">
                  <c:v>29648.003204328499</c:v>
                </c:pt>
                <c:pt idx="8137">
                  <c:v>14809.444127368</c:v>
                </c:pt>
                <c:pt idx="8138">
                  <c:v>18011.672718897302</c:v>
                </c:pt>
                <c:pt idx="8139">
                  <c:v>16556.597732210001</c:v>
                </c:pt>
                <c:pt idx="8140">
                  <c:v>37138.337644517094</c:v>
                </c:pt>
                <c:pt idx="8141">
                  <c:v>14153.6968880902</c:v>
                </c:pt>
                <c:pt idx="8142">
                  <c:v>26220.372793426701</c:v>
                </c:pt>
                <c:pt idx="8143">
                  <c:v>15361.8969517608</c:v>
                </c:pt>
                <c:pt idx="8144">
                  <c:v>20319.2451209213</c:v>
                </c:pt>
                <c:pt idx="8145">
                  <c:v>25982.054947245997</c:v>
                </c:pt>
                <c:pt idx="8146">
                  <c:v>27090.598841155999</c:v>
                </c:pt>
                <c:pt idx="8147">
                  <c:v>12747.4300518379</c:v>
                </c:pt>
                <c:pt idx="8148">
                  <c:v>22706.8520597563</c:v>
                </c:pt>
                <c:pt idx="8149">
                  <c:v>11486.483278547199</c:v>
                </c:pt>
                <c:pt idx="8150">
                  <c:v>23173.9891621672</c:v>
                </c:pt>
                <c:pt idx="8151">
                  <c:v>12504.4642728333</c:v>
                </c:pt>
                <c:pt idx="8152">
                  <c:v>21800.099773836399</c:v>
                </c:pt>
                <c:pt idx="8153">
                  <c:v>18221.675485352102</c:v>
                </c:pt>
                <c:pt idx="8154">
                  <c:v>11273.8034870305</c:v>
                </c:pt>
                <c:pt idx="8155">
                  <c:v>20802.6883358409</c:v>
                </c:pt>
                <c:pt idx="8156">
                  <c:v>15741.599556376699</c:v>
                </c:pt>
                <c:pt idx="8157">
                  <c:v>29923.3521025956</c:v>
                </c:pt>
                <c:pt idx="8158">
                  <c:v>14439.128317782699</c:v>
                </c:pt>
                <c:pt idx="8159">
                  <c:v>32138.657106754599</c:v>
                </c:pt>
                <c:pt idx="8160">
                  <c:v>19975.782736675301</c:v>
                </c:pt>
                <c:pt idx="8161">
                  <c:v>10373.323752583799</c:v>
                </c:pt>
                <c:pt idx="8162">
                  <c:v>12671.899654246499</c:v>
                </c:pt>
                <c:pt idx="8163">
                  <c:v>35324.620449392198</c:v>
                </c:pt>
                <c:pt idx="8164">
                  <c:v>23100.116326817901</c:v>
                </c:pt>
                <c:pt idx="8165">
                  <c:v>11753.451107950301</c:v>
                </c:pt>
                <c:pt idx="8166">
                  <c:v>30694.257197180501</c:v>
                </c:pt>
                <c:pt idx="8167">
                  <c:v>12459.1774235255</c:v>
                </c:pt>
                <c:pt idx="8168">
                  <c:v>19280.922233224799</c:v>
                </c:pt>
                <c:pt idx="8169">
                  <c:v>19102.819209882302</c:v>
                </c:pt>
                <c:pt idx="8170">
                  <c:v>30039.185022059399</c:v>
                </c:pt>
                <c:pt idx="8171">
                  <c:v>13377.2682559696</c:v>
                </c:pt>
                <c:pt idx="8172">
                  <c:v>26816.9433015043</c:v>
                </c:pt>
                <c:pt idx="8173">
                  <c:v>14637.471730434499</c:v>
                </c:pt>
                <c:pt idx="8174">
                  <c:v>20380.291223828299</c:v>
                </c:pt>
                <c:pt idx="8175">
                  <c:v>38878.722734482697</c:v>
                </c:pt>
                <c:pt idx="8176">
                  <c:v>19112.289830797599</c:v>
                </c:pt>
                <c:pt idx="8177">
                  <c:v>16996.983517622</c:v>
                </c:pt>
                <c:pt idx="8178">
                  <c:v>20787.931870137101</c:v>
                </c:pt>
                <c:pt idx="8179">
                  <c:v>33229.619488194898</c:v>
                </c:pt>
                <c:pt idx="8180">
                  <c:v>14902.3777421947</c:v>
                </c:pt>
                <c:pt idx="8181">
                  <c:v>13968.1189329464</c:v>
                </c:pt>
                <c:pt idx="8182">
                  <c:v>45169.538117974102</c:v>
                </c:pt>
                <c:pt idx="8183">
                  <c:v>20632.866019516401</c:v>
                </c:pt>
                <c:pt idx="8184">
                  <c:v>22449.138127326099</c:v>
                </c:pt>
                <c:pt idx="8185">
                  <c:v>12517.3281958478</c:v>
                </c:pt>
                <c:pt idx="8186">
                  <c:v>17130.837375516701</c:v>
                </c:pt>
                <c:pt idx="8187">
                  <c:v>18478.4819278984</c:v>
                </c:pt>
                <c:pt idx="8188">
                  <c:v>15304.6262744751</c:v>
                </c:pt>
                <c:pt idx="8189">
                  <c:v>22519.831154219799</c:v>
                </c:pt>
                <c:pt idx="8190">
                  <c:v>13514.8037246064</c:v>
                </c:pt>
                <c:pt idx="8191">
                  <c:v>13289.334366413901</c:v>
                </c:pt>
                <c:pt idx="8192">
                  <c:v>40113.8969416295</c:v>
                </c:pt>
                <c:pt idx="8193">
                  <c:v>38754.2828415287</c:v>
                </c:pt>
                <c:pt idx="8194">
                  <c:v>15142.816739288999</c:v>
                </c:pt>
                <c:pt idx="8195">
                  <c:v>22499.473643462003</c:v>
                </c:pt>
                <c:pt idx="8196">
                  <c:v>22131.094754512</c:v>
                </c:pt>
                <c:pt idx="8197">
                  <c:v>10592.927742128501</c:v>
                </c:pt>
                <c:pt idx="8198">
                  <c:v>24062.9085047388</c:v>
                </c:pt>
                <c:pt idx="8199">
                  <c:v>13875.248432840501</c:v>
                </c:pt>
                <c:pt idx="8200">
                  <c:v>14159.432291040001</c:v>
                </c:pt>
                <c:pt idx="8201">
                  <c:v>26464.871105795701</c:v>
                </c:pt>
                <c:pt idx="8202">
                  <c:v>11143.9136628588</c:v>
                </c:pt>
                <c:pt idx="8203">
                  <c:v>18271.917685992899</c:v>
                </c:pt>
                <c:pt idx="8204">
                  <c:v>16408.4023736294</c:v>
                </c:pt>
                <c:pt idx="8205">
                  <c:v>19819.575471869899</c:v>
                </c:pt>
                <c:pt idx="8206">
                  <c:v>17710.844665285</c:v>
                </c:pt>
                <c:pt idx="8207">
                  <c:v>15668.907663472799</c:v>
                </c:pt>
                <c:pt idx="8208">
                  <c:v>10700.357252337999</c:v>
                </c:pt>
                <c:pt idx="8209">
                  <c:v>12906.125467077101</c:v>
                </c:pt>
                <c:pt idx="8210">
                  <c:v>26446.136066241001</c:v>
                </c:pt>
                <c:pt idx="8211">
                  <c:v>45710.537106583899</c:v>
                </c:pt>
                <c:pt idx="8212">
                  <c:v>18909.211609088903</c:v>
                </c:pt>
                <c:pt idx="8213">
                  <c:v>20856.626961359099</c:v>
                </c:pt>
                <c:pt idx="8214">
                  <c:v>10691.829695181699</c:v>
                </c:pt>
                <c:pt idx="8215">
                  <c:v>15604.344829944901</c:v>
                </c:pt>
                <c:pt idx="8216">
                  <c:v>23934.021939156301</c:v>
                </c:pt>
                <c:pt idx="8217">
                  <c:v>16246.8981777755</c:v>
                </c:pt>
                <c:pt idx="8218">
                  <c:v>29456.152824307999</c:v>
                </c:pt>
                <c:pt idx="8219">
                  <c:v>18721.203862505401</c:v>
                </c:pt>
                <c:pt idx="8220">
                  <c:v>17242.101891580798</c:v>
                </c:pt>
                <c:pt idx="8221">
                  <c:v>20826.373070428799</c:v>
                </c:pt>
                <c:pt idx="8222">
                  <c:v>36764.553744507699</c:v>
                </c:pt>
                <c:pt idx="8223">
                  <c:v>18095.177443458899</c:v>
                </c:pt>
                <c:pt idx="8224">
                  <c:v>38587.485581832298</c:v>
                </c:pt>
                <c:pt idx="8225">
                  <c:v>19040.375105238702</c:v>
                </c:pt>
                <c:pt idx="8226">
                  <c:v>20613.930960346697</c:v>
                </c:pt>
                <c:pt idx="8227">
                  <c:v>11822.315572645301</c:v>
                </c:pt>
                <c:pt idx="8228">
                  <c:v>36411.316550418102</c:v>
                </c:pt>
                <c:pt idx="8229">
                  <c:v>20996.309844408501</c:v>
                </c:pt>
                <c:pt idx="8230">
                  <c:v>13466.9370493275</c:v>
                </c:pt>
                <c:pt idx="8231">
                  <c:v>28925.560986929402</c:v>
                </c:pt>
                <c:pt idx="8232">
                  <c:v>22297.532436275502</c:v>
                </c:pt>
                <c:pt idx="8233">
                  <c:v>12858.2500756464</c:v>
                </c:pt>
                <c:pt idx="8234">
                  <c:v>22114.642420134998</c:v>
                </c:pt>
                <c:pt idx="8235">
                  <c:v>15094.4534591636</c:v>
                </c:pt>
                <c:pt idx="8236">
                  <c:v>14382.8272008489</c:v>
                </c:pt>
                <c:pt idx="8237">
                  <c:v>20112.975120163399</c:v>
                </c:pt>
                <c:pt idx="8238">
                  <c:v>19447.644602097</c:v>
                </c:pt>
                <c:pt idx="8239">
                  <c:v>14776.984530953199</c:v>
                </c:pt>
                <c:pt idx="8240">
                  <c:v>22558.333698726899</c:v>
                </c:pt>
                <c:pt idx="8241">
                  <c:v>34184.537401995301</c:v>
                </c:pt>
                <c:pt idx="8242">
                  <c:v>27930.009386985101</c:v>
                </c:pt>
                <c:pt idx="8243">
                  <c:v>29584.372001457501</c:v>
                </c:pt>
                <c:pt idx="8244">
                  <c:v>23983.6185746964</c:v>
                </c:pt>
                <c:pt idx="8245">
                  <c:v>13158.424702464199</c:v>
                </c:pt>
                <c:pt idx="8246">
                  <c:v>17930.537504826501</c:v>
                </c:pt>
                <c:pt idx="8247">
                  <c:v>28554.471568178698</c:v>
                </c:pt>
                <c:pt idx="8248">
                  <c:v>13912.187146705401</c:v>
                </c:pt>
                <c:pt idx="8249">
                  <c:v>23045.522050174801</c:v>
                </c:pt>
                <c:pt idx="8250">
                  <c:v>24497.878391411301</c:v>
                </c:pt>
                <c:pt idx="8251">
                  <c:v>29438.2102770274</c:v>
                </c:pt>
                <c:pt idx="8252">
                  <c:v>18775.626388412602</c:v>
                </c:pt>
                <c:pt idx="8253">
                  <c:v>19817.747189955</c:v>
                </c:pt>
                <c:pt idx="8254">
                  <c:v>11413.968005295901</c:v>
                </c:pt>
                <c:pt idx="8255">
                  <c:v>25372.977155477798</c:v>
                </c:pt>
                <c:pt idx="8256">
                  <c:v>42131.829725205804</c:v>
                </c:pt>
                <c:pt idx="8257">
                  <c:v>19041.043090595798</c:v>
                </c:pt>
                <c:pt idx="8258">
                  <c:v>18441.058521386698</c:v>
                </c:pt>
                <c:pt idx="8259">
                  <c:v>13328.857270652901</c:v>
                </c:pt>
                <c:pt idx="8260">
                  <c:v>16850.687544549401</c:v>
                </c:pt>
                <c:pt idx="8261">
                  <c:v>31880.9834973283</c:v>
                </c:pt>
                <c:pt idx="8262">
                  <c:v>11840.109454499901</c:v>
                </c:pt>
                <c:pt idx="8263">
                  <c:v>21245.803836352101</c:v>
                </c:pt>
                <c:pt idx="8264">
                  <c:v>14375.021933543101</c:v>
                </c:pt>
                <c:pt idx="8265">
                  <c:v>11697.1229378274</c:v>
                </c:pt>
                <c:pt idx="8266">
                  <c:v>39598.097287071803</c:v>
                </c:pt>
                <c:pt idx="8267">
                  <c:v>15492.7691332996</c:v>
                </c:pt>
                <c:pt idx="8268">
                  <c:v>26013.9532797377</c:v>
                </c:pt>
                <c:pt idx="8269">
                  <c:v>20349.684422075999</c:v>
                </c:pt>
                <c:pt idx="8270">
                  <c:v>24614.806731867</c:v>
                </c:pt>
                <c:pt idx="8271">
                  <c:v>17087.627252279901</c:v>
                </c:pt>
                <c:pt idx="8272">
                  <c:v>14861.340348482201</c:v>
                </c:pt>
                <c:pt idx="8273">
                  <c:v>22835.534863671503</c:v>
                </c:pt>
                <c:pt idx="8274">
                  <c:v>14082.517612609101</c:v>
                </c:pt>
                <c:pt idx="8275">
                  <c:v>17986.895821889702</c:v>
                </c:pt>
                <c:pt idx="8276">
                  <c:v>25298.203323099999</c:v>
                </c:pt>
                <c:pt idx="8277">
                  <c:v>27114.218407979803</c:v>
                </c:pt>
                <c:pt idx="8278">
                  <c:v>15584.741903555001</c:v>
                </c:pt>
                <c:pt idx="8279">
                  <c:v>15467.4486974955</c:v>
                </c:pt>
                <c:pt idx="8280">
                  <c:v>15534.0401263607</c:v>
                </c:pt>
                <c:pt idx="8281">
                  <c:v>24080.271816984299</c:v>
                </c:pt>
                <c:pt idx="8282">
                  <c:v>29311.080979583101</c:v>
                </c:pt>
                <c:pt idx="8283">
                  <c:v>20843.313659633</c:v>
                </c:pt>
                <c:pt idx="8284">
                  <c:v>14038.8411338757</c:v>
                </c:pt>
                <c:pt idx="8285">
                  <c:v>42246.308325206002</c:v>
                </c:pt>
                <c:pt idx="8286">
                  <c:v>11943.6101239496</c:v>
                </c:pt>
                <c:pt idx="8287">
                  <c:v>18374.355546158102</c:v>
                </c:pt>
                <c:pt idx="8288">
                  <c:v>40143.182879799897</c:v>
                </c:pt>
                <c:pt idx="8289">
                  <c:v>33916.427305806399</c:v>
                </c:pt>
                <c:pt idx="8290">
                  <c:v>37724.422876638804</c:v>
                </c:pt>
                <c:pt idx="8291">
                  <c:v>21127.159789547601</c:v>
                </c:pt>
                <c:pt idx="8292">
                  <c:v>17180.485681166901</c:v>
                </c:pt>
                <c:pt idx="8293">
                  <c:v>25376.944499808</c:v>
                </c:pt>
                <c:pt idx="8294">
                  <c:v>15913.002965954201</c:v>
                </c:pt>
                <c:pt idx="8295">
                  <c:v>28949.115189295801</c:v>
                </c:pt>
                <c:pt idx="8296">
                  <c:v>68009.282311858697</c:v>
                </c:pt>
                <c:pt idx="8297">
                  <c:v>29344.965486631303</c:v>
                </c:pt>
                <c:pt idx="8298">
                  <c:v>27641.080976597597</c:v>
                </c:pt>
                <c:pt idx="8299">
                  <c:v>9811.4776321952904</c:v>
                </c:pt>
                <c:pt idx="8300">
                  <c:v>16758.9378531607</c:v>
                </c:pt>
                <c:pt idx="8301">
                  <c:v>31676.529018645</c:v>
                </c:pt>
                <c:pt idx="8302">
                  <c:v>20232.6858106121</c:v>
                </c:pt>
                <c:pt idx="8303">
                  <c:v>15906.4892500611</c:v>
                </c:pt>
                <c:pt idx="8304">
                  <c:v>33314.961870310399</c:v>
                </c:pt>
                <c:pt idx="8305">
                  <c:v>21002.967096508997</c:v>
                </c:pt>
                <c:pt idx="8306">
                  <c:v>18478.2352963374</c:v>
                </c:pt>
                <c:pt idx="8307">
                  <c:v>22045.250933514501</c:v>
                </c:pt>
                <c:pt idx="8308">
                  <c:v>12613.434004791299</c:v>
                </c:pt>
                <c:pt idx="8309">
                  <c:v>15333.718500662701</c:v>
                </c:pt>
                <c:pt idx="8310">
                  <c:v>21236.781786065101</c:v>
                </c:pt>
                <c:pt idx="8311">
                  <c:v>32489.681263147999</c:v>
                </c:pt>
                <c:pt idx="8312">
                  <c:v>46931.161267519601</c:v>
                </c:pt>
                <c:pt idx="8313">
                  <c:v>41357.722679547398</c:v>
                </c:pt>
                <c:pt idx="8314">
                  <c:v>13653.769448917101</c:v>
                </c:pt>
                <c:pt idx="8315">
                  <c:v>30684.840172996603</c:v>
                </c:pt>
                <c:pt idx="8316">
                  <c:v>14399.658279084699</c:v>
                </c:pt>
                <c:pt idx="8317">
                  <c:v>19637.5450504215</c:v>
                </c:pt>
                <c:pt idx="8318">
                  <c:v>17705.260142377301</c:v>
                </c:pt>
                <c:pt idx="8319">
                  <c:v>22821.222042921101</c:v>
                </c:pt>
                <c:pt idx="8320">
                  <c:v>12229.487756730301</c:v>
                </c:pt>
                <c:pt idx="8321">
                  <c:v>24009.5690167141</c:v>
                </c:pt>
                <c:pt idx="8322">
                  <c:v>41198.953633127996</c:v>
                </c:pt>
                <c:pt idx="8323">
                  <c:v>17390.853354060699</c:v>
                </c:pt>
                <c:pt idx="8324">
                  <c:v>17755.188587160501</c:v>
                </c:pt>
                <c:pt idx="8325">
                  <c:v>37948.119727863697</c:v>
                </c:pt>
                <c:pt idx="8326">
                  <c:v>20120.315473401297</c:v>
                </c:pt>
                <c:pt idx="8327">
                  <c:v>32782.840582256904</c:v>
                </c:pt>
                <c:pt idx="8328">
                  <c:v>12619.325223067101</c:v>
                </c:pt>
                <c:pt idx="8329">
                  <c:v>9792.3859875343496</c:v>
                </c:pt>
                <c:pt idx="8330">
                  <c:v>13440.783872235901</c:v>
                </c:pt>
                <c:pt idx="8331">
                  <c:v>18387.7135579879</c:v>
                </c:pt>
                <c:pt idx="8332">
                  <c:v>18058.644580165299</c:v>
                </c:pt>
                <c:pt idx="8333">
                  <c:v>21687.7534926158</c:v>
                </c:pt>
                <c:pt idx="8334">
                  <c:v>20040.810340967801</c:v>
                </c:pt>
                <c:pt idx="8335">
                  <c:v>17599.8496177241</c:v>
                </c:pt>
                <c:pt idx="8336">
                  <c:v>22104.233864592701</c:v>
                </c:pt>
                <c:pt idx="8337">
                  <c:v>24809.0773242953</c:v>
                </c:pt>
                <c:pt idx="8338">
                  <c:v>31630.005072434898</c:v>
                </c:pt>
                <c:pt idx="8339">
                  <c:v>36557.8989700444</c:v>
                </c:pt>
                <c:pt idx="8340">
                  <c:v>25604.997426770802</c:v>
                </c:pt>
                <c:pt idx="8341">
                  <c:v>15967.416743025999</c:v>
                </c:pt>
                <c:pt idx="8342">
                  <c:v>36972.244643260899</c:v>
                </c:pt>
                <c:pt idx="8343">
                  <c:v>37261.076377740901</c:v>
                </c:pt>
                <c:pt idx="8344">
                  <c:v>20692.573782774503</c:v>
                </c:pt>
                <c:pt idx="8345">
                  <c:v>43967.448818069606</c:v>
                </c:pt>
                <c:pt idx="8346">
                  <c:v>30616.644704104001</c:v>
                </c:pt>
                <c:pt idx="8347">
                  <c:v>20274.1291422428</c:v>
                </c:pt>
                <c:pt idx="8348">
                  <c:v>10646.690916444901</c:v>
                </c:pt>
                <c:pt idx="8349">
                  <c:v>26373.202903229099</c:v>
                </c:pt>
                <c:pt idx="8350">
                  <c:v>15149.183585353501</c:v>
                </c:pt>
                <c:pt idx="8351">
                  <c:v>17754.948446062001</c:v>
                </c:pt>
                <c:pt idx="8352">
                  <c:v>19765.244904740299</c:v>
                </c:pt>
                <c:pt idx="8353">
                  <c:v>32812.400948023496</c:v>
                </c:pt>
                <c:pt idx="8354">
                  <c:v>11495.667539115298</c:v>
                </c:pt>
                <c:pt idx="8355">
                  <c:v>12925.336420967698</c:v>
                </c:pt>
                <c:pt idx="8356">
                  <c:v>28448.072582380501</c:v>
                </c:pt>
                <c:pt idx="8357">
                  <c:v>23773.969588234999</c:v>
                </c:pt>
                <c:pt idx="8358">
                  <c:v>19725.648734141301</c:v>
                </c:pt>
                <c:pt idx="8359">
                  <c:v>16325.596055562701</c:v>
                </c:pt>
                <c:pt idx="8360">
                  <c:v>17517.856939038502</c:v>
                </c:pt>
                <c:pt idx="8361">
                  <c:v>23610.116099464802</c:v>
                </c:pt>
                <c:pt idx="8362">
                  <c:v>27896.3846251131</c:v>
                </c:pt>
                <c:pt idx="8363">
                  <c:v>13918.0340120035</c:v>
                </c:pt>
                <c:pt idx="8364">
                  <c:v>30365.076136837502</c:v>
                </c:pt>
                <c:pt idx="8365">
                  <c:v>11896.0003207179</c:v>
                </c:pt>
                <c:pt idx="8366">
                  <c:v>34230.309076531201</c:v>
                </c:pt>
                <c:pt idx="8367">
                  <c:v>11884.645621573</c:v>
                </c:pt>
                <c:pt idx="8368">
                  <c:v>17909.473153508599</c:v>
                </c:pt>
                <c:pt idx="8369">
                  <c:v>42571.423854491099</c:v>
                </c:pt>
                <c:pt idx="8370">
                  <c:v>16097.007293172501</c:v>
                </c:pt>
                <c:pt idx="8371">
                  <c:v>22011.000136800998</c:v>
                </c:pt>
                <c:pt idx="8372">
                  <c:v>29617.792371647301</c:v>
                </c:pt>
                <c:pt idx="8373">
                  <c:v>17792.300329638099</c:v>
                </c:pt>
                <c:pt idx="8374">
                  <c:v>21878.4513944104</c:v>
                </c:pt>
                <c:pt idx="8375">
                  <c:v>49979.533052816296</c:v>
                </c:pt>
                <c:pt idx="8376">
                  <c:v>26794.266037847698</c:v>
                </c:pt>
                <c:pt idx="8377">
                  <c:v>26350.948017972303</c:v>
                </c:pt>
                <c:pt idx="8378">
                  <c:v>31452.6730705765</c:v>
                </c:pt>
                <c:pt idx="8379">
                  <c:v>18180.808606854698</c:v>
                </c:pt>
                <c:pt idx="8380">
                  <c:v>19360.480284671903</c:v>
                </c:pt>
                <c:pt idx="8381">
                  <c:v>15443.2250439047</c:v>
                </c:pt>
                <c:pt idx="8382">
                  <c:v>15500.4685321897</c:v>
                </c:pt>
                <c:pt idx="8383">
                  <c:v>19261.013450260103</c:v>
                </c:pt>
                <c:pt idx="8384">
                  <c:v>25955.623426626302</c:v>
                </c:pt>
                <c:pt idx="8385">
                  <c:v>13050.0669005938</c:v>
                </c:pt>
                <c:pt idx="8386">
                  <c:v>20252.659678072399</c:v>
                </c:pt>
                <c:pt idx="8387">
                  <c:v>24807.2653565771</c:v>
                </c:pt>
                <c:pt idx="8388">
                  <c:v>11356.0564207999</c:v>
                </c:pt>
                <c:pt idx="8389">
                  <c:v>13096.3362092022</c:v>
                </c:pt>
                <c:pt idx="8390">
                  <c:v>12021.1227959267</c:v>
                </c:pt>
                <c:pt idx="8391">
                  <c:v>15363.3607807923</c:v>
                </c:pt>
                <c:pt idx="8392">
                  <c:v>22404.027905377203</c:v>
                </c:pt>
                <c:pt idx="8393">
                  <c:v>23738.249436595601</c:v>
                </c:pt>
                <c:pt idx="8394">
                  <c:v>29600.761861086103</c:v>
                </c:pt>
                <c:pt idx="8395">
                  <c:v>27549.106764807701</c:v>
                </c:pt>
                <c:pt idx="8396">
                  <c:v>19865.348013681301</c:v>
                </c:pt>
                <c:pt idx="8397">
                  <c:v>31539.920155233896</c:v>
                </c:pt>
                <c:pt idx="8398">
                  <c:v>14639.918199868602</c:v>
                </c:pt>
                <c:pt idx="8399">
                  <c:v>14378.742606781299</c:v>
                </c:pt>
                <c:pt idx="8400">
                  <c:v>14648.894582918501</c:v>
                </c:pt>
                <c:pt idx="8401">
                  <c:v>16144.7577792188</c:v>
                </c:pt>
                <c:pt idx="8402">
                  <c:v>20925.224504010603</c:v>
                </c:pt>
                <c:pt idx="8403">
                  <c:v>20857.7976989173</c:v>
                </c:pt>
                <c:pt idx="8404">
                  <c:v>16359.088447012899</c:v>
                </c:pt>
                <c:pt idx="8405">
                  <c:v>13091.2947460184</c:v>
                </c:pt>
                <c:pt idx="8406">
                  <c:v>24071.806187014899</c:v>
                </c:pt>
                <c:pt idx="8407">
                  <c:v>23902.6720167024</c:v>
                </c:pt>
                <c:pt idx="8408">
                  <c:v>25534.2155328763</c:v>
                </c:pt>
                <c:pt idx="8409">
                  <c:v>27626.1130782697</c:v>
                </c:pt>
                <c:pt idx="8410">
                  <c:v>30468.4350177374</c:v>
                </c:pt>
                <c:pt idx="8411">
                  <c:v>10759.738815288099</c:v>
                </c:pt>
                <c:pt idx="8412">
                  <c:v>18965.069359773701</c:v>
                </c:pt>
                <c:pt idx="8413">
                  <c:v>27354.584901471902</c:v>
                </c:pt>
                <c:pt idx="8414">
                  <c:v>21414.9996781029</c:v>
                </c:pt>
                <c:pt idx="8415">
                  <c:v>17972.710136060199</c:v>
                </c:pt>
                <c:pt idx="8416">
                  <c:v>13190.723680003201</c:v>
                </c:pt>
                <c:pt idx="8417">
                  <c:v>41977.103802948899</c:v>
                </c:pt>
                <c:pt idx="8418">
                  <c:v>12834.0704825457</c:v>
                </c:pt>
                <c:pt idx="8419">
                  <c:v>15695.233750654601</c:v>
                </c:pt>
                <c:pt idx="8420">
                  <c:v>15887.4583392362</c:v>
                </c:pt>
                <c:pt idx="8421">
                  <c:v>14534.850036472</c:v>
                </c:pt>
                <c:pt idx="8422">
                  <c:v>32294.643504319902</c:v>
                </c:pt>
                <c:pt idx="8423">
                  <c:v>15021.8468162505</c:v>
                </c:pt>
                <c:pt idx="8424">
                  <c:v>19411.853389858301</c:v>
                </c:pt>
                <c:pt idx="8425">
                  <c:v>20145.711575363901</c:v>
                </c:pt>
                <c:pt idx="8426">
                  <c:v>11754.863694261699</c:v>
                </c:pt>
                <c:pt idx="8427">
                  <c:v>35476.715769632501</c:v>
                </c:pt>
                <c:pt idx="8428">
                  <c:v>16533.3520033696</c:v>
                </c:pt>
                <c:pt idx="8429">
                  <c:v>19420.302155814799</c:v>
                </c:pt>
                <c:pt idx="8430">
                  <c:v>16256.0985439297</c:v>
                </c:pt>
                <c:pt idx="8431">
                  <c:v>36057.804535481795</c:v>
                </c:pt>
                <c:pt idx="8432">
                  <c:v>33764.449924718501</c:v>
                </c:pt>
                <c:pt idx="8433">
                  <c:v>14442.2221347709</c:v>
                </c:pt>
                <c:pt idx="8434">
                  <c:v>18505.868174667998</c:v>
                </c:pt>
                <c:pt idx="8435">
                  <c:v>15292.132571853201</c:v>
                </c:pt>
                <c:pt idx="8436">
                  <c:v>15956.2288414667</c:v>
                </c:pt>
                <c:pt idx="8437">
                  <c:v>14345.022200879601</c:v>
                </c:pt>
                <c:pt idx="8438">
                  <c:v>29906.926546180599</c:v>
                </c:pt>
                <c:pt idx="8439">
                  <c:v>28257.627144134101</c:v>
                </c:pt>
                <c:pt idx="8440">
                  <c:v>17922.610206638601</c:v>
                </c:pt>
                <c:pt idx="8441">
                  <c:v>19950.636756754699</c:v>
                </c:pt>
                <c:pt idx="8442">
                  <c:v>29524.8699452496</c:v>
                </c:pt>
                <c:pt idx="8443">
                  <c:v>17953.663847227403</c:v>
                </c:pt>
                <c:pt idx="8444">
                  <c:v>13464.496194584801</c:v>
                </c:pt>
                <c:pt idx="8445">
                  <c:v>49508.756509329804</c:v>
                </c:pt>
                <c:pt idx="8446">
                  <c:v>16285.789136891501</c:v>
                </c:pt>
                <c:pt idx="8447">
                  <c:v>14039.060903988</c:v>
                </c:pt>
                <c:pt idx="8448">
                  <c:v>11723.975194603299</c:v>
                </c:pt>
                <c:pt idx="8449">
                  <c:v>17624.517008668499</c:v>
                </c:pt>
                <c:pt idx="8450">
                  <c:v>11856.581145018401</c:v>
                </c:pt>
                <c:pt idx="8451">
                  <c:v>22842.855892970798</c:v>
                </c:pt>
                <c:pt idx="8452">
                  <c:v>16448.518526042601</c:v>
                </c:pt>
                <c:pt idx="8453">
                  <c:v>13715.312090805401</c:v>
                </c:pt>
                <c:pt idx="8454">
                  <c:v>12990.496178384899</c:v>
                </c:pt>
                <c:pt idx="8455">
                  <c:v>20262.480125548802</c:v>
                </c:pt>
                <c:pt idx="8456">
                  <c:v>17668.4358643837</c:v>
                </c:pt>
                <c:pt idx="8457">
                  <c:v>14800.153908121099</c:v>
                </c:pt>
                <c:pt idx="8458">
                  <c:v>32861.113640030198</c:v>
                </c:pt>
                <c:pt idx="8459">
                  <c:v>20951.4857497066</c:v>
                </c:pt>
                <c:pt idx="8460">
                  <c:v>19494.8364814745</c:v>
                </c:pt>
                <c:pt idx="8461">
                  <c:v>17593.653004279</c:v>
                </c:pt>
                <c:pt idx="8462">
                  <c:v>26195.678378032397</c:v>
                </c:pt>
                <c:pt idx="8463">
                  <c:v>14623.640801632098</c:v>
                </c:pt>
                <c:pt idx="8464">
                  <c:v>17507.8500118638</c:v>
                </c:pt>
                <c:pt idx="8465">
                  <c:v>19529.732218078301</c:v>
                </c:pt>
                <c:pt idx="8466">
                  <c:v>13722.8204318436</c:v>
                </c:pt>
                <c:pt idx="8467">
                  <c:v>26549.082725647899</c:v>
                </c:pt>
                <c:pt idx="8468">
                  <c:v>13261.510691645701</c:v>
                </c:pt>
                <c:pt idx="8469">
                  <c:v>30086.374930293598</c:v>
                </c:pt>
                <c:pt idx="8470">
                  <c:v>45161.840876607203</c:v>
                </c:pt>
                <c:pt idx="8471">
                  <c:v>16177.835093657601</c:v>
                </c:pt>
                <c:pt idx="8472">
                  <c:v>31168.094721721001</c:v>
                </c:pt>
                <c:pt idx="8473">
                  <c:v>14520.2495950507</c:v>
                </c:pt>
                <c:pt idx="8474">
                  <c:v>20740.764744908698</c:v>
                </c:pt>
                <c:pt idx="8475">
                  <c:v>15055.1192881675</c:v>
                </c:pt>
                <c:pt idx="8476">
                  <c:v>18061.663751769298</c:v>
                </c:pt>
                <c:pt idx="8477">
                  <c:v>13779.319066602</c:v>
                </c:pt>
                <c:pt idx="8478">
                  <c:v>13476.3672604163</c:v>
                </c:pt>
                <c:pt idx="8479">
                  <c:v>25690.5536500177</c:v>
                </c:pt>
                <c:pt idx="8480">
                  <c:v>30521.491566573699</c:v>
                </c:pt>
                <c:pt idx="8481">
                  <c:v>13485.1883905833</c:v>
                </c:pt>
                <c:pt idx="8482">
                  <c:v>15212.793155907601</c:v>
                </c:pt>
                <c:pt idx="8483">
                  <c:v>13407.988004523198</c:v>
                </c:pt>
                <c:pt idx="8484">
                  <c:v>9597.3739876018699</c:v>
                </c:pt>
                <c:pt idx="8485">
                  <c:v>43076.304867521896</c:v>
                </c:pt>
                <c:pt idx="8486">
                  <c:v>15303.7026516644</c:v>
                </c:pt>
                <c:pt idx="8487">
                  <c:v>15313.375433995399</c:v>
                </c:pt>
                <c:pt idx="8488">
                  <c:v>42759.654715324701</c:v>
                </c:pt>
                <c:pt idx="8489">
                  <c:v>26750.974688909697</c:v>
                </c:pt>
                <c:pt idx="8490">
                  <c:v>30859.397792426702</c:v>
                </c:pt>
                <c:pt idx="8491">
                  <c:v>17335.041461281602</c:v>
                </c:pt>
                <c:pt idx="8492">
                  <c:v>14357.817431600901</c:v>
                </c:pt>
                <c:pt idx="8493">
                  <c:v>19176.442092940499</c:v>
                </c:pt>
                <c:pt idx="8494">
                  <c:v>23840.734100786998</c:v>
                </c:pt>
                <c:pt idx="8495">
                  <c:v>13859.5285313235</c:v>
                </c:pt>
                <c:pt idx="8496">
                  <c:v>22036.0909043215</c:v>
                </c:pt>
                <c:pt idx="8497">
                  <c:v>16191.561113976801</c:v>
                </c:pt>
                <c:pt idx="8498">
                  <c:v>14302.6667890674</c:v>
                </c:pt>
                <c:pt idx="8499">
                  <c:v>21163.939143717602</c:v>
                </c:pt>
                <c:pt idx="8500">
                  <c:v>28031.146006156199</c:v>
                </c:pt>
                <c:pt idx="8501">
                  <c:v>28447.070992263001</c:v>
                </c:pt>
                <c:pt idx="8502">
                  <c:v>15705.0244255527</c:v>
                </c:pt>
                <c:pt idx="8503">
                  <c:v>29694.9903291706</c:v>
                </c:pt>
                <c:pt idx="8504">
                  <c:v>26097.806466132599</c:v>
                </c:pt>
                <c:pt idx="8505">
                  <c:v>12411.111854527599</c:v>
                </c:pt>
                <c:pt idx="8506">
                  <c:v>10797.0931501301</c:v>
                </c:pt>
                <c:pt idx="8507">
                  <c:v>10253.8793944833</c:v>
                </c:pt>
                <c:pt idx="8508">
                  <c:v>14286.9550656068</c:v>
                </c:pt>
                <c:pt idx="8509">
                  <c:v>24080.034229196997</c:v>
                </c:pt>
                <c:pt idx="8510">
                  <c:v>29930.531708473998</c:v>
                </c:pt>
                <c:pt idx="8511">
                  <c:v>38044.8434962463</c:v>
                </c:pt>
                <c:pt idx="8512">
                  <c:v>29089.292094511198</c:v>
                </c:pt>
                <c:pt idx="8513">
                  <c:v>38692.6159431915</c:v>
                </c:pt>
                <c:pt idx="8514">
                  <c:v>32080.819572713601</c:v>
                </c:pt>
                <c:pt idx="8515">
                  <c:v>14842.2942688607</c:v>
                </c:pt>
                <c:pt idx="8516">
                  <c:v>10116.291596036801</c:v>
                </c:pt>
                <c:pt idx="8517">
                  <c:v>15875.7718312946</c:v>
                </c:pt>
                <c:pt idx="8518">
                  <c:v>32629.6298054412</c:v>
                </c:pt>
                <c:pt idx="8519">
                  <c:v>18796.6259756211</c:v>
                </c:pt>
                <c:pt idx="8520">
                  <c:v>19710.517978871798</c:v>
                </c:pt>
                <c:pt idx="8521">
                  <c:v>15170.4894996452</c:v>
                </c:pt>
                <c:pt idx="8522">
                  <c:v>27307.233413974398</c:v>
                </c:pt>
                <c:pt idx="8523">
                  <c:v>20047.972055407503</c:v>
                </c:pt>
                <c:pt idx="8524">
                  <c:v>13869.3498124422</c:v>
                </c:pt>
                <c:pt idx="8525">
                  <c:v>28421.003414633498</c:v>
                </c:pt>
                <c:pt idx="8526">
                  <c:v>14363.751404323</c:v>
                </c:pt>
                <c:pt idx="8527">
                  <c:v>19396.877438098203</c:v>
                </c:pt>
                <c:pt idx="8528">
                  <c:v>21863.982437248902</c:v>
                </c:pt>
                <c:pt idx="8529">
                  <c:v>31232.2697366047</c:v>
                </c:pt>
                <c:pt idx="8530">
                  <c:v>21597.939443706699</c:v>
                </c:pt>
                <c:pt idx="8531">
                  <c:v>14394.301557020301</c:v>
                </c:pt>
                <c:pt idx="8532">
                  <c:v>41906.563548004997</c:v>
                </c:pt>
                <c:pt idx="8533">
                  <c:v>11511.698526296101</c:v>
                </c:pt>
                <c:pt idx="8534">
                  <c:v>12358.433523749902</c:v>
                </c:pt>
                <c:pt idx="8535">
                  <c:v>16788.0063122791</c:v>
                </c:pt>
                <c:pt idx="8536">
                  <c:v>19081.527940444303</c:v>
                </c:pt>
                <c:pt idx="8537">
                  <c:v>17377.7215263158</c:v>
                </c:pt>
                <c:pt idx="8538">
                  <c:v>13053.4152983409</c:v>
                </c:pt>
                <c:pt idx="8539">
                  <c:v>17328.501383581901</c:v>
                </c:pt>
                <c:pt idx="8540">
                  <c:v>11704.2581520321</c:v>
                </c:pt>
                <c:pt idx="8541">
                  <c:v>14203.803657155198</c:v>
                </c:pt>
                <c:pt idx="8542">
                  <c:v>21865.2690800208</c:v>
                </c:pt>
                <c:pt idx="8543">
                  <c:v>12110.658685561801</c:v>
                </c:pt>
                <c:pt idx="8544">
                  <c:v>23202.205186456198</c:v>
                </c:pt>
                <c:pt idx="8545">
                  <c:v>28449.474137395002</c:v>
                </c:pt>
                <c:pt idx="8546">
                  <c:v>14714.7443568994</c:v>
                </c:pt>
                <c:pt idx="8547">
                  <c:v>22333.083527001399</c:v>
                </c:pt>
                <c:pt idx="8548">
                  <c:v>24837.587634400003</c:v>
                </c:pt>
                <c:pt idx="8549">
                  <c:v>20730.689675145801</c:v>
                </c:pt>
                <c:pt idx="8550">
                  <c:v>14808.800207598499</c:v>
                </c:pt>
                <c:pt idx="8551">
                  <c:v>36320.965143679299</c:v>
                </c:pt>
                <c:pt idx="8552">
                  <c:v>31620.108463686502</c:v>
                </c:pt>
                <c:pt idx="8553">
                  <c:v>25414.751758628201</c:v>
                </c:pt>
                <c:pt idx="8554">
                  <c:v>11793.923415754101</c:v>
                </c:pt>
                <c:pt idx="8555">
                  <c:v>28265.423263203898</c:v>
                </c:pt>
                <c:pt idx="8556">
                  <c:v>26141.862986358301</c:v>
                </c:pt>
                <c:pt idx="8557">
                  <c:v>33478.751803840001</c:v>
                </c:pt>
                <c:pt idx="8558">
                  <c:v>26148.3345267162</c:v>
                </c:pt>
                <c:pt idx="8559">
                  <c:v>32285.136499264703</c:v>
                </c:pt>
                <c:pt idx="8560">
                  <c:v>22036.442281704101</c:v>
                </c:pt>
                <c:pt idx="8561">
                  <c:v>15494.749583861401</c:v>
                </c:pt>
                <c:pt idx="8562">
                  <c:v>34389.834643121198</c:v>
                </c:pt>
                <c:pt idx="8563">
                  <c:v>14798.6064689376</c:v>
                </c:pt>
                <c:pt idx="8564">
                  <c:v>26448.439944224203</c:v>
                </c:pt>
                <c:pt idx="8565">
                  <c:v>27792.965502475799</c:v>
                </c:pt>
                <c:pt idx="8566">
                  <c:v>12501.928895819201</c:v>
                </c:pt>
                <c:pt idx="8567">
                  <c:v>19256.219408204299</c:v>
                </c:pt>
                <c:pt idx="8568">
                  <c:v>29357.984840577599</c:v>
                </c:pt>
                <c:pt idx="8569">
                  <c:v>28002.251794353098</c:v>
                </c:pt>
                <c:pt idx="8570">
                  <c:v>20427.7751905644</c:v>
                </c:pt>
                <c:pt idx="8571">
                  <c:v>41776.0580663937</c:v>
                </c:pt>
                <c:pt idx="8572">
                  <c:v>32686.052520123299</c:v>
                </c:pt>
                <c:pt idx="8573">
                  <c:v>15823.5037462817</c:v>
                </c:pt>
                <c:pt idx="8574">
                  <c:v>31967.793657767201</c:v>
                </c:pt>
                <c:pt idx="8575">
                  <c:v>11254.9016613351</c:v>
                </c:pt>
                <c:pt idx="8576">
                  <c:v>24143.6628855811</c:v>
                </c:pt>
                <c:pt idx="8577">
                  <c:v>16197.562157878299</c:v>
                </c:pt>
                <c:pt idx="8578">
                  <c:v>29617.1755743871</c:v>
                </c:pt>
                <c:pt idx="8579">
                  <c:v>38972.576787775593</c:v>
                </c:pt>
                <c:pt idx="8580">
                  <c:v>12142.371744136401</c:v>
                </c:pt>
                <c:pt idx="8581">
                  <c:v>30785.223307585602</c:v>
                </c:pt>
                <c:pt idx="8582">
                  <c:v>10289.8079973615</c:v>
                </c:pt>
                <c:pt idx="8583">
                  <c:v>19379.4014269859</c:v>
                </c:pt>
                <c:pt idx="8584">
                  <c:v>19590.8637254069</c:v>
                </c:pt>
                <c:pt idx="8585">
                  <c:v>14376.7068204894</c:v>
                </c:pt>
                <c:pt idx="8586">
                  <c:v>32297.060997086101</c:v>
                </c:pt>
                <c:pt idx="8587">
                  <c:v>23033.897189117</c:v>
                </c:pt>
                <c:pt idx="8588">
                  <c:v>15005.719947589399</c:v>
                </c:pt>
                <c:pt idx="8589">
                  <c:v>17075.545717520101</c:v>
                </c:pt>
                <c:pt idx="8590">
                  <c:v>32828.122485646199</c:v>
                </c:pt>
                <c:pt idx="8591">
                  <c:v>15138.440442704901</c:v>
                </c:pt>
                <c:pt idx="8592">
                  <c:v>15798.969634667101</c:v>
                </c:pt>
                <c:pt idx="8593">
                  <c:v>11678.5933566573</c:v>
                </c:pt>
                <c:pt idx="8594">
                  <c:v>27955.669048801701</c:v>
                </c:pt>
                <c:pt idx="8595">
                  <c:v>26928.019725122398</c:v>
                </c:pt>
                <c:pt idx="8596">
                  <c:v>19373.170913321399</c:v>
                </c:pt>
                <c:pt idx="8597">
                  <c:v>21539.2643346072</c:v>
                </c:pt>
                <c:pt idx="8598">
                  <c:v>11591.9208492778</c:v>
                </c:pt>
                <c:pt idx="8599">
                  <c:v>13561.3377406772</c:v>
                </c:pt>
                <c:pt idx="8600">
                  <c:v>16951.7890802601</c:v>
                </c:pt>
                <c:pt idx="8601">
                  <c:v>20097.406855594003</c:v>
                </c:pt>
                <c:pt idx="8602">
                  <c:v>17928.652037820499</c:v>
                </c:pt>
                <c:pt idx="8603">
                  <c:v>13224.0466030264</c:v>
                </c:pt>
                <c:pt idx="8604">
                  <c:v>13075.4802838337</c:v>
                </c:pt>
                <c:pt idx="8605">
                  <c:v>35797.901950132597</c:v>
                </c:pt>
                <c:pt idx="8606">
                  <c:v>35983.722986366898</c:v>
                </c:pt>
                <c:pt idx="8607">
                  <c:v>30909.6194136864</c:v>
                </c:pt>
                <c:pt idx="8608">
                  <c:v>19446.042519358602</c:v>
                </c:pt>
                <c:pt idx="8609">
                  <c:v>23052.010970238302</c:v>
                </c:pt>
                <c:pt idx="8610">
                  <c:v>14895.0152667982</c:v>
                </c:pt>
                <c:pt idx="8611">
                  <c:v>17459.810150110403</c:v>
                </c:pt>
                <c:pt idx="8612">
                  <c:v>29133.586046119599</c:v>
                </c:pt>
                <c:pt idx="8613">
                  <c:v>14537.150510055599</c:v>
                </c:pt>
                <c:pt idx="8614">
                  <c:v>17736.513187439399</c:v>
                </c:pt>
                <c:pt idx="8615">
                  <c:v>15490.5299467446</c:v>
                </c:pt>
                <c:pt idx="8616">
                  <c:v>14834.3187507769</c:v>
                </c:pt>
                <c:pt idx="8617">
                  <c:v>16183.621177880101</c:v>
                </c:pt>
                <c:pt idx="8618">
                  <c:v>22148.8981641274</c:v>
                </c:pt>
                <c:pt idx="8619">
                  <c:v>25903.5117360394</c:v>
                </c:pt>
                <c:pt idx="8620">
                  <c:v>15861.0474748655</c:v>
                </c:pt>
                <c:pt idx="8621">
                  <c:v>19295.402458165099</c:v>
                </c:pt>
                <c:pt idx="8622">
                  <c:v>13814.343640593201</c:v>
                </c:pt>
                <c:pt idx="8623">
                  <c:v>22498.4010974335</c:v>
                </c:pt>
                <c:pt idx="8624">
                  <c:v>11687.7573784376</c:v>
                </c:pt>
                <c:pt idx="8625">
                  <c:v>40051.698500619503</c:v>
                </c:pt>
                <c:pt idx="8626">
                  <c:v>35351.671279328795</c:v>
                </c:pt>
                <c:pt idx="8627">
                  <c:v>16184.5659019616</c:v>
                </c:pt>
                <c:pt idx="8628">
                  <c:v>31470.471150700403</c:v>
                </c:pt>
                <c:pt idx="8629">
                  <c:v>16047.793146776199</c:v>
                </c:pt>
                <c:pt idx="8630">
                  <c:v>12127.8012975033</c:v>
                </c:pt>
                <c:pt idx="8631">
                  <c:v>25764.130258714998</c:v>
                </c:pt>
                <c:pt idx="8632">
                  <c:v>11237.8740481723</c:v>
                </c:pt>
                <c:pt idx="8633">
                  <c:v>14564.5967487903</c:v>
                </c:pt>
                <c:pt idx="8634">
                  <c:v>23362.742323649301</c:v>
                </c:pt>
                <c:pt idx="8635">
                  <c:v>18496.4424018994</c:v>
                </c:pt>
                <c:pt idx="8636">
                  <c:v>56442.868425699206</c:v>
                </c:pt>
                <c:pt idx="8637">
                  <c:v>15945.1105174439</c:v>
                </c:pt>
                <c:pt idx="8638">
                  <c:v>33055.567581693103</c:v>
                </c:pt>
                <c:pt idx="8639">
                  <c:v>17327.472847510799</c:v>
                </c:pt>
                <c:pt idx="8640">
                  <c:v>25354.669922486599</c:v>
                </c:pt>
                <c:pt idx="8641">
                  <c:v>24093.968832450901</c:v>
                </c:pt>
                <c:pt idx="8642">
                  <c:v>25900.798540922002</c:v>
                </c:pt>
                <c:pt idx="8643">
                  <c:v>40296.318523384594</c:v>
                </c:pt>
                <c:pt idx="8644">
                  <c:v>27798.322036224898</c:v>
                </c:pt>
                <c:pt idx="8645">
                  <c:v>17458.143877777999</c:v>
                </c:pt>
                <c:pt idx="8646">
                  <c:v>12920.077143948602</c:v>
                </c:pt>
                <c:pt idx="8647">
                  <c:v>34345.327728038101</c:v>
                </c:pt>
                <c:pt idx="8648">
                  <c:v>21155.011963645698</c:v>
                </c:pt>
                <c:pt idx="8649">
                  <c:v>33957.244100331503</c:v>
                </c:pt>
                <c:pt idx="8650">
                  <c:v>20707.6837122871</c:v>
                </c:pt>
                <c:pt idx="8651">
                  <c:v>34509.358542727001</c:v>
                </c:pt>
                <c:pt idx="8652">
                  <c:v>28156.8141291922</c:v>
                </c:pt>
                <c:pt idx="8653">
                  <c:v>11083.378927302401</c:v>
                </c:pt>
                <c:pt idx="8654">
                  <c:v>15486.0014404505</c:v>
                </c:pt>
                <c:pt idx="8655">
                  <c:v>15323.250006956301</c:v>
                </c:pt>
                <c:pt idx="8656">
                  <c:v>33992.175024290504</c:v>
                </c:pt>
                <c:pt idx="8657">
                  <c:v>22678.688674948004</c:v>
                </c:pt>
                <c:pt idx="8658">
                  <c:v>16959.184469230899</c:v>
                </c:pt>
                <c:pt idx="8659">
                  <c:v>20388.2426938885</c:v>
                </c:pt>
                <c:pt idx="8660">
                  <c:v>38244.913851400997</c:v>
                </c:pt>
                <c:pt idx="8661">
                  <c:v>28779.884835298697</c:v>
                </c:pt>
                <c:pt idx="8662">
                  <c:v>41562.381531845102</c:v>
                </c:pt>
                <c:pt idx="8663">
                  <c:v>17514.385016585798</c:v>
                </c:pt>
                <c:pt idx="8664">
                  <c:v>42424.804401354602</c:v>
                </c:pt>
                <c:pt idx="8665">
                  <c:v>36485.174550199699</c:v>
                </c:pt>
                <c:pt idx="8666">
                  <c:v>19760.135680089403</c:v>
                </c:pt>
                <c:pt idx="8667">
                  <c:v>17541.147885944301</c:v>
                </c:pt>
                <c:pt idx="8668">
                  <c:v>14916.992802723</c:v>
                </c:pt>
                <c:pt idx="8669">
                  <c:v>13147.154467947099</c:v>
                </c:pt>
                <c:pt idx="8670">
                  <c:v>27755.441728883099</c:v>
                </c:pt>
                <c:pt idx="8671">
                  <c:v>30774.282047513803</c:v>
                </c:pt>
                <c:pt idx="8672">
                  <c:v>19463.664825313401</c:v>
                </c:pt>
                <c:pt idx="8673">
                  <c:v>18121.260525139802</c:v>
                </c:pt>
                <c:pt idx="8674">
                  <c:v>16276.5297265975</c:v>
                </c:pt>
                <c:pt idx="8675">
                  <c:v>12337.4743208942</c:v>
                </c:pt>
                <c:pt idx="8676">
                  <c:v>43917.079595334399</c:v>
                </c:pt>
                <c:pt idx="8677">
                  <c:v>12803.267439854</c:v>
                </c:pt>
                <c:pt idx="8678">
                  <c:v>16825.100700607501</c:v>
                </c:pt>
                <c:pt idx="8679">
                  <c:v>21865.882707651297</c:v>
                </c:pt>
                <c:pt idx="8680">
                  <c:v>29340.690954543301</c:v>
                </c:pt>
                <c:pt idx="8681">
                  <c:v>20917.650948613998</c:v>
                </c:pt>
                <c:pt idx="8682">
                  <c:v>24579.753583621899</c:v>
                </c:pt>
                <c:pt idx="8683">
                  <c:v>27982.138066420201</c:v>
                </c:pt>
                <c:pt idx="8684">
                  <c:v>27186.478198448298</c:v>
                </c:pt>
                <c:pt idx="8685">
                  <c:v>11092.2081072089</c:v>
                </c:pt>
                <c:pt idx="8686">
                  <c:v>28743.834171984698</c:v>
                </c:pt>
                <c:pt idx="8687">
                  <c:v>10812.3328498174</c:v>
                </c:pt>
                <c:pt idx="8688">
                  <c:v>18868.2737508514</c:v>
                </c:pt>
                <c:pt idx="8689">
                  <c:v>18886.069898148799</c:v>
                </c:pt>
                <c:pt idx="8690">
                  <c:v>19432.3707139869</c:v>
                </c:pt>
                <c:pt idx="8691">
                  <c:v>16268.465453492501</c:v>
                </c:pt>
                <c:pt idx="8692">
                  <c:v>24483.699558665499</c:v>
                </c:pt>
                <c:pt idx="8693">
                  <c:v>23300.011467758999</c:v>
                </c:pt>
                <c:pt idx="8694">
                  <c:v>25779.792880828401</c:v>
                </c:pt>
                <c:pt idx="8695">
                  <c:v>12659.6652675963</c:v>
                </c:pt>
                <c:pt idx="8696">
                  <c:v>11337.221421987</c:v>
                </c:pt>
                <c:pt idx="8697">
                  <c:v>27948.7062451364</c:v>
                </c:pt>
                <c:pt idx="8698">
                  <c:v>18725.673115980302</c:v>
                </c:pt>
                <c:pt idx="8699">
                  <c:v>43660.231158512397</c:v>
                </c:pt>
                <c:pt idx="8700">
                  <c:v>24151.5650784151</c:v>
                </c:pt>
                <c:pt idx="8701">
                  <c:v>23560.877332371299</c:v>
                </c:pt>
                <c:pt idx="8702">
                  <c:v>21057.780638129901</c:v>
                </c:pt>
                <c:pt idx="8703">
                  <c:v>16830.5146859581</c:v>
                </c:pt>
                <c:pt idx="8704">
                  <c:v>15746.2817508314</c:v>
                </c:pt>
                <c:pt idx="8705">
                  <c:v>20705.934817605801</c:v>
                </c:pt>
                <c:pt idx="8706">
                  <c:v>19979.279515501399</c:v>
                </c:pt>
                <c:pt idx="8707">
                  <c:v>20573.687863894102</c:v>
                </c:pt>
                <c:pt idx="8708">
                  <c:v>13425.756427436099</c:v>
                </c:pt>
                <c:pt idx="8709">
                  <c:v>16334.932535674601</c:v>
                </c:pt>
                <c:pt idx="8710">
                  <c:v>14968.8013840208</c:v>
                </c:pt>
                <c:pt idx="8711">
                  <c:v>13996.255300884599</c:v>
                </c:pt>
                <c:pt idx="8712">
                  <c:v>33376.998174444801</c:v>
                </c:pt>
                <c:pt idx="8713">
                  <c:v>12735.314972801001</c:v>
                </c:pt>
                <c:pt idx="8714">
                  <c:v>23984.184520498598</c:v>
                </c:pt>
                <c:pt idx="8715">
                  <c:v>17528.021775216599</c:v>
                </c:pt>
                <c:pt idx="8716">
                  <c:v>31555.813600844398</c:v>
                </c:pt>
                <c:pt idx="8717">
                  <c:v>12661.878055409701</c:v>
                </c:pt>
                <c:pt idx="8718">
                  <c:v>17633.691216510801</c:v>
                </c:pt>
                <c:pt idx="8719">
                  <c:v>14073.7527472287</c:v>
                </c:pt>
                <c:pt idx="8720">
                  <c:v>21299.033172946401</c:v>
                </c:pt>
                <c:pt idx="8721">
                  <c:v>14755.8678319025</c:v>
                </c:pt>
                <c:pt idx="8722">
                  <c:v>14032.221093952801</c:v>
                </c:pt>
                <c:pt idx="8723">
                  <c:v>20475.2565895146</c:v>
                </c:pt>
                <c:pt idx="8724">
                  <c:v>22848.172915210602</c:v>
                </c:pt>
                <c:pt idx="8725">
                  <c:v>23590.998081146998</c:v>
                </c:pt>
                <c:pt idx="8726">
                  <c:v>17803.318956008901</c:v>
                </c:pt>
                <c:pt idx="8727">
                  <c:v>38397.472214028101</c:v>
                </c:pt>
                <c:pt idx="8728">
                  <c:v>26302.514572308799</c:v>
                </c:pt>
                <c:pt idx="8729">
                  <c:v>12658.437489051099</c:v>
                </c:pt>
                <c:pt idx="8730">
                  <c:v>28716.897857070599</c:v>
                </c:pt>
                <c:pt idx="8731">
                  <c:v>15101.210376696699</c:v>
                </c:pt>
                <c:pt idx="8732">
                  <c:v>11964.878792110499</c:v>
                </c:pt>
                <c:pt idx="8733">
                  <c:v>18467.896038263698</c:v>
                </c:pt>
                <c:pt idx="8734">
                  <c:v>18953.126608355098</c:v>
                </c:pt>
                <c:pt idx="8735">
                  <c:v>18572.307179888303</c:v>
                </c:pt>
                <c:pt idx="8736">
                  <c:v>13352.801645798299</c:v>
                </c:pt>
                <c:pt idx="8737">
                  <c:v>26832.6914860057</c:v>
                </c:pt>
                <c:pt idx="8738">
                  <c:v>21517.964011489101</c:v>
                </c:pt>
                <c:pt idx="8739">
                  <c:v>11643.037877991399</c:v>
                </c:pt>
                <c:pt idx="8740">
                  <c:v>35714.205904432703</c:v>
                </c:pt>
                <c:pt idx="8741">
                  <c:v>19080.181108553599</c:v>
                </c:pt>
                <c:pt idx="8742">
                  <c:v>17679.706044370301</c:v>
                </c:pt>
                <c:pt idx="8743">
                  <c:v>21371.4848088129</c:v>
                </c:pt>
                <c:pt idx="8744">
                  <c:v>18871.1645906665</c:v>
                </c:pt>
                <c:pt idx="8745">
                  <c:v>11096.080900691999</c:v>
                </c:pt>
                <c:pt idx="8746">
                  <c:v>24857.305178660703</c:v>
                </c:pt>
                <c:pt idx="8747">
                  <c:v>16052.5147759429</c:v>
                </c:pt>
                <c:pt idx="8748">
                  <c:v>17719.832291916802</c:v>
                </c:pt>
                <c:pt idx="8749">
                  <c:v>19763.353875404599</c:v>
                </c:pt>
                <c:pt idx="8750">
                  <c:v>12850.379921751699</c:v>
                </c:pt>
                <c:pt idx="8751">
                  <c:v>14760.3153316959</c:v>
                </c:pt>
                <c:pt idx="8752">
                  <c:v>26729.230989363201</c:v>
                </c:pt>
                <c:pt idx="8753">
                  <c:v>15747.2598424055</c:v>
                </c:pt>
                <c:pt idx="8754">
                  <c:v>15416.416698425899</c:v>
                </c:pt>
                <c:pt idx="8755">
                  <c:v>17244.720771348999</c:v>
                </c:pt>
                <c:pt idx="8756">
                  <c:v>15231.920045791401</c:v>
                </c:pt>
                <c:pt idx="8757">
                  <c:v>24568.1726100743</c:v>
                </c:pt>
                <c:pt idx="8758">
                  <c:v>13252.164712783899</c:v>
                </c:pt>
                <c:pt idx="8759">
                  <c:v>19279.1468493549</c:v>
                </c:pt>
                <c:pt idx="8760">
                  <c:v>16639.928072662799</c:v>
                </c:pt>
                <c:pt idx="8761">
                  <c:v>20404.944963075697</c:v>
                </c:pt>
                <c:pt idx="8762">
                  <c:v>24317.900024188599</c:v>
                </c:pt>
                <c:pt idx="8763">
                  <c:v>15911.5232417155</c:v>
                </c:pt>
                <c:pt idx="8764">
                  <c:v>31996.123889836897</c:v>
                </c:pt>
                <c:pt idx="8765">
                  <c:v>33026.967327237704</c:v>
                </c:pt>
                <c:pt idx="8766">
                  <c:v>28474.470183413101</c:v>
                </c:pt>
                <c:pt idx="8767">
                  <c:v>19936.650751036301</c:v>
                </c:pt>
                <c:pt idx="8768">
                  <c:v>13370.281282710599</c:v>
                </c:pt>
                <c:pt idx="8769">
                  <c:v>13367.2721052345</c:v>
                </c:pt>
                <c:pt idx="8770">
                  <c:v>12327.202285776601</c:v>
                </c:pt>
                <c:pt idx="8771">
                  <c:v>21130.769704859598</c:v>
                </c:pt>
                <c:pt idx="8772">
                  <c:v>21115.6675584039</c:v>
                </c:pt>
                <c:pt idx="8773">
                  <c:v>29939.899652321201</c:v>
                </c:pt>
                <c:pt idx="8774">
                  <c:v>41833.697726227896</c:v>
                </c:pt>
                <c:pt idx="8775">
                  <c:v>23221.930883061101</c:v>
                </c:pt>
                <c:pt idx="8776">
                  <c:v>16219.830365491</c:v>
                </c:pt>
                <c:pt idx="8777">
                  <c:v>13958.2892702031</c:v>
                </c:pt>
                <c:pt idx="8778">
                  <c:v>20452.176331061903</c:v>
                </c:pt>
                <c:pt idx="8779">
                  <c:v>22067.276167383203</c:v>
                </c:pt>
                <c:pt idx="8780">
                  <c:v>16332.278178406999</c:v>
                </c:pt>
                <c:pt idx="8781">
                  <c:v>27390.995257367598</c:v>
                </c:pt>
                <c:pt idx="8782">
                  <c:v>19035.454233484699</c:v>
                </c:pt>
                <c:pt idx="8783">
                  <c:v>15659.953728730499</c:v>
                </c:pt>
                <c:pt idx="8784">
                  <c:v>11549.982534509702</c:v>
                </c:pt>
                <c:pt idx="8785">
                  <c:v>17916.111018893502</c:v>
                </c:pt>
                <c:pt idx="8786">
                  <c:v>33670.592729438999</c:v>
                </c:pt>
                <c:pt idx="8787">
                  <c:v>20048.336675821603</c:v>
                </c:pt>
                <c:pt idx="8788">
                  <c:v>16522.0421469762</c:v>
                </c:pt>
                <c:pt idx="8789">
                  <c:v>13564.106792917</c:v>
                </c:pt>
                <c:pt idx="8790">
                  <c:v>14936.483379917499</c:v>
                </c:pt>
                <c:pt idx="8791">
                  <c:v>11561.585382003299</c:v>
                </c:pt>
                <c:pt idx="8792">
                  <c:v>34837.969885567203</c:v>
                </c:pt>
                <c:pt idx="8793">
                  <c:v>28856.0019994174</c:v>
                </c:pt>
                <c:pt idx="8794">
                  <c:v>37927.786047643203</c:v>
                </c:pt>
                <c:pt idx="8795">
                  <c:v>24918.912644767799</c:v>
                </c:pt>
                <c:pt idx="8796">
                  <c:v>19075.816745182801</c:v>
                </c:pt>
                <c:pt idx="8797">
                  <c:v>40905.468528163903</c:v>
                </c:pt>
                <c:pt idx="8798">
                  <c:v>15259.890998139799</c:v>
                </c:pt>
                <c:pt idx="8799">
                  <c:v>33285.941946289196</c:v>
                </c:pt>
                <c:pt idx="8800">
                  <c:v>16753.7057222152</c:v>
                </c:pt>
                <c:pt idx="8801">
                  <c:v>15420.9378825153</c:v>
                </c:pt>
                <c:pt idx="8802">
                  <c:v>24176.487510696301</c:v>
                </c:pt>
                <c:pt idx="8803">
                  <c:v>33148.7759957831</c:v>
                </c:pt>
                <c:pt idx="8804">
                  <c:v>13200.9087572026</c:v>
                </c:pt>
                <c:pt idx="8805">
                  <c:v>14259.4689545248</c:v>
                </c:pt>
                <c:pt idx="8806">
                  <c:v>9228.0228951722402</c:v>
                </c:pt>
                <c:pt idx="8807">
                  <c:v>20360.608854701302</c:v>
                </c:pt>
                <c:pt idx="8808">
                  <c:v>18201.998907209701</c:v>
                </c:pt>
                <c:pt idx="8809">
                  <c:v>24551.117985503897</c:v>
                </c:pt>
                <c:pt idx="8810">
                  <c:v>29174.783480117698</c:v>
                </c:pt>
                <c:pt idx="8811">
                  <c:v>16840.939161791499</c:v>
                </c:pt>
                <c:pt idx="8812">
                  <c:v>16716.017635441</c:v>
                </c:pt>
                <c:pt idx="8813">
                  <c:v>28683.615117256199</c:v>
                </c:pt>
                <c:pt idx="8814">
                  <c:v>29951.335701907901</c:v>
                </c:pt>
                <c:pt idx="8815">
                  <c:v>17178.057614931</c:v>
                </c:pt>
                <c:pt idx="8816">
                  <c:v>13013.1159302056</c:v>
                </c:pt>
                <c:pt idx="8817">
                  <c:v>17369.1655826241</c:v>
                </c:pt>
                <c:pt idx="8818">
                  <c:v>14641.608746885799</c:v>
                </c:pt>
                <c:pt idx="8819">
                  <c:v>19640.083753646501</c:v>
                </c:pt>
                <c:pt idx="8820">
                  <c:v>16776.603569571198</c:v>
                </c:pt>
                <c:pt idx="8821">
                  <c:v>21265.989263058997</c:v>
                </c:pt>
                <c:pt idx="8822">
                  <c:v>20347.2236512001</c:v>
                </c:pt>
                <c:pt idx="8823">
                  <c:v>30681.875803957002</c:v>
                </c:pt>
                <c:pt idx="8824">
                  <c:v>12191.313623296101</c:v>
                </c:pt>
                <c:pt idx="8825">
                  <c:v>25484.137564559798</c:v>
                </c:pt>
                <c:pt idx="8826">
                  <c:v>16571.6869918706</c:v>
                </c:pt>
                <c:pt idx="8827">
                  <c:v>27751.6129728044</c:v>
                </c:pt>
                <c:pt idx="8828">
                  <c:v>15951.6982726969</c:v>
                </c:pt>
                <c:pt idx="8829">
                  <c:v>16740.3806605707</c:v>
                </c:pt>
                <c:pt idx="8830">
                  <c:v>18170.492498484902</c:v>
                </c:pt>
                <c:pt idx="8831">
                  <c:v>23776.405697075297</c:v>
                </c:pt>
                <c:pt idx="8832">
                  <c:v>29259.072587170202</c:v>
                </c:pt>
                <c:pt idx="8833">
                  <c:v>17914.549006627898</c:v>
                </c:pt>
                <c:pt idx="8834">
                  <c:v>30547.4090930067</c:v>
                </c:pt>
                <c:pt idx="8835">
                  <c:v>33686.246584543798</c:v>
                </c:pt>
                <c:pt idx="8836">
                  <c:v>10887.293080798599</c:v>
                </c:pt>
                <c:pt idx="8837">
                  <c:v>13720.684198639499</c:v>
                </c:pt>
                <c:pt idx="8838">
                  <c:v>18633.920613631599</c:v>
                </c:pt>
                <c:pt idx="8839">
                  <c:v>19527.823359003502</c:v>
                </c:pt>
                <c:pt idx="8840">
                  <c:v>15598.2418999454</c:v>
                </c:pt>
                <c:pt idx="8841">
                  <c:v>23152.310432315</c:v>
                </c:pt>
                <c:pt idx="8842">
                  <c:v>12815.592886705001</c:v>
                </c:pt>
                <c:pt idx="8843">
                  <c:v>15185.886595907301</c:v>
                </c:pt>
                <c:pt idx="8844">
                  <c:v>15711.648209151899</c:v>
                </c:pt>
                <c:pt idx="8845">
                  <c:v>19866.620843662302</c:v>
                </c:pt>
                <c:pt idx="8846">
                  <c:v>15601.067709647801</c:v>
                </c:pt>
                <c:pt idx="8847">
                  <c:v>14315.7403040182</c:v>
                </c:pt>
                <c:pt idx="8848">
                  <c:v>29940.4842577659</c:v>
                </c:pt>
                <c:pt idx="8849">
                  <c:v>42561.388241239401</c:v>
                </c:pt>
                <c:pt idx="8850">
                  <c:v>14550.9534551256</c:v>
                </c:pt>
                <c:pt idx="8851">
                  <c:v>54241.8456470815</c:v>
                </c:pt>
                <c:pt idx="8852">
                  <c:v>17216.952468814401</c:v>
                </c:pt>
                <c:pt idx="8853">
                  <c:v>25676.4660228266</c:v>
                </c:pt>
                <c:pt idx="8854">
                  <c:v>21608.715772236101</c:v>
                </c:pt>
                <c:pt idx="8855">
                  <c:v>20347.489735867501</c:v>
                </c:pt>
                <c:pt idx="8856">
                  <c:v>16377.7242681443</c:v>
                </c:pt>
                <c:pt idx="8857">
                  <c:v>12934.349591472001</c:v>
                </c:pt>
                <c:pt idx="8858">
                  <c:v>16235.889666541201</c:v>
                </c:pt>
                <c:pt idx="8859">
                  <c:v>32069.236415165902</c:v>
                </c:pt>
                <c:pt idx="8860">
                  <c:v>23402.656109996798</c:v>
                </c:pt>
                <c:pt idx="8861">
                  <c:v>21880.229172892199</c:v>
                </c:pt>
                <c:pt idx="8862">
                  <c:v>23028.0809623854</c:v>
                </c:pt>
                <c:pt idx="8863">
                  <c:v>20754.089231771701</c:v>
                </c:pt>
                <c:pt idx="8864">
                  <c:v>30054.4746346225</c:v>
                </c:pt>
                <c:pt idx="8865">
                  <c:v>20586.178583820001</c:v>
                </c:pt>
                <c:pt idx="8866">
                  <c:v>16140.217642686701</c:v>
                </c:pt>
                <c:pt idx="8867">
                  <c:v>15899.9701350124</c:v>
                </c:pt>
                <c:pt idx="8868">
                  <c:v>23929.773603595902</c:v>
                </c:pt>
                <c:pt idx="8869">
                  <c:v>9367.3475763067599</c:v>
                </c:pt>
                <c:pt idx="8870">
                  <c:v>23058.234886156602</c:v>
                </c:pt>
                <c:pt idx="8871">
                  <c:v>29160.224674997698</c:v>
                </c:pt>
                <c:pt idx="8872">
                  <c:v>32026.371732309701</c:v>
                </c:pt>
                <c:pt idx="8873">
                  <c:v>19408.354721822601</c:v>
                </c:pt>
                <c:pt idx="8874">
                  <c:v>20510.467956366003</c:v>
                </c:pt>
                <c:pt idx="8875">
                  <c:v>10707.0971700272</c:v>
                </c:pt>
                <c:pt idx="8876">
                  <c:v>15706.635454517</c:v>
                </c:pt>
                <c:pt idx="8877">
                  <c:v>17242.9303725233</c:v>
                </c:pt>
                <c:pt idx="8878">
                  <c:v>21754.6810735492</c:v>
                </c:pt>
                <c:pt idx="8879">
                  <c:v>24284.6747810419</c:v>
                </c:pt>
                <c:pt idx="8880">
                  <c:v>21001.375714420501</c:v>
                </c:pt>
                <c:pt idx="8881">
                  <c:v>25433.447444683701</c:v>
                </c:pt>
                <c:pt idx="8882">
                  <c:v>13205.758126499</c:v>
                </c:pt>
                <c:pt idx="8883">
                  <c:v>27571.301199086898</c:v>
                </c:pt>
                <c:pt idx="8884">
                  <c:v>16973.6510390941</c:v>
                </c:pt>
                <c:pt idx="8885">
                  <c:v>16653.395992900001</c:v>
                </c:pt>
                <c:pt idx="8886">
                  <c:v>17477.406735926103</c:v>
                </c:pt>
                <c:pt idx="8887">
                  <c:v>17216.019214732398</c:v>
                </c:pt>
                <c:pt idx="8888">
                  <c:v>21099.879032693403</c:v>
                </c:pt>
                <c:pt idx="8889">
                  <c:v>26728.496508238499</c:v>
                </c:pt>
                <c:pt idx="8890">
                  <c:v>23394.443534599999</c:v>
                </c:pt>
                <c:pt idx="8891">
                  <c:v>20747.519025404399</c:v>
                </c:pt>
                <c:pt idx="8892">
                  <c:v>42343.573230705399</c:v>
                </c:pt>
                <c:pt idx="8893">
                  <c:v>13170.687739921199</c:v>
                </c:pt>
                <c:pt idx="8894">
                  <c:v>24555.222491838002</c:v>
                </c:pt>
                <c:pt idx="8895">
                  <c:v>29984.567276919999</c:v>
                </c:pt>
                <c:pt idx="8896">
                  <c:v>15729.1977380515</c:v>
                </c:pt>
                <c:pt idx="8897">
                  <c:v>37724.766301249496</c:v>
                </c:pt>
                <c:pt idx="8898">
                  <c:v>37288.425260293297</c:v>
                </c:pt>
                <c:pt idx="8899">
                  <c:v>29536.4923348665</c:v>
                </c:pt>
                <c:pt idx="8900">
                  <c:v>32688.766970137101</c:v>
                </c:pt>
                <c:pt idx="8901">
                  <c:v>14447.7125090357</c:v>
                </c:pt>
                <c:pt idx="8902">
                  <c:v>20471.236498274298</c:v>
                </c:pt>
                <c:pt idx="8903">
                  <c:v>17915.865355848597</c:v>
                </c:pt>
                <c:pt idx="8904">
                  <c:v>23214.833756234199</c:v>
                </c:pt>
                <c:pt idx="8905">
                  <c:v>18518.890702546501</c:v>
                </c:pt>
                <c:pt idx="8906">
                  <c:v>16707.6760601313</c:v>
                </c:pt>
                <c:pt idx="8907">
                  <c:v>11117.5881208843</c:v>
                </c:pt>
                <c:pt idx="8908">
                  <c:v>12839.498012603399</c:v>
                </c:pt>
                <c:pt idx="8909">
                  <c:v>26727.322261355901</c:v>
                </c:pt>
                <c:pt idx="8910">
                  <c:v>15578.731215505601</c:v>
                </c:pt>
                <c:pt idx="8911">
                  <c:v>13422.763432961599</c:v>
                </c:pt>
                <c:pt idx="8912">
                  <c:v>11099.179694890699</c:v>
                </c:pt>
                <c:pt idx="8913">
                  <c:v>17773.374790941503</c:v>
                </c:pt>
                <c:pt idx="8914">
                  <c:v>20618.1684851912</c:v>
                </c:pt>
                <c:pt idx="8915">
                  <c:v>25672.146585435701</c:v>
                </c:pt>
                <c:pt idx="8916">
                  <c:v>16494.611031848701</c:v>
                </c:pt>
                <c:pt idx="8917">
                  <c:v>23486.137296046501</c:v>
                </c:pt>
                <c:pt idx="8918">
                  <c:v>19917.842824320498</c:v>
                </c:pt>
                <c:pt idx="8919">
                  <c:v>15340.753539110201</c:v>
                </c:pt>
                <c:pt idx="8920">
                  <c:v>15029.5401905695</c:v>
                </c:pt>
                <c:pt idx="8921">
                  <c:v>16848.433172308101</c:v>
                </c:pt>
                <c:pt idx="8922">
                  <c:v>17454.901318722303</c:v>
                </c:pt>
                <c:pt idx="8923">
                  <c:v>12821.305227920901</c:v>
                </c:pt>
                <c:pt idx="8924">
                  <c:v>24115.0189493215</c:v>
                </c:pt>
                <c:pt idx="8925">
                  <c:v>45903.104252651603</c:v>
                </c:pt>
                <c:pt idx="8926">
                  <c:v>27019.361360179701</c:v>
                </c:pt>
                <c:pt idx="8927">
                  <c:v>20759.419236424401</c:v>
                </c:pt>
                <c:pt idx="8928">
                  <c:v>14975.577098187499</c:v>
                </c:pt>
                <c:pt idx="8929">
                  <c:v>30915.873125087201</c:v>
                </c:pt>
                <c:pt idx="8930">
                  <c:v>11125.089453434099</c:v>
                </c:pt>
                <c:pt idx="8931">
                  <c:v>33175.230579552503</c:v>
                </c:pt>
                <c:pt idx="8932">
                  <c:v>14678.942543552001</c:v>
                </c:pt>
                <c:pt idx="8933">
                  <c:v>21485.8077683704</c:v>
                </c:pt>
                <c:pt idx="8934">
                  <c:v>46765.398574413804</c:v>
                </c:pt>
                <c:pt idx="8935">
                  <c:v>13978.304137240801</c:v>
                </c:pt>
                <c:pt idx="8936">
                  <c:v>36052.441064241597</c:v>
                </c:pt>
                <c:pt idx="8937">
                  <c:v>14810.772730365401</c:v>
                </c:pt>
                <c:pt idx="8938">
                  <c:v>22336.697836147701</c:v>
                </c:pt>
                <c:pt idx="8939">
                  <c:v>13094.815901787</c:v>
                </c:pt>
                <c:pt idx="8940">
                  <c:v>19293.164991785401</c:v>
                </c:pt>
                <c:pt idx="8941">
                  <c:v>20019.7677329781</c:v>
                </c:pt>
                <c:pt idx="8942">
                  <c:v>26092.0343490368</c:v>
                </c:pt>
                <c:pt idx="8943">
                  <c:v>23324.501645778302</c:v>
                </c:pt>
                <c:pt idx="8944">
                  <c:v>15739.4394696086</c:v>
                </c:pt>
                <c:pt idx="8945">
                  <c:v>22556.371303743501</c:v>
                </c:pt>
                <c:pt idx="8946">
                  <c:v>27690.5831818923</c:v>
                </c:pt>
                <c:pt idx="8947">
                  <c:v>17789.0992839709</c:v>
                </c:pt>
                <c:pt idx="8948">
                  <c:v>18790.7996585523</c:v>
                </c:pt>
                <c:pt idx="8949">
                  <c:v>11793.4219484322</c:v>
                </c:pt>
                <c:pt idx="8950">
                  <c:v>13074.900983175899</c:v>
                </c:pt>
                <c:pt idx="8951">
                  <c:v>20670.960320245202</c:v>
                </c:pt>
                <c:pt idx="8952">
                  <c:v>16983.250423059402</c:v>
                </c:pt>
                <c:pt idx="8953">
                  <c:v>14556.421712089399</c:v>
                </c:pt>
                <c:pt idx="8954">
                  <c:v>11819.773668306299</c:v>
                </c:pt>
                <c:pt idx="8955">
                  <c:v>16834.3675365893</c:v>
                </c:pt>
                <c:pt idx="8956">
                  <c:v>17107.916435252999</c:v>
                </c:pt>
                <c:pt idx="8957">
                  <c:v>19668.523411240003</c:v>
                </c:pt>
                <c:pt idx="8958">
                  <c:v>15917.866503068701</c:v>
                </c:pt>
                <c:pt idx="8959">
                  <c:v>37128.448568975095</c:v>
                </c:pt>
                <c:pt idx="8960">
                  <c:v>45419.899609974702</c:v>
                </c:pt>
                <c:pt idx="8961">
                  <c:v>10801.485824326599</c:v>
                </c:pt>
                <c:pt idx="8962">
                  <c:v>18750.772691206002</c:v>
                </c:pt>
                <c:pt idx="8963">
                  <c:v>18065.983341491999</c:v>
                </c:pt>
                <c:pt idx="8964">
                  <c:v>21661.101450492599</c:v>
                </c:pt>
                <c:pt idx="8965">
                  <c:v>14610.8403306321</c:v>
                </c:pt>
                <c:pt idx="8966">
                  <c:v>16283.910020028201</c:v>
                </c:pt>
                <c:pt idx="8967">
                  <c:v>10477.6314035839</c:v>
                </c:pt>
                <c:pt idx="8968">
                  <c:v>11324.470831024599</c:v>
                </c:pt>
                <c:pt idx="8969">
                  <c:v>17118.5844976474</c:v>
                </c:pt>
                <c:pt idx="8970">
                  <c:v>20088.0252746392</c:v>
                </c:pt>
                <c:pt idx="8971">
                  <c:v>29135.198064504901</c:v>
                </c:pt>
                <c:pt idx="8972">
                  <c:v>10795.945764292499</c:v>
                </c:pt>
                <c:pt idx="8973">
                  <c:v>18558.364502232202</c:v>
                </c:pt>
                <c:pt idx="8974">
                  <c:v>8131.77658128654</c:v>
                </c:pt>
                <c:pt idx="8975">
                  <c:v>14617.417332602199</c:v>
                </c:pt>
                <c:pt idx="8976">
                  <c:v>33732.662074938402</c:v>
                </c:pt>
                <c:pt idx="8977">
                  <c:v>15388.298865294</c:v>
                </c:pt>
                <c:pt idx="8978">
                  <c:v>18021.7624066157</c:v>
                </c:pt>
                <c:pt idx="8979">
                  <c:v>30107.840434099602</c:v>
                </c:pt>
                <c:pt idx="8980">
                  <c:v>19602.631364291301</c:v>
                </c:pt>
                <c:pt idx="8981">
                  <c:v>28774.231744217999</c:v>
                </c:pt>
                <c:pt idx="8982">
                  <c:v>16686.303392235601</c:v>
                </c:pt>
                <c:pt idx="8983">
                  <c:v>26557.352489929002</c:v>
                </c:pt>
                <c:pt idx="8984">
                  <c:v>11136.418607228701</c:v>
                </c:pt>
                <c:pt idx="8985">
                  <c:v>10824.793899979601</c:v>
                </c:pt>
                <c:pt idx="8986">
                  <c:v>15034.110059000401</c:v>
                </c:pt>
                <c:pt idx="8987">
                  <c:v>45858.3960998642</c:v>
                </c:pt>
                <c:pt idx="8988">
                  <c:v>18573.4171784666</c:v>
                </c:pt>
                <c:pt idx="8989">
                  <c:v>42575.404468859</c:v>
                </c:pt>
                <c:pt idx="8990">
                  <c:v>11702.865592227501</c:v>
                </c:pt>
                <c:pt idx="8991">
                  <c:v>25219.627411281799</c:v>
                </c:pt>
                <c:pt idx="8992">
                  <c:v>21788.700726360599</c:v>
                </c:pt>
                <c:pt idx="8993">
                  <c:v>45362.015722721902</c:v>
                </c:pt>
                <c:pt idx="8994">
                  <c:v>13340.057410617099</c:v>
                </c:pt>
                <c:pt idx="8995">
                  <c:v>32515.646472306998</c:v>
                </c:pt>
                <c:pt idx="8996">
                  <c:v>17160.709506700099</c:v>
                </c:pt>
                <c:pt idx="8997">
                  <c:v>11847.1295717797</c:v>
                </c:pt>
                <c:pt idx="8998">
                  <c:v>23477.3945152669</c:v>
                </c:pt>
                <c:pt idx="8999">
                  <c:v>32829.346188179901</c:v>
                </c:pt>
                <c:pt idx="9000">
                  <c:v>32848.063057477702</c:v>
                </c:pt>
                <c:pt idx="9001">
                  <c:v>19077.172599081001</c:v>
                </c:pt>
                <c:pt idx="9002">
                  <c:v>21727.417768508098</c:v>
                </c:pt>
                <c:pt idx="9003">
                  <c:v>15340.844500981199</c:v>
                </c:pt>
                <c:pt idx="9004">
                  <c:v>25578.312953071098</c:v>
                </c:pt>
                <c:pt idx="9005">
                  <c:v>13782.417292660299</c:v>
                </c:pt>
                <c:pt idx="9006">
                  <c:v>11322.554163754101</c:v>
                </c:pt>
                <c:pt idx="9007">
                  <c:v>19333.712762237599</c:v>
                </c:pt>
                <c:pt idx="9008">
                  <c:v>14718.8274355133</c:v>
                </c:pt>
                <c:pt idx="9009">
                  <c:v>21149.7866115664</c:v>
                </c:pt>
                <c:pt idx="9010">
                  <c:v>22234.0054366351</c:v>
                </c:pt>
                <c:pt idx="9011">
                  <c:v>20112.455310207599</c:v>
                </c:pt>
                <c:pt idx="9012">
                  <c:v>45234.063948898402</c:v>
                </c:pt>
                <c:pt idx="9013">
                  <c:v>12540.342082491301</c:v>
                </c:pt>
                <c:pt idx="9014">
                  <c:v>13589.719226298901</c:v>
                </c:pt>
                <c:pt idx="9015">
                  <c:v>14233.499167549298</c:v>
                </c:pt>
                <c:pt idx="9016">
                  <c:v>22664.536436312101</c:v>
                </c:pt>
                <c:pt idx="9017">
                  <c:v>11728.988464501699</c:v>
                </c:pt>
                <c:pt idx="9018">
                  <c:v>29562.726062319998</c:v>
                </c:pt>
                <c:pt idx="9019">
                  <c:v>28163.0065469974</c:v>
                </c:pt>
                <c:pt idx="9020">
                  <c:v>25183.368388773899</c:v>
                </c:pt>
                <c:pt idx="9021">
                  <c:v>23474.632337413397</c:v>
                </c:pt>
                <c:pt idx="9022">
                  <c:v>21624.006372131</c:v>
                </c:pt>
                <c:pt idx="9023">
                  <c:v>14226.592519396099</c:v>
                </c:pt>
                <c:pt idx="9024">
                  <c:v>22206.769655312099</c:v>
                </c:pt>
                <c:pt idx="9025">
                  <c:v>15661.768820864401</c:v>
                </c:pt>
                <c:pt idx="9026">
                  <c:v>14951.5187318268</c:v>
                </c:pt>
                <c:pt idx="9027">
                  <c:v>27113.788712366502</c:v>
                </c:pt>
                <c:pt idx="9028">
                  <c:v>12934.381562725701</c:v>
                </c:pt>
                <c:pt idx="9029">
                  <c:v>16949.772504267101</c:v>
                </c:pt>
                <c:pt idx="9030">
                  <c:v>22819.7218716514</c:v>
                </c:pt>
                <c:pt idx="9031">
                  <c:v>15528.6190226213</c:v>
                </c:pt>
                <c:pt idx="9032">
                  <c:v>32894.321975209998</c:v>
                </c:pt>
                <c:pt idx="9033">
                  <c:v>13455.9381731576</c:v>
                </c:pt>
                <c:pt idx="9034">
                  <c:v>21283.030152802898</c:v>
                </c:pt>
                <c:pt idx="9035">
                  <c:v>13888.2672808894</c:v>
                </c:pt>
                <c:pt idx="9036">
                  <c:v>15731.4656225832</c:v>
                </c:pt>
                <c:pt idx="9037">
                  <c:v>22473.0268594749</c:v>
                </c:pt>
                <c:pt idx="9038">
                  <c:v>18406.592393401403</c:v>
                </c:pt>
                <c:pt idx="9039">
                  <c:v>25620.744716454701</c:v>
                </c:pt>
                <c:pt idx="9040">
                  <c:v>8860.498623473899</c:v>
                </c:pt>
                <c:pt idx="9041">
                  <c:v>13848.916231269301</c:v>
                </c:pt>
                <c:pt idx="9042">
                  <c:v>20938.048558865699</c:v>
                </c:pt>
                <c:pt idx="9043">
                  <c:v>12641.566570193399</c:v>
                </c:pt>
                <c:pt idx="9044">
                  <c:v>9690.2425708760511</c:v>
                </c:pt>
                <c:pt idx="9045">
                  <c:v>33693.6345286039</c:v>
                </c:pt>
                <c:pt idx="9046">
                  <c:v>11374.285580998599</c:v>
                </c:pt>
                <c:pt idx="9047">
                  <c:v>12305.406626418899</c:v>
                </c:pt>
                <c:pt idx="9048">
                  <c:v>24864.039237117999</c:v>
                </c:pt>
                <c:pt idx="9049">
                  <c:v>14969.510082403798</c:v>
                </c:pt>
                <c:pt idx="9050">
                  <c:v>13384.3237732623</c:v>
                </c:pt>
                <c:pt idx="9051">
                  <c:v>18663.087025339999</c:v>
                </c:pt>
                <c:pt idx="9052">
                  <c:v>8524.8766237093205</c:v>
                </c:pt>
                <c:pt idx="9053">
                  <c:v>15468.265680160999</c:v>
                </c:pt>
                <c:pt idx="9054">
                  <c:v>23817.584563651901</c:v>
                </c:pt>
                <c:pt idx="9055">
                  <c:v>13209.570249206399</c:v>
                </c:pt>
                <c:pt idx="9056">
                  <c:v>21472.579976998</c:v>
                </c:pt>
                <c:pt idx="9057">
                  <c:v>29804.561914588798</c:v>
                </c:pt>
                <c:pt idx="9058">
                  <c:v>10367.557776369</c:v>
                </c:pt>
                <c:pt idx="9059">
                  <c:v>38996.459845418998</c:v>
                </c:pt>
                <c:pt idx="9060">
                  <c:v>13766.3451443004</c:v>
                </c:pt>
                <c:pt idx="9061">
                  <c:v>13244.778744060499</c:v>
                </c:pt>
                <c:pt idx="9062">
                  <c:v>12589.1391220023</c:v>
                </c:pt>
                <c:pt idx="9063">
                  <c:v>27748.960547130999</c:v>
                </c:pt>
                <c:pt idx="9064">
                  <c:v>12988.255357893298</c:v>
                </c:pt>
                <c:pt idx="9065">
                  <c:v>41587.2604137081</c:v>
                </c:pt>
                <c:pt idx="9066">
                  <c:v>12592.478638257098</c:v>
                </c:pt>
                <c:pt idx="9067">
                  <c:v>21522.172221458899</c:v>
                </c:pt>
                <c:pt idx="9068">
                  <c:v>14580.897709792</c:v>
                </c:pt>
                <c:pt idx="9069">
                  <c:v>30277.341691044101</c:v>
                </c:pt>
                <c:pt idx="9070">
                  <c:v>38332.851560022304</c:v>
                </c:pt>
                <c:pt idx="9071">
                  <c:v>18450.3847945661</c:v>
                </c:pt>
                <c:pt idx="9072">
                  <c:v>19386.9625268038</c:v>
                </c:pt>
                <c:pt idx="9073">
                  <c:v>14384.513936198098</c:v>
                </c:pt>
                <c:pt idx="9074">
                  <c:v>14491.9188011439</c:v>
                </c:pt>
                <c:pt idx="9075">
                  <c:v>25837.423048885601</c:v>
                </c:pt>
                <c:pt idx="9076">
                  <c:v>13817.489618963</c:v>
                </c:pt>
                <c:pt idx="9077">
                  <c:v>15647.376261241199</c:v>
                </c:pt>
                <c:pt idx="9078">
                  <c:v>18608.709041394501</c:v>
                </c:pt>
                <c:pt idx="9079">
                  <c:v>17462.828332635501</c:v>
                </c:pt>
                <c:pt idx="9080">
                  <c:v>22027.752617715501</c:v>
                </c:pt>
                <c:pt idx="9081">
                  <c:v>13944.135742823799</c:v>
                </c:pt>
                <c:pt idx="9082">
                  <c:v>33291.577516773999</c:v>
                </c:pt>
                <c:pt idx="9083">
                  <c:v>15573.3074000898</c:v>
                </c:pt>
                <c:pt idx="9084">
                  <c:v>12125.9152763234</c:v>
                </c:pt>
                <c:pt idx="9085">
                  <c:v>19573.618513678601</c:v>
                </c:pt>
                <c:pt idx="9086">
                  <c:v>29838.804746825601</c:v>
                </c:pt>
                <c:pt idx="9087">
                  <c:v>30824.056241840197</c:v>
                </c:pt>
                <c:pt idx="9088">
                  <c:v>38543.189280233899</c:v>
                </c:pt>
                <c:pt idx="9089">
                  <c:v>15087.656955661301</c:v>
                </c:pt>
                <c:pt idx="9090">
                  <c:v>23495.8709777972</c:v>
                </c:pt>
                <c:pt idx="9091">
                  <c:v>35852.5305174108</c:v>
                </c:pt>
                <c:pt idx="9092">
                  <c:v>18053.836572419103</c:v>
                </c:pt>
                <c:pt idx="9093">
                  <c:v>21593.4118712093</c:v>
                </c:pt>
                <c:pt idx="9094">
                  <c:v>14238.0869335609</c:v>
                </c:pt>
                <c:pt idx="9095">
                  <c:v>41583.375117870302</c:v>
                </c:pt>
                <c:pt idx="9096">
                  <c:v>22114.050992586301</c:v>
                </c:pt>
                <c:pt idx="9097">
                  <c:v>22642.635590962102</c:v>
                </c:pt>
                <c:pt idx="9098">
                  <c:v>17157.098261512601</c:v>
                </c:pt>
                <c:pt idx="9099">
                  <c:v>14863.699550264299</c:v>
                </c:pt>
                <c:pt idx="9100">
                  <c:v>21723.5238995248</c:v>
                </c:pt>
                <c:pt idx="9101">
                  <c:v>28721.041310920798</c:v>
                </c:pt>
                <c:pt idx="9102">
                  <c:v>20146.922695580502</c:v>
                </c:pt>
                <c:pt idx="9103">
                  <c:v>16870.615606047002</c:v>
                </c:pt>
                <c:pt idx="9104">
                  <c:v>18877.373337040201</c:v>
                </c:pt>
                <c:pt idx="9105">
                  <c:v>13318.954379078501</c:v>
                </c:pt>
                <c:pt idx="9106">
                  <c:v>14817.003235379101</c:v>
                </c:pt>
                <c:pt idx="9107">
                  <c:v>39846.735317070998</c:v>
                </c:pt>
                <c:pt idx="9108">
                  <c:v>19304.2087583022</c:v>
                </c:pt>
                <c:pt idx="9109">
                  <c:v>14328.627811000701</c:v>
                </c:pt>
                <c:pt idx="9110">
                  <c:v>15147.0172853195</c:v>
                </c:pt>
                <c:pt idx="9111">
                  <c:v>27440.281722630501</c:v>
                </c:pt>
                <c:pt idx="9112">
                  <c:v>10755.331097308399</c:v>
                </c:pt>
                <c:pt idx="9113">
                  <c:v>16885.270803584401</c:v>
                </c:pt>
                <c:pt idx="9114">
                  <c:v>19037.987683055901</c:v>
                </c:pt>
                <c:pt idx="9115">
                  <c:v>12869.507350785801</c:v>
                </c:pt>
                <c:pt idx="9116">
                  <c:v>32147.728724377001</c:v>
                </c:pt>
                <c:pt idx="9117">
                  <c:v>21242.689258994302</c:v>
                </c:pt>
                <c:pt idx="9118">
                  <c:v>13358.6067808486</c:v>
                </c:pt>
                <c:pt idx="9119">
                  <c:v>19763.984431033601</c:v>
                </c:pt>
                <c:pt idx="9120">
                  <c:v>20989.051716246799</c:v>
                </c:pt>
                <c:pt idx="9121">
                  <c:v>17036.895105838001</c:v>
                </c:pt>
                <c:pt idx="9122">
                  <c:v>26708.598042915502</c:v>
                </c:pt>
                <c:pt idx="9123">
                  <c:v>18541.076086680001</c:v>
                </c:pt>
                <c:pt idx="9124">
                  <c:v>33268.929239973702</c:v>
                </c:pt>
                <c:pt idx="9125">
                  <c:v>20628.859113990897</c:v>
                </c:pt>
                <c:pt idx="9126">
                  <c:v>20555.280710731997</c:v>
                </c:pt>
                <c:pt idx="9127">
                  <c:v>11970.017802713101</c:v>
                </c:pt>
                <c:pt idx="9128">
                  <c:v>18393.499741580701</c:v>
                </c:pt>
                <c:pt idx="9129">
                  <c:v>19531.3637530214</c:v>
                </c:pt>
                <c:pt idx="9130">
                  <c:v>17123.755238862999</c:v>
                </c:pt>
                <c:pt idx="9131">
                  <c:v>50796.859039869596</c:v>
                </c:pt>
                <c:pt idx="9132">
                  <c:v>19254.737808653303</c:v>
                </c:pt>
                <c:pt idx="9133">
                  <c:v>13012.2311988568</c:v>
                </c:pt>
                <c:pt idx="9134">
                  <c:v>13910.2155623256</c:v>
                </c:pt>
                <c:pt idx="9135">
                  <c:v>15945.117912853599</c:v>
                </c:pt>
                <c:pt idx="9136">
                  <c:v>17901.409675716401</c:v>
                </c:pt>
                <c:pt idx="9137">
                  <c:v>12191.5171716571</c:v>
                </c:pt>
                <c:pt idx="9138">
                  <c:v>10095.5674988106</c:v>
                </c:pt>
                <c:pt idx="9139">
                  <c:v>21798.848710438702</c:v>
                </c:pt>
                <c:pt idx="9140">
                  <c:v>19805.5236061465</c:v>
                </c:pt>
                <c:pt idx="9141">
                  <c:v>15629.844724124099</c:v>
                </c:pt>
                <c:pt idx="9142">
                  <c:v>13817.761730729799</c:v>
                </c:pt>
                <c:pt idx="9143">
                  <c:v>25878.3660918077</c:v>
                </c:pt>
                <c:pt idx="9144">
                  <c:v>22858.258173548598</c:v>
                </c:pt>
                <c:pt idx="9145">
                  <c:v>35888.7830245847</c:v>
                </c:pt>
                <c:pt idx="9146">
                  <c:v>12752.177482135201</c:v>
                </c:pt>
                <c:pt idx="9147">
                  <c:v>31222.542953708802</c:v>
                </c:pt>
                <c:pt idx="9148">
                  <c:v>18560.773469733202</c:v>
                </c:pt>
                <c:pt idx="9149">
                  <c:v>19244.736952053903</c:v>
                </c:pt>
                <c:pt idx="9150">
                  <c:v>10610.192449055599</c:v>
                </c:pt>
                <c:pt idx="9151">
                  <c:v>22514.054703202899</c:v>
                </c:pt>
                <c:pt idx="9152">
                  <c:v>17134.745242468398</c:v>
                </c:pt>
                <c:pt idx="9153">
                  <c:v>12550.944261582501</c:v>
                </c:pt>
                <c:pt idx="9154">
                  <c:v>13043.336666737699</c:v>
                </c:pt>
                <c:pt idx="9155">
                  <c:v>15927.535162549499</c:v>
                </c:pt>
                <c:pt idx="9156">
                  <c:v>18687.8268132868</c:v>
                </c:pt>
                <c:pt idx="9157">
                  <c:v>34411.252539684501</c:v>
                </c:pt>
                <c:pt idx="9158">
                  <c:v>25953.850344201801</c:v>
                </c:pt>
                <c:pt idx="9159">
                  <c:v>33952.093316235099</c:v>
                </c:pt>
                <c:pt idx="9160">
                  <c:v>15882.5751158616</c:v>
                </c:pt>
                <c:pt idx="9161">
                  <c:v>24722.201011810299</c:v>
                </c:pt>
                <c:pt idx="9162">
                  <c:v>22107.963492746498</c:v>
                </c:pt>
                <c:pt idx="9163">
                  <c:v>11514.8282420742</c:v>
                </c:pt>
                <c:pt idx="9164">
                  <c:v>11103.768287458099</c:v>
                </c:pt>
                <c:pt idx="9165">
                  <c:v>12710.386971788001</c:v>
                </c:pt>
                <c:pt idx="9166">
                  <c:v>25973.923464567601</c:v>
                </c:pt>
                <c:pt idx="9167">
                  <c:v>29583.027891779599</c:v>
                </c:pt>
                <c:pt idx="9168">
                  <c:v>21763.4296049246</c:v>
                </c:pt>
                <c:pt idx="9169">
                  <c:v>39628.167552526102</c:v>
                </c:pt>
                <c:pt idx="9170">
                  <c:v>17100.831340332101</c:v>
                </c:pt>
                <c:pt idx="9171">
                  <c:v>9739.9233691613008</c:v>
                </c:pt>
                <c:pt idx="9172">
                  <c:v>29167.382264834901</c:v>
                </c:pt>
                <c:pt idx="9173">
                  <c:v>17221.437245896199</c:v>
                </c:pt>
                <c:pt idx="9174">
                  <c:v>22655.845345455698</c:v>
                </c:pt>
                <c:pt idx="9175">
                  <c:v>30071.545553377702</c:v>
                </c:pt>
                <c:pt idx="9176">
                  <c:v>15286.3214961382</c:v>
                </c:pt>
                <c:pt idx="9177">
                  <c:v>22248.3049149664</c:v>
                </c:pt>
                <c:pt idx="9178">
                  <c:v>16908.539975187799</c:v>
                </c:pt>
                <c:pt idx="9179">
                  <c:v>21883.373125077098</c:v>
                </c:pt>
                <c:pt idx="9180">
                  <c:v>15081.138175407801</c:v>
                </c:pt>
                <c:pt idx="9181">
                  <c:v>19165.8858563791</c:v>
                </c:pt>
                <c:pt idx="9182">
                  <c:v>12235.229973141701</c:v>
                </c:pt>
                <c:pt idx="9183">
                  <c:v>12118.2098276385</c:v>
                </c:pt>
                <c:pt idx="9184">
                  <c:v>17326.359640180101</c:v>
                </c:pt>
                <c:pt idx="9185">
                  <c:v>15619.9611964336</c:v>
                </c:pt>
                <c:pt idx="9186">
                  <c:v>21289.086557577401</c:v>
                </c:pt>
                <c:pt idx="9187">
                  <c:v>11561.051159492599</c:v>
                </c:pt>
                <c:pt idx="9188">
                  <c:v>17784.7949155514</c:v>
                </c:pt>
                <c:pt idx="9189">
                  <c:v>23024.679996970903</c:v>
                </c:pt>
                <c:pt idx="9190">
                  <c:v>25365.008725698102</c:v>
                </c:pt>
                <c:pt idx="9191">
                  <c:v>26567.709404474099</c:v>
                </c:pt>
                <c:pt idx="9192">
                  <c:v>10939.028237464199</c:v>
                </c:pt>
                <c:pt idx="9193">
                  <c:v>17516.416048709703</c:v>
                </c:pt>
                <c:pt idx="9194">
                  <c:v>19552.683668703899</c:v>
                </c:pt>
                <c:pt idx="9195">
                  <c:v>21059.487197543498</c:v>
                </c:pt>
                <c:pt idx="9196">
                  <c:v>14540.979865249299</c:v>
                </c:pt>
                <c:pt idx="9197">
                  <c:v>21171.032079204102</c:v>
                </c:pt>
                <c:pt idx="9198">
                  <c:v>43650.2004631811</c:v>
                </c:pt>
                <c:pt idx="9199">
                  <c:v>22961.5333469166</c:v>
                </c:pt>
                <c:pt idx="9200">
                  <c:v>18859.772325670601</c:v>
                </c:pt>
                <c:pt idx="9201">
                  <c:v>22108.711758777401</c:v>
                </c:pt>
                <c:pt idx="9202">
                  <c:v>33575.042000430403</c:v>
                </c:pt>
                <c:pt idx="9203">
                  <c:v>25159.248377794302</c:v>
                </c:pt>
                <c:pt idx="9204">
                  <c:v>19187.689024378102</c:v>
                </c:pt>
                <c:pt idx="9205">
                  <c:v>27057.934001674999</c:v>
                </c:pt>
                <c:pt idx="9206">
                  <c:v>15053.038439300801</c:v>
                </c:pt>
                <c:pt idx="9207">
                  <c:v>38428.700213575103</c:v>
                </c:pt>
                <c:pt idx="9208">
                  <c:v>34095.0544803218</c:v>
                </c:pt>
                <c:pt idx="9209">
                  <c:v>13999.2897137987</c:v>
                </c:pt>
                <c:pt idx="9210">
                  <c:v>11448.231130543501</c:v>
                </c:pt>
                <c:pt idx="9211">
                  <c:v>12855.0831773642</c:v>
                </c:pt>
                <c:pt idx="9212">
                  <c:v>19969.316857587201</c:v>
                </c:pt>
                <c:pt idx="9213">
                  <c:v>14064.120580315399</c:v>
                </c:pt>
                <c:pt idx="9214">
                  <c:v>16244.7414758216</c:v>
                </c:pt>
                <c:pt idx="9215">
                  <c:v>12813.025186466901</c:v>
                </c:pt>
                <c:pt idx="9216">
                  <c:v>13795.668769874599</c:v>
                </c:pt>
                <c:pt idx="9217">
                  <c:v>34214.206888048597</c:v>
                </c:pt>
                <c:pt idx="9218">
                  <c:v>26827.898381250499</c:v>
                </c:pt>
                <c:pt idx="9219">
                  <c:v>15866.9567944715</c:v>
                </c:pt>
                <c:pt idx="9220">
                  <c:v>21290.104159041901</c:v>
                </c:pt>
                <c:pt idx="9221">
                  <c:v>22326.7153638335</c:v>
                </c:pt>
                <c:pt idx="9222">
                  <c:v>37092.569290638297</c:v>
                </c:pt>
                <c:pt idx="9223">
                  <c:v>25675.7786319519</c:v>
                </c:pt>
                <c:pt idx="9224">
                  <c:v>15596.929046494401</c:v>
                </c:pt>
                <c:pt idx="9225">
                  <c:v>14192.692419547198</c:v>
                </c:pt>
                <c:pt idx="9226">
                  <c:v>18323.024907517898</c:v>
                </c:pt>
                <c:pt idx="9227">
                  <c:v>16478.4551943236</c:v>
                </c:pt>
                <c:pt idx="9228">
                  <c:v>9623.7142183575597</c:v>
                </c:pt>
                <c:pt idx="9229">
                  <c:v>10311.4118347238</c:v>
                </c:pt>
                <c:pt idx="9230">
                  <c:v>20886.086633631901</c:v>
                </c:pt>
                <c:pt idx="9231">
                  <c:v>16756.699756375001</c:v>
                </c:pt>
                <c:pt idx="9232">
                  <c:v>21654.228395870799</c:v>
                </c:pt>
                <c:pt idx="9233">
                  <c:v>19215.113965733399</c:v>
                </c:pt>
                <c:pt idx="9234">
                  <c:v>32979.725650568696</c:v>
                </c:pt>
                <c:pt idx="9235">
                  <c:v>10622.9279044385</c:v>
                </c:pt>
                <c:pt idx="9236">
                  <c:v>23644.187517587299</c:v>
                </c:pt>
                <c:pt idx="9237">
                  <c:v>16908.8083370067</c:v>
                </c:pt>
                <c:pt idx="9238">
                  <c:v>30771.1749422793</c:v>
                </c:pt>
                <c:pt idx="9239">
                  <c:v>26449.239671641</c:v>
                </c:pt>
                <c:pt idx="9240">
                  <c:v>26006.508520969899</c:v>
                </c:pt>
                <c:pt idx="9241">
                  <c:v>12873.902209054801</c:v>
                </c:pt>
                <c:pt idx="9242">
                  <c:v>11367.9074876784</c:v>
                </c:pt>
                <c:pt idx="9243">
                  <c:v>10771.7189585128</c:v>
                </c:pt>
                <c:pt idx="9244">
                  <c:v>28320.369002473799</c:v>
                </c:pt>
                <c:pt idx="9245">
                  <c:v>42419.607068236393</c:v>
                </c:pt>
                <c:pt idx="9246">
                  <c:v>11654.2143018365</c:v>
                </c:pt>
                <c:pt idx="9247">
                  <c:v>28091.537081964401</c:v>
                </c:pt>
                <c:pt idx="9248">
                  <c:v>12891.2768877158</c:v>
                </c:pt>
                <c:pt idx="9249">
                  <c:v>15971.8342541728</c:v>
                </c:pt>
                <c:pt idx="9250">
                  <c:v>12650.8915128148</c:v>
                </c:pt>
                <c:pt idx="9251">
                  <c:v>10883.217907701999</c:v>
                </c:pt>
                <c:pt idx="9252">
                  <c:v>22524.148735409402</c:v>
                </c:pt>
                <c:pt idx="9253">
                  <c:v>28270.138097436298</c:v>
                </c:pt>
                <c:pt idx="9254">
                  <c:v>20292.005991496499</c:v>
                </c:pt>
                <c:pt idx="9255">
                  <c:v>13820.740026371299</c:v>
                </c:pt>
                <c:pt idx="9256">
                  <c:v>16532.733528966899</c:v>
                </c:pt>
                <c:pt idx="9257">
                  <c:v>14908.501650267299</c:v>
                </c:pt>
                <c:pt idx="9258">
                  <c:v>24725.201574106799</c:v>
                </c:pt>
                <c:pt idx="9259">
                  <c:v>22162.403605462398</c:v>
                </c:pt>
                <c:pt idx="9260">
                  <c:v>12309.351968276698</c:v>
                </c:pt>
                <c:pt idx="9261">
                  <c:v>14894.885981804</c:v>
                </c:pt>
                <c:pt idx="9262">
                  <c:v>27466.7455254708</c:v>
                </c:pt>
                <c:pt idx="9263">
                  <c:v>23911.5555207209</c:v>
                </c:pt>
                <c:pt idx="9264">
                  <c:v>15573.300786557</c:v>
                </c:pt>
                <c:pt idx="9265">
                  <c:v>31961.150502985001</c:v>
                </c:pt>
                <c:pt idx="9266">
                  <c:v>19771.214411159501</c:v>
                </c:pt>
                <c:pt idx="9267">
                  <c:v>24967.660170826697</c:v>
                </c:pt>
                <c:pt idx="9268">
                  <c:v>40352.056512540606</c:v>
                </c:pt>
                <c:pt idx="9269">
                  <c:v>29507.399092824198</c:v>
                </c:pt>
                <c:pt idx="9270">
                  <c:v>14920.0054178225</c:v>
                </c:pt>
                <c:pt idx="9271">
                  <c:v>15228.9329834327</c:v>
                </c:pt>
                <c:pt idx="9272">
                  <c:v>20194.3762888233</c:v>
                </c:pt>
                <c:pt idx="9273">
                  <c:v>13565.283490506399</c:v>
                </c:pt>
                <c:pt idx="9274">
                  <c:v>15256.1105856059</c:v>
                </c:pt>
                <c:pt idx="9275">
                  <c:v>20980.7768038545</c:v>
                </c:pt>
                <c:pt idx="9276">
                  <c:v>11167.652337478599</c:v>
                </c:pt>
                <c:pt idx="9277">
                  <c:v>17839.796304720501</c:v>
                </c:pt>
                <c:pt idx="9278">
                  <c:v>16491.942281736799</c:v>
                </c:pt>
                <c:pt idx="9279">
                  <c:v>25015.929095753301</c:v>
                </c:pt>
                <c:pt idx="9280">
                  <c:v>11015.6221451984</c:v>
                </c:pt>
                <c:pt idx="9281">
                  <c:v>34827.999006557198</c:v>
                </c:pt>
                <c:pt idx="9282">
                  <c:v>18229.039757438703</c:v>
                </c:pt>
                <c:pt idx="9283">
                  <c:v>17340.903888844699</c:v>
                </c:pt>
                <c:pt idx="9284">
                  <c:v>19178.1575455413</c:v>
                </c:pt>
                <c:pt idx="9285">
                  <c:v>16671.307283719001</c:v>
                </c:pt>
                <c:pt idx="9286">
                  <c:v>24512.4645432494</c:v>
                </c:pt>
                <c:pt idx="9287">
                  <c:v>13745.191933064301</c:v>
                </c:pt>
                <c:pt idx="9288">
                  <c:v>26969.317403352201</c:v>
                </c:pt>
                <c:pt idx="9289">
                  <c:v>26185.048317288798</c:v>
                </c:pt>
                <c:pt idx="9290">
                  <c:v>21279.4942754691</c:v>
                </c:pt>
                <c:pt idx="9291">
                  <c:v>18446.2215189042</c:v>
                </c:pt>
                <c:pt idx="9292">
                  <c:v>13418.5417567273</c:v>
                </c:pt>
                <c:pt idx="9293">
                  <c:v>12197.242188771999</c:v>
                </c:pt>
                <c:pt idx="9294">
                  <c:v>34469.228706704103</c:v>
                </c:pt>
                <c:pt idx="9295">
                  <c:v>33461.136802380301</c:v>
                </c:pt>
                <c:pt idx="9296">
                  <c:v>17040.238661712199</c:v>
                </c:pt>
                <c:pt idx="9297">
                  <c:v>24205.0120299548</c:v>
                </c:pt>
                <c:pt idx="9298">
                  <c:v>14069.1316171012</c:v>
                </c:pt>
                <c:pt idx="9299">
                  <c:v>51811.588715204802</c:v>
                </c:pt>
                <c:pt idx="9300">
                  <c:v>53288.238356711801</c:v>
                </c:pt>
                <c:pt idx="9301">
                  <c:v>11572.183589272199</c:v>
                </c:pt>
                <c:pt idx="9302">
                  <c:v>17058.512055119001</c:v>
                </c:pt>
                <c:pt idx="9303">
                  <c:v>12796.839032997699</c:v>
                </c:pt>
                <c:pt idx="9304">
                  <c:v>14510.437172739999</c:v>
                </c:pt>
                <c:pt idx="9305">
                  <c:v>11610.764824713699</c:v>
                </c:pt>
                <c:pt idx="9306">
                  <c:v>27359.941917234002</c:v>
                </c:pt>
                <c:pt idx="9307">
                  <c:v>17926.491619636199</c:v>
                </c:pt>
                <c:pt idx="9308">
                  <c:v>21688.9164065513</c:v>
                </c:pt>
                <c:pt idx="9309">
                  <c:v>20760.7350938329</c:v>
                </c:pt>
                <c:pt idx="9310">
                  <c:v>13085.481686320802</c:v>
                </c:pt>
                <c:pt idx="9311">
                  <c:v>15988.3866305681</c:v>
                </c:pt>
                <c:pt idx="9312">
                  <c:v>20346.649011832502</c:v>
                </c:pt>
                <c:pt idx="9313">
                  <c:v>17130.259459449302</c:v>
                </c:pt>
                <c:pt idx="9314">
                  <c:v>24436.917073589499</c:v>
                </c:pt>
                <c:pt idx="9315">
                  <c:v>37159.0587644876</c:v>
                </c:pt>
                <c:pt idx="9316">
                  <c:v>27115.693146818299</c:v>
                </c:pt>
                <c:pt idx="9317">
                  <c:v>15465.687075169901</c:v>
                </c:pt>
                <c:pt idx="9318">
                  <c:v>18242.4116171323</c:v>
                </c:pt>
                <c:pt idx="9319">
                  <c:v>16487.043998237801</c:v>
                </c:pt>
                <c:pt idx="9320">
                  <c:v>15907.866658544399</c:v>
                </c:pt>
                <c:pt idx="9321">
                  <c:v>16399.318796781001</c:v>
                </c:pt>
                <c:pt idx="9322">
                  <c:v>19813.021273533101</c:v>
                </c:pt>
                <c:pt idx="9323">
                  <c:v>15835.282904501699</c:v>
                </c:pt>
                <c:pt idx="9324">
                  <c:v>16222.8718710107</c:v>
                </c:pt>
                <c:pt idx="9325">
                  <c:v>19672.260866976601</c:v>
                </c:pt>
                <c:pt idx="9326">
                  <c:v>10798.042599721799</c:v>
                </c:pt>
                <c:pt idx="9327">
                  <c:v>16317.394575989001</c:v>
                </c:pt>
                <c:pt idx="9328">
                  <c:v>28219.525257431</c:v>
                </c:pt>
                <c:pt idx="9329">
                  <c:v>20644.934727794996</c:v>
                </c:pt>
                <c:pt idx="9330">
                  <c:v>32316.857209613801</c:v>
                </c:pt>
                <c:pt idx="9331">
                  <c:v>17266.294767327501</c:v>
                </c:pt>
                <c:pt idx="9332">
                  <c:v>16021.4695161568</c:v>
                </c:pt>
                <c:pt idx="9333">
                  <c:v>13453.1118974688</c:v>
                </c:pt>
                <c:pt idx="9334">
                  <c:v>18542.297140951101</c:v>
                </c:pt>
                <c:pt idx="9335">
                  <c:v>13407.3481797243</c:v>
                </c:pt>
                <c:pt idx="9336">
                  <c:v>41825.789814349999</c:v>
                </c:pt>
                <c:pt idx="9337">
                  <c:v>14345.7998264004</c:v>
                </c:pt>
                <c:pt idx="9338">
                  <c:v>14390.849348448099</c:v>
                </c:pt>
                <c:pt idx="9339">
                  <c:v>28910.6259510237</c:v>
                </c:pt>
                <c:pt idx="9340">
                  <c:v>19990.4868918924</c:v>
                </c:pt>
                <c:pt idx="9341">
                  <c:v>18139.876573070498</c:v>
                </c:pt>
                <c:pt idx="9342">
                  <c:v>12890.8806755649</c:v>
                </c:pt>
                <c:pt idx="9343">
                  <c:v>26253.613184218299</c:v>
                </c:pt>
                <c:pt idx="9344">
                  <c:v>24199.298999000901</c:v>
                </c:pt>
                <c:pt idx="9345">
                  <c:v>13438.4010618885</c:v>
                </c:pt>
                <c:pt idx="9346">
                  <c:v>29845.392913358501</c:v>
                </c:pt>
                <c:pt idx="9347">
                  <c:v>15742.4326073178</c:v>
                </c:pt>
                <c:pt idx="9348">
                  <c:v>18459.494667242499</c:v>
                </c:pt>
                <c:pt idx="9349">
                  <c:v>16007.990705844999</c:v>
                </c:pt>
                <c:pt idx="9350">
                  <c:v>14014.810765971801</c:v>
                </c:pt>
                <c:pt idx="9351">
                  <c:v>14804.532853237899</c:v>
                </c:pt>
                <c:pt idx="9352">
                  <c:v>23384.972342515</c:v>
                </c:pt>
                <c:pt idx="9353">
                  <c:v>12926.336176885001</c:v>
                </c:pt>
                <c:pt idx="9354">
                  <c:v>29264.393276098501</c:v>
                </c:pt>
                <c:pt idx="9355">
                  <c:v>17504.547527987997</c:v>
                </c:pt>
                <c:pt idx="9356">
                  <c:v>20978.488332548401</c:v>
                </c:pt>
                <c:pt idx="9357">
                  <c:v>18340.815385454498</c:v>
                </c:pt>
                <c:pt idx="9358">
                  <c:v>20959.037368680998</c:v>
                </c:pt>
                <c:pt idx="9359">
                  <c:v>11138.594377600901</c:v>
                </c:pt>
                <c:pt idx="9360">
                  <c:v>18047.7436013593</c:v>
                </c:pt>
                <c:pt idx="9361">
                  <c:v>11881.888646428699</c:v>
                </c:pt>
                <c:pt idx="9362">
                  <c:v>10289.921473273898</c:v>
                </c:pt>
                <c:pt idx="9363">
                  <c:v>14050.2454723133</c:v>
                </c:pt>
                <c:pt idx="9364">
                  <c:v>13481.5429441122</c:v>
                </c:pt>
                <c:pt idx="9365">
                  <c:v>24471.312509920503</c:v>
                </c:pt>
                <c:pt idx="9366">
                  <c:v>20660.871207091401</c:v>
                </c:pt>
                <c:pt idx="9367">
                  <c:v>48065.643357199602</c:v>
                </c:pt>
                <c:pt idx="9368">
                  <c:v>17817.061478256303</c:v>
                </c:pt>
                <c:pt idx="9369">
                  <c:v>14052.4290159749</c:v>
                </c:pt>
                <c:pt idx="9370">
                  <c:v>22287.996976577499</c:v>
                </c:pt>
                <c:pt idx="9371">
                  <c:v>48731.658118700798</c:v>
                </c:pt>
                <c:pt idx="9372">
                  <c:v>16567.5722581716</c:v>
                </c:pt>
                <c:pt idx="9373">
                  <c:v>23371.8237375885</c:v>
                </c:pt>
                <c:pt idx="9374">
                  <c:v>16363.3775685276</c:v>
                </c:pt>
                <c:pt idx="9375">
                  <c:v>32963.5555725964</c:v>
                </c:pt>
                <c:pt idx="9376">
                  <c:v>23987.695273474499</c:v>
                </c:pt>
                <c:pt idx="9377">
                  <c:v>14827.361264042</c:v>
                </c:pt>
                <c:pt idx="9378">
                  <c:v>13206.4823082818</c:v>
                </c:pt>
                <c:pt idx="9379">
                  <c:v>14728.483315485599</c:v>
                </c:pt>
                <c:pt idx="9380">
                  <c:v>17412.3987729453</c:v>
                </c:pt>
                <c:pt idx="9381">
                  <c:v>24611.882545763099</c:v>
                </c:pt>
                <c:pt idx="9382">
                  <c:v>13357.999569412701</c:v>
                </c:pt>
                <c:pt idx="9383">
                  <c:v>22243.1174619097</c:v>
                </c:pt>
                <c:pt idx="9384">
                  <c:v>25521.677360684698</c:v>
                </c:pt>
                <c:pt idx="9385">
                  <c:v>17807.120639376</c:v>
                </c:pt>
                <c:pt idx="9386">
                  <c:v>33782.632713145504</c:v>
                </c:pt>
                <c:pt idx="9387">
                  <c:v>18058.144000490101</c:v>
                </c:pt>
                <c:pt idx="9388">
                  <c:v>21128.572649714199</c:v>
                </c:pt>
                <c:pt idx="9389">
                  <c:v>20094.4753983876</c:v>
                </c:pt>
                <c:pt idx="9390">
                  <c:v>18256.7345893764</c:v>
                </c:pt>
                <c:pt idx="9391">
                  <c:v>24725.991426787499</c:v>
                </c:pt>
                <c:pt idx="9392">
                  <c:v>17301.101507638599</c:v>
                </c:pt>
                <c:pt idx="9393">
                  <c:v>23797.950791990599</c:v>
                </c:pt>
                <c:pt idx="9394">
                  <c:v>10809.9960532102</c:v>
                </c:pt>
                <c:pt idx="9395">
                  <c:v>17345.215576589198</c:v>
                </c:pt>
                <c:pt idx="9396">
                  <c:v>33419.242036160998</c:v>
                </c:pt>
                <c:pt idx="9397">
                  <c:v>29516.562442705599</c:v>
                </c:pt>
                <c:pt idx="9398">
                  <c:v>17734.707236846803</c:v>
                </c:pt>
                <c:pt idx="9399">
                  <c:v>18758.1539175244</c:v>
                </c:pt>
                <c:pt idx="9400">
                  <c:v>15089.830834722201</c:v>
                </c:pt>
                <c:pt idx="9401">
                  <c:v>19068.360139046399</c:v>
                </c:pt>
                <c:pt idx="9402">
                  <c:v>46415.182445176302</c:v>
                </c:pt>
                <c:pt idx="9403">
                  <c:v>10454.1725127603</c:v>
                </c:pt>
                <c:pt idx="9404">
                  <c:v>20661.373729966799</c:v>
                </c:pt>
                <c:pt idx="9405">
                  <c:v>19758.496372657002</c:v>
                </c:pt>
                <c:pt idx="9406">
                  <c:v>20642.213084458901</c:v>
                </c:pt>
                <c:pt idx="9407">
                  <c:v>18317.820226603297</c:v>
                </c:pt>
                <c:pt idx="9408">
                  <c:v>31275.801140457101</c:v>
                </c:pt>
                <c:pt idx="9409">
                  <c:v>19753.898119515998</c:v>
                </c:pt>
                <c:pt idx="9410">
                  <c:v>20403.684183130299</c:v>
                </c:pt>
                <c:pt idx="9411">
                  <c:v>15591.612885504801</c:v>
                </c:pt>
                <c:pt idx="9412">
                  <c:v>10900.654721077401</c:v>
                </c:pt>
                <c:pt idx="9413">
                  <c:v>15415.772871894698</c:v>
                </c:pt>
                <c:pt idx="9414">
                  <c:v>22487.679756650799</c:v>
                </c:pt>
                <c:pt idx="9415">
                  <c:v>15495.867440025999</c:v>
                </c:pt>
                <c:pt idx="9416">
                  <c:v>14304.474924142</c:v>
                </c:pt>
                <c:pt idx="9417">
                  <c:v>26417.579633448102</c:v>
                </c:pt>
                <c:pt idx="9418">
                  <c:v>10418.623609434901</c:v>
                </c:pt>
                <c:pt idx="9419">
                  <c:v>17485.799082785001</c:v>
                </c:pt>
                <c:pt idx="9420">
                  <c:v>22045.946032753502</c:v>
                </c:pt>
                <c:pt idx="9421">
                  <c:v>36631.128861699799</c:v>
                </c:pt>
                <c:pt idx="9422">
                  <c:v>28434.151071119599</c:v>
                </c:pt>
                <c:pt idx="9423">
                  <c:v>15758.895050041401</c:v>
                </c:pt>
                <c:pt idx="9424">
                  <c:v>17955.9497167232</c:v>
                </c:pt>
                <c:pt idx="9425">
                  <c:v>22283.2829275849</c:v>
                </c:pt>
                <c:pt idx="9426">
                  <c:v>21513.0842625119</c:v>
                </c:pt>
                <c:pt idx="9427">
                  <c:v>12934.6302005007</c:v>
                </c:pt>
                <c:pt idx="9428">
                  <c:v>20991.970443294602</c:v>
                </c:pt>
                <c:pt idx="9429">
                  <c:v>34904.177444941706</c:v>
                </c:pt>
                <c:pt idx="9430">
                  <c:v>22393.7012320418</c:v>
                </c:pt>
                <c:pt idx="9431">
                  <c:v>21067.077557546298</c:v>
                </c:pt>
                <c:pt idx="9432">
                  <c:v>22903.772599672098</c:v>
                </c:pt>
                <c:pt idx="9433">
                  <c:v>16435.932619273099</c:v>
                </c:pt>
                <c:pt idx="9434">
                  <c:v>28033.941515937498</c:v>
                </c:pt>
                <c:pt idx="9435">
                  <c:v>18885.915771043299</c:v>
                </c:pt>
                <c:pt idx="9436">
                  <c:v>13549.923577468</c:v>
                </c:pt>
                <c:pt idx="9437">
                  <c:v>9038.8203034337403</c:v>
                </c:pt>
                <c:pt idx="9438">
                  <c:v>34045.019846641298</c:v>
                </c:pt>
                <c:pt idx="9439">
                  <c:v>14721.2509925046</c:v>
                </c:pt>
                <c:pt idx="9440">
                  <c:v>17515.5613995731</c:v>
                </c:pt>
                <c:pt idx="9441">
                  <c:v>41387.163051791096</c:v>
                </c:pt>
                <c:pt idx="9442">
                  <c:v>10944.323080452299</c:v>
                </c:pt>
                <c:pt idx="9443">
                  <c:v>18374.658734554298</c:v>
                </c:pt>
                <c:pt idx="9444">
                  <c:v>32169.3442458633</c:v>
                </c:pt>
                <c:pt idx="9445">
                  <c:v>26978.653647377399</c:v>
                </c:pt>
                <c:pt idx="9446">
                  <c:v>25283.262372179903</c:v>
                </c:pt>
                <c:pt idx="9447">
                  <c:v>15841.3001984567</c:v>
                </c:pt>
                <c:pt idx="9448">
                  <c:v>9873.2316579591406</c:v>
                </c:pt>
                <c:pt idx="9449">
                  <c:v>20843.9601141727</c:v>
                </c:pt>
                <c:pt idx="9450">
                  <c:v>17112.776312506499</c:v>
                </c:pt>
                <c:pt idx="9451">
                  <c:v>18367.9835845497</c:v>
                </c:pt>
                <c:pt idx="9452">
                  <c:v>42137.256575218002</c:v>
                </c:pt>
                <c:pt idx="9453">
                  <c:v>21707.320154195499</c:v>
                </c:pt>
                <c:pt idx="9454">
                  <c:v>41238.963574399597</c:v>
                </c:pt>
                <c:pt idx="9455">
                  <c:v>15695.048033462401</c:v>
                </c:pt>
                <c:pt idx="9456">
                  <c:v>23478.2562969385</c:v>
                </c:pt>
                <c:pt idx="9457">
                  <c:v>12813.9929256052</c:v>
                </c:pt>
                <c:pt idx="9458">
                  <c:v>14631.1267142451</c:v>
                </c:pt>
                <c:pt idx="9459">
                  <c:v>32186.819191793398</c:v>
                </c:pt>
                <c:pt idx="9460">
                  <c:v>11071.195403022801</c:v>
                </c:pt>
                <c:pt idx="9461">
                  <c:v>14241.9536569262</c:v>
                </c:pt>
                <c:pt idx="9462">
                  <c:v>20903.124723438799</c:v>
                </c:pt>
                <c:pt idx="9463">
                  <c:v>22022.019990437999</c:v>
                </c:pt>
                <c:pt idx="9464">
                  <c:v>16858.0459412946</c:v>
                </c:pt>
                <c:pt idx="9465">
                  <c:v>20210.468762416698</c:v>
                </c:pt>
                <c:pt idx="9466">
                  <c:v>25960.8367745998</c:v>
                </c:pt>
                <c:pt idx="9467">
                  <c:v>14357.931689491101</c:v>
                </c:pt>
                <c:pt idx="9468">
                  <c:v>17032.151143577201</c:v>
                </c:pt>
                <c:pt idx="9469">
                  <c:v>17147.058570493602</c:v>
                </c:pt>
                <c:pt idx="9470">
                  <c:v>40259.016545530299</c:v>
                </c:pt>
                <c:pt idx="9471">
                  <c:v>18282.001147111401</c:v>
                </c:pt>
                <c:pt idx="9472">
                  <c:v>18022.577139517398</c:v>
                </c:pt>
                <c:pt idx="9473">
                  <c:v>36549.393440774998</c:v>
                </c:pt>
                <c:pt idx="9474">
                  <c:v>29135.758592071001</c:v>
                </c:pt>
                <c:pt idx="9475">
                  <c:v>14729.034836872601</c:v>
                </c:pt>
                <c:pt idx="9476">
                  <c:v>23392.497264199501</c:v>
                </c:pt>
                <c:pt idx="9477">
                  <c:v>49365.084717370795</c:v>
                </c:pt>
                <c:pt idx="9478">
                  <c:v>34371.089664014202</c:v>
                </c:pt>
                <c:pt idx="9479">
                  <c:v>14631.4449581317</c:v>
                </c:pt>
                <c:pt idx="9480">
                  <c:v>17031.1667312553</c:v>
                </c:pt>
                <c:pt idx="9481">
                  <c:v>11253.870673769799</c:v>
                </c:pt>
                <c:pt idx="9482">
                  <c:v>15700.714923544001</c:v>
                </c:pt>
                <c:pt idx="9483">
                  <c:v>27165.287574980302</c:v>
                </c:pt>
                <c:pt idx="9484">
                  <c:v>17016.579815929101</c:v>
                </c:pt>
                <c:pt idx="9485">
                  <c:v>23875.757366488302</c:v>
                </c:pt>
                <c:pt idx="9486">
                  <c:v>14147.674488546802</c:v>
                </c:pt>
                <c:pt idx="9487">
                  <c:v>31985.6825690597</c:v>
                </c:pt>
                <c:pt idx="9488">
                  <c:v>23736.754688944198</c:v>
                </c:pt>
                <c:pt idx="9489">
                  <c:v>26887.396763012999</c:v>
                </c:pt>
                <c:pt idx="9490">
                  <c:v>18002.731686978299</c:v>
                </c:pt>
                <c:pt idx="9491">
                  <c:v>16276.490848952699</c:v>
                </c:pt>
                <c:pt idx="9492">
                  <c:v>33195.501830156703</c:v>
                </c:pt>
                <c:pt idx="9493">
                  <c:v>13817.070264435401</c:v>
                </c:pt>
                <c:pt idx="9494">
                  <c:v>45497.608751647102</c:v>
                </c:pt>
                <c:pt idx="9495">
                  <c:v>20770.161552522899</c:v>
                </c:pt>
                <c:pt idx="9496">
                  <c:v>25035.473731993399</c:v>
                </c:pt>
                <c:pt idx="9497">
                  <c:v>12222.952625505601</c:v>
                </c:pt>
                <c:pt idx="9498">
                  <c:v>20957.328063548899</c:v>
                </c:pt>
                <c:pt idx="9499">
                  <c:v>25267.707251928099</c:v>
                </c:pt>
                <c:pt idx="9500">
                  <c:v>14684.309256712098</c:v>
                </c:pt>
                <c:pt idx="9501">
                  <c:v>42211.335976960996</c:v>
                </c:pt>
                <c:pt idx="9502">
                  <c:v>15677.9413818222</c:v>
                </c:pt>
                <c:pt idx="9503">
                  <c:v>18114.143652525901</c:v>
                </c:pt>
                <c:pt idx="9504">
                  <c:v>18502.514905831602</c:v>
                </c:pt>
                <c:pt idx="9505">
                  <c:v>20386.611407426401</c:v>
                </c:pt>
                <c:pt idx="9506">
                  <c:v>20498.392577561099</c:v>
                </c:pt>
                <c:pt idx="9507">
                  <c:v>19201.264376042498</c:v>
                </c:pt>
                <c:pt idx="9508">
                  <c:v>15513.027001546101</c:v>
                </c:pt>
                <c:pt idx="9509">
                  <c:v>29785.566722854601</c:v>
                </c:pt>
                <c:pt idx="9510">
                  <c:v>9143.7343828333796</c:v>
                </c:pt>
                <c:pt idx="9511">
                  <c:v>13028.594272680099</c:v>
                </c:pt>
                <c:pt idx="9512">
                  <c:v>10609.523373219401</c:v>
                </c:pt>
                <c:pt idx="9513">
                  <c:v>17236.733829659999</c:v>
                </c:pt>
                <c:pt idx="9514">
                  <c:v>16179.163443753599</c:v>
                </c:pt>
                <c:pt idx="9515">
                  <c:v>14599.966630801</c:v>
                </c:pt>
                <c:pt idx="9516">
                  <c:v>30871.198129593799</c:v>
                </c:pt>
                <c:pt idx="9517">
                  <c:v>33991.8314880865</c:v>
                </c:pt>
                <c:pt idx="9518">
                  <c:v>25298.559130558398</c:v>
                </c:pt>
                <c:pt idx="9519">
                  <c:v>12576.2461331145</c:v>
                </c:pt>
                <c:pt idx="9520">
                  <c:v>19312.6624643945</c:v>
                </c:pt>
                <c:pt idx="9521">
                  <c:v>37728.799832358396</c:v>
                </c:pt>
                <c:pt idx="9522">
                  <c:v>44459.804631463601</c:v>
                </c:pt>
                <c:pt idx="9523">
                  <c:v>16383.6253931636</c:v>
                </c:pt>
                <c:pt idx="9524">
                  <c:v>34262.176715033696</c:v>
                </c:pt>
                <c:pt idx="9525">
                  <c:v>15469.2465450047</c:v>
                </c:pt>
                <c:pt idx="9526">
                  <c:v>15483.0781291207</c:v>
                </c:pt>
                <c:pt idx="9527">
                  <c:v>10276.6866602229</c:v>
                </c:pt>
                <c:pt idx="9528">
                  <c:v>24291.004777084301</c:v>
                </c:pt>
                <c:pt idx="9529">
                  <c:v>12301.954087301501</c:v>
                </c:pt>
                <c:pt idx="9530">
                  <c:v>15631.992328774</c:v>
                </c:pt>
                <c:pt idx="9531">
                  <c:v>16154.378838771499</c:v>
                </c:pt>
                <c:pt idx="9532">
                  <c:v>15199.312158033899</c:v>
                </c:pt>
                <c:pt idx="9533">
                  <c:v>19264.661441133099</c:v>
                </c:pt>
                <c:pt idx="9534">
                  <c:v>10397.3025575057</c:v>
                </c:pt>
                <c:pt idx="9535">
                  <c:v>17574.126035677298</c:v>
                </c:pt>
                <c:pt idx="9536">
                  <c:v>9662.2182582306596</c:v>
                </c:pt>
                <c:pt idx="9537">
                  <c:v>24761.5590048985</c:v>
                </c:pt>
                <c:pt idx="9538">
                  <c:v>14989.571906425301</c:v>
                </c:pt>
                <c:pt idx="9539">
                  <c:v>17437.430925958099</c:v>
                </c:pt>
                <c:pt idx="9540">
                  <c:v>13215.0562573468</c:v>
                </c:pt>
                <c:pt idx="9541">
                  <c:v>14743.456967234801</c:v>
                </c:pt>
                <c:pt idx="9542">
                  <c:v>22441.281014814602</c:v>
                </c:pt>
                <c:pt idx="9543">
                  <c:v>11356.869045983</c:v>
                </c:pt>
                <c:pt idx="9544">
                  <c:v>29793.745559532999</c:v>
                </c:pt>
                <c:pt idx="9545">
                  <c:v>16347.332613012601</c:v>
                </c:pt>
                <c:pt idx="9546">
                  <c:v>21203.648345060701</c:v>
                </c:pt>
                <c:pt idx="9547">
                  <c:v>17108.292173559599</c:v>
                </c:pt>
                <c:pt idx="9548">
                  <c:v>21616.966776815898</c:v>
                </c:pt>
                <c:pt idx="9549">
                  <c:v>18343.148206665599</c:v>
                </c:pt>
                <c:pt idx="9550">
                  <c:v>29336.368523146302</c:v>
                </c:pt>
                <c:pt idx="9551">
                  <c:v>12467.370784034099</c:v>
                </c:pt>
                <c:pt idx="9552">
                  <c:v>28476.351031576698</c:v>
                </c:pt>
                <c:pt idx="9553">
                  <c:v>8994.8186355630496</c:v>
                </c:pt>
                <c:pt idx="9554">
                  <c:v>33959.658554701804</c:v>
                </c:pt>
                <c:pt idx="9555">
                  <c:v>16008.681866734099</c:v>
                </c:pt>
                <c:pt idx="9556">
                  <c:v>21671.195185807203</c:v>
                </c:pt>
                <c:pt idx="9557">
                  <c:v>16011.990740590401</c:v>
                </c:pt>
                <c:pt idx="9558">
                  <c:v>20604.892224525298</c:v>
                </c:pt>
                <c:pt idx="9559">
                  <c:v>24292.1188414801</c:v>
                </c:pt>
                <c:pt idx="9560">
                  <c:v>15394.4813690315</c:v>
                </c:pt>
                <c:pt idx="9561">
                  <c:v>17795.626553792597</c:v>
                </c:pt>
                <c:pt idx="9562">
                  <c:v>21198.478990083899</c:v>
                </c:pt>
                <c:pt idx="9563">
                  <c:v>23551.717508212099</c:v>
                </c:pt>
                <c:pt idx="9564">
                  <c:v>20452.335374453</c:v>
                </c:pt>
                <c:pt idx="9565">
                  <c:v>12417.848305629101</c:v>
                </c:pt>
                <c:pt idx="9566">
                  <c:v>29147.0402951326</c:v>
                </c:pt>
                <c:pt idx="9567">
                  <c:v>17511.563098339</c:v>
                </c:pt>
                <c:pt idx="9568">
                  <c:v>22173.194238869499</c:v>
                </c:pt>
                <c:pt idx="9569">
                  <c:v>25683.852039696802</c:v>
                </c:pt>
                <c:pt idx="9570">
                  <c:v>11907.685702086201</c:v>
                </c:pt>
                <c:pt idx="9571">
                  <c:v>23061.929778490299</c:v>
                </c:pt>
                <c:pt idx="9572">
                  <c:v>18570.325559246699</c:v>
                </c:pt>
                <c:pt idx="9573">
                  <c:v>14257.5927430992</c:v>
                </c:pt>
                <c:pt idx="9574">
                  <c:v>15415.521202432199</c:v>
                </c:pt>
                <c:pt idx="9575">
                  <c:v>22059.897883210702</c:v>
                </c:pt>
                <c:pt idx="9576">
                  <c:v>13877.3419345851</c:v>
                </c:pt>
                <c:pt idx="9577">
                  <c:v>16348.977926997</c:v>
                </c:pt>
                <c:pt idx="9578">
                  <c:v>11502.530280237101</c:v>
                </c:pt>
                <c:pt idx="9579">
                  <c:v>14668.386731578101</c:v>
                </c:pt>
                <c:pt idx="9580">
                  <c:v>27493.707052899503</c:v>
                </c:pt>
                <c:pt idx="9581">
                  <c:v>53126.418428189005</c:v>
                </c:pt>
                <c:pt idx="9582">
                  <c:v>14348.851510620001</c:v>
                </c:pt>
                <c:pt idx="9583">
                  <c:v>21340.1578329681</c:v>
                </c:pt>
                <c:pt idx="9584">
                  <c:v>15720.0856353733</c:v>
                </c:pt>
                <c:pt idx="9585">
                  <c:v>18864.243108111099</c:v>
                </c:pt>
                <c:pt idx="9586">
                  <c:v>15542.817313035201</c:v>
                </c:pt>
                <c:pt idx="9587">
                  <c:v>19985.4036885887</c:v>
                </c:pt>
                <c:pt idx="9588">
                  <c:v>13041.9219102183</c:v>
                </c:pt>
                <c:pt idx="9589">
                  <c:v>18434.1222048249</c:v>
                </c:pt>
                <c:pt idx="9590">
                  <c:v>24587.153223266101</c:v>
                </c:pt>
                <c:pt idx="9591">
                  <c:v>41558.528062624398</c:v>
                </c:pt>
                <c:pt idx="9592">
                  <c:v>18895.803683683498</c:v>
                </c:pt>
                <c:pt idx="9593">
                  <c:v>18055.958241971803</c:v>
                </c:pt>
                <c:pt idx="9594">
                  <c:v>40666.430357351797</c:v>
                </c:pt>
                <c:pt idx="9595">
                  <c:v>19116.067592678399</c:v>
                </c:pt>
                <c:pt idx="9596">
                  <c:v>12308.227925053499</c:v>
                </c:pt>
                <c:pt idx="9597">
                  <c:v>29573.8711903605</c:v>
                </c:pt>
                <c:pt idx="9598">
                  <c:v>15799.3866752494</c:v>
                </c:pt>
                <c:pt idx="9599">
                  <c:v>25840.837353207902</c:v>
                </c:pt>
                <c:pt idx="9600">
                  <c:v>10962.558511629299</c:v>
                </c:pt>
                <c:pt idx="9601">
                  <c:v>31470.4704427951</c:v>
                </c:pt>
                <c:pt idx="9602">
                  <c:v>15392.2610533438</c:v>
                </c:pt>
                <c:pt idx="9603">
                  <c:v>30549.020691581001</c:v>
                </c:pt>
                <c:pt idx="9604">
                  <c:v>21290.628411938302</c:v>
                </c:pt>
                <c:pt idx="9605">
                  <c:v>38855.152119881699</c:v>
                </c:pt>
                <c:pt idx="9606">
                  <c:v>11277.102685809699</c:v>
                </c:pt>
                <c:pt idx="9607">
                  <c:v>13910.318585920799</c:v>
                </c:pt>
                <c:pt idx="9608">
                  <c:v>23159.095127761298</c:v>
                </c:pt>
                <c:pt idx="9609">
                  <c:v>35096.8814760596</c:v>
                </c:pt>
                <c:pt idx="9610">
                  <c:v>12992.0453228837</c:v>
                </c:pt>
                <c:pt idx="9611">
                  <c:v>11456.505086168399</c:v>
                </c:pt>
                <c:pt idx="9612">
                  <c:v>15928.488796424999</c:v>
                </c:pt>
                <c:pt idx="9613">
                  <c:v>27089.796951578399</c:v>
                </c:pt>
                <c:pt idx="9614">
                  <c:v>15550.2797984471</c:v>
                </c:pt>
                <c:pt idx="9615">
                  <c:v>15382.520098008101</c:v>
                </c:pt>
                <c:pt idx="9616">
                  <c:v>21062.707722209299</c:v>
                </c:pt>
                <c:pt idx="9617">
                  <c:v>14988.690066323201</c:v>
                </c:pt>
                <c:pt idx="9618">
                  <c:v>12315.575995663401</c:v>
                </c:pt>
                <c:pt idx="9619">
                  <c:v>15779.421030058202</c:v>
                </c:pt>
                <c:pt idx="9620">
                  <c:v>22332.604585685101</c:v>
                </c:pt>
                <c:pt idx="9621">
                  <c:v>17923.828091274601</c:v>
                </c:pt>
                <c:pt idx="9622">
                  <c:v>18449.472914459999</c:v>
                </c:pt>
                <c:pt idx="9623">
                  <c:v>28107.004347796199</c:v>
                </c:pt>
                <c:pt idx="9624">
                  <c:v>11474.006724445298</c:v>
                </c:pt>
                <c:pt idx="9625">
                  <c:v>12674.4505785939</c:v>
                </c:pt>
                <c:pt idx="9626">
                  <c:v>16078.9432411408</c:v>
                </c:pt>
                <c:pt idx="9627">
                  <c:v>11019.673206387899</c:v>
                </c:pt>
                <c:pt idx="9628">
                  <c:v>19452.144312613098</c:v>
                </c:pt>
                <c:pt idx="9629">
                  <c:v>20002.500557989602</c:v>
                </c:pt>
                <c:pt idx="9630">
                  <c:v>12326.3900081147</c:v>
                </c:pt>
                <c:pt idx="9631">
                  <c:v>15939.084290741399</c:v>
                </c:pt>
                <c:pt idx="9632">
                  <c:v>31433.680999287</c:v>
                </c:pt>
                <c:pt idx="9633">
                  <c:v>31816.436801514999</c:v>
                </c:pt>
                <c:pt idx="9634">
                  <c:v>20610.9925885054</c:v>
                </c:pt>
                <c:pt idx="9635">
                  <c:v>17570.3443513075</c:v>
                </c:pt>
                <c:pt idx="9636">
                  <c:v>18271.932647370799</c:v>
                </c:pt>
                <c:pt idx="9637">
                  <c:v>21610.088745268102</c:v>
                </c:pt>
                <c:pt idx="9638">
                  <c:v>17260.146566636002</c:v>
                </c:pt>
                <c:pt idx="9639">
                  <c:v>30291.6952607319</c:v>
                </c:pt>
                <c:pt idx="9640">
                  <c:v>12069.115202155899</c:v>
                </c:pt>
                <c:pt idx="9641">
                  <c:v>30992.1408656311</c:v>
                </c:pt>
                <c:pt idx="9642">
                  <c:v>25226.2031325643</c:v>
                </c:pt>
                <c:pt idx="9643">
                  <c:v>12871.4946312306</c:v>
                </c:pt>
                <c:pt idx="9644">
                  <c:v>13095.5718903947</c:v>
                </c:pt>
                <c:pt idx="9645">
                  <c:v>15554.752900990801</c:v>
                </c:pt>
                <c:pt idx="9646">
                  <c:v>13734.113541192699</c:v>
                </c:pt>
                <c:pt idx="9647">
                  <c:v>20438.167086610101</c:v>
                </c:pt>
                <c:pt idx="9648">
                  <c:v>23079.5693777497</c:v>
                </c:pt>
                <c:pt idx="9649">
                  <c:v>16081.241136172001</c:v>
                </c:pt>
                <c:pt idx="9650">
                  <c:v>15836.8245569555</c:v>
                </c:pt>
                <c:pt idx="9651">
                  <c:v>18825.883307595799</c:v>
                </c:pt>
                <c:pt idx="9652">
                  <c:v>26549.019609339699</c:v>
                </c:pt>
                <c:pt idx="9653">
                  <c:v>18966.273333478599</c:v>
                </c:pt>
                <c:pt idx="9654">
                  <c:v>24908.4424240476</c:v>
                </c:pt>
                <c:pt idx="9655">
                  <c:v>30480.100884117601</c:v>
                </c:pt>
                <c:pt idx="9656">
                  <c:v>13109.068751540801</c:v>
                </c:pt>
                <c:pt idx="9657">
                  <c:v>28150.1759767558</c:v>
                </c:pt>
                <c:pt idx="9658">
                  <c:v>27471.189784906201</c:v>
                </c:pt>
                <c:pt idx="9659">
                  <c:v>24995.7506907979</c:v>
                </c:pt>
                <c:pt idx="9660">
                  <c:v>20047.4259292895</c:v>
                </c:pt>
                <c:pt idx="9661">
                  <c:v>10071.279581774999</c:v>
                </c:pt>
                <c:pt idx="9662">
                  <c:v>16016.842130715</c:v>
                </c:pt>
                <c:pt idx="9663">
                  <c:v>15483.6285349674</c:v>
                </c:pt>
                <c:pt idx="9664">
                  <c:v>16825.384852367799</c:v>
                </c:pt>
                <c:pt idx="9665">
                  <c:v>15719.073225393999</c:v>
                </c:pt>
                <c:pt idx="9666">
                  <c:v>31396.884763267899</c:v>
                </c:pt>
                <c:pt idx="9667">
                  <c:v>27664.9245765737</c:v>
                </c:pt>
                <c:pt idx="9668">
                  <c:v>28090.496209138902</c:v>
                </c:pt>
                <c:pt idx="9669">
                  <c:v>13160.5816878935</c:v>
                </c:pt>
                <c:pt idx="9670">
                  <c:v>12597.000042007499</c:v>
                </c:pt>
                <c:pt idx="9671">
                  <c:v>37537.646397602701</c:v>
                </c:pt>
                <c:pt idx="9672">
                  <c:v>19616.670302680199</c:v>
                </c:pt>
                <c:pt idx="9673">
                  <c:v>16366.378486519399</c:v>
                </c:pt>
                <c:pt idx="9674">
                  <c:v>29485.329993613701</c:v>
                </c:pt>
                <c:pt idx="9675">
                  <c:v>15644.217251308799</c:v>
                </c:pt>
                <c:pt idx="9676">
                  <c:v>22762.079515228401</c:v>
                </c:pt>
                <c:pt idx="9677">
                  <c:v>12167.948347613899</c:v>
                </c:pt>
                <c:pt idx="9678">
                  <c:v>19360.645961888902</c:v>
                </c:pt>
                <c:pt idx="9679">
                  <c:v>13585.583671906799</c:v>
                </c:pt>
                <c:pt idx="9680">
                  <c:v>16486.633600316902</c:v>
                </c:pt>
                <c:pt idx="9681">
                  <c:v>14489.027230293801</c:v>
                </c:pt>
                <c:pt idx="9682">
                  <c:v>32955.881312545702</c:v>
                </c:pt>
                <c:pt idx="9683">
                  <c:v>19898.971002399201</c:v>
                </c:pt>
                <c:pt idx="9684">
                  <c:v>27201.612651105203</c:v>
                </c:pt>
                <c:pt idx="9685">
                  <c:v>13091.296880513701</c:v>
                </c:pt>
                <c:pt idx="9686">
                  <c:v>15159.217536083001</c:v>
                </c:pt>
                <c:pt idx="9687">
                  <c:v>23782.131469058499</c:v>
                </c:pt>
                <c:pt idx="9688">
                  <c:v>15020.9507641199</c:v>
                </c:pt>
                <c:pt idx="9689">
                  <c:v>12420.784907482099</c:v>
                </c:pt>
                <c:pt idx="9690">
                  <c:v>27879.907004384702</c:v>
                </c:pt>
                <c:pt idx="9691">
                  <c:v>23645.316528217099</c:v>
                </c:pt>
                <c:pt idx="9692">
                  <c:v>10465.217030894199</c:v>
                </c:pt>
                <c:pt idx="9693">
                  <c:v>20413.9069586644</c:v>
                </c:pt>
                <c:pt idx="9694">
                  <c:v>34323.376062662399</c:v>
                </c:pt>
                <c:pt idx="9695">
                  <c:v>22066.235808318801</c:v>
                </c:pt>
                <c:pt idx="9696">
                  <c:v>15271.907818686701</c:v>
                </c:pt>
                <c:pt idx="9697">
                  <c:v>19110.5879366357</c:v>
                </c:pt>
                <c:pt idx="9698">
                  <c:v>32927.690588947698</c:v>
                </c:pt>
                <c:pt idx="9699">
                  <c:v>43288.671054212995</c:v>
                </c:pt>
                <c:pt idx="9700">
                  <c:v>14926.5574532766</c:v>
                </c:pt>
                <c:pt idx="9701">
                  <c:v>16829.734270997</c:v>
                </c:pt>
                <c:pt idx="9702">
                  <c:v>16582.830987230402</c:v>
                </c:pt>
                <c:pt idx="9703">
                  <c:v>23608.987188478699</c:v>
                </c:pt>
                <c:pt idx="9704">
                  <c:v>37587.393437384999</c:v>
                </c:pt>
                <c:pt idx="9705">
                  <c:v>17487.904956895301</c:v>
                </c:pt>
                <c:pt idx="9706">
                  <c:v>37197.120106317598</c:v>
                </c:pt>
                <c:pt idx="9707">
                  <c:v>15579.566165255101</c:v>
                </c:pt>
                <c:pt idx="9708">
                  <c:v>16382.512622839</c:v>
                </c:pt>
                <c:pt idx="9709">
                  <c:v>18436.922199246699</c:v>
                </c:pt>
                <c:pt idx="9710">
                  <c:v>20796.4631949412</c:v>
                </c:pt>
                <c:pt idx="9711">
                  <c:v>23103.345133331797</c:v>
                </c:pt>
                <c:pt idx="9712">
                  <c:v>35703.199467273298</c:v>
                </c:pt>
                <c:pt idx="9713">
                  <c:v>55360.876804797997</c:v>
                </c:pt>
                <c:pt idx="9714">
                  <c:v>18752.861150146</c:v>
                </c:pt>
                <c:pt idx="9715">
                  <c:v>24169.427220432899</c:v>
                </c:pt>
                <c:pt idx="9716">
                  <c:v>26426.433031696601</c:v>
                </c:pt>
                <c:pt idx="9717">
                  <c:v>15556.3164341877</c:v>
                </c:pt>
                <c:pt idx="9718">
                  <c:v>17757.035697485699</c:v>
                </c:pt>
                <c:pt idx="9719">
                  <c:v>19209.437817409002</c:v>
                </c:pt>
                <c:pt idx="9720">
                  <c:v>23728.266759988001</c:v>
                </c:pt>
                <c:pt idx="9721">
                  <c:v>37712.551005096801</c:v>
                </c:pt>
                <c:pt idx="9722">
                  <c:v>14925.0401985966</c:v>
                </c:pt>
                <c:pt idx="9723">
                  <c:v>27829.381402079398</c:v>
                </c:pt>
                <c:pt idx="9724">
                  <c:v>21876.256048152401</c:v>
                </c:pt>
                <c:pt idx="9725">
                  <c:v>26403.040186056001</c:v>
                </c:pt>
                <c:pt idx="9726">
                  <c:v>33871.145391549304</c:v>
                </c:pt>
                <c:pt idx="9727">
                  <c:v>12867.679763914699</c:v>
                </c:pt>
                <c:pt idx="9728">
                  <c:v>15932.1791866726</c:v>
                </c:pt>
                <c:pt idx="9729">
                  <c:v>14654.9297902613</c:v>
                </c:pt>
                <c:pt idx="9730">
                  <c:v>21523.689897406399</c:v>
                </c:pt>
                <c:pt idx="9731">
                  <c:v>29459.122439014998</c:v>
                </c:pt>
                <c:pt idx="9732">
                  <c:v>24420.613987478901</c:v>
                </c:pt>
                <c:pt idx="9733">
                  <c:v>18427.307735848302</c:v>
                </c:pt>
                <c:pt idx="9734">
                  <c:v>21643.345261541101</c:v>
                </c:pt>
                <c:pt idx="9735">
                  <c:v>12236.327492876801</c:v>
                </c:pt>
                <c:pt idx="9736">
                  <c:v>11086.504600281</c:v>
                </c:pt>
                <c:pt idx="9737">
                  <c:v>34662.078525495999</c:v>
                </c:pt>
                <c:pt idx="9738">
                  <c:v>29154.136106546699</c:v>
                </c:pt>
                <c:pt idx="9739">
                  <c:v>15656.9092050284</c:v>
                </c:pt>
                <c:pt idx="9740">
                  <c:v>17081.838061645398</c:v>
                </c:pt>
                <c:pt idx="9741">
                  <c:v>23143.605367067201</c:v>
                </c:pt>
                <c:pt idx="9742">
                  <c:v>13769.4257630024</c:v>
                </c:pt>
                <c:pt idx="9743">
                  <c:v>16933.091927618199</c:v>
                </c:pt>
                <c:pt idx="9744">
                  <c:v>41592.059839608904</c:v>
                </c:pt>
                <c:pt idx="9745">
                  <c:v>21183.286016719503</c:v>
                </c:pt>
                <c:pt idx="9746">
                  <c:v>14606.118944854099</c:v>
                </c:pt>
                <c:pt idx="9747">
                  <c:v>43868.568417579198</c:v>
                </c:pt>
                <c:pt idx="9748">
                  <c:v>12301.943233293599</c:v>
                </c:pt>
                <c:pt idx="9749">
                  <c:v>13096.1858619371</c:v>
                </c:pt>
                <c:pt idx="9750">
                  <c:v>51866.634854851196</c:v>
                </c:pt>
                <c:pt idx="9751">
                  <c:v>24971.174278379502</c:v>
                </c:pt>
                <c:pt idx="9752">
                  <c:v>22904.978268036401</c:v>
                </c:pt>
                <c:pt idx="9753">
                  <c:v>34806.808780194602</c:v>
                </c:pt>
                <c:pt idx="9754">
                  <c:v>15020.4941066802</c:v>
                </c:pt>
                <c:pt idx="9755">
                  <c:v>27457.968296657502</c:v>
                </c:pt>
                <c:pt idx="9756">
                  <c:v>21532.0297054328</c:v>
                </c:pt>
                <c:pt idx="9757">
                  <c:v>17557.776731522499</c:v>
                </c:pt>
                <c:pt idx="9758">
                  <c:v>12747.636782882</c:v>
                </c:pt>
                <c:pt idx="9759">
                  <c:v>41723.456445826399</c:v>
                </c:pt>
                <c:pt idx="9760">
                  <c:v>30943.879718364398</c:v>
                </c:pt>
                <c:pt idx="9761">
                  <c:v>15852.964382222099</c:v>
                </c:pt>
                <c:pt idx="9762">
                  <c:v>20119.4101014689</c:v>
                </c:pt>
                <c:pt idx="9763">
                  <c:v>29093.642788856399</c:v>
                </c:pt>
                <c:pt idx="9764">
                  <c:v>17234.327264405802</c:v>
                </c:pt>
                <c:pt idx="9765">
                  <c:v>21181.1422191458</c:v>
                </c:pt>
                <c:pt idx="9766">
                  <c:v>24224.4530354661</c:v>
                </c:pt>
                <c:pt idx="9767">
                  <c:v>33062.968444513201</c:v>
                </c:pt>
                <c:pt idx="9768">
                  <c:v>27125.854564424801</c:v>
                </c:pt>
                <c:pt idx="9769">
                  <c:v>15433.041923541201</c:v>
                </c:pt>
                <c:pt idx="9770">
                  <c:v>36452.044579832196</c:v>
                </c:pt>
                <c:pt idx="9771">
                  <c:v>15430.340919323</c:v>
                </c:pt>
                <c:pt idx="9772">
                  <c:v>13459.2975712846</c:v>
                </c:pt>
                <c:pt idx="9773">
                  <c:v>18164.297589984402</c:v>
                </c:pt>
                <c:pt idx="9774">
                  <c:v>18844.458221837602</c:v>
                </c:pt>
                <c:pt idx="9775">
                  <c:v>22269.596404739801</c:v>
                </c:pt>
                <c:pt idx="9776">
                  <c:v>26669.8598801874</c:v>
                </c:pt>
                <c:pt idx="9777">
                  <c:v>13834.6102004523</c:v>
                </c:pt>
                <c:pt idx="9778">
                  <c:v>19979.415905503301</c:v>
                </c:pt>
                <c:pt idx="9779">
                  <c:v>15028.613158472701</c:v>
                </c:pt>
                <c:pt idx="9780">
                  <c:v>31857.031872852403</c:v>
                </c:pt>
                <c:pt idx="9781">
                  <c:v>15419.0362449103</c:v>
                </c:pt>
                <c:pt idx="9782">
                  <c:v>19127.712067431999</c:v>
                </c:pt>
                <c:pt idx="9783">
                  <c:v>11760.986832216498</c:v>
                </c:pt>
                <c:pt idx="9784">
                  <c:v>11896.5589368539</c:v>
                </c:pt>
                <c:pt idx="9785">
                  <c:v>15973.614234509701</c:v>
                </c:pt>
                <c:pt idx="9786">
                  <c:v>16244.6737821184</c:v>
                </c:pt>
                <c:pt idx="9787">
                  <c:v>20123.524526512698</c:v>
                </c:pt>
                <c:pt idx="9788">
                  <c:v>14517.6076051894</c:v>
                </c:pt>
                <c:pt idx="9789">
                  <c:v>37567.757995009</c:v>
                </c:pt>
                <c:pt idx="9790">
                  <c:v>13119.025566424802</c:v>
                </c:pt>
                <c:pt idx="9791">
                  <c:v>31163.075142361999</c:v>
                </c:pt>
                <c:pt idx="9792">
                  <c:v>19298.185562513401</c:v>
                </c:pt>
                <c:pt idx="9793">
                  <c:v>16817.5375679836</c:v>
                </c:pt>
                <c:pt idx="9794">
                  <c:v>15188.375082262399</c:v>
                </c:pt>
                <c:pt idx="9795">
                  <c:v>25164.752779190101</c:v>
                </c:pt>
                <c:pt idx="9796">
                  <c:v>19126.892159948202</c:v>
                </c:pt>
                <c:pt idx="9797">
                  <c:v>11243.487666061701</c:v>
                </c:pt>
                <c:pt idx="9798">
                  <c:v>23085.086384749</c:v>
                </c:pt>
                <c:pt idx="9799">
                  <c:v>27272.678119365301</c:v>
                </c:pt>
                <c:pt idx="9800">
                  <c:v>13328.233885497801</c:v>
                </c:pt>
                <c:pt idx="9801">
                  <c:v>18706.918589284698</c:v>
                </c:pt>
                <c:pt idx="9802">
                  <c:v>11231.8153015111</c:v>
                </c:pt>
                <c:pt idx="9803">
                  <c:v>25699.900582402403</c:v>
                </c:pt>
                <c:pt idx="9804">
                  <c:v>16034.284255913601</c:v>
                </c:pt>
                <c:pt idx="9805">
                  <c:v>14830.838932630899</c:v>
                </c:pt>
                <c:pt idx="9806">
                  <c:v>33981.5229291297</c:v>
                </c:pt>
                <c:pt idx="9807">
                  <c:v>12589.7004810825</c:v>
                </c:pt>
                <c:pt idx="9808">
                  <c:v>32046.9292281052</c:v>
                </c:pt>
                <c:pt idx="9809">
                  <c:v>14622.909704786502</c:v>
                </c:pt>
                <c:pt idx="9810">
                  <c:v>19070.524706012002</c:v>
                </c:pt>
                <c:pt idx="9811">
                  <c:v>26091.2419986235</c:v>
                </c:pt>
                <c:pt idx="9812">
                  <c:v>22320.602943714199</c:v>
                </c:pt>
                <c:pt idx="9813">
                  <c:v>29107.982632232499</c:v>
                </c:pt>
                <c:pt idx="9814">
                  <c:v>22010.622209043599</c:v>
                </c:pt>
                <c:pt idx="9815">
                  <c:v>18316.778229830001</c:v>
                </c:pt>
                <c:pt idx="9816">
                  <c:v>15657.294823530701</c:v>
                </c:pt>
                <c:pt idx="9817">
                  <c:v>19173.739079237399</c:v>
                </c:pt>
                <c:pt idx="9818">
                  <c:v>15909.040829105199</c:v>
                </c:pt>
                <c:pt idx="9819">
                  <c:v>22973.966368729401</c:v>
                </c:pt>
                <c:pt idx="9820">
                  <c:v>19991.244070048</c:v>
                </c:pt>
                <c:pt idx="9821">
                  <c:v>15276.6000997343</c:v>
                </c:pt>
                <c:pt idx="9822">
                  <c:v>11893.946702191</c:v>
                </c:pt>
                <c:pt idx="9823">
                  <c:v>11637.485132854099</c:v>
                </c:pt>
                <c:pt idx="9824">
                  <c:v>19541.521411178503</c:v>
                </c:pt>
                <c:pt idx="9825">
                  <c:v>29679.8701995642</c:v>
                </c:pt>
                <c:pt idx="9826">
                  <c:v>13353.6563114533</c:v>
                </c:pt>
                <c:pt idx="9827">
                  <c:v>22068.579299249101</c:v>
                </c:pt>
                <c:pt idx="9828">
                  <c:v>25858.2321025692</c:v>
                </c:pt>
                <c:pt idx="9829">
                  <c:v>12530.815660418801</c:v>
                </c:pt>
                <c:pt idx="9830">
                  <c:v>18341.7986238431</c:v>
                </c:pt>
                <c:pt idx="9831">
                  <c:v>15575.939494697999</c:v>
                </c:pt>
                <c:pt idx="9832">
                  <c:v>18292.915201748299</c:v>
                </c:pt>
                <c:pt idx="9833">
                  <c:v>11100.9891356152</c:v>
                </c:pt>
                <c:pt idx="9834">
                  <c:v>41507.286371901901</c:v>
                </c:pt>
                <c:pt idx="9835">
                  <c:v>14629.478671578501</c:v>
                </c:pt>
                <c:pt idx="9836">
                  <c:v>36137.096374161105</c:v>
                </c:pt>
                <c:pt idx="9837">
                  <c:v>24436.297620062302</c:v>
                </c:pt>
                <c:pt idx="9838">
                  <c:v>20121.0755480798</c:v>
                </c:pt>
                <c:pt idx="9839">
                  <c:v>16845.737561334499</c:v>
                </c:pt>
                <c:pt idx="9840">
                  <c:v>23599.5546888059</c:v>
                </c:pt>
                <c:pt idx="9841">
                  <c:v>11316.2916949671</c:v>
                </c:pt>
                <c:pt idx="9842">
                  <c:v>23734.997527929299</c:v>
                </c:pt>
                <c:pt idx="9843">
                  <c:v>12003.9634355898</c:v>
                </c:pt>
                <c:pt idx="9844">
                  <c:v>11633.9262491112</c:v>
                </c:pt>
                <c:pt idx="9845">
                  <c:v>15858.2364560073</c:v>
                </c:pt>
                <c:pt idx="9846">
                  <c:v>13128.8863058391</c:v>
                </c:pt>
                <c:pt idx="9847">
                  <c:v>15369.367740220399</c:v>
                </c:pt>
                <c:pt idx="9848">
                  <c:v>18487.850896387299</c:v>
                </c:pt>
                <c:pt idx="9849">
                  <c:v>18508.666398013698</c:v>
                </c:pt>
                <c:pt idx="9850">
                  <c:v>19864.828766558199</c:v>
                </c:pt>
                <c:pt idx="9851">
                  <c:v>16661.5352205204</c:v>
                </c:pt>
                <c:pt idx="9852">
                  <c:v>40521.832431904295</c:v>
                </c:pt>
                <c:pt idx="9853">
                  <c:v>40304.674070950801</c:v>
                </c:pt>
                <c:pt idx="9854">
                  <c:v>31138.780575034198</c:v>
                </c:pt>
                <c:pt idx="9855">
                  <c:v>13218.629658720502</c:v>
                </c:pt>
                <c:pt idx="9856">
                  <c:v>18535.004397764002</c:v>
                </c:pt>
                <c:pt idx="9857">
                  <c:v>21829.012207807802</c:v>
                </c:pt>
                <c:pt idx="9858">
                  <c:v>33308.537243889899</c:v>
                </c:pt>
                <c:pt idx="9859">
                  <c:v>26544.9191916413</c:v>
                </c:pt>
                <c:pt idx="9860">
                  <c:v>11492.0208018631</c:v>
                </c:pt>
                <c:pt idx="9861">
                  <c:v>21316.632290425001</c:v>
                </c:pt>
                <c:pt idx="9862">
                  <c:v>16552.414034136698</c:v>
                </c:pt>
                <c:pt idx="9863">
                  <c:v>16659.9340307399</c:v>
                </c:pt>
                <c:pt idx="9864">
                  <c:v>18480.284129292599</c:v>
                </c:pt>
                <c:pt idx="9865">
                  <c:v>11625.7016408615</c:v>
                </c:pt>
                <c:pt idx="9866">
                  <c:v>16410.148944768898</c:v>
                </c:pt>
                <c:pt idx="9867">
                  <c:v>30386.6974281988</c:v>
                </c:pt>
                <c:pt idx="9868">
                  <c:v>13552.0081110793</c:v>
                </c:pt>
                <c:pt idx="9869">
                  <c:v>30880.948531836897</c:v>
                </c:pt>
                <c:pt idx="9870">
                  <c:v>21342.674996958402</c:v>
                </c:pt>
                <c:pt idx="9871">
                  <c:v>42721.192685813796</c:v>
                </c:pt>
                <c:pt idx="9872">
                  <c:v>28412.4573582905</c:v>
                </c:pt>
                <c:pt idx="9873">
                  <c:v>20781.937540131803</c:v>
                </c:pt>
                <c:pt idx="9874">
                  <c:v>15142.410049297399</c:v>
                </c:pt>
                <c:pt idx="9875">
                  <c:v>20398.177436395501</c:v>
                </c:pt>
                <c:pt idx="9876">
                  <c:v>13753.9955962003</c:v>
                </c:pt>
                <c:pt idx="9877">
                  <c:v>15102.064110671801</c:v>
                </c:pt>
                <c:pt idx="9878">
                  <c:v>12114.8102632152</c:v>
                </c:pt>
                <c:pt idx="9879">
                  <c:v>11632.910785053</c:v>
                </c:pt>
                <c:pt idx="9880">
                  <c:v>28200.209206593103</c:v>
                </c:pt>
                <c:pt idx="9881">
                  <c:v>13743.397463554002</c:v>
                </c:pt>
                <c:pt idx="9882">
                  <c:v>30241.107031016101</c:v>
                </c:pt>
                <c:pt idx="9883">
                  <c:v>21304.2719189208</c:v>
                </c:pt>
                <c:pt idx="9884">
                  <c:v>11378.003195960699</c:v>
                </c:pt>
                <c:pt idx="9885">
                  <c:v>9163.4176258400585</c:v>
                </c:pt>
                <c:pt idx="9886">
                  <c:v>11397.729749083299</c:v>
                </c:pt>
                <c:pt idx="9887">
                  <c:v>27538.9750430204</c:v>
                </c:pt>
                <c:pt idx="9888">
                  <c:v>15104.813230863099</c:v>
                </c:pt>
                <c:pt idx="9889">
                  <c:v>13126.866902827998</c:v>
                </c:pt>
                <c:pt idx="9890">
                  <c:v>16140.329868124001</c:v>
                </c:pt>
                <c:pt idx="9891">
                  <c:v>10321.982515288</c:v>
                </c:pt>
                <c:pt idx="9892">
                  <c:v>21369.567416816</c:v>
                </c:pt>
                <c:pt idx="9893">
                  <c:v>20638.6113440468</c:v>
                </c:pt>
                <c:pt idx="9894">
                  <c:v>21719.153094758098</c:v>
                </c:pt>
                <c:pt idx="9895">
                  <c:v>26127.131047167302</c:v>
                </c:pt>
                <c:pt idx="9896">
                  <c:v>13939.046935227199</c:v>
                </c:pt>
                <c:pt idx="9897">
                  <c:v>10108.944483314399</c:v>
                </c:pt>
                <c:pt idx="9898">
                  <c:v>17178.902694442102</c:v>
                </c:pt>
                <c:pt idx="9899">
                  <c:v>13814.1792965807</c:v>
                </c:pt>
                <c:pt idx="9900">
                  <c:v>22196.643642992101</c:v>
                </c:pt>
                <c:pt idx="9901">
                  <c:v>24025.7032142643</c:v>
                </c:pt>
                <c:pt idx="9902">
                  <c:v>24605.6263065188</c:v>
                </c:pt>
                <c:pt idx="9903">
                  <c:v>21179.226864438599</c:v>
                </c:pt>
                <c:pt idx="9904">
                  <c:v>15935.037201928699</c:v>
                </c:pt>
                <c:pt idx="9905">
                  <c:v>15722.124670191401</c:v>
                </c:pt>
                <c:pt idx="9906">
                  <c:v>26750.160600451902</c:v>
                </c:pt>
                <c:pt idx="9907">
                  <c:v>16341.502653539401</c:v>
                </c:pt>
                <c:pt idx="9908">
                  <c:v>15961.8606320996</c:v>
                </c:pt>
                <c:pt idx="9909">
                  <c:v>19157.581258394297</c:v>
                </c:pt>
                <c:pt idx="9910">
                  <c:v>14913.889800716201</c:v>
                </c:pt>
                <c:pt idx="9911">
                  <c:v>31844.237732000598</c:v>
                </c:pt>
                <c:pt idx="9912">
                  <c:v>23803.742323079397</c:v>
                </c:pt>
                <c:pt idx="9913">
                  <c:v>14838.451899065001</c:v>
                </c:pt>
                <c:pt idx="9914">
                  <c:v>29035.255057857499</c:v>
                </c:pt>
                <c:pt idx="9915">
                  <c:v>30526.1009077403</c:v>
                </c:pt>
                <c:pt idx="9916">
                  <c:v>12883.243722488001</c:v>
                </c:pt>
                <c:pt idx="9917">
                  <c:v>36226.829713189596</c:v>
                </c:pt>
                <c:pt idx="9918">
                  <c:v>20214.097462552301</c:v>
                </c:pt>
                <c:pt idx="9919">
                  <c:v>10667.262289026799</c:v>
                </c:pt>
                <c:pt idx="9920">
                  <c:v>12922.480980791501</c:v>
                </c:pt>
                <c:pt idx="9921">
                  <c:v>35042.3381159856</c:v>
                </c:pt>
                <c:pt idx="9922">
                  <c:v>17888.940642251</c:v>
                </c:pt>
                <c:pt idx="9923">
                  <c:v>21385.1723227441</c:v>
                </c:pt>
                <c:pt idx="9924">
                  <c:v>34886.703490090797</c:v>
                </c:pt>
                <c:pt idx="9925">
                  <c:v>44746.0753297622</c:v>
                </c:pt>
                <c:pt idx="9926">
                  <c:v>14621.7427898189</c:v>
                </c:pt>
                <c:pt idx="9927">
                  <c:v>25940.081415320303</c:v>
                </c:pt>
                <c:pt idx="9928">
                  <c:v>21043.525443459799</c:v>
                </c:pt>
                <c:pt idx="9929">
                  <c:v>19494.949933945998</c:v>
                </c:pt>
                <c:pt idx="9930">
                  <c:v>25910.4074769898</c:v>
                </c:pt>
                <c:pt idx="9931">
                  <c:v>37288.894633606302</c:v>
                </c:pt>
                <c:pt idx="9932">
                  <c:v>26119.296959532399</c:v>
                </c:pt>
                <c:pt idx="9933">
                  <c:v>17981.016210446302</c:v>
                </c:pt>
                <c:pt idx="9934">
                  <c:v>11435.142118338499</c:v>
                </c:pt>
                <c:pt idx="9935">
                  <c:v>48470.401108829697</c:v>
                </c:pt>
                <c:pt idx="9936">
                  <c:v>10897.433082387399</c:v>
                </c:pt>
                <c:pt idx="9937">
                  <c:v>13238.0083123196</c:v>
                </c:pt>
                <c:pt idx="9938">
                  <c:v>35950.475487359494</c:v>
                </c:pt>
                <c:pt idx="9939">
                  <c:v>19745.217773200402</c:v>
                </c:pt>
                <c:pt idx="9940">
                  <c:v>16219.484446901301</c:v>
                </c:pt>
                <c:pt idx="9941">
                  <c:v>14989.733364531201</c:v>
                </c:pt>
                <c:pt idx="9942">
                  <c:v>33985.435996893197</c:v>
                </c:pt>
                <c:pt idx="9943">
                  <c:v>16324.976586668399</c:v>
                </c:pt>
                <c:pt idx="9944">
                  <c:v>21311.289110899397</c:v>
                </c:pt>
                <c:pt idx="9945">
                  <c:v>16298.8568606385</c:v>
                </c:pt>
                <c:pt idx="9946">
                  <c:v>41930.2941883522</c:v>
                </c:pt>
                <c:pt idx="9947">
                  <c:v>30162.660627709498</c:v>
                </c:pt>
                <c:pt idx="9948">
                  <c:v>25625.828033076697</c:v>
                </c:pt>
                <c:pt idx="9949">
                  <c:v>27788.471265882501</c:v>
                </c:pt>
                <c:pt idx="9950">
                  <c:v>33435.900040566798</c:v>
                </c:pt>
                <c:pt idx="9951">
                  <c:v>18593.4137040161</c:v>
                </c:pt>
                <c:pt idx="9952">
                  <c:v>19960.266184496602</c:v>
                </c:pt>
                <c:pt idx="9953">
                  <c:v>25420.902288114601</c:v>
                </c:pt>
                <c:pt idx="9954">
                  <c:v>9938.119638685961</c:v>
                </c:pt>
                <c:pt idx="9955">
                  <c:v>19232.191681165001</c:v>
                </c:pt>
                <c:pt idx="9956">
                  <c:v>10713.1568001504</c:v>
                </c:pt>
                <c:pt idx="9957">
                  <c:v>12497.8297046023</c:v>
                </c:pt>
                <c:pt idx="9958">
                  <c:v>20190.3809785999</c:v>
                </c:pt>
                <c:pt idx="9959">
                  <c:v>11935.799177848199</c:v>
                </c:pt>
                <c:pt idx="9960">
                  <c:v>23093.100119615199</c:v>
                </c:pt>
                <c:pt idx="9961">
                  <c:v>29497.5702578604</c:v>
                </c:pt>
                <c:pt idx="9962">
                  <c:v>33876.698750242904</c:v>
                </c:pt>
                <c:pt idx="9963">
                  <c:v>14865.720829342899</c:v>
                </c:pt>
                <c:pt idx="9964">
                  <c:v>17095.162872563298</c:v>
                </c:pt>
                <c:pt idx="9965">
                  <c:v>20163.706462423303</c:v>
                </c:pt>
                <c:pt idx="9966">
                  <c:v>22802.450621559601</c:v>
                </c:pt>
                <c:pt idx="9967">
                  <c:v>29566.294923908798</c:v>
                </c:pt>
                <c:pt idx="9968">
                  <c:v>28455.6121565176</c:v>
                </c:pt>
                <c:pt idx="9969">
                  <c:v>20448.0665159581</c:v>
                </c:pt>
                <c:pt idx="9970">
                  <c:v>10922.0116783796</c:v>
                </c:pt>
                <c:pt idx="9971">
                  <c:v>22481.524259755402</c:v>
                </c:pt>
                <c:pt idx="9972">
                  <c:v>17607.201323302103</c:v>
                </c:pt>
                <c:pt idx="9973">
                  <c:v>15388.784247031001</c:v>
                </c:pt>
                <c:pt idx="9974">
                  <c:v>19856.181440389999</c:v>
                </c:pt>
                <c:pt idx="9975">
                  <c:v>17393.3422172053</c:v>
                </c:pt>
                <c:pt idx="9976">
                  <c:v>18931.855372116901</c:v>
                </c:pt>
                <c:pt idx="9977">
                  <c:v>13684.4543822451</c:v>
                </c:pt>
                <c:pt idx="9978">
                  <c:v>12203.0861119612</c:v>
                </c:pt>
                <c:pt idx="9979">
                  <c:v>11644.691968871201</c:v>
                </c:pt>
                <c:pt idx="9980">
                  <c:v>19358.890620679798</c:v>
                </c:pt>
                <c:pt idx="9981">
                  <c:v>39215.534698194999</c:v>
                </c:pt>
                <c:pt idx="9982">
                  <c:v>31595.650402841402</c:v>
                </c:pt>
                <c:pt idx="9983">
                  <c:v>45273.345176888004</c:v>
                </c:pt>
                <c:pt idx="9984">
                  <c:v>18517.242014630599</c:v>
                </c:pt>
                <c:pt idx="9985">
                  <c:v>19114.6988869501</c:v>
                </c:pt>
                <c:pt idx="9986">
                  <c:v>29292.643206016899</c:v>
                </c:pt>
                <c:pt idx="9987">
                  <c:v>13435.4229567193</c:v>
                </c:pt>
                <c:pt idx="9988">
                  <c:v>15216.8971014652</c:v>
                </c:pt>
                <c:pt idx="9989">
                  <c:v>19942.125643125</c:v>
                </c:pt>
                <c:pt idx="9990">
                  <c:v>14826.9056595574</c:v>
                </c:pt>
                <c:pt idx="9991">
                  <c:v>12700.381511846399</c:v>
                </c:pt>
                <c:pt idx="9992">
                  <c:v>14411.158269744199</c:v>
                </c:pt>
                <c:pt idx="9993">
                  <c:v>36947.381224524004</c:v>
                </c:pt>
                <c:pt idx="9994">
                  <c:v>30538.304651180901</c:v>
                </c:pt>
                <c:pt idx="9995">
                  <c:v>24563.321554902697</c:v>
                </c:pt>
                <c:pt idx="9996">
                  <c:v>30823.008274639098</c:v>
                </c:pt>
                <c:pt idx="9997">
                  <c:v>44271.103356446998</c:v>
                </c:pt>
                <c:pt idx="9998">
                  <c:v>16693.266712104298</c:v>
                </c:pt>
                <c:pt idx="9999">
                  <c:v>33994.657756552202</c:v>
                </c:pt>
                <c:pt idx="10000" formatCode="General">
                  <c:v>18069.381916539602</c:v>
                </c:pt>
                <c:pt idx="10001" formatCode="General">
                  <c:v>19877.406459268797</c:v>
                </c:pt>
                <c:pt idx="10002" formatCode="General">
                  <c:v>19126.6810609032</c:v>
                </c:pt>
                <c:pt idx="10003" formatCode="General">
                  <c:v>24390.6045696037</c:v>
                </c:pt>
                <c:pt idx="10004" formatCode="General">
                  <c:v>27095.7781372094</c:v>
                </c:pt>
                <c:pt idx="10005" formatCode="General">
                  <c:v>13247.5459990131</c:v>
                </c:pt>
                <c:pt idx="10006" formatCode="General">
                  <c:v>16928.053255488001</c:v>
                </c:pt>
                <c:pt idx="10007" formatCode="General">
                  <c:v>29404.226004264401</c:v>
                </c:pt>
                <c:pt idx="10008" formatCode="General">
                  <c:v>40174.686978255901</c:v>
                </c:pt>
                <c:pt idx="10009" formatCode="General">
                  <c:v>16844.7150056473</c:v>
                </c:pt>
                <c:pt idx="10010" formatCode="General">
                  <c:v>18493.461005846199</c:v>
                </c:pt>
                <c:pt idx="10011" formatCode="General">
                  <c:v>22655.9745921879</c:v>
                </c:pt>
                <c:pt idx="10012" formatCode="General">
                  <c:v>25169.742178330798</c:v>
                </c:pt>
                <c:pt idx="10013" formatCode="General">
                  <c:v>12474.336264236299</c:v>
                </c:pt>
                <c:pt idx="10014" formatCode="General">
                  <c:v>15857.6830555905</c:v>
                </c:pt>
                <c:pt idx="10015" formatCode="General">
                  <c:v>27071.6958068286</c:v>
                </c:pt>
                <c:pt idx="10016" formatCode="General">
                  <c:v>36659.893977281798</c:v>
                </c:pt>
                <c:pt idx="10017" formatCode="General">
                  <c:v>14938.364591548001</c:v>
                </c:pt>
                <c:pt idx="10018" formatCode="General">
                  <c:v>16342.3555628174</c:v>
                </c:pt>
                <c:pt idx="10019" formatCode="General">
                  <c:v>19949.5867422314</c:v>
                </c:pt>
                <c:pt idx="10020" formatCode="General">
                  <c:v>22152.8269503759</c:v>
                </c:pt>
                <c:pt idx="10021" formatCode="General">
                  <c:v>11342.219890104201</c:v>
                </c:pt>
                <c:pt idx="10022" formatCode="General">
                  <c:v>14195.779869136</c:v>
                </c:pt>
                <c:pt idx="10023" formatCode="General">
                  <c:v>23454.6719559956</c:v>
                </c:pt>
                <c:pt idx="10024" formatCode="General">
                  <c:v>31183.009732151098</c:v>
                </c:pt>
                <c:pt idx="10025" formatCode="General">
                  <c:v>14137.4561173929</c:v>
                </c:pt>
                <c:pt idx="10026" formatCode="General">
                  <c:v>15455.211866661301</c:v>
                </c:pt>
                <c:pt idx="10027" formatCode="General">
                  <c:v>18857.845163140701</c:v>
                </c:pt>
                <c:pt idx="10028" formatCode="General">
                  <c:v>20942.7227103517</c:v>
                </c:pt>
                <c:pt idx="10029" formatCode="General">
                  <c:v>10863.0766323317</c:v>
                </c:pt>
                <c:pt idx="10030" formatCode="General">
                  <c:v>13484.0102641619</c:v>
                </c:pt>
                <c:pt idx="10031" formatCode="General">
                  <c:v>22049.9416841811</c:v>
                </c:pt>
                <c:pt idx="10032" formatCode="General">
                  <c:v>29100.6818695771</c:v>
                </c:pt>
                <c:pt idx="10033" formatCode="General">
                  <c:v>10395.067555362401</c:v>
                </c:pt>
                <c:pt idx="10034" formatCode="General">
                  <c:v>12727.149073062599</c:v>
                </c:pt>
                <c:pt idx="10035" formatCode="General">
                  <c:v>20098.311347289102</c:v>
                </c:pt>
                <c:pt idx="10036" formatCode="General">
                  <c:v>25981.2937711958</c:v>
                </c:pt>
                <c:pt idx="10037" formatCode="General">
                  <c:v>11056.634391056801</c:v>
                </c:pt>
                <c:pt idx="10038" formatCode="General">
                  <c:v>13758.1861316963</c:v>
                </c:pt>
                <c:pt idx="10039" formatCode="General">
                  <c:v>22364.877246632801</c:v>
                </c:pt>
                <c:pt idx="10040" formatCode="General">
                  <c:v>29424.971173535301</c:v>
                </c:pt>
                <c:pt idx="10041" formatCode="General">
                  <c:v>12760.611804431801</c:v>
                </c:pt>
                <c:pt idx="10042" formatCode="General">
                  <c:v>16332.3079822174</c:v>
                </c:pt>
                <c:pt idx="10043" formatCode="General">
                  <c:v>28350.508074200698</c:v>
                </c:pt>
                <c:pt idx="10044" formatCode="General">
                  <c:v>38796.856816307998</c:v>
                </c:pt>
                <c:pt idx="10045" formatCode="General">
                  <c:v>13718.3152405746</c:v>
                </c:pt>
                <c:pt idx="10046" formatCode="General">
                  <c:v>17833.039203336102</c:v>
                </c:pt>
                <c:pt idx="10047" formatCode="General">
                  <c:v>32111.926573193698</c:v>
                </c:pt>
                <c:pt idx="10048" formatCode="General">
                  <c:v>44809.772198278901</c:v>
                </c:pt>
                <c:pt idx="10049" formatCode="General">
                  <c:v>21984.480676956799</c:v>
                </c:pt>
                <c:pt idx="10050" formatCode="General">
                  <c:v>21650.803036184101</c:v>
                </c:pt>
                <c:pt idx="10051" formatCode="General">
                  <c:v>21329.051848045103</c:v>
                </c:pt>
                <c:pt idx="10052" formatCode="General">
                  <c:v>21018.746166066001</c:v>
                </c:pt>
                <c:pt idx="10053" formatCode="General">
                  <c:v>20719.4050437732</c:v>
                </c:pt>
                <c:pt idx="10054" formatCode="General">
                  <c:v>20430.547534693</c:v>
                </c:pt>
                <c:pt idx="10055" formatCode="General">
                  <c:v>20151.6926923518</c:v>
                </c:pt>
                <c:pt idx="10056" formatCode="General">
                  <c:v>19882.359570275901</c:v>
                </c:pt>
                <c:pt idx="10057" formatCode="General">
                  <c:v>19622.067221991601</c:v>
                </c:pt>
                <c:pt idx="10058" formatCode="General">
                  <c:v>19370.3347010252</c:v>
                </c:pt>
                <c:pt idx="10059" formatCode="General">
                  <c:v>19126.6810609032</c:v>
                </c:pt>
                <c:pt idx="10060" formatCode="General">
                  <c:v>18890.6253551517</c:v>
                </c:pt>
                <c:pt idx="10061" formatCode="General">
                  <c:v>18661.6866372972</c:v>
                </c:pt>
                <c:pt idx="10062" formatCode="General">
                  <c:v>18439.383960865896</c:v>
                </c:pt>
                <c:pt idx="10063" formatCode="General">
                  <c:v>18223.2363793843</c:v>
                </c:pt>
                <c:pt idx="10064" formatCode="General">
                  <c:v>18012.7629463786</c:v>
                </c:pt>
                <c:pt idx="10065" formatCode="General">
                  <c:v>17807.482715375099</c:v>
                </c:pt>
                <c:pt idx="10066" formatCode="General">
                  <c:v>17606.914739900199</c:v>
                </c:pt>
                <c:pt idx="10067" formatCode="General">
                  <c:v>17410.578073480301</c:v>
                </c:pt>
                <c:pt idx="10068" formatCode="General">
                  <c:v>17217.9917696417</c:v>
                </c:pt>
                <c:pt idx="10069" formatCode="General">
                  <c:v>17028.6748819106</c:v>
                </c:pt>
                <c:pt idx="10070" formatCode="General">
                  <c:v>15820.9133924748</c:v>
                </c:pt>
                <c:pt idx="10071" formatCode="General">
                  <c:v>16101.562034633</c:v>
                </c:pt>
                <c:pt idx="10072" formatCode="General">
                  <c:v>16393.3058156101</c:v>
                </c:pt>
                <c:pt idx="10073" formatCode="General">
                  <c:v>16696.144735406</c:v>
                </c:pt>
                <c:pt idx="10074" formatCode="General">
                  <c:v>17010.078794020599</c:v>
                </c:pt>
                <c:pt idx="10075" formatCode="General">
                  <c:v>17335.107991453999</c:v>
                </c:pt>
                <c:pt idx="10076" formatCode="General">
                  <c:v>17671.232327706301</c:v>
                </c:pt>
                <c:pt idx="10077" formatCode="General">
                  <c:v>18018.451802777301</c:v>
                </c:pt>
                <c:pt idx="10078" formatCode="General">
                  <c:v>18376.766416667098</c:v>
                </c:pt>
                <c:pt idx="10079" formatCode="General">
                  <c:v>18746.176169375703</c:v>
                </c:pt>
                <c:pt idx="10080" formatCode="General">
                  <c:v>19518.281091249402</c:v>
                </c:pt>
                <c:pt idx="10081" formatCode="General">
                  <c:v>19920.976260414398</c:v>
                </c:pt>
                <c:pt idx="10082" formatCode="General">
                  <c:v>20334.766568398201</c:v>
                </c:pt>
                <c:pt idx="10083" formatCode="General">
                  <c:v>20759.6520152007</c:v>
                </c:pt>
                <c:pt idx="10084" formatCode="General">
                  <c:v>21195.6326008221</c:v>
                </c:pt>
                <c:pt idx="10085" formatCode="General">
                  <c:v>21642.708325262298</c:v>
                </c:pt>
                <c:pt idx="10086" formatCode="General">
                  <c:v>22100.8791885213</c:v>
                </c:pt>
                <c:pt idx="10087" formatCode="General">
                  <c:v>22570.145190599</c:v>
                </c:pt>
                <c:pt idx="10088" formatCode="General">
                  <c:v>23050.506331495602</c:v>
                </c:pt>
                <c:pt idx="10089" formatCode="General">
                  <c:v>23541.9626112109</c:v>
                </c:pt>
                <c:pt idx="10090" formatCode="General">
                  <c:v>19049.5643373231</c:v>
                </c:pt>
                <c:pt idx="10091" formatCode="General">
                  <c:v>19057.2760096811</c:v>
                </c:pt>
                <c:pt idx="10092" formatCode="General">
                  <c:v>19064.9876820391</c:v>
                </c:pt>
                <c:pt idx="10093" formatCode="General">
                  <c:v>19072.6993543971</c:v>
                </c:pt>
                <c:pt idx="10094" formatCode="General">
                  <c:v>19080.4110267551</c:v>
                </c:pt>
                <c:pt idx="10095" formatCode="General">
                  <c:v>19088.122699113097</c:v>
                </c:pt>
                <c:pt idx="10096" formatCode="General">
                  <c:v>19095.834371471101</c:v>
                </c:pt>
                <c:pt idx="10097" formatCode="General">
                  <c:v>19103.546043829101</c:v>
                </c:pt>
                <c:pt idx="10098" formatCode="General">
                  <c:v>19111.257716187098</c:v>
                </c:pt>
                <c:pt idx="10099" formatCode="General">
                  <c:v>19118.9693885452</c:v>
                </c:pt>
                <c:pt idx="10100" formatCode="General">
                  <c:v>19134.3927332612</c:v>
                </c:pt>
                <c:pt idx="10101" formatCode="General">
                  <c:v>19142.1044056192</c:v>
                </c:pt>
                <c:pt idx="10102" formatCode="General">
                  <c:v>19149.816077977201</c:v>
                </c:pt>
                <c:pt idx="10103" formatCode="General">
                  <c:v>19157.527750335201</c:v>
                </c:pt>
                <c:pt idx="10104" formatCode="General">
                  <c:v>19165.239422693197</c:v>
                </c:pt>
                <c:pt idx="10105" formatCode="General">
                  <c:v>19172.951095051201</c:v>
                </c:pt>
                <c:pt idx="10106" formatCode="General">
                  <c:v>19180.662767409198</c:v>
                </c:pt>
                <c:pt idx="10107" formatCode="General">
                  <c:v>19188.374439767202</c:v>
                </c:pt>
                <c:pt idx="10108" formatCode="General">
                  <c:v>19196.086112125198</c:v>
                </c:pt>
                <c:pt idx="10109" formatCode="General">
                  <c:v>19203.797784483198</c:v>
                </c:pt>
                <c:pt idx="10110" formatCode="General">
                  <c:v>19063.199868701198</c:v>
                </c:pt>
                <c:pt idx="10111" formatCode="General">
                  <c:v>19069.5479879214</c:v>
                </c:pt>
                <c:pt idx="10112" formatCode="General">
                  <c:v>19075.896107141602</c:v>
                </c:pt>
                <c:pt idx="10113" formatCode="General">
                  <c:v>19082.2442263618</c:v>
                </c:pt>
                <c:pt idx="10114" formatCode="General">
                  <c:v>19088.592345582001</c:v>
                </c:pt>
                <c:pt idx="10115" formatCode="General">
                  <c:v>19094.940464802199</c:v>
                </c:pt>
                <c:pt idx="10116" formatCode="General">
                  <c:v>19101.288584022401</c:v>
                </c:pt>
                <c:pt idx="10117" formatCode="General">
                  <c:v>19107.636703242599</c:v>
                </c:pt>
                <c:pt idx="10118" formatCode="General">
                  <c:v>19113.9848224628</c:v>
                </c:pt>
                <c:pt idx="10119" formatCode="General">
                  <c:v>19120.332941682998</c:v>
                </c:pt>
                <c:pt idx="10120" formatCode="General">
                  <c:v>19133.029180123402</c:v>
                </c:pt>
                <c:pt idx="10121" formatCode="General">
                  <c:v>19139.3772993436</c:v>
                </c:pt>
                <c:pt idx="10122" formatCode="General">
                  <c:v>19145.725418563801</c:v>
                </c:pt>
                <c:pt idx="10123" formatCode="General">
                  <c:v>19152.073537783999</c:v>
                </c:pt>
                <c:pt idx="10124" formatCode="General">
                  <c:v>19158.421657004201</c:v>
                </c:pt>
                <c:pt idx="10125" formatCode="General">
                  <c:v>19164.769776224399</c:v>
                </c:pt>
                <c:pt idx="10126" formatCode="General">
                  <c:v>19171.1178954446</c:v>
                </c:pt>
                <c:pt idx="10127" formatCode="General">
                  <c:v>19177.466014664798</c:v>
                </c:pt>
                <c:pt idx="10128" formatCode="General">
                  <c:v>19183.814133885</c:v>
                </c:pt>
                <c:pt idx="10129" formatCode="General">
                  <c:v>19190.162253105202</c:v>
                </c:pt>
                <c:pt idx="10130" formatCode="General">
                  <c:v>11859.2669976695</c:v>
                </c:pt>
                <c:pt idx="10131" formatCode="General">
                  <c:v>12433.611498751899</c:v>
                </c:pt>
                <c:pt idx="10132" formatCode="General">
                  <c:v>13025.392443422701</c:v>
                </c:pt>
                <c:pt idx="10133" formatCode="General">
                  <c:v>13640.770907439501</c:v>
                </c:pt>
                <c:pt idx="10134" formatCode="General">
                  <c:v>14285.9079665602</c:v>
                </c:pt>
                <c:pt idx="10135" formatCode="General">
                  <c:v>14966.9646965427</c:v>
                </c:pt>
                <c:pt idx="10136" formatCode="General">
                  <c:v>15690.1021731446</c:v>
                </c:pt>
                <c:pt idx="10137" formatCode="General">
                  <c:v>16461.4814721238</c:v>
                </c:pt>
                <c:pt idx="10138" formatCode="General">
                  <c:v>17287.263669238098</c:v>
                </c:pt>
                <c:pt idx="10139" formatCode="General">
                  <c:v>18173.609840245299</c:v>
                </c:pt>
                <c:pt idx="10140" formatCode="General">
                  <c:v>20152.638406969501</c:v>
                </c:pt>
                <c:pt idx="10141" formatCode="General">
                  <c:v>21257.642954202001</c:v>
                </c:pt>
                <c:pt idx="10142" formatCode="General">
                  <c:v>22447.855778358698</c:v>
                </c:pt>
                <c:pt idx="10143" formatCode="General">
                  <c:v>23729.437955197103</c:v>
                </c:pt>
                <c:pt idx="10144" formatCode="General">
                  <c:v>25108.5505604752</c:v>
                </c:pt>
                <c:pt idx="10145" formatCode="General">
                  <c:v>26591.354669950801</c:v>
                </c:pt>
                <c:pt idx="10146" formatCode="General">
                  <c:v>28184.0113593815</c:v>
                </c:pt>
                <c:pt idx="10147" formatCode="General">
                  <c:v>29892.681704525297</c:v>
                </c:pt>
                <c:pt idx="10148" formatCode="General">
                  <c:v>31723.526781139899</c:v>
                </c:pt>
                <c:pt idx="10149" formatCode="General">
                  <c:v>33682.7076649831</c:v>
                </c:pt>
                <c:pt idx="10150" formatCode="General">
                  <c:v>20656.4326342688</c:v>
                </c:pt>
                <c:pt idx="10151" formatCode="General">
                  <c:v>20494.618030115202</c:v>
                </c:pt>
                <c:pt idx="10152" formatCode="General">
                  <c:v>20334.767747476501</c:v>
                </c:pt>
                <c:pt idx="10153" formatCode="General">
                  <c:v>20176.8817863527</c:v>
                </c:pt>
                <c:pt idx="10154" formatCode="General">
                  <c:v>20020.960146743801</c:v>
                </c:pt>
                <c:pt idx="10155" formatCode="General">
                  <c:v>19867.0028286497</c:v>
                </c:pt>
                <c:pt idx="10156" formatCode="General">
                  <c:v>19715.009832070598</c:v>
                </c:pt>
                <c:pt idx="10157" formatCode="General">
                  <c:v>19564.981157006401</c:v>
                </c:pt>
                <c:pt idx="10158" formatCode="General">
                  <c:v>19416.916803457101</c:v>
                </c:pt>
                <c:pt idx="10159" formatCode="General">
                  <c:v>19270.816771422698</c:v>
                </c:pt>
                <c:pt idx="10160" formatCode="General">
                  <c:v>18984.509671898497</c:v>
                </c:pt>
                <c:pt idx="10161" formatCode="General">
                  <c:v>18844.302604408796</c:v>
                </c:pt>
                <c:pt idx="10162" formatCode="General">
                  <c:v>18706.059858433997</c:v>
                </c:pt>
                <c:pt idx="10163" formatCode="General">
                  <c:v>18569.781433974098</c:v>
                </c:pt>
                <c:pt idx="10164" formatCode="General">
                  <c:v>18435.467331028998</c:v>
                </c:pt>
                <c:pt idx="10165" formatCode="General">
                  <c:v>18303.117549598901</c:v>
                </c:pt>
                <c:pt idx="10166" formatCode="General">
                  <c:v>18172.732089683701</c:v>
                </c:pt>
                <c:pt idx="10167" formatCode="General">
                  <c:v>18044.3109512833</c:v>
                </c:pt>
                <c:pt idx="10168" formatCode="General">
                  <c:v>17917.854134397901</c:v>
                </c:pt>
                <c:pt idx="10169" formatCode="General">
                  <c:v>17793.361639027302</c:v>
                </c:pt>
                <c:pt idx="10170" formatCode="General">
                  <c:v>19681.439438862501</c:v>
                </c:pt>
                <c:pt idx="10171" formatCode="General">
                  <c:v>19625.9636010666</c:v>
                </c:pt>
                <c:pt idx="10172" formatCode="General">
                  <c:v>19570.487763270699</c:v>
                </c:pt>
                <c:pt idx="10173" formatCode="General">
                  <c:v>19515.011925474701</c:v>
                </c:pt>
                <c:pt idx="10174" formatCode="General">
                  <c:v>19459.5360876788</c:v>
                </c:pt>
                <c:pt idx="10175" formatCode="General">
                  <c:v>19404.060249882899</c:v>
                </c:pt>
                <c:pt idx="10176" formatCode="General">
                  <c:v>19348.584412086901</c:v>
                </c:pt>
                <c:pt idx="10177" formatCode="General">
                  <c:v>19293.108574291</c:v>
                </c:pt>
                <c:pt idx="10178" formatCode="General">
                  <c:v>19237.632736494998</c:v>
                </c:pt>
                <c:pt idx="10179" formatCode="General">
                  <c:v>19182.156898699101</c:v>
                </c:pt>
                <c:pt idx="10180" formatCode="General">
                  <c:v>19071.205223107201</c:v>
                </c:pt>
                <c:pt idx="10181" formatCode="General">
                  <c:v>19015.729385311297</c:v>
                </c:pt>
                <c:pt idx="10182" formatCode="General">
                  <c:v>18960.253547515302</c:v>
                </c:pt>
                <c:pt idx="10183" formatCode="General">
                  <c:v>18904.777709719398</c:v>
                </c:pt>
                <c:pt idx="10184" formatCode="General">
                  <c:v>18849.301871923501</c:v>
                </c:pt>
                <c:pt idx="10185" formatCode="General">
                  <c:v>18793.826034127498</c:v>
                </c:pt>
                <c:pt idx="10186" formatCode="General">
                  <c:v>18738.350196331601</c:v>
                </c:pt>
                <c:pt idx="10187" formatCode="General">
                  <c:v>18682.874358535701</c:v>
                </c:pt>
                <c:pt idx="10188" formatCode="General">
                  <c:v>18627.398520739702</c:v>
                </c:pt>
                <c:pt idx="10189" formatCode="General">
                  <c:v>18571.922682943801</c:v>
                </c:pt>
                <c:pt idx="10190" formatCode="General">
                  <c:v>24607.363803991902</c:v>
                </c:pt>
                <c:pt idx="10191" formatCode="General">
                  <c:v>23969.7670829614</c:v>
                </c:pt>
                <c:pt idx="10192" formatCode="General">
                  <c:v>23353.8602922629</c:v>
                </c:pt>
                <c:pt idx="10193" formatCode="General">
                  <c:v>22758.970411915299</c:v>
                </c:pt>
                <c:pt idx="10194" formatCode="General">
                  <c:v>22184.4244219375</c:v>
                </c:pt>
                <c:pt idx="10195" formatCode="General">
                  <c:v>21629.5493023487</c:v>
                </c:pt>
                <c:pt idx="10196" formatCode="General">
                  <c:v>21093.672033167801</c:v>
                </c:pt>
                <c:pt idx="10197" formatCode="General">
                  <c:v>20576.119594413798</c:v>
                </c:pt>
                <c:pt idx="10198" formatCode="General">
                  <c:v>20076.218966105702</c:v>
                </c:pt>
                <c:pt idx="10199" formatCode="General">
                  <c:v>19593.2971282625</c:v>
                </c:pt>
                <c:pt idx="10200" formatCode="General">
                  <c:v>18675.6977440468</c:v>
                </c:pt>
                <c:pt idx="10201" formatCode="General">
                  <c:v>18239.674157712299</c:v>
                </c:pt>
                <c:pt idx="10202" formatCode="General">
                  <c:v>17817.937281918599</c:v>
                </c:pt>
                <c:pt idx="10203" formatCode="General">
                  <c:v>17409.814096684899</c:v>
                </c:pt>
                <c:pt idx="10204" formatCode="General">
                  <c:v>17014.631582030099</c:v>
                </c:pt>
                <c:pt idx="10205" formatCode="General">
                  <c:v>16631.716717973199</c:v>
                </c:pt>
                <c:pt idx="10206" formatCode="General">
                  <c:v>16260.396484533199</c:v>
                </c:pt>
                <c:pt idx="10207" formatCode="General">
                  <c:v>15899.9978617291</c:v>
                </c:pt>
                <c:pt idx="10208" formatCode="General">
                  <c:v>15549.8478295798</c:v>
                </c:pt>
                <c:pt idx="10209" formatCode="General">
                  <c:v>15209.273368104499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943-6444-AFCD-920F6A7887C1}"/>
            </c:ext>
          </c:extLst>
        </c:ser>
        <c:ser>
          <c:idx val="1"/>
          <c:order val="1"/>
          <c:tx>
            <c:v>X=Y Line (Line of Perfect Fit)</c:v>
          </c:tx>
          <c:spPr>
            <a:ln w="19050" cap="rnd">
              <a:solidFill>
                <a:schemeClr val="dk1">
                  <a:tint val="5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dk1">
                  <a:tint val="55000"/>
                </a:schemeClr>
              </a:solidFill>
              <a:ln w="9525">
                <a:solidFill>
                  <a:schemeClr val="dk1">
                    <a:tint val="55000"/>
                  </a:schemeClr>
                </a:solidFill>
              </a:ln>
              <a:effectLst/>
            </c:spPr>
          </c:marker>
          <c:xVal>
            <c:numRef>
              <c:f>'Diagnostic Checks (Val)'!$AC$36:$AC$37</c:f>
              <c:numCache>
                <c:formatCode>General</c:formatCode>
                <c:ptCount val="2"/>
                <c:pt idx="0">
                  <c:v>2137.8760466099584</c:v>
                </c:pt>
                <c:pt idx="1">
                  <c:v>74064.682462728932</c:v>
                </c:pt>
              </c:numCache>
            </c:numRef>
          </c:xVal>
          <c:yVal>
            <c:numRef>
              <c:f>'Diagnostic Checks (Val)'!$AC$36:$AC$37</c:f>
              <c:numCache>
                <c:formatCode>General</c:formatCode>
                <c:ptCount val="2"/>
                <c:pt idx="0">
                  <c:v>2137.8760466099584</c:v>
                </c:pt>
                <c:pt idx="1">
                  <c:v>74064.682462728932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943-6444-AFCD-920F6A7887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039711"/>
        <c:axId val="207990335"/>
      </c:scatterChart>
      <c:valAx>
        <c:axId val="17503971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"Heavy" Model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990335"/>
        <c:crosses val="autoZero"/>
        <c:crossBetween val="midCat"/>
      </c:valAx>
      <c:valAx>
        <c:axId val="2079903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Proxy Model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039711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2060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21380D-F055-475B-B0EB-E57E10904271}" type="datetimeFigureOut">
              <a:rPr lang="en-GB" smtClean="0"/>
              <a:t>08/11/2023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8DACCC-D86B-43DA-943A-F69EA98D3B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2335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w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ront cover 1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1" y="1721220"/>
            <a:ext cx="9505950" cy="1295399"/>
          </a:xfrm>
        </p:spPr>
        <p:txBody>
          <a:bodyPr anchor="t"/>
          <a:lstStyle>
            <a:lvl1pPr>
              <a:defRPr sz="3600">
                <a:solidFill>
                  <a:srgbClr val="009CC8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7052" y="2368918"/>
            <a:ext cx="8161867" cy="100774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600">
                <a:solidFill>
                  <a:schemeClr val="tx2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527052" y="6410325"/>
            <a:ext cx="2927349" cy="3317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44C141-B97D-4979-AB76-E8E6AB76C28B}" type="datetime4">
              <a:rPr lang="en-GB" smtClean="0">
                <a:solidFill>
                  <a:prstClr val="white"/>
                </a:solidFill>
              </a:rPr>
              <a:pPr/>
              <a:t>08 November 2023</a:t>
            </a:fld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6" name="Picture 4" descr="E:\Pants Work\Current Work\Actuaries 2011\Logos all\IFOA Logo\Lanscape - Standard\WMF logos\IFOA_logo_L_RGB_WO_text.wmf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49" y="260350"/>
            <a:ext cx="3229014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7"/>
          <p:cNvSpPr>
            <a:spLocks noChangeShapeType="1"/>
          </p:cNvSpPr>
          <p:nvPr userDrawn="1"/>
        </p:nvSpPr>
        <p:spPr bwMode="auto">
          <a:xfrm>
            <a:off x="624419" y="6329363"/>
            <a:ext cx="10943167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800">
              <a:solidFill>
                <a:srgbClr val="3F45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326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1134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E:\Pants Work\Current Work\Actuaries 2011\IFOA Rebrand 2012\PowerPoint\blue_crest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377" y="2116264"/>
            <a:ext cx="5248580" cy="448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2" y="2133602"/>
            <a:ext cx="10354711" cy="1295399"/>
          </a:xfrm>
        </p:spPr>
        <p:txBody>
          <a:bodyPr anchor="t"/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7052" y="2781300"/>
            <a:ext cx="8161867" cy="100774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527052" y="6410325"/>
            <a:ext cx="2927349" cy="3317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44C141-B97D-4979-AB76-E8E6AB76C28B}" type="datetime4">
              <a:rPr lang="en-GB">
                <a:solidFill>
                  <a:prstClr val="white"/>
                </a:solidFill>
              </a:rPr>
              <a:pPr/>
              <a:t>08 November 2023</a:t>
            </a:fld>
            <a:endParaRPr lang="en-GB">
              <a:solidFill>
                <a:prstClr val="white"/>
              </a:solidFill>
            </a:endParaRPr>
          </a:p>
        </p:txBody>
      </p:sp>
      <p:pic>
        <p:nvPicPr>
          <p:cNvPr id="7" name="Picture 4" descr="E:\Pants Work\Current Work\Actuaries 2011\Logos all\IFOA Logo\Lanscape - Standard\WMF logos\IFOA_logo_L_RGB_WO_text.wmf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49" y="260350"/>
            <a:ext cx="3229014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220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bg>
      <p:bgPr>
        <a:solidFill>
          <a:srgbClr val="1134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1" y="2133602"/>
            <a:ext cx="8493582" cy="1295399"/>
          </a:xfrm>
        </p:spPr>
        <p:txBody>
          <a:bodyPr anchor="t"/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7052" y="2781300"/>
            <a:ext cx="8161867" cy="100774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527052" y="6410325"/>
            <a:ext cx="2927349" cy="3317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44C141-B97D-4979-AB76-E8E6AB76C28B}" type="datetime4">
              <a:rPr lang="en-GB">
                <a:solidFill>
                  <a:prstClr val="white"/>
                </a:solidFill>
              </a:rPr>
              <a:pPr/>
              <a:t>08 November 2023</a:t>
            </a:fld>
            <a:endParaRPr lang="en-GB">
              <a:solidFill>
                <a:prstClr val="white"/>
              </a:solidFill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9729635" y="493474"/>
            <a:ext cx="2038380" cy="809188"/>
            <a:chOff x="7905328" y="493473"/>
            <a:chExt cx="1656184" cy="631271"/>
          </a:xfrm>
        </p:grpSpPr>
        <p:sp>
          <p:nvSpPr>
            <p:cNvPr id="2" name="Oval 1"/>
            <p:cNvSpPr/>
            <p:nvPr userDrawn="1"/>
          </p:nvSpPr>
          <p:spPr>
            <a:xfrm>
              <a:off x="7905328" y="493473"/>
              <a:ext cx="648072" cy="6312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1800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 userDrawn="1"/>
          </p:nvSpPr>
          <p:spPr>
            <a:xfrm>
              <a:off x="8553400" y="539969"/>
              <a:ext cx="10081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600" dirty="0">
                  <a:solidFill>
                    <a:prstClr val="white"/>
                  </a:solidFill>
                </a:rPr>
                <a:t>Partner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600" dirty="0">
                  <a:solidFill>
                    <a:prstClr val="white"/>
                  </a:solidFill>
                </a:rPr>
                <a:t>Logo</a:t>
              </a:r>
            </a:p>
          </p:txBody>
        </p:sp>
      </p:grpSp>
      <p:grpSp>
        <p:nvGrpSpPr>
          <p:cNvPr id="5" name="Group 4"/>
          <p:cNvGrpSpPr/>
          <p:nvPr userDrawn="1"/>
        </p:nvGrpSpPr>
        <p:grpSpPr>
          <a:xfrm>
            <a:off x="9729635" y="1357570"/>
            <a:ext cx="2038380" cy="776032"/>
            <a:chOff x="7905328" y="1357569"/>
            <a:chExt cx="1656184" cy="631271"/>
          </a:xfrm>
        </p:grpSpPr>
        <p:sp>
          <p:nvSpPr>
            <p:cNvPr id="9" name="Oval 8"/>
            <p:cNvSpPr/>
            <p:nvPr userDrawn="1"/>
          </p:nvSpPr>
          <p:spPr>
            <a:xfrm>
              <a:off x="7905328" y="1357569"/>
              <a:ext cx="648072" cy="6312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1800">
                <a:solidFill>
                  <a:prstClr val="white"/>
                </a:solidFill>
              </a:endParaRPr>
            </a:p>
          </p:txBody>
        </p:sp>
        <p:sp>
          <p:nvSpPr>
            <p:cNvPr id="12" name="TextBox 11"/>
            <p:cNvSpPr txBox="1"/>
            <p:nvPr userDrawn="1"/>
          </p:nvSpPr>
          <p:spPr>
            <a:xfrm>
              <a:off x="8553400" y="1404065"/>
              <a:ext cx="10081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600" dirty="0">
                  <a:solidFill>
                    <a:prstClr val="white"/>
                  </a:solidFill>
                </a:rPr>
                <a:t>Partner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600" dirty="0">
                  <a:solidFill>
                    <a:prstClr val="white"/>
                  </a:solidFill>
                </a:rPr>
                <a:t>Logo</a:t>
              </a:r>
            </a:p>
          </p:txBody>
        </p:sp>
      </p:grpSp>
      <p:pic>
        <p:nvPicPr>
          <p:cNvPr id="13" name="Picture 4" descr="E:\Pants Work\Current Work\Actuaries 2011\Logos all\IFOA Logo\Lanscape - Standard\WMF logos\IFOA_logo_L_RGB_WO_text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49" y="260350"/>
            <a:ext cx="3229014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234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5A5B80-4E0E-41F8-BFF5-504EC24C412E}" type="datetime4">
              <a:rPr lang="en-GB" smtClean="0">
                <a:solidFill>
                  <a:srgbClr val="3F454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08 November 2023</a:t>
            </a:fld>
            <a:endParaRPr lang="en-GB" dirty="0">
              <a:solidFill>
                <a:srgbClr val="3F4548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5C5C0B4-F90D-4B90-B187-E84366B07232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12611" y="1556792"/>
            <a:ext cx="11152339" cy="46402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8655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mphasis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A high view of visitors on the white floor of a modern museum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90" b="7722"/>
          <a:stretch/>
        </p:blipFill>
        <p:spPr bwMode="auto">
          <a:xfrm>
            <a:off x="8577871" y="0"/>
            <a:ext cx="45488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 rot="10800000">
            <a:off x="8577871" y="-576490"/>
            <a:ext cx="2307771" cy="7852229"/>
          </a:xfrm>
          <a:prstGeom prst="rect">
            <a:avLst/>
          </a:prstGeom>
          <a:gradFill flip="none" rotWithShape="1">
            <a:gsLst>
              <a:gs pos="86000">
                <a:schemeClr val="accent1">
                  <a:lumMod val="5000"/>
                  <a:lumOff val="95000"/>
                  <a:alpha val="0"/>
                </a:schemeClr>
              </a:gs>
              <a:gs pos="50440">
                <a:srgbClr val="FAFDFE">
                  <a:alpha val="75000"/>
                </a:srgbClr>
              </a:gs>
              <a:gs pos="16000">
                <a:srgbClr val="FFFFF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3" y="404813"/>
            <a:ext cx="8050818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612" y="1556792"/>
            <a:ext cx="8050818" cy="46402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1242CF-12C1-4411-B532-E91306108269}" type="datetime4">
              <a:rPr lang="en-GB">
                <a:solidFill>
                  <a:srgbClr val="3F4548"/>
                </a:solidFill>
              </a:rPr>
              <a:pPr/>
              <a:t>08 November 2023</a:t>
            </a:fld>
            <a:endParaRPr lang="en-GB">
              <a:solidFill>
                <a:srgbClr val="3F454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8DA6AF-1811-4E27-A96F-54109F1D0275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9" name="Line 7"/>
          <p:cNvSpPr>
            <a:spLocks noChangeShapeType="1"/>
          </p:cNvSpPr>
          <p:nvPr userDrawn="1"/>
        </p:nvSpPr>
        <p:spPr bwMode="auto">
          <a:xfrm>
            <a:off x="624419" y="6329363"/>
            <a:ext cx="10943167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800">
              <a:solidFill>
                <a:srgbClr val="3F45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279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mphasis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an sitting on couch using MacBook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00"/>
          <a:stretch/>
        </p:blipFill>
        <p:spPr bwMode="auto">
          <a:xfrm>
            <a:off x="8324850" y="0"/>
            <a:ext cx="4000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 rot="10800000">
            <a:off x="8229599" y="-275772"/>
            <a:ext cx="2307771" cy="7852229"/>
          </a:xfrm>
          <a:prstGeom prst="rect">
            <a:avLst/>
          </a:prstGeom>
          <a:gradFill flip="none" rotWithShape="1">
            <a:gsLst>
              <a:gs pos="86000">
                <a:schemeClr val="accent1">
                  <a:lumMod val="5000"/>
                  <a:lumOff val="95000"/>
                  <a:alpha val="0"/>
                </a:schemeClr>
              </a:gs>
              <a:gs pos="50440">
                <a:srgbClr val="FAFDFE">
                  <a:alpha val="75000"/>
                </a:srgbClr>
              </a:gs>
              <a:gs pos="16000">
                <a:srgbClr val="FFFFF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3" y="404813"/>
            <a:ext cx="8050818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612" y="1556792"/>
            <a:ext cx="8050818" cy="46402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1242CF-12C1-4411-B532-E91306108269}" type="datetime4">
              <a:rPr lang="en-GB">
                <a:solidFill>
                  <a:srgbClr val="3F4548"/>
                </a:solidFill>
              </a:rPr>
              <a:pPr/>
              <a:t>08 November 2023</a:t>
            </a:fld>
            <a:endParaRPr lang="en-GB">
              <a:solidFill>
                <a:srgbClr val="3F454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8DA6AF-1811-4E27-A96F-54109F1D0275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0" name="Line 7"/>
          <p:cNvSpPr>
            <a:spLocks noChangeShapeType="1"/>
          </p:cNvSpPr>
          <p:nvPr userDrawn="1"/>
        </p:nvSpPr>
        <p:spPr bwMode="auto">
          <a:xfrm>
            <a:off x="624419" y="6329363"/>
            <a:ext cx="10943167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800">
              <a:solidFill>
                <a:srgbClr val="3F45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300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mphasis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2" r="5946"/>
          <a:stretch/>
        </p:blipFill>
        <p:spPr>
          <a:xfrm>
            <a:off x="8134350" y="0"/>
            <a:ext cx="558165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 rot="10800000">
            <a:off x="8126185" y="-497115"/>
            <a:ext cx="2307771" cy="7852229"/>
          </a:xfrm>
          <a:prstGeom prst="rect">
            <a:avLst/>
          </a:prstGeom>
          <a:gradFill flip="none" rotWithShape="1">
            <a:gsLst>
              <a:gs pos="86000">
                <a:schemeClr val="accent1">
                  <a:lumMod val="5000"/>
                  <a:lumOff val="95000"/>
                  <a:alpha val="0"/>
                </a:schemeClr>
              </a:gs>
              <a:gs pos="50440">
                <a:srgbClr val="FAFDFE">
                  <a:alpha val="75000"/>
                </a:srgbClr>
              </a:gs>
              <a:gs pos="16000">
                <a:srgbClr val="FFFFF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3" y="404813"/>
            <a:ext cx="8050818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612" y="1556792"/>
            <a:ext cx="8050818" cy="46402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1242CF-12C1-4411-B532-E91306108269}" type="datetime4">
              <a:rPr lang="en-GB">
                <a:solidFill>
                  <a:srgbClr val="3F4548"/>
                </a:solidFill>
              </a:rPr>
              <a:pPr/>
              <a:t>08 November 2023</a:t>
            </a:fld>
            <a:endParaRPr lang="en-GB">
              <a:solidFill>
                <a:srgbClr val="3F454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8DA6AF-1811-4E27-A96F-54109F1D0275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0" name="Line 7"/>
          <p:cNvSpPr>
            <a:spLocks noChangeShapeType="1"/>
          </p:cNvSpPr>
          <p:nvPr userDrawn="1"/>
        </p:nvSpPr>
        <p:spPr bwMode="auto">
          <a:xfrm>
            <a:off x="624419" y="6329363"/>
            <a:ext cx="10943167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800">
              <a:solidFill>
                <a:srgbClr val="3F45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6585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s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30"/>
          <a:stretch/>
        </p:blipFill>
        <p:spPr>
          <a:xfrm>
            <a:off x="8686800" y="0"/>
            <a:ext cx="4151072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5A5B80-4E0E-41F8-BFF5-504EC24C412E}" type="datetime4">
              <a:rPr lang="en-GB" smtClean="0">
                <a:solidFill>
                  <a:srgbClr val="3F454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08 November 2023</a:t>
            </a:fld>
            <a:endParaRPr lang="en-GB" dirty="0">
              <a:solidFill>
                <a:srgbClr val="3F4548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5C5C0B4-F90D-4B90-B187-E84366B07232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/>
          </a:p>
        </p:txBody>
      </p:sp>
      <p:sp>
        <p:nvSpPr>
          <p:cNvPr id="8" name="Rectangle 7"/>
          <p:cNvSpPr/>
          <p:nvPr userDrawn="1"/>
        </p:nvSpPr>
        <p:spPr>
          <a:xfrm rot="10800000">
            <a:off x="8592312" y="-362857"/>
            <a:ext cx="2307771" cy="7852229"/>
          </a:xfrm>
          <a:prstGeom prst="rect">
            <a:avLst/>
          </a:prstGeom>
          <a:gradFill flip="none" rotWithShape="1">
            <a:gsLst>
              <a:gs pos="86000">
                <a:schemeClr val="accent1">
                  <a:lumMod val="5000"/>
                  <a:lumOff val="95000"/>
                  <a:alpha val="0"/>
                </a:schemeClr>
              </a:gs>
              <a:gs pos="50440">
                <a:srgbClr val="FAFDFE">
                  <a:alpha val="75000"/>
                </a:srgbClr>
              </a:gs>
              <a:gs pos="16000">
                <a:srgbClr val="FFFFF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27053" y="404813"/>
            <a:ext cx="8050818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12612" y="1556792"/>
            <a:ext cx="8050818" cy="46402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Line 7"/>
          <p:cNvSpPr>
            <a:spLocks noChangeShapeType="1"/>
          </p:cNvSpPr>
          <p:nvPr userDrawn="1"/>
        </p:nvSpPr>
        <p:spPr bwMode="auto">
          <a:xfrm>
            <a:off x="624419" y="6329363"/>
            <a:ext cx="10943167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800">
              <a:solidFill>
                <a:srgbClr val="3F45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0947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mphasis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gray arrow left sig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901974" y="1434598"/>
            <a:ext cx="7099299" cy="374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 rot="10800000">
            <a:off x="8592312" y="-362857"/>
            <a:ext cx="2307771" cy="7852229"/>
          </a:xfrm>
          <a:prstGeom prst="rect">
            <a:avLst/>
          </a:prstGeom>
          <a:gradFill flip="none" rotWithShape="1">
            <a:gsLst>
              <a:gs pos="86000">
                <a:schemeClr val="accent1">
                  <a:lumMod val="5000"/>
                  <a:lumOff val="95000"/>
                  <a:alpha val="0"/>
                </a:schemeClr>
              </a:gs>
              <a:gs pos="50440">
                <a:srgbClr val="FAFDFE">
                  <a:alpha val="75000"/>
                </a:srgbClr>
              </a:gs>
              <a:gs pos="16000">
                <a:srgbClr val="FFFFF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3" y="404813"/>
            <a:ext cx="8050818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612" y="1556792"/>
            <a:ext cx="8050818" cy="46402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1242CF-12C1-4411-B532-E91306108269}" type="datetime4">
              <a:rPr lang="en-GB">
                <a:solidFill>
                  <a:srgbClr val="3F4548"/>
                </a:solidFill>
              </a:rPr>
              <a:pPr/>
              <a:t>08 November 2023</a:t>
            </a:fld>
            <a:endParaRPr lang="en-GB">
              <a:solidFill>
                <a:srgbClr val="3F454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8DA6AF-1811-4E27-A96F-54109F1D0275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0" name="Line 7"/>
          <p:cNvSpPr>
            <a:spLocks noChangeShapeType="1"/>
          </p:cNvSpPr>
          <p:nvPr userDrawn="1"/>
        </p:nvSpPr>
        <p:spPr bwMode="auto">
          <a:xfrm>
            <a:off x="624419" y="6329363"/>
            <a:ext cx="10943167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800">
              <a:solidFill>
                <a:srgbClr val="3F45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728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mphasis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images.unsplash.com/photo-1516496636080-14fb876e029d?ixlib=rb-0.3.5&amp;ixid=eyJhcHBfaWQiOjEyMDd9&amp;s=b7c4dce29d0c04926ef1bc71ad2b0d65&amp;dpr=1&amp;auto=format&amp;fit=crop&amp;w=1000&amp;q=80&amp;cs=tinysrgb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47"/>
          <a:stretch/>
        </p:blipFill>
        <p:spPr bwMode="auto">
          <a:xfrm flipH="1">
            <a:off x="8635999" y="0"/>
            <a:ext cx="355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 rot="10800000">
            <a:off x="8200572" y="-362857"/>
            <a:ext cx="2307771" cy="7852229"/>
          </a:xfrm>
          <a:prstGeom prst="rect">
            <a:avLst/>
          </a:prstGeom>
          <a:gradFill flip="none" rotWithShape="1">
            <a:gsLst>
              <a:gs pos="86000">
                <a:schemeClr val="accent1">
                  <a:lumMod val="5000"/>
                  <a:lumOff val="95000"/>
                  <a:alpha val="0"/>
                </a:schemeClr>
              </a:gs>
              <a:gs pos="50440">
                <a:srgbClr val="FAFDFE">
                  <a:alpha val="75000"/>
                </a:srgbClr>
              </a:gs>
              <a:gs pos="16000">
                <a:srgbClr val="FFFFF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3" y="404813"/>
            <a:ext cx="8050818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612" y="1556792"/>
            <a:ext cx="8050818" cy="46402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1242CF-12C1-4411-B532-E91306108269}" type="datetime4">
              <a:rPr lang="en-GB">
                <a:solidFill>
                  <a:srgbClr val="3F4548"/>
                </a:solidFill>
              </a:rPr>
              <a:pPr/>
              <a:t>08 November 2023</a:t>
            </a:fld>
            <a:endParaRPr lang="en-GB">
              <a:solidFill>
                <a:srgbClr val="3F454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8DA6AF-1811-4E27-A96F-54109F1D0275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0" name="Line 7"/>
          <p:cNvSpPr>
            <a:spLocks noChangeShapeType="1"/>
          </p:cNvSpPr>
          <p:nvPr userDrawn="1"/>
        </p:nvSpPr>
        <p:spPr bwMode="auto">
          <a:xfrm>
            <a:off x="624419" y="6329363"/>
            <a:ext cx="10943167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800">
              <a:solidFill>
                <a:srgbClr val="3F45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6041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mphasis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s.unsplash.com/photo-1495522130528-81c79aba3194?ixlib=rb-0.3.5&amp;ixid=eyJhcHBfaWQiOjEyMDd9&amp;s=cb28dd2b3810ad54f7ee7d04b1a8a271&amp;dpr=1&amp;auto=format&amp;fit=crop&amp;w=1000&amp;q=80&amp;cs=tinysrgb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33"/>
          <a:stretch/>
        </p:blipFill>
        <p:spPr bwMode="auto">
          <a:xfrm>
            <a:off x="7619180" y="-137276"/>
            <a:ext cx="4699820" cy="699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 rot="10800000">
            <a:off x="7460343" y="-406400"/>
            <a:ext cx="2307771" cy="7852229"/>
          </a:xfrm>
          <a:prstGeom prst="rect">
            <a:avLst/>
          </a:prstGeom>
          <a:gradFill flip="none" rotWithShape="1">
            <a:gsLst>
              <a:gs pos="86000">
                <a:schemeClr val="accent1">
                  <a:lumMod val="5000"/>
                  <a:lumOff val="95000"/>
                  <a:alpha val="0"/>
                </a:schemeClr>
              </a:gs>
              <a:gs pos="50440">
                <a:srgbClr val="FAFDFE">
                  <a:alpha val="75000"/>
                </a:srgbClr>
              </a:gs>
              <a:gs pos="16000">
                <a:srgbClr val="FFFFF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3" y="404813"/>
            <a:ext cx="8050818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612" y="1556792"/>
            <a:ext cx="8050818" cy="46402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1242CF-12C1-4411-B532-E91306108269}" type="datetime4">
              <a:rPr lang="en-GB">
                <a:solidFill>
                  <a:srgbClr val="3F4548"/>
                </a:solidFill>
              </a:rPr>
              <a:pPr/>
              <a:t>08 November 2023</a:t>
            </a:fld>
            <a:endParaRPr lang="en-GB">
              <a:solidFill>
                <a:srgbClr val="3F454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8DA6AF-1811-4E27-A96F-54109F1D0275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9" name="Line 7"/>
          <p:cNvSpPr>
            <a:spLocks noChangeShapeType="1"/>
          </p:cNvSpPr>
          <p:nvPr userDrawn="1"/>
        </p:nvSpPr>
        <p:spPr bwMode="auto">
          <a:xfrm>
            <a:off x="624419" y="6329363"/>
            <a:ext cx="10943167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800">
              <a:solidFill>
                <a:srgbClr val="3F45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167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 cover 2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527052" y="6410325"/>
            <a:ext cx="2927349" cy="3317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744C141-B97D-4979-AB76-E8E6AB76C28B}" type="datetime4">
              <a:rPr lang="en-GB" smtClean="0">
                <a:solidFill>
                  <a:srgbClr val="3F4548"/>
                </a:solidFill>
              </a:rPr>
              <a:pPr/>
              <a:t>08 November 2023</a:t>
            </a:fld>
            <a:endParaRPr lang="en-GB" dirty="0">
              <a:solidFill>
                <a:srgbClr val="3F4548"/>
              </a:solidFill>
            </a:endParaRPr>
          </a:p>
        </p:txBody>
      </p:sp>
      <p:pic>
        <p:nvPicPr>
          <p:cNvPr id="7" name="Picture 4" descr="E:\Pants Work\Current Work\Actuaries 2011\Logos all\IFOA Logo\Lanscape - Standard\WMF logos\IFOA_logo_L_RGB_WO_text.wmf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49" y="260350"/>
            <a:ext cx="3229014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7"/>
          <p:cNvSpPr>
            <a:spLocks noChangeShapeType="1"/>
          </p:cNvSpPr>
          <p:nvPr userDrawn="1"/>
        </p:nvSpPr>
        <p:spPr bwMode="auto">
          <a:xfrm>
            <a:off x="624419" y="6329363"/>
            <a:ext cx="10943167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800">
              <a:solidFill>
                <a:srgbClr val="3F4548"/>
              </a:solidFill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1" y="1721220"/>
            <a:ext cx="9505950" cy="1295399"/>
          </a:xfrm>
        </p:spPr>
        <p:txBody>
          <a:bodyPr anchor="t"/>
          <a:lstStyle>
            <a:lvl1pPr>
              <a:defRPr sz="3600">
                <a:solidFill>
                  <a:srgbClr val="00A3C8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7052" y="2368918"/>
            <a:ext cx="8161867" cy="100774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03047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mphasis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people standing inside city buildi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86"/>
          <a:stretch/>
        </p:blipFill>
        <p:spPr bwMode="auto">
          <a:xfrm>
            <a:off x="7981310" y="-361950"/>
            <a:ext cx="5240600" cy="721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 rot="10800000">
            <a:off x="7822900" y="-361950"/>
            <a:ext cx="2307771" cy="7852229"/>
          </a:xfrm>
          <a:prstGeom prst="rect">
            <a:avLst/>
          </a:prstGeom>
          <a:gradFill flip="none" rotWithShape="1">
            <a:gsLst>
              <a:gs pos="86000">
                <a:schemeClr val="accent1">
                  <a:lumMod val="5000"/>
                  <a:lumOff val="95000"/>
                  <a:alpha val="0"/>
                </a:schemeClr>
              </a:gs>
              <a:gs pos="50440">
                <a:srgbClr val="FAFDFE">
                  <a:alpha val="75000"/>
                </a:srgbClr>
              </a:gs>
              <a:gs pos="16000">
                <a:srgbClr val="FFFFF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3" y="404813"/>
            <a:ext cx="8050818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612" y="1556792"/>
            <a:ext cx="8050818" cy="46402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1242CF-12C1-4411-B532-E91306108269}" type="datetime4">
              <a:rPr lang="en-GB">
                <a:solidFill>
                  <a:srgbClr val="3F4548"/>
                </a:solidFill>
              </a:rPr>
              <a:pPr/>
              <a:t>08 November 2023</a:t>
            </a:fld>
            <a:endParaRPr lang="en-GB">
              <a:solidFill>
                <a:srgbClr val="3F454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8DA6AF-1811-4E27-A96F-54109F1D0275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0" name="Line 7"/>
          <p:cNvSpPr>
            <a:spLocks noChangeShapeType="1"/>
          </p:cNvSpPr>
          <p:nvPr userDrawn="1"/>
        </p:nvSpPr>
        <p:spPr bwMode="auto">
          <a:xfrm>
            <a:off x="624419" y="6329363"/>
            <a:ext cx="10943167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800">
              <a:solidFill>
                <a:srgbClr val="3F45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2160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mphasis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3"/>
          <a:stretch/>
        </p:blipFill>
        <p:spPr>
          <a:xfrm rot="5400000">
            <a:off x="6781800" y="1447800"/>
            <a:ext cx="6858000" cy="39624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 rot="10800000">
            <a:off x="8229599" y="-275772"/>
            <a:ext cx="2307771" cy="7852229"/>
          </a:xfrm>
          <a:prstGeom prst="rect">
            <a:avLst/>
          </a:prstGeom>
          <a:gradFill flip="none" rotWithShape="1">
            <a:gsLst>
              <a:gs pos="86000">
                <a:schemeClr val="accent1">
                  <a:lumMod val="5000"/>
                  <a:lumOff val="95000"/>
                  <a:alpha val="0"/>
                </a:schemeClr>
              </a:gs>
              <a:gs pos="50440">
                <a:srgbClr val="FAFDFE">
                  <a:alpha val="75000"/>
                </a:srgbClr>
              </a:gs>
              <a:gs pos="16000">
                <a:srgbClr val="FFFFF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3" y="404813"/>
            <a:ext cx="8050818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612" y="1556792"/>
            <a:ext cx="8050818" cy="46402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1242CF-12C1-4411-B532-E91306108269}" type="datetime4">
              <a:rPr lang="en-GB">
                <a:solidFill>
                  <a:srgbClr val="3F4548"/>
                </a:solidFill>
              </a:rPr>
              <a:pPr/>
              <a:t>08 November 2023</a:t>
            </a:fld>
            <a:endParaRPr lang="en-GB">
              <a:solidFill>
                <a:srgbClr val="3F454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8DA6AF-1811-4E27-A96F-54109F1D0275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0" name="Line 7"/>
          <p:cNvSpPr>
            <a:spLocks noChangeShapeType="1"/>
          </p:cNvSpPr>
          <p:nvPr userDrawn="1"/>
        </p:nvSpPr>
        <p:spPr bwMode="auto">
          <a:xfrm>
            <a:off x="624419" y="6329363"/>
            <a:ext cx="10943167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800">
              <a:solidFill>
                <a:srgbClr val="3F45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9287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mphasis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an holding white ceramic teacup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3"/>
          <a:stretch/>
        </p:blipFill>
        <p:spPr bwMode="auto">
          <a:xfrm>
            <a:off x="8286750" y="-219527"/>
            <a:ext cx="3905250" cy="707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 rot="10800000">
            <a:off x="8229599" y="-275772"/>
            <a:ext cx="2307771" cy="7852229"/>
          </a:xfrm>
          <a:prstGeom prst="rect">
            <a:avLst/>
          </a:prstGeom>
          <a:gradFill flip="none" rotWithShape="1">
            <a:gsLst>
              <a:gs pos="86000">
                <a:schemeClr val="accent1">
                  <a:lumMod val="5000"/>
                  <a:lumOff val="95000"/>
                  <a:alpha val="0"/>
                </a:schemeClr>
              </a:gs>
              <a:gs pos="50440">
                <a:srgbClr val="FAFDFE">
                  <a:alpha val="75000"/>
                </a:srgbClr>
              </a:gs>
              <a:gs pos="16000">
                <a:srgbClr val="FFFFF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3" y="404813"/>
            <a:ext cx="8050818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612" y="1556792"/>
            <a:ext cx="8050818" cy="46402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1242CF-12C1-4411-B532-E91306108269}" type="datetime4">
              <a:rPr lang="en-GB">
                <a:solidFill>
                  <a:srgbClr val="3F4548"/>
                </a:solidFill>
              </a:rPr>
              <a:pPr/>
              <a:t>08 November 2023</a:t>
            </a:fld>
            <a:endParaRPr lang="en-GB">
              <a:solidFill>
                <a:srgbClr val="3F454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8DA6AF-1811-4E27-A96F-54109F1D0275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0" name="Line 7"/>
          <p:cNvSpPr>
            <a:spLocks noChangeShapeType="1"/>
          </p:cNvSpPr>
          <p:nvPr userDrawn="1"/>
        </p:nvSpPr>
        <p:spPr bwMode="auto">
          <a:xfrm>
            <a:off x="624419" y="6329363"/>
            <a:ext cx="10943167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800">
              <a:solidFill>
                <a:srgbClr val="3F45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008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7050" y="1557338"/>
            <a:ext cx="5425017" cy="46402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5266" y="1557338"/>
            <a:ext cx="5427134" cy="46402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78B6D0-AB09-4B3E-9118-B4659F37B303}" type="datetime4">
              <a:rPr lang="en-GB">
                <a:solidFill>
                  <a:srgbClr val="3F4548"/>
                </a:solidFill>
              </a:rPr>
              <a:pPr/>
              <a:t>08 November 2023</a:t>
            </a:fld>
            <a:endParaRPr lang="en-GB">
              <a:solidFill>
                <a:srgbClr val="3F454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5E1C19-A04E-4390-A400-023E4FCB19F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2424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339" y="404664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D14434-9E7D-48B3-A0B1-B61FF5889F61}" type="datetime4">
              <a:rPr lang="en-GB">
                <a:solidFill>
                  <a:srgbClr val="3F4548"/>
                </a:solidFill>
              </a:rPr>
              <a:pPr/>
              <a:t>08 November 2023</a:t>
            </a:fld>
            <a:endParaRPr lang="en-GB">
              <a:solidFill>
                <a:srgbClr val="3F4548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B513AD-2D40-40B6-B454-91430654BAD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60443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CB7BE8-6A98-487E-A0BA-75F334DA4484}" type="datetime4">
              <a:rPr lang="en-GB">
                <a:solidFill>
                  <a:srgbClr val="3F4548"/>
                </a:solidFill>
              </a:rPr>
              <a:pPr/>
              <a:t>08 November 2023</a:t>
            </a:fld>
            <a:endParaRPr lang="en-GB">
              <a:solidFill>
                <a:srgbClr val="3F4548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C5EDD3-CB13-45EB-8A5C-B486875EE4D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1983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B165FE-1D5F-4086-A6F1-ADCC09BA4FF2}" type="datetime4">
              <a:rPr lang="en-GB">
                <a:solidFill>
                  <a:srgbClr val="3F4548"/>
                </a:solidFill>
              </a:rPr>
              <a:pPr/>
              <a:t>08 November 2023</a:t>
            </a:fld>
            <a:endParaRPr lang="en-GB">
              <a:solidFill>
                <a:srgbClr val="3F4548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D29D89-28D6-400C-BE2E-4CB4EC7E1F8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540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908" y="4653136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1907" y="466328"/>
            <a:ext cx="1116748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1908" y="5219874"/>
            <a:ext cx="73152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2C0A29-9CEF-41E0-85B3-88BBAFC398D9}" type="datetime4">
              <a:rPr lang="en-GB">
                <a:solidFill>
                  <a:srgbClr val="3F4548"/>
                </a:solidFill>
              </a:rPr>
              <a:pPr/>
              <a:t>08 November 2023</a:t>
            </a:fld>
            <a:endParaRPr lang="en-GB">
              <a:solidFill>
                <a:srgbClr val="3F454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FE9C09-A791-4882-904F-A1C4017C9B6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6454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2" y="404813"/>
            <a:ext cx="11055349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27050" y="1557338"/>
            <a:ext cx="5425017" cy="46402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55266" y="1557338"/>
            <a:ext cx="5427134" cy="4640262"/>
          </a:xfrm>
        </p:spPr>
        <p:txBody>
          <a:bodyPr/>
          <a:lstStyle>
            <a:lvl1pPr>
              <a:defRPr sz="2200"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7052" y="6410325"/>
            <a:ext cx="2688166" cy="331788"/>
          </a:xfrm>
        </p:spPr>
        <p:txBody>
          <a:bodyPr/>
          <a:lstStyle>
            <a:lvl1pPr>
              <a:defRPr/>
            </a:lvl1pPr>
          </a:lstStyle>
          <a:p>
            <a:fld id="{E55E8865-9CB5-4569-9D00-F0979EDB96F2}" type="datetime4">
              <a:rPr lang="en-GB">
                <a:solidFill>
                  <a:srgbClr val="3F4548"/>
                </a:solidFill>
              </a:rPr>
              <a:pPr/>
              <a:t>08 November 2023</a:t>
            </a:fld>
            <a:endParaRPr lang="en-GB">
              <a:solidFill>
                <a:srgbClr val="3F454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15219" y="6410325"/>
            <a:ext cx="5761567" cy="331788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01351" y="6402390"/>
            <a:ext cx="863600" cy="339725"/>
          </a:xfrm>
        </p:spPr>
        <p:txBody>
          <a:bodyPr/>
          <a:lstStyle>
            <a:lvl1pPr>
              <a:defRPr/>
            </a:lvl1pPr>
          </a:lstStyle>
          <a:p>
            <a:fld id="{DD990B9C-E09A-4941-8EE5-1699664D5C7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848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5A5B80-4E0E-41F8-BFF5-504EC24C412E}" type="datetime4">
              <a:rPr lang="en-GB" smtClean="0">
                <a:solidFill>
                  <a:srgbClr val="3F454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08 November 2023</a:t>
            </a:fld>
            <a:endParaRPr lang="en-GB" dirty="0">
              <a:solidFill>
                <a:srgbClr val="3F4548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5C5C0B4-F90D-4B90-B187-E84366B07232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/>
          </a:p>
        </p:txBody>
      </p:sp>
      <p:pic>
        <p:nvPicPr>
          <p:cNvPr id="3074" name="Picture 2" descr="Garden By The Bay in Singapore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" t="10476" r="-1" b="-950"/>
          <a:stretch/>
        </p:blipFill>
        <p:spPr bwMode="auto">
          <a:xfrm>
            <a:off x="-95250" y="-57150"/>
            <a:ext cx="12439650" cy="737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E:\Pants Work\Current Work\Actuaries 2011\Logos all\IFOA Logo\Lanscape - Standard\WMF logos\IFOA_logo_L_RGB_WO_text.wmf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49" y="260350"/>
            <a:ext cx="3229014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 userDrawn="1"/>
        </p:nvSpPr>
        <p:spPr bwMode="auto">
          <a:xfrm>
            <a:off x="527051" y="1721220"/>
            <a:ext cx="8449735" cy="1295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9CC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D9AB16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D9AB16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D9AB16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D9AB16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D9AB16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D9AB16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D9AB16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D9AB16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kern="0" dirty="0">
                <a:solidFill>
                  <a:srgbClr val="00A3C8"/>
                </a:solidFill>
              </a:rPr>
              <a:t>Click to edit Master title style</a:t>
            </a:r>
            <a:endParaRPr lang="en-GB" kern="0" dirty="0">
              <a:solidFill>
                <a:srgbClr val="00A3C8"/>
              </a:solidFill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7052" y="2368918"/>
            <a:ext cx="8161867" cy="100774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0" name="Line 7"/>
          <p:cNvSpPr>
            <a:spLocks noChangeShapeType="1"/>
          </p:cNvSpPr>
          <p:nvPr userDrawn="1"/>
        </p:nvSpPr>
        <p:spPr bwMode="auto">
          <a:xfrm>
            <a:off x="624419" y="6329363"/>
            <a:ext cx="10943167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800">
              <a:solidFill>
                <a:srgbClr val="3F45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257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erial photography of buildings during nighttim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4" y="-1081088"/>
            <a:ext cx="12902306" cy="860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5A5B80-4E0E-41F8-BFF5-504EC24C412E}" type="datetime4">
              <a:rPr lang="en-GB" smtClean="0">
                <a:solidFill>
                  <a:srgbClr val="3F454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08 November 2023</a:t>
            </a:fld>
            <a:endParaRPr lang="en-GB" dirty="0">
              <a:solidFill>
                <a:srgbClr val="3F4548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5C5C0B4-F90D-4B90-B187-E84366B07232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/>
          </a:p>
        </p:txBody>
      </p:sp>
      <p:pic>
        <p:nvPicPr>
          <p:cNvPr id="8" name="Picture 4" descr="E:\Pants Work\Current Work\Actuaries 2011\Logos all\IFOA Logo\Lanscape - Standard\WMF logos\IFOA_logo_L_RGB_WO_text.wmf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49" y="260350"/>
            <a:ext cx="3229014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1" y="1721220"/>
            <a:ext cx="7169149" cy="1295399"/>
          </a:xfrm>
        </p:spPr>
        <p:txBody>
          <a:bodyPr anchor="t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0" name="Line 7"/>
          <p:cNvSpPr>
            <a:spLocks noChangeShapeType="1"/>
          </p:cNvSpPr>
          <p:nvPr userDrawn="1"/>
        </p:nvSpPr>
        <p:spPr bwMode="auto">
          <a:xfrm>
            <a:off x="624419" y="6329363"/>
            <a:ext cx="10943167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800">
              <a:solidFill>
                <a:srgbClr val="3F4548"/>
              </a:solidFill>
            </a:endParaRP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7052" y="2368918"/>
            <a:ext cx="8161867" cy="100774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600">
                <a:solidFill>
                  <a:srgbClr val="00A3C8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59391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buildings near body of wate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71500"/>
            <a:ext cx="12252549" cy="817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5A5B80-4E0E-41F8-BFF5-504EC24C412E}" type="datetime4">
              <a:rPr lang="en-GB" smtClean="0">
                <a:solidFill>
                  <a:srgbClr val="3F454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08 November 2023</a:t>
            </a:fld>
            <a:endParaRPr lang="en-GB" dirty="0">
              <a:solidFill>
                <a:srgbClr val="3F4548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5C5C0B4-F90D-4B90-B187-E84366B07232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/>
          </a:p>
        </p:txBody>
      </p:sp>
      <p:pic>
        <p:nvPicPr>
          <p:cNvPr id="8" name="Picture 4" descr="E:\Pants Work\Current Work\Actuaries 2011\Logos all\IFOA Logo\Lanscape - Standard\WMF logos\IFOA_logo_L_RGB_WO_text.wmf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49" y="260350"/>
            <a:ext cx="3229014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1" y="1721220"/>
            <a:ext cx="7607299" cy="1295399"/>
          </a:xfrm>
        </p:spPr>
        <p:txBody>
          <a:bodyPr anchor="t"/>
          <a:lstStyle>
            <a:lvl1pPr>
              <a:defRPr sz="3600">
                <a:solidFill>
                  <a:srgbClr val="009CC8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0" name="Line 7"/>
          <p:cNvSpPr>
            <a:spLocks noChangeShapeType="1"/>
          </p:cNvSpPr>
          <p:nvPr userDrawn="1"/>
        </p:nvSpPr>
        <p:spPr bwMode="auto">
          <a:xfrm>
            <a:off x="624419" y="6329363"/>
            <a:ext cx="10943167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800">
              <a:solidFill>
                <a:srgbClr val="3F4548"/>
              </a:solidFill>
            </a:endParaRP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7052" y="2368918"/>
            <a:ext cx="8161867" cy="100774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09751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hotography of footbridg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1" y="-304800"/>
            <a:ext cx="12233691" cy="815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Pants Work\Current Work\Actuaries 2011\Logos all\IFOA Logo\Lanscape - Standard\WMF logos\IFOA_logo_L_RGB.wmf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273049"/>
            <a:ext cx="3251642" cy="131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5A5B80-4E0E-41F8-BFF5-504EC24C412E}" type="datetime4">
              <a:rPr lang="en-GB" smtClean="0">
                <a:solidFill>
                  <a:srgbClr val="3F454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08 November 2023</a:t>
            </a:fld>
            <a:endParaRPr lang="en-GB" dirty="0">
              <a:solidFill>
                <a:srgbClr val="3F4548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5C5C0B4-F90D-4B90-B187-E84366B07232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/>
          </a:p>
        </p:txBody>
      </p:sp>
      <p:sp>
        <p:nvSpPr>
          <p:cNvPr id="9" name="Rectangle 4"/>
          <p:cNvSpPr txBox="1">
            <a:spLocks noChangeArrowheads="1"/>
          </p:cNvSpPr>
          <p:nvPr userDrawn="1"/>
        </p:nvSpPr>
        <p:spPr bwMode="auto">
          <a:xfrm>
            <a:off x="527052" y="6410325"/>
            <a:ext cx="2927349" cy="33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44C141-B97D-4979-AB76-E8E6AB76C28B}" type="datetime4">
              <a:rPr lang="en-GB" smtClean="0">
                <a:solidFill>
                  <a:srgbClr val="3F4548"/>
                </a:solidFill>
              </a:rPr>
              <a:pPr/>
              <a:t>08 November 2023</a:t>
            </a:fld>
            <a:endParaRPr lang="en-GB" dirty="0">
              <a:solidFill>
                <a:srgbClr val="3F4548"/>
              </a:solidFill>
            </a:endParaRPr>
          </a:p>
        </p:txBody>
      </p:sp>
      <p:sp>
        <p:nvSpPr>
          <p:cNvPr id="10" name="Line 7"/>
          <p:cNvSpPr>
            <a:spLocks noChangeShapeType="1"/>
          </p:cNvSpPr>
          <p:nvPr userDrawn="1"/>
        </p:nvSpPr>
        <p:spPr bwMode="auto">
          <a:xfrm>
            <a:off x="624419" y="6329363"/>
            <a:ext cx="10943167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800">
              <a:solidFill>
                <a:srgbClr val="3F4548"/>
              </a:solidFill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1" y="1721220"/>
            <a:ext cx="9505950" cy="1295399"/>
          </a:xfrm>
        </p:spPr>
        <p:txBody>
          <a:bodyPr anchor="t"/>
          <a:lstStyle>
            <a:lvl1pPr>
              <a:defRPr sz="3600"/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7052" y="2368918"/>
            <a:ext cx="8161867" cy="100774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6120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oman sitting on corner with MacBook Air on lap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" t="8267" r="-901"/>
          <a:stretch/>
        </p:blipFill>
        <p:spPr bwMode="auto">
          <a:xfrm>
            <a:off x="-38100" y="-762000"/>
            <a:ext cx="12401550" cy="776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5A5B80-4E0E-41F8-BFF5-504EC24C412E}" type="datetime4">
              <a:rPr lang="en-GB" smtClean="0">
                <a:solidFill>
                  <a:srgbClr val="3F454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08 November 2023</a:t>
            </a:fld>
            <a:endParaRPr lang="en-GB" dirty="0">
              <a:solidFill>
                <a:srgbClr val="3F4548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5C5C0B4-F90D-4B90-B187-E84366B07232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/>
          </a:p>
        </p:txBody>
      </p:sp>
      <p:pic>
        <p:nvPicPr>
          <p:cNvPr id="8" name="Picture 2" descr="E:\Pants Work\Current Work\Actuaries 2011\Logos all\IFOA Logo\Lanscape - Standard\WMF logos\IFOA_logo_L_RGB.wmf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273049"/>
            <a:ext cx="3251642" cy="131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1" y="1721220"/>
            <a:ext cx="9505950" cy="1295399"/>
          </a:xfrm>
        </p:spPr>
        <p:txBody>
          <a:bodyPr anchor="t"/>
          <a:lstStyle>
            <a:lvl1pPr>
              <a:defRPr sz="3600">
                <a:solidFill>
                  <a:srgbClr val="009CC8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7052" y="2368918"/>
            <a:ext cx="8161867" cy="100774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1" name="Line 7"/>
          <p:cNvSpPr>
            <a:spLocks noChangeShapeType="1"/>
          </p:cNvSpPr>
          <p:nvPr userDrawn="1"/>
        </p:nvSpPr>
        <p:spPr bwMode="auto">
          <a:xfrm>
            <a:off x="624419" y="6329363"/>
            <a:ext cx="10943167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800">
              <a:solidFill>
                <a:srgbClr val="3F45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462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 cover 8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527052" y="6410325"/>
            <a:ext cx="2927349" cy="3317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44C141-B97D-4979-AB76-E8E6AB76C28B}" type="datetime4">
              <a:rPr lang="en-GB" smtClean="0"/>
              <a:pPr/>
              <a:t>08 November 2023</a:t>
            </a:fld>
            <a:endParaRPr lang="en-GB" dirty="0"/>
          </a:p>
        </p:txBody>
      </p:sp>
      <p:pic>
        <p:nvPicPr>
          <p:cNvPr id="6" name="Picture 4" descr="E:\Pants Work\Current Work\Actuaries 2011\Logos all\IFOA Logo\Lanscape - Standard\WMF logos\IFOA_logo_L_RGB_WO_text.wmf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49" y="260350"/>
            <a:ext cx="3229014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7"/>
          <p:cNvSpPr>
            <a:spLocks noChangeShapeType="1"/>
          </p:cNvSpPr>
          <p:nvPr userDrawn="1"/>
        </p:nvSpPr>
        <p:spPr bwMode="auto">
          <a:xfrm>
            <a:off x="624419" y="6329363"/>
            <a:ext cx="10943167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800">
              <a:solidFill>
                <a:srgbClr val="3F4548"/>
              </a:solidFill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1" y="1721220"/>
            <a:ext cx="9505950" cy="1295399"/>
          </a:xfrm>
        </p:spPr>
        <p:txBody>
          <a:bodyPr anchor="t"/>
          <a:lstStyle>
            <a:lvl1pPr>
              <a:defRPr sz="3600">
                <a:ln>
                  <a:noFill/>
                </a:ln>
                <a:solidFill>
                  <a:srgbClr val="00A3C8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7052" y="2368918"/>
            <a:ext cx="8161867" cy="100774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31848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5A5B80-4E0E-41F8-BFF5-504EC24C412E}" type="datetime4">
              <a:rPr lang="en-GB" smtClean="0">
                <a:solidFill>
                  <a:srgbClr val="3F454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08 November 2023</a:t>
            </a:fld>
            <a:endParaRPr lang="en-GB" dirty="0">
              <a:solidFill>
                <a:srgbClr val="3F4548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5C5C0B4-F90D-4B90-B187-E84366B07232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/>
          </a:p>
        </p:txBody>
      </p:sp>
      <p:pic>
        <p:nvPicPr>
          <p:cNvPr id="8194" name="Picture 2" descr="white ladders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0" b="1503"/>
          <a:stretch/>
        </p:blipFill>
        <p:spPr bwMode="auto">
          <a:xfrm>
            <a:off x="0" y="-152400"/>
            <a:ext cx="12192000" cy="727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E:\Pants Work\Current Work\Actuaries 2011\Logos all\IFOA Logo\Lanscape - Standard\WMF logos\IFOA_logo_L_RGB_WO_text.wmf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49" y="260350"/>
            <a:ext cx="3229014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 userDrawn="1"/>
        </p:nvSpPr>
        <p:spPr bwMode="auto">
          <a:xfrm>
            <a:off x="527051" y="1721220"/>
            <a:ext cx="9505950" cy="1295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ln>
                  <a:noFill/>
                </a:ln>
                <a:solidFill>
                  <a:srgbClr val="00A3C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D9AB16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D9AB16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D9AB16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D9AB16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D9AB16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D9AB16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D9AB16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D9AB16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kern="0"/>
              <a:t>Click to edit Master title style</a:t>
            </a:r>
            <a:endParaRPr lang="en-GB" kern="0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7052" y="2368918"/>
            <a:ext cx="8161867" cy="100774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8006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7052" y="404813"/>
            <a:ext cx="11055349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7052" y="1557338"/>
            <a:ext cx="11055349" cy="464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7052" y="6410325"/>
            <a:ext cx="2688166" cy="33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D5A5B80-4E0E-41F8-BFF5-504EC24C412E}" type="datetime4">
              <a:rPr lang="en-GB" smtClean="0">
                <a:solidFill>
                  <a:srgbClr val="3F454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08 November 2023</a:t>
            </a:fld>
            <a:endParaRPr lang="en-GB" dirty="0">
              <a:solidFill>
                <a:srgbClr val="3F4548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15219" y="6410325"/>
            <a:ext cx="5761567" cy="33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3F4548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01351" y="6402390"/>
            <a:ext cx="8636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3F4548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C5C0B4-F90D-4B90-B187-E84366B07232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24419" y="6329363"/>
            <a:ext cx="10943167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800">
              <a:solidFill>
                <a:srgbClr val="3F4548"/>
              </a:solidFill>
            </a:endParaRPr>
          </a:p>
        </p:txBody>
      </p:sp>
      <p:grpSp>
        <p:nvGrpSpPr>
          <p:cNvPr id="10" name="Group 64"/>
          <p:cNvGrpSpPr/>
          <p:nvPr/>
        </p:nvGrpSpPr>
        <p:grpSpPr>
          <a:xfrm>
            <a:off x="-3861359" y="0"/>
            <a:ext cx="3714777" cy="6858000"/>
            <a:chOff x="-3137354" y="0"/>
            <a:chExt cx="3018256" cy="6858000"/>
          </a:xfrm>
        </p:grpSpPr>
        <p:sp>
          <p:nvSpPr>
            <p:cNvPr id="12" name="Rectangle 11"/>
            <p:cNvSpPr/>
            <p:nvPr userDrawn="1"/>
          </p:nvSpPr>
          <p:spPr>
            <a:xfrm>
              <a:off x="-3137354" y="0"/>
              <a:ext cx="299444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 userDrawn="1"/>
          </p:nvSpPr>
          <p:spPr>
            <a:xfrm>
              <a:off x="-2982572" y="99308"/>
              <a:ext cx="2839661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000" b="1" dirty="0">
                  <a:solidFill>
                    <a:srgbClr val="113458"/>
                  </a:solidFill>
                </a:rPr>
                <a:t>Colour palette for PowerPoint presentations</a:t>
              </a:r>
              <a:endParaRPr lang="en-US" sz="1000" b="1" dirty="0">
                <a:solidFill>
                  <a:srgbClr val="113458"/>
                </a:solidFill>
              </a:endParaRPr>
            </a:p>
          </p:txBody>
        </p:sp>
        <p:grpSp>
          <p:nvGrpSpPr>
            <p:cNvPr id="14" name="Group 58"/>
            <p:cNvGrpSpPr/>
            <p:nvPr userDrawn="1"/>
          </p:nvGrpSpPr>
          <p:grpSpPr>
            <a:xfrm>
              <a:off x="-2982571" y="476672"/>
              <a:ext cx="2863473" cy="307777"/>
              <a:chOff x="-2982571" y="476672"/>
              <a:chExt cx="2863473" cy="307777"/>
            </a:xfrm>
          </p:grpSpPr>
          <p:sp>
            <p:nvSpPr>
              <p:cNvPr id="56" name="Rectangle 9"/>
              <p:cNvSpPr/>
              <p:nvPr userDrawn="1"/>
            </p:nvSpPr>
            <p:spPr>
              <a:xfrm>
                <a:off x="-2982571" y="476672"/>
                <a:ext cx="309565" cy="28575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TextBox 11"/>
              <p:cNvSpPr txBox="1"/>
              <p:nvPr userDrawn="1"/>
            </p:nvSpPr>
            <p:spPr>
              <a:xfrm>
                <a:off x="-2518224" y="476672"/>
                <a:ext cx="2399126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000" dirty="0">
                    <a:solidFill>
                      <a:srgbClr val="3F4548"/>
                    </a:solidFill>
                  </a:rPr>
                  <a:t>Dark blue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000" dirty="0">
                    <a:solidFill>
                      <a:srgbClr val="3F4548"/>
                    </a:solidFill>
                  </a:rPr>
                  <a:t>R17  G52  B88</a:t>
                </a:r>
                <a:endParaRPr lang="en-US" sz="1000" dirty="0">
                  <a:solidFill>
                    <a:srgbClr val="3F4548"/>
                  </a:solidFill>
                </a:endParaRPr>
              </a:p>
            </p:txBody>
          </p:sp>
        </p:grpSp>
        <p:grpSp>
          <p:nvGrpSpPr>
            <p:cNvPr id="15" name="Group 13"/>
            <p:cNvGrpSpPr/>
            <p:nvPr userDrawn="1"/>
          </p:nvGrpSpPr>
          <p:grpSpPr>
            <a:xfrm>
              <a:off x="-2982575" y="882170"/>
              <a:ext cx="2863476" cy="307777"/>
              <a:chOff x="-2928990" y="365095"/>
              <a:chExt cx="2643206" cy="307777"/>
            </a:xfrm>
          </p:grpSpPr>
          <p:sp>
            <p:nvSpPr>
              <p:cNvPr id="54" name="Rectangle 14"/>
              <p:cNvSpPr/>
              <p:nvPr userDrawn="1"/>
            </p:nvSpPr>
            <p:spPr>
              <a:xfrm>
                <a:off x="-2928990" y="365095"/>
                <a:ext cx="285752" cy="285752"/>
              </a:xfrm>
              <a:prstGeom prst="rect">
                <a:avLst/>
              </a:prstGeom>
              <a:solidFill>
                <a:srgbClr val="D9AB1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TextBox 15"/>
              <p:cNvSpPr txBox="1"/>
              <p:nvPr userDrawn="1"/>
            </p:nvSpPr>
            <p:spPr>
              <a:xfrm>
                <a:off x="-2500362" y="365095"/>
                <a:ext cx="221457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000" dirty="0">
                    <a:solidFill>
                      <a:srgbClr val="3F4548"/>
                    </a:solidFill>
                  </a:rPr>
                  <a:t>Gold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000" dirty="0">
                    <a:solidFill>
                      <a:srgbClr val="3F4548"/>
                    </a:solidFill>
                  </a:rPr>
                  <a:t>R217  G171  B22</a:t>
                </a:r>
                <a:endParaRPr lang="en-US" sz="800" dirty="0">
                  <a:solidFill>
                    <a:srgbClr val="3F4548"/>
                  </a:solidFill>
                </a:endParaRPr>
              </a:p>
            </p:txBody>
          </p:sp>
        </p:grpSp>
        <p:grpSp>
          <p:nvGrpSpPr>
            <p:cNvPr id="16" name="Group 16"/>
            <p:cNvGrpSpPr/>
            <p:nvPr userDrawn="1"/>
          </p:nvGrpSpPr>
          <p:grpSpPr>
            <a:xfrm>
              <a:off x="-2982575" y="1277829"/>
              <a:ext cx="2863476" cy="307777"/>
              <a:chOff x="-2928990" y="63509"/>
              <a:chExt cx="2643206" cy="307777"/>
            </a:xfrm>
          </p:grpSpPr>
          <p:sp>
            <p:nvSpPr>
              <p:cNvPr id="52" name="Rectangle 17"/>
              <p:cNvSpPr/>
              <p:nvPr userDrawn="1"/>
            </p:nvSpPr>
            <p:spPr>
              <a:xfrm>
                <a:off x="-2928990" y="63509"/>
                <a:ext cx="285752" cy="285752"/>
              </a:xfrm>
              <a:prstGeom prst="rect">
                <a:avLst/>
              </a:prstGeom>
              <a:solidFill>
                <a:srgbClr val="4096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53" name="TextBox 18"/>
              <p:cNvSpPr txBox="1"/>
              <p:nvPr userDrawn="1"/>
            </p:nvSpPr>
            <p:spPr>
              <a:xfrm>
                <a:off x="-2500362" y="63509"/>
                <a:ext cx="221457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000" dirty="0">
                    <a:solidFill>
                      <a:srgbClr val="3F4548"/>
                    </a:solidFill>
                  </a:rPr>
                  <a:t>Mid blue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000" dirty="0">
                    <a:solidFill>
                      <a:srgbClr val="3F4548"/>
                    </a:solidFill>
                  </a:rPr>
                  <a:t>R64  G150  B184</a:t>
                </a:r>
                <a:endParaRPr lang="en-US" sz="1000" dirty="0">
                  <a:solidFill>
                    <a:srgbClr val="3F4548"/>
                  </a:solidFill>
                </a:endParaRPr>
              </a:p>
            </p:txBody>
          </p:sp>
        </p:grpSp>
        <p:sp>
          <p:nvSpPr>
            <p:cNvPr id="17" name="TextBox 16"/>
            <p:cNvSpPr txBox="1"/>
            <p:nvPr userDrawn="1"/>
          </p:nvSpPr>
          <p:spPr>
            <a:xfrm>
              <a:off x="-2982571" y="2122984"/>
              <a:ext cx="239912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000" b="1" dirty="0">
                  <a:solidFill>
                    <a:srgbClr val="4096B8"/>
                  </a:solidFill>
                </a:rPr>
                <a:t>Secondary colour palette</a:t>
              </a:r>
              <a:endParaRPr lang="en-US" sz="1000" b="1" dirty="0">
                <a:solidFill>
                  <a:srgbClr val="4096B8"/>
                </a:solidFill>
              </a:endParaRPr>
            </a:p>
          </p:txBody>
        </p:sp>
        <p:sp>
          <p:nvSpPr>
            <p:cNvPr id="18" name="TextBox 17"/>
            <p:cNvSpPr txBox="1"/>
            <p:nvPr userDrawn="1"/>
          </p:nvSpPr>
          <p:spPr>
            <a:xfrm>
              <a:off x="-2982571" y="260648"/>
              <a:ext cx="239912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2419350" algn="l"/>
                </a:tabLst>
              </a:pPr>
              <a:r>
                <a:rPr lang="en-GB" sz="1000" b="1" dirty="0">
                  <a:solidFill>
                    <a:srgbClr val="4096B8"/>
                  </a:solidFill>
                </a:rPr>
                <a:t>Primary colour palette</a:t>
              </a:r>
              <a:endParaRPr lang="en-US" sz="1000" b="1" dirty="0">
                <a:solidFill>
                  <a:srgbClr val="4096B8"/>
                </a:solidFill>
              </a:endParaRPr>
            </a:p>
          </p:txBody>
        </p:sp>
        <p:grpSp>
          <p:nvGrpSpPr>
            <p:cNvPr id="19" name="Group 24"/>
            <p:cNvGrpSpPr/>
            <p:nvPr userDrawn="1"/>
          </p:nvGrpSpPr>
          <p:grpSpPr>
            <a:xfrm>
              <a:off x="-2982575" y="1688965"/>
              <a:ext cx="2863476" cy="307777"/>
              <a:chOff x="-2928990" y="63509"/>
              <a:chExt cx="2643206" cy="307777"/>
            </a:xfrm>
          </p:grpSpPr>
          <p:sp>
            <p:nvSpPr>
              <p:cNvPr id="50" name="Rectangle 49"/>
              <p:cNvSpPr/>
              <p:nvPr userDrawn="1"/>
            </p:nvSpPr>
            <p:spPr>
              <a:xfrm>
                <a:off x="-2928990" y="63509"/>
                <a:ext cx="285752" cy="28575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TextBox 50"/>
              <p:cNvSpPr txBox="1"/>
              <p:nvPr userDrawn="1"/>
            </p:nvSpPr>
            <p:spPr>
              <a:xfrm>
                <a:off x="-2500362" y="63509"/>
                <a:ext cx="221457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000" dirty="0">
                    <a:solidFill>
                      <a:srgbClr val="3F4548"/>
                    </a:solidFill>
                  </a:rPr>
                  <a:t>Light grey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000" dirty="0">
                    <a:solidFill>
                      <a:srgbClr val="3F4548"/>
                    </a:solidFill>
                  </a:rPr>
                  <a:t>R220  G221  B217</a:t>
                </a:r>
                <a:endParaRPr lang="en-US" sz="1000" dirty="0">
                  <a:solidFill>
                    <a:srgbClr val="3F4548"/>
                  </a:solidFill>
                </a:endParaRPr>
              </a:p>
            </p:txBody>
          </p:sp>
        </p:grpSp>
        <p:grpSp>
          <p:nvGrpSpPr>
            <p:cNvPr id="20" name="Group 27"/>
            <p:cNvGrpSpPr/>
            <p:nvPr userDrawn="1"/>
          </p:nvGrpSpPr>
          <p:grpSpPr>
            <a:xfrm>
              <a:off x="-2982575" y="2733370"/>
              <a:ext cx="2863476" cy="307777"/>
              <a:chOff x="-2928990" y="696778"/>
              <a:chExt cx="2643206" cy="307777"/>
            </a:xfrm>
          </p:grpSpPr>
          <p:sp>
            <p:nvSpPr>
              <p:cNvPr id="48" name="Rectangle 47"/>
              <p:cNvSpPr/>
              <p:nvPr userDrawn="1"/>
            </p:nvSpPr>
            <p:spPr>
              <a:xfrm>
                <a:off x="-2928990" y="696778"/>
                <a:ext cx="285752" cy="285752"/>
              </a:xfrm>
              <a:prstGeom prst="rect">
                <a:avLst/>
              </a:prstGeom>
              <a:solidFill>
                <a:srgbClr val="79A3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TextBox 48"/>
              <p:cNvSpPr txBox="1"/>
              <p:nvPr userDrawn="1"/>
            </p:nvSpPr>
            <p:spPr>
              <a:xfrm>
                <a:off x="-2500362" y="696778"/>
                <a:ext cx="221457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000" dirty="0">
                    <a:solidFill>
                      <a:srgbClr val="3F4548"/>
                    </a:solidFill>
                  </a:rPr>
                  <a:t>Pea green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000" dirty="0">
                    <a:solidFill>
                      <a:srgbClr val="3F4548"/>
                    </a:solidFill>
                  </a:rPr>
                  <a:t>R121  G163  B42</a:t>
                </a:r>
                <a:endParaRPr lang="en-US" sz="1000" dirty="0">
                  <a:solidFill>
                    <a:srgbClr val="3F4548"/>
                  </a:solidFill>
                </a:endParaRPr>
              </a:p>
            </p:txBody>
          </p:sp>
        </p:grpSp>
        <p:grpSp>
          <p:nvGrpSpPr>
            <p:cNvPr id="21" name="Group 60"/>
            <p:cNvGrpSpPr/>
            <p:nvPr userDrawn="1"/>
          </p:nvGrpSpPr>
          <p:grpSpPr>
            <a:xfrm>
              <a:off x="-2982571" y="3144506"/>
              <a:ext cx="2863473" cy="307777"/>
              <a:chOff x="-2982571" y="3144506"/>
              <a:chExt cx="2863473" cy="307777"/>
            </a:xfrm>
          </p:grpSpPr>
          <p:sp>
            <p:nvSpPr>
              <p:cNvPr id="46" name="Rectangle 45"/>
              <p:cNvSpPr/>
              <p:nvPr userDrawn="1"/>
            </p:nvSpPr>
            <p:spPr>
              <a:xfrm>
                <a:off x="-2982571" y="3144506"/>
                <a:ext cx="309565" cy="285752"/>
              </a:xfrm>
              <a:prstGeom prst="rect">
                <a:avLst/>
              </a:prstGeom>
              <a:solidFill>
                <a:srgbClr val="0084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TextBox 46"/>
              <p:cNvSpPr txBox="1"/>
              <p:nvPr userDrawn="1"/>
            </p:nvSpPr>
            <p:spPr>
              <a:xfrm>
                <a:off x="-2518224" y="3144506"/>
                <a:ext cx="2399126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000" dirty="0">
                    <a:solidFill>
                      <a:srgbClr val="3F4548"/>
                    </a:solidFill>
                  </a:rPr>
                  <a:t>Forest green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000" dirty="0">
                    <a:solidFill>
                      <a:srgbClr val="3F4548"/>
                    </a:solidFill>
                  </a:rPr>
                  <a:t>R0 G132  B82</a:t>
                </a:r>
                <a:endParaRPr lang="en-US" sz="1000" dirty="0">
                  <a:solidFill>
                    <a:srgbClr val="3F4548"/>
                  </a:solidFill>
                </a:endParaRPr>
              </a:p>
            </p:txBody>
          </p:sp>
        </p:grpSp>
        <p:grpSp>
          <p:nvGrpSpPr>
            <p:cNvPr id="22" name="Group 33"/>
            <p:cNvGrpSpPr/>
            <p:nvPr userDrawn="1"/>
          </p:nvGrpSpPr>
          <p:grpSpPr>
            <a:xfrm>
              <a:off x="-2982575" y="3555642"/>
              <a:ext cx="2863476" cy="307777"/>
              <a:chOff x="-2928990" y="696778"/>
              <a:chExt cx="2643206" cy="307777"/>
            </a:xfrm>
          </p:grpSpPr>
          <p:sp>
            <p:nvSpPr>
              <p:cNvPr id="44" name="Rectangle 43"/>
              <p:cNvSpPr/>
              <p:nvPr userDrawn="1"/>
            </p:nvSpPr>
            <p:spPr>
              <a:xfrm>
                <a:off x="-2928990" y="696778"/>
                <a:ext cx="285752" cy="285752"/>
              </a:xfrm>
              <a:prstGeom prst="rect">
                <a:avLst/>
              </a:prstGeom>
              <a:solidFill>
                <a:srgbClr val="11B3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TextBox 44"/>
              <p:cNvSpPr txBox="1"/>
              <p:nvPr userDrawn="1"/>
            </p:nvSpPr>
            <p:spPr>
              <a:xfrm>
                <a:off x="-2500362" y="696778"/>
                <a:ext cx="221457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000" dirty="0">
                    <a:solidFill>
                      <a:srgbClr val="3F4548"/>
                    </a:solidFill>
                  </a:rPr>
                  <a:t>Bottle green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000" dirty="0">
                    <a:solidFill>
                      <a:srgbClr val="3F4548"/>
                    </a:solidFill>
                  </a:rPr>
                  <a:t>R17  G179  B162</a:t>
                </a:r>
                <a:endParaRPr lang="en-US" sz="1000" dirty="0">
                  <a:solidFill>
                    <a:srgbClr val="3F4548"/>
                  </a:solidFill>
                </a:endParaRPr>
              </a:p>
            </p:txBody>
          </p:sp>
        </p:grpSp>
        <p:grpSp>
          <p:nvGrpSpPr>
            <p:cNvPr id="23" name="Group 36"/>
            <p:cNvGrpSpPr/>
            <p:nvPr userDrawn="1"/>
          </p:nvGrpSpPr>
          <p:grpSpPr>
            <a:xfrm>
              <a:off x="-2982575" y="3966778"/>
              <a:ext cx="2863476" cy="307777"/>
              <a:chOff x="-2928990" y="696778"/>
              <a:chExt cx="2643206" cy="307777"/>
            </a:xfrm>
          </p:grpSpPr>
          <p:sp>
            <p:nvSpPr>
              <p:cNvPr id="42" name="Rectangle 41"/>
              <p:cNvSpPr/>
              <p:nvPr userDrawn="1"/>
            </p:nvSpPr>
            <p:spPr>
              <a:xfrm>
                <a:off x="-2928990" y="696778"/>
                <a:ext cx="285752" cy="285752"/>
              </a:xfrm>
              <a:prstGeom prst="rect">
                <a:avLst/>
              </a:prstGeom>
              <a:solidFill>
                <a:srgbClr val="009C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TextBox 42"/>
              <p:cNvSpPr txBox="1"/>
              <p:nvPr userDrawn="1"/>
            </p:nvSpPr>
            <p:spPr>
              <a:xfrm>
                <a:off x="-2500362" y="696778"/>
                <a:ext cx="221457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000" dirty="0">
                    <a:solidFill>
                      <a:srgbClr val="3F4548"/>
                    </a:solidFill>
                  </a:rPr>
                  <a:t>Cyan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000" dirty="0">
                    <a:solidFill>
                      <a:srgbClr val="3F4548"/>
                    </a:solidFill>
                  </a:rPr>
                  <a:t>R0  G156  B200</a:t>
                </a:r>
                <a:endParaRPr lang="en-US" sz="1000" dirty="0">
                  <a:solidFill>
                    <a:srgbClr val="3F4548"/>
                  </a:solidFill>
                </a:endParaRPr>
              </a:p>
            </p:txBody>
          </p:sp>
        </p:grpSp>
        <p:grpSp>
          <p:nvGrpSpPr>
            <p:cNvPr id="24" name="Group 63"/>
            <p:cNvGrpSpPr/>
            <p:nvPr userDrawn="1"/>
          </p:nvGrpSpPr>
          <p:grpSpPr>
            <a:xfrm>
              <a:off x="-2982571" y="4377914"/>
              <a:ext cx="2863473" cy="307777"/>
              <a:chOff x="-2982571" y="4377914"/>
              <a:chExt cx="2863473" cy="307777"/>
            </a:xfrm>
          </p:grpSpPr>
          <p:sp>
            <p:nvSpPr>
              <p:cNvPr id="40" name="Rectangle 39"/>
              <p:cNvSpPr/>
              <p:nvPr userDrawn="1"/>
            </p:nvSpPr>
            <p:spPr>
              <a:xfrm>
                <a:off x="-2982571" y="4377914"/>
                <a:ext cx="309565" cy="285752"/>
              </a:xfrm>
              <a:prstGeom prst="rect">
                <a:avLst/>
              </a:prstGeom>
              <a:solidFill>
                <a:srgbClr val="7CB3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TextBox 40"/>
              <p:cNvSpPr txBox="1"/>
              <p:nvPr userDrawn="1"/>
            </p:nvSpPr>
            <p:spPr>
              <a:xfrm>
                <a:off x="-2518224" y="4377914"/>
                <a:ext cx="2399126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000" dirty="0">
                    <a:solidFill>
                      <a:srgbClr val="3F4548"/>
                    </a:solidFill>
                  </a:rPr>
                  <a:t>Light blue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000" dirty="0">
                    <a:solidFill>
                      <a:srgbClr val="3F4548"/>
                    </a:solidFill>
                  </a:rPr>
                  <a:t>R124  G179  B225</a:t>
                </a:r>
                <a:endParaRPr lang="en-US" sz="1000" dirty="0">
                  <a:solidFill>
                    <a:srgbClr val="3F4548"/>
                  </a:solidFill>
                </a:endParaRPr>
              </a:p>
            </p:txBody>
          </p:sp>
        </p:grpSp>
        <p:grpSp>
          <p:nvGrpSpPr>
            <p:cNvPr id="25" name="Group 43"/>
            <p:cNvGrpSpPr/>
            <p:nvPr userDrawn="1"/>
          </p:nvGrpSpPr>
          <p:grpSpPr>
            <a:xfrm>
              <a:off x="-2982575" y="4789050"/>
              <a:ext cx="2863476" cy="307777"/>
              <a:chOff x="-2928990" y="696778"/>
              <a:chExt cx="2643206" cy="307777"/>
            </a:xfrm>
          </p:grpSpPr>
          <p:sp>
            <p:nvSpPr>
              <p:cNvPr id="38" name="Rectangle 37"/>
              <p:cNvSpPr/>
              <p:nvPr userDrawn="1"/>
            </p:nvSpPr>
            <p:spPr>
              <a:xfrm>
                <a:off x="-2928990" y="696778"/>
                <a:ext cx="285752" cy="285752"/>
              </a:xfrm>
              <a:prstGeom prst="rect">
                <a:avLst/>
              </a:prstGeom>
              <a:solidFill>
                <a:srgbClr val="8076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TextBox 38"/>
              <p:cNvSpPr txBox="1"/>
              <p:nvPr userDrawn="1"/>
            </p:nvSpPr>
            <p:spPr>
              <a:xfrm>
                <a:off x="-2500362" y="696778"/>
                <a:ext cx="221457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000" dirty="0">
                    <a:solidFill>
                      <a:srgbClr val="3F4548"/>
                    </a:solidFill>
                  </a:rPr>
                  <a:t>Violet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000" dirty="0">
                    <a:solidFill>
                      <a:srgbClr val="3F4548"/>
                    </a:solidFill>
                  </a:rPr>
                  <a:t>R128  G118  B207</a:t>
                </a:r>
                <a:endParaRPr lang="en-US" sz="1000" dirty="0">
                  <a:solidFill>
                    <a:srgbClr val="3F4548"/>
                  </a:solidFill>
                </a:endParaRPr>
              </a:p>
            </p:txBody>
          </p:sp>
        </p:grpSp>
        <p:grpSp>
          <p:nvGrpSpPr>
            <p:cNvPr id="26" name="Group 46"/>
            <p:cNvGrpSpPr/>
            <p:nvPr userDrawn="1"/>
          </p:nvGrpSpPr>
          <p:grpSpPr>
            <a:xfrm>
              <a:off x="-2982575" y="5200186"/>
              <a:ext cx="2863476" cy="307777"/>
              <a:chOff x="-2928990" y="696778"/>
              <a:chExt cx="2643206" cy="307777"/>
            </a:xfrm>
          </p:grpSpPr>
          <p:sp>
            <p:nvSpPr>
              <p:cNvPr id="36" name="Rectangle 35"/>
              <p:cNvSpPr/>
              <p:nvPr userDrawn="1"/>
            </p:nvSpPr>
            <p:spPr>
              <a:xfrm>
                <a:off x="-2928990" y="696778"/>
                <a:ext cx="285752" cy="285752"/>
              </a:xfrm>
              <a:prstGeom prst="rect">
                <a:avLst/>
              </a:prstGeom>
              <a:solidFill>
                <a:srgbClr val="8F46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 userDrawn="1"/>
            </p:nvSpPr>
            <p:spPr>
              <a:xfrm>
                <a:off x="-2500362" y="696778"/>
                <a:ext cx="221457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000" dirty="0">
                    <a:solidFill>
                      <a:srgbClr val="3F4548"/>
                    </a:solidFill>
                  </a:rPr>
                  <a:t>Purple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000" dirty="0">
                    <a:solidFill>
                      <a:srgbClr val="3F4548"/>
                    </a:solidFill>
                  </a:rPr>
                  <a:t>R143  G70  B147</a:t>
                </a:r>
                <a:endParaRPr lang="en-US" sz="1000" dirty="0">
                  <a:solidFill>
                    <a:srgbClr val="3F4548"/>
                  </a:solidFill>
                </a:endParaRPr>
              </a:p>
            </p:txBody>
          </p:sp>
        </p:grpSp>
        <p:grpSp>
          <p:nvGrpSpPr>
            <p:cNvPr id="27" name="Group 49"/>
            <p:cNvGrpSpPr/>
            <p:nvPr userDrawn="1"/>
          </p:nvGrpSpPr>
          <p:grpSpPr>
            <a:xfrm>
              <a:off x="-2982575" y="5611322"/>
              <a:ext cx="2863476" cy="307777"/>
              <a:chOff x="-2928990" y="696778"/>
              <a:chExt cx="2643206" cy="307777"/>
            </a:xfrm>
          </p:grpSpPr>
          <p:sp>
            <p:nvSpPr>
              <p:cNvPr id="34" name="Rectangle 33"/>
              <p:cNvSpPr/>
              <p:nvPr userDrawn="1"/>
            </p:nvSpPr>
            <p:spPr>
              <a:xfrm>
                <a:off x="-2928990" y="696778"/>
                <a:ext cx="285752" cy="285752"/>
              </a:xfrm>
              <a:prstGeom prst="rect">
                <a:avLst/>
              </a:prstGeom>
              <a:solidFill>
                <a:srgbClr val="E945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 userDrawn="1"/>
            </p:nvSpPr>
            <p:spPr>
              <a:xfrm>
                <a:off x="-2500362" y="696778"/>
                <a:ext cx="221457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000" dirty="0" err="1">
                    <a:solidFill>
                      <a:srgbClr val="3F4548"/>
                    </a:solidFill>
                  </a:rPr>
                  <a:t>Fuscia</a:t>
                </a:r>
                <a:endParaRPr lang="en-GB" sz="1000" dirty="0">
                  <a:solidFill>
                    <a:srgbClr val="3F4548"/>
                  </a:solidFill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000" dirty="0">
                    <a:solidFill>
                      <a:srgbClr val="3F4548"/>
                    </a:solidFill>
                  </a:rPr>
                  <a:t>R233  G69  B140</a:t>
                </a:r>
                <a:endParaRPr lang="en-US" sz="1000" dirty="0">
                  <a:solidFill>
                    <a:srgbClr val="3F4548"/>
                  </a:solidFill>
                </a:endParaRPr>
              </a:p>
            </p:txBody>
          </p:sp>
        </p:grpSp>
        <p:grpSp>
          <p:nvGrpSpPr>
            <p:cNvPr id="28" name="Group 52"/>
            <p:cNvGrpSpPr/>
            <p:nvPr userDrawn="1"/>
          </p:nvGrpSpPr>
          <p:grpSpPr>
            <a:xfrm>
              <a:off x="-2982575" y="6022458"/>
              <a:ext cx="2863476" cy="307777"/>
              <a:chOff x="-2928990" y="696778"/>
              <a:chExt cx="2643206" cy="307777"/>
            </a:xfrm>
          </p:grpSpPr>
          <p:sp>
            <p:nvSpPr>
              <p:cNvPr id="32" name="Rectangle 31"/>
              <p:cNvSpPr/>
              <p:nvPr userDrawn="1"/>
            </p:nvSpPr>
            <p:spPr>
              <a:xfrm>
                <a:off x="-2928990" y="696778"/>
                <a:ext cx="285752" cy="285752"/>
              </a:xfrm>
              <a:prstGeom prst="rect">
                <a:avLst/>
              </a:prstGeom>
              <a:solidFill>
                <a:srgbClr val="C81E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 userDrawn="1"/>
            </p:nvSpPr>
            <p:spPr>
              <a:xfrm>
                <a:off x="-2500362" y="696778"/>
                <a:ext cx="221457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000" dirty="0">
                    <a:solidFill>
                      <a:srgbClr val="3F4548"/>
                    </a:solidFill>
                  </a:rPr>
                  <a:t>Red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000" dirty="0">
                    <a:solidFill>
                      <a:srgbClr val="3F4548"/>
                    </a:solidFill>
                  </a:rPr>
                  <a:t>R200  G30  B69</a:t>
                </a:r>
                <a:endParaRPr lang="en-US" sz="1000" dirty="0">
                  <a:solidFill>
                    <a:srgbClr val="3F4548"/>
                  </a:solidFill>
                </a:endParaRPr>
              </a:p>
            </p:txBody>
          </p:sp>
        </p:grpSp>
        <p:grpSp>
          <p:nvGrpSpPr>
            <p:cNvPr id="29" name="Group 55"/>
            <p:cNvGrpSpPr/>
            <p:nvPr userDrawn="1"/>
          </p:nvGrpSpPr>
          <p:grpSpPr>
            <a:xfrm>
              <a:off x="-2982575" y="6433591"/>
              <a:ext cx="2863476" cy="307777"/>
              <a:chOff x="-2928990" y="696778"/>
              <a:chExt cx="2643206" cy="307777"/>
            </a:xfrm>
          </p:grpSpPr>
          <p:sp>
            <p:nvSpPr>
              <p:cNvPr id="30" name="Rectangle 29"/>
              <p:cNvSpPr/>
              <p:nvPr userDrawn="1"/>
            </p:nvSpPr>
            <p:spPr>
              <a:xfrm>
                <a:off x="-2928990" y="696778"/>
                <a:ext cx="285752" cy="285752"/>
              </a:xfrm>
              <a:prstGeom prst="rect">
                <a:avLst/>
              </a:prstGeom>
              <a:solidFill>
                <a:srgbClr val="EE74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 userDrawn="1"/>
            </p:nvSpPr>
            <p:spPr>
              <a:xfrm>
                <a:off x="-2500362" y="696778"/>
                <a:ext cx="221457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000" dirty="0">
                    <a:solidFill>
                      <a:srgbClr val="3F4548"/>
                    </a:solidFill>
                  </a:rPr>
                  <a:t>Orange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000" dirty="0">
                    <a:solidFill>
                      <a:srgbClr val="3F4548"/>
                    </a:solidFill>
                  </a:rPr>
                  <a:t>R238  G116  29</a:t>
                </a:r>
                <a:endParaRPr lang="en-US" sz="1000" dirty="0">
                  <a:solidFill>
                    <a:srgbClr val="3F4548"/>
                  </a:solidFill>
                </a:endParaRPr>
              </a:p>
            </p:txBody>
          </p:sp>
        </p:grpSp>
      </p:grpSp>
      <p:sp>
        <p:nvSpPr>
          <p:cNvPr id="58" name="Rectangle 57"/>
          <p:cNvSpPr/>
          <p:nvPr/>
        </p:nvSpPr>
        <p:spPr>
          <a:xfrm>
            <a:off x="-3679277" y="2351160"/>
            <a:ext cx="381003" cy="2857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-3081271" y="2348881"/>
            <a:ext cx="295277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000" dirty="0">
                <a:solidFill>
                  <a:srgbClr val="3F4548"/>
                </a:solidFill>
              </a:rPr>
              <a:t>Dark grey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000" dirty="0">
                <a:solidFill>
                  <a:srgbClr val="3F4548"/>
                </a:solidFill>
              </a:rPr>
              <a:t>R63  G69  B72</a:t>
            </a:r>
            <a:endParaRPr lang="en-US" sz="1000" dirty="0">
              <a:solidFill>
                <a:srgbClr val="3F45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185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96" r:id="rId3"/>
    <p:sldLayoutId id="2147483680" r:id="rId4"/>
    <p:sldLayoutId id="2147483695" r:id="rId5"/>
    <p:sldLayoutId id="2147483677" r:id="rId6"/>
    <p:sldLayoutId id="2147483679" r:id="rId7"/>
    <p:sldLayoutId id="2147483667" r:id="rId8"/>
    <p:sldLayoutId id="2147483701" r:id="rId9"/>
    <p:sldLayoutId id="2147483661" r:id="rId10"/>
    <p:sldLayoutId id="2147483662" r:id="rId11"/>
    <p:sldLayoutId id="2147483698" r:id="rId12"/>
    <p:sldLayoutId id="2147483669" r:id="rId13"/>
    <p:sldLayoutId id="2147483697" r:id="rId14"/>
    <p:sldLayoutId id="2147483686" r:id="rId15"/>
    <p:sldLayoutId id="2147483693" r:id="rId16"/>
    <p:sldLayoutId id="2147483687" r:id="rId17"/>
    <p:sldLayoutId id="2147483688" r:id="rId18"/>
    <p:sldLayoutId id="2147483691" r:id="rId19"/>
    <p:sldLayoutId id="2147483689" r:id="rId20"/>
    <p:sldLayoutId id="2147483690" r:id="rId21"/>
    <p:sldLayoutId id="2147483700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D9AB16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D9AB16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D9AB16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D9AB16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D9AB16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D9AB16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D9AB16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D9AB16"/>
          </a:solidFill>
          <a:latin typeface="Arial" charset="0"/>
          <a:cs typeface="Arial" charset="0"/>
        </a:defRPr>
      </a:lvl9pPr>
    </p:titleStyle>
    <p:bodyStyle>
      <a:lvl1pPr marL="269875" indent="-269875" algn="l" rtl="0" eaLnBrk="1" fontAlgn="base" hangingPunct="1">
        <a:spcBef>
          <a:spcPct val="50000"/>
        </a:spcBef>
        <a:spcAft>
          <a:spcPct val="0"/>
        </a:spcAft>
        <a:buClr>
          <a:schemeClr val="accent1"/>
        </a:buClr>
        <a:buChar char="•"/>
        <a:defRPr sz="2400">
          <a:solidFill>
            <a:srgbClr val="3F4548"/>
          </a:solidFill>
          <a:latin typeface="+mn-lt"/>
          <a:ea typeface="+mn-ea"/>
          <a:cs typeface="+mn-cs"/>
        </a:defRPr>
      </a:lvl1pPr>
      <a:lvl2pPr marL="717550" indent="-268288" algn="l" rtl="0" eaLnBrk="1" fontAlgn="base" hangingPunct="1">
        <a:spcBef>
          <a:spcPct val="50000"/>
        </a:spcBef>
        <a:spcAft>
          <a:spcPct val="0"/>
        </a:spcAft>
        <a:buClr>
          <a:schemeClr val="accent1"/>
        </a:buClr>
        <a:buChar char="–"/>
        <a:defRPr sz="2000">
          <a:solidFill>
            <a:srgbClr val="3F4548"/>
          </a:solidFill>
          <a:latin typeface="+mn-lt"/>
          <a:cs typeface="+mn-cs"/>
        </a:defRPr>
      </a:lvl2pPr>
      <a:lvl3pPr marL="1071563" indent="-174625" algn="l" rtl="0" eaLnBrk="1" fontAlgn="base" hangingPunct="1">
        <a:spcBef>
          <a:spcPct val="5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>
          <a:solidFill>
            <a:srgbClr val="3F4548"/>
          </a:solidFill>
          <a:latin typeface="+mn-lt"/>
          <a:cs typeface="+mn-cs"/>
        </a:defRPr>
      </a:lvl3pPr>
      <a:lvl4pPr marL="1433513" indent="-182563" algn="l" rtl="0" eaLnBrk="1" fontAlgn="base" hangingPunct="1">
        <a:spcBef>
          <a:spcPct val="50000"/>
        </a:spcBef>
        <a:spcAft>
          <a:spcPct val="0"/>
        </a:spcAft>
        <a:buClr>
          <a:schemeClr val="accent1"/>
        </a:buClr>
        <a:buChar char="–"/>
        <a:defRPr sz="1600">
          <a:solidFill>
            <a:srgbClr val="3F4548"/>
          </a:solidFill>
          <a:latin typeface="+mn-lt"/>
          <a:cs typeface="+mn-cs"/>
        </a:defRPr>
      </a:lvl4pPr>
      <a:lvl5pPr marL="1792288" indent="-176213" algn="l" rtl="0" eaLnBrk="1" fontAlgn="base" hangingPunct="1">
        <a:spcBef>
          <a:spcPct val="5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400">
          <a:solidFill>
            <a:srgbClr val="3F4548"/>
          </a:solidFill>
          <a:latin typeface="+mn-lt"/>
          <a:cs typeface="+mn-cs"/>
        </a:defRPr>
      </a:lvl5pPr>
      <a:lvl6pPr marL="2249488" indent="-176213" algn="l" rtl="0" eaLnBrk="1" fontAlgn="base" hangingPunct="1">
        <a:spcBef>
          <a:spcPct val="50000"/>
        </a:spcBef>
        <a:spcAft>
          <a:spcPct val="0"/>
        </a:spcAft>
        <a:buClr>
          <a:srgbClr val="D9AB16"/>
        </a:buClr>
        <a:buChar char="»"/>
        <a:defRPr sz="1400">
          <a:solidFill>
            <a:srgbClr val="0D2E64"/>
          </a:solidFill>
          <a:latin typeface="+mn-lt"/>
          <a:cs typeface="+mn-cs"/>
        </a:defRPr>
      </a:lvl6pPr>
      <a:lvl7pPr marL="2706688" indent="-176213" algn="l" rtl="0" eaLnBrk="1" fontAlgn="base" hangingPunct="1">
        <a:spcBef>
          <a:spcPct val="50000"/>
        </a:spcBef>
        <a:spcAft>
          <a:spcPct val="0"/>
        </a:spcAft>
        <a:buClr>
          <a:srgbClr val="D9AB16"/>
        </a:buClr>
        <a:buChar char="»"/>
        <a:defRPr sz="1400">
          <a:solidFill>
            <a:srgbClr val="0D2E64"/>
          </a:solidFill>
          <a:latin typeface="+mn-lt"/>
          <a:cs typeface="+mn-cs"/>
        </a:defRPr>
      </a:lvl7pPr>
      <a:lvl8pPr marL="3163888" indent="-176213" algn="l" rtl="0" eaLnBrk="1" fontAlgn="base" hangingPunct="1">
        <a:spcBef>
          <a:spcPct val="50000"/>
        </a:spcBef>
        <a:spcAft>
          <a:spcPct val="0"/>
        </a:spcAft>
        <a:buClr>
          <a:srgbClr val="D9AB16"/>
        </a:buClr>
        <a:buChar char="»"/>
        <a:defRPr sz="1400">
          <a:solidFill>
            <a:srgbClr val="0D2E64"/>
          </a:solidFill>
          <a:latin typeface="+mn-lt"/>
          <a:cs typeface="+mn-cs"/>
        </a:defRPr>
      </a:lvl8pPr>
      <a:lvl9pPr marL="3621088" indent="-176213" algn="l" rtl="0" eaLnBrk="1" fontAlgn="base" hangingPunct="1">
        <a:spcBef>
          <a:spcPct val="50000"/>
        </a:spcBef>
        <a:spcAft>
          <a:spcPct val="0"/>
        </a:spcAft>
        <a:buClr>
          <a:srgbClr val="D9AB16"/>
        </a:buClr>
        <a:buChar char="»"/>
        <a:defRPr sz="1400">
          <a:solidFill>
            <a:srgbClr val="0D2E64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lucid.app/lucidchart/f30cb026-0306-4467-8791-a3e6e14ab409/edit?crop=content&amp;page=0&amp;signature=f9003fff8af7cac56870d37630d3214d154440c6eec9cf989f977bb3d179d681" TargetMode="Externa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F9923-05C9-786F-E232-8A1E63F288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498" y="1845195"/>
            <a:ext cx="11579091" cy="649001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/>
          <a:p>
            <a:r>
              <a:rPr lang="en-GB" sz="3000" dirty="0"/>
              <a:t>Consideration of the Proxy Modelling Validation Framework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E94B98-310C-174A-1E33-88186F890E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2206" y="2703798"/>
            <a:ext cx="5849686" cy="544728"/>
          </a:xfr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dirty="0">
                <a:solidFill>
                  <a:schemeClr val="tx2"/>
                </a:solidFill>
                <a:ea typeface="+mj-ea"/>
                <a:cs typeface="+mj-cs"/>
              </a:rPr>
              <a:t>By the Proxy Modelling Working Party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762A2-8605-A387-D6EA-F9376D4DB10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744C141-B97D-4979-AB76-E8E6AB76C28B}" type="datetime4">
              <a:rPr lang="en-GB" smtClean="0">
                <a:solidFill>
                  <a:prstClr val="white"/>
                </a:solidFill>
              </a:rPr>
              <a:pPr/>
              <a:t>08 November 2023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053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8A4FE-1A0A-B77D-D1CD-C5A42FA65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Proxy model roll-forward: shifts and scalars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A3E7B4-64EB-CF9F-B5DC-AC433B456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5A5B80-4E0E-41F8-BFF5-504EC24C412E}" type="datetime4">
              <a:rPr lang="en-GB" smtClean="0">
                <a:solidFill>
                  <a:srgbClr val="3F454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08 November 2023</a:t>
            </a:fld>
            <a:endParaRPr lang="en-GB" dirty="0">
              <a:solidFill>
                <a:srgbClr val="3F4548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7E3306-C788-C28C-FCDA-3004B5175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5C5C0B4-F90D-4B90-B187-E84366B07232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4B595D-5E21-9F8A-7A9F-0E9CFC001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281" y="1850999"/>
            <a:ext cx="4943719" cy="2972190"/>
          </a:xfrm>
          <a:prstGeom prst="rect">
            <a:avLst/>
          </a:prstGeom>
          <a:noFill/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A33A6AF-22BD-F1B0-4638-CC97FB2965A3}"/>
              </a:ext>
            </a:extLst>
          </p:cNvPr>
          <p:cNvCxnSpPr/>
          <p:nvPr/>
        </p:nvCxnSpPr>
        <p:spPr>
          <a:xfrm>
            <a:off x="3814512" y="2255820"/>
            <a:ext cx="3860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E14E9B6-9DD7-8A1D-964E-6B92996DDF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008" y="1850999"/>
            <a:ext cx="4945148" cy="2972190"/>
          </a:xfrm>
          <a:prstGeom prst="rect">
            <a:avLst/>
          </a:prstGeom>
          <a:noFill/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F08796B-CFDC-B198-A302-82392068237D}"/>
              </a:ext>
            </a:extLst>
          </p:cNvPr>
          <p:cNvCxnSpPr>
            <a:cxnSpLocks/>
          </p:cNvCxnSpPr>
          <p:nvPr/>
        </p:nvCxnSpPr>
        <p:spPr>
          <a:xfrm flipV="1">
            <a:off x="9142898" y="2747547"/>
            <a:ext cx="0" cy="5895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FE9CE75-DA1A-7226-6033-838491C3A2A6}"/>
              </a:ext>
            </a:extLst>
          </p:cNvPr>
          <p:cNvCxnSpPr>
            <a:cxnSpLocks/>
          </p:cNvCxnSpPr>
          <p:nvPr/>
        </p:nvCxnSpPr>
        <p:spPr>
          <a:xfrm>
            <a:off x="8380899" y="4319336"/>
            <a:ext cx="0" cy="2289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2CAD619-A034-3762-DFC1-C9BED3C99896}"/>
              </a:ext>
            </a:extLst>
          </p:cNvPr>
          <p:cNvCxnSpPr>
            <a:cxnSpLocks/>
          </p:cNvCxnSpPr>
          <p:nvPr/>
        </p:nvCxnSpPr>
        <p:spPr>
          <a:xfrm>
            <a:off x="9880835" y="4319336"/>
            <a:ext cx="0" cy="2289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B4CD89F-5F3C-AA6F-BA75-67632EA06B24}"/>
              </a:ext>
            </a:extLst>
          </p:cNvPr>
          <p:cNvSpPr txBox="1"/>
          <p:nvPr/>
        </p:nvSpPr>
        <p:spPr>
          <a:xfrm>
            <a:off x="1489409" y="4882742"/>
            <a:ext cx="46502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Shift to distribution for absolute stress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972EF5-1826-9F5D-4306-313D147C42EE}"/>
              </a:ext>
            </a:extLst>
          </p:cNvPr>
          <p:cNvSpPr txBox="1"/>
          <p:nvPr/>
        </p:nvSpPr>
        <p:spPr>
          <a:xfrm>
            <a:off x="6932196" y="4882742"/>
            <a:ext cx="46502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Scaled distribution for relative stress </a:t>
            </a:r>
          </a:p>
        </p:txBody>
      </p:sp>
    </p:spTree>
    <p:extLst>
      <p:ext uri="{BB962C8B-B14F-4D97-AF65-F5344CB8AC3E}">
        <p14:creationId xmlns:p14="http://schemas.microsoft.com/office/powerpoint/2010/main" val="1329227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8A4FE-1A0A-B77D-D1CD-C5A42FA65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Proxy model roll-forward: validation principles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A3E7B4-64EB-CF9F-B5DC-AC433B456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5A5B80-4E0E-41F8-BFF5-504EC24C412E}" type="datetime4">
              <a:rPr lang="en-GB" smtClean="0">
                <a:solidFill>
                  <a:srgbClr val="3F454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08 November 2023</a:t>
            </a:fld>
            <a:endParaRPr lang="en-GB" dirty="0">
              <a:solidFill>
                <a:srgbClr val="3F4548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7E3306-C788-C28C-FCDA-3004B5175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5C5C0B4-F90D-4B90-B187-E84366B07232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DADF83C-3B44-26C5-0B71-EC971A867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4103" y="2001957"/>
            <a:ext cx="9084316" cy="3253707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GB" dirty="0"/>
              <a:t>Validation should be performed in-cycle and prior to reporting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Ongoing out of cycle validation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Development of trigger framework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CB9A601-0A47-CE6F-FFDC-D902A738863B}"/>
              </a:ext>
            </a:extLst>
          </p:cNvPr>
          <p:cNvSpPr/>
          <p:nvPr/>
        </p:nvSpPr>
        <p:spPr>
          <a:xfrm>
            <a:off x="1367191" y="2068082"/>
            <a:ext cx="393243" cy="35037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581D9AC-274A-F096-45F6-BEB2F1407B91}"/>
              </a:ext>
            </a:extLst>
          </p:cNvPr>
          <p:cNvSpPr/>
          <p:nvPr/>
        </p:nvSpPr>
        <p:spPr>
          <a:xfrm>
            <a:off x="1367190" y="3146990"/>
            <a:ext cx="393243" cy="35037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4FF144-6E97-6955-7531-FF1C715F3E9A}"/>
              </a:ext>
            </a:extLst>
          </p:cNvPr>
          <p:cNvSpPr/>
          <p:nvPr/>
        </p:nvSpPr>
        <p:spPr>
          <a:xfrm>
            <a:off x="1367189" y="4244058"/>
            <a:ext cx="393243" cy="35037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32093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B4E32-8F19-4537-C887-F935D2F64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FF405-FACF-A0DB-7A82-C965A97ADF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Discussion and Q&amp;A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961C8-78F8-81C9-7749-57256663E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42CF-12C1-4411-B532-E91306108269}" type="datetime4">
              <a:rPr lang="en-GB" smtClean="0">
                <a:solidFill>
                  <a:srgbClr val="3F4548"/>
                </a:solidFill>
              </a:rPr>
              <a:pPr/>
              <a:t>08 November 2023</a:t>
            </a:fld>
            <a:endParaRPr lang="en-GB">
              <a:solidFill>
                <a:srgbClr val="3F4548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751DFC-A491-FFD8-2EBA-BCB3A4DB6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A6AF-1811-4E27-A96F-54109F1D0275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487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D40C4-6169-25E1-A9EE-EAE22441A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Welcome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9DEF60-5670-5EF4-C6A0-4347A3D5F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5A5B80-4E0E-41F8-BFF5-504EC24C412E}" type="datetime4">
              <a:rPr lang="en-GB" smtClean="0">
                <a:solidFill>
                  <a:srgbClr val="3F454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08 November 2023</a:t>
            </a:fld>
            <a:endParaRPr lang="en-GB" dirty="0">
              <a:solidFill>
                <a:srgbClr val="3F4548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E61BE4-4B12-6286-7EC6-D43C79F64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5C5C0B4-F90D-4B90-B187-E84366B07232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GB" dirty="0"/>
          </a:p>
        </p:txBody>
      </p:sp>
      <p:pic>
        <p:nvPicPr>
          <p:cNvPr id="1026" name="Picture 2" descr="Maynard Kuona">
            <a:extLst>
              <a:ext uri="{FF2B5EF4-FFF2-40B4-BE49-F238E27FC236}">
                <a16:creationId xmlns:a16="http://schemas.microsoft.com/office/drawing/2014/main" id="{48CABAE7-BA97-2526-967F-5EB0C1F6D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223" y="1956990"/>
            <a:ext cx="162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4E64BD-077F-DD65-732E-10F0770A3F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71" t="344" r="25431" b="70716"/>
          <a:stretch/>
        </p:blipFill>
        <p:spPr>
          <a:xfrm>
            <a:off x="6588808" y="1956990"/>
            <a:ext cx="1619498" cy="1620000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1C6A2B-8924-DE31-83D7-BD6BFBDF3859}"/>
              </a:ext>
            </a:extLst>
          </p:cNvPr>
          <p:cNvSpPr txBox="1"/>
          <p:nvPr/>
        </p:nvSpPr>
        <p:spPr>
          <a:xfrm>
            <a:off x="3298676" y="3798983"/>
            <a:ext cx="1934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Maynard Kuona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79973F-5A42-5730-09AA-E56D18DAF766}"/>
              </a:ext>
            </a:extLst>
          </p:cNvPr>
          <p:cNvSpPr txBox="1"/>
          <p:nvPr/>
        </p:nvSpPr>
        <p:spPr>
          <a:xfrm>
            <a:off x="6185054" y="3798983"/>
            <a:ext cx="2427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Matthew Thomson</a:t>
            </a:r>
          </a:p>
        </p:txBody>
      </p:sp>
    </p:spTree>
    <p:extLst>
      <p:ext uri="{BB962C8B-B14F-4D97-AF65-F5344CB8AC3E}">
        <p14:creationId xmlns:p14="http://schemas.microsoft.com/office/powerpoint/2010/main" val="283775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830C9-8FD4-AC1B-789A-A57686570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definitions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558C9F-8EA6-9AB8-7D35-72AAE0DD7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5A5B80-4E0E-41F8-BFF5-504EC24C412E}" type="datetime4">
              <a:rPr lang="en-GB" smtClean="0">
                <a:solidFill>
                  <a:srgbClr val="3F454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08 November 2023</a:t>
            </a:fld>
            <a:endParaRPr lang="en-GB" dirty="0">
              <a:solidFill>
                <a:srgbClr val="3F4548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C87971-51BB-EFB7-74D0-4AD4859B1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5C5C0B4-F90D-4B90-B187-E84366B07232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C8EE27-1555-2167-1D87-E47930D65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12" y="1822389"/>
            <a:ext cx="11152339" cy="1606611"/>
          </a:xfrm>
        </p:spPr>
        <p:txBody>
          <a:bodyPr/>
          <a:lstStyle/>
          <a:p>
            <a:pPr marL="0" indent="0" algn="ctr">
              <a:buNone/>
            </a:pPr>
            <a:r>
              <a:rPr lang="en-GB" b="1" i="1" dirty="0"/>
              <a:t>Proxy model </a:t>
            </a:r>
            <a:r>
              <a:rPr lang="en-GB" i="1" dirty="0"/>
              <a:t>= a model developed to replicate or approximate the output of a more complex model for a given set of input parameters and assumptions</a:t>
            </a:r>
          </a:p>
          <a:p>
            <a:pPr marL="0" indent="0" algn="ctr">
              <a:buNone/>
            </a:pPr>
            <a:r>
              <a:rPr lang="en-GB" b="1" i="1" dirty="0"/>
              <a:t>Calibration </a:t>
            </a:r>
            <a:r>
              <a:rPr lang="en-GB" i="1" dirty="0"/>
              <a:t>= the process through which the proxy model parameters are determined such that the proxy model output is acceptably close to that of the heavy model, for a given set of inputs.</a:t>
            </a:r>
          </a:p>
          <a:p>
            <a:pPr marL="0" indent="0" algn="ctr">
              <a:buNone/>
            </a:pPr>
            <a:r>
              <a:rPr lang="en-GB" b="1" i="1" dirty="0"/>
              <a:t>Validation</a:t>
            </a:r>
            <a:r>
              <a:rPr lang="en-GB" i="1" dirty="0"/>
              <a:t> = the process of testing a calibrated proxy model against the output of the heavy model. Validation should be carried out using a different set of scenarios than those used to calibrate the proxy model.</a:t>
            </a:r>
          </a:p>
        </p:txBody>
      </p:sp>
    </p:spTree>
    <p:extLst>
      <p:ext uri="{BB962C8B-B14F-4D97-AF65-F5344CB8AC3E}">
        <p14:creationId xmlns:p14="http://schemas.microsoft.com/office/powerpoint/2010/main" val="1620537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8A4FE-1A0A-B77D-D1CD-C5A42FA65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Proxy model uses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A3E7B4-64EB-CF9F-B5DC-AC433B456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5A5B80-4E0E-41F8-BFF5-504EC24C412E}" type="datetime4">
              <a:rPr lang="en-GB" smtClean="0">
                <a:solidFill>
                  <a:srgbClr val="3F454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08 November 2023</a:t>
            </a:fld>
            <a:endParaRPr lang="en-GB" dirty="0">
              <a:solidFill>
                <a:srgbClr val="3F4548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7E3306-C788-C28C-FCDA-3004B5175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5C5C0B4-F90D-4B90-B187-E84366B07232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BB2383-11F8-027E-6215-0C72954475C7}"/>
              </a:ext>
            </a:extLst>
          </p:cNvPr>
          <p:cNvSpPr/>
          <p:nvPr/>
        </p:nvSpPr>
        <p:spPr>
          <a:xfrm>
            <a:off x="1311443" y="1579647"/>
            <a:ext cx="2995863" cy="1143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Quarterly Pillar 1 SCR reporting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0EE72C-9031-11F9-A670-5E79FFE08973}"/>
              </a:ext>
            </a:extLst>
          </p:cNvPr>
          <p:cNvSpPr/>
          <p:nvPr/>
        </p:nvSpPr>
        <p:spPr>
          <a:xfrm>
            <a:off x="1311442" y="2889334"/>
            <a:ext cx="2995863" cy="1143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Liquidity risk management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F9327A-8819-418B-82F8-07938B6996B3}"/>
              </a:ext>
            </a:extLst>
          </p:cNvPr>
          <p:cNvSpPr/>
          <p:nvPr/>
        </p:nvSpPr>
        <p:spPr>
          <a:xfrm>
            <a:off x="1311441" y="4199021"/>
            <a:ext cx="2995863" cy="1143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Reinsurance strategy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DD11C8-AF96-B33D-6DCD-81480F1F2A43}"/>
              </a:ext>
            </a:extLst>
          </p:cNvPr>
          <p:cNvSpPr/>
          <p:nvPr/>
        </p:nvSpPr>
        <p:spPr>
          <a:xfrm>
            <a:off x="4507833" y="1579647"/>
            <a:ext cx="2995863" cy="1143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Stress testing and scenario analysis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6E5608-4A24-A6C0-6792-E26DBC8B249E}"/>
              </a:ext>
            </a:extLst>
          </p:cNvPr>
          <p:cNvSpPr/>
          <p:nvPr/>
        </p:nvSpPr>
        <p:spPr>
          <a:xfrm>
            <a:off x="4507832" y="2889334"/>
            <a:ext cx="2995863" cy="1143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Product development and pricing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B7FF8E8-F369-C825-9F52-6ADFA949E7C2}"/>
              </a:ext>
            </a:extLst>
          </p:cNvPr>
          <p:cNvSpPr/>
          <p:nvPr/>
        </p:nvSpPr>
        <p:spPr>
          <a:xfrm>
            <a:off x="4507831" y="4199021"/>
            <a:ext cx="2995863" cy="1143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Hedging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5955A6-3149-460D-58A7-9941BD084075}"/>
              </a:ext>
            </a:extLst>
          </p:cNvPr>
          <p:cNvSpPr/>
          <p:nvPr/>
        </p:nvSpPr>
        <p:spPr>
          <a:xfrm>
            <a:off x="7704223" y="1579647"/>
            <a:ext cx="2995863" cy="1143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Pillar 2 / ORSA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2972DD-F280-7320-352B-80E4F8E8E8AC}"/>
              </a:ext>
            </a:extLst>
          </p:cNvPr>
          <p:cNvSpPr/>
          <p:nvPr/>
        </p:nvSpPr>
        <p:spPr>
          <a:xfrm>
            <a:off x="7704222" y="2889334"/>
            <a:ext cx="2995863" cy="1143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Strategic Asset Allocation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2D11D3-54DB-2D8D-CD19-9A2975C6A752}"/>
              </a:ext>
            </a:extLst>
          </p:cNvPr>
          <p:cNvSpPr/>
          <p:nvPr/>
        </p:nvSpPr>
        <p:spPr>
          <a:xfrm>
            <a:off x="7704221" y="4199021"/>
            <a:ext cx="2995863" cy="1143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Business planning</a:t>
            </a:r>
          </a:p>
        </p:txBody>
      </p:sp>
    </p:spTree>
    <p:extLst>
      <p:ext uri="{BB962C8B-B14F-4D97-AF65-F5344CB8AC3E}">
        <p14:creationId xmlns:p14="http://schemas.microsoft.com/office/powerpoint/2010/main" val="1696023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8A4FE-1A0A-B77D-D1CD-C5A42FA65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Validation – Testing the goodness fit of the calibration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A3E7B4-64EB-CF9F-B5DC-AC433B456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5A5B80-4E0E-41F8-BFF5-504EC24C412E}" type="datetime4">
              <a:rPr lang="en-GB" smtClean="0">
                <a:solidFill>
                  <a:srgbClr val="3F454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08 November 2023</a:t>
            </a:fld>
            <a:endParaRPr lang="en-GB" dirty="0">
              <a:solidFill>
                <a:srgbClr val="3F4548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7E3306-C788-C28C-FCDA-3004B5175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5C5C0B4-F90D-4B90-B187-E84366B07232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83A2F1-F107-BA66-365E-9BCF79967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11" y="1556792"/>
            <a:ext cx="5054175" cy="3999946"/>
          </a:xfrm>
        </p:spPr>
        <p:txBody>
          <a:bodyPr/>
          <a:lstStyle/>
          <a:p>
            <a:r>
              <a:rPr lang="en-GB" sz="1800" dirty="0"/>
              <a:t>Focused on in-sample scenarios</a:t>
            </a:r>
          </a:p>
          <a:p>
            <a:r>
              <a:rPr lang="en-GB" sz="1800" dirty="0"/>
              <a:t>Useful to diagnose calibration</a:t>
            </a:r>
          </a:p>
          <a:p>
            <a:r>
              <a:rPr lang="en-GB" sz="1800" dirty="0"/>
              <a:t>Most useful to practitioners</a:t>
            </a:r>
          </a:p>
          <a:p>
            <a:r>
              <a:rPr lang="en-GB" sz="1800" dirty="0"/>
              <a:t>Can be run in-cycle</a:t>
            </a:r>
          </a:p>
          <a:p>
            <a:pPr marL="0" indent="0">
              <a:buNone/>
            </a:pPr>
            <a:r>
              <a:rPr lang="en-GB" sz="1800" dirty="0"/>
              <a:t>However</a:t>
            </a:r>
          </a:p>
          <a:p>
            <a:r>
              <a:rPr lang="en-GB" sz="1800" dirty="0"/>
              <a:t>May be unavailable / meaningless for certain calibration methods</a:t>
            </a:r>
          </a:p>
          <a:p>
            <a:r>
              <a:rPr lang="en-GB" sz="1800" dirty="0"/>
              <a:t>Generally focussed on individual proxy model component rather than the overall model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0A506F-F60A-B8DA-DF6B-7154B04ED8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12" b="21590"/>
          <a:stretch/>
        </p:blipFill>
        <p:spPr bwMode="auto">
          <a:xfrm>
            <a:off x="6054726" y="1138685"/>
            <a:ext cx="2487930" cy="24180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431868-8872-6541-7050-F4662D3CC3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1" r="18081" b="19187"/>
          <a:stretch/>
        </p:blipFill>
        <p:spPr bwMode="auto">
          <a:xfrm>
            <a:off x="8763636" y="1138685"/>
            <a:ext cx="2892425" cy="26885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0000000-0008-0000-0E00-000003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5914323"/>
              </p:ext>
            </p:extLst>
          </p:nvPr>
        </p:nvGraphicFramePr>
        <p:xfrm>
          <a:off x="6054726" y="3827274"/>
          <a:ext cx="2916996" cy="22903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70525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8A4FE-1A0A-B77D-D1CD-C5A42FA65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Validation – Tests to support validation and a feedback loop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A3E7B4-64EB-CF9F-B5DC-AC433B456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5A5B80-4E0E-41F8-BFF5-504EC24C412E}" type="datetime4">
              <a:rPr lang="en-GB" smtClean="0">
                <a:solidFill>
                  <a:srgbClr val="3F454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08 November 2023</a:t>
            </a:fld>
            <a:endParaRPr lang="en-GB" dirty="0">
              <a:solidFill>
                <a:srgbClr val="3F4548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7E3306-C788-C28C-FCDA-3004B5175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5C5C0B4-F90D-4B90-B187-E84366B07232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83A2F1-F107-BA66-365E-9BCF79967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2" y="1547813"/>
            <a:ext cx="6281889" cy="4259808"/>
          </a:xfrm>
        </p:spPr>
        <p:txBody>
          <a:bodyPr/>
          <a:lstStyle/>
          <a:p>
            <a:r>
              <a:rPr lang="en-GB" sz="1800" dirty="0"/>
              <a:t>Can be performed on overall proxy model</a:t>
            </a:r>
          </a:p>
          <a:p>
            <a:r>
              <a:rPr lang="en-GB" sz="1800" dirty="0"/>
              <a:t>Generally considered the “gold standard” for providing proof of model generalisation</a:t>
            </a:r>
          </a:p>
          <a:p>
            <a:r>
              <a:rPr lang="en-GB" sz="1800" dirty="0"/>
              <a:t>Focused on out-of-sample (OOS) scenarios</a:t>
            </a:r>
          </a:p>
          <a:p>
            <a:r>
              <a:rPr lang="en-GB" sz="1800" dirty="0"/>
              <a:t>Useful to second / third line as evidence of model appropriateness</a:t>
            </a:r>
          </a:p>
          <a:p>
            <a:r>
              <a:rPr lang="en-GB" sz="1800" dirty="0"/>
              <a:t>Impacts can be expressed in terms of relevant metrics e.g. SCR</a:t>
            </a:r>
          </a:p>
          <a:p>
            <a:pPr marL="0" indent="0">
              <a:buNone/>
            </a:pPr>
            <a:r>
              <a:rPr lang="en-GB" sz="1800" dirty="0"/>
              <a:t>However</a:t>
            </a:r>
          </a:p>
          <a:p>
            <a:r>
              <a:rPr lang="en-GB" sz="1800" dirty="0"/>
              <a:t>It may still be expressed in terms that are hard to understand for non-specialists</a:t>
            </a:r>
          </a:p>
          <a:p>
            <a:r>
              <a:rPr lang="en-GB" sz="1800" dirty="0"/>
              <a:t>Requires careful / purposeful scenario selection to produce meaningful insights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CD88CE-9A2B-FB54-759B-C741ED8990B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BFFFF"/>
              </a:clrFrom>
              <a:clrTo>
                <a:srgbClr val="EBFFFF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235" y="1405283"/>
            <a:ext cx="3125665" cy="2339068"/>
          </a:xfrm>
          <a:prstGeom prst="rect">
            <a:avLst/>
          </a:prstGeom>
          <a:noFill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C1AE6E-AD24-AFE5-EBC3-D1544C150C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171674"/>
            <a:ext cx="5943600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36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8A4FE-1A0A-B77D-D1CD-C5A42FA65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Validation – Tests to support sign-off process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A3E7B4-64EB-CF9F-B5DC-AC433B456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5A5B80-4E0E-41F8-BFF5-504EC24C412E}" type="datetime4">
              <a:rPr lang="en-GB" smtClean="0">
                <a:solidFill>
                  <a:srgbClr val="3F454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08 November 2023</a:t>
            </a:fld>
            <a:endParaRPr lang="en-GB" dirty="0">
              <a:solidFill>
                <a:srgbClr val="3F4548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7E3306-C788-C28C-FCDA-3004B5175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5C5C0B4-F90D-4B90-B187-E84366B07232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83A2F1-F107-BA66-365E-9BCF79967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11" y="1556792"/>
            <a:ext cx="5054175" cy="3999946"/>
          </a:xfrm>
        </p:spPr>
        <p:txBody>
          <a:bodyPr/>
          <a:lstStyle/>
          <a:p>
            <a:r>
              <a:rPr lang="en-GB" sz="1800" dirty="0"/>
              <a:t>More qualitative and / or visual in nature</a:t>
            </a:r>
          </a:p>
          <a:p>
            <a:r>
              <a:rPr lang="en-GB" sz="1800" dirty="0"/>
              <a:t>More intuitive, especially for non-specialists</a:t>
            </a:r>
          </a:p>
          <a:p>
            <a:pPr marL="0" indent="0">
              <a:buNone/>
            </a:pPr>
            <a:r>
              <a:rPr lang="en-GB" sz="1800" dirty="0"/>
              <a:t>However</a:t>
            </a:r>
          </a:p>
          <a:p>
            <a:r>
              <a:rPr lang="en-GB" sz="1800" dirty="0"/>
              <a:t>More judgement based</a:t>
            </a:r>
          </a:p>
          <a:p>
            <a:r>
              <a:rPr lang="en-GB" sz="1800" dirty="0"/>
              <a:t>Lack the formality of the tests in the first two categories, e.g. do not necessarily have objective pass / fail criteria. </a:t>
            </a:r>
          </a:p>
        </p:txBody>
      </p:sp>
      <p:pic>
        <p:nvPicPr>
          <p:cNvPr id="2049" name="Picture 1887975589">
            <a:extLst>
              <a:ext uri="{FF2B5EF4-FFF2-40B4-BE49-F238E27FC236}">
                <a16:creationId xmlns:a16="http://schemas.microsoft.com/office/drawing/2014/main" id="{01496457-29BB-B21F-287C-A6173AAA7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541" y="3760792"/>
            <a:ext cx="2370268" cy="225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259BED0C-9754-E38C-6C30-03B39DF8C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9900" y="3540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F73C4A0-73AC-3274-CAF2-7C5F67944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7100" y="4316413"/>
            <a:ext cx="12192000" cy="0"/>
          </a:xfrm>
          <a:prstGeom prst="rect">
            <a:avLst/>
          </a:prstGeom>
          <a:solidFill>
            <a:srgbClr val="DBE5F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3D82E85-A56B-1E01-E08E-C5BEA3F68F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7035892"/>
              </p:ext>
            </p:extLst>
          </p:nvPr>
        </p:nvGraphicFramePr>
        <p:xfrm>
          <a:off x="6761481" y="1598613"/>
          <a:ext cx="4471670" cy="1971664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1666409">
                  <a:extLst>
                    <a:ext uri="{9D8B030D-6E8A-4147-A177-3AD203B41FA5}">
                      <a16:colId xmlns:a16="http://schemas.microsoft.com/office/drawing/2014/main" val="909834192"/>
                    </a:ext>
                  </a:extLst>
                </a:gridCol>
                <a:gridCol w="1403011">
                  <a:extLst>
                    <a:ext uri="{9D8B030D-6E8A-4147-A177-3AD203B41FA5}">
                      <a16:colId xmlns:a16="http://schemas.microsoft.com/office/drawing/2014/main" val="866416031"/>
                    </a:ext>
                  </a:extLst>
                </a:gridCol>
                <a:gridCol w="1402250">
                  <a:extLst>
                    <a:ext uri="{9D8B030D-6E8A-4147-A177-3AD203B41FA5}">
                      <a16:colId xmlns:a16="http://schemas.microsoft.com/office/drawing/2014/main" val="3457868219"/>
                    </a:ext>
                  </a:extLst>
                </a:gridCol>
              </a:tblGrid>
              <a:tr h="492916"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effectLst/>
                        </a:rPr>
                        <a:t>Risk Factor</a:t>
                      </a:r>
                      <a:endParaRPr lang="en-GB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effectLst/>
                        </a:rPr>
                        <a:t>Decision Current Year</a:t>
                      </a:r>
                      <a:endParaRPr lang="en-GB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effectLst/>
                        </a:rPr>
                        <a:t>Prior Year</a:t>
                      </a:r>
                      <a:endParaRPr lang="en-GB" sz="1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83771808"/>
                  </a:ext>
                </a:extLst>
              </a:tr>
              <a:tr h="246458"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effectLst/>
                        </a:rPr>
                        <a:t>Lapse</a:t>
                      </a:r>
                      <a:endParaRPr lang="en-GB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effectLst/>
                        </a:rPr>
                        <a:t>Quadratic</a:t>
                      </a:r>
                      <a:endParaRPr lang="en-GB" sz="1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effectLst/>
                        </a:rPr>
                        <a:t>Quadratic</a:t>
                      </a:r>
                      <a:endParaRPr lang="en-GB" sz="1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98495332"/>
                  </a:ext>
                </a:extLst>
              </a:tr>
              <a:tr h="246458"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effectLst/>
                        </a:rPr>
                        <a:t>Mass Lapse</a:t>
                      </a:r>
                      <a:endParaRPr lang="en-GB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effectLst/>
                        </a:rPr>
                        <a:t>Quadratic</a:t>
                      </a:r>
                      <a:endParaRPr lang="en-GB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effectLst/>
                        </a:rPr>
                        <a:t>Quadratic</a:t>
                      </a:r>
                      <a:endParaRPr lang="en-GB" sz="1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27542540"/>
                  </a:ext>
                </a:extLst>
              </a:tr>
              <a:tr h="492916"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effectLst/>
                        </a:rPr>
                        <a:t>Longevity Trend</a:t>
                      </a:r>
                      <a:endParaRPr lang="en-GB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effectLst/>
                        </a:rPr>
                        <a:t>Quadratic</a:t>
                      </a:r>
                      <a:endParaRPr lang="en-GB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effectLst/>
                        </a:rPr>
                        <a:t>Quadratic</a:t>
                      </a:r>
                      <a:endParaRPr lang="en-GB" sz="1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2601852"/>
                  </a:ext>
                </a:extLst>
              </a:tr>
              <a:tr h="246458"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effectLst/>
                        </a:rPr>
                        <a:t>Mortality</a:t>
                      </a:r>
                      <a:endParaRPr lang="en-GB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effectLst/>
                        </a:rPr>
                        <a:t>Quadratic</a:t>
                      </a:r>
                      <a:endParaRPr lang="en-GB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effectLst/>
                        </a:rPr>
                        <a:t>Linear</a:t>
                      </a:r>
                      <a:endParaRPr lang="en-GB" sz="1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72771740"/>
                  </a:ext>
                </a:extLst>
              </a:tr>
              <a:tr h="246458"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effectLst/>
                        </a:rPr>
                        <a:t>Expense</a:t>
                      </a:r>
                      <a:endParaRPr lang="en-GB" sz="1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effectLst/>
                        </a:rPr>
                        <a:t>Linear</a:t>
                      </a:r>
                      <a:endParaRPr lang="en-GB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effectLst/>
                        </a:rPr>
                        <a:t>Linear</a:t>
                      </a:r>
                      <a:endParaRPr lang="en-GB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42997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9624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8A4FE-1A0A-B77D-D1CD-C5A42FA65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Validation Framework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A3E7B4-64EB-CF9F-B5DC-AC433B456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5A5B80-4E0E-41F8-BFF5-504EC24C412E}" type="datetime4">
              <a:rPr lang="en-GB" smtClean="0">
                <a:solidFill>
                  <a:srgbClr val="3F454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08 November 2023</a:t>
            </a:fld>
            <a:endParaRPr lang="en-GB" dirty="0">
              <a:solidFill>
                <a:srgbClr val="3F4548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7E3306-C788-C28C-FCDA-3004B5175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5C5C0B4-F90D-4B90-B187-E84366B07232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83A2F1-F107-BA66-365E-9BCF79967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11" y="1556792"/>
            <a:ext cx="4249889" cy="4640262"/>
          </a:xfrm>
        </p:spPr>
        <p:txBody>
          <a:bodyPr/>
          <a:lstStyle/>
          <a:p>
            <a:r>
              <a:rPr lang="en-GB" sz="1800" dirty="0"/>
              <a:t>Should reflect model uses (e.g. capital, liquidity, stress and scenario testing)</a:t>
            </a:r>
          </a:p>
          <a:p>
            <a:r>
              <a:rPr lang="en-GB" sz="1800" dirty="0"/>
              <a:t>Should reflect different users’ requirements</a:t>
            </a:r>
          </a:p>
          <a:p>
            <a:r>
              <a:rPr lang="en-GB" sz="1800" dirty="0"/>
              <a:t>Should include information on tests from all categories</a:t>
            </a:r>
          </a:p>
          <a:p>
            <a:endParaRPr lang="en-GB" sz="1800" dirty="0"/>
          </a:p>
          <a:p>
            <a:endParaRPr lang="en-GB" sz="1800" dirty="0"/>
          </a:p>
        </p:txBody>
      </p:sp>
      <p:pic>
        <p:nvPicPr>
          <p:cNvPr id="3073" name="Picture 23" descr="Title: PMI WP Flow Chart">
            <a:hlinkClick r:id="rId2"/>
            <a:extLst>
              <a:ext uri="{FF2B5EF4-FFF2-40B4-BE49-F238E27FC236}">
                <a16:creationId xmlns:a16="http://schemas.microsoft.com/office/drawing/2014/main" id="{1779E8EB-8254-71AB-665B-F299D885AA4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1415324"/>
            <a:ext cx="6527800" cy="42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1623809-5B2B-2558-8FCB-842007C782B1}"/>
              </a:ext>
            </a:extLst>
          </p:cNvPr>
          <p:cNvSpPr/>
          <p:nvPr/>
        </p:nvSpPr>
        <p:spPr>
          <a:xfrm>
            <a:off x="6824980" y="1540737"/>
            <a:ext cx="1494155" cy="738505"/>
          </a:xfrm>
          <a:prstGeom prst="rect">
            <a:avLst/>
          </a:prstGeom>
          <a:noFill/>
          <a:ln w="952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7" name="Text Box 1417292883">
            <a:extLst>
              <a:ext uri="{FF2B5EF4-FFF2-40B4-BE49-F238E27FC236}">
                <a16:creationId xmlns:a16="http://schemas.microsoft.com/office/drawing/2014/main" id="{C60250CA-2F6A-F667-055D-FE30CBACB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2325" y="660946"/>
            <a:ext cx="382588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C73BD413-547A-15FF-9C63-0377CDE027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8300" y="20374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47496" tIns="914112" rIns="914112" bIns="91411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CAFB2B4-864C-4243-14E4-6318C776C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8300" y="660946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84F28C0A-8195-9BBA-C4A9-F117A2F3A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9152" y="5798978"/>
            <a:ext cx="4693999" cy="2462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Illustrative decision-making process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899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8A4FE-1A0A-B77D-D1CD-C5A42FA65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Proxy model roll-forward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A3E7B4-64EB-CF9F-B5DC-AC433B456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5A5B80-4E0E-41F8-BFF5-504EC24C412E}" type="datetime4">
              <a:rPr lang="en-GB" smtClean="0">
                <a:solidFill>
                  <a:srgbClr val="3F454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08 November 2023</a:t>
            </a:fld>
            <a:endParaRPr lang="en-GB" dirty="0">
              <a:solidFill>
                <a:srgbClr val="3F4548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7E3306-C788-C28C-FCDA-3004B5175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5C5C0B4-F90D-4B90-B187-E84366B07232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GB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5387E7C9-8BF1-4109-75F7-722B2780D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2" y="2243494"/>
            <a:ext cx="11152339" cy="1606611"/>
          </a:xfrm>
        </p:spPr>
        <p:txBody>
          <a:bodyPr/>
          <a:lstStyle/>
          <a:p>
            <a:pPr marL="0" indent="0" algn="ctr">
              <a:buNone/>
            </a:pPr>
            <a:r>
              <a:rPr lang="en-GB" b="1" i="1" dirty="0"/>
              <a:t>Roll-forward </a:t>
            </a:r>
            <a:r>
              <a:rPr lang="en-GB" i="1" dirty="0"/>
              <a:t>= adjusting your calibrated proxy model to allow for known changes in the economic and business environment since the calibration date.</a:t>
            </a:r>
          </a:p>
          <a:p>
            <a:pPr marL="0" indent="0" algn="ctr">
              <a:buNone/>
            </a:pPr>
            <a:endParaRPr lang="en-GB" i="1" dirty="0"/>
          </a:p>
          <a:p>
            <a:pPr marL="0" indent="0" algn="ctr">
              <a:buNone/>
            </a:pPr>
            <a:r>
              <a:rPr lang="en-GB" i="1" dirty="0"/>
              <a:t>For example, changes in interest rates, equity market movements, new business or run-off of existing business.</a:t>
            </a:r>
          </a:p>
        </p:txBody>
      </p:sp>
    </p:spTree>
    <p:extLst>
      <p:ext uri="{BB962C8B-B14F-4D97-AF65-F5344CB8AC3E}">
        <p14:creationId xmlns:p14="http://schemas.microsoft.com/office/powerpoint/2010/main" val="4005097268"/>
      </p:ext>
    </p:extLst>
  </p:cSld>
  <p:clrMapOvr>
    <a:masterClrMapping/>
  </p:clrMapOvr>
</p:sld>
</file>

<file path=ppt/theme/theme1.xml><?xml version="1.0" encoding="utf-8"?>
<a:theme xmlns:a="http://schemas.openxmlformats.org/drawingml/2006/main" name="IFOA PowerPoint template 14 mid blue">
  <a:themeElements>
    <a:clrScheme name="Custom 2">
      <a:dk1>
        <a:srgbClr val="3F4548"/>
      </a:dk1>
      <a:lt1>
        <a:sysClr val="window" lastClr="FFFFFF"/>
      </a:lt1>
      <a:dk2>
        <a:srgbClr val="000000"/>
      </a:dk2>
      <a:lt2>
        <a:srgbClr val="FFFFFF"/>
      </a:lt2>
      <a:accent1>
        <a:srgbClr val="4096B8"/>
      </a:accent1>
      <a:accent2>
        <a:srgbClr val="113458"/>
      </a:accent2>
      <a:accent3>
        <a:srgbClr val="008452"/>
      </a:accent3>
      <a:accent4>
        <a:srgbClr val="79A32A"/>
      </a:accent4>
      <a:accent5>
        <a:srgbClr val="D9AB16"/>
      </a:accent5>
      <a:accent6>
        <a:srgbClr val="EE741D"/>
      </a:accent6>
      <a:hlink>
        <a:srgbClr val="4096B8"/>
      </a:hlink>
      <a:folHlink>
        <a:srgbClr val="4096B8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FoA Branded powerpoint - new style" id="{A1EEF783-45FC-4D2C-AF4C-EFDB0189CA1D}" vid="{D751522A-35C5-4D49-882E-837511351A9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IFoA Branded powerpoint - new_style</Template>
  <TotalTime>12549</TotalTime>
  <Words>528</Words>
  <Application>Microsoft Office PowerPoint</Application>
  <PresentationFormat>Widescreen</PresentationFormat>
  <Paragraphs>110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IFOA PowerPoint template 14 mid blue</vt:lpstr>
      <vt:lpstr>Consideration of the Proxy Modelling Validation Framework</vt:lpstr>
      <vt:lpstr>Welcome</vt:lpstr>
      <vt:lpstr>Key definitions</vt:lpstr>
      <vt:lpstr>Proxy model uses</vt:lpstr>
      <vt:lpstr>Validation – Testing the goodness fit of the calibration</vt:lpstr>
      <vt:lpstr>Validation – Tests to support validation and a feedback loop</vt:lpstr>
      <vt:lpstr>Validation – Tests to support sign-off process</vt:lpstr>
      <vt:lpstr>Validation Framework</vt:lpstr>
      <vt:lpstr>Proxy model roll-forward</vt:lpstr>
      <vt:lpstr>Proxy model roll-forward: shifts and scalars</vt:lpstr>
      <vt:lpstr>Proxy model roll-forward: validation principles</vt:lpstr>
      <vt:lpstr>Thank you</vt:lpstr>
    </vt:vector>
  </TitlesOfParts>
  <Company>Admin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Gareth Groarke</dc:creator>
  <cp:lastModifiedBy>Matthew Thomson</cp:lastModifiedBy>
  <cp:revision>11</cp:revision>
  <cp:lastPrinted>2018-08-15T09:30:31Z</cp:lastPrinted>
  <dcterms:created xsi:type="dcterms:W3CDTF">2018-10-15T13:50:40Z</dcterms:created>
  <dcterms:modified xsi:type="dcterms:W3CDTF">2023-11-08T21:16:31Z</dcterms:modified>
</cp:coreProperties>
</file>