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6.xml" ContentType="application/vnd.openxmlformats-officedocument.drawingml.diagramData+xml"/>
  <Override PartName="/ppt/diagrams/data11.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10.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Masters/notesMaster1.xml" ContentType="application/vnd.openxmlformats-officedocument.presentationml.notesMaster+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1.xml" ContentType="application/vnd.openxmlformats-officedocument.them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2.xml" ContentType="application/vnd.openxmlformats-officedocument.theme+xml"/>
  <Override PartName="/ppt/webextensions/webextension1.xml" ContentType="application/vnd.ms-office.webextension+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2.xml" ContentType="application/vnd.ms-office.webextension+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10.xml" ContentType="application/vnd.openxmlformats-officedocument.drawingml.diagramLayout+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2" r:id="rId3"/>
    <p:sldId id="262" r:id="rId4"/>
    <p:sldId id="264" r:id="rId5"/>
    <p:sldId id="303" r:id="rId6"/>
    <p:sldId id="283" r:id="rId7"/>
    <p:sldId id="284" r:id="rId8"/>
    <p:sldId id="285" r:id="rId9"/>
    <p:sldId id="286" r:id="rId10"/>
    <p:sldId id="287" r:id="rId11"/>
    <p:sldId id="288" r:id="rId12"/>
    <p:sldId id="289" r:id="rId13"/>
    <p:sldId id="290" r:id="rId14"/>
    <p:sldId id="291" r:id="rId15"/>
    <p:sldId id="292" r:id="rId16"/>
    <p:sldId id="266" r:id="rId17"/>
    <p:sldId id="293" r:id="rId18"/>
    <p:sldId id="294" r:id="rId19"/>
    <p:sldId id="295" r:id="rId20"/>
    <p:sldId id="265" r:id="rId21"/>
    <p:sldId id="281" r:id="rId22"/>
    <p:sldId id="296" r:id="rId23"/>
    <p:sldId id="297" r:id="rId24"/>
    <p:sldId id="305" r:id="rId25"/>
    <p:sldId id="298" r:id="rId26"/>
    <p:sldId id="299" r:id="rId27"/>
    <p:sldId id="300" r:id="rId28"/>
    <p:sldId id="301" r:id="rId29"/>
    <p:sldId id="270" r:id="rId30"/>
    <p:sldId id="302" r:id="rId31"/>
    <p:sldId id="304" r:id="rId32"/>
    <p:sldId id="271" r:id="rId33"/>
  </p:sldIdLst>
  <p:sldSz cx="9144000" cy="5143500" type="screen16x9"/>
  <p:notesSz cx="6858000" cy="9144000"/>
  <p:custDataLst>
    <p:tags r:id="rId3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458"/>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autoAdjust="0"/>
    <p:restoredTop sz="82453"/>
  </p:normalViewPr>
  <p:slideViewPr>
    <p:cSldViewPr showGuides="1">
      <p:cViewPr varScale="1">
        <p:scale>
          <a:sx n="182" d="100"/>
          <a:sy n="182" d="100"/>
        </p:scale>
        <p:origin x="2628" y="156"/>
      </p:cViewPr>
      <p:guideLst>
        <p:guide orient="horz" pos="4247"/>
        <p:guide pos="322"/>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_rels/data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2.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55.svg"/></Relationships>
</file>

<file path=ppt/diagrams/_rels/data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2.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5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75892-EDF9-41D6-A5A1-1087F40308F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720B9910-A5A4-497E-A8CA-ED4B52541915}">
      <dgm:prSet phldrT="[Text]"/>
      <dgm:spPr/>
      <dgm:t>
        <a:bodyPr/>
        <a:lstStyle/>
        <a:p>
          <a:r>
            <a:rPr lang="en-IE" dirty="0"/>
            <a:t>What is Emotional Intelligence?</a:t>
          </a:r>
          <a:endParaRPr lang="en-GB" dirty="0"/>
        </a:p>
      </dgm:t>
    </dgm:pt>
    <dgm:pt modelId="{BAB675AB-6995-4067-BA06-842A26A30F2A}" type="parTrans" cxnId="{7B616B8C-221E-4B85-92E5-C12F6657B2E7}">
      <dgm:prSet/>
      <dgm:spPr/>
      <dgm:t>
        <a:bodyPr/>
        <a:lstStyle/>
        <a:p>
          <a:endParaRPr lang="en-GB"/>
        </a:p>
      </dgm:t>
    </dgm:pt>
    <dgm:pt modelId="{574CCB88-9467-46BB-822F-23EE73C88A52}" type="sibTrans" cxnId="{7B616B8C-221E-4B85-92E5-C12F6657B2E7}">
      <dgm:prSet/>
      <dgm:spPr/>
      <dgm:t>
        <a:bodyPr/>
        <a:lstStyle/>
        <a:p>
          <a:endParaRPr lang="en-GB"/>
        </a:p>
      </dgm:t>
    </dgm:pt>
    <dgm:pt modelId="{7AE03E1B-0F0B-4D33-9B24-4DD407C89029}">
      <dgm:prSet/>
      <dgm:spPr/>
      <dgm:t>
        <a:bodyPr/>
        <a:lstStyle/>
        <a:p>
          <a:r>
            <a:rPr lang="en-IE" dirty="0"/>
            <a:t>Why is it useful?</a:t>
          </a:r>
        </a:p>
      </dgm:t>
    </dgm:pt>
    <dgm:pt modelId="{5918C334-E711-4FCB-8EEF-4FB4C0255ADA}" type="parTrans" cxnId="{2BE42D3E-9395-4186-897E-E70A0C2A6943}">
      <dgm:prSet/>
      <dgm:spPr/>
      <dgm:t>
        <a:bodyPr/>
        <a:lstStyle/>
        <a:p>
          <a:endParaRPr lang="en-GB"/>
        </a:p>
      </dgm:t>
    </dgm:pt>
    <dgm:pt modelId="{92A14EC2-C40C-4405-84D7-29D09B75B9A9}" type="sibTrans" cxnId="{2BE42D3E-9395-4186-897E-E70A0C2A6943}">
      <dgm:prSet/>
      <dgm:spPr/>
      <dgm:t>
        <a:bodyPr/>
        <a:lstStyle/>
        <a:p>
          <a:endParaRPr lang="en-GB"/>
        </a:p>
      </dgm:t>
    </dgm:pt>
    <dgm:pt modelId="{5F5B1366-69B2-4167-8A51-1066E2F3343F}">
      <dgm:prSet/>
      <dgm:spPr/>
      <dgm:t>
        <a:bodyPr/>
        <a:lstStyle/>
        <a:p>
          <a:r>
            <a:rPr lang="en-IE" dirty="0"/>
            <a:t>Noticing emotions in ourselves and others</a:t>
          </a:r>
        </a:p>
      </dgm:t>
    </dgm:pt>
    <dgm:pt modelId="{5A564447-2F93-4EAA-AB03-75EBD2FF8938}" type="parTrans" cxnId="{D3EF4F06-AB27-4BF5-914C-9864C268527B}">
      <dgm:prSet/>
      <dgm:spPr/>
      <dgm:t>
        <a:bodyPr/>
        <a:lstStyle/>
        <a:p>
          <a:endParaRPr lang="en-GB"/>
        </a:p>
      </dgm:t>
    </dgm:pt>
    <dgm:pt modelId="{824C2217-97A4-4B2E-B61D-D347E3668EF6}" type="sibTrans" cxnId="{D3EF4F06-AB27-4BF5-914C-9864C268527B}">
      <dgm:prSet/>
      <dgm:spPr/>
      <dgm:t>
        <a:bodyPr/>
        <a:lstStyle/>
        <a:p>
          <a:endParaRPr lang="en-GB"/>
        </a:p>
      </dgm:t>
    </dgm:pt>
    <dgm:pt modelId="{07EFA74D-E77A-431F-B794-09593E4C2A10}">
      <dgm:prSet/>
      <dgm:spPr/>
      <dgm:t>
        <a:bodyPr/>
        <a:lstStyle/>
        <a:p>
          <a:r>
            <a:rPr lang="en-IE" dirty="0"/>
            <a:t>Noticing emotions in ourselves</a:t>
          </a:r>
        </a:p>
      </dgm:t>
    </dgm:pt>
    <dgm:pt modelId="{EF2DC2E7-1621-40E3-9E94-CDC38B02921B}" type="parTrans" cxnId="{936182B3-CB82-4C8B-A458-6EE2784F2B4F}">
      <dgm:prSet/>
      <dgm:spPr/>
      <dgm:t>
        <a:bodyPr/>
        <a:lstStyle/>
        <a:p>
          <a:endParaRPr lang="en-GB"/>
        </a:p>
      </dgm:t>
    </dgm:pt>
    <dgm:pt modelId="{26C97675-2F70-44CF-9776-1A45B77A1C57}" type="sibTrans" cxnId="{936182B3-CB82-4C8B-A458-6EE2784F2B4F}">
      <dgm:prSet/>
      <dgm:spPr/>
      <dgm:t>
        <a:bodyPr/>
        <a:lstStyle/>
        <a:p>
          <a:endParaRPr lang="en-GB"/>
        </a:p>
      </dgm:t>
    </dgm:pt>
    <dgm:pt modelId="{71A095E3-1848-2F4A-A7FC-7A8068209824}">
      <dgm:prSet/>
      <dgm:spPr/>
      <dgm:t>
        <a:bodyPr/>
        <a:lstStyle/>
        <a:p>
          <a:r>
            <a:rPr lang="en-IE" dirty="0"/>
            <a:t>Emotions in the workplace</a:t>
          </a:r>
        </a:p>
      </dgm:t>
    </dgm:pt>
    <dgm:pt modelId="{12FD5B5F-E8B4-B140-8DDE-6EBA55BAB796}" type="parTrans" cxnId="{4319A805-43A5-A04E-A8AB-FB47BE13BE69}">
      <dgm:prSet/>
      <dgm:spPr/>
      <dgm:t>
        <a:bodyPr/>
        <a:lstStyle/>
        <a:p>
          <a:endParaRPr lang="en-GB"/>
        </a:p>
      </dgm:t>
    </dgm:pt>
    <dgm:pt modelId="{8894C9AD-F239-F541-B78E-E0E80F96B4D0}" type="sibTrans" cxnId="{4319A805-43A5-A04E-A8AB-FB47BE13BE69}">
      <dgm:prSet/>
      <dgm:spPr/>
      <dgm:t>
        <a:bodyPr/>
        <a:lstStyle/>
        <a:p>
          <a:endParaRPr lang="en-GB"/>
        </a:p>
      </dgm:t>
    </dgm:pt>
    <dgm:pt modelId="{09C31926-76FD-0244-B6C4-F57CB9D8B85F}">
      <dgm:prSet/>
      <dgm:spPr/>
      <dgm:t>
        <a:bodyPr/>
        <a:lstStyle/>
        <a:p>
          <a:r>
            <a:rPr lang="en-IE" dirty="0"/>
            <a:t>How can we develop it?</a:t>
          </a:r>
        </a:p>
      </dgm:t>
    </dgm:pt>
    <dgm:pt modelId="{7EE4FF09-5013-2A45-9BBC-8957DAB51ECB}" type="parTrans" cxnId="{BC68F8B2-BC3C-CD4C-99ED-6E9CA8671B99}">
      <dgm:prSet/>
      <dgm:spPr/>
      <dgm:t>
        <a:bodyPr/>
        <a:lstStyle/>
        <a:p>
          <a:endParaRPr lang="en-GB"/>
        </a:p>
      </dgm:t>
    </dgm:pt>
    <dgm:pt modelId="{686CD3CD-E326-7A4E-B5E2-AA39A803319C}" type="sibTrans" cxnId="{BC68F8B2-BC3C-CD4C-99ED-6E9CA8671B99}">
      <dgm:prSet/>
      <dgm:spPr/>
      <dgm:t>
        <a:bodyPr/>
        <a:lstStyle/>
        <a:p>
          <a:endParaRPr lang="en-GB"/>
        </a:p>
      </dgm:t>
    </dgm:pt>
    <dgm:pt modelId="{A5E39A8C-5F65-A848-8B22-0855FAC0AD5E}">
      <dgm:prSet/>
      <dgm:spPr/>
      <dgm:t>
        <a:bodyPr/>
        <a:lstStyle/>
        <a:p>
          <a:r>
            <a:rPr lang="en-IE" dirty="0"/>
            <a:t>How do we apply it?</a:t>
          </a:r>
        </a:p>
      </dgm:t>
    </dgm:pt>
    <dgm:pt modelId="{BAE2AC02-8F8B-E446-9FDC-80B76DFACE2E}" type="parTrans" cxnId="{600B26FD-C192-D448-902A-A2E9C3C2339E}">
      <dgm:prSet/>
      <dgm:spPr/>
      <dgm:t>
        <a:bodyPr/>
        <a:lstStyle/>
        <a:p>
          <a:endParaRPr lang="en-GB"/>
        </a:p>
      </dgm:t>
    </dgm:pt>
    <dgm:pt modelId="{F70D789D-D35C-424F-96A2-FECA467BBDE4}" type="sibTrans" cxnId="{600B26FD-C192-D448-902A-A2E9C3C2339E}">
      <dgm:prSet/>
      <dgm:spPr/>
      <dgm:t>
        <a:bodyPr/>
        <a:lstStyle/>
        <a:p>
          <a:endParaRPr lang="en-GB"/>
        </a:p>
      </dgm:t>
    </dgm:pt>
    <dgm:pt modelId="{B3C1D14A-8954-7349-AE14-E045F770BF47}">
      <dgm:prSet/>
      <dgm:spPr/>
      <dgm:t>
        <a:bodyPr/>
        <a:lstStyle/>
        <a:p>
          <a:r>
            <a:rPr lang="en-IE" dirty="0"/>
            <a:t>Self management</a:t>
          </a:r>
        </a:p>
      </dgm:t>
    </dgm:pt>
    <dgm:pt modelId="{122C45EA-FDD0-934A-AD25-F35D497B3724}" type="parTrans" cxnId="{456BA855-FAB6-5F4D-97FF-C0E793F89072}">
      <dgm:prSet/>
      <dgm:spPr/>
      <dgm:t>
        <a:bodyPr/>
        <a:lstStyle/>
        <a:p>
          <a:endParaRPr lang="en-GB"/>
        </a:p>
      </dgm:t>
    </dgm:pt>
    <dgm:pt modelId="{8A6C145B-A1F8-3B44-ABD4-51B48C6C05AD}" type="sibTrans" cxnId="{456BA855-FAB6-5F4D-97FF-C0E793F89072}">
      <dgm:prSet/>
      <dgm:spPr/>
      <dgm:t>
        <a:bodyPr/>
        <a:lstStyle/>
        <a:p>
          <a:endParaRPr lang="en-GB"/>
        </a:p>
      </dgm:t>
    </dgm:pt>
    <dgm:pt modelId="{CC9BEA38-9F23-4A4B-BF20-6FDF468B9C6F}">
      <dgm:prSet phldr="0"/>
      <dgm:spPr/>
      <dgm:t>
        <a:bodyPr/>
        <a:lstStyle/>
        <a:p>
          <a:r>
            <a:rPr lang="en-IE" dirty="0">
              <a:latin typeface="Arial"/>
            </a:rPr>
            <a:t>Regulating our emotions</a:t>
          </a:r>
          <a:endParaRPr lang="en-GB" dirty="0"/>
        </a:p>
      </dgm:t>
    </dgm:pt>
    <dgm:pt modelId="{37EA1DA2-E590-4EBB-BBDD-D5CB21D64824}" type="parTrans" cxnId="{5DE8224F-0237-014E-950D-75BC1FA75D37}">
      <dgm:prSet/>
      <dgm:spPr/>
      <dgm:t>
        <a:bodyPr/>
        <a:lstStyle/>
        <a:p>
          <a:endParaRPr lang="en-GB"/>
        </a:p>
      </dgm:t>
    </dgm:pt>
    <dgm:pt modelId="{8EA1310F-3BAE-41AA-8FF9-F83D2BD23753}" type="sibTrans" cxnId="{5DE8224F-0237-014E-950D-75BC1FA75D37}">
      <dgm:prSet/>
      <dgm:spPr/>
      <dgm:t>
        <a:bodyPr/>
        <a:lstStyle/>
        <a:p>
          <a:endParaRPr lang="en-GB"/>
        </a:p>
      </dgm:t>
    </dgm:pt>
    <dgm:pt modelId="{E8E16591-E63F-4E42-B127-D04E36B15DA0}" type="pres">
      <dgm:prSet presAssocID="{10475892-EDF9-41D6-A5A1-1087F40308F1}" presName="Name0" presStyleCnt="0">
        <dgm:presLayoutVars>
          <dgm:chMax val="7"/>
          <dgm:chPref val="7"/>
          <dgm:dir/>
        </dgm:presLayoutVars>
      </dgm:prSet>
      <dgm:spPr/>
    </dgm:pt>
    <dgm:pt modelId="{51839CC1-9C3D-46E8-9943-704CFEDD5D15}" type="pres">
      <dgm:prSet presAssocID="{10475892-EDF9-41D6-A5A1-1087F40308F1}" presName="Name1" presStyleCnt="0"/>
      <dgm:spPr/>
    </dgm:pt>
    <dgm:pt modelId="{BCA627F7-5DB8-4A1F-B1D4-C6C7AE22C3BA}" type="pres">
      <dgm:prSet presAssocID="{10475892-EDF9-41D6-A5A1-1087F40308F1}" presName="cycle" presStyleCnt="0"/>
      <dgm:spPr/>
    </dgm:pt>
    <dgm:pt modelId="{97B0BCDB-C684-4293-AABF-A45CE1075B80}" type="pres">
      <dgm:prSet presAssocID="{10475892-EDF9-41D6-A5A1-1087F40308F1}" presName="srcNode" presStyleLbl="node1" presStyleIdx="0" presStyleCnt="3"/>
      <dgm:spPr/>
    </dgm:pt>
    <dgm:pt modelId="{F17DD658-0BD1-4222-A7E6-F16E12F61120}" type="pres">
      <dgm:prSet presAssocID="{10475892-EDF9-41D6-A5A1-1087F40308F1}" presName="conn" presStyleLbl="parChTrans1D2" presStyleIdx="0" presStyleCnt="1"/>
      <dgm:spPr/>
    </dgm:pt>
    <dgm:pt modelId="{8D068131-A3EB-4C97-8C2D-36BA6ECE8985}" type="pres">
      <dgm:prSet presAssocID="{10475892-EDF9-41D6-A5A1-1087F40308F1}" presName="extraNode" presStyleLbl="node1" presStyleIdx="0" presStyleCnt="3"/>
      <dgm:spPr/>
    </dgm:pt>
    <dgm:pt modelId="{E63E0E16-F4AA-4131-A969-4F98A0637D5A}" type="pres">
      <dgm:prSet presAssocID="{10475892-EDF9-41D6-A5A1-1087F40308F1}" presName="dstNode" presStyleLbl="node1" presStyleIdx="0" presStyleCnt="3"/>
      <dgm:spPr/>
    </dgm:pt>
    <dgm:pt modelId="{8487506F-817B-4C55-833B-29A3528A6433}" type="pres">
      <dgm:prSet presAssocID="{720B9910-A5A4-497E-A8CA-ED4B52541915}" presName="text_1" presStyleLbl="node1" presStyleIdx="0" presStyleCnt="3">
        <dgm:presLayoutVars>
          <dgm:bulletEnabled val="1"/>
        </dgm:presLayoutVars>
      </dgm:prSet>
      <dgm:spPr/>
    </dgm:pt>
    <dgm:pt modelId="{B2CB06AC-1F5C-46AF-84E3-635ED27D5516}" type="pres">
      <dgm:prSet presAssocID="{720B9910-A5A4-497E-A8CA-ED4B52541915}" presName="accent_1" presStyleCnt="0"/>
      <dgm:spPr/>
    </dgm:pt>
    <dgm:pt modelId="{B34E318C-F9F0-4CED-BBD0-3BB177BDB169}" type="pres">
      <dgm:prSet presAssocID="{720B9910-A5A4-497E-A8CA-ED4B52541915}" presName="accentRepeatNode" presStyleLbl="solidFgAcc1" presStyleIdx="0" presStyleCnt="3"/>
      <dgm:spPr/>
    </dgm:pt>
    <dgm:pt modelId="{54787A2C-574D-483E-A0CB-A8BE5E3DEA57}" type="pres">
      <dgm:prSet presAssocID="{7AE03E1B-0F0B-4D33-9B24-4DD407C89029}" presName="text_2" presStyleLbl="node1" presStyleIdx="1" presStyleCnt="3">
        <dgm:presLayoutVars>
          <dgm:bulletEnabled val="1"/>
        </dgm:presLayoutVars>
      </dgm:prSet>
      <dgm:spPr/>
    </dgm:pt>
    <dgm:pt modelId="{16C9C572-B754-48F0-B38F-56C15CB4EE31}" type="pres">
      <dgm:prSet presAssocID="{7AE03E1B-0F0B-4D33-9B24-4DD407C89029}" presName="accent_2" presStyleCnt="0"/>
      <dgm:spPr/>
    </dgm:pt>
    <dgm:pt modelId="{54B33EE4-5BEF-40EB-BED8-A546504EF8D4}" type="pres">
      <dgm:prSet presAssocID="{7AE03E1B-0F0B-4D33-9B24-4DD407C89029}" presName="accentRepeatNode" presStyleLbl="solidFgAcc1" presStyleIdx="1" presStyleCnt="3"/>
      <dgm:spPr/>
    </dgm:pt>
    <dgm:pt modelId="{FC9A4370-7FD2-4F9E-859B-D7B402E81D95}" type="pres">
      <dgm:prSet presAssocID="{09C31926-76FD-0244-B6C4-F57CB9D8B85F}" presName="text_3" presStyleLbl="node1" presStyleIdx="2" presStyleCnt="3">
        <dgm:presLayoutVars>
          <dgm:bulletEnabled val="1"/>
        </dgm:presLayoutVars>
      </dgm:prSet>
      <dgm:spPr/>
    </dgm:pt>
    <dgm:pt modelId="{F8DE92E8-5A83-4322-9546-8FB9DDBDF3C6}" type="pres">
      <dgm:prSet presAssocID="{09C31926-76FD-0244-B6C4-F57CB9D8B85F}" presName="accent_3" presStyleCnt="0"/>
      <dgm:spPr/>
    </dgm:pt>
    <dgm:pt modelId="{025A6C9F-C453-A24A-897C-6F90A8CF60C6}" type="pres">
      <dgm:prSet presAssocID="{09C31926-76FD-0244-B6C4-F57CB9D8B85F}" presName="accentRepeatNode" presStyleLbl="solidFgAcc1" presStyleIdx="2" presStyleCnt="3"/>
      <dgm:spPr/>
    </dgm:pt>
  </dgm:ptLst>
  <dgm:cxnLst>
    <dgm:cxn modelId="{4319A805-43A5-A04E-A8AB-FB47BE13BE69}" srcId="{7AE03E1B-0F0B-4D33-9B24-4DD407C89029}" destId="{71A095E3-1848-2F4A-A7FC-7A8068209824}" srcOrd="0" destOrd="0" parTransId="{12FD5B5F-E8B4-B140-8DDE-6EBA55BAB796}" sibTransId="{8894C9AD-F239-F541-B78E-E0E80F96B4D0}"/>
    <dgm:cxn modelId="{D3EF4F06-AB27-4BF5-914C-9864C268527B}" srcId="{09C31926-76FD-0244-B6C4-F57CB9D8B85F}" destId="{5F5B1366-69B2-4167-8A51-1066E2F3343F}" srcOrd="0" destOrd="0" parTransId="{5A564447-2F93-4EAA-AB03-75EBD2FF8938}" sibTransId="{824C2217-97A4-4B2E-B61D-D347E3668EF6}"/>
    <dgm:cxn modelId="{BBC7BB1B-11D7-5F47-AA04-788FD1F175AE}" type="presOf" srcId="{CC9BEA38-9F23-4A4B-BF20-6FDF468B9C6F}" destId="{8487506F-817B-4C55-833B-29A3528A6433}" srcOrd="0" destOrd="2" presId="urn:microsoft.com/office/officeart/2008/layout/VerticalCurvedList"/>
    <dgm:cxn modelId="{2BE42D3E-9395-4186-897E-E70A0C2A6943}" srcId="{10475892-EDF9-41D6-A5A1-1087F40308F1}" destId="{7AE03E1B-0F0B-4D33-9B24-4DD407C89029}" srcOrd="1" destOrd="0" parTransId="{5918C334-E711-4FCB-8EEF-4FB4C0255ADA}" sibTransId="{92A14EC2-C40C-4405-84D7-29D09B75B9A9}"/>
    <dgm:cxn modelId="{B20A8C3F-5C4C-D64E-ADD2-64278E901ED0}" type="presOf" srcId="{09C31926-76FD-0244-B6C4-F57CB9D8B85F}" destId="{FC9A4370-7FD2-4F9E-859B-D7B402E81D95}" srcOrd="0" destOrd="0" presId="urn:microsoft.com/office/officeart/2008/layout/VerticalCurvedList"/>
    <dgm:cxn modelId="{A7F1F768-EF5C-2E49-A2B9-14FF7DEF0213}" type="presOf" srcId="{5F5B1366-69B2-4167-8A51-1066E2F3343F}" destId="{FC9A4370-7FD2-4F9E-859B-D7B402E81D95}" srcOrd="0" destOrd="1" presId="urn:microsoft.com/office/officeart/2008/layout/VerticalCurvedList"/>
    <dgm:cxn modelId="{6F06214B-491A-B440-81AE-A041927AD051}" type="presOf" srcId="{7AE03E1B-0F0B-4D33-9B24-4DD407C89029}" destId="{54787A2C-574D-483E-A0CB-A8BE5E3DEA57}" srcOrd="0" destOrd="0" presId="urn:microsoft.com/office/officeart/2008/layout/VerticalCurvedList"/>
    <dgm:cxn modelId="{5DE8224F-0237-014E-950D-75BC1FA75D37}" srcId="{720B9910-A5A4-497E-A8CA-ED4B52541915}" destId="{CC9BEA38-9F23-4A4B-BF20-6FDF468B9C6F}" srcOrd="1" destOrd="0" parTransId="{37EA1DA2-E590-4EBB-BBDD-D5CB21D64824}" sibTransId="{8EA1310F-3BAE-41AA-8FF9-F83D2BD23753}"/>
    <dgm:cxn modelId="{456BA855-FAB6-5F4D-97FF-C0E793F89072}" srcId="{7AE03E1B-0F0B-4D33-9B24-4DD407C89029}" destId="{B3C1D14A-8954-7349-AE14-E045F770BF47}" srcOrd="1" destOrd="0" parTransId="{122C45EA-FDD0-934A-AD25-F35D497B3724}" sibTransId="{8A6C145B-A1F8-3B44-ABD4-51B48C6C05AD}"/>
    <dgm:cxn modelId="{0B175F84-4389-0C48-BCF8-8D3C3E18DD26}" type="presOf" srcId="{720B9910-A5A4-497E-A8CA-ED4B52541915}" destId="{8487506F-817B-4C55-833B-29A3528A6433}" srcOrd="0" destOrd="0" presId="urn:microsoft.com/office/officeart/2008/layout/VerticalCurvedList"/>
    <dgm:cxn modelId="{7B616B8C-221E-4B85-92E5-C12F6657B2E7}" srcId="{10475892-EDF9-41D6-A5A1-1087F40308F1}" destId="{720B9910-A5A4-497E-A8CA-ED4B52541915}" srcOrd="0" destOrd="0" parTransId="{BAB675AB-6995-4067-BA06-842A26A30F2A}" sibTransId="{574CCB88-9467-46BB-822F-23EE73C88A52}"/>
    <dgm:cxn modelId="{F0356492-9A91-9645-91CA-49C1A5AB1F9C}" type="presOf" srcId="{07EFA74D-E77A-431F-B794-09593E4C2A10}" destId="{8487506F-817B-4C55-833B-29A3528A6433}" srcOrd="0" destOrd="1" presId="urn:microsoft.com/office/officeart/2008/layout/VerticalCurvedList"/>
    <dgm:cxn modelId="{E6ED659C-0D32-E640-A61D-F311E877A063}" type="presOf" srcId="{A5E39A8C-5F65-A848-8B22-0855FAC0AD5E}" destId="{FC9A4370-7FD2-4F9E-859B-D7B402E81D95}" srcOrd="0" destOrd="2" presId="urn:microsoft.com/office/officeart/2008/layout/VerticalCurvedList"/>
    <dgm:cxn modelId="{CA7341A6-D4FD-9643-9578-C8BFBD06787A}" type="presOf" srcId="{71A095E3-1848-2F4A-A7FC-7A8068209824}" destId="{54787A2C-574D-483E-A0CB-A8BE5E3DEA57}" srcOrd="0" destOrd="1" presId="urn:microsoft.com/office/officeart/2008/layout/VerticalCurvedList"/>
    <dgm:cxn modelId="{BC68F8B2-BC3C-CD4C-99ED-6E9CA8671B99}" srcId="{10475892-EDF9-41D6-A5A1-1087F40308F1}" destId="{09C31926-76FD-0244-B6C4-F57CB9D8B85F}" srcOrd="2" destOrd="0" parTransId="{7EE4FF09-5013-2A45-9BBC-8957DAB51ECB}" sibTransId="{686CD3CD-E326-7A4E-B5E2-AA39A803319C}"/>
    <dgm:cxn modelId="{936182B3-CB82-4C8B-A458-6EE2784F2B4F}" srcId="{720B9910-A5A4-497E-A8CA-ED4B52541915}" destId="{07EFA74D-E77A-431F-B794-09593E4C2A10}" srcOrd="0" destOrd="0" parTransId="{EF2DC2E7-1621-40E3-9E94-CDC38B02921B}" sibTransId="{26C97675-2F70-44CF-9776-1A45B77A1C57}"/>
    <dgm:cxn modelId="{E14C3BC6-D1A2-7E46-9F75-D95C2E2E8DE5}" type="presOf" srcId="{B3C1D14A-8954-7349-AE14-E045F770BF47}" destId="{54787A2C-574D-483E-A0CB-A8BE5E3DEA57}" srcOrd="0" destOrd="2" presId="urn:microsoft.com/office/officeart/2008/layout/VerticalCurvedList"/>
    <dgm:cxn modelId="{B3B931DE-A615-244C-9909-99FADB88FBA6}" type="presOf" srcId="{26C97675-2F70-44CF-9776-1A45B77A1C57}" destId="{F17DD658-0BD1-4222-A7E6-F16E12F61120}" srcOrd="0" destOrd="0" presId="urn:microsoft.com/office/officeart/2008/layout/VerticalCurvedList"/>
    <dgm:cxn modelId="{BC0E40E9-752E-4EA5-A704-A6E41889DF4B}" type="presOf" srcId="{10475892-EDF9-41D6-A5A1-1087F40308F1}" destId="{E8E16591-E63F-4E42-B127-D04E36B15DA0}" srcOrd="0" destOrd="0" presId="urn:microsoft.com/office/officeart/2008/layout/VerticalCurvedList"/>
    <dgm:cxn modelId="{600B26FD-C192-D448-902A-A2E9C3C2339E}" srcId="{09C31926-76FD-0244-B6C4-F57CB9D8B85F}" destId="{A5E39A8C-5F65-A848-8B22-0855FAC0AD5E}" srcOrd="1" destOrd="0" parTransId="{BAE2AC02-8F8B-E446-9FDC-80B76DFACE2E}" sibTransId="{F70D789D-D35C-424F-96A2-FECA467BBDE4}"/>
    <dgm:cxn modelId="{DBF60FCA-8886-F241-9AF8-9BC27AF00BBB}" type="presParOf" srcId="{E8E16591-E63F-4E42-B127-D04E36B15DA0}" destId="{51839CC1-9C3D-46E8-9943-704CFEDD5D15}" srcOrd="0" destOrd="0" presId="urn:microsoft.com/office/officeart/2008/layout/VerticalCurvedList"/>
    <dgm:cxn modelId="{BA74ED91-F981-8948-8530-83F87FD36FCE}" type="presParOf" srcId="{51839CC1-9C3D-46E8-9943-704CFEDD5D15}" destId="{BCA627F7-5DB8-4A1F-B1D4-C6C7AE22C3BA}" srcOrd="0" destOrd="0" presId="urn:microsoft.com/office/officeart/2008/layout/VerticalCurvedList"/>
    <dgm:cxn modelId="{DED45BF5-85AF-7748-99F0-995AD04ECCB9}" type="presParOf" srcId="{BCA627F7-5DB8-4A1F-B1D4-C6C7AE22C3BA}" destId="{97B0BCDB-C684-4293-AABF-A45CE1075B80}" srcOrd="0" destOrd="0" presId="urn:microsoft.com/office/officeart/2008/layout/VerticalCurvedList"/>
    <dgm:cxn modelId="{AF5FFFDF-36BA-9A4D-AC67-3A70A12E48C8}" type="presParOf" srcId="{BCA627F7-5DB8-4A1F-B1D4-C6C7AE22C3BA}" destId="{F17DD658-0BD1-4222-A7E6-F16E12F61120}" srcOrd="1" destOrd="0" presId="urn:microsoft.com/office/officeart/2008/layout/VerticalCurvedList"/>
    <dgm:cxn modelId="{37095F53-56FF-3941-ADD7-52EAD06EAE7B}" type="presParOf" srcId="{BCA627F7-5DB8-4A1F-B1D4-C6C7AE22C3BA}" destId="{8D068131-A3EB-4C97-8C2D-36BA6ECE8985}" srcOrd="2" destOrd="0" presId="urn:microsoft.com/office/officeart/2008/layout/VerticalCurvedList"/>
    <dgm:cxn modelId="{C581545D-6EBB-2241-BA30-8323848FC245}" type="presParOf" srcId="{BCA627F7-5DB8-4A1F-B1D4-C6C7AE22C3BA}" destId="{E63E0E16-F4AA-4131-A969-4F98A0637D5A}" srcOrd="3" destOrd="0" presId="urn:microsoft.com/office/officeart/2008/layout/VerticalCurvedList"/>
    <dgm:cxn modelId="{75B51980-DF48-C948-923B-0922421201B3}" type="presParOf" srcId="{51839CC1-9C3D-46E8-9943-704CFEDD5D15}" destId="{8487506F-817B-4C55-833B-29A3528A6433}" srcOrd="1" destOrd="0" presId="urn:microsoft.com/office/officeart/2008/layout/VerticalCurvedList"/>
    <dgm:cxn modelId="{39A48FA2-8ACB-8247-80F6-AE19D93AFD7E}" type="presParOf" srcId="{51839CC1-9C3D-46E8-9943-704CFEDD5D15}" destId="{B2CB06AC-1F5C-46AF-84E3-635ED27D5516}" srcOrd="2" destOrd="0" presId="urn:microsoft.com/office/officeart/2008/layout/VerticalCurvedList"/>
    <dgm:cxn modelId="{7C1217E1-6736-5743-B136-07B4A2B6853B}" type="presParOf" srcId="{B2CB06AC-1F5C-46AF-84E3-635ED27D5516}" destId="{B34E318C-F9F0-4CED-BBD0-3BB177BDB169}" srcOrd="0" destOrd="0" presId="urn:microsoft.com/office/officeart/2008/layout/VerticalCurvedList"/>
    <dgm:cxn modelId="{2DB9EC89-08DF-F540-9508-1A9177E3DD90}" type="presParOf" srcId="{51839CC1-9C3D-46E8-9943-704CFEDD5D15}" destId="{54787A2C-574D-483E-A0CB-A8BE5E3DEA57}" srcOrd="3" destOrd="0" presId="urn:microsoft.com/office/officeart/2008/layout/VerticalCurvedList"/>
    <dgm:cxn modelId="{3B48E5B9-D20C-D640-BA13-6FC9CD2F9EDD}" type="presParOf" srcId="{51839CC1-9C3D-46E8-9943-704CFEDD5D15}" destId="{16C9C572-B754-48F0-B38F-56C15CB4EE31}" srcOrd="4" destOrd="0" presId="urn:microsoft.com/office/officeart/2008/layout/VerticalCurvedList"/>
    <dgm:cxn modelId="{82C7151F-396F-5148-AECD-4C4F0D51A9DA}" type="presParOf" srcId="{16C9C572-B754-48F0-B38F-56C15CB4EE31}" destId="{54B33EE4-5BEF-40EB-BED8-A546504EF8D4}" srcOrd="0" destOrd="0" presId="urn:microsoft.com/office/officeart/2008/layout/VerticalCurvedList"/>
    <dgm:cxn modelId="{494C555A-466B-1A48-B490-5EFD1EBE6F8D}" type="presParOf" srcId="{51839CC1-9C3D-46E8-9943-704CFEDD5D15}" destId="{FC9A4370-7FD2-4F9E-859B-D7B402E81D95}" srcOrd="5" destOrd="0" presId="urn:microsoft.com/office/officeart/2008/layout/VerticalCurvedList"/>
    <dgm:cxn modelId="{1A7DDEE9-4CD4-8844-A205-0CEC0D268DD5}" type="presParOf" srcId="{51839CC1-9C3D-46E8-9943-704CFEDD5D15}" destId="{F8DE92E8-5A83-4322-9546-8FB9DDBDF3C6}" srcOrd="6" destOrd="0" presId="urn:microsoft.com/office/officeart/2008/layout/VerticalCurvedList"/>
    <dgm:cxn modelId="{AE84F221-C49B-3041-9A4F-72FF8E6E132A}" type="presParOf" srcId="{F8DE92E8-5A83-4322-9546-8FB9DDBDF3C6}" destId="{025A6C9F-C453-A24A-897C-6F90A8CF60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12765B-A63D-4368-82F1-C634B32C6E6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D48BD0A7-971A-445E-A77E-40926933B308}">
      <dgm:prSet phldrT="[Text]"/>
      <dgm:spPr/>
      <dgm:t>
        <a:bodyPr/>
        <a:lstStyle/>
        <a:p>
          <a:r>
            <a:rPr lang="en-IE" dirty="0"/>
            <a:t>Vision</a:t>
          </a:r>
          <a:endParaRPr lang="en-GB" dirty="0"/>
        </a:p>
      </dgm:t>
    </dgm:pt>
    <dgm:pt modelId="{846D2AA6-0305-404E-95FE-77C257725537}" type="parTrans" cxnId="{A661F52F-9922-4D8B-9AE7-845C4DA5DCC5}">
      <dgm:prSet/>
      <dgm:spPr/>
      <dgm:t>
        <a:bodyPr/>
        <a:lstStyle/>
        <a:p>
          <a:endParaRPr lang="en-GB"/>
        </a:p>
      </dgm:t>
    </dgm:pt>
    <dgm:pt modelId="{5175E8A6-B622-4E08-A3C8-3D9E650093A7}" type="sibTrans" cxnId="{A661F52F-9922-4D8B-9AE7-845C4DA5DCC5}">
      <dgm:prSet/>
      <dgm:spPr/>
      <dgm:t>
        <a:bodyPr/>
        <a:lstStyle/>
        <a:p>
          <a:endParaRPr lang="en-GB"/>
        </a:p>
      </dgm:t>
    </dgm:pt>
    <dgm:pt modelId="{921DA76C-29F2-47DF-AD4C-D4DB9550444A}">
      <dgm:prSet phldrT="[Text]"/>
      <dgm:spPr/>
      <dgm:t>
        <a:bodyPr/>
        <a:lstStyle/>
        <a:p>
          <a:r>
            <a:rPr lang="en-IE" dirty="0"/>
            <a:t>Focus</a:t>
          </a:r>
          <a:endParaRPr lang="en-GB" dirty="0"/>
        </a:p>
      </dgm:t>
    </dgm:pt>
    <dgm:pt modelId="{D35A4FD9-2AFC-41EB-8645-A1564658FF84}" type="parTrans" cxnId="{AA5CB42D-F245-4CF1-B0A4-BF53A3444368}">
      <dgm:prSet/>
      <dgm:spPr/>
      <dgm:t>
        <a:bodyPr/>
        <a:lstStyle/>
        <a:p>
          <a:endParaRPr lang="en-GB"/>
        </a:p>
      </dgm:t>
    </dgm:pt>
    <dgm:pt modelId="{6A7DA247-4446-4E24-B040-7932A80D6D09}" type="sibTrans" cxnId="{AA5CB42D-F245-4CF1-B0A4-BF53A3444368}">
      <dgm:prSet/>
      <dgm:spPr/>
      <dgm:t>
        <a:bodyPr/>
        <a:lstStyle/>
        <a:p>
          <a:endParaRPr lang="en-GB"/>
        </a:p>
      </dgm:t>
    </dgm:pt>
    <dgm:pt modelId="{9F96B61F-F0FE-4E63-AF67-978DD7F06445}">
      <dgm:prSet phldrT="[Text]"/>
      <dgm:spPr/>
      <dgm:t>
        <a:bodyPr/>
        <a:lstStyle/>
        <a:p>
          <a:r>
            <a:rPr lang="en-IE" dirty="0"/>
            <a:t>Social Skills</a:t>
          </a:r>
          <a:endParaRPr lang="en-GB" dirty="0"/>
        </a:p>
      </dgm:t>
    </dgm:pt>
    <dgm:pt modelId="{5A8AC628-9CA8-4DFD-8196-C827D92846B6}" type="parTrans" cxnId="{4AB044F8-6FF6-41E7-BF1E-D7FCC5F63C27}">
      <dgm:prSet/>
      <dgm:spPr/>
      <dgm:t>
        <a:bodyPr/>
        <a:lstStyle/>
        <a:p>
          <a:endParaRPr lang="en-GB"/>
        </a:p>
      </dgm:t>
    </dgm:pt>
    <dgm:pt modelId="{D451DB78-2AAB-4B34-8BB6-D0C9977C06F9}" type="sibTrans" cxnId="{4AB044F8-6FF6-41E7-BF1E-D7FCC5F63C27}">
      <dgm:prSet/>
      <dgm:spPr/>
      <dgm:t>
        <a:bodyPr/>
        <a:lstStyle/>
        <a:p>
          <a:endParaRPr lang="en-GB"/>
        </a:p>
      </dgm:t>
    </dgm:pt>
    <dgm:pt modelId="{FFA75CE7-E9EF-46DA-9527-CAF4A4705D16}">
      <dgm:prSet phldrT="[Text]"/>
      <dgm:spPr/>
      <dgm:t>
        <a:bodyPr/>
        <a:lstStyle/>
        <a:p>
          <a:r>
            <a:rPr lang="en-IE" dirty="0"/>
            <a:t>Influence</a:t>
          </a:r>
          <a:endParaRPr lang="en-GB" dirty="0"/>
        </a:p>
      </dgm:t>
    </dgm:pt>
    <dgm:pt modelId="{162BFF91-6F3A-4786-BA58-29DE4B0A9950}" type="parTrans" cxnId="{02BAE124-77D9-473B-ABFB-94E7F90E19E3}">
      <dgm:prSet/>
      <dgm:spPr/>
      <dgm:t>
        <a:bodyPr/>
        <a:lstStyle/>
        <a:p>
          <a:endParaRPr lang="en-GB"/>
        </a:p>
      </dgm:t>
    </dgm:pt>
    <dgm:pt modelId="{9BD12774-E3EF-4772-B895-3C41E3D30A59}" type="sibTrans" cxnId="{02BAE124-77D9-473B-ABFB-94E7F90E19E3}">
      <dgm:prSet/>
      <dgm:spPr/>
      <dgm:t>
        <a:bodyPr/>
        <a:lstStyle/>
        <a:p>
          <a:endParaRPr lang="en-GB"/>
        </a:p>
      </dgm:t>
    </dgm:pt>
    <dgm:pt modelId="{174F7C2F-C2CA-4823-91D0-69B97894890D}" type="pres">
      <dgm:prSet presAssocID="{4812765B-A63D-4368-82F1-C634B32C6E62}" presName="diagram" presStyleCnt="0">
        <dgm:presLayoutVars>
          <dgm:dir/>
          <dgm:resizeHandles val="exact"/>
        </dgm:presLayoutVars>
      </dgm:prSet>
      <dgm:spPr/>
    </dgm:pt>
    <dgm:pt modelId="{5FC5B578-EA40-4D1F-B4C9-7C2DCA537C1C}" type="pres">
      <dgm:prSet presAssocID="{D48BD0A7-971A-445E-A77E-40926933B308}" presName="node" presStyleLbl="node1" presStyleIdx="0" presStyleCnt="4">
        <dgm:presLayoutVars>
          <dgm:bulletEnabled val="1"/>
        </dgm:presLayoutVars>
      </dgm:prSet>
      <dgm:spPr/>
    </dgm:pt>
    <dgm:pt modelId="{E086FF11-3A75-4013-BCED-96EF0246247D}" type="pres">
      <dgm:prSet presAssocID="{5175E8A6-B622-4E08-A3C8-3D9E650093A7}" presName="sibTrans" presStyleCnt="0"/>
      <dgm:spPr/>
    </dgm:pt>
    <dgm:pt modelId="{B53B55A7-A6C0-4226-8276-167A3E3A9594}" type="pres">
      <dgm:prSet presAssocID="{921DA76C-29F2-47DF-AD4C-D4DB9550444A}" presName="node" presStyleLbl="node1" presStyleIdx="1" presStyleCnt="4">
        <dgm:presLayoutVars>
          <dgm:bulletEnabled val="1"/>
        </dgm:presLayoutVars>
      </dgm:prSet>
      <dgm:spPr/>
    </dgm:pt>
    <dgm:pt modelId="{01A60A16-B456-405A-97AA-CE858E24E6B2}" type="pres">
      <dgm:prSet presAssocID="{6A7DA247-4446-4E24-B040-7932A80D6D09}" presName="sibTrans" presStyleCnt="0"/>
      <dgm:spPr/>
    </dgm:pt>
    <dgm:pt modelId="{BAEBEFF4-D8C5-4CB7-B898-925995647B7F}" type="pres">
      <dgm:prSet presAssocID="{9F96B61F-F0FE-4E63-AF67-978DD7F06445}" presName="node" presStyleLbl="node1" presStyleIdx="2" presStyleCnt="4">
        <dgm:presLayoutVars>
          <dgm:bulletEnabled val="1"/>
        </dgm:presLayoutVars>
      </dgm:prSet>
      <dgm:spPr/>
    </dgm:pt>
    <dgm:pt modelId="{D2007281-EB51-4691-B4AF-2E8D3CB26FEB}" type="pres">
      <dgm:prSet presAssocID="{D451DB78-2AAB-4B34-8BB6-D0C9977C06F9}" presName="sibTrans" presStyleCnt="0"/>
      <dgm:spPr/>
    </dgm:pt>
    <dgm:pt modelId="{8E53D6DA-1E11-41D9-B68C-0FB352407D39}" type="pres">
      <dgm:prSet presAssocID="{FFA75CE7-E9EF-46DA-9527-CAF4A4705D16}" presName="node" presStyleLbl="node1" presStyleIdx="3" presStyleCnt="4">
        <dgm:presLayoutVars>
          <dgm:bulletEnabled val="1"/>
        </dgm:presLayoutVars>
      </dgm:prSet>
      <dgm:spPr/>
    </dgm:pt>
  </dgm:ptLst>
  <dgm:cxnLst>
    <dgm:cxn modelId="{02BAE124-77D9-473B-ABFB-94E7F90E19E3}" srcId="{4812765B-A63D-4368-82F1-C634B32C6E62}" destId="{FFA75CE7-E9EF-46DA-9527-CAF4A4705D16}" srcOrd="3" destOrd="0" parTransId="{162BFF91-6F3A-4786-BA58-29DE4B0A9950}" sibTransId="{9BD12774-E3EF-4772-B895-3C41E3D30A59}"/>
    <dgm:cxn modelId="{AA5CB42D-F245-4CF1-B0A4-BF53A3444368}" srcId="{4812765B-A63D-4368-82F1-C634B32C6E62}" destId="{921DA76C-29F2-47DF-AD4C-D4DB9550444A}" srcOrd="1" destOrd="0" parTransId="{D35A4FD9-2AFC-41EB-8645-A1564658FF84}" sibTransId="{6A7DA247-4446-4E24-B040-7932A80D6D09}"/>
    <dgm:cxn modelId="{A661F52F-9922-4D8B-9AE7-845C4DA5DCC5}" srcId="{4812765B-A63D-4368-82F1-C634B32C6E62}" destId="{D48BD0A7-971A-445E-A77E-40926933B308}" srcOrd="0" destOrd="0" parTransId="{846D2AA6-0305-404E-95FE-77C257725537}" sibTransId="{5175E8A6-B622-4E08-A3C8-3D9E650093A7}"/>
    <dgm:cxn modelId="{15B07734-7A35-4DFB-A16E-5C46600E2682}" type="presOf" srcId="{9F96B61F-F0FE-4E63-AF67-978DD7F06445}" destId="{BAEBEFF4-D8C5-4CB7-B898-925995647B7F}" srcOrd="0" destOrd="0" presId="urn:microsoft.com/office/officeart/2005/8/layout/default"/>
    <dgm:cxn modelId="{C7E0A478-353B-4C28-92C8-187E77862855}" type="presOf" srcId="{FFA75CE7-E9EF-46DA-9527-CAF4A4705D16}" destId="{8E53D6DA-1E11-41D9-B68C-0FB352407D39}" srcOrd="0" destOrd="0" presId="urn:microsoft.com/office/officeart/2005/8/layout/default"/>
    <dgm:cxn modelId="{E8054BCA-F7A8-48D0-96DB-D9B8CD260E62}" type="presOf" srcId="{921DA76C-29F2-47DF-AD4C-D4DB9550444A}" destId="{B53B55A7-A6C0-4226-8276-167A3E3A9594}" srcOrd="0" destOrd="0" presId="urn:microsoft.com/office/officeart/2005/8/layout/default"/>
    <dgm:cxn modelId="{17F567DB-F0A0-4D4A-B2E9-28EEC0E3F232}" type="presOf" srcId="{D48BD0A7-971A-445E-A77E-40926933B308}" destId="{5FC5B578-EA40-4D1F-B4C9-7C2DCA537C1C}" srcOrd="0" destOrd="0" presId="urn:microsoft.com/office/officeart/2005/8/layout/default"/>
    <dgm:cxn modelId="{32E466DD-54AC-4A6F-8EB2-E0576CEA9DE6}" type="presOf" srcId="{4812765B-A63D-4368-82F1-C634B32C6E62}" destId="{174F7C2F-C2CA-4823-91D0-69B97894890D}" srcOrd="0" destOrd="0" presId="urn:microsoft.com/office/officeart/2005/8/layout/default"/>
    <dgm:cxn modelId="{4AB044F8-6FF6-41E7-BF1E-D7FCC5F63C27}" srcId="{4812765B-A63D-4368-82F1-C634B32C6E62}" destId="{9F96B61F-F0FE-4E63-AF67-978DD7F06445}" srcOrd="2" destOrd="0" parTransId="{5A8AC628-9CA8-4DFD-8196-C827D92846B6}" sibTransId="{D451DB78-2AAB-4B34-8BB6-D0C9977C06F9}"/>
    <dgm:cxn modelId="{9260DB6E-CD5D-456C-8313-AE8091544077}" type="presParOf" srcId="{174F7C2F-C2CA-4823-91D0-69B97894890D}" destId="{5FC5B578-EA40-4D1F-B4C9-7C2DCA537C1C}" srcOrd="0" destOrd="0" presId="urn:microsoft.com/office/officeart/2005/8/layout/default"/>
    <dgm:cxn modelId="{8D96E238-6C90-414F-84B0-AFE4341F5E64}" type="presParOf" srcId="{174F7C2F-C2CA-4823-91D0-69B97894890D}" destId="{E086FF11-3A75-4013-BCED-96EF0246247D}" srcOrd="1" destOrd="0" presId="urn:microsoft.com/office/officeart/2005/8/layout/default"/>
    <dgm:cxn modelId="{31F51B3B-B359-4AA9-B851-32E07C42C1C2}" type="presParOf" srcId="{174F7C2F-C2CA-4823-91D0-69B97894890D}" destId="{B53B55A7-A6C0-4226-8276-167A3E3A9594}" srcOrd="2" destOrd="0" presId="urn:microsoft.com/office/officeart/2005/8/layout/default"/>
    <dgm:cxn modelId="{05413FC1-BC04-4B18-98A3-DDF3307C5188}" type="presParOf" srcId="{174F7C2F-C2CA-4823-91D0-69B97894890D}" destId="{01A60A16-B456-405A-97AA-CE858E24E6B2}" srcOrd="3" destOrd="0" presId="urn:microsoft.com/office/officeart/2005/8/layout/default"/>
    <dgm:cxn modelId="{61758DF3-0C4F-4EC0-83D5-1C22DF738821}" type="presParOf" srcId="{174F7C2F-C2CA-4823-91D0-69B97894890D}" destId="{BAEBEFF4-D8C5-4CB7-B898-925995647B7F}" srcOrd="4" destOrd="0" presId="urn:microsoft.com/office/officeart/2005/8/layout/default"/>
    <dgm:cxn modelId="{C67F2EB5-84D2-4642-8910-B9688A8AFD9B}" type="presParOf" srcId="{174F7C2F-C2CA-4823-91D0-69B97894890D}" destId="{D2007281-EB51-4691-B4AF-2E8D3CB26FEB}" srcOrd="5" destOrd="0" presId="urn:microsoft.com/office/officeart/2005/8/layout/default"/>
    <dgm:cxn modelId="{928F15BB-C7A3-4A80-8EA4-B2750EAB8009}" type="presParOf" srcId="{174F7C2F-C2CA-4823-91D0-69B97894890D}" destId="{8E53D6DA-1E11-41D9-B68C-0FB352407D39}"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1DC506-F7BD-4872-9ABB-97694A433F1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D824143-D312-4244-A196-7C9990E8FC41}">
      <dgm:prSet/>
      <dgm:spPr/>
      <dgm:t>
        <a:bodyPr/>
        <a:lstStyle/>
        <a:p>
          <a:r>
            <a:rPr lang="en-IE" b="1"/>
            <a:t>Influence</a:t>
          </a:r>
          <a:endParaRPr lang="en-US"/>
        </a:p>
      </dgm:t>
    </dgm:pt>
    <dgm:pt modelId="{76DEE1AC-0467-4523-A601-9225F6A07A2A}" type="parTrans" cxnId="{A3CCAB7A-6688-46EF-B743-0B758268315D}">
      <dgm:prSet/>
      <dgm:spPr/>
      <dgm:t>
        <a:bodyPr/>
        <a:lstStyle/>
        <a:p>
          <a:endParaRPr lang="en-US"/>
        </a:p>
      </dgm:t>
    </dgm:pt>
    <dgm:pt modelId="{3B4A834C-0449-4BEA-8522-7D1732C1B628}" type="sibTrans" cxnId="{A3CCAB7A-6688-46EF-B743-0B758268315D}">
      <dgm:prSet/>
      <dgm:spPr/>
      <dgm:t>
        <a:bodyPr/>
        <a:lstStyle/>
        <a:p>
          <a:endParaRPr lang="en-US"/>
        </a:p>
      </dgm:t>
    </dgm:pt>
    <dgm:pt modelId="{5D76F95A-B6EE-4EF8-B6B6-34BD65383852}">
      <dgm:prSet/>
      <dgm:spPr/>
      <dgm:t>
        <a:bodyPr/>
        <a:lstStyle/>
        <a:p>
          <a:r>
            <a:rPr lang="en-IE" b="1"/>
            <a:t>Team Leadership</a:t>
          </a:r>
          <a:endParaRPr lang="en-US"/>
        </a:p>
      </dgm:t>
    </dgm:pt>
    <dgm:pt modelId="{8EA1E53F-6EB0-4623-9D81-C13380F38D29}" type="parTrans" cxnId="{CF81813D-CA22-465A-A8C6-C660970EC21A}">
      <dgm:prSet/>
      <dgm:spPr/>
      <dgm:t>
        <a:bodyPr/>
        <a:lstStyle/>
        <a:p>
          <a:endParaRPr lang="en-US"/>
        </a:p>
      </dgm:t>
    </dgm:pt>
    <dgm:pt modelId="{189C89F5-92CF-42CA-9890-5700D7EA632D}" type="sibTrans" cxnId="{CF81813D-CA22-465A-A8C6-C660970EC21A}">
      <dgm:prSet/>
      <dgm:spPr/>
      <dgm:t>
        <a:bodyPr/>
        <a:lstStyle/>
        <a:p>
          <a:endParaRPr lang="en-US"/>
        </a:p>
      </dgm:t>
    </dgm:pt>
    <dgm:pt modelId="{B8342967-BD9E-4128-995A-FE40CE856B31}">
      <dgm:prSet/>
      <dgm:spPr/>
      <dgm:t>
        <a:bodyPr/>
        <a:lstStyle/>
        <a:p>
          <a:r>
            <a:rPr lang="en-IE" b="1"/>
            <a:t>Organizational Success</a:t>
          </a:r>
          <a:endParaRPr lang="en-US"/>
        </a:p>
      </dgm:t>
    </dgm:pt>
    <dgm:pt modelId="{3A37276E-F813-4B14-9507-5B7FD28536EE}" type="parTrans" cxnId="{78C137B8-A9EC-4767-8FC8-D279060176CF}">
      <dgm:prSet/>
      <dgm:spPr/>
      <dgm:t>
        <a:bodyPr/>
        <a:lstStyle/>
        <a:p>
          <a:endParaRPr lang="en-US"/>
        </a:p>
      </dgm:t>
    </dgm:pt>
    <dgm:pt modelId="{F7BD42BB-8C96-4B65-B018-DF9F7BF36110}" type="sibTrans" cxnId="{78C137B8-A9EC-4767-8FC8-D279060176CF}">
      <dgm:prSet/>
      <dgm:spPr/>
      <dgm:t>
        <a:bodyPr/>
        <a:lstStyle/>
        <a:p>
          <a:endParaRPr lang="en-US"/>
        </a:p>
      </dgm:t>
    </dgm:pt>
    <dgm:pt modelId="{4EE1D8A7-BF0B-407B-87EA-B386E34D28FC}">
      <dgm:prSet/>
      <dgm:spPr/>
      <dgm:t>
        <a:bodyPr/>
        <a:lstStyle/>
        <a:p>
          <a:r>
            <a:rPr lang="en-IE" b="1"/>
            <a:t>Self-Confidence</a:t>
          </a:r>
          <a:endParaRPr lang="en-US"/>
        </a:p>
      </dgm:t>
    </dgm:pt>
    <dgm:pt modelId="{88A3A65E-4BCA-429D-937F-83027A6F6D32}" type="parTrans" cxnId="{37FA4B11-443F-45DC-A023-1A39FFFC5231}">
      <dgm:prSet/>
      <dgm:spPr/>
      <dgm:t>
        <a:bodyPr/>
        <a:lstStyle/>
        <a:p>
          <a:endParaRPr lang="en-US"/>
        </a:p>
      </dgm:t>
    </dgm:pt>
    <dgm:pt modelId="{0776A8BC-BE72-427C-B11E-DFA4CC6611C3}" type="sibTrans" cxnId="{37FA4B11-443F-45DC-A023-1A39FFFC5231}">
      <dgm:prSet/>
      <dgm:spPr/>
      <dgm:t>
        <a:bodyPr/>
        <a:lstStyle/>
        <a:p>
          <a:endParaRPr lang="en-US"/>
        </a:p>
      </dgm:t>
    </dgm:pt>
    <dgm:pt modelId="{B481007A-6437-4ABB-8647-A190DF931A83}">
      <dgm:prSet/>
      <dgm:spPr/>
      <dgm:t>
        <a:bodyPr/>
        <a:lstStyle/>
        <a:p>
          <a:r>
            <a:rPr lang="en-IE" b="1" dirty="0"/>
            <a:t>Achievement drive</a:t>
          </a:r>
          <a:endParaRPr lang="en-US" dirty="0"/>
        </a:p>
      </dgm:t>
    </dgm:pt>
    <dgm:pt modelId="{D0D81C6A-ABDB-4F1E-ADD7-537D0814E790}" type="parTrans" cxnId="{F453577D-210B-4D24-B6F0-53418562DA97}">
      <dgm:prSet/>
      <dgm:spPr/>
      <dgm:t>
        <a:bodyPr/>
        <a:lstStyle/>
        <a:p>
          <a:endParaRPr lang="en-US"/>
        </a:p>
      </dgm:t>
    </dgm:pt>
    <dgm:pt modelId="{07A66205-8A20-499A-BBF2-970CB0E44A93}" type="sibTrans" cxnId="{F453577D-210B-4D24-B6F0-53418562DA97}">
      <dgm:prSet/>
      <dgm:spPr/>
      <dgm:t>
        <a:bodyPr/>
        <a:lstStyle/>
        <a:p>
          <a:endParaRPr lang="en-US"/>
        </a:p>
      </dgm:t>
    </dgm:pt>
    <dgm:pt modelId="{DD477F1B-0935-4110-90F9-79DB04148522}" type="pres">
      <dgm:prSet presAssocID="{9A1DC506-F7BD-4872-9ABB-97694A433F15}" presName="linear" presStyleCnt="0">
        <dgm:presLayoutVars>
          <dgm:dir/>
          <dgm:animLvl val="lvl"/>
          <dgm:resizeHandles val="exact"/>
        </dgm:presLayoutVars>
      </dgm:prSet>
      <dgm:spPr/>
    </dgm:pt>
    <dgm:pt modelId="{080CCDAC-74C0-4FDC-A139-A5E9BD8CFF95}" type="pres">
      <dgm:prSet presAssocID="{0D824143-D312-4244-A196-7C9990E8FC41}" presName="parentLin" presStyleCnt="0"/>
      <dgm:spPr/>
    </dgm:pt>
    <dgm:pt modelId="{B32E3A36-EBB5-463F-B25F-17C4160A61CD}" type="pres">
      <dgm:prSet presAssocID="{0D824143-D312-4244-A196-7C9990E8FC41}" presName="parentLeftMargin" presStyleLbl="node1" presStyleIdx="0" presStyleCnt="5"/>
      <dgm:spPr/>
    </dgm:pt>
    <dgm:pt modelId="{006F4ABA-68B4-4493-8DD7-688D86B7F14F}" type="pres">
      <dgm:prSet presAssocID="{0D824143-D312-4244-A196-7C9990E8FC41}" presName="parentText" presStyleLbl="node1" presStyleIdx="0" presStyleCnt="5">
        <dgm:presLayoutVars>
          <dgm:chMax val="0"/>
          <dgm:bulletEnabled val="1"/>
        </dgm:presLayoutVars>
      </dgm:prSet>
      <dgm:spPr/>
    </dgm:pt>
    <dgm:pt modelId="{C4497D32-0DBD-4020-8F3E-9365BAA54A3C}" type="pres">
      <dgm:prSet presAssocID="{0D824143-D312-4244-A196-7C9990E8FC41}" presName="negativeSpace" presStyleCnt="0"/>
      <dgm:spPr/>
    </dgm:pt>
    <dgm:pt modelId="{8225B39D-C524-4A7A-AC1B-03AE11CEED99}" type="pres">
      <dgm:prSet presAssocID="{0D824143-D312-4244-A196-7C9990E8FC41}" presName="childText" presStyleLbl="conFgAcc1" presStyleIdx="0" presStyleCnt="5">
        <dgm:presLayoutVars>
          <dgm:bulletEnabled val="1"/>
        </dgm:presLayoutVars>
      </dgm:prSet>
      <dgm:spPr/>
    </dgm:pt>
    <dgm:pt modelId="{E8AF844E-4FB1-4A7A-9970-93FFCCB2855F}" type="pres">
      <dgm:prSet presAssocID="{3B4A834C-0449-4BEA-8522-7D1732C1B628}" presName="spaceBetweenRectangles" presStyleCnt="0"/>
      <dgm:spPr/>
    </dgm:pt>
    <dgm:pt modelId="{2CCDF7C0-FE5C-47EB-A214-4C1DF625AF60}" type="pres">
      <dgm:prSet presAssocID="{5D76F95A-B6EE-4EF8-B6B6-34BD65383852}" presName="parentLin" presStyleCnt="0"/>
      <dgm:spPr/>
    </dgm:pt>
    <dgm:pt modelId="{5BA9049F-937A-49D6-9496-12FCE601E53F}" type="pres">
      <dgm:prSet presAssocID="{5D76F95A-B6EE-4EF8-B6B6-34BD65383852}" presName="parentLeftMargin" presStyleLbl="node1" presStyleIdx="0" presStyleCnt="5"/>
      <dgm:spPr/>
    </dgm:pt>
    <dgm:pt modelId="{A9940C68-5960-4B69-959D-CFCED48500C4}" type="pres">
      <dgm:prSet presAssocID="{5D76F95A-B6EE-4EF8-B6B6-34BD65383852}" presName="parentText" presStyleLbl="node1" presStyleIdx="1" presStyleCnt="5">
        <dgm:presLayoutVars>
          <dgm:chMax val="0"/>
          <dgm:bulletEnabled val="1"/>
        </dgm:presLayoutVars>
      </dgm:prSet>
      <dgm:spPr/>
    </dgm:pt>
    <dgm:pt modelId="{B5181BDE-D38C-4BFA-A6E5-F58164C72A81}" type="pres">
      <dgm:prSet presAssocID="{5D76F95A-B6EE-4EF8-B6B6-34BD65383852}" presName="negativeSpace" presStyleCnt="0"/>
      <dgm:spPr/>
    </dgm:pt>
    <dgm:pt modelId="{0DCE7F15-F949-458A-866D-B4D031BC7D11}" type="pres">
      <dgm:prSet presAssocID="{5D76F95A-B6EE-4EF8-B6B6-34BD65383852}" presName="childText" presStyleLbl="conFgAcc1" presStyleIdx="1" presStyleCnt="5">
        <dgm:presLayoutVars>
          <dgm:bulletEnabled val="1"/>
        </dgm:presLayoutVars>
      </dgm:prSet>
      <dgm:spPr/>
    </dgm:pt>
    <dgm:pt modelId="{50DF56F1-02E5-466A-B0EE-D558486695F1}" type="pres">
      <dgm:prSet presAssocID="{189C89F5-92CF-42CA-9890-5700D7EA632D}" presName="spaceBetweenRectangles" presStyleCnt="0"/>
      <dgm:spPr/>
    </dgm:pt>
    <dgm:pt modelId="{FE37085F-1A86-4759-A4DC-9417A09078D0}" type="pres">
      <dgm:prSet presAssocID="{B8342967-BD9E-4128-995A-FE40CE856B31}" presName="parentLin" presStyleCnt="0"/>
      <dgm:spPr/>
    </dgm:pt>
    <dgm:pt modelId="{DDC6B02A-5AA7-491B-9D27-6128EE175FC9}" type="pres">
      <dgm:prSet presAssocID="{B8342967-BD9E-4128-995A-FE40CE856B31}" presName="parentLeftMargin" presStyleLbl="node1" presStyleIdx="1" presStyleCnt="5"/>
      <dgm:spPr/>
    </dgm:pt>
    <dgm:pt modelId="{CB124429-B9BD-43AD-B2DE-AFCCAF99B777}" type="pres">
      <dgm:prSet presAssocID="{B8342967-BD9E-4128-995A-FE40CE856B31}" presName="parentText" presStyleLbl="node1" presStyleIdx="2" presStyleCnt="5">
        <dgm:presLayoutVars>
          <dgm:chMax val="0"/>
          <dgm:bulletEnabled val="1"/>
        </dgm:presLayoutVars>
      </dgm:prSet>
      <dgm:spPr/>
    </dgm:pt>
    <dgm:pt modelId="{990C2ED1-2A63-44ED-8AF9-D06CDFD2FB3B}" type="pres">
      <dgm:prSet presAssocID="{B8342967-BD9E-4128-995A-FE40CE856B31}" presName="negativeSpace" presStyleCnt="0"/>
      <dgm:spPr/>
    </dgm:pt>
    <dgm:pt modelId="{0C5F4816-9771-4E0A-BA0F-5541C7797CC4}" type="pres">
      <dgm:prSet presAssocID="{B8342967-BD9E-4128-995A-FE40CE856B31}" presName="childText" presStyleLbl="conFgAcc1" presStyleIdx="2" presStyleCnt="5">
        <dgm:presLayoutVars>
          <dgm:bulletEnabled val="1"/>
        </dgm:presLayoutVars>
      </dgm:prSet>
      <dgm:spPr/>
    </dgm:pt>
    <dgm:pt modelId="{FA3C51A2-A9B6-4F5A-A43E-38FBE7417397}" type="pres">
      <dgm:prSet presAssocID="{F7BD42BB-8C96-4B65-B018-DF9F7BF36110}" presName="spaceBetweenRectangles" presStyleCnt="0"/>
      <dgm:spPr/>
    </dgm:pt>
    <dgm:pt modelId="{848680A7-E71B-4152-BE4C-FA3C5F2CB22B}" type="pres">
      <dgm:prSet presAssocID="{4EE1D8A7-BF0B-407B-87EA-B386E34D28FC}" presName="parentLin" presStyleCnt="0"/>
      <dgm:spPr/>
    </dgm:pt>
    <dgm:pt modelId="{F311F1AE-78D3-4373-BA0F-B7E377D90E64}" type="pres">
      <dgm:prSet presAssocID="{4EE1D8A7-BF0B-407B-87EA-B386E34D28FC}" presName="parentLeftMargin" presStyleLbl="node1" presStyleIdx="2" presStyleCnt="5"/>
      <dgm:spPr/>
    </dgm:pt>
    <dgm:pt modelId="{C570261E-88A6-4F0A-98CC-3D6C6AD3B047}" type="pres">
      <dgm:prSet presAssocID="{4EE1D8A7-BF0B-407B-87EA-B386E34D28FC}" presName="parentText" presStyleLbl="node1" presStyleIdx="3" presStyleCnt="5">
        <dgm:presLayoutVars>
          <dgm:chMax val="0"/>
          <dgm:bulletEnabled val="1"/>
        </dgm:presLayoutVars>
      </dgm:prSet>
      <dgm:spPr/>
    </dgm:pt>
    <dgm:pt modelId="{D608E013-8498-410B-A4D6-385B8CFE0E4F}" type="pres">
      <dgm:prSet presAssocID="{4EE1D8A7-BF0B-407B-87EA-B386E34D28FC}" presName="negativeSpace" presStyleCnt="0"/>
      <dgm:spPr/>
    </dgm:pt>
    <dgm:pt modelId="{8736738F-B8CB-4506-815B-2509433892DD}" type="pres">
      <dgm:prSet presAssocID="{4EE1D8A7-BF0B-407B-87EA-B386E34D28FC}" presName="childText" presStyleLbl="conFgAcc1" presStyleIdx="3" presStyleCnt="5">
        <dgm:presLayoutVars>
          <dgm:bulletEnabled val="1"/>
        </dgm:presLayoutVars>
      </dgm:prSet>
      <dgm:spPr/>
    </dgm:pt>
    <dgm:pt modelId="{FFC26F79-700B-45EB-86D4-B005301FD8DA}" type="pres">
      <dgm:prSet presAssocID="{0776A8BC-BE72-427C-B11E-DFA4CC6611C3}" presName="spaceBetweenRectangles" presStyleCnt="0"/>
      <dgm:spPr/>
    </dgm:pt>
    <dgm:pt modelId="{CD9B24C9-CBBE-489E-8389-B7A2B4E03FE7}" type="pres">
      <dgm:prSet presAssocID="{B481007A-6437-4ABB-8647-A190DF931A83}" presName="parentLin" presStyleCnt="0"/>
      <dgm:spPr/>
    </dgm:pt>
    <dgm:pt modelId="{9753EBDF-435A-4255-9357-65F31840F14B}" type="pres">
      <dgm:prSet presAssocID="{B481007A-6437-4ABB-8647-A190DF931A83}" presName="parentLeftMargin" presStyleLbl="node1" presStyleIdx="3" presStyleCnt="5"/>
      <dgm:spPr/>
    </dgm:pt>
    <dgm:pt modelId="{5A6BE976-D3CC-4F06-B232-D71EDA779A5E}" type="pres">
      <dgm:prSet presAssocID="{B481007A-6437-4ABB-8647-A190DF931A83}" presName="parentText" presStyleLbl="node1" presStyleIdx="4" presStyleCnt="5">
        <dgm:presLayoutVars>
          <dgm:chMax val="0"/>
          <dgm:bulletEnabled val="1"/>
        </dgm:presLayoutVars>
      </dgm:prSet>
      <dgm:spPr/>
    </dgm:pt>
    <dgm:pt modelId="{7A334749-4B03-483D-86C2-CE3572EB031A}" type="pres">
      <dgm:prSet presAssocID="{B481007A-6437-4ABB-8647-A190DF931A83}" presName="negativeSpace" presStyleCnt="0"/>
      <dgm:spPr/>
    </dgm:pt>
    <dgm:pt modelId="{41D951D4-82E7-46BF-9931-089058CD430C}" type="pres">
      <dgm:prSet presAssocID="{B481007A-6437-4ABB-8647-A190DF931A83}" presName="childText" presStyleLbl="conFgAcc1" presStyleIdx="4" presStyleCnt="5">
        <dgm:presLayoutVars>
          <dgm:bulletEnabled val="1"/>
        </dgm:presLayoutVars>
      </dgm:prSet>
      <dgm:spPr/>
    </dgm:pt>
  </dgm:ptLst>
  <dgm:cxnLst>
    <dgm:cxn modelId="{EB7BF80F-C808-4856-9D01-A688CB40476D}" type="presOf" srcId="{4EE1D8A7-BF0B-407B-87EA-B386E34D28FC}" destId="{C570261E-88A6-4F0A-98CC-3D6C6AD3B047}" srcOrd="1" destOrd="0" presId="urn:microsoft.com/office/officeart/2005/8/layout/list1"/>
    <dgm:cxn modelId="{37FA4B11-443F-45DC-A023-1A39FFFC5231}" srcId="{9A1DC506-F7BD-4872-9ABB-97694A433F15}" destId="{4EE1D8A7-BF0B-407B-87EA-B386E34D28FC}" srcOrd="3" destOrd="0" parTransId="{88A3A65E-4BCA-429D-937F-83027A6F6D32}" sibTransId="{0776A8BC-BE72-427C-B11E-DFA4CC6611C3}"/>
    <dgm:cxn modelId="{CF81813D-CA22-465A-A8C6-C660970EC21A}" srcId="{9A1DC506-F7BD-4872-9ABB-97694A433F15}" destId="{5D76F95A-B6EE-4EF8-B6B6-34BD65383852}" srcOrd="1" destOrd="0" parTransId="{8EA1E53F-6EB0-4623-9D81-C13380F38D29}" sibTransId="{189C89F5-92CF-42CA-9890-5700D7EA632D}"/>
    <dgm:cxn modelId="{CDE6A762-D0E0-41AE-9542-D4A00B632A72}" type="presOf" srcId="{B8342967-BD9E-4128-995A-FE40CE856B31}" destId="{CB124429-B9BD-43AD-B2DE-AFCCAF99B777}" srcOrd="1" destOrd="0" presId="urn:microsoft.com/office/officeart/2005/8/layout/list1"/>
    <dgm:cxn modelId="{2561AB62-A25A-46E4-BD65-F236821464AA}" type="presOf" srcId="{4EE1D8A7-BF0B-407B-87EA-B386E34D28FC}" destId="{F311F1AE-78D3-4373-BA0F-B7E377D90E64}" srcOrd="0" destOrd="0" presId="urn:microsoft.com/office/officeart/2005/8/layout/list1"/>
    <dgm:cxn modelId="{5FF5C663-92A1-41DA-A44A-6CFD4C95933D}" type="presOf" srcId="{B481007A-6437-4ABB-8647-A190DF931A83}" destId="{5A6BE976-D3CC-4F06-B232-D71EDA779A5E}" srcOrd="1" destOrd="0" presId="urn:microsoft.com/office/officeart/2005/8/layout/list1"/>
    <dgm:cxn modelId="{53F0B94F-F1E1-4D2A-BFC2-3F816F4DA8E3}" type="presOf" srcId="{B481007A-6437-4ABB-8647-A190DF931A83}" destId="{9753EBDF-435A-4255-9357-65F31840F14B}" srcOrd="0" destOrd="0" presId="urn:microsoft.com/office/officeart/2005/8/layout/list1"/>
    <dgm:cxn modelId="{CC8CA974-03A1-4646-B43D-DA0D0339C2AA}" type="presOf" srcId="{5D76F95A-B6EE-4EF8-B6B6-34BD65383852}" destId="{5BA9049F-937A-49D6-9496-12FCE601E53F}" srcOrd="0" destOrd="0" presId="urn:microsoft.com/office/officeart/2005/8/layout/list1"/>
    <dgm:cxn modelId="{A3CCAB7A-6688-46EF-B743-0B758268315D}" srcId="{9A1DC506-F7BD-4872-9ABB-97694A433F15}" destId="{0D824143-D312-4244-A196-7C9990E8FC41}" srcOrd="0" destOrd="0" parTransId="{76DEE1AC-0467-4523-A601-9225F6A07A2A}" sibTransId="{3B4A834C-0449-4BEA-8522-7D1732C1B628}"/>
    <dgm:cxn modelId="{F453577D-210B-4D24-B6F0-53418562DA97}" srcId="{9A1DC506-F7BD-4872-9ABB-97694A433F15}" destId="{B481007A-6437-4ABB-8647-A190DF931A83}" srcOrd="4" destOrd="0" parTransId="{D0D81C6A-ABDB-4F1E-ADD7-537D0814E790}" sibTransId="{07A66205-8A20-499A-BBF2-970CB0E44A93}"/>
    <dgm:cxn modelId="{85AF8985-4209-4651-85C6-040AFA99D51C}" type="presOf" srcId="{0D824143-D312-4244-A196-7C9990E8FC41}" destId="{006F4ABA-68B4-4493-8DD7-688D86B7F14F}" srcOrd="1" destOrd="0" presId="urn:microsoft.com/office/officeart/2005/8/layout/list1"/>
    <dgm:cxn modelId="{B4FCDD9A-9407-47C6-A35F-005462A3F54D}" type="presOf" srcId="{B8342967-BD9E-4128-995A-FE40CE856B31}" destId="{DDC6B02A-5AA7-491B-9D27-6128EE175FC9}" srcOrd="0" destOrd="0" presId="urn:microsoft.com/office/officeart/2005/8/layout/list1"/>
    <dgm:cxn modelId="{78C137B8-A9EC-4767-8FC8-D279060176CF}" srcId="{9A1DC506-F7BD-4872-9ABB-97694A433F15}" destId="{B8342967-BD9E-4128-995A-FE40CE856B31}" srcOrd="2" destOrd="0" parTransId="{3A37276E-F813-4B14-9507-5B7FD28536EE}" sibTransId="{F7BD42BB-8C96-4B65-B018-DF9F7BF36110}"/>
    <dgm:cxn modelId="{DEA03AB8-8C82-446D-AA75-9B36A8E0E988}" type="presOf" srcId="{0D824143-D312-4244-A196-7C9990E8FC41}" destId="{B32E3A36-EBB5-463F-B25F-17C4160A61CD}" srcOrd="0" destOrd="0" presId="urn:microsoft.com/office/officeart/2005/8/layout/list1"/>
    <dgm:cxn modelId="{087AA1CA-217A-4DED-AE9F-D52C7E37E2DB}" type="presOf" srcId="{5D76F95A-B6EE-4EF8-B6B6-34BD65383852}" destId="{A9940C68-5960-4B69-959D-CFCED48500C4}" srcOrd="1" destOrd="0" presId="urn:microsoft.com/office/officeart/2005/8/layout/list1"/>
    <dgm:cxn modelId="{365FD1F6-E72A-436F-A77F-57B6E8E99381}" type="presOf" srcId="{9A1DC506-F7BD-4872-9ABB-97694A433F15}" destId="{DD477F1B-0935-4110-90F9-79DB04148522}" srcOrd="0" destOrd="0" presId="urn:microsoft.com/office/officeart/2005/8/layout/list1"/>
    <dgm:cxn modelId="{4F6831E1-8B53-4BA1-9192-67BF3D335E4B}" type="presParOf" srcId="{DD477F1B-0935-4110-90F9-79DB04148522}" destId="{080CCDAC-74C0-4FDC-A139-A5E9BD8CFF95}" srcOrd="0" destOrd="0" presId="urn:microsoft.com/office/officeart/2005/8/layout/list1"/>
    <dgm:cxn modelId="{7D0A409B-C1E7-4CFF-94AA-B0A2A95627FD}" type="presParOf" srcId="{080CCDAC-74C0-4FDC-A139-A5E9BD8CFF95}" destId="{B32E3A36-EBB5-463F-B25F-17C4160A61CD}" srcOrd="0" destOrd="0" presId="urn:microsoft.com/office/officeart/2005/8/layout/list1"/>
    <dgm:cxn modelId="{171C4A3D-9461-4D08-8AC2-DCE4C249E3C3}" type="presParOf" srcId="{080CCDAC-74C0-4FDC-A139-A5E9BD8CFF95}" destId="{006F4ABA-68B4-4493-8DD7-688D86B7F14F}" srcOrd="1" destOrd="0" presId="urn:microsoft.com/office/officeart/2005/8/layout/list1"/>
    <dgm:cxn modelId="{21C8C813-50D4-412A-AC70-0B39EABD44F8}" type="presParOf" srcId="{DD477F1B-0935-4110-90F9-79DB04148522}" destId="{C4497D32-0DBD-4020-8F3E-9365BAA54A3C}" srcOrd="1" destOrd="0" presId="urn:microsoft.com/office/officeart/2005/8/layout/list1"/>
    <dgm:cxn modelId="{3E04427A-7833-40C4-855A-E82DB6F62DE4}" type="presParOf" srcId="{DD477F1B-0935-4110-90F9-79DB04148522}" destId="{8225B39D-C524-4A7A-AC1B-03AE11CEED99}" srcOrd="2" destOrd="0" presId="urn:microsoft.com/office/officeart/2005/8/layout/list1"/>
    <dgm:cxn modelId="{F04CF15D-DE7C-4D42-B676-B3B2EDF1C820}" type="presParOf" srcId="{DD477F1B-0935-4110-90F9-79DB04148522}" destId="{E8AF844E-4FB1-4A7A-9970-93FFCCB2855F}" srcOrd="3" destOrd="0" presId="urn:microsoft.com/office/officeart/2005/8/layout/list1"/>
    <dgm:cxn modelId="{7B5A1F39-8A2E-4A5F-8F87-A453AF4A2735}" type="presParOf" srcId="{DD477F1B-0935-4110-90F9-79DB04148522}" destId="{2CCDF7C0-FE5C-47EB-A214-4C1DF625AF60}" srcOrd="4" destOrd="0" presId="urn:microsoft.com/office/officeart/2005/8/layout/list1"/>
    <dgm:cxn modelId="{5CE40376-D7C2-4711-A55C-343460A19401}" type="presParOf" srcId="{2CCDF7C0-FE5C-47EB-A214-4C1DF625AF60}" destId="{5BA9049F-937A-49D6-9496-12FCE601E53F}" srcOrd="0" destOrd="0" presId="urn:microsoft.com/office/officeart/2005/8/layout/list1"/>
    <dgm:cxn modelId="{3A0C0879-2746-40C9-90AF-4E257CD2256C}" type="presParOf" srcId="{2CCDF7C0-FE5C-47EB-A214-4C1DF625AF60}" destId="{A9940C68-5960-4B69-959D-CFCED48500C4}" srcOrd="1" destOrd="0" presId="urn:microsoft.com/office/officeart/2005/8/layout/list1"/>
    <dgm:cxn modelId="{27B32BBA-F3A4-4D34-B3EF-6ECACDA0D422}" type="presParOf" srcId="{DD477F1B-0935-4110-90F9-79DB04148522}" destId="{B5181BDE-D38C-4BFA-A6E5-F58164C72A81}" srcOrd="5" destOrd="0" presId="urn:microsoft.com/office/officeart/2005/8/layout/list1"/>
    <dgm:cxn modelId="{F79DF1BA-009B-44AB-9F06-C8805EA53CE7}" type="presParOf" srcId="{DD477F1B-0935-4110-90F9-79DB04148522}" destId="{0DCE7F15-F949-458A-866D-B4D031BC7D11}" srcOrd="6" destOrd="0" presId="urn:microsoft.com/office/officeart/2005/8/layout/list1"/>
    <dgm:cxn modelId="{63F8801C-F8A2-473B-80FD-DF3D706F2311}" type="presParOf" srcId="{DD477F1B-0935-4110-90F9-79DB04148522}" destId="{50DF56F1-02E5-466A-B0EE-D558486695F1}" srcOrd="7" destOrd="0" presId="urn:microsoft.com/office/officeart/2005/8/layout/list1"/>
    <dgm:cxn modelId="{B344E45C-AC6B-4460-BAA7-2603A48347E2}" type="presParOf" srcId="{DD477F1B-0935-4110-90F9-79DB04148522}" destId="{FE37085F-1A86-4759-A4DC-9417A09078D0}" srcOrd="8" destOrd="0" presId="urn:microsoft.com/office/officeart/2005/8/layout/list1"/>
    <dgm:cxn modelId="{75FF0572-FC0C-42A5-890E-816E524B16FD}" type="presParOf" srcId="{FE37085F-1A86-4759-A4DC-9417A09078D0}" destId="{DDC6B02A-5AA7-491B-9D27-6128EE175FC9}" srcOrd="0" destOrd="0" presId="urn:microsoft.com/office/officeart/2005/8/layout/list1"/>
    <dgm:cxn modelId="{14559DBB-D8EC-4BDB-B38C-04010CFFE55D}" type="presParOf" srcId="{FE37085F-1A86-4759-A4DC-9417A09078D0}" destId="{CB124429-B9BD-43AD-B2DE-AFCCAF99B777}" srcOrd="1" destOrd="0" presId="urn:microsoft.com/office/officeart/2005/8/layout/list1"/>
    <dgm:cxn modelId="{9D0351F7-AA84-45C4-844A-8AD1F7AAAD2D}" type="presParOf" srcId="{DD477F1B-0935-4110-90F9-79DB04148522}" destId="{990C2ED1-2A63-44ED-8AF9-D06CDFD2FB3B}" srcOrd="9" destOrd="0" presId="urn:microsoft.com/office/officeart/2005/8/layout/list1"/>
    <dgm:cxn modelId="{949D4D0B-7881-4374-B882-A4F45208C8C5}" type="presParOf" srcId="{DD477F1B-0935-4110-90F9-79DB04148522}" destId="{0C5F4816-9771-4E0A-BA0F-5541C7797CC4}" srcOrd="10" destOrd="0" presId="urn:microsoft.com/office/officeart/2005/8/layout/list1"/>
    <dgm:cxn modelId="{B112501D-D79E-47A6-A3A1-43631B0ECF09}" type="presParOf" srcId="{DD477F1B-0935-4110-90F9-79DB04148522}" destId="{FA3C51A2-A9B6-4F5A-A43E-38FBE7417397}" srcOrd="11" destOrd="0" presId="urn:microsoft.com/office/officeart/2005/8/layout/list1"/>
    <dgm:cxn modelId="{E772CB33-FCBC-4EA6-A230-EB9C698F7268}" type="presParOf" srcId="{DD477F1B-0935-4110-90F9-79DB04148522}" destId="{848680A7-E71B-4152-BE4C-FA3C5F2CB22B}" srcOrd="12" destOrd="0" presId="urn:microsoft.com/office/officeart/2005/8/layout/list1"/>
    <dgm:cxn modelId="{3A668AE9-12C1-4B16-AE88-2E0E36A28950}" type="presParOf" srcId="{848680A7-E71B-4152-BE4C-FA3C5F2CB22B}" destId="{F311F1AE-78D3-4373-BA0F-B7E377D90E64}" srcOrd="0" destOrd="0" presId="urn:microsoft.com/office/officeart/2005/8/layout/list1"/>
    <dgm:cxn modelId="{CDB210DD-026D-4FBA-AADA-F2AF6DC59AF2}" type="presParOf" srcId="{848680A7-E71B-4152-BE4C-FA3C5F2CB22B}" destId="{C570261E-88A6-4F0A-98CC-3D6C6AD3B047}" srcOrd="1" destOrd="0" presId="urn:microsoft.com/office/officeart/2005/8/layout/list1"/>
    <dgm:cxn modelId="{679CB684-7679-4C7A-A7AF-D8BB807573A7}" type="presParOf" srcId="{DD477F1B-0935-4110-90F9-79DB04148522}" destId="{D608E013-8498-410B-A4D6-385B8CFE0E4F}" srcOrd="13" destOrd="0" presId="urn:microsoft.com/office/officeart/2005/8/layout/list1"/>
    <dgm:cxn modelId="{3608F5D6-313C-4610-BA62-442EA89FCCA4}" type="presParOf" srcId="{DD477F1B-0935-4110-90F9-79DB04148522}" destId="{8736738F-B8CB-4506-815B-2509433892DD}" srcOrd="14" destOrd="0" presId="urn:microsoft.com/office/officeart/2005/8/layout/list1"/>
    <dgm:cxn modelId="{9AB60D79-EA72-4B12-82BB-8BAD01DC841E}" type="presParOf" srcId="{DD477F1B-0935-4110-90F9-79DB04148522}" destId="{FFC26F79-700B-45EB-86D4-B005301FD8DA}" srcOrd="15" destOrd="0" presId="urn:microsoft.com/office/officeart/2005/8/layout/list1"/>
    <dgm:cxn modelId="{1F037909-83A9-4267-BCB0-EF8B1EBE4A6E}" type="presParOf" srcId="{DD477F1B-0935-4110-90F9-79DB04148522}" destId="{CD9B24C9-CBBE-489E-8389-B7A2B4E03FE7}" srcOrd="16" destOrd="0" presId="urn:microsoft.com/office/officeart/2005/8/layout/list1"/>
    <dgm:cxn modelId="{62A23F5E-15C5-4F5B-AC33-AC57057E8B6A}" type="presParOf" srcId="{CD9B24C9-CBBE-489E-8389-B7A2B4E03FE7}" destId="{9753EBDF-435A-4255-9357-65F31840F14B}" srcOrd="0" destOrd="0" presId="urn:microsoft.com/office/officeart/2005/8/layout/list1"/>
    <dgm:cxn modelId="{E2ADDFD2-5451-435A-B823-5F9A018B8D4C}" type="presParOf" srcId="{CD9B24C9-CBBE-489E-8389-B7A2B4E03FE7}" destId="{5A6BE976-D3CC-4F06-B232-D71EDA779A5E}" srcOrd="1" destOrd="0" presId="urn:microsoft.com/office/officeart/2005/8/layout/list1"/>
    <dgm:cxn modelId="{05EB4F25-6F4D-48BD-A467-C9CE7664CF05}" type="presParOf" srcId="{DD477F1B-0935-4110-90F9-79DB04148522}" destId="{7A334749-4B03-483D-86C2-CE3572EB031A}" srcOrd="17" destOrd="0" presId="urn:microsoft.com/office/officeart/2005/8/layout/list1"/>
    <dgm:cxn modelId="{E6FF7097-7A63-41AA-B162-A8AEF2129FF5}" type="presParOf" srcId="{DD477F1B-0935-4110-90F9-79DB04148522}" destId="{41D951D4-82E7-46BF-9931-089058CD430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73A8CC-5030-43C3-88D0-38F17659BFE7}"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GB"/>
        </a:p>
      </dgm:t>
    </dgm:pt>
    <dgm:pt modelId="{C8AC486F-1693-41CF-B320-115B0F495DAC}">
      <dgm:prSet phldrT="[Text]" custT="1"/>
      <dgm:spPr/>
      <dgm:t>
        <a:bodyPr/>
        <a:lstStyle/>
        <a:p>
          <a:pPr>
            <a:defRPr b="1"/>
          </a:pPr>
          <a:r>
            <a:rPr lang="en-IE" sz="1100"/>
            <a:t>Centering</a:t>
          </a:r>
          <a:endParaRPr lang="en-GB" sz="1100"/>
        </a:p>
      </dgm:t>
    </dgm:pt>
    <dgm:pt modelId="{4B0B820D-1BC3-4BFF-92F9-B7B5368F9060}" type="parTrans" cxnId="{A1BFF4F8-A516-44EB-A4DD-04CF549E4794}">
      <dgm:prSet/>
      <dgm:spPr/>
      <dgm:t>
        <a:bodyPr/>
        <a:lstStyle/>
        <a:p>
          <a:endParaRPr lang="en-GB" sz="1400"/>
        </a:p>
      </dgm:t>
    </dgm:pt>
    <dgm:pt modelId="{AFB66509-32C8-4E7F-BD95-40D77EEB9E99}" type="sibTrans" cxnId="{A1BFF4F8-A516-44EB-A4DD-04CF549E4794}">
      <dgm:prSet/>
      <dgm:spPr/>
      <dgm:t>
        <a:bodyPr/>
        <a:lstStyle/>
        <a:p>
          <a:endParaRPr lang="en-GB" sz="1400"/>
        </a:p>
      </dgm:t>
    </dgm:pt>
    <dgm:pt modelId="{CBCA43A0-B838-426E-AB26-98492A11866B}">
      <dgm:prSet phldrT="[Text]" custT="1"/>
      <dgm:spPr/>
      <dgm:t>
        <a:bodyPr/>
        <a:lstStyle/>
        <a:p>
          <a:r>
            <a:rPr lang="en-IE" sz="1000"/>
            <a:t>Come to a standing position</a:t>
          </a:r>
          <a:endParaRPr lang="en-GB" sz="1000"/>
        </a:p>
      </dgm:t>
    </dgm:pt>
    <dgm:pt modelId="{D36E8014-E45C-4CDB-8D9E-2E809FEE6CFD}" type="parTrans" cxnId="{41D7267D-6EE3-4D9F-A84E-F49DA7C88D29}">
      <dgm:prSet/>
      <dgm:spPr/>
      <dgm:t>
        <a:bodyPr/>
        <a:lstStyle/>
        <a:p>
          <a:endParaRPr lang="en-GB" sz="1400"/>
        </a:p>
      </dgm:t>
    </dgm:pt>
    <dgm:pt modelId="{F03FA329-C161-4670-848D-022E3CB27327}" type="sibTrans" cxnId="{41D7267D-6EE3-4D9F-A84E-F49DA7C88D29}">
      <dgm:prSet/>
      <dgm:spPr/>
      <dgm:t>
        <a:bodyPr/>
        <a:lstStyle/>
        <a:p>
          <a:endParaRPr lang="en-GB" sz="1400"/>
        </a:p>
      </dgm:t>
    </dgm:pt>
    <dgm:pt modelId="{E698FF97-7F70-4F19-BF0A-E75861562E3E}">
      <dgm:prSet phldrT="[Text]" custT="1"/>
      <dgm:spPr/>
      <dgm:t>
        <a:bodyPr/>
        <a:lstStyle/>
        <a:p>
          <a:r>
            <a:rPr lang="en-IE" sz="1000"/>
            <a:t>Take a few deep breaths</a:t>
          </a:r>
          <a:endParaRPr lang="en-GB" sz="1000"/>
        </a:p>
      </dgm:t>
    </dgm:pt>
    <dgm:pt modelId="{630B9BE9-83D9-4983-AA38-82731910F596}" type="parTrans" cxnId="{7C85EEFC-6A47-479A-BA5B-2FCEF6D03ACF}">
      <dgm:prSet/>
      <dgm:spPr/>
      <dgm:t>
        <a:bodyPr/>
        <a:lstStyle/>
        <a:p>
          <a:endParaRPr lang="en-GB" sz="1400"/>
        </a:p>
      </dgm:t>
    </dgm:pt>
    <dgm:pt modelId="{72309422-5142-4C88-8BBD-22858178D58E}" type="sibTrans" cxnId="{7C85EEFC-6A47-479A-BA5B-2FCEF6D03ACF}">
      <dgm:prSet/>
      <dgm:spPr/>
      <dgm:t>
        <a:bodyPr/>
        <a:lstStyle/>
        <a:p>
          <a:endParaRPr lang="en-GB" sz="1400"/>
        </a:p>
      </dgm:t>
    </dgm:pt>
    <dgm:pt modelId="{4F77C84A-DAE3-41BA-B34D-E95C732F3C0F}">
      <dgm:prSet phldrT="[Text]" custT="1"/>
      <dgm:spPr/>
      <dgm:t>
        <a:bodyPr/>
        <a:lstStyle/>
        <a:p>
          <a:pPr>
            <a:defRPr b="1"/>
          </a:pPr>
          <a:r>
            <a:rPr lang="en-IE" sz="1100"/>
            <a:t>Mindful Minute</a:t>
          </a:r>
          <a:endParaRPr lang="en-GB" sz="1100"/>
        </a:p>
      </dgm:t>
    </dgm:pt>
    <dgm:pt modelId="{98A972D9-65DC-423D-BCF9-0C405313427F}" type="parTrans" cxnId="{05D5B41A-FA10-47D6-97B6-4D390B281360}">
      <dgm:prSet/>
      <dgm:spPr/>
      <dgm:t>
        <a:bodyPr/>
        <a:lstStyle/>
        <a:p>
          <a:endParaRPr lang="en-GB" sz="1400"/>
        </a:p>
      </dgm:t>
    </dgm:pt>
    <dgm:pt modelId="{2B795DAD-C90D-4A07-BB63-0CB9E6282505}" type="sibTrans" cxnId="{05D5B41A-FA10-47D6-97B6-4D390B281360}">
      <dgm:prSet/>
      <dgm:spPr/>
      <dgm:t>
        <a:bodyPr/>
        <a:lstStyle/>
        <a:p>
          <a:endParaRPr lang="en-GB" sz="1400"/>
        </a:p>
      </dgm:t>
    </dgm:pt>
    <dgm:pt modelId="{FFF99993-E5B9-47DC-AF0B-5D104CE7A48F}">
      <dgm:prSet phldrT="[Text]" custT="1"/>
      <dgm:spPr/>
      <dgm:t>
        <a:bodyPr/>
        <a:lstStyle/>
        <a:p>
          <a:r>
            <a:rPr lang="en-IE" sz="1000"/>
            <a:t>Sit or Stand, feet flat on the floor</a:t>
          </a:r>
          <a:endParaRPr lang="en-GB" sz="1000"/>
        </a:p>
      </dgm:t>
    </dgm:pt>
    <dgm:pt modelId="{13AF175F-15B5-4794-A5A1-243B39FEAE4C}" type="parTrans" cxnId="{46F343E2-9762-4F8E-81DB-D93ACC148BE7}">
      <dgm:prSet/>
      <dgm:spPr/>
      <dgm:t>
        <a:bodyPr/>
        <a:lstStyle/>
        <a:p>
          <a:endParaRPr lang="en-GB" sz="1400"/>
        </a:p>
      </dgm:t>
    </dgm:pt>
    <dgm:pt modelId="{9AE08AD8-A711-4888-88BC-11F158089D5D}" type="sibTrans" cxnId="{46F343E2-9762-4F8E-81DB-D93ACC148BE7}">
      <dgm:prSet/>
      <dgm:spPr/>
      <dgm:t>
        <a:bodyPr/>
        <a:lstStyle/>
        <a:p>
          <a:endParaRPr lang="en-GB" sz="1400"/>
        </a:p>
      </dgm:t>
    </dgm:pt>
    <dgm:pt modelId="{539B3E82-4EA0-4C33-A2C0-7D5F8F4E479B}">
      <dgm:prSet phldrT="[Text]" custT="1"/>
      <dgm:spPr/>
      <dgm:t>
        <a:bodyPr/>
        <a:lstStyle/>
        <a:p>
          <a:r>
            <a:rPr lang="en-IE" sz="1000" dirty="0"/>
            <a:t>Hands in lap (or by side) shoulders and jaw relaxed</a:t>
          </a:r>
          <a:endParaRPr lang="en-GB" sz="1000" dirty="0"/>
        </a:p>
      </dgm:t>
    </dgm:pt>
    <dgm:pt modelId="{8E77F5F6-2DF8-497D-85AF-DAE5DB140DD0}" type="parTrans" cxnId="{35F4A647-B50F-41E4-8E65-4AEC0FA66A8E}">
      <dgm:prSet/>
      <dgm:spPr/>
      <dgm:t>
        <a:bodyPr/>
        <a:lstStyle/>
        <a:p>
          <a:endParaRPr lang="en-GB" sz="1400"/>
        </a:p>
      </dgm:t>
    </dgm:pt>
    <dgm:pt modelId="{924FC7F1-63B0-4E12-8AA9-14177FD52FA9}" type="sibTrans" cxnId="{35F4A647-B50F-41E4-8E65-4AEC0FA66A8E}">
      <dgm:prSet/>
      <dgm:spPr/>
      <dgm:t>
        <a:bodyPr/>
        <a:lstStyle/>
        <a:p>
          <a:endParaRPr lang="en-GB" sz="1400"/>
        </a:p>
      </dgm:t>
    </dgm:pt>
    <dgm:pt modelId="{06CF226B-50F6-4B4F-B5CB-BC4A3E73E1CA}">
      <dgm:prSet phldrT="[Text]" custT="1"/>
      <dgm:spPr/>
      <dgm:t>
        <a:bodyPr/>
        <a:lstStyle/>
        <a:p>
          <a:pPr>
            <a:defRPr b="1"/>
          </a:pPr>
          <a:r>
            <a:rPr lang="en-IE" sz="1100"/>
            <a:t>Three Minute Breathing</a:t>
          </a:r>
          <a:endParaRPr lang="en-GB" sz="1100"/>
        </a:p>
      </dgm:t>
    </dgm:pt>
    <dgm:pt modelId="{82109066-C412-42B4-9381-64EC1A767E37}" type="parTrans" cxnId="{B7C1232D-4A6A-4B9D-8714-AAB314855B34}">
      <dgm:prSet/>
      <dgm:spPr/>
      <dgm:t>
        <a:bodyPr/>
        <a:lstStyle/>
        <a:p>
          <a:endParaRPr lang="en-GB" sz="1400"/>
        </a:p>
      </dgm:t>
    </dgm:pt>
    <dgm:pt modelId="{E70120DA-2A87-4EB0-B82B-79282B3AB2C8}" type="sibTrans" cxnId="{B7C1232D-4A6A-4B9D-8714-AAB314855B34}">
      <dgm:prSet/>
      <dgm:spPr/>
      <dgm:t>
        <a:bodyPr/>
        <a:lstStyle/>
        <a:p>
          <a:endParaRPr lang="en-GB" sz="1400"/>
        </a:p>
      </dgm:t>
    </dgm:pt>
    <dgm:pt modelId="{80632CCF-D139-4F0D-A30B-82E653F0ACF7}">
      <dgm:prSet phldrT="[Text]" custT="1"/>
      <dgm:spPr/>
      <dgm:t>
        <a:bodyPr/>
        <a:lstStyle/>
        <a:p>
          <a:pPr>
            <a:defRPr b="1"/>
          </a:pPr>
          <a:r>
            <a:rPr lang="en-IE" sz="1100"/>
            <a:t>Body Scan</a:t>
          </a:r>
          <a:endParaRPr lang="en-GB" sz="1100"/>
        </a:p>
      </dgm:t>
    </dgm:pt>
    <dgm:pt modelId="{23623250-3FC2-46C4-A844-692E17F67044}" type="parTrans" cxnId="{E402A66B-5711-4715-BE77-89B98050DC5F}">
      <dgm:prSet/>
      <dgm:spPr/>
      <dgm:t>
        <a:bodyPr/>
        <a:lstStyle/>
        <a:p>
          <a:endParaRPr lang="en-GB" sz="1400"/>
        </a:p>
      </dgm:t>
    </dgm:pt>
    <dgm:pt modelId="{814A5760-2BFE-4509-AC33-9F5C3595E0F9}" type="sibTrans" cxnId="{E402A66B-5711-4715-BE77-89B98050DC5F}">
      <dgm:prSet/>
      <dgm:spPr/>
      <dgm:t>
        <a:bodyPr/>
        <a:lstStyle/>
        <a:p>
          <a:endParaRPr lang="en-GB" sz="1400"/>
        </a:p>
      </dgm:t>
    </dgm:pt>
    <dgm:pt modelId="{96D89C79-D695-43EB-AA69-CD87018EFA60}">
      <dgm:prSet phldrT="[Text]" custT="1"/>
      <dgm:spPr/>
      <dgm:t>
        <a:bodyPr/>
        <a:lstStyle/>
        <a:p>
          <a:r>
            <a:rPr lang="en-IE" sz="1000"/>
            <a:t>Imagine a vertical line from head through body to feet</a:t>
          </a:r>
          <a:endParaRPr lang="en-GB" sz="1000"/>
        </a:p>
      </dgm:t>
    </dgm:pt>
    <dgm:pt modelId="{EAF83D7E-4A4A-4804-BBD8-C3F67A4A8F63}" type="parTrans" cxnId="{B87EAE3F-E92B-471C-B024-31959B416CC1}">
      <dgm:prSet/>
      <dgm:spPr/>
      <dgm:t>
        <a:bodyPr/>
        <a:lstStyle/>
        <a:p>
          <a:endParaRPr lang="en-GB" sz="1400"/>
        </a:p>
      </dgm:t>
    </dgm:pt>
    <dgm:pt modelId="{4998F7B2-B21B-424B-9A18-1DEA8E69BBAD}" type="sibTrans" cxnId="{B87EAE3F-E92B-471C-B024-31959B416CC1}">
      <dgm:prSet/>
      <dgm:spPr/>
      <dgm:t>
        <a:bodyPr/>
        <a:lstStyle/>
        <a:p>
          <a:endParaRPr lang="en-GB" sz="1400"/>
        </a:p>
      </dgm:t>
    </dgm:pt>
    <dgm:pt modelId="{59EC4843-69F1-45D4-B8D2-9C78ACBE05C5}">
      <dgm:prSet phldrT="[Text]" custT="1"/>
      <dgm:spPr/>
      <dgm:t>
        <a:bodyPr/>
        <a:lstStyle/>
        <a:p>
          <a:r>
            <a:rPr lang="en-IE" sz="1000"/>
            <a:t>Move arms out to the sides so you occupy space</a:t>
          </a:r>
          <a:endParaRPr lang="en-GB" sz="1000"/>
        </a:p>
      </dgm:t>
    </dgm:pt>
    <dgm:pt modelId="{025085DC-4BC3-4F8E-8E84-9723969453FF}" type="parTrans" cxnId="{85D4BA28-A481-49F2-8F1C-A8D644ECC341}">
      <dgm:prSet/>
      <dgm:spPr/>
      <dgm:t>
        <a:bodyPr/>
        <a:lstStyle/>
        <a:p>
          <a:endParaRPr lang="en-GB" sz="1400"/>
        </a:p>
      </dgm:t>
    </dgm:pt>
    <dgm:pt modelId="{FAF357D4-D7C0-4560-A54B-0D7362AA06FD}" type="sibTrans" cxnId="{85D4BA28-A481-49F2-8F1C-A8D644ECC341}">
      <dgm:prSet/>
      <dgm:spPr/>
      <dgm:t>
        <a:bodyPr/>
        <a:lstStyle/>
        <a:p>
          <a:endParaRPr lang="en-GB" sz="1400"/>
        </a:p>
      </dgm:t>
    </dgm:pt>
    <dgm:pt modelId="{342E0257-C826-4191-B4A3-2D63E164D988}">
      <dgm:prSet phldrT="[Text]" custT="1"/>
      <dgm:spPr/>
      <dgm:t>
        <a:bodyPr/>
        <a:lstStyle/>
        <a:p>
          <a:r>
            <a:rPr lang="en-IE" sz="1000" dirty="0"/>
            <a:t>Imagine some space behind you</a:t>
          </a:r>
          <a:endParaRPr lang="en-GB" sz="1000" dirty="0"/>
        </a:p>
      </dgm:t>
    </dgm:pt>
    <dgm:pt modelId="{551377B6-3216-4469-B370-3BA3E114FB50}" type="parTrans" cxnId="{B4AF967A-FFDB-44EF-9C6B-002848BEEE1E}">
      <dgm:prSet/>
      <dgm:spPr/>
      <dgm:t>
        <a:bodyPr/>
        <a:lstStyle/>
        <a:p>
          <a:endParaRPr lang="en-GB" sz="1400"/>
        </a:p>
      </dgm:t>
    </dgm:pt>
    <dgm:pt modelId="{52549554-6F95-465B-B0E2-9505DBE8A94E}" type="sibTrans" cxnId="{B4AF967A-FFDB-44EF-9C6B-002848BEEE1E}">
      <dgm:prSet/>
      <dgm:spPr/>
      <dgm:t>
        <a:bodyPr/>
        <a:lstStyle/>
        <a:p>
          <a:endParaRPr lang="en-GB" sz="1400"/>
        </a:p>
      </dgm:t>
    </dgm:pt>
    <dgm:pt modelId="{4C691ADA-2579-45A3-A562-73C679EA35B1}">
      <dgm:prSet phldrT="[Text]" custT="1"/>
      <dgm:spPr/>
      <dgm:t>
        <a:bodyPr/>
        <a:lstStyle/>
        <a:p>
          <a:r>
            <a:rPr lang="en-IE" sz="1000"/>
            <a:t>Tune in – take some deep and relaxed breaths and tune into what matters to you.</a:t>
          </a:r>
          <a:endParaRPr lang="en-GB" sz="1000"/>
        </a:p>
      </dgm:t>
    </dgm:pt>
    <dgm:pt modelId="{8563B320-A9A0-4CFC-A944-703B26153AD9}" type="parTrans" cxnId="{0285FADD-ABC3-4145-8D66-540CD0E096A3}">
      <dgm:prSet/>
      <dgm:spPr/>
      <dgm:t>
        <a:bodyPr/>
        <a:lstStyle/>
        <a:p>
          <a:endParaRPr lang="en-GB" sz="1400"/>
        </a:p>
      </dgm:t>
    </dgm:pt>
    <dgm:pt modelId="{F1E338B6-E7B0-4020-A058-8B5905324E3C}" type="sibTrans" cxnId="{0285FADD-ABC3-4145-8D66-540CD0E096A3}">
      <dgm:prSet/>
      <dgm:spPr/>
      <dgm:t>
        <a:bodyPr/>
        <a:lstStyle/>
        <a:p>
          <a:endParaRPr lang="en-GB" sz="1400"/>
        </a:p>
      </dgm:t>
    </dgm:pt>
    <dgm:pt modelId="{FB837E03-33D0-4C6A-8FC3-82F625B97B04}">
      <dgm:prSet phldrT="[Text]" custT="1"/>
      <dgm:spPr/>
      <dgm:t>
        <a:bodyPr/>
        <a:lstStyle/>
        <a:p>
          <a:r>
            <a:rPr lang="en-IE" sz="1000"/>
            <a:t>Close your eyes or relax gaze and focus on the breath</a:t>
          </a:r>
          <a:endParaRPr lang="en-GB" sz="1000"/>
        </a:p>
      </dgm:t>
    </dgm:pt>
    <dgm:pt modelId="{633C589F-817A-4679-BD54-65F92008F12F}" type="parTrans" cxnId="{7686456E-DB80-4252-8B26-FC09CE451860}">
      <dgm:prSet/>
      <dgm:spPr/>
      <dgm:t>
        <a:bodyPr/>
        <a:lstStyle/>
        <a:p>
          <a:endParaRPr lang="en-GB" sz="1400"/>
        </a:p>
      </dgm:t>
    </dgm:pt>
    <dgm:pt modelId="{03971D7A-8628-4176-B8B3-B36CAADAC1EB}" type="sibTrans" cxnId="{7686456E-DB80-4252-8B26-FC09CE451860}">
      <dgm:prSet/>
      <dgm:spPr/>
      <dgm:t>
        <a:bodyPr/>
        <a:lstStyle/>
        <a:p>
          <a:endParaRPr lang="en-GB" sz="1400"/>
        </a:p>
      </dgm:t>
    </dgm:pt>
    <dgm:pt modelId="{FA255A86-3985-4DC4-A648-9DF0AA49FE4E}">
      <dgm:prSet phldrT="[Text]" custT="1"/>
      <dgm:spPr/>
      <dgm:t>
        <a:bodyPr/>
        <a:lstStyle/>
        <a:p>
          <a:r>
            <a:rPr lang="en-IE" sz="1000"/>
            <a:t>Start the timer, and breath normally, and count breaths</a:t>
          </a:r>
          <a:endParaRPr lang="en-GB" sz="1000"/>
        </a:p>
      </dgm:t>
    </dgm:pt>
    <dgm:pt modelId="{46DEF31C-00A2-474F-95CC-9EE2BBA900F0}" type="parTrans" cxnId="{04604E0D-ACBF-4316-8808-EEA6356AA1C2}">
      <dgm:prSet/>
      <dgm:spPr/>
      <dgm:t>
        <a:bodyPr/>
        <a:lstStyle/>
        <a:p>
          <a:endParaRPr lang="en-GB" sz="1400"/>
        </a:p>
      </dgm:t>
    </dgm:pt>
    <dgm:pt modelId="{25D6544A-B174-4F64-81A3-D396D7905254}" type="sibTrans" cxnId="{04604E0D-ACBF-4316-8808-EEA6356AA1C2}">
      <dgm:prSet/>
      <dgm:spPr/>
      <dgm:t>
        <a:bodyPr/>
        <a:lstStyle/>
        <a:p>
          <a:endParaRPr lang="en-GB" sz="1400"/>
        </a:p>
      </dgm:t>
    </dgm:pt>
    <dgm:pt modelId="{0AD46E78-7AAE-4BCA-B97B-850A8B4F6708}">
      <dgm:prSet phldrT="[Text]" custT="1"/>
      <dgm:spPr/>
      <dgm:t>
        <a:bodyPr/>
        <a:lstStyle/>
        <a:p>
          <a:r>
            <a:rPr lang="en-IE" sz="1000"/>
            <a:t>Start with 10 mins</a:t>
          </a:r>
          <a:endParaRPr lang="en-GB" sz="1000"/>
        </a:p>
      </dgm:t>
    </dgm:pt>
    <dgm:pt modelId="{299D906C-E407-4724-905A-19ECABC8589F}" type="parTrans" cxnId="{F3C740A8-8DEF-49CA-B0B8-3C264D797493}">
      <dgm:prSet/>
      <dgm:spPr/>
      <dgm:t>
        <a:bodyPr/>
        <a:lstStyle/>
        <a:p>
          <a:endParaRPr lang="en-GB" sz="1400"/>
        </a:p>
      </dgm:t>
    </dgm:pt>
    <dgm:pt modelId="{F10F3F07-CD5D-411C-AF87-DC5D51FF944B}" type="sibTrans" cxnId="{F3C740A8-8DEF-49CA-B0B8-3C264D797493}">
      <dgm:prSet/>
      <dgm:spPr/>
      <dgm:t>
        <a:bodyPr/>
        <a:lstStyle/>
        <a:p>
          <a:endParaRPr lang="en-GB" sz="1400"/>
        </a:p>
      </dgm:t>
    </dgm:pt>
    <dgm:pt modelId="{3A3C337F-E70B-4363-B7A6-5BC3E37D1777}">
      <dgm:prSet phldrT="[Text]" custT="1"/>
      <dgm:spPr/>
      <dgm:t>
        <a:bodyPr/>
        <a:lstStyle/>
        <a:p>
          <a:r>
            <a:rPr lang="en-IE" sz="1000"/>
            <a:t>Invite yourself to be open, gentle and curious, to let go</a:t>
          </a:r>
          <a:endParaRPr lang="en-GB" sz="1000"/>
        </a:p>
      </dgm:t>
    </dgm:pt>
    <dgm:pt modelId="{8901C264-233B-4A60-83CE-7BF472EC1E64}" type="parTrans" cxnId="{C8FC7419-1F77-4F34-A03D-DD28532B7CCB}">
      <dgm:prSet/>
      <dgm:spPr/>
      <dgm:t>
        <a:bodyPr/>
        <a:lstStyle/>
        <a:p>
          <a:endParaRPr lang="en-GB" sz="1400"/>
        </a:p>
      </dgm:t>
    </dgm:pt>
    <dgm:pt modelId="{4A3CD2A1-830E-4DD9-BFBE-02DAFE90E7B6}" type="sibTrans" cxnId="{C8FC7419-1F77-4F34-A03D-DD28532B7CCB}">
      <dgm:prSet/>
      <dgm:spPr/>
      <dgm:t>
        <a:bodyPr/>
        <a:lstStyle/>
        <a:p>
          <a:endParaRPr lang="en-GB" sz="1400"/>
        </a:p>
      </dgm:t>
    </dgm:pt>
    <dgm:pt modelId="{A72485E7-5463-4452-809B-2086A71D0CEF}">
      <dgm:prSet phldrT="[Text]" custT="1"/>
      <dgm:spPr/>
      <dgm:t>
        <a:bodyPr/>
        <a:lstStyle/>
        <a:p>
          <a:r>
            <a:rPr lang="en-IE" sz="1000"/>
            <a:t>Sit down (or lie down if comfortable to do so)</a:t>
          </a:r>
          <a:endParaRPr lang="en-GB" sz="1000"/>
        </a:p>
      </dgm:t>
    </dgm:pt>
    <dgm:pt modelId="{98E93D9F-5CAC-4BD7-9080-E2BB5BEE718C}" type="parTrans" cxnId="{B3936151-AE06-45FC-B368-D1F979D137F7}">
      <dgm:prSet/>
      <dgm:spPr/>
      <dgm:t>
        <a:bodyPr/>
        <a:lstStyle/>
        <a:p>
          <a:endParaRPr lang="en-GB" sz="1400"/>
        </a:p>
      </dgm:t>
    </dgm:pt>
    <dgm:pt modelId="{73D49D40-47E1-48E7-9D59-150B18211688}" type="sibTrans" cxnId="{B3936151-AE06-45FC-B368-D1F979D137F7}">
      <dgm:prSet/>
      <dgm:spPr/>
      <dgm:t>
        <a:bodyPr/>
        <a:lstStyle/>
        <a:p>
          <a:endParaRPr lang="en-GB" sz="1400"/>
        </a:p>
      </dgm:t>
    </dgm:pt>
    <dgm:pt modelId="{FA93954A-63AC-4034-B428-A2FEFEFED7C5}">
      <dgm:prSet phldrT="[Text]" custT="1"/>
      <dgm:spPr/>
      <dgm:t>
        <a:bodyPr/>
        <a:lstStyle/>
        <a:p>
          <a:r>
            <a:rPr lang="en-IE" sz="1000"/>
            <a:t>Relax shoulders, take a few deep breaths</a:t>
          </a:r>
          <a:endParaRPr lang="en-GB" sz="1000"/>
        </a:p>
      </dgm:t>
    </dgm:pt>
    <dgm:pt modelId="{5FA717A0-20E3-4069-A7C2-CF2E7461E96C}" type="parTrans" cxnId="{91B3A16A-EAC4-4AE2-9298-0537A614084B}">
      <dgm:prSet/>
      <dgm:spPr/>
      <dgm:t>
        <a:bodyPr/>
        <a:lstStyle/>
        <a:p>
          <a:endParaRPr lang="en-GB" sz="1400"/>
        </a:p>
      </dgm:t>
    </dgm:pt>
    <dgm:pt modelId="{03B0BB2E-D369-4F91-AD45-37484D19E172}" type="sibTrans" cxnId="{91B3A16A-EAC4-4AE2-9298-0537A614084B}">
      <dgm:prSet/>
      <dgm:spPr/>
      <dgm:t>
        <a:bodyPr/>
        <a:lstStyle/>
        <a:p>
          <a:endParaRPr lang="en-GB" sz="1400"/>
        </a:p>
      </dgm:t>
    </dgm:pt>
    <dgm:pt modelId="{109C9B48-ADF4-4A28-A9F2-4D447E4AC027}">
      <dgm:prSet phldrT="[Text]" custT="1"/>
      <dgm:spPr/>
      <dgm:t>
        <a:bodyPr/>
        <a:lstStyle/>
        <a:p>
          <a:r>
            <a:rPr lang="en-IE" sz="1000"/>
            <a:t>Squeeze each muscle as you work down your body (face, eyes, mouth, arms, hands, to feet)</a:t>
          </a:r>
          <a:endParaRPr lang="en-GB" sz="1000"/>
        </a:p>
      </dgm:t>
    </dgm:pt>
    <dgm:pt modelId="{E553E761-EE80-4391-8F19-478CFA209468}" type="parTrans" cxnId="{4BC72AA9-3B39-4430-BACC-E33A699CE076}">
      <dgm:prSet/>
      <dgm:spPr/>
      <dgm:t>
        <a:bodyPr/>
        <a:lstStyle/>
        <a:p>
          <a:endParaRPr lang="en-GB" sz="1400"/>
        </a:p>
      </dgm:t>
    </dgm:pt>
    <dgm:pt modelId="{6A38E1F8-6F33-433E-ACCA-AC9D4C4E1C3B}" type="sibTrans" cxnId="{4BC72AA9-3B39-4430-BACC-E33A699CE076}">
      <dgm:prSet/>
      <dgm:spPr/>
      <dgm:t>
        <a:bodyPr/>
        <a:lstStyle/>
        <a:p>
          <a:endParaRPr lang="en-GB" sz="1400"/>
        </a:p>
      </dgm:t>
    </dgm:pt>
    <dgm:pt modelId="{DF009612-62C2-4280-BA64-29DB9CA6389B}">
      <dgm:prSet phldrT="[Text]" custT="1"/>
      <dgm:spPr/>
      <dgm:t>
        <a:bodyPr/>
        <a:lstStyle/>
        <a:p>
          <a:r>
            <a:rPr lang="en-IE" sz="1000"/>
            <a:t>Focus on each muscle, what do you sense?</a:t>
          </a:r>
          <a:endParaRPr lang="en-GB" sz="1000"/>
        </a:p>
      </dgm:t>
    </dgm:pt>
    <dgm:pt modelId="{F1735686-9AFB-4409-84D1-81F05D258316}" type="parTrans" cxnId="{AD350410-5BFB-4304-B135-6A1D92B5FA48}">
      <dgm:prSet/>
      <dgm:spPr/>
      <dgm:t>
        <a:bodyPr/>
        <a:lstStyle/>
        <a:p>
          <a:endParaRPr lang="en-GB" sz="1400"/>
        </a:p>
      </dgm:t>
    </dgm:pt>
    <dgm:pt modelId="{C0D766C9-7F9C-4D79-82CC-26804AEEFA22}" type="sibTrans" cxnId="{AD350410-5BFB-4304-B135-6A1D92B5FA48}">
      <dgm:prSet/>
      <dgm:spPr/>
      <dgm:t>
        <a:bodyPr/>
        <a:lstStyle/>
        <a:p>
          <a:endParaRPr lang="en-GB" sz="1400"/>
        </a:p>
      </dgm:t>
    </dgm:pt>
    <dgm:pt modelId="{CF0E9C35-7FD0-49A9-ACDA-2D23EAC20AD8}">
      <dgm:prSet phldrT="[Text]" custT="1"/>
      <dgm:spPr/>
      <dgm:t>
        <a:bodyPr/>
        <a:lstStyle/>
        <a:p>
          <a:r>
            <a:rPr lang="en-IE" sz="1000"/>
            <a:t>Note what you feel but don’t judge or linger</a:t>
          </a:r>
          <a:endParaRPr lang="en-GB" sz="1000"/>
        </a:p>
      </dgm:t>
    </dgm:pt>
    <dgm:pt modelId="{3D72DB17-05E1-42F9-B6AE-2077312D0077}" type="parTrans" cxnId="{38C97CC3-07B4-4863-AC3F-E4BAB6755C7F}">
      <dgm:prSet/>
      <dgm:spPr/>
      <dgm:t>
        <a:bodyPr/>
        <a:lstStyle/>
        <a:p>
          <a:endParaRPr lang="en-GB" sz="1400"/>
        </a:p>
      </dgm:t>
    </dgm:pt>
    <dgm:pt modelId="{C51673D5-EA52-41DE-B714-FF5ECBBB2E63}" type="sibTrans" cxnId="{38C97CC3-07B4-4863-AC3F-E4BAB6755C7F}">
      <dgm:prSet/>
      <dgm:spPr/>
      <dgm:t>
        <a:bodyPr/>
        <a:lstStyle/>
        <a:p>
          <a:endParaRPr lang="en-GB" sz="1400"/>
        </a:p>
      </dgm:t>
    </dgm:pt>
    <dgm:pt modelId="{CFEBDEB4-0163-4C8C-BBC5-9AC32763CF10}">
      <dgm:prSet phldrT="[Text]" custT="1"/>
      <dgm:spPr/>
      <dgm:t>
        <a:bodyPr/>
        <a:lstStyle/>
        <a:p>
          <a:r>
            <a:rPr lang="en-IE" sz="1000" dirty="0"/>
            <a:t>Sitting, lying or standing, adjust posture so your shoulders are relaxed, jaw loose.</a:t>
          </a:r>
          <a:endParaRPr lang="en-GB" sz="1000" dirty="0"/>
        </a:p>
      </dgm:t>
    </dgm:pt>
    <dgm:pt modelId="{0270DA3A-4F85-4D26-911D-554966A5B236}" type="parTrans" cxnId="{7FDC43C8-1F56-41EB-B444-D4E28B389805}">
      <dgm:prSet/>
      <dgm:spPr/>
      <dgm:t>
        <a:bodyPr/>
        <a:lstStyle/>
        <a:p>
          <a:endParaRPr lang="en-GB" sz="1400"/>
        </a:p>
      </dgm:t>
    </dgm:pt>
    <dgm:pt modelId="{81DACD8B-A492-4DCA-B3D5-857458C913FB}" type="sibTrans" cxnId="{7FDC43C8-1F56-41EB-B444-D4E28B389805}">
      <dgm:prSet/>
      <dgm:spPr/>
      <dgm:t>
        <a:bodyPr/>
        <a:lstStyle/>
        <a:p>
          <a:endParaRPr lang="en-GB" sz="1400"/>
        </a:p>
      </dgm:t>
    </dgm:pt>
    <dgm:pt modelId="{0FC7093B-5D37-4923-88B2-2FC70708FA80}">
      <dgm:prSet phldrT="[Text]" custT="1"/>
      <dgm:spPr/>
      <dgm:t>
        <a:bodyPr/>
        <a:lstStyle/>
        <a:p>
          <a:r>
            <a:rPr lang="en-IE" sz="1000" dirty="0"/>
            <a:t>Close eyes or gaze gently downwards, set motivation for practice</a:t>
          </a:r>
          <a:endParaRPr lang="en-GB" sz="1000" dirty="0"/>
        </a:p>
      </dgm:t>
    </dgm:pt>
    <dgm:pt modelId="{685DD91A-A97E-48BA-8E3E-999440F4838C}" type="parTrans" cxnId="{BE2B5BB4-544F-4A2B-9E74-2151CB798168}">
      <dgm:prSet/>
      <dgm:spPr/>
      <dgm:t>
        <a:bodyPr/>
        <a:lstStyle/>
        <a:p>
          <a:endParaRPr lang="en-GB" sz="1400"/>
        </a:p>
      </dgm:t>
    </dgm:pt>
    <dgm:pt modelId="{2295E5AB-A3A2-45D0-9ADD-0C07167111A3}" type="sibTrans" cxnId="{BE2B5BB4-544F-4A2B-9E74-2151CB798168}">
      <dgm:prSet/>
      <dgm:spPr/>
      <dgm:t>
        <a:bodyPr/>
        <a:lstStyle/>
        <a:p>
          <a:endParaRPr lang="en-GB" sz="1400"/>
        </a:p>
      </dgm:t>
    </dgm:pt>
    <dgm:pt modelId="{6633B15C-92CF-4918-B95C-B433671B6223}">
      <dgm:prSet phldrT="[Text]" custT="1"/>
      <dgm:spPr/>
      <dgm:t>
        <a:bodyPr/>
        <a:lstStyle/>
        <a:p>
          <a:r>
            <a:rPr lang="en-IE" sz="1000"/>
            <a:t>During the 1</a:t>
          </a:r>
          <a:r>
            <a:rPr lang="en-IE" sz="1000" baseline="30000"/>
            <a:t>st</a:t>
          </a:r>
          <a:r>
            <a:rPr lang="en-IE" sz="1000"/>
            <a:t> minute: what are your thoughts? What are your feelings? What are your sensations?</a:t>
          </a:r>
          <a:endParaRPr lang="en-GB" sz="1000"/>
        </a:p>
      </dgm:t>
    </dgm:pt>
    <dgm:pt modelId="{EC40EA7F-F5D8-4738-9EDD-19797DD1E5E4}" type="parTrans" cxnId="{883304DD-DEB8-4E10-9476-0EF88CEA4BE2}">
      <dgm:prSet/>
      <dgm:spPr/>
      <dgm:t>
        <a:bodyPr/>
        <a:lstStyle/>
        <a:p>
          <a:endParaRPr lang="en-GB" sz="1400"/>
        </a:p>
      </dgm:t>
    </dgm:pt>
    <dgm:pt modelId="{B01FF1A6-9B23-4BBA-8A93-B7A1B3A68FD4}" type="sibTrans" cxnId="{883304DD-DEB8-4E10-9476-0EF88CEA4BE2}">
      <dgm:prSet/>
      <dgm:spPr/>
      <dgm:t>
        <a:bodyPr/>
        <a:lstStyle/>
        <a:p>
          <a:endParaRPr lang="en-GB" sz="1400"/>
        </a:p>
      </dgm:t>
    </dgm:pt>
    <dgm:pt modelId="{D4EEB22D-0BB2-4322-A165-82B420B504C7}">
      <dgm:prSet phldrT="[Text]" custT="1"/>
      <dgm:spPr/>
      <dgm:t>
        <a:bodyPr/>
        <a:lstStyle/>
        <a:p>
          <a:r>
            <a:rPr lang="en-IE" sz="1000"/>
            <a:t>During the 2</a:t>
          </a:r>
          <a:r>
            <a:rPr lang="en-IE" sz="1000" baseline="30000"/>
            <a:t>nd</a:t>
          </a:r>
          <a:r>
            <a:rPr lang="en-IE" sz="1000"/>
            <a:t> minute, focus on the in and out breath as an anchor</a:t>
          </a:r>
          <a:endParaRPr lang="en-GB" sz="1000"/>
        </a:p>
      </dgm:t>
    </dgm:pt>
    <dgm:pt modelId="{2140EDF6-F280-4064-97C2-EF1DB5128878}" type="parTrans" cxnId="{E28E97CC-B13A-4AD8-B375-BFD9099B0A42}">
      <dgm:prSet/>
      <dgm:spPr/>
      <dgm:t>
        <a:bodyPr/>
        <a:lstStyle/>
        <a:p>
          <a:endParaRPr lang="en-GB" sz="1400"/>
        </a:p>
      </dgm:t>
    </dgm:pt>
    <dgm:pt modelId="{C82F8ACD-2F3D-490B-AF95-4A003F5FB98F}" type="sibTrans" cxnId="{E28E97CC-B13A-4AD8-B375-BFD9099B0A42}">
      <dgm:prSet/>
      <dgm:spPr/>
      <dgm:t>
        <a:bodyPr/>
        <a:lstStyle/>
        <a:p>
          <a:endParaRPr lang="en-GB" sz="1400"/>
        </a:p>
      </dgm:t>
    </dgm:pt>
    <dgm:pt modelId="{08E9DFC5-8FD0-4313-8C5C-B25FDCAE8501}">
      <dgm:prSet phldrT="[Text]" custT="1"/>
      <dgm:spPr/>
      <dgm:t>
        <a:bodyPr/>
        <a:lstStyle/>
        <a:p>
          <a:r>
            <a:rPr lang="en-IE" sz="1000"/>
            <a:t>During the 3</a:t>
          </a:r>
          <a:r>
            <a:rPr lang="en-IE" sz="1000" baseline="30000"/>
            <a:t>rd</a:t>
          </a:r>
          <a:r>
            <a:rPr lang="en-IE" sz="1000"/>
            <a:t> minute, widen perspective and sense whole body, and environment, sounds and smells.</a:t>
          </a:r>
          <a:endParaRPr lang="en-GB" sz="1000"/>
        </a:p>
      </dgm:t>
    </dgm:pt>
    <dgm:pt modelId="{EC511C3E-01E0-49FD-842C-56648D21EB4A}" type="parTrans" cxnId="{4DE0CE06-6ABF-427D-860C-97D70D13FB88}">
      <dgm:prSet/>
      <dgm:spPr/>
      <dgm:t>
        <a:bodyPr/>
        <a:lstStyle/>
        <a:p>
          <a:endParaRPr lang="en-GB" sz="1400"/>
        </a:p>
      </dgm:t>
    </dgm:pt>
    <dgm:pt modelId="{3671EE76-D96F-4F15-B5DD-F4398F690CF5}" type="sibTrans" cxnId="{4DE0CE06-6ABF-427D-860C-97D70D13FB88}">
      <dgm:prSet/>
      <dgm:spPr/>
      <dgm:t>
        <a:bodyPr/>
        <a:lstStyle/>
        <a:p>
          <a:endParaRPr lang="en-GB" sz="1400"/>
        </a:p>
      </dgm:t>
    </dgm:pt>
    <dgm:pt modelId="{31CFF0EB-EF5C-4F03-9C30-39C3210AB325}" type="pres">
      <dgm:prSet presAssocID="{C173A8CC-5030-43C3-88D0-38F17659BFE7}" presName="root" presStyleCnt="0">
        <dgm:presLayoutVars>
          <dgm:dir/>
          <dgm:resizeHandles val="exact"/>
        </dgm:presLayoutVars>
      </dgm:prSet>
      <dgm:spPr/>
    </dgm:pt>
    <dgm:pt modelId="{F9E7D07A-4AFB-43D2-8B7A-2DADC94FA05B}" type="pres">
      <dgm:prSet presAssocID="{C8AC486F-1693-41CF-B320-115B0F495DAC}" presName="compNode" presStyleCnt="0"/>
      <dgm:spPr/>
    </dgm:pt>
    <dgm:pt modelId="{212DCFB4-3056-4FAE-B4E4-AD478CFC89C3}" type="pres">
      <dgm:prSet presAssocID="{C8AC486F-1693-41CF-B320-115B0F495DA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vron Arrows"/>
        </a:ext>
      </dgm:extLst>
    </dgm:pt>
    <dgm:pt modelId="{FDB98AAA-03B3-40B0-8261-850B0704DCF4}" type="pres">
      <dgm:prSet presAssocID="{C8AC486F-1693-41CF-B320-115B0F495DAC}" presName="iconSpace" presStyleCnt="0"/>
      <dgm:spPr/>
    </dgm:pt>
    <dgm:pt modelId="{A38E8AC4-80C3-4AB8-AD1C-379BD748470F}" type="pres">
      <dgm:prSet presAssocID="{C8AC486F-1693-41CF-B320-115B0F495DAC}" presName="parTx" presStyleLbl="revTx" presStyleIdx="0" presStyleCnt="8">
        <dgm:presLayoutVars>
          <dgm:chMax val="0"/>
          <dgm:chPref val="0"/>
        </dgm:presLayoutVars>
      </dgm:prSet>
      <dgm:spPr/>
    </dgm:pt>
    <dgm:pt modelId="{7B4658F4-9029-4D58-884F-EF5B16BDC53A}" type="pres">
      <dgm:prSet presAssocID="{C8AC486F-1693-41CF-B320-115B0F495DAC}" presName="txSpace" presStyleCnt="0"/>
      <dgm:spPr/>
    </dgm:pt>
    <dgm:pt modelId="{930F3762-A97E-40CE-B0D1-6576324579B1}" type="pres">
      <dgm:prSet presAssocID="{C8AC486F-1693-41CF-B320-115B0F495DAC}" presName="desTx" presStyleLbl="revTx" presStyleIdx="1" presStyleCnt="8">
        <dgm:presLayoutVars/>
      </dgm:prSet>
      <dgm:spPr/>
    </dgm:pt>
    <dgm:pt modelId="{8DB562EB-7EBF-4C89-9B11-9A483CE2857E}" type="pres">
      <dgm:prSet presAssocID="{AFB66509-32C8-4E7F-BD95-40D77EEB9E99}" presName="sibTrans" presStyleCnt="0"/>
      <dgm:spPr/>
    </dgm:pt>
    <dgm:pt modelId="{E8C3CD96-05EB-4F1C-8B83-2D8B6710C6A6}" type="pres">
      <dgm:prSet presAssocID="{4F77C84A-DAE3-41BA-B34D-E95C732F3C0F}" presName="compNode" presStyleCnt="0"/>
      <dgm:spPr/>
    </dgm:pt>
    <dgm:pt modelId="{E9D4DA81-401E-4282-8648-A2957B9011F1}" type="pres">
      <dgm:prSet presAssocID="{4F77C84A-DAE3-41BA-B34D-E95C732F3C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gn Language"/>
        </a:ext>
      </dgm:extLst>
    </dgm:pt>
    <dgm:pt modelId="{8ECB87BB-6E82-4BD9-AD02-4F68F484E582}" type="pres">
      <dgm:prSet presAssocID="{4F77C84A-DAE3-41BA-B34D-E95C732F3C0F}" presName="iconSpace" presStyleCnt="0"/>
      <dgm:spPr/>
    </dgm:pt>
    <dgm:pt modelId="{6BAF23FB-0EB7-452F-A750-76E1F195CE7B}" type="pres">
      <dgm:prSet presAssocID="{4F77C84A-DAE3-41BA-B34D-E95C732F3C0F}" presName="parTx" presStyleLbl="revTx" presStyleIdx="2" presStyleCnt="8">
        <dgm:presLayoutVars>
          <dgm:chMax val="0"/>
          <dgm:chPref val="0"/>
        </dgm:presLayoutVars>
      </dgm:prSet>
      <dgm:spPr/>
    </dgm:pt>
    <dgm:pt modelId="{3F4B89C5-8D72-4D23-BA6E-2087EECA0BF4}" type="pres">
      <dgm:prSet presAssocID="{4F77C84A-DAE3-41BA-B34D-E95C732F3C0F}" presName="txSpace" presStyleCnt="0"/>
      <dgm:spPr/>
    </dgm:pt>
    <dgm:pt modelId="{5B6B641F-9AEA-4805-B07A-93A960C64DF1}" type="pres">
      <dgm:prSet presAssocID="{4F77C84A-DAE3-41BA-B34D-E95C732F3C0F}" presName="desTx" presStyleLbl="revTx" presStyleIdx="3" presStyleCnt="8">
        <dgm:presLayoutVars/>
      </dgm:prSet>
      <dgm:spPr/>
    </dgm:pt>
    <dgm:pt modelId="{E0EDAACF-4348-497F-A26D-102F8361E1B6}" type="pres">
      <dgm:prSet presAssocID="{2B795DAD-C90D-4A07-BB63-0CB9E6282505}" presName="sibTrans" presStyleCnt="0"/>
      <dgm:spPr/>
    </dgm:pt>
    <dgm:pt modelId="{BA27AC28-7B98-4C9A-8EDF-F2E36BE94DA3}" type="pres">
      <dgm:prSet presAssocID="{06CF226B-50F6-4B4F-B5CB-BC4A3E73E1CA}" presName="compNode" presStyleCnt="0"/>
      <dgm:spPr/>
    </dgm:pt>
    <dgm:pt modelId="{9A762F34-3C87-488B-A71C-A695F3B9E3D5}" type="pres">
      <dgm:prSet presAssocID="{06CF226B-50F6-4B4F-B5CB-BC4A3E73E1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se"/>
        </a:ext>
      </dgm:extLst>
    </dgm:pt>
    <dgm:pt modelId="{FD188C20-0643-49C2-94BB-811722CA4C0C}" type="pres">
      <dgm:prSet presAssocID="{06CF226B-50F6-4B4F-B5CB-BC4A3E73E1CA}" presName="iconSpace" presStyleCnt="0"/>
      <dgm:spPr/>
    </dgm:pt>
    <dgm:pt modelId="{C79F3584-20D8-4BE3-BBF4-6C43B8E6D334}" type="pres">
      <dgm:prSet presAssocID="{06CF226B-50F6-4B4F-B5CB-BC4A3E73E1CA}" presName="parTx" presStyleLbl="revTx" presStyleIdx="4" presStyleCnt="8">
        <dgm:presLayoutVars>
          <dgm:chMax val="0"/>
          <dgm:chPref val="0"/>
        </dgm:presLayoutVars>
      </dgm:prSet>
      <dgm:spPr/>
    </dgm:pt>
    <dgm:pt modelId="{6398C9C7-5DE0-424E-A801-6F5B670AA108}" type="pres">
      <dgm:prSet presAssocID="{06CF226B-50F6-4B4F-B5CB-BC4A3E73E1CA}" presName="txSpace" presStyleCnt="0"/>
      <dgm:spPr/>
    </dgm:pt>
    <dgm:pt modelId="{2C2D7FDD-297F-4A01-BF25-A6BD712241C7}" type="pres">
      <dgm:prSet presAssocID="{06CF226B-50F6-4B4F-B5CB-BC4A3E73E1CA}" presName="desTx" presStyleLbl="revTx" presStyleIdx="5" presStyleCnt="8">
        <dgm:presLayoutVars/>
      </dgm:prSet>
      <dgm:spPr/>
    </dgm:pt>
    <dgm:pt modelId="{27680A0E-6670-4F0C-9B19-DFAEE90F2260}" type="pres">
      <dgm:prSet presAssocID="{E70120DA-2A87-4EB0-B82B-79282B3AB2C8}" presName="sibTrans" presStyleCnt="0"/>
      <dgm:spPr/>
    </dgm:pt>
    <dgm:pt modelId="{2603FF57-EB13-46A2-A295-2AC4623BB28F}" type="pres">
      <dgm:prSet presAssocID="{80632CCF-D139-4F0D-A30B-82E653F0ACF7}" presName="compNode" presStyleCnt="0"/>
      <dgm:spPr/>
    </dgm:pt>
    <dgm:pt modelId="{46CA4C35-7583-4F5D-BB8D-79977D1D63CD}" type="pres">
      <dgm:prSet presAssocID="{80632CCF-D139-4F0D-A30B-82E653F0AC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ute Speaker"/>
        </a:ext>
      </dgm:extLst>
    </dgm:pt>
    <dgm:pt modelId="{E02BF4D5-7CC5-4083-8E6D-3350F4A41807}" type="pres">
      <dgm:prSet presAssocID="{80632CCF-D139-4F0D-A30B-82E653F0ACF7}" presName="iconSpace" presStyleCnt="0"/>
      <dgm:spPr/>
    </dgm:pt>
    <dgm:pt modelId="{9FE73445-E8E7-4C26-B7AB-C796516735FA}" type="pres">
      <dgm:prSet presAssocID="{80632CCF-D139-4F0D-A30B-82E653F0ACF7}" presName="parTx" presStyleLbl="revTx" presStyleIdx="6" presStyleCnt="8">
        <dgm:presLayoutVars>
          <dgm:chMax val="0"/>
          <dgm:chPref val="0"/>
        </dgm:presLayoutVars>
      </dgm:prSet>
      <dgm:spPr/>
    </dgm:pt>
    <dgm:pt modelId="{429FBBC3-BF5E-419A-A6BD-30CCC8E2C82A}" type="pres">
      <dgm:prSet presAssocID="{80632CCF-D139-4F0D-A30B-82E653F0ACF7}" presName="txSpace" presStyleCnt="0"/>
      <dgm:spPr/>
    </dgm:pt>
    <dgm:pt modelId="{18942507-1996-4342-9076-94E9EBA042F7}" type="pres">
      <dgm:prSet presAssocID="{80632CCF-D139-4F0D-A30B-82E653F0ACF7}" presName="desTx" presStyleLbl="revTx" presStyleIdx="7" presStyleCnt="8">
        <dgm:presLayoutVars/>
      </dgm:prSet>
      <dgm:spPr/>
    </dgm:pt>
  </dgm:ptLst>
  <dgm:cxnLst>
    <dgm:cxn modelId="{4DE0CE06-6ABF-427D-860C-97D70D13FB88}" srcId="{06CF226B-50F6-4B4F-B5CB-BC4A3E73E1CA}" destId="{08E9DFC5-8FD0-4313-8C5C-B25FDCAE8501}" srcOrd="4" destOrd="0" parTransId="{EC511C3E-01E0-49FD-842C-56648D21EB4A}" sibTransId="{3671EE76-D96F-4F15-B5DD-F4398F690CF5}"/>
    <dgm:cxn modelId="{11B2E309-1AFF-4853-935F-DC87A97DFDF1}" type="presOf" srcId="{0FC7093B-5D37-4923-88B2-2FC70708FA80}" destId="{2C2D7FDD-297F-4A01-BF25-A6BD712241C7}" srcOrd="0" destOrd="1" presId="urn:microsoft.com/office/officeart/2018/2/layout/IconLabelDescriptionList"/>
    <dgm:cxn modelId="{04604E0D-ACBF-4316-8808-EEA6356AA1C2}" srcId="{4F77C84A-DAE3-41BA-B34D-E95C732F3C0F}" destId="{FA255A86-3985-4DC4-A648-9DF0AA49FE4E}" srcOrd="3" destOrd="0" parTransId="{46DEF31C-00A2-474F-95CC-9EE2BBA900F0}" sibTransId="{25D6544A-B174-4F64-81A3-D396D7905254}"/>
    <dgm:cxn modelId="{AD350410-5BFB-4304-B135-6A1D92B5FA48}" srcId="{80632CCF-D139-4F0D-A30B-82E653F0ACF7}" destId="{DF009612-62C2-4280-BA64-29DB9CA6389B}" srcOrd="5" destOrd="0" parTransId="{F1735686-9AFB-4409-84D1-81F05D258316}" sibTransId="{C0D766C9-7F9C-4D79-82CC-26804AEEFA22}"/>
    <dgm:cxn modelId="{AD95AD11-D696-4493-B2C9-41D468D7A8BD}" type="presOf" srcId="{06CF226B-50F6-4B4F-B5CB-BC4A3E73E1CA}" destId="{C79F3584-20D8-4BE3-BBF4-6C43B8E6D334}" srcOrd="0" destOrd="0" presId="urn:microsoft.com/office/officeart/2018/2/layout/IconLabelDescriptionList"/>
    <dgm:cxn modelId="{9C75DA15-DEFA-4B1B-8B20-1C80A7901650}" type="presOf" srcId="{0AD46E78-7AAE-4BCA-B97B-850A8B4F6708}" destId="{18942507-1996-4342-9076-94E9EBA042F7}" srcOrd="0" destOrd="0" presId="urn:microsoft.com/office/officeart/2018/2/layout/IconLabelDescriptionList"/>
    <dgm:cxn modelId="{C8FC7419-1F77-4F34-A03D-DD28532B7CCB}" srcId="{80632CCF-D139-4F0D-A30B-82E653F0ACF7}" destId="{3A3C337F-E70B-4363-B7A6-5BC3E37D1777}" srcOrd="1" destOrd="0" parTransId="{8901C264-233B-4A60-83CE-7BF472EC1E64}" sibTransId="{4A3CD2A1-830E-4DD9-BFBE-02DAFE90E7B6}"/>
    <dgm:cxn modelId="{05D5B41A-FA10-47D6-97B6-4D390B281360}" srcId="{C173A8CC-5030-43C3-88D0-38F17659BFE7}" destId="{4F77C84A-DAE3-41BA-B34D-E95C732F3C0F}" srcOrd="1" destOrd="0" parTransId="{98A972D9-65DC-423D-BCF9-0C405313427F}" sibTransId="{2B795DAD-C90D-4A07-BB63-0CB9E6282505}"/>
    <dgm:cxn modelId="{85D4BA28-A481-49F2-8F1C-A8D644ECC341}" srcId="{C8AC486F-1693-41CF-B320-115B0F495DAC}" destId="{59EC4843-69F1-45D4-B8D2-9C78ACBE05C5}" srcOrd="3" destOrd="0" parTransId="{025085DC-4BC3-4F8E-8E84-9723969453FF}" sibTransId="{FAF357D4-D7C0-4560-A54B-0D7362AA06FD}"/>
    <dgm:cxn modelId="{B7C1232D-4A6A-4B9D-8714-AAB314855B34}" srcId="{C173A8CC-5030-43C3-88D0-38F17659BFE7}" destId="{06CF226B-50F6-4B4F-B5CB-BC4A3E73E1CA}" srcOrd="2" destOrd="0" parTransId="{82109066-C412-42B4-9381-64EC1A767E37}" sibTransId="{E70120DA-2A87-4EB0-B82B-79282B3AB2C8}"/>
    <dgm:cxn modelId="{F92A332F-2403-4760-A5F7-9F38CEFBDCD0}" type="presOf" srcId="{4C691ADA-2579-45A3-A562-73C679EA35B1}" destId="{930F3762-A97E-40CE-B0D1-6576324579B1}" srcOrd="0" destOrd="5" presId="urn:microsoft.com/office/officeart/2018/2/layout/IconLabelDescriptionList"/>
    <dgm:cxn modelId="{B87EAE3F-E92B-471C-B024-31959B416CC1}" srcId="{C8AC486F-1693-41CF-B320-115B0F495DAC}" destId="{96D89C79-D695-43EB-AA69-CD87018EFA60}" srcOrd="2" destOrd="0" parTransId="{EAF83D7E-4A4A-4804-BBD8-C3F67A4A8F63}" sibTransId="{4998F7B2-B21B-424B-9A18-1DEA8E69BBAD}"/>
    <dgm:cxn modelId="{35F4A647-B50F-41E4-8E65-4AEC0FA66A8E}" srcId="{4F77C84A-DAE3-41BA-B34D-E95C732F3C0F}" destId="{539B3E82-4EA0-4C33-A2C0-7D5F8F4E479B}" srcOrd="1" destOrd="0" parTransId="{8E77F5F6-2DF8-497D-85AF-DAE5DB140DD0}" sibTransId="{924FC7F1-63B0-4E12-8AA9-14177FD52FA9}"/>
    <dgm:cxn modelId="{91B3A16A-EAC4-4AE2-9298-0537A614084B}" srcId="{80632CCF-D139-4F0D-A30B-82E653F0ACF7}" destId="{FA93954A-63AC-4034-B428-A2FEFEFED7C5}" srcOrd="3" destOrd="0" parTransId="{5FA717A0-20E3-4069-A7C2-CF2E7461E96C}" sibTransId="{03B0BB2E-D369-4F91-AD45-37484D19E172}"/>
    <dgm:cxn modelId="{E402A66B-5711-4715-BE77-89B98050DC5F}" srcId="{C173A8CC-5030-43C3-88D0-38F17659BFE7}" destId="{80632CCF-D139-4F0D-A30B-82E653F0ACF7}" srcOrd="3" destOrd="0" parTransId="{23623250-3FC2-46C4-A844-692E17F67044}" sibTransId="{814A5760-2BFE-4509-AC33-9F5C3595E0F9}"/>
    <dgm:cxn modelId="{B3B9DC6B-1742-4D6B-9C42-4FE4761D7319}" type="presOf" srcId="{C8AC486F-1693-41CF-B320-115B0F495DAC}" destId="{A38E8AC4-80C3-4AB8-AD1C-379BD748470F}" srcOrd="0" destOrd="0" presId="urn:microsoft.com/office/officeart/2018/2/layout/IconLabelDescriptionList"/>
    <dgm:cxn modelId="{BC25F44B-43CD-4DE7-B8AE-4D5CB3C4176B}" type="presOf" srcId="{80632CCF-D139-4F0D-A30B-82E653F0ACF7}" destId="{9FE73445-E8E7-4C26-B7AB-C796516735FA}" srcOrd="0" destOrd="0" presId="urn:microsoft.com/office/officeart/2018/2/layout/IconLabelDescriptionList"/>
    <dgm:cxn modelId="{7686456E-DB80-4252-8B26-FC09CE451860}" srcId="{4F77C84A-DAE3-41BA-B34D-E95C732F3C0F}" destId="{FB837E03-33D0-4C6A-8FC3-82F625B97B04}" srcOrd="2" destOrd="0" parTransId="{633C589F-817A-4679-BD54-65F92008F12F}" sibTransId="{03971D7A-8628-4176-B8B3-B36CAADAC1EB}"/>
    <dgm:cxn modelId="{B3936151-AE06-45FC-B368-D1F979D137F7}" srcId="{80632CCF-D139-4F0D-A30B-82E653F0ACF7}" destId="{A72485E7-5463-4452-809B-2086A71D0CEF}" srcOrd="2" destOrd="0" parTransId="{98E93D9F-5CAC-4BD7-9080-E2BB5BEE718C}" sibTransId="{73D49D40-47E1-48E7-9D59-150B18211688}"/>
    <dgm:cxn modelId="{9B728C73-5DBB-490A-AA7D-7F11C4AB2AD3}" type="presOf" srcId="{FFF99993-E5B9-47DC-AF0B-5D104CE7A48F}" destId="{5B6B641F-9AEA-4805-B07A-93A960C64DF1}" srcOrd="0" destOrd="0" presId="urn:microsoft.com/office/officeart/2018/2/layout/IconLabelDescriptionList"/>
    <dgm:cxn modelId="{2C68C174-F31E-4B59-AB20-05310D84C2F1}" type="presOf" srcId="{FA93954A-63AC-4034-B428-A2FEFEFED7C5}" destId="{18942507-1996-4342-9076-94E9EBA042F7}" srcOrd="0" destOrd="3" presId="urn:microsoft.com/office/officeart/2018/2/layout/IconLabelDescriptionList"/>
    <dgm:cxn modelId="{FE83D756-89C6-48D2-AFD5-879DCC0A0208}" type="presOf" srcId="{C173A8CC-5030-43C3-88D0-38F17659BFE7}" destId="{31CFF0EB-EF5C-4F03-9C30-39C3210AB325}" srcOrd="0" destOrd="0" presId="urn:microsoft.com/office/officeart/2018/2/layout/IconLabelDescriptionList"/>
    <dgm:cxn modelId="{B4AF967A-FFDB-44EF-9C6B-002848BEEE1E}" srcId="{C8AC486F-1693-41CF-B320-115B0F495DAC}" destId="{342E0257-C826-4191-B4A3-2D63E164D988}" srcOrd="4" destOrd="0" parTransId="{551377B6-3216-4469-B370-3BA3E114FB50}" sibTransId="{52549554-6F95-465B-B0E2-9505DBE8A94E}"/>
    <dgm:cxn modelId="{FB49767B-435C-4A6B-9FFE-92BE00CE3779}" type="presOf" srcId="{342E0257-C826-4191-B4A3-2D63E164D988}" destId="{930F3762-A97E-40CE-B0D1-6576324579B1}" srcOrd="0" destOrd="4" presId="urn:microsoft.com/office/officeart/2018/2/layout/IconLabelDescriptionList"/>
    <dgm:cxn modelId="{41D7267D-6EE3-4D9F-A84E-F49DA7C88D29}" srcId="{C8AC486F-1693-41CF-B320-115B0F495DAC}" destId="{CBCA43A0-B838-426E-AB26-98492A11866B}" srcOrd="0" destOrd="0" parTransId="{D36E8014-E45C-4CDB-8D9E-2E809FEE6CFD}" sibTransId="{F03FA329-C161-4670-848D-022E3CB27327}"/>
    <dgm:cxn modelId="{EC91777D-4471-4819-BD75-FCA4C7972EEA}" type="presOf" srcId="{CBCA43A0-B838-426E-AB26-98492A11866B}" destId="{930F3762-A97E-40CE-B0D1-6576324579B1}" srcOrd="0" destOrd="0" presId="urn:microsoft.com/office/officeart/2018/2/layout/IconLabelDescriptionList"/>
    <dgm:cxn modelId="{BF410988-B145-4D96-A750-B552B154A0D0}" type="presOf" srcId="{96D89C79-D695-43EB-AA69-CD87018EFA60}" destId="{930F3762-A97E-40CE-B0D1-6576324579B1}" srcOrd="0" destOrd="2" presId="urn:microsoft.com/office/officeart/2018/2/layout/IconLabelDescriptionList"/>
    <dgm:cxn modelId="{CF773F8B-3F8B-4CD3-B6CA-2EF580851257}" type="presOf" srcId="{FA255A86-3985-4DC4-A648-9DF0AA49FE4E}" destId="{5B6B641F-9AEA-4805-B07A-93A960C64DF1}" srcOrd="0" destOrd="3" presId="urn:microsoft.com/office/officeart/2018/2/layout/IconLabelDescriptionList"/>
    <dgm:cxn modelId="{2419738D-E9D3-40D5-B592-A6C5B005B452}" type="presOf" srcId="{3A3C337F-E70B-4363-B7A6-5BC3E37D1777}" destId="{18942507-1996-4342-9076-94E9EBA042F7}" srcOrd="0" destOrd="1" presId="urn:microsoft.com/office/officeart/2018/2/layout/IconLabelDescriptionList"/>
    <dgm:cxn modelId="{4821E3A3-62C8-4B46-BC34-4F63B65F381A}" type="presOf" srcId="{D4EEB22D-0BB2-4322-A165-82B420B504C7}" destId="{2C2D7FDD-297F-4A01-BF25-A6BD712241C7}" srcOrd="0" destOrd="3" presId="urn:microsoft.com/office/officeart/2018/2/layout/IconLabelDescriptionList"/>
    <dgm:cxn modelId="{F3C740A8-8DEF-49CA-B0B8-3C264D797493}" srcId="{80632CCF-D139-4F0D-A30B-82E653F0ACF7}" destId="{0AD46E78-7AAE-4BCA-B97B-850A8B4F6708}" srcOrd="0" destOrd="0" parTransId="{299D906C-E407-4724-905A-19ECABC8589F}" sibTransId="{F10F3F07-CD5D-411C-AF87-DC5D51FF944B}"/>
    <dgm:cxn modelId="{4BC72AA9-3B39-4430-BACC-E33A699CE076}" srcId="{80632CCF-D139-4F0D-A30B-82E653F0ACF7}" destId="{109C9B48-ADF4-4A28-A9F2-4D447E4AC027}" srcOrd="4" destOrd="0" parTransId="{E553E761-EE80-4391-8F19-478CFA209468}" sibTransId="{6A38E1F8-6F33-433E-ACCA-AC9D4C4E1C3B}"/>
    <dgm:cxn modelId="{941156AE-8714-4F06-8F55-48634120391C}" type="presOf" srcId="{08E9DFC5-8FD0-4313-8C5C-B25FDCAE8501}" destId="{2C2D7FDD-297F-4A01-BF25-A6BD712241C7}" srcOrd="0" destOrd="4" presId="urn:microsoft.com/office/officeart/2018/2/layout/IconLabelDescriptionList"/>
    <dgm:cxn modelId="{11E9F7B2-A241-498C-8B3A-49E247E87939}" type="presOf" srcId="{E698FF97-7F70-4F19-BF0A-E75861562E3E}" destId="{930F3762-A97E-40CE-B0D1-6576324579B1}" srcOrd="0" destOrd="1" presId="urn:microsoft.com/office/officeart/2018/2/layout/IconLabelDescriptionList"/>
    <dgm:cxn modelId="{BE2B5BB4-544F-4A2B-9E74-2151CB798168}" srcId="{06CF226B-50F6-4B4F-B5CB-BC4A3E73E1CA}" destId="{0FC7093B-5D37-4923-88B2-2FC70708FA80}" srcOrd="1" destOrd="0" parTransId="{685DD91A-A97E-48BA-8E3E-999440F4838C}" sibTransId="{2295E5AB-A3A2-45D0-9ADD-0C07167111A3}"/>
    <dgm:cxn modelId="{38C97CC3-07B4-4863-AC3F-E4BAB6755C7F}" srcId="{80632CCF-D139-4F0D-A30B-82E653F0ACF7}" destId="{CF0E9C35-7FD0-49A9-ACDA-2D23EAC20AD8}" srcOrd="6" destOrd="0" parTransId="{3D72DB17-05E1-42F9-B6AE-2077312D0077}" sibTransId="{C51673D5-EA52-41DE-B714-FF5ECBBB2E63}"/>
    <dgm:cxn modelId="{7FDC43C8-1F56-41EB-B444-D4E28B389805}" srcId="{06CF226B-50F6-4B4F-B5CB-BC4A3E73E1CA}" destId="{CFEBDEB4-0163-4C8C-BBC5-9AC32763CF10}" srcOrd="0" destOrd="0" parTransId="{0270DA3A-4F85-4D26-911D-554966A5B236}" sibTransId="{81DACD8B-A492-4DCA-B3D5-857458C913FB}"/>
    <dgm:cxn modelId="{B62C20CA-A6B2-4B38-A940-C242029E16E9}" type="presOf" srcId="{6633B15C-92CF-4918-B95C-B433671B6223}" destId="{2C2D7FDD-297F-4A01-BF25-A6BD712241C7}" srcOrd="0" destOrd="2" presId="urn:microsoft.com/office/officeart/2018/2/layout/IconLabelDescriptionList"/>
    <dgm:cxn modelId="{E28E97CC-B13A-4AD8-B375-BFD9099B0A42}" srcId="{06CF226B-50F6-4B4F-B5CB-BC4A3E73E1CA}" destId="{D4EEB22D-0BB2-4322-A165-82B420B504C7}" srcOrd="3" destOrd="0" parTransId="{2140EDF6-F280-4064-97C2-EF1DB5128878}" sibTransId="{C82F8ACD-2F3D-490B-AF95-4A003F5FB98F}"/>
    <dgm:cxn modelId="{F46B23D1-02B7-4DAB-9674-2B13FF3A1922}" type="presOf" srcId="{DF009612-62C2-4280-BA64-29DB9CA6389B}" destId="{18942507-1996-4342-9076-94E9EBA042F7}" srcOrd="0" destOrd="5" presId="urn:microsoft.com/office/officeart/2018/2/layout/IconLabelDescriptionList"/>
    <dgm:cxn modelId="{682E81D3-8056-43CB-99CE-E5AF2D9CE0DD}" type="presOf" srcId="{A72485E7-5463-4452-809B-2086A71D0CEF}" destId="{18942507-1996-4342-9076-94E9EBA042F7}" srcOrd="0" destOrd="2" presId="urn:microsoft.com/office/officeart/2018/2/layout/IconLabelDescriptionList"/>
    <dgm:cxn modelId="{F46B7ED5-1115-4554-B394-A322A06B3A92}" type="presOf" srcId="{109C9B48-ADF4-4A28-A9F2-4D447E4AC027}" destId="{18942507-1996-4342-9076-94E9EBA042F7}" srcOrd="0" destOrd="4" presId="urn:microsoft.com/office/officeart/2018/2/layout/IconLabelDescriptionList"/>
    <dgm:cxn modelId="{6D26C2D6-7FB8-4468-BE4F-DC12608AFC32}" type="presOf" srcId="{539B3E82-4EA0-4C33-A2C0-7D5F8F4E479B}" destId="{5B6B641F-9AEA-4805-B07A-93A960C64DF1}" srcOrd="0" destOrd="1" presId="urn:microsoft.com/office/officeart/2018/2/layout/IconLabelDescriptionList"/>
    <dgm:cxn modelId="{883304DD-DEB8-4E10-9476-0EF88CEA4BE2}" srcId="{06CF226B-50F6-4B4F-B5CB-BC4A3E73E1CA}" destId="{6633B15C-92CF-4918-B95C-B433671B6223}" srcOrd="2" destOrd="0" parTransId="{EC40EA7F-F5D8-4738-9EDD-19797DD1E5E4}" sibTransId="{B01FF1A6-9B23-4BBA-8A93-B7A1B3A68FD4}"/>
    <dgm:cxn modelId="{0285FADD-ABC3-4145-8D66-540CD0E096A3}" srcId="{C8AC486F-1693-41CF-B320-115B0F495DAC}" destId="{4C691ADA-2579-45A3-A562-73C679EA35B1}" srcOrd="5" destOrd="0" parTransId="{8563B320-A9A0-4CFC-A944-703B26153AD9}" sibTransId="{F1E338B6-E7B0-4020-A058-8B5905324E3C}"/>
    <dgm:cxn modelId="{46F343E2-9762-4F8E-81DB-D93ACC148BE7}" srcId="{4F77C84A-DAE3-41BA-B34D-E95C732F3C0F}" destId="{FFF99993-E5B9-47DC-AF0B-5D104CE7A48F}" srcOrd="0" destOrd="0" parTransId="{13AF175F-15B5-4794-A5A1-243B39FEAE4C}" sibTransId="{9AE08AD8-A711-4888-88BC-11F158089D5D}"/>
    <dgm:cxn modelId="{85977FE3-DADC-41E1-B358-D71A90E44806}" type="presOf" srcId="{CF0E9C35-7FD0-49A9-ACDA-2D23EAC20AD8}" destId="{18942507-1996-4342-9076-94E9EBA042F7}" srcOrd="0" destOrd="6" presId="urn:microsoft.com/office/officeart/2018/2/layout/IconLabelDescriptionList"/>
    <dgm:cxn modelId="{49E3E8EA-4621-41F1-9D8B-41F53ED85907}" type="presOf" srcId="{CFEBDEB4-0163-4C8C-BBC5-9AC32763CF10}" destId="{2C2D7FDD-297F-4A01-BF25-A6BD712241C7}" srcOrd="0" destOrd="0" presId="urn:microsoft.com/office/officeart/2018/2/layout/IconLabelDescriptionList"/>
    <dgm:cxn modelId="{B29614EE-6F2D-40A5-8306-118EBDB52DAE}" type="presOf" srcId="{FB837E03-33D0-4C6A-8FC3-82F625B97B04}" destId="{5B6B641F-9AEA-4805-B07A-93A960C64DF1}" srcOrd="0" destOrd="2" presId="urn:microsoft.com/office/officeart/2018/2/layout/IconLabelDescriptionList"/>
    <dgm:cxn modelId="{A1BFF4F8-A516-44EB-A4DD-04CF549E4794}" srcId="{C173A8CC-5030-43C3-88D0-38F17659BFE7}" destId="{C8AC486F-1693-41CF-B320-115B0F495DAC}" srcOrd="0" destOrd="0" parTransId="{4B0B820D-1BC3-4BFF-92F9-B7B5368F9060}" sibTransId="{AFB66509-32C8-4E7F-BD95-40D77EEB9E99}"/>
    <dgm:cxn modelId="{CF89E0FC-1770-417D-9553-DB150E412DA1}" type="presOf" srcId="{59EC4843-69F1-45D4-B8D2-9C78ACBE05C5}" destId="{930F3762-A97E-40CE-B0D1-6576324579B1}" srcOrd="0" destOrd="3" presId="urn:microsoft.com/office/officeart/2018/2/layout/IconLabelDescriptionList"/>
    <dgm:cxn modelId="{7C85EEFC-6A47-479A-BA5B-2FCEF6D03ACF}" srcId="{C8AC486F-1693-41CF-B320-115B0F495DAC}" destId="{E698FF97-7F70-4F19-BF0A-E75861562E3E}" srcOrd="1" destOrd="0" parTransId="{630B9BE9-83D9-4983-AA38-82731910F596}" sibTransId="{72309422-5142-4C88-8BBD-22858178D58E}"/>
    <dgm:cxn modelId="{E92B32FD-10C5-47B2-B6A9-6761401A993B}" type="presOf" srcId="{4F77C84A-DAE3-41BA-B34D-E95C732F3C0F}" destId="{6BAF23FB-0EB7-452F-A750-76E1F195CE7B}" srcOrd="0" destOrd="0" presId="urn:microsoft.com/office/officeart/2018/2/layout/IconLabelDescriptionList"/>
    <dgm:cxn modelId="{DB4E78F8-4963-461C-B94F-123FF1F4B3DE}" type="presParOf" srcId="{31CFF0EB-EF5C-4F03-9C30-39C3210AB325}" destId="{F9E7D07A-4AFB-43D2-8B7A-2DADC94FA05B}" srcOrd="0" destOrd="0" presId="urn:microsoft.com/office/officeart/2018/2/layout/IconLabelDescriptionList"/>
    <dgm:cxn modelId="{F1FED9EF-43A1-435B-8D80-5DE677C99FDE}" type="presParOf" srcId="{F9E7D07A-4AFB-43D2-8B7A-2DADC94FA05B}" destId="{212DCFB4-3056-4FAE-B4E4-AD478CFC89C3}" srcOrd="0" destOrd="0" presId="urn:microsoft.com/office/officeart/2018/2/layout/IconLabelDescriptionList"/>
    <dgm:cxn modelId="{6D5374A4-3BA5-463B-8180-F1989D2D6FD1}" type="presParOf" srcId="{F9E7D07A-4AFB-43D2-8B7A-2DADC94FA05B}" destId="{FDB98AAA-03B3-40B0-8261-850B0704DCF4}" srcOrd="1" destOrd="0" presId="urn:microsoft.com/office/officeart/2018/2/layout/IconLabelDescriptionList"/>
    <dgm:cxn modelId="{6B886158-51D3-4039-B92E-628808F8977E}" type="presParOf" srcId="{F9E7D07A-4AFB-43D2-8B7A-2DADC94FA05B}" destId="{A38E8AC4-80C3-4AB8-AD1C-379BD748470F}" srcOrd="2" destOrd="0" presId="urn:microsoft.com/office/officeart/2018/2/layout/IconLabelDescriptionList"/>
    <dgm:cxn modelId="{6E57AB41-EB97-425D-A00F-3E71A68A597C}" type="presParOf" srcId="{F9E7D07A-4AFB-43D2-8B7A-2DADC94FA05B}" destId="{7B4658F4-9029-4D58-884F-EF5B16BDC53A}" srcOrd="3" destOrd="0" presId="urn:microsoft.com/office/officeart/2018/2/layout/IconLabelDescriptionList"/>
    <dgm:cxn modelId="{9F500DC2-F3DA-4558-9112-D4A8388939A4}" type="presParOf" srcId="{F9E7D07A-4AFB-43D2-8B7A-2DADC94FA05B}" destId="{930F3762-A97E-40CE-B0D1-6576324579B1}" srcOrd="4" destOrd="0" presId="urn:microsoft.com/office/officeart/2018/2/layout/IconLabelDescriptionList"/>
    <dgm:cxn modelId="{E009A580-AF7D-4F83-99C6-3B878FFB28AE}" type="presParOf" srcId="{31CFF0EB-EF5C-4F03-9C30-39C3210AB325}" destId="{8DB562EB-7EBF-4C89-9B11-9A483CE2857E}" srcOrd="1" destOrd="0" presId="urn:microsoft.com/office/officeart/2018/2/layout/IconLabelDescriptionList"/>
    <dgm:cxn modelId="{BF3887B7-486D-41D3-9053-43D6B73E1A9A}" type="presParOf" srcId="{31CFF0EB-EF5C-4F03-9C30-39C3210AB325}" destId="{E8C3CD96-05EB-4F1C-8B83-2D8B6710C6A6}" srcOrd="2" destOrd="0" presId="urn:microsoft.com/office/officeart/2018/2/layout/IconLabelDescriptionList"/>
    <dgm:cxn modelId="{4EA5913B-FF92-46F4-BC4D-DF1A31851C94}" type="presParOf" srcId="{E8C3CD96-05EB-4F1C-8B83-2D8B6710C6A6}" destId="{E9D4DA81-401E-4282-8648-A2957B9011F1}" srcOrd="0" destOrd="0" presId="urn:microsoft.com/office/officeart/2018/2/layout/IconLabelDescriptionList"/>
    <dgm:cxn modelId="{84E9A578-4BD1-4E99-B9E6-97170945C28C}" type="presParOf" srcId="{E8C3CD96-05EB-4F1C-8B83-2D8B6710C6A6}" destId="{8ECB87BB-6E82-4BD9-AD02-4F68F484E582}" srcOrd="1" destOrd="0" presId="urn:microsoft.com/office/officeart/2018/2/layout/IconLabelDescriptionList"/>
    <dgm:cxn modelId="{6B660BCF-1AEA-41A2-B8DB-70CFAF33BA52}" type="presParOf" srcId="{E8C3CD96-05EB-4F1C-8B83-2D8B6710C6A6}" destId="{6BAF23FB-0EB7-452F-A750-76E1F195CE7B}" srcOrd="2" destOrd="0" presId="urn:microsoft.com/office/officeart/2018/2/layout/IconLabelDescriptionList"/>
    <dgm:cxn modelId="{5BB4FA3A-9F3F-4CCA-98DE-411C420D1194}" type="presParOf" srcId="{E8C3CD96-05EB-4F1C-8B83-2D8B6710C6A6}" destId="{3F4B89C5-8D72-4D23-BA6E-2087EECA0BF4}" srcOrd="3" destOrd="0" presId="urn:microsoft.com/office/officeart/2018/2/layout/IconLabelDescriptionList"/>
    <dgm:cxn modelId="{A5F97787-C394-49C4-A992-0C3305540827}" type="presParOf" srcId="{E8C3CD96-05EB-4F1C-8B83-2D8B6710C6A6}" destId="{5B6B641F-9AEA-4805-B07A-93A960C64DF1}" srcOrd="4" destOrd="0" presId="urn:microsoft.com/office/officeart/2018/2/layout/IconLabelDescriptionList"/>
    <dgm:cxn modelId="{C901648D-1A3E-4527-B5ED-CA8D153AFED5}" type="presParOf" srcId="{31CFF0EB-EF5C-4F03-9C30-39C3210AB325}" destId="{E0EDAACF-4348-497F-A26D-102F8361E1B6}" srcOrd="3" destOrd="0" presId="urn:microsoft.com/office/officeart/2018/2/layout/IconLabelDescriptionList"/>
    <dgm:cxn modelId="{9167A4D7-4B96-41DF-B62C-14381AA73AD0}" type="presParOf" srcId="{31CFF0EB-EF5C-4F03-9C30-39C3210AB325}" destId="{BA27AC28-7B98-4C9A-8EDF-F2E36BE94DA3}" srcOrd="4" destOrd="0" presId="urn:microsoft.com/office/officeart/2018/2/layout/IconLabelDescriptionList"/>
    <dgm:cxn modelId="{4779B21D-06D6-4CD0-879A-C305EB21FA83}" type="presParOf" srcId="{BA27AC28-7B98-4C9A-8EDF-F2E36BE94DA3}" destId="{9A762F34-3C87-488B-A71C-A695F3B9E3D5}" srcOrd="0" destOrd="0" presId="urn:microsoft.com/office/officeart/2018/2/layout/IconLabelDescriptionList"/>
    <dgm:cxn modelId="{EABFF8C1-1A8E-4EFB-8C27-0630C504E430}" type="presParOf" srcId="{BA27AC28-7B98-4C9A-8EDF-F2E36BE94DA3}" destId="{FD188C20-0643-49C2-94BB-811722CA4C0C}" srcOrd="1" destOrd="0" presId="urn:microsoft.com/office/officeart/2018/2/layout/IconLabelDescriptionList"/>
    <dgm:cxn modelId="{93433D4B-81AA-47CC-B21D-D5319AE8DBD7}" type="presParOf" srcId="{BA27AC28-7B98-4C9A-8EDF-F2E36BE94DA3}" destId="{C79F3584-20D8-4BE3-BBF4-6C43B8E6D334}" srcOrd="2" destOrd="0" presId="urn:microsoft.com/office/officeart/2018/2/layout/IconLabelDescriptionList"/>
    <dgm:cxn modelId="{26A2972C-C060-49E6-905A-3F66DE2300F0}" type="presParOf" srcId="{BA27AC28-7B98-4C9A-8EDF-F2E36BE94DA3}" destId="{6398C9C7-5DE0-424E-A801-6F5B670AA108}" srcOrd="3" destOrd="0" presId="urn:microsoft.com/office/officeart/2018/2/layout/IconLabelDescriptionList"/>
    <dgm:cxn modelId="{865490C2-7F54-4C10-A2A7-5E80762AD245}" type="presParOf" srcId="{BA27AC28-7B98-4C9A-8EDF-F2E36BE94DA3}" destId="{2C2D7FDD-297F-4A01-BF25-A6BD712241C7}" srcOrd="4" destOrd="0" presId="urn:microsoft.com/office/officeart/2018/2/layout/IconLabelDescriptionList"/>
    <dgm:cxn modelId="{3E9F64AA-F206-4AB3-94F8-963BE5A44B2A}" type="presParOf" srcId="{31CFF0EB-EF5C-4F03-9C30-39C3210AB325}" destId="{27680A0E-6670-4F0C-9B19-DFAEE90F2260}" srcOrd="5" destOrd="0" presId="urn:microsoft.com/office/officeart/2018/2/layout/IconLabelDescriptionList"/>
    <dgm:cxn modelId="{E9EBA930-A355-4078-985B-6A657E99BA66}" type="presParOf" srcId="{31CFF0EB-EF5C-4F03-9C30-39C3210AB325}" destId="{2603FF57-EB13-46A2-A295-2AC4623BB28F}" srcOrd="6" destOrd="0" presId="urn:microsoft.com/office/officeart/2018/2/layout/IconLabelDescriptionList"/>
    <dgm:cxn modelId="{994B581B-F3D5-4284-9A3D-525B08A4F9CA}" type="presParOf" srcId="{2603FF57-EB13-46A2-A295-2AC4623BB28F}" destId="{46CA4C35-7583-4F5D-BB8D-79977D1D63CD}" srcOrd="0" destOrd="0" presId="urn:microsoft.com/office/officeart/2018/2/layout/IconLabelDescriptionList"/>
    <dgm:cxn modelId="{C068357B-70B2-44D0-881D-54493DB0C5B3}" type="presParOf" srcId="{2603FF57-EB13-46A2-A295-2AC4623BB28F}" destId="{E02BF4D5-7CC5-4083-8E6D-3350F4A41807}" srcOrd="1" destOrd="0" presId="urn:microsoft.com/office/officeart/2018/2/layout/IconLabelDescriptionList"/>
    <dgm:cxn modelId="{D5FB5965-174B-45B2-B132-451B9876D1B5}" type="presParOf" srcId="{2603FF57-EB13-46A2-A295-2AC4623BB28F}" destId="{9FE73445-E8E7-4C26-B7AB-C796516735FA}" srcOrd="2" destOrd="0" presId="urn:microsoft.com/office/officeart/2018/2/layout/IconLabelDescriptionList"/>
    <dgm:cxn modelId="{C78F25BD-7BC2-4AFD-B57E-E3A89B5D3730}" type="presParOf" srcId="{2603FF57-EB13-46A2-A295-2AC4623BB28F}" destId="{429FBBC3-BF5E-419A-A6BD-30CCC8E2C82A}" srcOrd="3" destOrd="0" presId="urn:microsoft.com/office/officeart/2018/2/layout/IconLabelDescriptionList"/>
    <dgm:cxn modelId="{64E7CC64-C053-4A80-A1C3-03C4B98EA919}" type="presParOf" srcId="{2603FF57-EB13-46A2-A295-2AC4623BB28F}" destId="{18942507-1996-4342-9076-94E9EBA042F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5133F8-6E0E-432A-9250-288BA2FDCE5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7A8B5C3-C1E8-49C0-A9EE-13C30EA5A93B}">
      <dgm:prSet custT="1"/>
      <dgm:spPr/>
      <dgm:t>
        <a:bodyPr/>
        <a:lstStyle/>
        <a:p>
          <a:pPr>
            <a:lnSpc>
              <a:spcPct val="100000"/>
            </a:lnSpc>
            <a:defRPr cap="all"/>
          </a:pPr>
          <a:r>
            <a:rPr lang="en-IE" sz="1200"/>
            <a:t>Mirroring Emotion</a:t>
          </a:r>
          <a:endParaRPr lang="en-US" sz="1200"/>
        </a:p>
      </dgm:t>
    </dgm:pt>
    <dgm:pt modelId="{31B00986-D994-4A4A-A29A-9D952C417CBA}" type="parTrans" cxnId="{18AA2663-982F-4BCF-B3FD-743E76E9CB07}">
      <dgm:prSet/>
      <dgm:spPr/>
      <dgm:t>
        <a:bodyPr/>
        <a:lstStyle/>
        <a:p>
          <a:endParaRPr lang="en-US" sz="1800"/>
        </a:p>
      </dgm:t>
    </dgm:pt>
    <dgm:pt modelId="{7E700C36-1BF9-4B93-B538-89DBC6BF6EB4}" type="sibTrans" cxnId="{18AA2663-982F-4BCF-B3FD-743E76E9CB07}">
      <dgm:prSet/>
      <dgm:spPr/>
      <dgm:t>
        <a:bodyPr/>
        <a:lstStyle/>
        <a:p>
          <a:endParaRPr lang="en-US" sz="1800"/>
        </a:p>
      </dgm:t>
    </dgm:pt>
    <dgm:pt modelId="{CAE79533-61F9-4EF6-996B-BD296C08FFDA}">
      <dgm:prSet custT="1"/>
      <dgm:spPr/>
      <dgm:t>
        <a:bodyPr/>
        <a:lstStyle/>
        <a:p>
          <a:pPr>
            <a:lnSpc>
              <a:spcPct val="100000"/>
            </a:lnSpc>
            <a:defRPr cap="all"/>
          </a:pPr>
          <a:r>
            <a:rPr lang="en-IE" sz="1200" dirty="0"/>
            <a:t>Conscious or Subconscious</a:t>
          </a:r>
          <a:endParaRPr lang="en-US" sz="1200" dirty="0"/>
        </a:p>
      </dgm:t>
    </dgm:pt>
    <dgm:pt modelId="{CDDF6353-B76B-4939-8C91-850753D7EA83}" type="parTrans" cxnId="{6324A6DF-D387-4AB1-8357-6C677E6B79EA}">
      <dgm:prSet/>
      <dgm:spPr/>
      <dgm:t>
        <a:bodyPr/>
        <a:lstStyle/>
        <a:p>
          <a:endParaRPr lang="en-US" sz="1800"/>
        </a:p>
      </dgm:t>
    </dgm:pt>
    <dgm:pt modelId="{B03D42A2-E1DA-4D75-9DC4-1E9FA7F0499D}" type="sibTrans" cxnId="{6324A6DF-D387-4AB1-8357-6C677E6B79EA}">
      <dgm:prSet/>
      <dgm:spPr/>
      <dgm:t>
        <a:bodyPr/>
        <a:lstStyle/>
        <a:p>
          <a:endParaRPr lang="en-US" sz="1800"/>
        </a:p>
      </dgm:t>
    </dgm:pt>
    <dgm:pt modelId="{85204036-1166-41D9-A615-34AAA4B6A77C}">
      <dgm:prSet custT="1"/>
      <dgm:spPr/>
      <dgm:t>
        <a:bodyPr/>
        <a:lstStyle/>
        <a:p>
          <a:pPr>
            <a:lnSpc>
              <a:spcPct val="100000"/>
            </a:lnSpc>
            <a:defRPr cap="all"/>
          </a:pPr>
          <a:r>
            <a:rPr lang="en-IE" sz="1200"/>
            <a:t>Good day or bad day</a:t>
          </a:r>
          <a:endParaRPr lang="en-US" sz="1200"/>
        </a:p>
      </dgm:t>
    </dgm:pt>
    <dgm:pt modelId="{2A02CE9E-27F1-458B-BCDF-0A2D0005CAB3}" type="parTrans" cxnId="{4AE9E881-8441-42BE-A4E4-5554D4C680DD}">
      <dgm:prSet/>
      <dgm:spPr/>
      <dgm:t>
        <a:bodyPr/>
        <a:lstStyle/>
        <a:p>
          <a:endParaRPr lang="en-US" sz="1800"/>
        </a:p>
      </dgm:t>
    </dgm:pt>
    <dgm:pt modelId="{BC3FD332-3A98-46FE-AA3D-F6EB42F48233}" type="sibTrans" cxnId="{4AE9E881-8441-42BE-A4E4-5554D4C680DD}">
      <dgm:prSet/>
      <dgm:spPr/>
      <dgm:t>
        <a:bodyPr/>
        <a:lstStyle/>
        <a:p>
          <a:endParaRPr lang="en-US" sz="1800"/>
        </a:p>
      </dgm:t>
    </dgm:pt>
    <dgm:pt modelId="{B54BD326-46DE-426A-8DE8-3C28EF2D717E}">
      <dgm:prSet custT="1"/>
      <dgm:spPr/>
      <dgm:t>
        <a:bodyPr/>
        <a:lstStyle/>
        <a:p>
          <a:pPr>
            <a:lnSpc>
              <a:spcPct val="100000"/>
            </a:lnSpc>
            <a:defRPr cap="all"/>
          </a:pPr>
          <a:r>
            <a:rPr lang="en-IE" sz="1200"/>
            <a:t>Meetings</a:t>
          </a:r>
          <a:endParaRPr lang="en-US" sz="1200"/>
        </a:p>
      </dgm:t>
    </dgm:pt>
    <dgm:pt modelId="{9F42CEA2-DB12-4DFB-8AD0-DDF6D317E2C9}" type="parTrans" cxnId="{BB5385D2-8087-423C-95BF-BA74858A120B}">
      <dgm:prSet/>
      <dgm:spPr/>
      <dgm:t>
        <a:bodyPr/>
        <a:lstStyle/>
        <a:p>
          <a:endParaRPr lang="en-US" sz="1800"/>
        </a:p>
      </dgm:t>
    </dgm:pt>
    <dgm:pt modelId="{0FFEF22F-FD34-410E-9E8C-B7634556D7E8}" type="sibTrans" cxnId="{BB5385D2-8087-423C-95BF-BA74858A120B}">
      <dgm:prSet/>
      <dgm:spPr/>
      <dgm:t>
        <a:bodyPr/>
        <a:lstStyle/>
        <a:p>
          <a:endParaRPr lang="en-US" sz="1800"/>
        </a:p>
      </dgm:t>
    </dgm:pt>
    <dgm:pt modelId="{0CDA692E-67C0-4A0A-B12D-FBB064C8344D}">
      <dgm:prSet custT="1"/>
      <dgm:spPr/>
      <dgm:t>
        <a:bodyPr/>
        <a:lstStyle/>
        <a:p>
          <a:pPr>
            <a:lnSpc>
              <a:spcPct val="100000"/>
            </a:lnSpc>
            <a:defRPr cap="all"/>
          </a:pPr>
          <a:r>
            <a:rPr lang="en-IE" sz="1200"/>
            <a:t>One-to-Ones</a:t>
          </a:r>
          <a:endParaRPr lang="en-US" sz="1200"/>
        </a:p>
      </dgm:t>
    </dgm:pt>
    <dgm:pt modelId="{1EB83E42-E735-4109-BA22-F0420C7CDD1F}" type="parTrans" cxnId="{10742E8C-598F-462C-AFD8-E383455C62FC}">
      <dgm:prSet/>
      <dgm:spPr/>
      <dgm:t>
        <a:bodyPr/>
        <a:lstStyle/>
        <a:p>
          <a:endParaRPr lang="en-US" sz="1800"/>
        </a:p>
      </dgm:t>
    </dgm:pt>
    <dgm:pt modelId="{5F86BAF2-8AAC-4DB8-8702-7A848571B761}" type="sibTrans" cxnId="{10742E8C-598F-462C-AFD8-E383455C62FC}">
      <dgm:prSet/>
      <dgm:spPr/>
      <dgm:t>
        <a:bodyPr/>
        <a:lstStyle/>
        <a:p>
          <a:endParaRPr lang="en-US" sz="1800"/>
        </a:p>
      </dgm:t>
    </dgm:pt>
    <dgm:pt modelId="{7B4EB1C7-FE6B-428E-8489-9AA364886BD2}">
      <dgm:prSet custT="1"/>
      <dgm:spPr/>
      <dgm:t>
        <a:bodyPr/>
        <a:lstStyle/>
        <a:p>
          <a:pPr>
            <a:lnSpc>
              <a:spcPct val="100000"/>
            </a:lnSpc>
            <a:defRPr cap="all"/>
          </a:pPr>
          <a:r>
            <a:rPr lang="en-IE" sz="1200"/>
            <a:t>Office Environment</a:t>
          </a:r>
          <a:endParaRPr lang="en-US" sz="1200"/>
        </a:p>
      </dgm:t>
    </dgm:pt>
    <dgm:pt modelId="{60D6ACB6-7F74-49CF-B815-C27129B5F27C}" type="parTrans" cxnId="{4906366D-0EE6-4AED-AC8C-4B99851CF788}">
      <dgm:prSet/>
      <dgm:spPr/>
      <dgm:t>
        <a:bodyPr/>
        <a:lstStyle/>
        <a:p>
          <a:endParaRPr lang="en-US" sz="1800"/>
        </a:p>
      </dgm:t>
    </dgm:pt>
    <dgm:pt modelId="{3E9FA309-5579-46B7-A825-F60F7F825906}" type="sibTrans" cxnId="{4906366D-0EE6-4AED-AC8C-4B99851CF788}">
      <dgm:prSet/>
      <dgm:spPr/>
      <dgm:t>
        <a:bodyPr/>
        <a:lstStyle/>
        <a:p>
          <a:endParaRPr lang="en-US" sz="1800"/>
        </a:p>
      </dgm:t>
    </dgm:pt>
    <dgm:pt modelId="{E244B3DD-592A-4289-82C4-36DB1E8946B5}" type="pres">
      <dgm:prSet presAssocID="{E95133F8-6E0E-432A-9250-288BA2FDCE56}" presName="root" presStyleCnt="0">
        <dgm:presLayoutVars>
          <dgm:dir/>
          <dgm:resizeHandles val="exact"/>
        </dgm:presLayoutVars>
      </dgm:prSet>
      <dgm:spPr/>
    </dgm:pt>
    <dgm:pt modelId="{EB5C5D3A-7580-4E81-B81C-6172A49F10F9}" type="pres">
      <dgm:prSet presAssocID="{47A8B5C3-C1E8-49C0-A9EE-13C30EA5A93B}" presName="compNode" presStyleCnt="0"/>
      <dgm:spPr/>
    </dgm:pt>
    <dgm:pt modelId="{4896A34D-91A1-40D8-92B0-A1C3F50DFA49}" type="pres">
      <dgm:prSet presAssocID="{47A8B5C3-C1E8-49C0-A9EE-13C30EA5A93B}" presName="iconBgRect" presStyleLbl="bgShp" presStyleIdx="0" presStyleCnt="6"/>
      <dgm:spPr/>
    </dgm:pt>
    <dgm:pt modelId="{79BBA6CD-B25B-4A08-863D-762661016C47}" type="pres">
      <dgm:prSet presAssocID="{47A8B5C3-C1E8-49C0-A9EE-13C30EA5A9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D4D054EE-74EF-454A-A4FE-9DCFBAFA380D}" type="pres">
      <dgm:prSet presAssocID="{47A8B5C3-C1E8-49C0-A9EE-13C30EA5A93B}" presName="spaceRect" presStyleCnt="0"/>
      <dgm:spPr/>
    </dgm:pt>
    <dgm:pt modelId="{76526B7C-971C-4AA2-A169-4B4445E2C67D}" type="pres">
      <dgm:prSet presAssocID="{47A8B5C3-C1E8-49C0-A9EE-13C30EA5A93B}" presName="textRect" presStyleLbl="revTx" presStyleIdx="0" presStyleCnt="6">
        <dgm:presLayoutVars>
          <dgm:chMax val="1"/>
          <dgm:chPref val="1"/>
        </dgm:presLayoutVars>
      </dgm:prSet>
      <dgm:spPr/>
    </dgm:pt>
    <dgm:pt modelId="{18EFDF26-C3E2-4A88-B73E-E22EAEC4FFBA}" type="pres">
      <dgm:prSet presAssocID="{7E700C36-1BF9-4B93-B538-89DBC6BF6EB4}" presName="sibTrans" presStyleCnt="0"/>
      <dgm:spPr/>
    </dgm:pt>
    <dgm:pt modelId="{35E153A7-4E6A-4B38-A272-77020F5D646B}" type="pres">
      <dgm:prSet presAssocID="{CAE79533-61F9-4EF6-996B-BD296C08FFDA}" presName="compNode" presStyleCnt="0"/>
      <dgm:spPr/>
    </dgm:pt>
    <dgm:pt modelId="{3055A76B-B7BF-41DC-95A3-1AF07AFCBC91}" type="pres">
      <dgm:prSet presAssocID="{CAE79533-61F9-4EF6-996B-BD296C08FFDA}" presName="iconBgRect" presStyleLbl="bgShp" presStyleIdx="1" presStyleCnt="6"/>
      <dgm:spPr/>
    </dgm:pt>
    <dgm:pt modelId="{8C429E7C-841C-4928-86B3-F0C4723A5E7C}" type="pres">
      <dgm:prSet presAssocID="{CAE79533-61F9-4EF6-996B-BD296C08FFD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0511BB2D-2653-47FC-99F9-738DE8F03B65}" type="pres">
      <dgm:prSet presAssocID="{CAE79533-61F9-4EF6-996B-BD296C08FFDA}" presName="spaceRect" presStyleCnt="0"/>
      <dgm:spPr/>
    </dgm:pt>
    <dgm:pt modelId="{97C4FA6A-599B-43B0-A643-4F28ED3ECEDF}" type="pres">
      <dgm:prSet presAssocID="{CAE79533-61F9-4EF6-996B-BD296C08FFDA}" presName="textRect" presStyleLbl="revTx" presStyleIdx="1" presStyleCnt="6">
        <dgm:presLayoutVars>
          <dgm:chMax val="1"/>
          <dgm:chPref val="1"/>
        </dgm:presLayoutVars>
      </dgm:prSet>
      <dgm:spPr/>
    </dgm:pt>
    <dgm:pt modelId="{93F8A5CA-78A1-4623-A28D-79B9FB826032}" type="pres">
      <dgm:prSet presAssocID="{B03D42A2-E1DA-4D75-9DC4-1E9FA7F0499D}" presName="sibTrans" presStyleCnt="0"/>
      <dgm:spPr/>
    </dgm:pt>
    <dgm:pt modelId="{9DD370DC-B7C8-43E8-9DCF-EE366CA203EE}" type="pres">
      <dgm:prSet presAssocID="{85204036-1166-41D9-A615-34AAA4B6A77C}" presName="compNode" presStyleCnt="0"/>
      <dgm:spPr/>
    </dgm:pt>
    <dgm:pt modelId="{CD068246-DFD3-4B32-8695-3E9114AEDEFF}" type="pres">
      <dgm:prSet presAssocID="{85204036-1166-41D9-A615-34AAA4B6A77C}" presName="iconBgRect" presStyleLbl="bgShp" presStyleIdx="2" presStyleCnt="6"/>
      <dgm:spPr/>
    </dgm:pt>
    <dgm:pt modelId="{43BAE0D1-13E2-4B47-9354-38745D09F278}" type="pres">
      <dgm:prSet presAssocID="{85204036-1166-41D9-A615-34AAA4B6A77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d Face with No Fill"/>
        </a:ext>
      </dgm:extLst>
    </dgm:pt>
    <dgm:pt modelId="{C8D66B73-F016-493A-A618-5EA6724BE821}" type="pres">
      <dgm:prSet presAssocID="{85204036-1166-41D9-A615-34AAA4B6A77C}" presName="spaceRect" presStyleCnt="0"/>
      <dgm:spPr/>
    </dgm:pt>
    <dgm:pt modelId="{0B4CDCFE-3062-4B96-BEB8-218B657BF5A1}" type="pres">
      <dgm:prSet presAssocID="{85204036-1166-41D9-A615-34AAA4B6A77C}" presName="textRect" presStyleLbl="revTx" presStyleIdx="2" presStyleCnt="6">
        <dgm:presLayoutVars>
          <dgm:chMax val="1"/>
          <dgm:chPref val="1"/>
        </dgm:presLayoutVars>
      </dgm:prSet>
      <dgm:spPr/>
    </dgm:pt>
    <dgm:pt modelId="{933C8488-A7F1-480D-9443-E9AF393D1C36}" type="pres">
      <dgm:prSet presAssocID="{BC3FD332-3A98-46FE-AA3D-F6EB42F48233}" presName="sibTrans" presStyleCnt="0"/>
      <dgm:spPr/>
    </dgm:pt>
    <dgm:pt modelId="{6D7E6495-6B9C-4163-BDDA-C490A1196F7B}" type="pres">
      <dgm:prSet presAssocID="{B54BD326-46DE-426A-8DE8-3C28EF2D717E}" presName="compNode" presStyleCnt="0"/>
      <dgm:spPr/>
    </dgm:pt>
    <dgm:pt modelId="{D12D2641-9141-4F41-849D-7FB60A05440B}" type="pres">
      <dgm:prSet presAssocID="{B54BD326-46DE-426A-8DE8-3C28EF2D717E}" presName="iconBgRect" presStyleLbl="bgShp" presStyleIdx="3" presStyleCnt="6"/>
      <dgm:spPr/>
    </dgm:pt>
    <dgm:pt modelId="{AA9DCAC0-E60E-464B-B379-818E76561A7B}" type="pres">
      <dgm:prSet presAssocID="{B54BD326-46DE-426A-8DE8-3C28EF2D717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AFE6ECDB-4A28-4373-821D-34C6CC72F07C}" type="pres">
      <dgm:prSet presAssocID="{B54BD326-46DE-426A-8DE8-3C28EF2D717E}" presName="spaceRect" presStyleCnt="0"/>
      <dgm:spPr/>
    </dgm:pt>
    <dgm:pt modelId="{7CF579C4-E54C-4DAF-81C7-91605D83E5C6}" type="pres">
      <dgm:prSet presAssocID="{B54BD326-46DE-426A-8DE8-3C28EF2D717E}" presName="textRect" presStyleLbl="revTx" presStyleIdx="3" presStyleCnt="6">
        <dgm:presLayoutVars>
          <dgm:chMax val="1"/>
          <dgm:chPref val="1"/>
        </dgm:presLayoutVars>
      </dgm:prSet>
      <dgm:spPr/>
    </dgm:pt>
    <dgm:pt modelId="{189362F9-E4AC-4C30-AEC3-91363C6E4690}" type="pres">
      <dgm:prSet presAssocID="{0FFEF22F-FD34-410E-9E8C-B7634556D7E8}" presName="sibTrans" presStyleCnt="0"/>
      <dgm:spPr/>
    </dgm:pt>
    <dgm:pt modelId="{C5904869-7906-48C3-B48C-E104965D6E67}" type="pres">
      <dgm:prSet presAssocID="{0CDA692E-67C0-4A0A-B12D-FBB064C8344D}" presName="compNode" presStyleCnt="0"/>
      <dgm:spPr/>
    </dgm:pt>
    <dgm:pt modelId="{E605CAB4-45C2-46E4-988B-B361C1445D5A}" type="pres">
      <dgm:prSet presAssocID="{0CDA692E-67C0-4A0A-B12D-FBB064C8344D}" presName="iconBgRect" presStyleLbl="bgShp" presStyleIdx="4" presStyleCnt="6"/>
      <dgm:spPr/>
    </dgm:pt>
    <dgm:pt modelId="{C41AA265-B174-4D8F-9CCF-3A3880E245C2}" type="pres">
      <dgm:prSet presAssocID="{0CDA692E-67C0-4A0A-B12D-FBB064C834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rcular Flowchart"/>
        </a:ext>
      </dgm:extLst>
    </dgm:pt>
    <dgm:pt modelId="{3608098B-4C11-4D8A-B765-52CABCD7615D}" type="pres">
      <dgm:prSet presAssocID="{0CDA692E-67C0-4A0A-B12D-FBB064C8344D}" presName="spaceRect" presStyleCnt="0"/>
      <dgm:spPr/>
    </dgm:pt>
    <dgm:pt modelId="{4D65A001-D187-4FE1-9918-40CA6758F6E2}" type="pres">
      <dgm:prSet presAssocID="{0CDA692E-67C0-4A0A-B12D-FBB064C8344D}" presName="textRect" presStyleLbl="revTx" presStyleIdx="4" presStyleCnt="6">
        <dgm:presLayoutVars>
          <dgm:chMax val="1"/>
          <dgm:chPref val="1"/>
        </dgm:presLayoutVars>
      </dgm:prSet>
      <dgm:spPr/>
    </dgm:pt>
    <dgm:pt modelId="{5D6E2886-8DBE-4EF5-BD59-FCE95BBBF962}" type="pres">
      <dgm:prSet presAssocID="{5F86BAF2-8AAC-4DB8-8702-7A848571B761}" presName="sibTrans" presStyleCnt="0"/>
      <dgm:spPr/>
    </dgm:pt>
    <dgm:pt modelId="{60BDF1B7-DA8E-433D-BA3D-4AD21CCC36F0}" type="pres">
      <dgm:prSet presAssocID="{7B4EB1C7-FE6B-428E-8489-9AA364886BD2}" presName="compNode" presStyleCnt="0"/>
      <dgm:spPr/>
    </dgm:pt>
    <dgm:pt modelId="{05BEA3A8-ABE5-4EED-812E-641DB4FCCFB5}" type="pres">
      <dgm:prSet presAssocID="{7B4EB1C7-FE6B-428E-8489-9AA364886BD2}" presName="iconBgRect" presStyleLbl="bgShp" presStyleIdx="5" presStyleCnt="6"/>
      <dgm:spPr/>
    </dgm:pt>
    <dgm:pt modelId="{CA5A525F-4F50-443B-945D-AD733413E75E}" type="pres">
      <dgm:prSet presAssocID="{7B4EB1C7-FE6B-428E-8489-9AA364886BD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mputer"/>
        </a:ext>
      </dgm:extLst>
    </dgm:pt>
    <dgm:pt modelId="{3539BB1B-5C9B-4CF8-8660-D8028FBFC72E}" type="pres">
      <dgm:prSet presAssocID="{7B4EB1C7-FE6B-428E-8489-9AA364886BD2}" presName="spaceRect" presStyleCnt="0"/>
      <dgm:spPr/>
    </dgm:pt>
    <dgm:pt modelId="{D49F6798-B47E-4C96-970D-82C1F5C60B1B}" type="pres">
      <dgm:prSet presAssocID="{7B4EB1C7-FE6B-428E-8489-9AA364886BD2}" presName="textRect" presStyleLbl="revTx" presStyleIdx="5" presStyleCnt="6">
        <dgm:presLayoutVars>
          <dgm:chMax val="1"/>
          <dgm:chPref val="1"/>
        </dgm:presLayoutVars>
      </dgm:prSet>
      <dgm:spPr/>
    </dgm:pt>
  </dgm:ptLst>
  <dgm:cxnLst>
    <dgm:cxn modelId="{53B90511-855E-4C85-B424-A7CF05EC0372}" type="presOf" srcId="{B54BD326-46DE-426A-8DE8-3C28EF2D717E}" destId="{7CF579C4-E54C-4DAF-81C7-91605D83E5C6}" srcOrd="0" destOrd="0" presId="urn:microsoft.com/office/officeart/2018/5/layout/IconCircleLabelList"/>
    <dgm:cxn modelId="{2960241D-96AA-4020-97FD-45F1184771EB}" type="presOf" srcId="{0CDA692E-67C0-4A0A-B12D-FBB064C8344D}" destId="{4D65A001-D187-4FE1-9918-40CA6758F6E2}" srcOrd="0" destOrd="0" presId="urn:microsoft.com/office/officeart/2018/5/layout/IconCircleLabelList"/>
    <dgm:cxn modelId="{96D86C2B-0A70-4141-85AC-83D5768A48ED}" type="presOf" srcId="{85204036-1166-41D9-A615-34AAA4B6A77C}" destId="{0B4CDCFE-3062-4B96-BEB8-218B657BF5A1}" srcOrd="0" destOrd="0" presId="urn:microsoft.com/office/officeart/2018/5/layout/IconCircleLabelList"/>
    <dgm:cxn modelId="{18AA2663-982F-4BCF-B3FD-743E76E9CB07}" srcId="{E95133F8-6E0E-432A-9250-288BA2FDCE56}" destId="{47A8B5C3-C1E8-49C0-A9EE-13C30EA5A93B}" srcOrd="0" destOrd="0" parTransId="{31B00986-D994-4A4A-A29A-9D952C417CBA}" sibTransId="{7E700C36-1BF9-4B93-B538-89DBC6BF6EB4}"/>
    <dgm:cxn modelId="{F54F4365-87F0-4505-84A1-B1F53A7459F7}" type="presOf" srcId="{CAE79533-61F9-4EF6-996B-BD296C08FFDA}" destId="{97C4FA6A-599B-43B0-A643-4F28ED3ECEDF}" srcOrd="0" destOrd="0" presId="urn:microsoft.com/office/officeart/2018/5/layout/IconCircleLabelList"/>
    <dgm:cxn modelId="{1C9E176B-D18A-4B49-BCDF-EBAF9741595B}" type="presOf" srcId="{47A8B5C3-C1E8-49C0-A9EE-13C30EA5A93B}" destId="{76526B7C-971C-4AA2-A169-4B4445E2C67D}" srcOrd="0" destOrd="0" presId="urn:microsoft.com/office/officeart/2018/5/layout/IconCircleLabelList"/>
    <dgm:cxn modelId="{4906366D-0EE6-4AED-AC8C-4B99851CF788}" srcId="{E95133F8-6E0E-432A-9250-288BA2FDCE56}" destId="{7B4EB1C7-FE6B-428E-8489-9AA364886BD2}" srcOrd="5" destOrd="0" parTransId="{60D6ACB6-7F74-49CF-B815-C27129B5F27C}" sibTransId="{3E9FA309-5579-46B7-A825-F60F7F825906}"/>
    <dgm:cxn modelId="{4AE9E881-8441-42BE-A4E4-5554D4C680DD}" srcId="{E95133F8-6E0E-432A-9250-288BA2FDCE56}" destId="{85204036-1166-41D9-A615-34AAA4B6A77C}" srcOrd="2" destOrd="0" parTransId="{2A02CE9E-27F1-458B-BCDF-0A2D0005CAB3}" sibTransId="{BC3FD332-3A98-46FE-AA3D-F6EB42F48233}"/>
    <dgm:cxn modelId="{10742E8C-598F-462C-AFD8-E383455C62FC}" srcId="{E95133F8-6E0E-432A-9250-288BA2FDCE56}" destId="{0CDA692E-67C0-4A0A-B12D-FBB064C8344D}" srcOrd="4" destOrd="0" parTransId="{1EB83E42-E735-4109-BA22-F0420C7CDD1F}" sibTransId="{5F86BAF2-8AAC-4DB8-8702-7A848571B761}"/>
    <dgm:cxn modelId="{DF5981BF-56EE-4AAA-87FE-C12163E0307F}" type="presOf" srcId="{7B4EB1C7-FE6B-428E-8489-9AA364886BD2}" destId="{D49F6798-B47E-4C96-970D-82C1F5C60B1B}" srcOrd="0" destOrd="0" presId="urn:microsoft.com/office/officeart/2018/5/layout/IconCircleLabelList"/>
    <dgm:cxn modelId="{BB5385D2-8087-423C-95BF-BA74858A120B}" srcId="{E95133F8-6E0E-432A-9250-288BA2FDCE56}" destId="{B54BD326-46DE-426A-8DE8-3C28EF2D717E}" srcOrd="3" destOrd="0" parTransId="{9F42CEA2-DB12-4DFB-8AD0-DDF6D317E2C9}" sibTransId="{0FFEF22F-FD34-410E-9E8C-B7634556D7E8}"/>
    <dgm:cxn modelId="{6324A6DF-D387-4AB1-8357-6C677E6B79EA}" srcId="{E95133F8-6E0E-432A-9250-288BA2FDCE56}" destId="{CAE79533-61F9-4EF6-996B-BD296C08FFDA}" srcOrd="1" destOrd="0" parTransId="{CDDF6353-B76B-4939-8C91-850753D7EA83}" sibTransId="{B03D42A2-E1DA-4D75-9DC4-1E9FA7F0499D}"/>
    <dgm:cxn modelId="{4F9638E9-8670-449D-8BC6-668490150DF0}" type="presOf" srcId="{E95133F8-6E0E-432A-9250-288BA2FDCE56}" destId="{E244B3DD-592A-4289-82C4-36DB1E8946B5}" srcOrd="0" destOrd="0" presId="urn:microsoft.com/office/officeart/2018/5/layout/IconCircleLabelList"/>
    <dgm:cxn modelId="{16E3749F-57DC-4B94-979C-86FFDEA6EB87}" type="presParOf" srcId="{E244B3DD-592A-4289-82C4-36DB1E8946B5}" destId="{EB5C5D3A-7580-4E81-B81C-6172A49F10F9}" srcOrd="0" destOrd="0" presId="urn:microsoft.com/office/officeart/2018/5/layout/IconCircleLabelList"/>
    <dgm:cxn modelId="{0E800E2A-505D-4243-9B97-523506B6ACF7}" type="presParOf" srcId="{EB5C5D3A-7580-4E81-B81C-6172A49F10F9}" destId="{4896A34D-91A1-40D8-92B0-A1C3F50DFA49}" srcOrd="0" destOrd="0" presId="urn:microsoft.com/office/officeart/2018/5/layout/IconCircleLabelList"/>
    <dgm:cxn modelId="{B36B816B-2639-40AC-871D-81A38DD6A1AE}" type="presParOf" srcId="{EB5C5D3A-7580-4E81-B81C-6172A49F10F9}" destId="{79BBA6CD-B25B-4A08-863D-762661016C47}" srcOrd="1" destOrd="0" presId="urn:microsoft.com/office/officeart/2018/5/layout/IconCircleLabelList"/>
    <dgm:cxn modelId="{52CA5AEB-B5DD-49C2-A497-02B4529B6DD6}" type="presParOf" srcId="{EB5C5D3A-7580-4E81-B81C-6172A49F10F9}" destId="{D4D054EE-74EF-454A-A4FE-9DCFBAFA380D}" srcOrd="2" destOrd="0" presId="urn:microsoft.com/office/officeart/2018/5/layout/IconCircleLabelList"/>
    <dgm:cxn modelId="{350788B9-284D-4FFB-BBF0-B6C869002B14}" type="presParOf" srcId="{EB5C5D3A-7580-4E81-B81C-6172A49F10F9}" destId="{76526B7C-971C-4AA2-A169-4B4445E2C67D}" srcOrd="3" destOrd="0" presId="urn:microsoft.com/office/officeart/2018/5/layout/IconCircleLabelList"/>
    <dgm:cxn modelId="{C7F026D4-38D3-47A0-BC2B-4F77FD082311}" type="presParOf" srcId="{E244B3DD-592A-4289-82C4-36DB1E8946B5}" destId="{18EFDF26-C3E2-4A88-B73E-E22EAEC4FFBA}" srcOrd="1" destOrd="0" presId="urn:microsoft.com/office/officeart/2018/5/layout/IconCircleLabelList"/>
    <dgm:cxn modelId="{90705184-43D1-483B-98E0-013DC0BB6DA5}" type="presParOf" srcId="{E244B3DD-592A-4289-82C4-36DB1E8946B5}" destId="{35E153A7-4E6A-4B38-A272-77020F5D646B}" srcOrd="2" destOrd="0" presId="urn:microsoft.com/office/officeart/2018/5/layout/IconCircleLabelList"/>
    <dgm:cxn modelId="{5B38B4F4-A9A1-4683-BE58-CADEDF208944}" type="presParOf" srcId="{35E153A7-4E6A-4B38-A272-77020F5D646B}" destId="{3055A76B-B7BF-41DC-95A3-1AF07AFCBC91}" srcOrd="0" destOrd="0" presId="urn:microsoft.com/office/officeart/2018/5/layout/IconCircleLabelList"/>
    <dgm:cxn modelId="{87018F9A-03BC-47D1-8522-6889A1D4832C}" type="presParOf" srcId="{35E153A7-4E6A-4B38-A272-77020F5D646B}" destId="{8C429E7C-841C-4928-86B3-F0C4723A5E7C}" srcOrd="1" destOrd="0" presId="urn:microsoft.com/office/officeart/2018/5/layout/IconCircleLabelList"/>
    <dgm:cxn modelId="{DED37689-852B-4C70-ACBF-DFF3A27E4285}" type="presParOf" srcId="{35E153A7-4E6A-4B38-A272-77020F5D646B}" destId="{0511BB2D-2653-47FC-99F9-738DE8F03B65}" srcOrd="2" destOrd="0" presId="urn:microsoft.com/office/officeart/2018/5/layout/IconCircleLabelList"/>
    <dgm:cxn modelId="{4BA7485C-8FDE-490A-AD2C-627ACDDAC625}" type="presParOf" srcId="{35E153A7-4E6A-4B38-A272-77020F5D646B}" destId="{97C4FA6A-599B-43B0-A643-4F28ED3ECEDF}" srcOrd="3" destOrd="0" presId="urn:microsoft.com/office/officeart/2018/5/layout/IconCircleLabelList"/>
    <dgm:cxn modelId="{33828C39-12D9-4D2B-BE3E-E23E244EE98D}" type="presParOf" srcId="{E244B3DD-592A-4289-82C4-36DB1E8946B5}" destId="{93F8A5CA-78A1-4623-A28D-79B9FB826032}" srcOrd="3" destOrd="0" presId="urn:microsoft.com/office/officeart/2018/5/layout/IconCircleLabelList"/>
    <dgm:cxn modelId="{155684E2-717C-4D22-B938-79C657066386}" type="presParOf" srcId="{E244B3DD-592A-4289-82C4-36DB1E8946B5}" destId="{9DD370DC-B7C8-43E8-9DCF-EE366CA203EE}" srcOrd="4" destOrd="0" presId="urn:microsoft.com/office/officeart/2018/5/layout/IconCircleLabelList"/>
    <dgm:cxn modelId="{2DBC7330-3278-4B4C-AD06-31796594E8BA}" type="presParOf" srcId="{9DD370DC-B7C8-43E8-9DCF-EE366CA203EE}" destId="{CD068246-DFD3-4B32-8695-3E9114AEDEFF}" srcOrd="0" destOrd="0" presId="urn:microsoft.com/office/officeart/2018/5/layout/IconCircleLabelList"/>
    <dgm:cxn modelId="{ED00B5FC-F042-4095-A431-E97B625A7FB9}" type="presParOf" srcId="{9DD370DC-B7C8-43E8-9DCF-EE366CA203EE}" destId="{43BAE0D1-13E2-4B47-9354-38745D09F278}" srcOrd="1" destOrd="0" presId="urn:microsoft.com/office/officeart/2018/5/layout/IconCircleLabelList"/>
    <dgm:cxn modelId="{3F304AC8-CA4D-42DB-917D-9C1C96FEC8AD}" type="presParOf" srcId="{9DD370DC-B7C8-43E8-9DCF-EE366CA203EE}" destId="{C8D66B73-F016-493A-A618-5EA6724BE821}" srcOrd="2" destOrd="0" presId="urn:microsoft.com/office/officeart/2018/5/layout/IconCircleLabelList"/>
    <dgm:cxn modelId="{486ECFB9-BD2E-4C47-BCAC-ABC2C44D7B29}" type="presParOf" srcId="{9DD370DC-B7C8-43E8-9DCF-EE366CA203EE}" destId="{0B4CDCFE-3062-4B96-BEB8-218B657BF5A1}" srcOrd="3" destOrd="0" presId="urn:microsoft.com/office/officeart/2018/5/layout/IconCircleLabelList"/>
    <dgm:cxn modelId="{AD44BD64-4FE7-4821-B14E-9EA74E6A5235}" type="presParOf" srcId="{E244B3DD-592A-4289-82C4-36DB1E8946B5}" destId="{933C8488-A7F1-480D-9443-E9AF393D1C36}" srcOrd="5" destOrd="0" presId="urn:microsoft.com/office/officeart/2018/5/layout/IconCircleLabelList"/>
    <dgm:cxn modelId="{45F8FB74-4FBB-4D48-97D6-298C9CBFD8C9}" type="presParOf" srcId="{E244B3DD-592A-4289-82C4-36DB1E8946B5}" destId="{6D7E6495-6B9C-4163-BDDA-C490A1196F7B}" srcOrd="6" destOrd="0" presId="urn:microsoft.com/office/officeart/2018/5/layout/IconCircleLabelList"/>
    <dgm:cxn modelId="{1794C9ED-3751-4279-859B-8FEA95D65E81}" type="presParOf" srcId="{6D7E6495-6B9C-4163-BDDA-C490A1196F7B}" destId="{D12D2641-9141-4F41-849D-7FB60A05440B}" srcOrd="0" destOrd="0" presId="urn:microsoft.com/office/officeart/2018/5/layout/IconCircleLabelList"/>
    <dgm:cxn modelId="{604807A8-6DD5-4787-81C3-997AD106DA14}" type="presParOf" srcId="{6D7E6495-6B9C-4163-BDDA-C490A1196F7B}" destId="{AA9DCAC0-E60E-464B-B379-818E76561A7B}" srcOrd="1" destOrd="0" presId="urn:microsoft.com/office/officeart/2018/5/layout/IconCircleLabelList"/>
    <dgm:cxn modelId="{55784C29-B2D1-4E14-A411-06968217CAB0}" type="presParOf" srcId="{6D7E6495-6B9C-4163-BDDA-C490A1196F7B}" destId="{AFE6ECDB-4A28-4373-821D-34C6CC72F07C}" srcOrd="2" destOrd="0" presId="urn:microsoft.com/office/officeart/2018/5/layout/IconCircleLabelList"/>
    <dgm:cxn modelId="{9135CBE5-E2C6-4934-9CEA-11725B3260AB}" type="presParOf" srcId="{6D7E6495-6B9C-4163-BDDA-C490A1196F7B}" destId="{7CF579C4-E54C-4DAF-81C7-91605D83E5C6}" srcOrd="3" destOrd="0" presId="urn:microsoft.com/office/officeart/2018/5/layout/IconCircleLabelList"/>
    <dgm:cxn modelId="{DCF05165-4F18-4E94-B3B0-5A5535EBB36C}" type="presParOf" srcId="{E244B3DD-592A-4289-82C4-36DB1E8946B5}" destId="{189362F9-E4AC-4C30-AEC3-91363C6E4690}" srcOrd="7" destOrd="0" presId="urn:microsoft.com/office/officeart/2018/5/layout/IconCircleLabelList"/>
    <dgm:cxn modelId="{795B792E-AB1F-4528-93EA-B5FD71AB5CBF}" type="presParOf" srcId="{E244B3DD-592A-4289-82C4-36DB1E8946B5}" destId="{C5904869-7906-48C3-B48C-E104965D6E67}" srcOrd="8" destOrd="0" presId="urn:microsoft.com/office/officeart/2018/5/layout/IconCircleLabelList"/>
    <dgm:cxn modelId="{DD749A78-9921-47C1-8754-329C0965CDBB}" type="presParOf" srcId="{C5904869-7906-48C3-B48C-E104965D6E67}" destId="{E605CAB4-45C2-46E4-988B-B361C1445D5A}" srcOrd="0" destOrd="0" presId="urn:microsoft.com/office/officeart/2018/5/layout/IconCircleLabelList"/>
    <dgm:cxn modelId="{0A753874-98B9-4454-AD50-E4C80A16B9EC}" type="presParOf" srcId="{C5904869-7906-48C3-B48C-E104965D6E67}" destId="{C41AA265-B174-4D8F-9CCF-3A3880E245C2}" srcOrd="1" destOrd="0" presId="urn:microsoft.com/office/officeart/2018/5/layout/IconCircleLabelList"/>
    <dgm:cxn modelId="{3D1507C2-9088-4FCD-AA7A-78808BCDBF23}" type="presParOf" srcId="{C5904869-7906-48C3-B48C-E104965D6E67}" destId="{3608098B-4C11-4D8A-B765-52CABCD7615D}" srcOrd="2" destOrd="0" presId="urn:microsoft.com/office/officeart/2018/5/layout/IconCircleLabelList"/>
    <dgm:cxn modelId="{FC84B9EB-8035-421C-8E54-AF3A9379C609}" type="presParOf" srcId="{C5904869-7906-48C3-B48C-E104965D6E67}" destId="{4D65A001-D187-4FE1-9918-40CA6758F6E2}" srcOrd="3" destOrd="0" presId="urn:microsoft.com/office/officeart/2018/5/layout/IconCircleLabelList"/>
    <dgm:cxn modelId="{0196B73A-A02E-4273-BABA-2FB103CDC88E}" type="presParOf" srcId="{E244B3DD-592A-4289-82C4-36DB1E8946B5}" destId="{5D6E2886-8DBE-4EF5-BD59-FCE95BBBF962}" srcOrd="9" destOrd="0" presId="urn:microsoft.com/office/officeart/2018/5/layout/IconCircleLabelList"/>
    <dgm:cxn modelId="{45377610-37DC-4B7F-B1AE-B5521CC87A46}" type="presParOf" srcId="{E244B3DD-592A-4289-82C4-36DB1E8946B5}" destId="{60BDF1B7-DA8E-433D-BA3D-4AD21CCC36F0}" srcOrd="10" destOrd="0" presId="urn:microsoft.com/office/officeart/2018/5/layout/IconCircleLabelList"/>
    <dgm:cxn modelId="{B630A7FC-B306-4092-82E4-C1686961A235}" type="presParOf" srcId="{60BDF1B7-DA8E-433D-BA3D-4AD21CCC36F0}" destId="{05BEA3A8-ABE5-4EED-812E-641DB4FCCFB5}" srcOrd="0" destOrd="0" presId="urn:microsoft.com/office/officeart/2018/5/layout/IconCircleLabelList"/>
    <dgm:cxn modelId="{D5FC1812-073B-44E8-BDED-78F47E526925}" type="presParOf" srcId="{60BDF1B7-DA8E-433D-BA3D-4AD21CCC36F0}" destId="{CA5A525F-4F50-443B-945D-AD733413E75E}" srcOrd="1" destOrd="0" presId="urn:microsoft.com/office/officeart/2018/5/layout/IconCircleLabelList"/>
    <dgm:cxn modelId="{98DC753E-E188-42FA-9CDD-268A87529B3A}" type="presParOf" srcId="{60BDF1B7-DA8E-433D-BA3D-4AD21CCC36F0}" destId="{3539BB1B-5C9B-4CF8-8660-D8028FBFC72E}" srcOrd="2" destOrd="0" presId="urn:microsoft.com/office/officeart/2018/5/layout/IconCircleLabelList"/>
    <dgm:cxn modelId="{4365B721-9F4F-4A7F-8E2C-29890EF899F3}" type="presParOf" srcId="{60BDF1B7-DA8E-433D-BA3D-4AD21CCC36F0}" destId="{D49F6798-B47E-4C96-970D-82C1F5C60B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46594E-D171-074A-9532-6D57E324CD30}" type="doc">
      <dgm:prSet loTypeId="urn:microsoft.com/office/officeart/2005/8/layout/venn1" loCatId="" qsTypeId="urn:microsoft.com/office/officeart/2005/8/quickstyle/simple1" qsCatId="simple" csTypeId="urn:microsoft.com/office/officeart/2005/8/colors/accent1_2" csCatId="accent1" phldr="1"/>
      <dgm:spPr/>
    </dgm:pt>
    <dgm:pt modelId="{526A5CB6-99B0-8540-8E19-DE02A37052E2}">
      <dgm:prSet phldrT="[Text]" custT="1"/>
      <dgm:spPr/>
      <dgm:t>
        <a:bodyPr/>
        <a:lstStyle/>
        <a:p>
          <a:r>
            <a:rPr lang="en-GB" sz="2400" dirty="0"/>
            <a:t>Cognitive</a:t>
          </a:r>
          <a:br>
            <a:rPr lang="en-GB" sz="1500" dirty="0"/>
          </a:br>
          <a:r>
            <a:rPr lang="en-GB" sz="1500" dirty="0"/>
            <a:t>(Awareness)</a:t>
          </a:r>
        </a:p>
      </dgm:t>
    </dgm:pt>
    <dgm:pt modelId="{912D4BB9-D6BB-DF4A-9F64-08A7E5061CA4}" type="parTrans" cxnId="{617D6BD4-CF53-A14D-A0E0-FA4743ACF6D5}">
      <dgm:prSet/>
      <dgm:spPr/>
      <dgm:t>
        <a:bodyPr/>
        <a:lstStyle/>
        <a:p>
          <a:endParaRPr lang="en-GB"/>
        </a:p>
      </dgm:t>
    </dgm:pt>
    <dgm:pt modelId="{C7972EF4-B278-5645-B747-ABFD1FDF1A05}" type="sibTrans" cxnId="{617D6BD4-CF53-A14D-A0E0-FA4743ACF6D5}">
      <dgm:prSet/>
      <dgm:spPr/>
      <dgm:t>
        <a:bodyPr/>
        <a:lstStyle/>
        <a:p>
          <a:endParaRPr lang="en-GB"/>
        </a:p>
      </dgm:t>
    </dgm:pt>
    <dgm:pt modelId="{935A83F4-34B6-8243-8BAC-72FC1A93B908}">
      <dgm:prSet phldrT="[Text]" custT="1"/>
      <dgm:spPr/>
      <dgm:t>
        <a:bodyPr/>
        <a:lstStyle/>
        <a:p>
          <a:r>
            <a:rPr lang="en-GB" sz="2400" dirty="0"/>
            <a:t>Active</a:t>
          </a:r>
          <a:br>
            <a:rPr lang="en-GB" sz="1500" dirty="0"/>
          </a:br>
          <a:r>
            <a:rPr lang="en-GB" sz="1500" dirty="0"/>
            <a:t>(Compassion)</a:t>
          </a:r>
        </a:p>
      </dgm:t>
    </dgm:pt>
    <dgm:pt modelId="{E8F6BCD0-65CD-D249-AB6D-4606BB2F99D6}" type="parTrans" cxnId="{8B6ECAD2-1266-A747-BC8F-1075721A7C16}">
      <dgm:prSet/>
      <dgm:spPr/>
      <dgm:t>
        <a:bodyPr/>
        <a:lstStyle/>
        <a:p>
          <a:endParaRPr lang="en-GB"/>
        </a:p>
      </dgm:t>
    </dgm:pt>
    <dgm:pt modelId="{612F37C0-F75A-6D46-B855-9D3188C89F07}" type="sibTrans" cxnId="{8B6ECAD2-1266-A747-BC8F-1075721A7C16}">
      <dgm:prSet/>
      <dgm:spPr/>
      <dgm:t>
        <a:bodyPr/>
        <a:lstStyle/>
        <a:p>
          <a:endParaRPr lang="en-GB"/>
        </a:p>
      </dgm:t>
    </dgm:pt>
    <dgm:pt modelId="{DE4F2B64-FDBD-D042-A1EA-8B4B08F4F599}">
      <dgm:prSet phldrT="[Text]" custT="1"/>
      <dgm:spPr/>
      <dgm:t>
        <a:bodyPr/>
        <a:lstStyle/>
        <a:p>
          <a:r>
            <a:rPr lang="en-GB" sz="2400" dirty="0"/>
            <a:t>Emotive</a:t>
          </a:r>
          <a:br>
            <a:rPr lang="en-GB" sz="1500" dirty="0"/>
          </a:br>
          <a:r>
            <a:rPr lang="en-GB" sz="1500" dirty="0"/>
            <a:t>(Resonance)</a:t>
          </a:r>
        </a:p>
      </dgm:t>
    </dgm:pt>
    <dgm:pt modelId="{1EA60538-C114-3B40-8227-AA7C808A7D37}" type="parTrans" cxnId="{944B4ECC-8910-0C43-95E5-7801154A1E02}">
      <dgm:prSet/>
      <dgm:spPr/>
      <dgm:t>
        <a:bodyPr/>
        <a:lstStyle/>
        <a:p>
          <a:endParaRPr lang="en-GB"/>
        </a:p>
      </dgm:t>
    </dgm:pt>
    <dgm:pt modelId="{56791098-5741-FD41-B2B7-076F58A1F923}" type="sibTrans" cxnId="{944B4ECC-8910-0C43-95E5-7801154A1E02}">
      <dgm:prSet/>
      <dgm:spPr/>
      <dgm:t>
        <a:bodyPr/>
        <a:lstStyle/>
        <a:p>
          <a:endParaRPr lang="en-GB"/>
        </a:p>
      </dgm:t>
    </dgm:pt>
    <dgm:pt modelId="{97C7A707-8106-5340-B596-080C44BFEB86}" type="pres">
      <dgm:prSet presAssocID="{3E46594E-D171-074A-9532-6D57E324CD30}" presName="compositeShape" presStyleCnt="0">
        <dgm:presLayoutVars>
          <dgm:chMax val="7"/>
          <dgm:dir/>
          <dgm:resizeHandles val="exact"/>
        </dgm:presLayoutVars>
      </dgm:prSet>
      <dgm:spPr/>
    </dgm:pt>
    <dgm:pt modelId="{3AE63D9A-C775-6642-95CB-7DAB490D5F04}" type="pres">
      <dgm:prSet presAssocID="{526A5CB6-99B0-8540-8E19-DE02A37052E2}" presName="circ1" presStyleLbl="vennNode1" presStyleIdx="0" presStyleCnt="3"/>
      <dgm:spPr/>
    </dgm:pt>
    <dgm:pt modelId="{1C3F6C56-AC26-9440-951D-08937CC45E0C}" type="pres">
      <dgm:prSet presAssocID="{526A5CB6-99B0-8540-8E19-DE02A37052E2}" presName="circ1Tx" presStyleLbl="revTx" presStyleIdx="0" presStyleCnt="0">
        <dgm:presLayoutVars>
          <dgm:chMax val="0"/>
          <dgm:chPref val="0"/>
          <dgm:bulletEnabled val="1"/>
        </dgm:presLayoutVars>
      </dgm:prSet>
      <dgm:spPr/>
    </dgm:pt>
    <dgm:pt modelId="{C90F1F5A-6155-5E46-961D-4AD452E242DB}" type="pres">
      <dgm:prSet presAssocID="{935A83F4-34B6-8243-8BAC-72FC1A93B908}" presName="circ2" presStyleLbl="vennNode1" presStyleIdx="1" presStyleCnt="3"/>
      <dgm:spPr/>
    </dgm:pt>
    <dgm:pt modelId="{2DCFB036-D779-884A-8DDF-9ABA3F25A3D9}" type="pres">
      <dgm:prSet presAssocID="{935A83F4-34B6-8243-8BAC-72FC1A93B908}" presName="circ2Tx" presStyleLbl="revTx" presStyleIdx="0" presStyleCnt="0">
        <dgm:presLayoutVars>
          <dgm:chMax val="0"/>
          <dgm:chPref val="0"/>
          <dgm:bulletEnabled val="1"/>
        </dgm:presLayoutVars>
      </dgm:prSet>
      <dgm:spPr/>
    </dgm:pt>
    <dgm:pt modelId="{D63D9292-CDB5-6142-8B07-E6089DA4FA65}" type="pres">
      <dgm:prSet presAssocID="{DE4F2B64-FDBD-D042-A1EA-8B4B08F4F599}" presName="circ3" presStyleLbl="vennNode1" presStyleIdx="2" presStyleCnt="3"/>
      <dgm:spPr/>
    </dgm:pt>
    <dgm:pt modelId="{2EE312EA-9BFC-1046-8C03-EE52413AB060}" type="pres">
      <dgm:prSet presAssocID="{DE4F2B64-FDBD-D042-A1EA-8B4B08F4F599}" presName="circ3Tx" presStyleLbl="revTx" presStyleIdx="0" presStyleCnt="0">
        <dgm:presLayoutVars>
          <dgm:chMax val="0"/>
          <dgm:chPref val="0"/>
          <dgm:bulletEnabled val="1"/>
        </dgm:presLayoutVars>
      </dgm:prSet>
      <dgm:spPr/>
    </dgm:pt>
  </dgm:ptLst>
  <dgm:cxnLst>
    <dgm:cxn modelId="{95A3E10D-8C37-1741-A099-658A48A5137E}" type="presOf" srcId="{526A5CB6-99B0-8540-8E19-DE02A37052E2}" destId="{1C3F6C56-AC26-9440-951D-08937CC45E0C}" srcOrd="1" destOrd="0" presId="urn:microsoft.com/office/officeart/2005/8/layout/venn1"/>
    <dgm:cxn modelId="{5AD79A1A-20E2-C640-B2AA-46FBD2B57D0C}" type="presOf" srcId="{935A83F4-34B6-8243-8BAC-72FC1A93B908}" destId="{2DCFB036-D779-884A-8DDF-9ABA3F25A3D9}" srcOrd="1" destOrd="0" presId="urn:microsoft.com/office/officeart/2005/8/layout/venn1"/>
    <dgm:cxn modelId="{5C403448-2589-494A-A52A-E4669EA5DCA0}" type="presOf" srcId="{526A5CB6-99B0-8540-8E19-DE02A37052E2}" destId="{3AE63D9A-C775-6642-95CB-7DAB490D5F04}" srcOrd="0" destOrd="0" presId="urn:microsoft.com/office/officeart/2005/8/layout/venn1"/>
    <dgm:cxn modelId="{B6323F4D-45F6-4C40-8F1E-AC0337F8062D}" type="presOf" srcId="{DE4F2B64-FDBD-D042-A1EA-8B4B08F4F599}" destId="{D63D9292-CDB5-6142-8B07-E6089DA4FA65}" srcOrd="0" destOrd="0" presId="urn:microsoft.com/office/officeart/2005/8/layout/venn1"/>
    <dgm:cxn modelId="{D8DA1280-5620-A247-B874-E4EADB208265}" type="presOf" srcId="{DE4F2B64-FDBD-D042-A1EA-8B4B08F4F599}" destId="{2EE312EA-9BFC-1046-8C03-EE52413AB060}" srcOrd="1" destOrd="0" presId="urn:microsoft.com/office/officeart/2005/8/layout/venn1"/>
    <dgm:cxn modelId="{58F4ADBD-C26E-2644-BB30-4394CE4ACDE7}" type="presOf" srcId="{3E46594E-D171-074A-9532-6D57E324CD30}" destId="{97C7A707-8106-5340-B596-080C44BFEB86}" srcOrd="0" destOrd="0" presId="urn:microsoft.com/office/officeart/2005/8/layout/venn1"/>
    <dgm:cxn modelId="{944B4ECC-8910-0C43-95E5-7801154A1E02}" srcId="{3E46594E-D171-074A-9532-6D57E324CD30}" destId="{DE4F2B64-FDBD-D042-A1EA-8B4B08F4F599}" srcOrd="2" destOrd="0" parTransId="{1EA60538-C114-3B40-8227-AA7C808A7D37}" sibTransId="{56791098-5741-FD41-B2B7-076F58A1F923}"/>
    <dgm:cxn modelId="{8B6ECAD2-1266-A747-BC8F-1075721A7C16}" srcId="{3E46594E-D171-074A-9532-6D57E324CD30}" destId="{935A83F4-34B6-8243-8BAC-72FC1A93B908}" srcOrd="1" destOrd="0" parTransId="{E8F6BCD0-65CD-D249-AB6D-4606BB2F99D6}" sibTransId="{612F37C0-F75A-6D46-B855-9D3188C89F07}"/>
    <dgm:cxn modelId="{617D6BD4-CF53-A14D-A0E0-FA4743ACF6D5}" srcId="{3E46594E-D171-074A-9532-6D57E324CD30}" destId="{526A5CB6-99B0-8540-8E19-DE02A37052E2}" srcOrd="0" destOrd="0" parTransId="{912D4BB9-D6BB-DF4A-9F64-08A7E5061CA4}" sibTransId="{C7972EF4-B278-5645-B747-ABFD1FDF1A05}"/>
    <dgm:cxn modelId="{DCCBAAE9-7633-4542-B567-47729373EBE2}" type="presOf" srcId="{935A83F4-34B6-8243-8BAC-72FC1A93B908}" destId="{C90F1F5A-6155-5E46-961D-4AD452E242DB}" srcOrd="0" destOrd="0" presId="urn:microsoft.com/office/officeart/2005/8/layout/venn1"/>
    <dgm:cxn modelId="{836E7F61-1306-FD42-8026-96C6A0ED5B22}" type="presParOf" srcId="{97C7A707-8106-5340-B596-080C44BFEB86}" destId="{3AE63D9A-C775-6642-95CB-7DAB490D5F04}" srcOrd="0" destOrd="0" presId="urn:microsoft.com/office/officeart/2005/8/layout/venn1"/>
    <dgm:cxn modelId="{D8FD9567-72B6-5E45-BCEC-8B8EFDAC27D4}" type="presParOf" srcId="{97C7A707-8106-5340-B596-080C44BFEB86}" destId="{1C3F6C56-AC26-9440-951D-08937CC45E0C}" srcOrd="1" destOrd="0" presId="urn:microsoft.com/office/officeart/2005/8/layout/venn1"/>
    <dgm:cxn modelId="{AA414EA5-5B88-0A4A-871A-611A9DF6D132}" type="presParOf" srcId="{97C7A707-8106-5340-B596-080C44BFEB86}" destId="{C90F1F5A-6155-5E46-961D-4AD452E242DB}" srcOrd="2" destOrd="0" presId="urn:microsoft.com/office/officeart/2005/8/layout/venn1"/>
    <dgm:cxn modelId="{5F5CCAF5-F73B-6042-8660-5514DD1CC97F}" type="presParOf" srcId="{97C7A707-8106-5340-B596-080C44BFEB86}" destId="{2DCFB036-D779-884A-8DDF-9ABA3F25A3D9}" srcOrd="3" destOrd="0" presId="urn:microsoft.com/office/officeart/2005/8/layout/venn1"/>
    <dgm:cxn modelId="{BD5F107F-B654-CC4E-ACF1-274262B37BF8}" type="presParOf" srcId="{97C7A707-8106-5340-B596-080C44BFEB86}" destId="{D63D9292-CDB5-6142-8B07-E6089DA4FA65}" srcOrd="4" destOrd="0" presId="urn:microsoft.com/office/officeart/2005/8/layout/venn1"/>
    <dgm:cxn modelId="{673A8636-8535-C64E-930E-0B3ECF218BFA}" type="presParOf" srcId="{97C7A707-8106-5340-B596-080C44BFEB86}" destId="{2EE312EA-9BFC-1046-8C03-EE52413AB06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F66C00-EDB2-40CA-869A-94E776302EC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124923B-1E48-47C7-89FC-90042564D337}">
      <dgm:prSet/>
      <dgm:spPr/>
      <dgm:t>
        <a:bodyPr/>
        <a:lstStyle/>
        <a:p>
          <a:pPr>
            <a:lnSpc>
              <a:spcPct val="100000"/>
            </a:lnSpc>
          </a:pPr>
          <a:r>
            <a:rPr lang="en-IE" b="1" dirty="0"/>
            <a:t>Empathetic - </a:t>
          </a:r>
          <a:r>
            <a:rPr lang="en-IE" b="0" i="0" u="none" dirty="0"/>
            <a:t>Showing an ability to </a:t>
          </a:r>
          <a:r>
            <a:rPr lang="en-IE" b="1" i="1" u="none" dirty="0"/>
            <a:t>understand and share</a:t>
          </a:r>
          <a:r>
            <a:rPr lang="en-IE" b="0" i="0" u="none" dirty="0"/>
            <a:t> the feelings of another</a:t>
          </a:r>
          <a:endParaRPr lang="en-US" dirty="0"/>
        </a:p>
      </dgm:t>
    </dgm:pt>
    <dgm:pt modelId="{F7BB8E41-5017-4C5D-A6D9-DA0FBAD5B616}" type="parTrans" cxnId="{0D7362A7-3843-416A-B8CC-564C841F0319}">
      <dgm:prSet/>
      <dgm:spPr/>
      <dgm:t>
        <a:bodyPr/>
        <a:lstStyle/>
        <a:p>
          <a:endParaRPr lang="en-US"/>
        </a:p>
      </dgm:t>
    </dgm:pt>
    <dgm:pt modelId="{EE174F1A-DCEE-4B96-A4A3-2EDC16D143D6}" type="sibTrans" cxnId="{0D7362A7-3843-416A-B8CC-564C841F0319}">
      <dgm:prSet/>
      <dgm:spPr/>
      <dgm:t>
        <a:bodyPr/>
        <a:lstStyle/>
        <a:p>
          <a:endParaRPr lang="en-US"/>
        </a:p>
      </dgm:t>
    </dgm:pt>
    <dgm:pt modelId="{4DAAA825-D312-4D62-BE62-098C4E326099}">
      <dgm:prSet/>
      <dgm:spPr/>
      <dgm:t>
        <a:bodyPr/>
        <a:lstStyle/>
        <a:p>
          <a:pPr>
            <a:lnSpc>
              <a:spcPct val="100000"/>
            </a:lnSpc>
          </a:pPr>
          <a:r>
            <a:rPr lang="en-IE" b="1" dirty="0"/>
            <a:t>Empathy - </a:t>
          </a:r>
          <a:r>
            <a:rPr lang="en-US" b="0" i="0" u="none" dirty="0"/>
            <a:t>The ability to </a:t>
          </a:r>
          <a:r>
            <a:rPr lang="en-US" b="1" i="1" u="none" dirty="0" err="1"/>
            <a:t>recognise</a:t>
          </a:r>
          <a:r>
            <a:rPr lang="en-US" b="1" i="1" u="none" dirty="0"/>
            <a:t>, appreciate and be compassionate towards </a:t>
          </a:r>
          <a:r>
            <a:rPr lang="en-US" b="0" i="0" u="none" dirty="0"/>
            <a:t>the feelings of another</a:t>
          </a:r>
          <a:endParaRPr lang="en-US" dirty="0"/>
        </a:p>
      </dgm:t>
    </dgm:pt>
    <dgm:pt modelId="{3F402BC6-8C81-492C-8151-7F9FA10A04AE}" type="parTrans" cxnId="{C0D0420B-2265-4B65-9922-579F13065095}">
      <dgm:prSet/>
      <dgm:spPr/>
      <dgm:t>
        <a:bodyPr/>
        <a:lstStyle/>
        <a:p>
          <a:endParaRPr lang="en-US"/>
        </a:p>
      </dgm:t>
    </dgm:pt>
    <dgm:pt modelId="{EC8AA9C4-189A-4A06-BD2F-421829F2451E}" type="sibTrans" cxnId="{C0D0420B-2265-4B65-9922-579F13065095}">
      <dgm:prSet/>
      <dgm:spPr/>
      <dgm:t>
        <a:bodyPr/>
        <a:lstStyle/>
        <a:p>
          <a:endParaRPr lang="en-US"/>
        </a:p>
      </dgm:t>
    </dgm:pt>
    <dgm:pt modelId="{6500CF1B-DF09-4F1B-8753-12C1C904E215}" type="pres">
      <dgm:prSet presAssocID="{99F66C00-EDB2-40CA-869A-94E776302EC6}" presName="root" presStyleCnt="0">
        <dgm:presLayoutVars>
          <dgm:dir/>
          <dgm:resizeHandles val="exact"/>
        </dgm:presLayoutVars>
      </dgm:prSet>
      <dgm:spPr/>
    </dgm:pt>
    <dgm:pt modelId="{AC4C1A45-AABD-4C86-BEFD-C5BD0DBE5AA1}" type="pres">
      <dgm:prSet presAssocID="{4DAAA825-D312-4D62-BE62-098C4E326099}" presName="compNode" presStyleCnt="0"/>
      <dgm:spPr/>
    </dgm:pt>
    <dgm:pt modelId="{C82B934A-9966-4953-911E-9AB936A16674}" type="pres">
      <dgm:prSet presAssocID="{4DAAA825-D312-4D62-BE62-098C4E326099}" presName="bgRect" presStyleLbl="bgShp" presStyleIdx="0" presStyleCnt="2"/>
      <dgm:spPr/>
    </dgm:pt>
    <dgm:pt modelId="{3407D2DA-AAF7-41BE-B3DA-A1D12616BB10}" type="pres">
      <dgm:prSet presAssocID="{4DAAA825-D312-4D62-BE62-098C4E3260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59C009E-C112-4DF3-B5E3-EA65D1328102}" type="pres">
      <dgm:prSet presAssocID="{4DAAA825-D312-4D62-BE62-098C4E326099}" presName="spaceRect" presStyleCnt="0"/>
      <dgm:spPr/>
    </dgm:pt>
    <dgm:pt modelId="{C1348F59-9D39-4684-98EF-F33B9068C1B9}" type="pres">
      <dgm:prSet presAssocID="{4DAAA825-D312-4D62-BE62-098C4E326099}" presName="parTx" presStyleLbl="revTx" presStyleIdx="0" presStyleCnt="2">
        <dgm:presLayoutVars>
          <dgm:chMax val="0"/>
          <dgm:chPref val="0"/>
        </dgm:presLayoutVars>
      </dgm:prSet>
      <dgm:spPr/>
    </dgm:pt>
    <dgm:pt modelId="{0E71940A-61E2-ED4C-934E-D93209618E3D}" type="pres">
      <dgm:prSet presAssocID="{EC8AA9C4-189A-4A06-BD2F-421829F2451E}" presName="sibTrans" presStyleCnt="0"/>
      <dgm:spPr/>
    </dgm:pt>
    <dgm:pt modelId="{D2288D30-EC54-46FF-A731-B0ACCB759F02}" type="pres">
      <dgm:prSet presAssocID="{6124923B-1E48-47C7-89FC-90042564D337}" presName="compNode" presStyleCnt="0"/>
      <dgm:spPr/>
    </dgm:pt>
    <dgm:pt modelId="{ECE24D41-C201-49A8-9859-58B52E013B55}" type="pres">
      <dgm:prSet presAssocID="{6124923B-1E48-47C7-89FC-90042564D337}" presName="bgRect" presStyleLbl="bgShp" presStyleIdx="1" presStyleCnt="2"/>
      <dgm:spPr/>
    </dgm:pt>
    <dgm:pt modelId="{7AEC396F-BA2E-44D9-80E6-0947E5D444C0}" type="pres">
      <dgm:prSet presAssocID="{6124923B-1E48-47C7-89FC-90042564D3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A1DC5329-D60C-4933-9451-CD157EA9B11F}" type="pres">
      <dgm:prSet presAssocID="{6124923B-1E48-47C7-89FC-90042564D337}" presName="spaceRect" presStyleCnt="0"/>
      <dgm:spPr/>
    </dgm:pt>
    <dgm:pt modelId="{27B9FF2E-3DDC-4AA2-B294-F5EAF50F95DC}" type="pres">
      <dgm:prSet presAssocID="{6124923B-1E48-47C7-89FC-90042564D337}" presName="parTx" presStyleLbl="revTx" presStyleIdx="1" presStyleCnt="2">
        <dgm:presLayoutVars>
          <dgm:chMax val="0"/>
          <dgm:chPref val="0"/>
        </dgm:presLayoutVars>
      </dgm:prSet>
      <dgm:spPr/>
    </dgm:pt>
  </dgm:ptLst>
  <dgm:cxnLst>
    <dgm:cxn modelId="{C0D0420B-2265-4B65-9922-579F13065095}" srcId="{99F66C00-EDB2-40CA-869A-94E776302EC6}" destId="{4DAAA825-D312-4D62-BE62-098C4E326099}" srcOrd="0" destOrd="0" parTransId="{3F402BC6-8C81-492C-8151-7F9FA10A04AE}" sibTransId="{EC8AA9C4-189A-4A06-BD2F-421829F2451E}"/>
    <dgm:cxn modelId="{D433E718-47E2-B74E-8E51-C92DBD4B1F80}" type="presOf" srcId="{4DAAA825-D312-4D62-BE62-098C4E326099}" destId="{C1348F59-9D39-4684-98EF-F33B9068C1B9}" srcOrd="0" destOrd="0" presId="urn:microsoft.com/office/officeart/2018/2/layout/IconVerticalSolidList"/>
    <dgm:cxn modelId="{FB86036E-EB23-4164-B69A-5080CFF3D89C}" type="presOf" srcId="{99F66C00-EDB2-40CA-869A-94E776302EC6}" destId="{6500CF1B-DF09-4F1B-8753-12C1C904E215}" srcOrd="0" destOrd="0" presId="urn:microsoft.com/office/officeart/2018/2/layout/IconVerticalSolidList"/>
    <dgm:cxn modelId="{0D7362A7-3843-416A-B8CC-564C841F0319}" srcId="{99F66C00-EDB2-40CA-869A-94E776302EC6}" destId="{6124923B-1E48-47C7-89FC-90042564D337}" srcOrd="1" destOrd="0" parTransId="{F7BB8E41-5017-4C5D-A6D9-DA0FBAD5B616}" sibTransId="{EE174F1A-DCEE-4B96-A4A3-2EDC16D143D6}"/>
    <dgm:cxn modelId="{7074AEDB-4F91-584F-9F4E-02C7588C3432}" type="presOf" srcId="{6124923B-1E48-47C7-89FC-90042564D337}" destId="{27B9FF2E-3DDC-4AA2-B294-F5EAF50F95DC}" srcOrd="0" destOrd="0" presId="urn:microsoft.com/office/officeart/2018/2/layout/IconVerticalSolidList"/>
    <dgm:cxn modelId="{BFAD1F4A-0035-DF4B-AD39-B2373E051C24}" type="presParOf" srcId="{6500CF1B-DF09-4F1B-8753-12C1C904E215}" destId="{AC4C1A45-AABD-4C86-BEFD-C5BD0DBE5AA1}" srcOrd="0" destOrd="0" presId="urn:microsoft.com/office/officeart/2018/2/layout/IconVerticalSolidList"/>
    <dgm:cxn modelId="{E186D20C-15C7-5D49-B04E-8F158F90DF7D}" type="presParOf" srcId="{AC4C1A45-AABD-4C86-BEFD-C5BD0DBE5AA1}" destId="{C82B934A-9966-4953-911E-9AB936A16674}" srcOrd="0" destOrd="0" presId="urn:microsoft.com/office/officeart/2018/2/layout/IconVerticalSolidList"/>
    <dgm:cxn modelId="{2C089350-9856-A54E-AB70-2C85D671E4C7}" type="presParOf" srcId="{AC4C1A45-AABD-4C86-BEFD-C5BD0DBE5AA1}" destId="{3407D2DA-AAF7-41BE-B3DA-A1D12616BB10}" srcOrd="1" destOrd="0" presId="urn:microsoft.com/office/officeart/2018/2/layout/IconVerticalSolidList"/>
    <dgm:cxn modelId="{40D13012-B158-3D42-B258-A23293FD4A1D}" type="presParOf" srcId="{AC4C1A45-AABD-4C86-BEFD-C5BD0DBE5AA1}" destId="{559C009E-C112-4DF3-B5E3-EA65D1328102}" srcOrd="2" destOrd="0" presId="urn:microsoft.com/office/officeart/2018/2/layout/IconVerticalSolidList"/>
    <dgm:cxn modelId="{537D72CC-BD94-9C45-BA77-9A36879503DD}" type="presParOf" srcId="{AC4C1A45-AABD-4C86-BEFD-C5BD0DBE5AA1}" destId="{C1348F59-9D39-4684-98EF-F33B9068C1B9}" srcOrd="3" destOrd="0" presId="urn:microsoft.com/office/officeart/2018/2/layout/IconVerticalSolidList"/>
    <dgm:cxn modelId="{CE718D55-1F01-FA4B-AB74-4ED21B326C2F}" type="presParOf" srcId="{6500CF1B-DF09-4F1B-8753-12C1C904E215}" destId="{0E71940A-61E2-ED4C-934E-D93209618E3D}" srcOrd="1" destOrd="0" presId="urn:microsoft.com/office/officeart/2018/2/layout/IconVerticalSolidList"/>
    <dgm:cxn modelId="{D8AE7A0D-1DAB-4D47-AE3D-DA52D5AE4497}" type="presParOf" srcId="{6500CF1B-DF09-4F1B-8753-12C1C904E215}" destId="{D2288D30-EC54-46FF-A731-B0ACCB759F02}" srcOrd="2" destOrd="0" presId="urn:microsoft.com/office/officeart/2018/2/layout/IconVerticalSolidList"/>
    <dgm:cxn modelId="{4F7F3F1F-F7C4-8548-9731-D38309AFCE48}" type="presParOf" srcId="{D2288D30-EC54-46FF-A731-B0ACCB759F02}" destId="{ECE24D41-C201-49A8-9859-58B52E013B55}" srcOrd="0" destOrd="0" presId="urn:microsoft.com/office/officeart/2018/2/layout/IconVerticalSolidList"/>
    <dgm:cxn modelId="{F2C76008-660C-5441-8F57-D7343CA333CB}" type="presParOf" srcId="{D2288D30-EC54-46FF-A731-B0ACCB759F02}" destId="{7AEC396F-BA2E-44D9-80E6-0947E5D444C0}" srcOrd="1" destOrd="0" presId="urn:microsoft.com/office/officeart/2018/2/layout/IconVerticalSolidList"/>
    <dgm:cxn modelId="{6F54A228-05AF-8644-92E1-B5ACEC628279}" type="presParOf" srcId="{D2288D30-EC54-46FF-A731-B0ACCB759F02}" destId="{A1DC5329-D60C-4933-9451-CD157EA9B11F}" srcOrd="2" destOrd="0" presId="urn:microsoft.com/office/officeart/2018/2/layout/IconVerticalSolidList"/>
    <dgm:cxn modelId="{0B2FC7A3-1D34-7848-BE0A-EC8FBB702E7C}" type="presParOf" srcId="{D2288D30-EC54-46FF-A731-B0ACCB759F02}" destId="{27B9FF2E-3DDC-4AA2-B294-F5EAF50F95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670574-1721-434B-AE46-86779E58698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9BF9B35-7EB3-47C2-997A-EDCB7E2F0377}">
      <dgm:prSet/>
      <dgm:spPr/>
      <dgm:t>
        <a:bodyPr/>
        <a:lstStyle/>
        <a:p>
          <a:pPr>
            <a:lnSpc>
              <a:spcPct val="100000"/>
            </a:lnSpc>
            <a:defRPr cap="all"/>
          </a:pPr>
          <a:r>
            <a:rPr lang="en-GB" dirty="0"/>
            <a:t>What </a:t>
          </a:r>
          <a:r>
            <a:rPr lang="en-GB" dirty="0">
              <a:latin typeface="Arial"/>
            </a:rPr>
            <a:t>is EI</a:t>
          </a:r>
          <a:r>
            <a:rPr lang="en-GB" dirty="0"/>
            <a:t> at</a:t>
          </a:r>
          <a:r>
            <a:rPr lang="en-GB" dirty="0">
              <a:latin typeface="Arial"/>
            </a:rPr>
            <a:t> its</a:t>
          </a:r>
          <a:r>
            <a:rPr lang="en-GB" dirty="0"/>
            <a:t> core?</a:t>
          </a:r>
          <a:endParaRPr lang="en-US" dirty="0"/>
        </a:p>
      </dgm:t>
    </dgm:pt>
    <dgm:pt modelId="{62A99602-AC37-46FD-85A8-6AD659C0779B}" type="parTrans" cxnId="{472EC4C8-938C-4191-98EE-877E1A5E3B04}">
      <dgm:prSet/>
      <dgm:spPr/>
      <dgm:t>
        <a:bodyPr/>
        <a:lstStyle/>
        <a:p>
          <a:endParaRPr lang="en-US"/>
        </a:p>
      </dgm:t>
    </dgm:pt>
    <dgm:pt modelId="{BC64D658-C70E-45D1-84C6-431951F74E42}" type="sibTrans" cxnId="{472EC4C8-938C-4191-98EE-877E1A5E3B04}">
      <dgm:prSet/>
      <dgm:spPr/>
      <dgm:t>
        <a:bodyPr/>
        <a:lstStyle/>
        <a:p>
          <a:endParaRPr lang="en-US"/>
        </a:p>
      </dgm:t>
    </dgm:pt>
    <dgm:pt modelId="{A7B8FD5A-72EF-4B18-9198-18E8467FAC03}">
      <dgm:prSet/>
      <dgm:spPr/>
      <dgm:t>
        <a:bodyPr/>
        <a:lstStyle/>
        <a:p>
          <a:pPr>
            <a:lnSpc>
              <a:spcPct val="100000"/>
            </a:lnSpc>
            <a:defRPr cap="all"/>
          </a:pPr>
          <a:r>
            <a:rPr lang="en-GB"/>
            <a:t>Noticing, accepting and regulating our emotions</a:t>
          </a:r>
          <a:endParaRPr lang="en-US"/>
        </a:p>
      </dgm:t>
    </dgm:pt>
    <dgm:pt modelId="{600523FF-1BBF-44E3-88E0-1C8D331E185B}" type="parTrans" cxnId="{EEEF901E-B4A3-4822-B114-2B436770C816}">
      <dgm:prSet/>
      <dgm:spPr/>
      <dgm:t>
        <a:bodyPr/>
        <a:lstStyle/>
        <a:p>
          <a:endParaRPr lang="en-US"/>
        </a:p>
      </dgm:t>
    </dgm:pt>
    <dgm:pt modelId="{D716C4EA-2A87-42B3-8CBC-A775B7F17878}" type="sibTrans" cxnId="{EEEF901E-B4A3-4822-B114-2B436770C816}">
      <dgm:prSet/>
      <dgm:spPr/>
      <dgm:t>
        <a:bodyPr/>
        <a:lstStyle/>
        <a:p>
          <a:endParaRPr lang="en-US"/>
        </a:p>
      </dgm:t>
    </dgm:pt>
    <dgm:pt modelId="{EA3C1CB6-899D-484A-9B1C-87EC5056DEC2}">
      <dgm:prSet/>
      <dgm:spPr/>
      <dgm:t>
        <a:bodyPr/>
        <a:lstStyle/>
        <a:p>
          <a:pPr>
            <a:lnSpc>
              <a:spcPct val="100000"/>
            </a:lnSpc>
            <a:defRPr cap="all"/>
          </a:pPr>
          <a:r>
            <a:rPr lang="en-GB" dirty="0"/>
            <a:t>Mindful awareness, acceptance and curiosity</a:t>
          </a:r>
          <a:endParaRPr lang="en-US" dirty="0"/>
        </a:p>
      </dgm:t>
    </dgm:pt>
    <dgm:pt modelId="{D1734E6D-FFAB-46D6-A9A9-0949E3F1CE55}" type="parTrans" cxnId="{F3A8846B-F31D-45BB-BE6D-23DA05D6E3D3}">
      <dgm:prSet/>
      <dgm:spPr/>
      <dgm:t>
        <a:bodyPr/>
        <a:lstStyle/>
        <a:p>
          <a:endParaRPr lang="en-US"/>
        </a:p>
      </dgm:t>
    </dgm:pt>
    <dgm:pt modelId="{2C2074AE-E58F-4A56-902F-135F920AAFD7}" type="sibTrans" cxnId="{F3A8846B-F31D-45BB-BE6D-23DA05D6E3D3}">
      <dgm:prSet/>
      <dgm:spPr/>
      <dgm:t>
        <a:bodyPr/>
        <a:lstStyle/>
        <a:p>
          <a:endParaRPr lang="en-US"/>
        </a:p>
      </dgm:t>
    </dgm:pt>
    <dgm:pt modelId="{4D33F3BE-597B-44EE-95D8-00D46C554C47}" type="pres">
      <dgm:prSet presAssocID="{72670574-1721-434B-AE46-86779E58698C}" presName="root" presStyleCnt="0">
        <dgm:presLayoutVars>
          <dgm:dir/>
          <dgm:resizeHandles val="exact"/>
        </dgm:presLayoutVars>
      </dgm:prSet>
      <dgm:spPr/>
    </dgm:pt>
    <dgm:pt modelId="{95441A4F-1CF5-4D6C-A532-BD0F54A73DB0}" type="pres">
      <dgm:prSet presAssocID="{79BF9B35-7EB3-47C2-997A-EDCB7E2F0377}" presName="compNode" presStyleCnt="0"/>
      <dgm:spPr/>
    </dgm:pt>
    <dgm:pt modelId="{D894E195-AFC2-47CA-9874-5E1544137AE3}" type="pres">
      <dgm:prSet presAssocID="{79BF9B35-7EB3-47C2-997A-EDCB7E2F0377}" presName="iconBgRect" presStyleLbl="bgShp" presStyleIdx="0" presStyleCnt="3"/>
      <dgm:spPr/>
    </dgm:pt>
    <dgm:pt modelId="{4341103D-D0A5-46E0-BAD0-65274EFC94F5}" type="pres">
      <dgm:prSet presAssocID="{79BF9B35-7EB3-47C2-997A-EDCB7E2F03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12F0A98C-640A-4A8E-81AF-F25AD44EB46E}" type="pres">
      <dgm:prSet presAssocID="{79BF9B35-7EB3-47C2-997A-EDCB7E2F0377}" presName="spaceRect" presStyleCnt="0"/>
      <dgm:spPr/>
    </dgm:pt>
    <dgm:pt modelId="{6A5A2A7A-D738-446D-8433-28EB64A55008}" type="pres">
      <dgm:prSet presAssocID="{79BF9B35-7EB3-47C2-997A-EDCB7E2F0377}" presName="textRect" presStyleLbl="revTx" presStyleIdx="0" presStyleCnt="3">
        <dgm:presLayoutVars>
          <dgm:chMax val="1"/>
          <dgm:chPref val="1"/>
        </dgm:presLayoutVars>
      </dgm:prSet>
      <dgm:spPr/>
    </dgm:pt>
    <dgm:pt modelId="{0D5FDC70-5443-49F4-B546-6BB8C72A2C22}" type="pres">
      <dgm:prSet presAssocID="{BC64D658-C70E-45D1-84C6-431951F74E42}" presName="sibTrans" presStyleCnt="0"/>
      <dgm:spPr/>
    </dgm:pt>
    <dgm:pt modelId="{6CBD08F6-33CF-42B4-B01E-633DAB8B9943}" type="pres">
      <dgm:prSet presAssocID="{A7B8FD5A-72EF-4B18-9198-18E8467FAC03}" presName="compNode" presStyleCnt="0"/>
      <dgm:spPr/>
    </dgm:pt>
    <dgm:pt modelId="{EA73FE8D-826A-490F-91A1-E433BEC48B9B}" type="pres">
      <dgm:prSet presAssocID="{A7B8FD5A-72EF-4B18-9198-18E8467FAC03}" presName="iconBgRect" presStyleLbl="bgShp" presStyleIdx="1" presStyleCnt="3"/>
      <dgm:spPr/>
    </dgm:pt>
    <dgm:pt modelId="{81D42B87-413B-4BA5-ABEB-B51C74DF4AFB}" type="pres">
      <dgm:prSet presAssocID="{A7B8FD5A-72EF-4B18-9198-18E8467FAC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s"/>
        </a:ext>
      </dgm:extLst>
    </dgm:pt>
    <dgm:pt modelId="{88AD8435-E179-466B-86BE-5B25CA08E6FC}" type="pres">
      <dgm:prSet presAssocID="{A7B8FD5A-72EF-4B18-9198-18E8467FAC03}" presName="spaceRect" presStyleCnt="0"/>
      <dgm:spPr/>
    </dgm:pt>
    <dgm:pt modelId="{B4100EDE-D8F8-4387-BA8F-8BF606015ECC}" type="pres">
      <dgm:prSet presAssocID="{A7B8FD5A-72EF-4B18-9198-18E8467FAC03}" presName="textRect" presStyleLbl="revTx" presStyleIdx="1" presStyleCnt="3">
        <dgm:presLayoutVars>
          <dgm:chMax val="1"/>
          <dgm:chPref val="1"/>
        </dgm:presLayoutVars>
      </dgm:prSet>
      <dgm:spPr/>
    </dgm:pt>
    <dgm:pt modelId="{1EE4D55F-47F3-4665-8698-A38CD05E2CDC}" type="pres">
      <dgm:prSet presAssocID="{D716C4EA-2A87-42B3-8CBC-A775B7F17878}" presName="sibTrans" presStyleCnt="0"/>
      <dgm:spPr/>
    </dgm:pt>
    <dgm:pt modelId="{FC8851DD-64EA-4B85-B85E-8CB564EE3AFD}" type="pres">
      <dgm:prSet presAssocID="{EA3C1CB6-899D-484A-9B1C-87EC5056DEC2}" presName="compNode" presStyleCnt="0"/>
      <dgm:spPr/>
    </dgm:pt>
    <dgm:pt modelId="{E7E0496F-70C9-4D20-B1D2-4D538025BB45}" type="pres">
      <dgm:prSet presAssocID="{EA3C1CB6-899D-484A-9B1C-87EC5056DEC2}" presName="iconBgRect" presStyleLbl="bgShp" presStyleIdx="2" presStyleCnt="3"/>
      <dgm:spPr/>
    </dgm:pt>
    <dgm:pt modelId="{5601D374-F3E0-47C6-B259-ED1EE2C1C1F4}" type="pres">
      <dgm:prSet presAssocID="{EA3C1CB6-899D-484A-9B1C-87EC5056DE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with Plant"/>
        </a:ext>
      </dgm:extLst>
    </dgm:pt>
    <dgm:pt modelId="{D9AB2262-225F-4D2E-9C23-962C689C376C}" type="pres">
      <dgm:prSet presAssocID="{EA3C1CB6-899D-484A-9B1C-87EC5056DEC2}" presName="spaceRect" presStyleCnt="0"/>
      <dgm:spPr/>
    </dgm:pt>
    <dgm:pt modelId="{9264CD8B-57C1-437A-853D-52D076789242}" type="pres">
      <dgm:prSet presAssocID="{EA3C1CB6-899D-484A-9B1C-87EC5056DEC2}" presName="textRect" presStyleLbl="revTx" presStyleIdx="2" presStyleCnt="3">
        <dgm:presLayoutVars>
          <dgm:chMax val="1"/>
          <dgm:chPref val="1"/>
        </dgm:presLayoutVars>
      </dgm:prSet>
      <dgm:spPr/>
    </dgm:pt>
  </dgm:ptLst>
  <dgm:cxnLst>
    <dgm:cxn modelId="{225F6302-8F62-4B3F-9D46-FB93CA792553}" type="presOf" srcId="{A7B8FD5A-72EF-4B18-9198-18E8467FAC03}" destId="{B4100EDE-D8F8-4387-BA8F-8BF606015ECC}" srcOrd="0" destOrd="0" presId="urn:microsoft.com/office/officeart/2018/5/layout/IconCircleLabelList"/>
    <dgm:cxn modelId="{EEEF901E-B4A3-4822-B114-2B436770C816}" srcId="{72670574-1721-434B-AE46-86779E58698C}" destId="{A7B8FD5A-72EF-4B18-9198-18E8467FAC03}" srcOrd="1" destOrd="0" parTransId="{600523FF-1BBF-44E3-88E0-1C8D331E185B}" sibTransId="{D716C4EA-2A87-42B3-8CBC-A775B7F17878}"/>
    <dgm:cxn modelId="{F3A8846B-F31D-45BB-BE6D-23DA05D6E3D3}" srcId="{72670574-1721-434B-AE46-86779E58698C}" destId="{EA3C1CB6-899D-484A-9B1C-87EC5056DEC2}" srcOrd="2" destOrd="0" parTransId="{D1734E6D-FFAB-46D6-A9A9-0949E3F1CE55}" sibTransId="{2C2074AE-E58F-4A56-902F-135F920AAFD7}"/>
    <dgm:cxn modelId="{EBA94C7E-F3A4-47F3-A1BD-F680F27B130F}" type="presOf" srcId="{79BF9B35-7EB3-47C2-997A-EDCB7E2F0377}" destId="{6A5A2A7A-D738-446D-8433-28EB64A55008}" srcOrd="0" destOrd="0" presId="urn:microsoft.com/office/officeart/2018/5/layout/IconCircleLabelList"/>
    <dgm:cxn modelId="{35BAF58E-1A3A-4150-AAEA-2EC79A9BEBD0}" type="presOf" srcId="{72670574-1721-434B-AE46-86779E58698C}" destId="{4D33F3BE-597B-44EE-95D8-00D46C554C47}" srcOrd="0" destOrd="0" presId="urn:microsoft.com/office/officeart/2018/5/layout/IconCircleLabelList"/>
    <dgm:cxn modelId="{472EC4C8-938C-4191-98EE-877E1A5E3B04}" srcId="{72670574-1721-434B-AE46-86779E58698C}" destId="{79BF9B35-7EB3-47C2-997A-EDCB7E2F0377}" srcOrd="0" destOrd="0" parTransId="{62A99602-AC37-46FD-85A8-6AD659C0779B}" sibTransId="{BC64D658-C70E-45D1-84C6-431951F74E42}"/>
    <dgm:cxn modelId="{1C4740EE-E8A5-4003-AF53-E236B70D65F5}" type="presOf" srcId="{EA3C1CB6-899D-484A-9B1C-87EC5056DEC2}" destId="{9264CD8B-57C1-437A-853D-52D076789242}" srcOrd="0" destOrd="0" presId="urn:microsoft.com/office/officeart/2018/5/layout/IconCircleLabelList"/>
    <dgm:cxn modelId="{FE10D787-2F85-45FB-BADD-3F52EB393444}" type="presParOf" srcId="{4D33F3BE-597B-44EE-95D8-00D46C554C47}" destId="{95441A4F-1CF5-4D6C-A532-BD0F54A73DB0}" srcOrd="0" destOrd="0" presId="urn:microsoft.com/office/officeart/2018/5/layout/IconCircleLabelList"/>
    <dgm:cxn modelId="{F7DE6F52-451A-458C-9AE7-3F1772F12FC2}" type="presParOf" srcId="{95441A4F-1CF5-4D6C-A532-BD0F54A73DB0}" destId="{D894E195-AFC2-47CA-9874-5E1544137AE3}" srcOrd="0" destOrd="0" presId="urn:microsoft.com/office/officeart/2018/5/layout/IconCircleLabelList"/>
    <dgm:cxn modelId="{41DC6B38-6C1A-43C2-A718-0CE6C5D4A8A1}" type="presParOf" srcId="{95441A4F-1CF5-4D6C-A532-BD0F54A73DB0}" destId="{4341103D-D0A5-46E0-BAD0-65274EFC94F5}" srcOrd="1" destOrd="0" presId="urn:microsoft.com/office/officeart/2018/5/layout/IconCircleLabelList"/>
    <dgm:cxn modelId="{E2D6367F-BDA8-4971-97AF-9757FC132DE3}" type="presParOf" srcId="{95441A4F-1CF5-4D6C-A532-BD0F54A73DB0}" destId="{12F0A98C-640A-4A8E-81AF-F25AD44EB46E}" srcOrd="2" destOrd="0" presId="urn:microsoft.com/office/officeart/2018/5/layout/IconCircleLabelList"/>
    <dgm:cxn modelId="{196557E0-E0E3-4BF8-9D88-413735CD7DC2}" type="presParOf" srcId="{95441A4F-1CF5-4D6C-A532-BD0F54A73DB0}" destId="{6A5A2A7A-D738-446D-8433-28EB64A55008}" srcOrd="3" destOrd="0" presId="urn:microsoft.com/office/officeart/2018/5/layout/IconCircleLabelList"/>
    <dgm:cxn modelId="{46C3747E-0FDD-408F-BF15-3046EF77A0E1}" type="presParOf" srcId="{4D33F3BE-597B-44EE-95D8-00D46C554C47}" destId="{0D5FDC70-5443-49F4-B546-6BB8C72A2C22}" srcOrd="1" destOrd="0" presId="urn:microsoft.com/office/officeart/2018/5/layout/IconCircleLabelList"/>
    <dgm:cxn modelId="{C85F8301-6E97-4A22-AD7C-538AFB906ADB}" type="presParOf" srcId="{4D33F3BE-597B-44EE-95D8-00D46C554C47}" destId="{6CBD08F6-33CF-42B4-B01E-633DAB8B9943}" srcOrd="2" destOrd="0" presId="urn:microsoft.com/office/officeart/2018/5/layout/IconCircleLabelList"/>
    <dgm:cxn modelId="{8D8AEB95-8B88-4BC3-A031-7A331BE552E1}" type="presParOf" srcId="{6CBD08F6-33CF-42B4-B01E-633DAB8B9943}" destId="{EA73FE8D-826A-490F-91A1-E433BEC48B9B}" srcOrd="0" destOrd="0" presId="urn:microsoft.com/office/officeart/2018/5/layout/IconCircleLabelList"/>
    <dgm:cxn modelId="{87FD46E1-3733-4A2E-9712-959E5DE82914}" type="presParOf" srcId="{6CBD08F6-33CF-42B4-B01E-633DAB8B9943}" destId="{81D42B87-413B-4BA5-ABEB-B51C74DF4AFB}" srcOrd="1" destOrd="0" presId="urn:microsoft.com/office/officeart/2018/5/layout/IconCircleLabelList"/>
    <dgm:cxn modelId="{824F1853-B373-4D59-B66C-A5E411964123}" type="presParOf" srcId="{6CBD08F6-33CF-42B4-B01E-633DAB8B9943}" destId="{88AD8435-E179-466B-86BE-5B25CA08E6FC}" srcOrd="2" destOrd="0" presId="urn:microsoft.com/office/officeart/2018/5/layout/IconCircleLabelList"/>
    <dgm:cxn modelId="{7A55E7D3-D703-434E-9F07-2749A6D4EB9F}" type="presParOf" srcId="{6CBD08F6-33CF-42B4-B01E-633DAB8B9943}" destId="{B4100EDE-D8F8-4387-BA8F-8BF606015ECC}" srcOrd="3" destOrd="0" presId="urn:microsoft.com/office/officeart/2018/5/layout/IconCircleLabelList"/>
    <dgm:cxn modelId="{86741312-80E7-43C7-89DD-4BBF27FD022E}" type="presParOf" srcId="{4D33F3BE-597B-44EE-95D8-00D46C554C47}" destId="{1EE4D55F-47F3-4665-8698-A38CD05E2CDC}" srcOrd="3" destOrd="0" presId="urn:microsoft.com/office/officeart/2018/5/layout/IconCircleLabelList"/>
    <dgm:cxn modelId="{360F08CC-3C96-4A3F-BB00-771EFD8F656A}" type="presParOf" srcId="{4D33F3BE-597B-44EE-95D8-00D46C554C47}" destId="{FC8851DD-64EA-4B85-B85E-8CB564EE3AFD}" srcOrd="4" destOrd="0" presId="urn:microsoft.com/office/officeart/2018/5/layout/IconCircleLabelList"/>
    <dgm:cxn modelId="{82DE1A5E-DDF1-4DBF-90AE-CC94C6A4DE44}" type="presParOf" srcId="{FC8851DD-64EA-4B85-B85E-8CB564EE3AFD}" destId="{E7E0496F-70C9-4D20-B1D2-4D538025BB45}" srcOrd="0" destOrd="0" presId="urn:microsoft.com/office/officeart/2018/5/layout/IconCircleLabelList"/>
    <dgm:cxn modelId="{2F9B1462-05EF-474D-98B9-E7B21631D46D}" type="presParOf" srcId="{FC8851DD-64EA-4B85-B85E-8CB564EE3AFD}" destId="{5601D374-F3E0-47C6-B259-ED1EE2C1C1F4}" srcOrd="1" destOrd="0" presId="urn:microsoft.com/office/officeart/2018/5/layout/IconCircleLabelList"/>
    <dgm:cxn modelId="{E8EDA0B4-26F7-46E7-854D-691B9A594F69}" type="presParOf" srcId="{FC8851DD-64EA-4B85-B85E-8CB564EE3AFD}" destId="{D9AB2262-225F-4D2E-9C23-962C689C376C}" srcOrd="2" destOrd="0" presId="urn:microsoft.com/office/officeart/2018/5/layout/IconCircleLabelList"/>
    <dgm:cxn modelId="{DDAB9F7D-9F26-4BE9-8C08-379E27A1C6A0}" type="presParOf" srcId="{FC8851DD-64EA-4B85-B85E-8CB564EE3AFD}" destId="{9264CD8B-57C1-437A-853D-52D076789242}"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5FF35-4809-924C-BB15-03F72A964189}" type="doc">
      <dgm:prSet loTypeId="urn:microsoft.com/office/officeart/2005/8/layout/radial6" loCatId="" qsTypeId="urn:microsoft.com/office/officeart/2005/8/quickstyle/simple1" qsCatId="simple" csTypeId="urn:microsoft.com/office/officeart/2005/8/colors/accent2_2" csCatId="accent2" phldr="1"/>
      <dgm:spPr/>
      <dgm:t>
        <a:bodyPr/>
        <a:lstStyle/>
        <a:p>
          <a:endParaRPr lang="en-GB"/>
        </a:p>
      </dgm:t>
    </dgm:pt>
    <dgm:pt modelId="{9E918CB7-33DB-F54F-844E-EE0512992286}">
      <dgm:prSet phldrT="[Text]"/>
      <dgm:spPr/>
      <dgm:t>
        <a:bodyPr/>
        <a:lstStyle/>
        <a:p>
          <a:r>
            <a:rPr lang="en-GB" dirty="0"/>
            <a:t>Self regulation</a:t>
          </a:r>
        </a:p>
      </dgm:t>
    </dgm:pt>
    <dgm:pt modelId="{FD66BD2B-CA53-D346-99F3-FC5072A7EB2C}" type="parTrans" cxnId="{E35A6F14-36BD-804C-B42E-9BF4EDB7C16C}">
      <dgm:prSet/>
      <dgm:spPr/>
      <dgm:t>
        <a:bodyPr/>
        <a:lstStyle/>
        <a:p>
          <a:endParaRPr lang="en-GB"/>
        </a:p>
      </dgm:t>
    </dgm:pt>
    <dgm:pt modelId="{E0CA61D7-AD29-CF4F-972C-BC4C1EBFA6F6}" type="sibTrans" cxnId="{E35A6F14-36BD-804C-B42E-9BF4EDB7C16C}">
      <dgm:prSet/>
      <dgm:spPr/>
      <dgm:t>
        <a:bodyPr/>
        <a:lstStyle/>
        <a:p>
          <a:endParaRPr lang="en-GB"/>
        </a:p>
      </dgm:t>
    </dgm:pt>
    <dgm:pt modelId="{CD08C155-BA84-614F-BCF9-7DCD5EB82162}">
      <dgm:prSet phldrT="[Text]"/>
      <dgm:spPr/>
      <dgm:t>
        <a:bodyPr/>
        <a:lstStyle/>
        <a:p>
          <a:r>
            <a:rPr lang="en-GB" dirty="0"/>
            <a:t>Empathy</a:t>
          </a:r>
        </a:p>
      </dgm:t>
    </dgm:pt>
    <dgm:pt modelId="{9C7B5A18-2FFE-594C-AFEA-970883A68FC6}" type="parTrans" cxnId="{F1486EF3-FBAE-3949-B9D2-1652854064B6}">
      <dgm:prSet/>
      <dgm:spPr/>
      <dgm:t>
        <a:bodyPr/>
        <a:lstStyle/>
        <a:p>
          <a:endParaRPr lang="en-GB"/>
        </a:p>
      </dgm:t>
    </dgm:pt>
    <dgm:pt modelId="{6524C09C-BDD4-2948-930A-5E693713776D}" type="sibTrans" cxnId="{F1486EF3-FBAE-3949-B9D2-1652854064B6}">
      <dgm:prSet/>
      <dgm:spPr/>
      <dgm:t>
        <a:bodyPr/>
        <a:lstStyle/>
        <a:p>
          <a:endParaRPr lang="en-GB"/>
        </a:p>
      </dgm:t>
    </dgm:pt>
    <dgm:pt modelId="{C2EE75FD-EE07-BE4F-B5E1-4A3845E969A6}">
      <dgm:prSet phldrT="[Text]"/>
      <dgm:spPr/>
      <dgm:t>
        <a:bodyPr/>
        <a:lstStyle/>
        <a:p>
          <a:r>
            <a:rPr lang="en-GB" dirty="0"/>
            <a:t>Motivation</a:t>
          </a:r>
        </a:p>
      </dgm:t>
    </dgm:pt>
    <dgm:pt modelId="{DAB072BC-BB04-4D4F-8BF8-CA012F4720B3}" type="parTrans" cxnId="{B178861F-3ACA-C04A-A347-769F4DF11E67}">
      <dgm:prSet/>
      <dgm:spPr/>
      <dgm:t>
        <a:bodyPr/>
        <a:lstStyle/>
        <a:p>
          <a:endParaRPr lang="en-GB"/>
        </a:p>
      </dgm:t>
    </dgm:pt>
    <dgm:pt modelId="{98DC4797-72AD-FA42-B635-6D86EAF1DFEA}" type="sibTrans" cxnId="{B178861F-3ACA-C04A-A347-769F4DF11E67}">
      <dgm:prSet/>
      <dgm:spPr/>
      <dgm:t>
        <a:bodyPr/>
        <a:lstStyle/>
        <a:p>
          <a:endParaRPr lang="en-GB"/>
        </a:p>
      </dgm:t>
    </dgm:pt>
    <dgm:pt modelId="{7F633EB0-1AD3-D34E-9F50-8E4039C63C31}">
      <dgm:prSet phldrT="[Text]"/>
      <dgm:spPr/>
      <dgm:t>
        <a:bodyPr/>
        <a:lstStyle/>
        <a:p>
          <a:r>
            <a:rPr lang="en-GB" dirty="0"/>
            <a:t>Social skills</a:t>
          </a:r>
        </a:p>
      </dgm:t>
    </dgm:pt>
    <dgm:pt modelId="{47CB015A-B1FE-134D-A4CA-8F257E826BCA}" type="parTrans" cxnId="{D1561D12-7BA8-3F43-90E0-7D7E26EEEB8F}">
      <dgm:prSet/>
      <dgm:spPr/>
      <dgm:t>
        <a:bodyPr/>
        <a:lstStyle/>
        <a:p>
          <a:endParaRPr lang="en-GB"/>
        </a:p>
      </dgm:t>
    </dgm:pt>
    <dgm:pt modelId="{2B67E00E-BAA2-D142-B322-7811C1D774B6}" type="sibTrans" cxnId="{D1561D12-7BA8-3F43-90E0-7D7E26EEEB8F}">
      <dgm:prSet/>
      <dgm:spPr/>
      <dgm:t>
        <a:bodyPr/>
        <a:lstStyle/>
        <a:p>
          <a:endParaRPr lang="en-GB"/>
        </a:p>
      </dgm:t>
    </dgm:pt>
    <dgm:pt modelId="{5ACC855F-F944-C34E-9B57-71C3489CBF5E}">
      <dgm:prSet/>
      <dgm:spPr/>
      <dgm:t>
        <a:bodyPr/>
        <a:lstStyle/>
        <a:p>
          <a:r>
            <a:rPr lang="en-GB" dirty="0"/>
            <a:t>Emotional intelligence</a:t>
          </a:r>
        </a:p>
      </dgm:t>
    </dgm:pt>
    <dgm:pt modelId="{0FE0D3D3-8796-5543-A2C0-9B05079D1044}" type="parTrans" cxnId="{232042A2-471E-F345-8D4E-C1A61FE9FA83}">
      <dgm:prSet/>
      <dgm:spPr/>
      <dgm:t>
        <a:bodyPr/>
        <a:lstStyle/>
        <a:p>
          <a:endParaRPr lang="en-GB"/>
        </a:p>
      </dgm:t>
    </dgm:pt>
    <dgm:pt modelId="{AB1453E8-4244-4C49-A123-49847DF54FEE}" type="sibTrans" cxnId="{232042A2-471E-F345-8D4E-C1A61FE9FA83}">
      <dgm:prSet/>
      <dgm:spPr/>
      <dgm:t>
        <a:bodyPr/>
        <a:lstStyle/>
        <a:p>
          <a:endParaRPr lang="en-GB"/>
        </a:p>
      </dgm:t>
    </dgm:pt>
    <dgm:pt modelId="{8B16D735-E38C-8948-9CE5-F424409D8FD3}">
      <dgm:prSet/>
      <dgm:spPr/>
      <dgm:t>
        <a:bodyPr/>
        <a:lstStyle/>
        <a:p>
          <a:r>
            <a:rPr lang="en-GB" dirty="0"/>
            <a:t>Self awareness</a:t>
          </a:r>
        </a:p>
      </dgm:t>
    </dgm:pt>
    <dgm:pt modelId="{11AD3A97-58BB-B842-9554-AE452D32535E}" type="parTrans" cxnId="{FE9FD65F-D32A-9F4F-881B-B3D650E2A482}">
      <dgm:prSet/>
      <dgm:spPr/>
      <dgm:t>
        <a:bodyPr/>
        <a:lstStyle/>
        <a:p>
          <a:endParaRPr lang="en-GB"/>
        </a:p>
      </dgm:t>
    </dgm:pt>
    <dgm:pt modelId="{E217984C-7C6B-774A-827A-1343B9438BBD}" type="sibTrans" cxnId="{FE9FD65F-D32A-9F4F-881B-B3D650E2A482}">
      <dgm:prSet/>
      <dgm:spPr/>
      <dgm:t>
        <a:bodyPr/>
        <a:lstStyle/>
        <a:p>
          <a:endParaRPr lang="en-GB"/>
        </a:p>
      </dgm:t>
    </dgm:pt>
    <dgm:pt modelId="{46C10E65-201F-2245-AC17-D4875F85AF2B}" type="pres">
      <dgm:prSet presAssocID="{B9C5FF35-4809-924C-BB15-03F72A964189}" presName="Name0" presStyleCnt="0">
        <dgm:presLayoutVars>
          <dgm:chMax val="1"/>
          <dgm:dir/>
          <dgm:animLvl val="ctr"/>
          <dgm:resizeHandles val="exact"/>
        </dgm:presLayoutVars>
      </dgm:prSet>
      <dgm:spPr/>
    </dgm:pt>
    <dgm:pt modelId="{1791B460-5898-A246-8D23-B4BB4B389907}" type="pres">
      <dgm:prSet presAssocID="{5ACC855F-F944-C34E-9B57-71C3489CBF5E}" presName="centerShape" presStyleLbl="node0" presStyleIdx="0" presStyleCnt="1"/>
      <dgm:spPr/>
    </dgm:pt>
    <dgm:pt modelId="{EFB8C092-7680-B244-92A2-EDE34151BA24}" type="pres">
      <dgm:prSet presAssocID="{8B16D735-E38C-8948-9CE5-F424409D8FD3}" presName="node" presStyleLbl="node1" presStyleIdx="0" presStyleCnt="5">
        <dgm:presLayoutVars>
          <dgm:bulletEnabled val="1"/>
        </dgm:presLayoutVars>
      </dgm:prSet>
      <dgm:spPr/>
    </dgm:pt>
    <dgm:pt modelId="{43621781-5F7B-1C4D-904A-E9DFD17651D1}" type="pres">
      <dgm:prSet presAssocID="{8B16D735-E38C-8948-9CE5-F424409D8FD3}" presName="dummy" presStyleCnt="0"/>
      <dgm:spPr/>
    </dgm:pt>
    <dgm:pt modelId="{3152C39B-0BAC-1B4B-B99C-214AF57252CB}" type="pres">
      <dgm:prSet presAssocID="{E217984C-7C6B-774A-827A-1343B9438BBD}" presName="sibTrans" presStyleLbl="sibTrans2D1" presStyleIdx="0" presStyleCnt="5"/>
      <dgm:spPr/>
    </dgm:pt>
    <dgm:pt modelId="{95C26E44-F0DA-8A47-B25F-C869D82552D9}" type="pres">
      <dgm:prSet presAssocID="{CD08C155-BA84-614F-BCF9-7DCD5EB82162}" presName="node" presStyleLbl="node1" presStyleIdx="1" presStyleCnt="5">
        <dgm:presLayoutVars>
          <dgm:bulletEnabled val="1"/>
        </dgm:presLayoutVars>
      </dgm:prSet>
      <dgm:spPr/>
    </dgm:pt>
    <dgm:pt modelId="{38409A84-0247-944C-A022-06116A24F6ED}" type="pres">
      <dgm:prSet presAssocID="{CD08C155-BA84-614F-BCF9-7DCD5EB82162}" presName="dummy" presStyleCnt="0"/>
      <dgm:spPr/>
    </dgm:pt>
    <dgm:pt modelId="{852BDDD3-84BD-C94B-8E4E-3C704370E75B}" type="pres">
      <dgm:prSet presAssocID="{6524C09C-BDD4-2948-930A-5E693713776D}" presName="sibTrans" presStyleLbl="sibTrans2D1" presStyleIdx="1" presStyleCnt="5"/>
      <dgm:spPr/>
    </dgm:pt>
    <dgm:pt modelId="{37E6AF07-117A-9D43-9D78-808B8090ED1B}" type="pres">
      <dgm:prSet presAssocID="{7F633EB0-1AD3-D34E-9F50-8E4039C63C31}" presName="node" presStyleLbl="node1" presStyleIdx="2" presStyleCnt="5">
        <dgm:presLayoutVars>
          <dgm:bulletEnabled val="1"/>
        </dgm:presLayoutVars>
      </dgm:prSet>
      <dgm:spPr/>
    </dgm:pt>
    <dgm:pt modelId="{D31B98D8-B433-2646-83B1-405C3CDA495A}" type="pres">
      <dgm:prSet presAssocID="{7F633EB0-1AD3-D34E-9F50-8E4039C63C31}" presName="dummy" presStyleCnt="0"/>
      <dgm:spPr/>
    </dgm:pt>
    <dgm:pt modelId="{54D952AB-F02B-444B-A518-D9CFF57A3850}" type="pres">
      <dgm:prSet presAssocID="{2B67E00E-BAA2-D142-B322-7811C1D774B6}" presName="sibTrans" presStyleLbl="sibTrans2D1" presStyleIdx="2" presStyleCnt="5"/>
      <dgm:spPr/>
    </dgm:pt>
    <dgm:pt modelId="{E59373DC-C4A8-0847-B288-400D60AB4F33}" type="pres">
      <dgm:prSet presAssocID="{C2EE75FD-EE07-BE4F-B5E1-4A3845E969A6}" presName="node" presStyleLbl="node1" presStyleIdx="3" presStyleCnt="5">
        <dgm:presLayoutVars>
          <dgm:bulletEnabled val="1"/>
        </dgm:presLayoutVars>
      </dgm:prSet>
      <dgm:spPr/>
    </dgm:pt>
    <dgm:pt modelId="{D15BC499-C1C6-6E49-99FC-CF79274279B0}" type="pres">
      <dgm:prSet presAssocID="{C2EE75FD-EE07-BE4F-B5E1-4A3845E969A6}" presName="dummy" presStyleCnt="0"/>
      <dgm:spPr/>
    </dgm:pt>
    <dgm:pt modelId="{5A184BA0-D89A-744C-81B5-4A8CC1BFC734}" type="pres">
      <dgm:prSet presAssocID="{98DC4797-72AD-FA42-B635-6D86EAF1DFEA}" presName="sibTrans" presStyleLbl="sibTrans2D1" presStyleIdx="3" presStyleCnt="5"/>
      <dgm:spPr/>
    </dgm:pt>
    <dgm:pt modelId="{B4125C68-43B6-D64E-828C-CCD69CFCE638}" type="pres">
      <dgm:prSet presAssocID="{9E918CB7-33DB-F54F-844E-EE0512992286}" presName="node" presStyleLbl="node1" presStyleIdx="4" presStyleCnt="5">
        <dgm:presLayoutVars>
          <dgm:bulletEnabled val="1"/>
        </dgm:presLayoutVars>
      </dgm:prSet>
      <dgm:spPr/>
    </dgm:pt>
    <dgm:pt modelId="{56A7A326-EF15-7C4B-B43B-0DF600694EE6}" type="pres">
      <dgm:prSet presAssocID="{9E918CB7-33DB-F54F-844E-EE0512992286}" presName="dummy" presStyleCnt="0"/>
      <dgm:spPr/>
    </dgm:pt>
    <dgm:pt modelId="{B5C95BA2-B0FD-CA47-95BF-FA77AF890032}" type="pres">
      <dgm:prSet presAssocID="{E0CA61D7-AD29-CF4F-972C-BC4C1EBFA6F6}" presName="sibTrans" presStyleLbl="sibTrans2D1" presStyleIdx="4" presStyleCnt="5"/>
      <dgm:spPr/>
    </dgm:pt>
  </dgm:ptLst>
  <dgm:cxnLst>
    <dgm:cxn modelId="{D1561D12-7BA8-3F43-90E0-7D7E26EEEB8F}" srcId="{5ACC855F-F944-C34E-9B57-71C3489CBF5E}" destId="{7F633EB0-1AD3-D34E-9F50-8E4039C63C31}" srcOrd="2" destOrd="0" parTransId="{47CB015A-B1FE-134D-A4CA-8F257E826BCA}" sibTransId="{2B67E00E-BAA2-D142-B322-7811C1D774B6}"/>
    <dgm:cxn modelId="{E35A6F14-36BD-804C-B42E-9BF4EDB7C16C}" srcId="{5ACC855F-F944-C34E-9B57-71C3489CBF5E}" destId="{9E918CB7-33DB-F54F-844E-EE0512992286}" srcOrd="4" destOrd="0" parTransId="{FD66BD2B-CA53-D346-99F3-FC5072A7EB2C}" sibTransId="{E0CA61D7-AD29-CF4F-972C-BC4C1EBFA6F6}"/>
    <dgm:cxn modelId="{B178861F-3ACA-C04A-A347-769F4DF11E67}" srcId="{5ACC855F-F944-C34E-9B57-71C3489CBF5E}" destId="{C2EE75FD-EE07-BE4F-B5E1-4A3845E969A6}" srcOrd="3" destOrd="0" parTransId="{DAB072BC-BB04-4D4F-8BF8-CA012F4720B3}" sibTransId="{98DC4797-72AD-FA42-B635-6D86EAF1DFEA}"/>
    <dgm:cxn modelId="{04232E24-AF7B-0C4B-92AA-AE617B4A3021}" type="presOf" srcId="{98DC4797-72AD-FA42-B635-6D86EAF1DFEA}" destId="{5A184BA0-D89A-744C-81B5-4A8CC1BFC734}" srcOrd="0" destOrd="0" presId="urn:microsoft.com/office/officeart/2005/8/layout/radial6"/>
    <dgm:cxn modelId="{B30FE939-9EA0-BB46-B329-7D51642E4F47}" type="presOf" srcId="{7F633EB0-1AD3-D34E-9F50-8E4039C63C31}" destId="{37E6AF07-117A-9D43-9D78-808B8090ED1B}" srcOrd="0" destOrd="0" presId="urn:microsoft.com/office/officeart/2005/8/layout/radial6"/>
    <dgm:cxn modelId="{FE9FD65F-D32A-9F4F-881B-B3D650E2A482}" srcId="{5ACC855F-F944-C34E-9B57-71C3489CBF5E}" destId="{8B16D735-E38C-8948-9CE5-F424409D8FD3}" srcOrd="0" destOrd="0" parTransId="{11AD3A97-58BB-B842-9554-AE452D32535E}" sibTransId="{E217984C-7C6B-774A-827A-1343B9438BBD}"/>
    <dgm:cxn modelId="{DC00CA75-B419-F043-AC41-C17A6D87A011}" type="presOf" srcId="{8B16D735-E38C-8948-9CE5-F424409D8FD3}" destId="{EFB8C092-7680-B244-92A2-EDE34151BA24}" srcOrd="0" destOrd="0" presId="urn:microsoft.com/office/officeart/2005/8/layout/radial6"/>
    <dgm:cxn modelId="{9F7C2376-1F2C-9342-BC2E-7CADE042A1C5}" type="presOf" srcId="{5ACC855F-F944-C34E-9B57-71C3489CBF5E}" destId="{1791B460-5898-A246-8D23-B4BB4B389907}" srcOrd="0" destOrd="0" presId="urn:microsoft.com/office/officeart/2005/8/layout/radial6"/>
    <dgm:cxn modelId="{184BA18B-65D9-3B45-AAAD-A61386359977}" type="presOf" srcId="{B9C5FF35-4809-924C-BB15-03F72A964189}" destId="{46C10E65-201F-2245-AC17-D4875F85AF2B}" srcOrd="0" destOrd="0" presId="urn:microsoft.com/office/officeart/2005/8/layout/radial6"/>
    <dgm:cxn modelId="{6C819B9A-EB55-4A4E-A57D-37E7B8F54ADC}" type="presOf" srcId="{2B67E00E-BAA2-D142-B322-7811C1D774B6}" destId="{54D952AB-F02B-444B-A518-D9CFF57A3850}" srcOrd="0" destOrd="0" presId="urn:microsoft.com/office/officeart/2005/8/layout/radial6"/>
    <dgm:cxn modelId="{232042A2-471E-F345-8D4E-C1A61FE9FA83}" srcId="{B9C5FF35-4809-924C-BB15-03F72A964189}" destId="{5ACC855F-F944-C34E-9B57-71C3489CBF5E}" srcOrd="0" destOrd="0" parTransId="{0FE0D3D3-8796-5543-A2C0-9B05079D1044}" sibTransId="{AB1453E8-4244-4C49-A123-49847DF54FEE}"/>
    <dgm:cxn modelId="{89CC55B6-00F7-B848-8EA6-3F8746EA5C0A}" type="presOf" srcId="{CD08C155-BA84-614F-BCF9-7DCD5EB82162}" destId="{95C26E44-F0DA-8A47-B25F-C869D82552D9}" srcOrd="0" destOrd="0" presId="urn:microsoft.com/office/officeart/2005/8/layout/radial6"/>
    <dgm:cxn modelId="{AAB17BB9-B368-0545-B152-F6A0A8B24C42}" type="presOf" srcId="{E0CA61D7-AD29-CF4F-972C-BC4C1EBFA6F6}" destId="{B5C95BA2-B0FD-CA47-95BF-FA77AF890032}" srcOrd="0" destOrd="0" presId="urn:microsoft.com/office/officeart/2005/8/layout/radial6"/>
    <dgm:cxn modelId="{AAF7CAC7-0405-9243-B9F4-A993CC861A25}" type="presOf" srcId="{E217984C-7C6B-774A-827A-1343B9438BBD}" destId="{3152C39B-0BAC-1B4B-B99C-214AF57252CB}" srcOrd="0" destOrd="0" presId="urn:microsoft.com/office/officeart/2005/8/layout/radial6"/>
    <dgm:cxn modelId="{234C5BC8-C06D-9740-A97C-888AF0AB843A}" type="presOf" srcId="{9E918CB7-33DB-F54F-844E-EE0512992286}" destId="{B4125C68-43B6-D64E-828C-CCD69CFCE638}" srcOrd="0" destOrd="0" presId="urn:microsoft.com/office/officeart/2005/8/layout/radial6"/>
    <dgm:cxn modelId="{6D8B9FC8-C5F8-9A41-BC17-42189644260A}" type="presOf" srcId="{C2EE75FD-EE07-BE4F-B5E1-4A3845E969A6}" destId="{E59373DC-C4A8-0847-B288-400D60AB4F33}" srcOrd="0" destOrd="0" presId="urn:microsoft.com/office/officeart/2005/8/layout/radial6"/>
    <dgm:cxn modelId="{F1486EF3-FBAE-3949-B9D2-1652854064B6}" srcId="{5ACC855F-F944-C34E-9B57-71C3489CBF5E}" destId="{CD08C155-BA84-614F-BCF9-7DCD5EB82162}" srcOrd="1" destOrd="0" parTransId="{9C7B5A18-2FFE-594C-AFEA-970883A68FC6}" sibTransId="{6524C09C-BDD4-2948-930A-5E693713776D}"/>
    <dgm:cxn modelId="{850F5AF4-4343-7D47-A27E-97BECC6643F5}" type="presOf" srcId="{6524C09C-BDD4-2948-930A-5E693713776D}" destId="{852BDDD3-84BD-C94B-8E4E-3C704370E75B}" srcOrd="0" destOrd="0" presId="urn:microsoft.com/office/officeart/2005/8/layout/radial6"/>
    <dgm:cxn modelId="{5605EE19-DD5A-274D-B532-A7290682ADBB}" type="presParOf" srcId="{46C10E65-201F-2245-AC17-D4875F85AF2B}" destId="{1791B460-5898-A246-8D23-B4BB4B389907}" srcOrd="0" destOrd="0" presId="urn:microsoft.com/office/officeart/2005/8/layout/radial6"/>
    <dgm:cxn modelId="{1B595B63-AB4D-4C48-9FBC-1CDFB6322923}" type="presParOf" srcId="{46C10E65-201F-2245-AC17-D4875F85AF2B}" destId="{EFB8C092-7680-B244-92A2-EDE34151BA24}" srcOrd="1" destOrd="0" presId="urn:microsoft.com/office/officeart/2005/8/layout/radial6"/>
    <dgm:cxn modelId="{5C6B1ED5-FF9E-A449-AACC-F144692D7DEB}" type="presParOf" srcId="{46C10E65-201F-2245-AC17-D4875F85AF2B}" destId="{43621781-5F7B-1C4D-904A-E9DFD17651D1}" srcOrd="2" destOrd="0" presId="urn:microsoft.com/office/officeart/2005/8/layout/radial6"/>
    <dgm:cxn modelId="{ED52EEF4-AFB8-6842-8535-865437226623}" type="presParOf" srcId="{46C10E65-201F-2245-AC17-D4875F85AF2B}" destId="{3152C39B-0BAC-1B4B-B99C-214AF57252CB}" srcOrd="3" destOrd="0" presId="urn:microsoft.com/office/officeart/2005/8/layout/radial6"/>
    <dgm:cxn modelId="{C4657B36-4B58-F441-975C-62F3B5D20B08}" type="presParOf" srcId="{46C10E65-201F-2245-AC17-D4875F85AF2B}" destId="{95C26E44-F0DA-8A47-B25F-C869D82552D9}" srcOrd="4" destOrd="0" presId="urn:microsoft.com/office/officeart/2005/8/layout/radial6"/>
    <dgm:cxn modelId="{2CA6AEE2-15A5-494F-A2BE-E40BA402199E}" type="presParOf" srcId="{46C10E65-201F-2245-AC17-D4875F85AF2B}" destId="{38409A84-0247-944C-A022-06116A24F6ED}" srcOrd="5" destOrd="0" presId="urn:microsoft.com/office/officeart/2005/8/layout/radial6"/>
    <dgm:cxn modelId="{E2A197BB-6006-814C-A857-002F504104B0}" type="presParOf" srcId="{46C10E65-201F-2245-AC17-D4875F85AF2B}" destId="{852BDDD3-84BD-C94B-8E4E-3C704370E75B}" srcOrd="6" destOrd="0" presId="urn:microsoft.com/office/officeart/2005/8/layout/radial6"/>
    <dgm:cxn modelId="{E76835C0-607E-024B-A5F2-79913C9CB70A}" type="presParOf" srcId="{46C10E65-201F-2245-AC17-D4875F85AF2B}" destId="{37E6AF07-117A-9D43-9D78-808B8090ED1B}" srcOrd="7" destOrd="0" presId="urn:microsoft.com/office/officeart/2005/8/layout/radial6"/>
    <dgm:cxn modelId="{BE27FA2A-BBB8-7A42-929E-E4C4BBF249F1}" type="presParOf" srcId="{46C10E65-201F-2245-AC17-D4875F85AF2B}" destId="{D31B98D8-B433-2646-83B1-405C3CDA495A}" srcOrd="8" destOrd="0" presId="urn:microsoft.com/office/officeart/2005/8/layout/radial6"/>
    <dgm:cxn modelId="{E91B970C-E975-264F-A934-F61A8BDD0F6A}" type="presParOf" srcId="{46C10E65-201F-2245-AC17-D4875F85AF2B}" destId="{54D952AB-F02B-444B-A518-D9CFF57A3850}" srcOrd="9" destOrd="0" presId="urn:microsoft.com/office/officeart/2005/8/layout/radial6"/>
    <dgm:cxn modelId="{FFB56CEF-5D15-F642-B937-3B1C471C2B3E}" type="presParOf" srcId="{46C10E65-201F-2245-AC17-D4875F85AF2B}" destId="{E59373DC-C4A8-0847-B288-400D60AB4F33}" srcOrd="10" destOrd="0" presId="urn:microsoft.com/office/officeart/2005/8/layout/radial6"/>
    <dgm:cxn modelId="{8805A62F-6CD3-4D40-A6F4-A2370D2A7D39}" type="presParOf" srcId="{46C10E65-201F-2245-AC17-D4875F85AF2B}" destId="{D15BC499-C1C6-6E49-99FC-CF79274279B0}" srcOrd="11" destOrd="0" presId="urn:microsoft.com/office/officeart/2005/8/layout/radial6"/>
    <dgm:cxn modelId="{82329908-59C9-294F-B2CA-1252A3DDDB32}" type="presParOf" srcId="{46C10E65-201F-2245-AC17-D4875F85AF2B}" destId="{5A184BA0-D89A-744C-81B5-4A8CC1BFC734}" srcOrd="12" destOrd="0" presId="urn:microsoft.com/office/officeart/2005/8/layout/radial6"/>
    <dgm:cxn modelId="{0FE28CE4-392C-6A4E-8675-F35593B68A84}" type="presParOf" srcId="{46C10E65-201F-2245-AC17-D4875F85AF2B}" destId="{B4125C68-43B6-D64E-828C-CCD69CFCE638}" srcOrd="13" destOrd="0" presId="urn:microsoft.com/office/officeart/2005/8/layout/radial6"/>
    <dgm:cxn modelId="{63281286-EF6D-3F4A-9541-38DB447A5B01}" type="presParOf" srcId="{46C10E65-201F-2245-AC17-D4875F85AF2B}" destId="{56A7A326-EF15-7C4B-B43B-0DF600694EE6}" srcOrd="14" destOrd="0" presId="urn:microsoft.com/office/officeart/2005/8/layout/radial6"/>
    <dgm:cxn modelId="{5B5047CB-7C69-754A-AB0C-B7D0A49B45C8}" type="presParOf" srcId="{46C10E65-201F-2245-AC17-D4875F85AF2B}" destId="{B5C95BA2-B0FD-CA47-95BF-FA77AF89003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A47C8-EF8A-4F9C-99BA-E0BC7FF9E8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GB"/>
        </a:p>
      </dgm:t>
    </dgm:pt>
    <dgm:pt modelId="{F3EAB0CC-BBF6-4710-98FB-5AEC5AD557C5}">
      <dgm:prSet phldrT="[Text]"/>
      <dgm:spPr/>
      <dgm:t>
        <a:bodyPr/>
        <a:lstStyle/>
        <a:p>
          <a:pPr>
            <a:lnSpc>
              <a:spcPct val="100000"/>
            </a:lnSpc>
          </a:pPr>
          <a:r>
            <a:rPr lang="en-IE" dirty="0"/>
            <a:t>Mirror Neurons</a:t>
          </a:r>
          <a:endParaRPr lang="en-GB" dirty="0"/>
        </a:p>
      </dgm:t>
    </dgm:pt>
    <dgm:pt modelId="{85ED5E16-401A-4A36-9097-C61139266DB4}" type="parTrans" cxnId="{6692A018-58F2-4112-A815-BD4ADFA39B53}">
      <dgm:prSet/>
      <dgm:spPr/>
      <dgm:t>
        <a:bodyPr/>
        <a:lstStyle/>
        <a:p>
          <a:endParaRPr lang="en-GB"/>
        </a:p>
      </dgm:t>
    </dgm:pt>
    <dgm:pt modelId="{82FD8BC4-3752-40E5-8EED-F3FB9EFF1DD6}" type="sibTrans" cxnId="{6692A018-58F2-4112-A815-BD4ADFA39B53}">
      <dgm:prSet/>
      <dgm:spPr/>
      <dgm:t>
        <a:bodyPr/>
        <a:lstStyle/>
        <a:p>
          <a:endParaRPr lang="en-GB"/>
        </a:p>
      </dgm:t>
    </dgm:pt>
    <dgm:pt modelId="{C85D3FE1-8F21-4499-8998-8905EE9B6AB8}">
      <dgm:prSet phldrT="[Text]"/>
      <dgm:spPr/>
      <dgm:t>
        <a:bodyPr/>
        <a:lstStyle/>
        <a:p>
          <a:pPr>
            <a:lnSpc>
              <a:spcPct val="100000"/>
            </a:lnSpc>
          </a:pPr>
          <a:r>
            <a:rPr lang="en-IE" dirty="0"/>
            <a:t>Resonance</a:t>
          </a:r>
          <a:endParaRPr lang="en-GB" dirty="0"/>
        </a:p>
      </dgm:t>
    </dgm:pt>
    <dgm:pt modelId="{74547AB0-ED24-41FF-BFDF-098FC221E675}" type="parTrans" cxnId="{0CE8B716-B414-41C1-B780-DF87C712E8B2}">
      <dgm:prSet/>
      <dgm:spPr/>
      <dgm:t>
        <a:bodyPr/>
        <a:lstStyle/>
        <a:p>
          <a:endParaRPr lang="en-GB"/>
        </a:p>
      </dgm:t>
    </dgm:pt>
    <dgm:pt modelId="{29391A68-A1D1-4AAC-B19C-A9683863CC67}" type="sibTrans" cxnId="{0CE8B716-B414-41C1-B780-DF87C712E8B2}">
      <dgm:prSet/>
      <dgm:spPr/>
      <dgm:t>
        <a:bodyPr/>
        <a:lstStyle/>
        <a:p>
          <a:endParaRPr lang="en-GB"/>
        </a:p>
      </dgm:t>
    </dgm:pt>
    <dgm:pt modelId="{7BBA00F0-5A98-4DBC-9FF2-716B77452D7C}">
      <dgm:prSet phldrT="[Text]"/>
      <dgm:spPr/>
      <dgm:t>
        <a:bodyPr/>
        <a:lstStyle/>
        <a:p>
          <a:pPr>
            <a:lnSpc>
              <a:spcPct val="100000"/>
            </a:lnSpc>
          </a:pPr>
          <a:r>
            <a:rPr lang="en-IE" dirty="0"/>
            <a:t>Chemical Reactions – Dopamine, Oxytocin, Serotonin, Endorphins, Adrenaline, Cortisol* </a:t>
          </a:r>
          <a:endParaRPr lang="en-GB" dirty="0"/>
        </a:p>
      </dgm:t>
    </dgm:pt>
    <dgm:pt modelId="{2A2CB35B-4820-4CEF-92FB-9D4DC22589FE}" type="parTrans" cxnId="{19C3B43B-5782-4A87-A5F0-D9A37AC10F20}">
      <dgm:prSet/>
      <dgm:spPr/>
      <dgm:t>
        <a:bodyPr/>
        <a:lstStyle/>
        <a:p>
          <a:endParaRPr lang="en-GB"/>
        </a:p>
      </dgm:t>
    </dgm:pt>
    <dgm:pt modelId="{F1C625F2-9814-46A6-B892-A35A690AB21C}" type="sibTrans" cxnId="{19C3B43B-5782-4A87-A5F0-D9A37AC10F20}">
      <dgm:prSet/>
      <dgm:spPr/>
      <dgm:t>
        <a:bodyPr/>
        <a:lstStyle/>
        <a:p>
          <a:endParaRPr lang="en-GB"/>
        </a:p>
      </dgm:t>
    </dgm:pt>
    <dgm:pt modelId="{9C9AFD9F-2499-44AB-9D81-0699462935AA}" type="pres">
      <dgm:prSet presAssocID="{D62A47C8-EF8A-4F9C-99BA-E0BC7FF9E862}" presName="root" presStyleCnt="0">
        <dgm:presLayoutVars>
          <dgm:dir/>
          <dgm:resizeHandles val="exact"/>
        </dgm:presLayoutVars>
      </dgm:prSet>
      <dgm:spPr/>
    </dgm:pt>
    <dgm:pt modelId="{ADAE4921-CE4B-4C73-ACC8-1BF7CDB12B8D}" type="pres">
      <dgm:prSet presAssocID="{F3EAB0CC-BBF6-4710-98FB-5AEC5AD557C5}" presName="compNode" presStyleCnt="0"/>
      <dgm:spPr/>
    </dgm:pt>
    <dgm:pt modelId="{E1966DFB-24DA-4932-B44A-3D6F74699BF8}" type="pres">
      <dgm:prSet presAssocID="{F3EAB0CC-BBF6-4710-98FB-5AEC5AD557C5}" presName="bgRect" presStyleLbl="bgShp" presStyleIdx="0" presStyleCnt="3"/>
      <dgm:spPr/>
    </dgm:pt>
    <dgm:pt modelId="{82C17764-2194-4592-8A46-47DD79FB3A85}" type="pres">
      <dgm:prSet presAssocID="{F3EAB0CC-BBF6-4710-98FB-5AEC5AD557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0AD075E1-DA1D-4F8C-B608-6280425F3A07}" type="pres">
      <dgm:prSet presAssocID="{F3EAB0CC-BBF6-4710-98FB-5AEC5AD557C5}" presName="spaceRect" presStyleCnt="0"/>
      <dgm:spPr/>
    </dgm:pt>
    <dgm:pt modelId="{A381DD39-DF65-485D-9352-D22271425041}" type="pres">
      <dgm:prSet presAssocID="{F3EAB0CC-BBF6-4710-98FB-5AEC5AD557C5}" presName="parTx" presStyleLbl="revTx" presStyleIdx="0" presStyleCnt="3">
        <dgm:presLayoutVars>
          <dgm:chMax val="0"/>
          <dgm:chPref val="0"/>
        </dgm:presLayoutVars>
      </dgm:prSet>
      <dgm:spPr/>
    </dgm:pt>
    <dgm:pt modelId="{E7B30390-E259-49A8-9833-9AF35C19AA6B}" type="pres">
      <dgm:prSet presAssocID="{82FD8BC4-3752-40E5-8EED-F3FB9EFF1DD6}" presName="sibTrans" presStyleCnt="0"/>
      <dgm:spPr/>
    </dgm:pt>
    <dgm:pt modelId="{31824D66-B051-4F1A-9395-5772A566551C}" type="pres">
      <dgm:prSet presAssocID="{C85D3FE1-8F21-4499-8998-8905EE9B6AB8}" presName="compNode" presStyleCnt="0"/>
      <dgm:spPr/>
    </dgm:pt>
    <dgm:pt modelId="{D4AAAAC4-14CE-4E0B-847D-FE7FF88A5E4D}" type="pres">
      <dgm:prSet presAssocID="{C85D3FE1-8F21-4499-8998-8905EE9B6AB8}" presName="bgRect" presStyleLbl="bgShp" presStyleIdx="1" presStyleCnt="3"/>
      <dgm:spPr/>
    </dgm:pt>
    <dgm:pt modelId="{5665D63B-A028-4CD8-9AFA-79B46000FD55}" type="pres">
      <dgm:prSet presAssocID="{C85D3FE1-8F21-4499-8998-8905EE9B6A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with Pulse"/>
        </a:ext>
      </dgm:extLst>
    </dgm:pt>
    <dgm:pt modelId="{434EB307-A512-4BE1-8CB7-70AB03D52403}" type="pres">
      <dgm:prSet presAssocID="{C85D3FE1-8F21-4499-8998-8905EE9B6AB8}" presName="spaceRect" presStyleCnt="0"/>
      <dgm:spPr/>
    </dgm:pt>
    <dgm:pt modelId="{14EF285D-CE23-4152-B873-E1B37F53F568}" type="pres">
      <dgm:prSet presAssocID="{C85D3FE1-8F21-4499-8998-8905EE9B6AB8}" presName="parTx" presStyleLbl="revTx" presStyleIdx="1" presStyleCnt="3">
        <dgm:presLayoutVars>
          <dgm:chMax val="0"/>
          <dgm:chPref val="0"/>
        </dgm:presLayoutVars>
      </dgm:prSet>
      <dgm:spPr/>
    </dgm:pt>
    <dgm:pt modelId="{FE627F40-9B69-4CD7-95E2-68314E49ECBE}" type="pres">
      <dgm:prSet presAssocID="{29391A68-A1D1-4AAC-B19C-A9683863CC67}" presName="sibTrans" presStyleCnt="0"/>
      <dgm:spPr/>
    </dgm:pt>
    <dgm:pt modelId="{76551E49-DC83-433B-9512-1089667C953A}" type="pres">
      <dgm:prSet presAssocID="{7BBA00F0-5A98-4DBC-9FF2-716B77452D7C}" presName="compNode" presStyleCnt="0"/>
      <dgm:spPr/>
    </dgm:pt>
    <dgm:pt modelId="{7130BA7F-2C16-4C3F-B672-CCA6A9DDF516}" type="pres">
      <dgm:prSet presAssocID="{7BBA00F0-5A98-4DBC-9FF2-716B77452D7C}" presName="bgRect" presStyleLbl="bgShp" presStyleIdx="2" presStyleCnt="3"/>
      <dgm:spPr/>
    </dgm:pt>
    <dgm:pt modelId="{EF08BDFB-3FE6-4272-A926-514D1A98D71B}" type="pres">
      <dgm:prSet presAssocID="{7BBA00F0-5A98-4DBC-9FF2-716B77452D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micals with solid fill"/>
        </a:ext>
      </dgm:extLst>
    </dgm:pt>
    <dgm:pt modelId="{57C5B522-D377-47EC-833F-63F21A0CE0D2}" type="pres">
      <dgm:prSet presAssocID="{7BBA00F0-5A98-4DBC-9FF2-716B77452D7C}" presName="spaceRect" presStyleCnt="0"/>
      <dgm:spPr/>
    </dgm:pt>
    <dgm:pt modelId="{E931DECB-A3AA-413A-A724-5F37F20F1314}" type="pres">
      <dgm:prSet presAssocID="{7BBA00F0-5A98-4DBC-9FF2-716B77452D7C}" presName="parTx" presStyleLbl="revTx" presStyleIdx="2" presStyleCnt="3">
        <dgm:presLayoutVars>
          <dgm:chMax val="0"/>
          <dgm:chPref val="0"/>
        </dgm:presLayoutVars>
      </dgm:prSet>
      <dgm:spPr/>
    </dgm:pt>
  </dgm:ptLst>
  <dgm:cxnLst>
    <dgm:cxn modelId="{08046D10-F1C2-4F40-AEE9-1FD60ABB35B0}" type="presOf" srcId="{D62A47C8-EF8A-4F9C-99BA-E0BC7FF9E862}" destId="{9C9AFD9F-2499-44AB-9D81-0699462935AA}" srcOrd="0" destOrd="0" presId="urn:microsoft.com/office/officeart/2018/2/layout/IconVerticalSolidList"/>
    <dgm:cxn modelId="{0CE8B716-B414-41C1-B780-DF87C712E8B2}" srcId="{D62A47C8-EF8A-4F9C-99BA-E0BC7FF9E862}" destId="{C85D3FE1-8F21-4499-8998-8905EE9B6AB8}" srcOrd="1" destOrd="0" parTransId="{74547AB0-ED24-41FF-BFDF-098FC221E675}" sibTransId="{29391A68-A1D1-4AAC-B19C-A9683863CC67}"/>
    <dgm:cxn modelId="{6692A018-58F2-4112-A815-BD4ADFA39B53}" srcId="{D62A47C8-EF8A-4F9C-99BA-E0BC7FF9E862}" destId="{F3EAB0CC-BBF6-4710-98FB-5AEC5AD557C5}" srcOrd="0" destOrd="0" parTransId="{85ED5E16-401A-4A36-9097-C61139266DB4}" sibTransId="{82FD8BC4-3752-40E5-8EED-F3FB9EFF1DD6}"/>
    <dgm:cxn modelId="{19C3B43B-5782-4A87-A5F0-D9A37AC10F20}" srcId="{D62A47C8-EF8A-4F9C-99BA-E0BC7FF9E862}" destId="{7BBA00F0-5A98-4DBC-9FF2-716B77452D7C}" srcOrd="2" destOrd="0" parTransId="{2A2CB35B-4820-4CEF-92FB-9D4DC22589FE}" sibTransId="{F1C625F2-9814-46A6-B892-A35A690AB21C}"/>
    <dgm:cxn modelId="{C6353364-8FEF-4E1E-9053-188E746F88CB}" type="presOf" srcId="{F3EAB0CC-BBF6-4710-98FB-5AEC5AD557C5}" destId="{A381DD39-DF65-485D-9352-D22271425041}" srcOrd="0" destOrd="0" presId="urn:microsoft.com/office/officeart/2018/2/layout/IconVerticalSolidList"/>
    <dgm:cxn modelId="{16B3EECE-A054-420C-8766-8F24326AC4BB}" type="presOf" srcId="{C85D3FE1-8F21-4499-8998-8905EE9B6AB8}" destId="{14EF285D-CE23-4152-B873-E1B37F53F568}" srcOrd="0" destOrd="0" presId="urn:microsoft.com/office/officeart/2018/2/layout/IconVerticalSolidList"/>
    <dgm:cxn modelId="{453DD5FF-AF8D-4886-BE6D-5B67AF278941}" type="presOf" srcId="{7BBA00F0-5A98-4DBC-9FF2-716B77452D7C}" destId="{E931DECB-A3AA-413A-A724-5F37F20F1314}" srcOrd="0" destOrd="0" presId="urn:microsoft.com/office/officeart/2018/2/layout/IconVerticalSolidList"/>
    <dgm:cxn modelId="{99BD0290-4292-41B7-9753-A43C323C40D7}" type="presParOf" srcId="{9C9AFD9F-2499-44AB-9D81-0699462935AA}" destId="{ADAE4921-CE4B-4C73-ACC8-1BF7CDB12B8D}" srcOrd="0" destOrd="0" presId="urn:microsoft.com/office/officeart/2018/2/layout/IconVerticalSolidList"/>
    <dgm:cxn modelId="{26E20CB2-D0E3-4AD5-BA7A-66DA3E0FFA1E}" type="presParOf" srcId="{ADAE4921-CE4B-4C73-ACC8-1BF7CDB12B8D}" destId="{E1966DFB-24DA-4932-B44A-3D6F74699BF8}" srcOrd="0" destOrd="0" presId="urn:microsoft.com/office/officeart/2018/2/layout/IconVerticalSolidList"/>
    <dgm:cxn modelId="{15D0FE5F-F78C-465E-BED1-6C9B1F1DC478}" type="presParOf" srcId="{ADAE4921-CE4B-4C73-ACC8-1BF7CDB12B8D}" destId="{82C17764-2194-4592-8A46-47DD79FB3A85}" srcOrd="1" destOrd="0" presId="urn:microsoft.com/office/officeart/2018/2/layout/IconVerticalSolidList"/>
    <dgm:cxn modelId="{171A5B6F-0018-4937-B1BE-6D9A45F8C81E}" type="presParOf" srcId="{ADAE4921-CE4B-4C73-ACC8-1BF7CDB12B8D}" destId="{0AD075E1-DA1D-4F8C-B608-6280425F3A07}" srcOrd="2" destOrd="0" presId="urn:microsoft.com/office/officeart/2018/2/layout/IconVerticalSolidList"/>
    <dgm:cxn modelId="{F5C34EC4-9DA4-4CFD-B2A2-6BE0FDC760F1}" type="presParOf" srcId="{ADAE4921-CE4B-4C73-ACC8-1BF7CDB12B8D}" destId="{A381DD39-DF65-485D-9352-D22271425041}" srcOrd="3" destOrd="0" presId="urn:microsoft.com/office/officeart/2018/2/layout/IconVerticalSolidList"/>
    <dgm:cxn modelId="{1D3F7B89-7159-478C-ABAB-7FF82DB10D55}" type="presParOf" srcId="{9C9AFD9F-2499-44AB-9D81-0699462935AA}" destId="{E7B30390-E259-49A8-9833-9AF35C19AA6B}" srcOrd="1" destOrd="0" presId="urn:microsoft.com/office/officeart/2018/2/layout/IconVerticalSolidList"/>
    <dgm:cxn modelId="{1C2C21E9-0D75-4605-B14B-1897D300751E}" type="presParOf" srcId="{9C9AFD9F-2499-44AB-9D81-0699462935AA}" destId="{31824D66-B051-4F1A-9395-5772A566551C}" srcOrd="2" destOrd="0" presId="urn:microsoft.com/office/officeart/2018/2/layout/IconVerticalSolidList"/>
    <dgm:cxn modelId="{4E11DE71-A26D-4C63-BA9C-F3AF40D962D1}" type="presParOf" srcId="{31824D66-B051-4F1A-9395-5772A566551C}" destId="{D4AAAAC4-14CE-4E0B-847D-FE7FF88A5E4D}" srcOrd="0" destOrd="0" presId="urn:microsoft.com/office/officeart/2018/2/layout/IconVerticalSolidList"/>
    <dgm:cxn modelId="{915C0138-DACB-4046-AB9B-00DFA4A0F8C0}" type="presParOf" srcId="{31824D66-B051-4F1A-9395-5772A566551C}" destId="{5665D63B-A028-4CD8-9AFA-79B46000FD55}" srcOrd="1" destOrd="0" presId="urn:microsoft.com/office/officeart/2018/2/layout/IconVerticalSolidList"/>
    <dgm:cxn modelId="{655FACC3-97E8-4F95-A7F3-0FEFE478F2DB}" type="presParOf" srcId="{31824D66-B051-4F1A-9395-5772A566551C}" destId="{434EB307-A512-4BE1-8CB7-70AB03D52403}" srcOrd="2" destOrd="0" presId="urn:microsoft.com/office/officeart/2018/2/layout/IconVerticalSolidList"/>
    <dgm:cxn modelId="{67F6E9F2-2A6D-43C5-8CF3-1189D893A62F}" type="presParOf" srcId="{31824D66-B051-4F1A-9395-5772A566551C}" destId="{14EF285D-CE23-4152-B873-E1B37F53F568}" srcOrd="3" destOrd="0" presId="urn:microsoft.com/office/officeart/2018/2/layout/IconVerticalSolidList"/>
    <dgm:cxn modelId="{0D33F628-67FC-43B6-B495-F925712FE648}" type="presParOf" srcId="{9C9AFD9F-2499-44AB-9D81-0699462935AA}" destId="{FE627F40-9B69-4CD7-95E2-68314E49ECBE}" srcOrd="3" destOrd="0" presId="urn:microsoft.com/office/officeart/2018/2/layout/IconVerticalSolidList"/>
    <dgm:cxn modelId="{F438A566-A1FF-474D-81B7-91E00071206F}" type="presParOf" srcId="{9C9AFD9F-2499-44AB-9D81-0699462935AA}" destId="{76551E49-DC83-433B-9512-1089667C953A}" srcOrd="4" destOrd="0" presId="urn:microsoft.com/office/officeart/2018/2/layout/IconVerticalSolidList"/>
    <dgm:cxn modelId="{28DF42C9-5798-4913-9142-991FEC0D42A1}" type="presParOf" srcId="{76551E49-DC83-433B-9512-1089667C953A}" destId="{7130BA7F-2C16-4C3F-B672-CCA6A9DDF516}" srcOrd="0" destOrd="0" presId="urn:microsoft.com/office/officeart/2018/2/layout/IconVerticalSolidList"/>
    <dgm:cxn modelId="{CC516EC8-9A46-430D-AFAE-F157FE634443}" type="presParOf" srcId="{76551E49-DC83-433B-9512-1089667C953A}" destId="{EF08BDFB-3FE6-4272-A926-514D1A98D71B}" srcOrd="1" destOrd="0" presId="urn:microsoft.com/office/officeart/2018/2/layout/IconVerticalSolidList"/>
    <dgm:cxn modelId="{E071E3EC-F54F-45EE-A0EB-7C252A691767}" type="presParOf" srcId="{76551E49-DC83-433B-9512-1089667C953A}" destId="{57C5B522-D377-47EC-833F-63F21A0CE0D2}" srcOrd="2" destOrd="0" presId="urn:microsoft.com/office/officeart/2018/2/layout/IconVerticalSolidList"/>
    <dgm:cxn modelId="{9D8B4AA6-6392-4965-8095-3444E978D1BC}" type="presParOf" srcId="{76551E49-DC83-433B-9512-1089667C953A}" destId="{E931DECB-A3AA-413A-A724-5F37F20F13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DFCD3-88E7-6A41-8510-57CB61AC7D91}"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GB"/>
        </a:p>
      </dgm:t>
    </dgm:pt>
    <dgm:pt modelId="{8334ED8C-9F21-B84A-97A9-4075E6BB9A9E}">
      <dgm:prSet/>
      <dgm:spPr/>
      <dgm:t>
        <a:bodyPr/>
        <a:lstStyle/>
        <a:p>
          <a:r>
            <a:rPr lang="en-GB"/>
            <a:t>Noticing</a:t>
          </a:r>
        </a:p>
      </dgm:t>
    </dgm:pt>
    <dgm:pt modelId="{4931E6DF-68EE-9D4C-851A-28D8981202FB}" type="parTrans" cxnId="{57F19969-8D09-B049-9943-836831EC3A13}">
      <dgm:prSet/>
      <dgm:spPr/>
      <dgm:t>
        <a:bodyPr/>
        <a:lstStyle/>
        <a:p>
          <a:endParaRPr lang="en-GB"/>
        </a:p>
      </dgm:t>
    </dgm:pt>
    <dgm:pt modelId="{10FAB668-2124-8A43-BCC0-C3C3F3E0FB0A}" type="sibTrans" cxnId="{57F19969-8D09-B049-9943-836831EC3A13}">
      <dgm:prSet/>
      <dgm:spPr/>
      <dgm:t>
        <a:bodyPr/>
        <a:lstStyle/>
        <a:p>
          <a:endParaRPr lang="en-GB"/>
        </a:p>
      </dgm:t>
    </dgm:pt>
    <dgm:pt modelId="{69A063C5-FFCF-4547-9108-3CEE2930FA4C}">
      <dgm:prSet/>
      <dgm:spPr/>
      <dgm:t>
        <a:bodyPr/>
        <a:lstStyle/>
        <a:p>
          <a:r>
            <a:rPr lang="en-GB"/>
            <a:t>Interpreting</a:t>
          </a:r>
        </a:p>
      </dgm:t>
    </dgm:pt>
    <dgm:pt modelId="{295CA95F-66F8-684C-8163-F78A487B48E1}" type="parTrans" cxnId="{0327BD7B-AEA1-6540-86DB-1729F50893F4}">
      <dgm:prSet/>
      <dgm:spPr/>
      <dgm:t>
        <a:bodyPr/>
        <a:lstStyle/>
        <a:p>
          <a:endParaRPr lang="en-GB"/>
        </a:p>
      </dgm:t>
    </dgm:pt>
    <dgm:pt modelId="{69804351-C901-894B-8C72-FBD4305FED9F}" type="sibTrans" cxnId="{0327BD7B-AEA1-6540-86DB-1729F50893F4}">
      <dgm:prSet/>
      <dgm:spPr/>
      <dgm:t>
        <a:bodyPr/>
        <a:lstStyle/>
        <a:p>
          <a:endParaRPr lang="en-GB"/>
        </a:p>
      </dgm:t>
    </dgm:pt>
    <dgm:pt modelId="{8D21D963-95AE-874A-A244-0B46DD644297}">
      <dgm:prSet/>
      <dgm:spPr/>
      <dgm:t>
        <a:bodyPr/>
        <a:lstStyle/>
        <a:p>
          <a:r>
            <a:rPr lang="en-GB"/>
            <a:t>Empathising</a:t>
          </a:r>
        </a:p>
      </dgm:t>
    </dgm:pt>
    <dgm:pt modelId="{26650C8E-F9C0-164F-A892-52E1DD2171E8}" type="parTrans" cxnId="{196CAC4C-2299-B04E-BD06-24CFC95647D9}">
      <dgm:prSet/>
      <dgm:spPr/>
      <dgm:t>
        <a:bodyPr/>
        <a:lstStyle/>
        <a:p>
          <a:endParaRPr lang="en-GB"/>
        </a:p>
      </dgm:t>
    </dgm:pt>
    <dgm:pt modelId="{F3C95C1C-090D-7D4A-981D-F7662D0F51AF}" type="sibTrans" cxnId="{196CAC4C-2299-B04E-BD06-24CFC95647D9}">
      <dgm:prSet/>
      <dgm:spPr/>
      <dgm:t>
        <a:bodyPr/>
        <a:lstStyle/>
        <a:p>
          <a:endParaRPr lang="en-GB"/>
        </a:p>
      </dgm:t>
    </dgm:pt>
    <dgm:pt modelId="{F7D8614C-A116-4A47-BF9C-1973831B453F}">
      <dgm:prSet/>
      <dgm:spPr/>
      <dgm:t>
        <a:bodyPr/>
        <a:lstStyle/>
        <a:p>
          <a:r>
            <a:rPr lang="en-GB"/>
            <a:t>Responding</a:t>
          </a:r>
        </a:p>
      </dgm:t>
    </dgm:pt>
    <dgm:pt modelId="{DEDBD2FA-769D-AE40-8A75-78A1448529B7}" type="parTrans" cxnId="{37A7135C-AD47-3242-BC5C-B5E3C652E968}">
      <dgm:prSet/>
      <dgm:spPr/>
      <dgm:t>
        <a:bodyPr/>
        <a:lstStyle/>
        <a:p>
          <a:endParaRPr lang="en-GB"/>
        </a:p>
      </dgm:t>
    </dgm:pt>
    <dgm:pt modelId="{7C58CB29-70B7-9744-A561-DE32AE94EFC2}" type="sibTrans" cxnId="{37A7135C-AD47-3242-BC5C-B5E3C652E968}">
      <dgm:prSet/>
      <dgm:spPr/>
      <dgm:t>
        <a:bodyPr/>
        <a:lstStyle/>
        <a:p>
          <a:endParaRPr lang="en-GB"/>
        </a:p>
      </dgm:t>
    </dgm:pt>
    <dgm:pt modelId="{D3560273-FE3E-EE4B-B89B-916FC00475C3}">
      <dgm:prSet/>
      <dgm:spPr/>
      <dgm:t>
        <a:bodyPr/>
        <a:lstStyle/>
        <a:p>
          <a:r>
            <a:rPr lang="en-GB"/>
            <a:t>Regulating</a:t>
          </a:r>
        </a:p>
      </dgm:t>
    </dgm:pt>
    <dgm:pt modelId="{4DA77E74-4328-2A4C-851F-66402ECF177A}" type="parTrans" cxnId="{4969FD30-4053-D649-A0C4-7260AB9A9F74}">
      <dgm:prSet/>
      <dgm:spPr/>
      <dgm:t>
        <a:bodyPr/>
        <a:lstStyle/>
        <a:p>
          <a:endParaRPr lang="en-GB"/>
        </a:p>
      </dgm:t>
    </dgm:pt>
    <dgm:pt modelId="{526B0AD7-FD1A-1047-A256-476ED6C27F28}" type="sibTrans" cxnId="{4969FD30-4053-D649-A0C4-7260AB9A9F74}">
      <dgm:prSet/>
      <dgm:spPr/>
      <dgm:t>
        <a:bodyPr/>
        <a:lstStyle/>
        <a:p>
          <a:endParaRPr lang="en-GB"/>
        </a:p>
      </dgm:t>
    </dgm:pt>
    <dgm:pt modelId="{6D7A3188-DFF8-004A-ADD1-06B61409D4CD}" type="pres">
      <dgm:prSet presAssocID="{891DFCD3-88E7-6A41-8510-57CB61AC7D91}" presName="linearFlow" presStyleCnt="0">
        <dgm:presLayoutVars>
          <dgm:dir/>
          <dgm:resizeHandles val="exact"/>
        </dgm:presLayoutVars>
      </dgm:prSet>
      <dgm:spPr/>
    </dgm:pt>
    <dgm:pt modelId="{7D3F00A2-E5B0-DE46-AEE3-7B06F4CB14CD}" type="pres">
      <dgm:prSet presAssocID="{8334ED8C-9F21-B84A-97A9-4075E6BB9A9E}" presName="composite" presStyleCnt="0"/>
      <dgm:spPr/>
    </dgm:pt>
    <dgm:pt modelId="{F9AE6E90-6DF3-A54F-BD70-63F22BECC05C}" type="pres">
      <dgm:prSet presAssocID="{8334ED8C-9F21-B84A-97A9-4075E6BB9A9E}" presName="imgShp"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113458"/>
          </a:solidFill>
        </a:ln>
      </dgm:spPr>
      <dgm:extLst>
        <a:ext uri="{E40237B7-FDA0-4F09-8148-C483321AD2D9}">
          <dgm14:cNvPr xmlns:dgm14="http://schemas.microsoft.com/office/drawing/2010/diagram" id="0" name="" descr="Eye with solid fill"/>
        </a:ext>
      </dgm:extLst>
    </dgm:pt>
    <dgm:pt modelId="{FEBB5893-7594-F549-A65B-96C3107EF737}" type="pres">
      <dgm:prSet presAssocID="{8334ED8C-9F21-B84A-97A9-4075E6BB9A9E}" presName="txShp" presStyleLbl="node1" presStyleIdx="0" presStyleCnt="5">
        <dgm:presLayoutVars>
          <dgm:bulletEnabled val="1"/>
        </dgm:presLayoutVars>
      </dgm:prSet>
      <dgm:spPr/>
    </dgm:pt>
    <dgm:pt modelId="{5EFBB35A-B83E-7B4A-91D6-9BE4B3A4AEED}" type="pres">
      <dgm:prSet presAssocID="{10FAB668-2124-8A43-BCC0-C3C3F3E0FB0A}" presName="spacing" presStyleCnt="0"/>
      <dgm:spPr/>
    </dgm:pt>
    <dgm:pt modelId="{1AADAD3B-9421-D648-ABC2-61C95539C8C5}" type="pres">
      <dgm:prSet presAssocID="{69A063C5-FFCF-4547-9108-3CEE2930FA4C}" presName="composite" presStyleCnt="0"/>
      <dgm:spPr/>
    </dgm:pt>
    <dgm:pt modelId="{9E586F17-B923-2C47-9FE7-D52D29797077}" type="pres">
      <dgm:prSet presAssocID="{69A063C5-FFCF-4547-9108-3CEE2930FA4C}"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113458"/>
          </a:solidFill>
        </a:ln>
      </dgm:spPr>
      <dgm:extLst>
        <a:ext uri="{E40237B7-FDA0-4F09-8148-C483321AD2D9}">
          <dgm14:cNvPr xmlns:dgm14="http://schemas.microsoft.com/office/drawing/2010/diagram" id="0" name="" descr="Head with Gears"/>
        </a:ext>
      </dgm:extLst>
    </dgm:pt>
    <dgm:pt modelId="{C2470CCB-CEA7-AA47-AAE0-13DE95AD7928}" type="pres">
      <dgm:prSet presAssocID="{69A063C5-FFCF-4547-9108-3CEE2930FA4C}" presName="txShp" presStyleLbl="node1" presStyleIdx="1" presStyleCnt="5">
        <dgm:presLayoutVars>
          <dgm:bulletEnabled val="1"/>
        </dgm:presLayoutVars>
      </dgm:prSet>
      <dgm:spPr/>
    </dgm:pt>
    <dgm:pt modelId="{31006B29-527A-8549-A1B8-EA25C27629D8}" type="pres">
      <dgm:prSet presAssocID="{69804351-C901-894B-8C72-FBD4305FED9F}" presName="spacing" presStyleCnt="0"/>
      <dgm:spPr/>
    </dgm:pt>
    <dgm:pt modelId="{28FC29B0-72FE-A945-91B3-F07B69D63795}" type="pres">
      <dgm:prSet presAssocID="{8D21D963-95AE-874A-A244-0B46DD644297}" presName="composite" presStyleCnt="0"/>
      <dgm:spPr/>
    </dgm:pt>
    <dgm:pt modelId="{2DB40CC2-F8CF-274D-8A85-419ACCF98D22}" type="pres">
      <dgm:prSet presAssocID="{8D21D963-95AE-874A-A244-0B46DD644297}"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113458"/>
          </a:solidFill>
        </a:ln>
      </dgm:spPr>
      <dgm:extLst>
        <a:ext uri="{E40237B7-FDA0-4F09-8148-C483321AD2D9}">
          <dgm14:cNvPr xmlns:dgm14="http://schemas.microsoft.com/office/drawing/2010/diagram" id="0" name="" descr="Badge Heart with solid fill"/>
        </a:ext>
      </dgm:extLst>
    </dgm:pt>
    <dgm:pt modelId="{C87C483F-86A4-2647-BBF3-9E3186F59597}" type="pres">
      <dgm:prSet presAssocID="{8D21D963-95AE-874A-A244-0B46DD644297}" presName="txShp" presStyleLbl="node1" presStyleIdx="2" presStyleCnt="5">
        <dgm:presLayoutVars>
          <dgm:bulletEnabled val="1"/>
        </dgm:presLayoutVars>
      </dgm:prSet>
      <dgm:spPr/>
    </dgm:pt>
    <dgm:pt modelId="{49EC5DDD-BE03-C048-94E2-F1EDEC6ADAB3}" type="pres">
      <dgm:prSet presAssocID="{F3C95C1C-090D-7D4A-981D-F7662D0F51AF}" presName="spacing" presStyleCnt="0"/>
      <dgm:spPr/>
    </dgm:pt>
    <dgm:pt modelId="{816282ED-9D37-BE45-A6AE-0E88128E1B36}" type="pres">
      <dgm:prSet presAssocID="{D3560273-FE3E-EE4B-B89B-916FC00475C3}" presName="composite" presStyleCnt="0"/>
      <dgm:spPr/>
    </dgm:pt>
    <dgm:pt modelId="{D9569E30-3985-2548-936A-980CE2D9B6DA}" type="pres">
      <dgm:prSet presAssocID="{D3560273-FE3E-EE4B-B89B-916FC00475C3}"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solidFill>
            <a:srgbClr val="113458"/>
          </a:solidFill>
        </a:ln>
      </dgm:spPr>
      <dgm:extLst>
        <a:ext uri="{E40237B7-FDA0-4F09-8148-C483321AD2D9}">
          <dgm14:cNvPr xmlns:dgm14="http://schemas.microsoft.com/office/drawing/2010/diagram" id="0" name="" descr="Police male with solid fill"/>
        </a:ext>
      </dgm:extLst>
    </dgm:pt>
    <dgm:pt modelId="{68F1D403-876F-3942-9710-F3E3D5E25714}" type="pres">
      <dgm:prSet presAssocID="{D3560273-FE3E-EE4B-B89B-916FC00475C3}" presName="txShp" presStyleLbl="node1" presStyleIdx="3" presStyleCnt="5">
        <dgm:presLayoutVars>
          <dgm:bulletEnabled val="1"/>
        </dgm:presLayoutVars>
      </dgm:prSet>
      <dgm:spPr/>
    </dgm:pt>
    <dgm:pt modelId="{0EAE4807-A626-734E-A684-D3CBA0A05EBB}" type="pres">
      <dgm:prSet presAssocID="{526B0AD7-FD1A-1047-A256-476ED6C27F28}" presName="spacing" presStyleCnt="0"/>
      <dgm:spPr/>
    </dgm:pt>
    <dgm:pt modelId="{79020F1F-40D5-AD4C-99DF-4375C952AADF}" type="pres">
      <dgm:prSet presAssocID="{F7D8614C-A116-4A47-BF9C-1973831B453F}" presName="composite" presStyleCnt="0"/>
      <dgm:spPr/>
    </dgm:pt>
    <dgm:pt modelId="{94781ED1-57F6-AF4E-B23D-A64AEE284E64}" type="pres">
      <dgm:prSet presAssocID="{F7D8614C-A116-4A47-BF9C-1973831B453F}"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solidFill>
            <a:srgbClr val="113458"/>
          </a:solidFill>
        </a:ln>
      </dgm:spPr>
      <dgm:extLst>
        <a:ext uri="{E40237B7-FDA0-4F09-8148-C483321AD2D9}">
          <dgm14:cNvPr xmlns:dgm14="http://schemas.microsoft.com/office/drawing/2010/diagram" id="0" name="" descr="Questions with solid fill"/>
        </a:ext>
      </dgm:extLst>
    </dgm:pt>
    <dgm:pt modelId="{3840F906-2EFE-7D4F-90B1-C1E5D07A8076}" type="pres">
      <dgm:prSet presAssocID="{F7D8614C-A116-4A47-BF9C-1973831B453F}" presName="txShp" presStyleLbl="node1" presStyleIdx="4" presStyleCnt="5">
        <dgm:presLayoutVars>
          <dgm:bulletEnabled val="1"/>
        </dgm:presLayoutVars>
      </dgm:prSet>
      <dgm:spPr/>
    </dgm:pt>
  </dgm:ptLst>
  <dgm:cxnLst>
    <dgm:cxn modelId="{1C133330-9937-7146-BC52-915FB872E1B1}" type="presOf" srcId="{F7D8614C-A116-4A47-BF9C-1973831B453F}" destId="{3840F906-2EFE-7D4F-90B1-C1E5D07A8076}" srcOrd="0" destOrd="0" presId="urn:microsoft.com/office/officeart/2005/8/layout/vList3"/>
    <dgm:cxn modelId="{4969FD30-4053-D649-A0C4-7260AB9A9F74}" srcId="{891DFCD3-88E7-6A41-8510-57CB61AC7D91}" destId="{D3560273-FE3E-EE4B-B89B-916FC00475C3}" srcOrd="3" destOrd="0" parTransId="{4DA77E74-4328-2A4C-851F-66402ECF177A}" sibTransId="{526B0AD7-FD1A-1047-A256-476ED6C27F28}"/>
    <dgm:cxn modelId="{37A7135C-AD47-3242-BC5C-B5E3C652E968}" srcId="{891DFCD3-88E7-6A41-8510-57CB61AC7D91}" destId="{F7D8614C-A116-4A47-BF9C-1973831B453F}" srcOrd="4" destOrd="0" parTransId="{DEDBD2FA-769D-AE40-8A75-78A1448529B7}" sibTransId="{7C58CB29-70B7-9744-A561-DE32AE94EFC2}"/>
    <dgm:cxn modelId="{9E9C8C64-6A5A-0641-8E26-0C60DB57C2D7}" type="presOf" srcId="{891DFCD3-88E7-6A41-8510-57CB61AC7D91}" destId="{6D7A3188-DFF8-004A-ADD1-06B61409D4CD}" srcOrd="0" destOrd="0" presId="urn:microsoft.com/office/officeart/2005/8/layout/vList3"/>
    <dgm:cxn modelId="{57F19969-8D09-B049-9943-836831EC3A13}" srcId="{891DFCD3-88E7-6A41-8510-57CB61AC7D91}" destId="{8334ED8C-9F21-B84A-97A9-4075E6BB9A9E}" srcOrd="0" destOrd="0" parTransId="{4931E6DF-68EE-9D4C-851A-28D8981202FB}" sibTransId="{10FAB668-2124-8A43-BCC0-C3C3F3E0FB0A}"/>
    <dgm:cxn modelId="{FB5C196B-4B00-DB4B-B86A-43E391993891}" type="presOf" srcId="{8334ED8C-9F21-B84A-97A9-4075E6BB9A9E}" destId="{FEBB5893-7594-F549-A65B-96C3107EF737}" srcOrd="0" destOrd="0" presId="urn:microsoft.com/office/officeart/2005/8/layout/vList3"/>
    <dgm:cxn modelId="{196CAC4C-2299-B04E-BD06-24CFC95647D9}" srcId="{891DFCD3-88E7-6A41-8510-57CB61AC7D91}" destId="{8D21D963-95AE-874A-A244-0B46DD644297}" srcOrd="2" destOrd="0" parTransId="{26650C8E-F9C0-164F-A892-52E1DD2171E8}" sibTransId="{F3C95C1C-090D-7D4A-981D-F7662D0F51AF}"/>
    <dgm:cxn modelId="{A613327B-46EC-E54B-BC2C-039A3D7F5B33}" type="presOf" srcId="{D3560273-FE3E-EE4B-B89B-916FC00475C3}" destId="{68F1D403-876F-3942-9710-F3E3D5E25714}" srcOrd="0" destOrd="0" presId="urn:microsoft.com/office/officeart/2005/8/layout/vList3"/>
    <dgm:cxn modelId="{0327BD7B-AEA1-6540-86DB-1729F50893F4}" srcId="{891DFCD3-88E7-6A41-8510-57CB61AC7D91}" destId="{69A063C5-FFCF-4547-9108-3CEE2930FA4C}" srcOrd="1" destOrd="0" parTransId="{295CA95F-66F8-684C-8163-F78A487B48E1}" sibTransId="{69804351-C901-894B-8C72-FBD4305FED9F}"/>
    <dgm:cxn modelId="{38363189-5965-284A-9747-5DF61B293259}" type="presOf" srcId="{69A063C5-FFCF-4547-9108-3CEE2930FA4C}" destId="{C2470CCB-CEA7-AA47-AAE0-13DE95AD7928}" srcOrd="0" destOrd="0" presId="urn:microsoft.com/office/officeart/2005/8/layout/vList3"/>
    <dgm:cxn modelId="{405AC2E9-3798-114B-8358-07A532FA2B9A}" type="presOf" srcId="{8D21D963-95AE-874A-A244-0B46DD644297}" destId="{C87C483F-86A4-2647-BBF3-9E3186F59597}" srcOrd="0" destOrd="0" presId="urn:microsoft.com/office/officeart/2005/8/layout/vList3"/>
    <dgm:cxn modelId="{41751168-9B93-164F-BD35-4662F58F390D}" type="presParOf" srcId="{6D7A3188-DFF8-004A-ADD1-06B61409D4CD}" destId="{7D3F00A2-E5B0-DE46-AEE3-7B06F4CB14CD}" srcOrd="0" destOrd="0" presId="urn:microsoft.com/office/officeart/2005/8/layout/vList3"/>
    <dgm:cxn modelId="{1342136B-2A8F-1F47-B0C6-A183226786AB}" type="presParOf" srcId="{7D3F00A2-E5B0-DE46-AEE3-7B06F4CB14CD}" destId="{F9AE6E90-6DF3-A54F-BD70-63F22BECC05C}" srcOrd="0" destOrd="0" presId="urn:microsoft.com/office/officeart/2005/8/layout/vList3"/>
    <dgm:cxn modelId="{C29DCF20-35E1-3A40-9F1A-C23D92CF4BE8}" type="presParOf" srcId="{7D3F00A2-E5B0-DE46-AEE3-7B06F4CB14CD}" destId="{FEBB5893-7594-F549-A65B-96C3107EF737}" srcOrd="1" destOrd="0" presId="urn:microsoft.com/office/officeart/2005/8/layout/vList3"/>
    <dgm:cxn modelId="{C009C802-6734-E745-ACF3-EDF71999D2B0}" type="presParOf" srcId="{6D7A3188-DFF8-004A-ADD1-06B61409D4CD}" destId="{5EFBB35A-B83E-7B4A-91D6-9BE4B3A4AEED}" srcOrd="1" destOrd="0" presId="urn:microsoft.com/office/officeart/2005/8/layout/vList3"/>
    <dgm:cxn modelId="{37407933-E7B6-864C-8D83-74150E8D407A}" type="presParOf" srcId="{6D7A3188-DFF8-004A-ADD1-06B61409D4CD}" destId="{1AADAD3B-9421-D648-ABC2-61C95539C8C5}" srcOrd="2" destOrd="0" presId="urn:microsoft.com/office/officeart/2005/8/layout/vList3"/>
    <dgm:cxn modelId="{0FF5218C-D788-5C43-BBB4-95B705AE0F53}" type="presParOf" srcId="{1AADAD3B-9421-D648-ABC2-61C95539C8C5}" destId="{9E586F17-B923-2C47-9FE7-D52D29797077}" srcOrd="0" destOrd="0" presId="urn:microsoft.com/office/officeart/2005/8/layout/vList3"/>
    <dgm:cxn modelId="{9F79542F-DAC0-4547-BB26-1C7CE3F0B4DA}" type="presParOf" srcId="{1AADAD3B-9421-D648-ABC2-61C95539C8C5}" destId="{C2470CCB-CEA7-AA47-AAE0-13DE95AD7928}" srcOrd="1" destOrd="0" presId="urn:microsoft.com/office/officeart/2005/8/layout/vList3"/>
    <dgm:cxn modelId="{DBD64546-43C6-434B-BD8E-02FF156E92C4}" type="presParOf" srcId="{6D7A3188-DFF8-004A-ADD1-06B61409D4CD}" destId="{31006B29-527A-8549-A1B8-EA25C27629D8}" srcOrd="3" destOrd="0" presId="urn:microsoft.com/office/officeart/2005/8/layout/vList3"/>
    <dgm:cxn modelId="{03413418-367E-7947-8033-A990DA063E56}" type="presParOf" srcId="{6D7A3188-DFF8-004A-ADD1-06B61409D4CD}" destId="{28FC29B0-72FE-A945-91B3-F07B69D63795}" srcOrd="4" destOrd="0" presId="urn:microsoft.com/office/officeart/2005/8/layout/vList3"/>
    <dgm:cxn modelId="{FC8A4B18-0F81-7D45-B3DA-C0A7BB048A4D}" type="presParOf" srcId="{28FC29B0-72FE-A945-91B3-F07B69D63795}" destId="{2DB40CC2-F8CF-274D-8A85-419ACCF98D22}" srcOrd="0" destOrd="0" presId="urn:microsoft.com/office/officeart/2005/8/layout/vList3"/>
    <dgm:cxn modelId="{76E4F471-657F-AC4D-B49D-A3F3618C6ABC}" type="presParOf" srcId="{28FC29B0-72FE-A945-91B3-F07B69D63795}" destId="{C87C483F-86A4-2647-BBF3-9E3186F59597}" srcOrd="1" destOrd="0" presId="urn:microsoft.com/office/officeart/2005/8/layout/vList3"/>
    <dgm:cxn modelId="{69FB25B0-1379-694D-8DA4-C0BB52AC94C4}" type="presParOf" srcId="{6D7A3188-DFF8-004A-ADD1-06B61409D4CD}" destId="{49EC5DDD-BE03-C048-94E2-F1EDEC6ADAB3}" srcOrd="5" destOrd="0" presId="urn:microsoft.com/office/officeart/2005/8/layout/vList3"/>
    <dgm:cxn modelId="{1BC3678B-69FE-F842-8666-93CE7B7F57D4}" type="presParOf" srcId="{6D7A3188-DFF8-004A-ADD1-06B61409D4CD}" destId="{816282ED-9D37-BE45-A6AE-0E88128E1B36}" srcOrd="6" destOrd="0" presId="urn:microsoft.com/office/officeart/2005/8/layout/vList3"/>
    <dgm:cxn modelId="{789A59DC-3D46-3F46-9308-40D0793498EA}" type="presParOf" srcId="{816282ED-9D37-BE45-A6AE-0E88128E1B36}" destId="{D9569E30-3985-2548-936A-980CE2D9B6DA}" srcOrd="0" destOrd="0" presId="urn:microsoft.com/office/officeart/2005/8/layout/vList3"/>
    <dgm:cxn modelId="{1C1EF318-C9B6-F844-85A6-566953EA6FED}" type="presParOf" srcId="{816282ED-9D37-BE45-A6AE-0E88128E1B36}" destId="{68F1D403-876F-3942-9710-F3E3D5E25714}" srcOrd="1" destOrd="0" presId="urn:microsoft.com/office/officeart/2005/8/layout/vList3"/>
    <dgm:cxn modelId="{2456D214-8B2D-724F-B52E-CD0345D793CB}" type="presParOf" srcId="{6D7A3188-DFF8-004A-ADD1-06B61409D4CD}" destId="{0EAE4807-A626-734E-A684-D3CBA0A05EBB}" srcOrd="7" destOrd="0" presId="urn:microsoft.com/office/officeart/2005/8/layout/vList3"/>
    <dgm:cxn modelId="{FEAD5C99-428D-E74D-A9FE-78757B7FBCAC}" type="presParOf" srcId="{6D7A3188-DFF8-004A-ADD1-06B61409D4CD}" destId="{79020F1F-40D5-AD4C-99DF-4375C952AADF}" srcOrd="8" destOrd="0" presId="urn:microsoft.com/office/officeart/2005/8/layout/vList3"/>
    <dgm:cxn modelId="{1B666FF1-5739-B242-9AFB-780935DA7CB9}" type="presParOf" srcId="{79020F1F-40D5-AD4C-99DF-4375C952AADF}" destId="{94781ED1-57F6-AF4E-B23D-A64AEE284E64}" srcOrd="0" destOrd="0" presId="urn:microsoft.com/office/officeart/2005/8/layout/vList3"/>
    <dgm:cxn modelId="{F2754444-A91C-444F-8900-1617A4EAEE06}" type="presParOf" srcId="{79020F1F-40D5-AD4C-99DF-4375C952AADF}" destId="{3840F906-2EFE-7D4F-90B1-C1E5D07A80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0AADAD-E44C-7143-8354-90FB5141F2F1}" type="doc">
      <dgm:prSet loTypeId="urn:microsoft.com/office/officeart/2005/8/layout/cycle2" loCatId="" qsTypeId="urn:microsoft.com/office/officeart/2005/8/quickstyle/simple1" qsCatId="simple" csTypeId="urn:microsoft.com/office/officeart/2005/8/colors/accent2_2" csCatId="accent2" phldr="1"/>
      <dgm:spPr/>
      <dgm:t>
        <a:bodyPr/>
        <a:lstStyle/>
        <a:p>
          <a:endParaRPr lang="en-GB"/>
        </a:p>
      </dgm:t>
    </dgm:pt>
    <dgm:pt modelId="{539C97BA-82F6-8C44-BF52-06391EB0BBC9}">
      <dgm:prSet phldrT="[Text]"/>
      <dgm:spPr/>
      <dgm:t>
        <a:bodyPr/>
        <a:lstStyle/>
        <a:p>
          <a:r>
            <a:rPr lang="en-GB" dirty="0"/>
            <a:t>Drivers</a:t>
          </a:r>
        </a:p>
      </dgm:t>
    </dgm:pt>
    <dgm:pt modelId="{1DE2DC63-D3B5-6342-88CD-351FA4937342}" type="parTrans" cxnId="{1446FF7C-0DF5-314F-A1AA-64141E714C24}">
      <dgm:prSet/>
      <dgm:spPr/>
      <dgm:t>
        <a:bodyPr/>
        <a:lstStyle/>
        <a:p>
          <a:endParaRPr lang="en-GB"/>
        </a:p>
      </dgm:t>
    </dgm:pt>
    <dgm:pt modelId="{AAEFEC55-18BF-FB43-836B-3E6BE9077DC3}" type="sibTrans" cxnId="{1446FF7C-0DF5-314F-A1AA-64141E714C24}">
      <dgm:prSet/>
      <dgm:spPr/>
      <dgm:t>
        <a:bodyPr/>
        <a:lstStyle/>
        <a:p>
          <a:endParaRPr lang="en-GB"/>
        </a:p>
      </dgm:t>
    </dgm:pt>
    <dgm:pt modelId="{D688A0EA-C5CF-6748-82E9-3CAEFBCAC5A1}">
      <dgm:prSet phldrT="[Text]"/>
      <dgm:spPr/>
      <dgm:t>
        <a:bodyPr/>
        <a:lstStyle/>
        <a:p>
          <a:r>
            <a:rPr lang="en-GB" dirty="0"/>
            <a:t>Data</a:t>
          </a:r>
        </a:p>
      </dgm:t>
    </dgm:pt>
    <dgm:pt modelId="{FE568995-3B18-5649-9E34-C561E70EC090}" type="parTrans" cxnId="{49F7D7E9-C009-7A4C-989F-6A9A32FA1750}">
      <dgm:prSet/>
      <dgm:spPr/>
      <dgm:t>
        <a:bodyPr/>
        <a:lstStyle/>
        <a:p>
          <a:endParaRPr lang="en-GB"/>
        </a:p>
      </dgm:t>
    </dgm:pt>
    <dgm:pt modelId="{097EC050-41BC-2B49-B43C-8E6A2607924D}" type="sibTrans" cxnId="{49F7D7E9-C009-7A4C-989F-6A9A32FA1750}">
      <dgm:prSet/>
      <dgm:spPr/>
      <dgm:t>
        <a:bodyPr/>
        <a:lstStyle/>
        <a:p>
          <a:endParaRPr lang="en-GB"/>
        </a:p>
      </dgm:t>
    </dgm:pt>
    <dgm:pt modelId="{016F72BC-CDEE-D94E-AB3B-7E81989254C9}" type="pres">
      <dgm:prSet presAssocID="{000AADAD-E44C-7143-8354-90FB5141F2F1}" presName="cycle" presStyleCnt="0">
        <dgm:presLayoutVars>
          <dgm:dir/>
          <dgm:resizeHandles val="exact"/>
        </dgm:presLayoutVars>
      </dgm:prSet>
      <dgm:spPr/>
    </dgm:pt>
    <dgm:pt modelId="{BFFAFF60-EB21-DD41-A2E5-FC0A67C367C4}" type="pres">
      <dgm:prSet presAssocID="{539C97BA-82F6-8C44-BF52-06391EB0BBC9}" presName="node" presStyleLbl="node1" presStyleIdx="0" presStyleCnt="2">
        <dgm:presLayoutVars>
          <dgm:bulletEnabled val="1"/>
        </dgm:presLayoutVars>
      </dgm:prSet>
      <dgm:spPr/>
    </dgm:pt>
    <dgm:pt modelId="{C307C3EE-04CA-9F49-83BE-05B6910B11FA}" type="pres">
      <dgm:prSet presAssocID="{AAEFEC55-18BF-FB43-836B-3E6BE9077DC3}" presName="sibTrans" presStyleLbl="sibTrans2D1" presStyleIdx="0" presStyleCnt="2"/>
      <dgm:spPr/>
    </dgm:pt>
    <dgm:pt modelId="{6DBE0D5C-0BC1-F84E-BF54-7EB7F09AC4A4}" type="pres">
      <dgm:prSet presAssocID="{AAEFEC55-18BF-FB43-836B-3E6BE9077DC3}" presName="connectorText" presStyleLbl="sibTrans2D1" presStyleIdx="0" presStyleCnt="2"/>
      <dgm:spPr/>
    </dgm:pt>
    <dgm:pt modelId="{BECFAED3-8973-044C-BA6F-0D637DD0974E}" type="pres">
      <dgm:prSet presAssocID="{D688A0EA-C5CF-6748-82E9-3CAEFBCAC5A1}" presName="node" presStyleLbl="node1" presStyleIdx="1" presStyleCnt="2">
        <dgm:presLayoutVars>
          <dgm:bulletEnabled val="1"/>
        </dgm:presLayoutVars>
      </dgm:prSet>
      <dgm:spPr/>
    </dgm:pt>
    <dgm:pt modelId="{41BC78B3-2C9A-244F-8D9D-3E11D1142EC2}" type="pres">
      <dgm:prSet presAssocID="{097EC050-41BC-2B49-B43C-8E6A2607924D}" presName="sibTrans" presStyleLbl="sibTrans2D1" presStyleIdx="1" presStyleCnt="2"/>
      <dgm:spPr/>
    </dgm:pt>
    <dgm:pt modelId="{281EF0C6-1758-D748-84B8-125842355547}" type="pres">
      <dgm:prSet presAssocID="{097EC050-41BC-2B49-B43C-8E6A2607924D}" presName="connectorText" presStyleLbl="sibTrans2D1" presStyleIdx="1" presStyleCnt="2"/>
      <dgm:spPr/>
    </dgm:pt>
  </dgm:ptLst>
  <dgm:cxnLst>
    <dgm:cxn modelId="{6CE7792F-A3E0-9B47-9772-70A0128F4E8B}" type="presOf" srcId="{539C97BA-82F6-8C44-BF52-06391EB0BBC9}" destId="{BFFAFF60-EB21-DD41-A2E5-FC0A67C367C4}" srcOrd="0" destOrd="0" presId="urn:microsoft.com/office/officeart/2005/8/layout/cycle2"/>
    <dgm:cxn modelId="{1CCFAD4E-D030-9443-BEDB-44AA2A6B1D46}" type="presOf" srcId="{D688A0EA-C5CF-6748-82E9-3CAEFBCAC5A1}" destId="{BECFAED3-8973-044C-BA6F-0D637DD0974E}" srcOrd="0" destOrd="0" presId="urn:microsoft.com/office/officeart/2005/8/layout/cycle2"/>
    <dgm:cxn modelId="{85AF7457-2EE0-1D48-83D4-950AFFDDF97D}" type="presOf" srcId="{AAEFEC55-18BF-FB43-836B-3E6BE9077DC3}" destId="{C307C3EE-04CA-9F49-83BE-05B6910B11FA}" srcOrd="0" destOrd="0" presId="urn:microsoft.com/office/officeart/2005/8/layout/cycle2"/>
    <dgm:cxn modelId="{1446FF7C-0DF5-314F-A1AA-64141E714C24}" srcId="{000AADAD-E44C-7143-8354-90FB5141F2F1}" destId="{539C97BA-82F6-8C44-BF52-06391EB0BBC9}" srcOrd="0" destOrd="0" parTransId="{1DE2DC63-D3B5-6342-88CD-351FA4937342}" sibTransId="{AAEFEC55-18BF-FB43-836B-3E6BE9077DC3}"/>
    <dgm:cxn modelId="{C3D6BA81-4798-724C-8EAD-C43EFB7E6829}" type="presOf" srcId="{097EC050-41BC-2B49-B43C-8E6A2607924D}" destId="{41BC78B3-2C9A-244F-8D9D-3E11D1142EC2}" srcOrd="0" destOrd="0" presId="urn:microsoft.com/office/officeart/2005/8/layout/cycle2"/>
    <dgm:cxn modelId="{6BB0ABBB-D925-ED46-9364-BE40926BA748}" type="presOf" srcId="{000AADAD-E44C-7143-8354-90FB5141F2F1}" destId="{016F72BC-CDEE-D94E-AB3B-7E81989254C9}" srcOrd="0" destOrd="0" presId="urn:microsoft.com/office/officeart/2005/8/layout/cycle2"/>
    <dgm:cxn modelId="{49F7D7E9-C009-7A4C-989F-6A9A32FA1750}" srcId="{000AADAD-E44C-7143-8354-90FB5141F2F1}" destId="{D688A0EA-C5CF-6748-82E9-3CAEFBCAC5A1}" srcOrd="1" destOrd="0" parTransId="{FE568995-3B18-5649-9E34-C561E70EC090}" sibTransId="{097EC050-41BC-2B49-B43C-8E6A2607924D}"/>
    <dgm:cxn modelId="{6727E5E9-FB3D-8A43-A90D-FBD527422BCB}" type="presOf" srcId="{097EC050-41BC-2B49-B43C-8E6A2607924D}" destId="{281EF0C6-1758-D748-84B8-125842355547}" srcOrd="1" destOrd="0" presId="urn:microsoft.com/office/officeart/2005/8/layout/cycle2"/>
    <dgm:cxn modelId="{A03777EE-B7D5-704F-9794-1FED8CABCEBA}" type="presOf" srcId="{AAEFEC55-18BF-FB43-836B-3E6BE9077DC3}" destId="{6DBE0D5C-0BC1-F84E-BF54-7EB7F09AC4A4}" srcOrd="1" destOrd="0" presId="urn:microsoft.com/office/officeart/2005/8/layout/cycle2"/>
    <dgm:cxn modelId="{DB03DDC5-2498-944D-BC1F-4700BA6B3867}" type="presParOf" srcId="{016F72BC-CDEE-D94E-AB3B-7E81989254C9}" destId="{BFFAFF60-EB21-DD41-A2E5-FC0A67C367C4}" srcOrd="0" destOrd="0" presId="urn:microsoft.com/office/officeart/2005/8/layout/cycle2"/>
    <dgm:cxn modelId="{ACF4CAAF-E465-364A-A80D-B780B8F7B100}" type="presParOf" srcId="{016F72BC-CDEE-D94E-AB3B-7E81989254C9}" destId="{C307C3EE-04CA-9F49-83BE-05B6910B11FA}" srcOrd="1" destOrd="0" presId="urn:microsoft.com/office/officeart/2005/8/layout/cycle2"/>
    <dgm:cxn modelId="{ADA64C5D-E4AA-2F40-B3E4-9AE3279177B7}" type="presParOf" srcId="{C307C3EE-04CA-9F49-83BE-05B6910B11FA}" destId="{6DBE0D5C-0BC1-F84E-BF54-7EB7F09AC4A4}" srcOrd="0" destOrd="0" presId="urn:microsoft.com/office/officeart/2005/8/layout/cycle2"/>
    <dgm:cxn modelId="{A8D2E057-FD39-EF49-B867-0C15D870B35C}" type="presParOf" srcId="{016F72BC-CDEE-D94E-AB3B-7E81989254C9}" destId="{BECFAED3-8973-044C-BA6F-0D637DD0974E}" srcOrd="2" destOrd="0" presId="urn:microsoft.com/office/officeart/2005/8/layout/cycle2"/>
    <dgm:cxn modelId="{509AB9D6-9D5B-4D4B-B2E5-AB3B04AD0A94}" type="presParOf" srcId="{016F72BC-CDEE-D94E-AB3B-7E81989254C9}" destId="{41BC78B3-2C9A-244F-8D9D-3E11D1142EC2}" srcOrd="3" destOrd="0" presId="urn:microsoft.com/office/officeart/2005/8/layout/cycle2"/>
    <dgm:cxn modelId="{F91D4B00-1848-DF40-AB9B-FEBB126DDB40}" type="presParOf" srcId="{41BC78B3-2C9A-244F-8D9D-3E11D1142EC2}" destId="{281EF0C6-1758-D748-84B8-125842355547}"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AA554A-9F35-42B4-AAC8-D544FF6BFA7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75C9B82B-4774-4F9B-A5C1-A5989E6B22BF}">
      <dgm:prSet custT="1"/>
      <dgm:spPr/>
      <dgm:t>
        <a:bodyPr/>
        <a:lstStyle/>
        <a:p>
          <a:r>
            <a:rPr lang="en-IE" sz="1800" dirty="0"/>
            <a:t>What is Emotional Intelligence?</a:t>
          </a:r>
          <a:endParaRPr lang="en-US" sz="1800" dirty="0"/>
        </a:p>
      </dgm:t>
    </dgm:pt>
    <dgm:pt modelId="{6B1FF741-C5B1-4AD9-BBCA-66DD687E1315}" type="parTrans" cxnId="{9C6A8F79-19BA-4D12-8B88-FA0E4A560243}">
      <dgm:prSet/>
      <dgm:spPr/>
      <dgm:t>
        <a:bodyPr/>
        <a:lstStyle/>
        <a:p>
          <a:endParaRPr lang="en-US"/>
        </a:p>
      </dgm:t>
    </dgm:pt>
    <dgm:pt modelId="{A511EFB1-C5CB-423A-A0C2-F871BEF674E1}" type="sibTrans" cxnId="{9C6A8F79-19BA-4D12-8B88-FA0E4A560243}">
      <dgm:prSet/>
      <dgm:spPr/>
      <dgm:t>
        <a:bodyPr/>
        <a:lstStyle/>
        <a:p>
          <a:endParaRPr lang="en-US"/>
        </a:p>
      </dgm:t>
    </dgm:pt>
    <dgm:pt modelId="{9FF88187-5CA3-4A69-AA26-7D8BECC33316}">
      <dgm:prSet custT="1"/>
      <dgm:spPr/>
      <dgm:t>
        <a:bodyPr/>
        <a:lstStyle/>
        <a:p>
          <a:pPr rtl="0"/>
          <a:r>
            <a:rPr lang="en-IE" sz="1400" b="0"/>
            <a:t>The ability to perceive,</a:t>
          </a:r>
          <a:r>
            <a:rPr lang="en-IE" sz="1400" b="0">
              <a:latin typeface="Arial"/>
            </a:rPr>
            <a:t> understand</a:t>
          </a:r>
          <a:r>
            <a:rPr lang="en-IE" sz="1400" b="0"/>
            <a:t>, and </a:t>
          </a:r>
          <a:r>
            <a:rPr lang="en-IE" sz="1400" b="0">
              <a:latin typeface="Arial"/>
            </a:rPr>
            <a:t>regulate emotion</a:t>
          </a:r>
          <a:r>
            <a:rPr lang="en-IE" sz="1400" b="0"/>
            <a:t>.</a:t>
          </a:r>
          <a:endParaRPr lang="en-US" sz="1400" dirty="0"/>
        </a:p>
      </dgm:t>
    </dgm:pt>
    <dgm:pt modelId="{AC349D43-56A2-4759-91FE-730B5B6ECEE4}" type="parTrans" cxnId="{8275F3B2-C785-4664-BF6C-4C9A95037980}">
      <dgm:prSet/>
      <dgm:spPr/>
      <dgm:t>
        <a:bodyPr/>
        <a:lstStyle/>
        <a:p>
          <a:endParaRPr lang="en-US"/>
        </a:p>
      </dgm:t>
    </dgm:pt>
    <dgm:pt modelId="{71E8DA95-2453-4BF6-B186-DE3613E6DC46}" type="sibTrans" cxnId="{8275F3B2-C785-4664-BF6C-4C9A95037980}">
      <dgm:prSet/>
      <dgm:spPr/>
      <dgm:t>
        <a:bodyPr/>
        <a:lstStyle/>
        <a:p>
          <a:endParaRPr lang="en-US"/>
        </a:p>
      </dgm:t>
    </dgm:pt>
    <dgm:pt modelId="{4FADC763-2F48-41B5-B32E-B3D2CBCD5BF2}">
      <dgm:prSet custT="1"/>
      <dgm:spPr/>
      <dgm:t>
        <a:bodyPr/>
        <a:lstStyle/>
        <a:p>
          <a:r>
            <a:rPr lang="en-IE" sz="1600"/>
            <a:t>Why is it important for us in business?</a:t>
          </a:r>
          <a:endParaRPr lang="en-US" sz="1600"/>
        </a:p>
      </dgm:t>
    </dgm:pt>
    <dgm:pt modelId="{E3ED4BD4-7D69-41CD-A365-A00C3B4A9F34}" type="parTrans" cxnId="{D663BCFA-D248-4766-9310-DFE96754EAB9}">
      <dgm:prSet/>
      <dgm:spPr/>
      <dgm:t>
        <a:bodyPr/>
        <a:lstStyle/>
        <a:p>
          <a:endParaRPr lang="en-US"/>
        </a:p>
      </dgm:t>
    </dgm:pt>
    <dgm:pt modelId="{63835964-5F1D-4E32-8538-28E27F557920}" type="sibTrans" cxnId="{D663BCFA-D248-4766-9310-DFE96754EAB9}">
      <dgm:prSet/>
      <dgm:spPr/>
      <dgm:t>
        <a:bodyPr/>
        <a:lstStyle/>
        <a:p>
          <a:endParaRPr lang="en-US"/>
        </a:p>
      </dgm:t>
    </dgm:pt>
    <dgm:pt modelId="{E44D7A59-2E9E-43A7-80F8-4D927D97D378}">
      <dgm:prSet custT="1"/>
      <dgm:spPr/>
      <dgm:t>
        <a:bodyPr/>
        <a:lstStyle/>
        <a:p>
          <a:r>
            <a:rPr lang="en-GB" sz="1200" b="0" dirty="0"/>
            <a:t>Studies show that people with high EI have greater mental health, job performance, and leadership skills</a:t>
          </a:r>
          <a:endParaRPr lang="en-US" sz="1200" dirty="0"/>
        </a:p>
      </dgm:t>
    </dgm:pt>
    <dgm:pt modelId="{467ECEDE-B680-479A-B555-91D9A6C5E726}" type="parTrans" cxnId="{A75B7E2B-EC5C-49BF-8E07-D3AFA3EFCD81}">
      <dgm:prSet/>
      <dgm:spPr/>
      <dgm:t>
        <a:bodyPr/>
        <a:lstStyle/>
        <a:p>
          <a:endParaRPr lang="en-US"/>
        </a:p>
      </dgm:t>
    </dgm:pt>
    <dgm:pt modelId="{A60FCEF1-A0C9-44CA-8F51-6B3A19225CA8}" type="sibTrans" cxnId="{A75B7E2B-EC5C-49BF-8E07-D3AFA3EFCD81}">
      <dgm:prSet/>
      <dgm:spPr/>
      <dgm:t>
        <a:bodyPr/>
        <a:lstStyle/>
        <a:p>
          <a:endParaRPr lang="en-US"/>
        </a:p>
      </dgm:t>
    </dgm:pt>
    <dgm:pt modelId="{38369DAA-6BFF-48F4-877C-6E7681F706C1}">
      <dgm:prSet/>
      <dgm:spPr/>
      <dgm:t>
        <a:bodyPr/>
        <a:lstStyle/>
        <a:p>
          <a:r>
            <a:rPr lang="en-IE" dirty="0">
              <a:latin typeface="+mn-lt"/>
            </a:rPr>
            <a:t>Can we develop EI?</a:t>
          </a:r>
          <a:endParaRPr lang="en-US" dirty="0"/>
        </a:p>
      </dgm:t>
    </dgm:pt>
    <dgm:pt modelId="{C47247F1-1A4F-4BD4-A6B1-27ECC8CE94AE}" type="sibTrans" cxnId="{D0334C4E-3AD7-4186-BE95-195DAC05A1E3}">
      <dgm:prSet/>
      <dgm:spPr/>
      <dgm:t>
        <a:bodyPr/>
        <a:lstStyle/>
        <a:p>
          <a:endParaRPr lang="en-GB"/>
        </a:p>
      </dgm:t>
    </dgm:pt>
    <dgm:pt modelId="{338D0D59-72B4-4D50-ADCA-04BDB5625EA8}" type="parTrans" cxnId="{D0334C4E-3AD7-4186-BE95-195DAC05A1E3}">
      <dgm:prSet/>
      <dgm:spPr/>
      <dgm:t>
        <a:bodyPr/>
        <a:lstStyle/>
        <a:p>
          <a:endParaRPr lang="en-GB"/>
        </a:p>
      </dgm:t>
    </dgm:pt>
    <dgm:pt modelId="{87E8F095-D820-4377-97FF-3168AC8F884A}">
      <dgm:prSet/>
      <dgm:spPr/>
      <dgm:t>
        <a:bodyPr/>
        <a:lstStyle/>
        <a:p>
          <a:r>
            <a:rPr lang="en-IE" b="0" dirty="0">
              <a:latin typeface="+mn-lt"/>
            </a:rPr>
            <a:t>One framework (Lynn’s model* of EI) is:</a:t>
          </a:r>
        </a:p>
      </dgm:t>
    </dgm:pt>
    <dgm:pt modelId="{60449CFC-59C7-4018-AB00-A4D3A4254097}" type="sibTrans" cxnId="{F3FE4509-D108-4248-ACC0-889CAFE88357}">
      <dgm:prSet/>
      <dgm:spPr/>
      <dgm:t>
        <a:bodyPr/>
        <a:lstStyle/>
        <a:p>
          <a:endParaRPr lang="en-GB"/>
        </a:p>
      </dgm:t>
    </dgm:pt>
    <dgm:pt modelId="{1FC211E4-AFAE-4E71-A23F-FC47FD4E81DF}" type="parTrans" cxnId="{F3FE4509-D108-4248-ACC0-889CAFE88357}">
      <dgm:prSet/>
      <dgm:spPr/>
      <dgm:t>
        <a:bodyPr/>
        <a:lstStyle/>
        <a:p>
          <a:endParaRPr lang="en-GB"/>
        </a:p>
      </dgm:t>
    </dgm:pt>
    <dgm:pt modelId="{3439B2A6-F846-4A40-BA87-F5841270DC00}">
      <dgm:prSet/>
      <dgm:spPr/>
      <dgm:t>
        <a:bodyPr/>
        <a:lstStyle/>
        <a:p>
          <a:r>
            <a:rPr lang="en-IE" b="1" i="1" dirty="0">
              <a:solidFill>
                <a:schemeClr val="bg1"/>
              </a:solidFill>
              <a:latin typeface="+mn-lt"/>
            </a:rPr>
            <a:t>Self-awareness and Self-Control</a:t>
          </a:r>
        </a:p>
      </dgm:t>
    </dgm:pt>
    <dgm:pt modelId="{B0947C6D-23A5-4AAA-9A30-CAFDE6DF670B}" type="sibTrans" cxnId="{D69ABE42-45BA-4DE8-807D-78B3BB329DBA}">
      <dgm:prSet/>
      <dgm:spPr/>
      <dgm:t>
        <a:bodyPr/>
        <a:lstStyle/>
        <a:p>
          <a:endParaRPr lang="en-GB"/>
        </a:p>
      </dgm:t>
    </dgm:pt>
    <dgm:pt modelId="{CCF17D75-598A-42DF-88D9-C5482802497D}" type="parTrans" cxnId="{D69ABE42-45BA-4DE8-807D-78B3BB329DBA}">
      <dgm:prSet/>
      <dgm:spPr/>
      <dgm:t>
        <a:bodyPr/>
        <a:lstStyle/>
        <a:p>
          <a:endParaRPr lang="en-GB"/>
        </a:p>
      </dgm:t>
    </dgm:pt>
    <dgm:pt modelId="{65BF4226-AD68-4873-A943-AF92D9E85573}">
      <dgm:prSet/>
      <dgm:spPr/>
      <dgm:t>
        <a:bodyPr/>
        <a:lstStyle/>
        <a:p>
          <a:r>
            <a:rPr lang="en-IE" b="1" i="1" dirty="0">
              <a:solidFill>
                <a:schemeClr val="bg1"/>
              </a:solidFill>
              <a:latin typeface="+mn-lt"/>
            </a:rPr>
            <a:t>Empathy</a:t>
          </a:r>
        </a:p>
      </dgm:t>
    </dgm:pt>
    <dgm:pt modelId="{C05EFB09-72F0-429D-9F60-FB571AEC1C32}" type="sibTrans" cxnId="{8D2947AD-9058-4217-9412-8933E53490D6}">
      <dgm:prSet/>
      <dgm:spPr/>
      <dgm:t>
        <a:bodyPr/>
        <a:lstStyle/>
        <a:p>
          <a:endParaRPr lang="en-GB"/>
        </a:p>
      </dgm:t>
    </dgm:pt>
    <dgm:pt modelId="{64EC5D03-6BB1-4E35-AB35-527084BD1EF3}" type="parTrans" cxnId="{8D2947AD-9058-4217-9412-8933E53490D6}">
      <dgm:prSet/>
      <dgm:spPr/>
      <dgm:t>
        <a:bodyPr/>
        <a:lstStyle/>
        <a:p>
          <a:endParaRPr lang="en-GB"/>
        </a:p>
      </dgm:t>
    </dgm:pt>
    <dgm:pt modelId="{AFA345C8-1E3C-4B3F-8E83-63E1E2D56F60}">
      <dgm:prSet/>
      <dgm:spPr/>
      <dgm:t>
        <a:bodyPr/>
        <a:lstStyle/>
        <a:p>
          <a:r>
            <a:rPr lang="en-IE" b="0" i="1" dirty="0">
              <a:solidFill>
                <a:schemeClr val="bg1"/>
              </a:solidFill>
              <a:latin typeface="+mn-lt"/>
            </a:rPr>
            <a:t>Social Expertness</a:t>
          </a:r>
        </a:p>
      </dgm:t>
    </dgm:pt>
    <dgm:pt modelId="{197726EC-AFBD-460B-8555-6721987FDB05}" type="sibTrans" cxnId="{9DB19E1D-A7C3-45B5-B581-3572158C5AD9}">
      <dgm:prSet/>
      <dgm:spPr/>
      <dgm:t>
        <a:bodyPr/>
        <a:lstStyle/>
        <a:p>
          <a:endParaRPr lang="en-GB"/>
        </a:p>
      </dgm:t>
    </dgm:pt>
    <dgm:pt modelId="{AB9D1744-AAE0-4766-BF6E-C5406EB54AC4}" type="parTrans" cxnId="{9DB19E1D-A7C3-45B5-B581-3572158C5AD9}">
      <dgm:prSet/>
      <dgm:spPr/>
      <dgm:t>
        <a:bodyPr/>
        <a:lstStyle/>
        <a:p>
          <a:endParaRPr lang="en-GB"/>
        </a:p>
      </dgm:t>
    </dgm:pt>
    <dgm:pt modelId="{13D082A8-9E50-4211-BDAA-95B51713CA04}">
      <dgm:prSet/>
      <dgm:spPr/>
      <dgm:t>
        <a:bodyPr/>
        <a:lstStyle/>
        <a:p>
          <a:r>
            <a:rPr lang="en-IE" b="0" i="1">
              <a:latin typeface="+mn-lt"/>
            </a:rPr>
            <a:t>Personal Influence</a:t>
          </a:r>
          <a:endParaRPr lang="en-IE" b="0" i="1" dirty="0">
            <a:latin typeface="+mn-lt"/>
          </a:endParaRPr>
        </a:p>
      </dgm:t>
    </dgm:pt>
    <dgm:pt modelId="{AE4EEC3D-5783-43E2-A31E-5E4E6071C2B4}" type="sibTrans" cxnId="{1CE28A16-0B69-4A5B-9331-0ADB5E204407}">
      <dgm:prSet/>
      <dgm:spPr/>
      <dgm:t>
        <a:bodyPr/>
        <a:lstStyle/>
        <a:p>
          <a:endParaRPr lang="en-GB"/>
        </a:p>
      </dgm:t>
    </dgm:pt>
    <dgm:pt modelId="{9495904A-C1F3-409B-8A04-3AE2F8F00B3B}" type="parTrans" cxnId="{1CE28A16-0B69-4A5B-9331-0ADB5E204407}">
      <dgm:prSet/>
      <dgm:spPr/>
      <dgm:t>
        <a:bodyPr/>
        <a:lstStyle/>
        <a:p>
          <a:endParaRPr lang="en-GB"/>
        </a:p>
      </dgm:t>
    </dgm:pt>
    <dgm:pt modelId="{18D5254F-828D-4DBF-A57D-4BDD0C373368}">
      <dgm:prSet/>
      <dgm:spPr/>
      <dgm:t>
        <a:bodyPr/>
        <a:lstStyle/>
        <a:p>
          <a:r>
            <a:rPr lang="en-IE" b="0" i="1" dirty="0">
              <a:latin typeface="+mn-lt"/>
            </a:rPr>
            <a:t>Mission, vision and Guiding principles.</a:t>
          </a:r>
          <a:endParaRPr lang="en-GB" dirty="0"/>
        </a:p>
      </dgm:t>
    </dgm:pt>
    <dgm:pt modelId="{92E12D81-CEFD-4369-AFD4-7380C744F37A}" type="sibTrans" cxnId="{5E6E5538-F97B-41ED-AD83-F1B8233C64C2}">
      <dgm:prSet/>
      <dgm:spPr/>
      <dgm:t>
        <a:bodyPr/>
        <a:lstStyle/>
        <a:p>
          <a:endParaRPr lang="en-GB"/>
        </a:p>
      </dgm:t>
    </dgm:pt>
    <dgm:pt modelId="{E51E4ECE-3850-4DFB-BE9B-30050480DF98}" type="parTrans" cxnId="{5E6E5538-F97B-41ED-AD83-F1B8233C64C2}">
      <dgm:prSet/>
      <dgm:spPr/>
      <dgm:t>
        <a:bodyPr/>
        <a:lstStyle/>
        <a:p>
          <a:endParaRPr lang="en-GB"/>
        </a:p>
      </dgm:t>
    </dgm:pt>
    <dgm:pt modelId="{29506448-611F-497A-ACBE-A81F9CAD6835}" type="pres">
      <dgm:prSet presAssocID="{57AA554A-9F35-42B4-AAC8-D544FF6BFA7A}" presName="Name0" presStyleCnt="0">
        <dgm:presLayoutVars>
          <dgm:dir/>
          <dgm:resizeHandles val="exact"/>
        </dgm:presLayoutVars>
      </dgm:prSet>
      <dgm:spPr/>
    </dgm:pt>
    <dgm:pt modelId="{6366F61B-76B1-4A79-980B-CDE59A91E472}" type="pres">
      <dgm:prSet presAssocID="{75C9B82B-4774-4F9B-A5C1-A5989E6B22BF}" presName="node" presStyleLbl="node1" presStyleIdx="0" presStyleCnt="3">
        <dgm:presLayoutVars>
          <dgm:bulletEnabled val="1"/>
        </dgm:presLayoutVars>
      </dgm:prSet>
      <dgm:spPr/>
    </dgm:pt>
    <dgm:pt modelId="{4F037EEE-B0E3-4F6F-B28E-EDD1E01EDA0B}" type="pres">
      <dgm:prSet presAssocID="{A511EFB1-C5CB-423A-A0C2-F871BEF674E1}" presName="sibTrans" presStyleLbl="sibTrans1D1" presStyleIdx="0" presStyleCnt="2"/>
      <dgm:spPr/>
    </dgm:pt>
    <dgm:pt modelId="{D251BF00-0E2C-497D-83E7-ED794B41E578}" type="pres">
      <dgm:prSet presAssocID="{A511EFB1-C5CB-423A-A0C2-F871BEF674E1}" presName="connectorText" presStyleLbl="sibTrans1D1" presStyleIdx="0" presStyleCnt="2"/>
      <dgm:spPr/>
    </dgm:pt>
    <dgm:pt modelId="{F845A23C-51DE-45D4-8C02-1782598B4074}" type="pres">
      <dgm:prSet presAssocID="{4FADC763-2F48-41B5-B32E-B3D2CBCD5BF2}" presName="node" presStyleLbl="node1" presStyleIdx="1" presStyleCnt="3">
        <dgm:presLayoutVars>
          <dgm:bulletEnabled val="1"/>
        </dgm:presLayoutVars>
      </dgm:prSet>
      <dgm:spPr/>
    </dgm:pt>
    <dgm:pt modelId="{AC1FEC87-9C11-4EF5-B118-A24221D154FE}" type="pres">
      <dgm:prSet presAssocID="{63835964-5F1D-4E32-8538-28E27F557920}" presName="sibTrans" presStyleLbl="sibTrans1D1" presStyleIdx="1" presStyleCnt="2"/>
      <dgm:spPr/>
    </dgm:pt>
    <dgm:pt modelId="{6A9F3AC1-3F04-4701-AAEC-6AA7F7513F95}" type="pres">
      <dgm:prSet presAssocID="{63835964-5F1D-4E32-8538-28E27F557920}" presName="connectorText" presStyleLbl="sibTrans1D1" presStyleIdx="1" presStyleCnt="2"/>
      <dgm:spPr/>
    </dgm:pt>
    <dgm:pt modelId="{DCAF6CD4-94B5-4E80-A93C-3BF4B0109D18}" type="pres">
      <dgm:prSet presAssocID="{38369DAA-6BFF-48F4-877C-6E7681F706C1}" presName="node" presStyleLbl="node1" presStyleIdx="2" presStyleCnt="3">
        <dgm:presLayoutVars>
          <dgm:bulletEnabled val="1"/>
        </dgm:presLayoutVars>
      </dgm:prSet>
      <dgm:spPr/>
    </dgm:pt>
  </dgm:ptLst>
  <dgm:cxnLst>
    <dgm:cxn modelId="{F3FE4509-D108-4248-ACC0-889CAFE88357}" srcId="{38369DAA-6BFF-48F4-877C-6E7681F706C1}" destId="{87E8F095-D820-4377-97FF-3168AC8F884A}" srcOrd="0" destOrd="0" parTransId="{1FC211E4-AFAE-4E71-A23F-FC47FD4E81DF}" sibTransId="{60449CFC-59C7-4018-AB00-A4D3A4254097}"/>
    <dgm:cxn modelId="{7297F50E-5A2F-4A75-9869-9C158D253D3D}" type="presOf" srcId="{18D5254F-828D-4DBF-A57D-4BDD0C373368}" destId="{DCAF6CD4-94B5-4E80-A93C-3BF4B0109D18}" srcOrd="0" destOrd="6" presId="urn:microsoft.com/office/officeart/2016/7/layout/RepeatingBendingProcessNew"/>
    <dgm:cxn modelId="{C8665D12-04DD-4082-85BE-B8E07C55B86F}" type="presOf" srcId="{AFA345C8-1E3C-4B3F-8E83-63E1E2D56F60}" destId="{DCAF6CD4-94B5-4E80-A93C-3BF4B0109D18}" srcOrd="0" destOrd="4" presId="urn:microsoft.com/office/officeart/2016/7/layout/RepeatingBendingProcessNew"/>
    <dgm:cxn modelId="{1CE28A16-0B69-4A5B-9331-0ADB5E204407}" srcId="{87E8F095-D820-4377-97FF-3168AC8F884A}" destId="{13D082A8-9E50-4211-BDAA-95B51713CA04}" srcOrd="3" destOrd="0" parTransId="{9495904A-C1F3-409B-8A04-3AE2F8F00B3B}" sibTransId="{AE4EEC3D-5783-43E2-A31E-5E4E6071C2B4}"/>
    <dgm:cxn modelId="{9DB19E1D-A7C3-45B5-B581-3572158C5AD9}" srcId="{87E8F095-D820-4377-97FF-3168AC8F884A}" destId="{AFA345C8-1E3C-4B3F-8E83-63E1E2D56F60}" srcOrd="2" destOrd="0" parTransId="{AB9D1744-AAE0-4766-BF6E-C5406EB54AC4}" sibTransId="{197726EC-AFBD-460B-8555-6721987FDB05}"/>
    <dgm:cxn modelId="{A75B7E2B-EC5C-49BF-8E07-D3AFA3EFCD81}" srcId="{4FADC763-2F48-41B5-B32E-B3D2CBCD5BF2}" destId="{E44D7A59-2E9E-43A7-80F8-4D927D97D378}" srcOrd="0" destOrd="0" parTransId="{467ECEDE-B680-479A-B555-91D9A6C5E726}" sibTransId="{A60FCEF1-A0C9-44CA-8F51-6B3A19225CA8}"/>
    <dgm:cxn modelId="{5E6E5538-F97B-41ED-AD83-F1B8233C64C2}" srcId="{87E8F095-D820-4377-97FF-3168AC8F884A}" destId="{18D5254F-828D-4DBF-A57D-4BDD0C373368}" srcOrd="4" destOrd="0" parTransId="{E51E4ECE-3850-4DFB-BE9B-30050480DF98}" sibTransId="{92E12D81-CEFD-4369-AFD4-7380C744F37A}"/>
    <dgm:cxn modelId="{D69ABE42-45BA-4DE8-807D-78B3BB329DBA}" srcId="{87E8F095-D820-4377-97FF-3168AC8F884A}" destId="{3439B2A6-F846-4A40-BA87-F5841270DC00}" srcOrd="0" destOrd="0" parTransId="{CCF17D75-598A-42DF-88D9-C5482802497D}" sibTransId="{B0947C6D-23A5-4AAA-9A30-CAFDE6DF670B}"/>
    <dgm:cxn modelId="{68659A67-0F53-434A-B6BA-F0FACF3363BE}" type="presOf" srcId="{A511EFB1-C5CB-423A-A0C2-F871BEF674E1}" destId="{4F037EEE-B0E3-4F6F-B28E-EDD1E01EDA0B}" srcOrd="0" destOrd="0" presId="urn:microsoft.com/office/officeart/2016/7/layout/RepeatingBendingProcessNew"/>
    <dgm:cxn modelId="{9B54B14D-02E5-4FF0-BDC3-EA65BFBEBF0C}" type="presOf" srcId="{4FADC763-2F48-41B5-B32E-B3D2CBCD5BF2}" destId="{F845A23C-51DE-45D4-8C02-1782598B4074}" srcOrd="0" destOrd="0" presId="urn:microsoft.com/office/officeart/2016/7/layout/RepeatingBendingProcessNew"/>
    <dgm:cxn modelId="{D0334C4E-3AD7-4186-BE95-195DAC05A1E3}" srcId="{57AA554A-9F35-42B4-AAC8-D544FF6BFA7A}" destId="{38369DAA-6BFF-48F4-877C-6E7681F706C1}" srcOrd="2" destOrd="0" parTransId="{338D0D59-72B4-4D50-ADCA-04BDB5625EA8}" sibTransId="{C47247F1-1A4F-4BD4-A6B1-27ECC8CE94AE}"/>
    <dgm:cxn modelId="{AF7A6E4F-B4C8-4B0D-B503-848C5992F623}" type="presOf" srcId="{63835964-5F1D-4E32-8538-28E27F557920}" destId="{6A9F3AC1-3F04-4701-AAEC-6AA7F7513F95}" srcOrd="1" destOrd="0" presId="urn:microsoft.com/office/officeart/2016/7/layout/RepeatingBendingProcessNew"/>
    <dgm:cxn modelId="{0A7F3056-217A-4052-9021-297D067FEFDE}" type="presOf" srcId="{9FF88187-5CA3-4A69-AA26-7D8BECC33316}" destId="{6366F61B-76B1-4A79-980B-CDE59A91E472}" srcOrd="0" destOrd="1" presId="urn:microsoft.com/office/officeart/2016/7/layout/RepeatingBendingProcessNew"/>
    <dgm:cxn modelId="{9C6A8F79-19BA-4D12-8B88-FA0E4A560243}" srcId="{57AA554A-9F35-42B4-AAC8-D544FF6BFA7A}" destId="{75C9B82B-4774-4F9B-A5C1-A5989E6B22BF}" srcOrd="0" destOrd="0" parTransId="{6B1FF741-C5B1-4AD9-BBCA-66DD687E1315}" sibTransId="{A511EFB1-C5CB-423A-A0C2-F871BEF674E1}"/>
    <dgm:cxn modelId="{9547FB7A-4D52-4B3D-AF44-6EF4652CD6A7}" type="presOf" srcId="{75C9B82B-4774-4F9B-A5C1-A5989E6B22BF}" destId="{6366F61B-76B1-4A79-980B-CDE59A91E472}" srcOrd="0" destOrd="0" presId="urn:microsoft.com/office/officeart/2016/7/layout/RepeatingBendingProcessNew"/>
    <dgm:cxn modelId="{504B137D-EAD8-47F1-8D90-FF817FE29016}" type="presOf" srcId="{57AA554A-9F35-42B4-AAC8-D544FF6BFA7A}" destId="{29506448-611F-497A-ACBE-A81F9CAD6835}" srcOrd="0" destOrd="0" presId="urn:microsoft.com/office/officeart/2016/7/layout/RepeatingBendingProcessNew"/>
    <dgm:cxn modelId="{F67E3B80-650A-44E7-97B6-6ED73937FB08}" type="presOf" srcId="{E44D7A59-2E9E-43A7-80F8-4D927D97D378}" destId="{F845A23C-51DE-45D4-8C02-1782598B4074}" srcOrd="0" destOrd="1" presId="urn:microsoft.com/office/officeart/2016/7/layout/RepeatingBendingProcessNew"/>
    <dgm:cxn modelId="{5F6C9D99-C8DB-49ED-8715-25BF7B3AE334}" type="presOf" srcId="{3439B2A6-F846-4A40-BA87-F5841270DC00}" destId="{DCAF6CD4-94B5-4E80-A93C-3BF4B0109D18}" srcOrd="0" destOrd="2" presId="urn:microsoft.com/office/officeart/2016/7/layout/RepeatingBendingProcessNew"/>
    <dgm:cxn modelId="{C147A09A-E31C-4BF9-BB56-8FD26A919390}" type="presOf" srcId="{65BF4226-AD68-4873-A943-AF92D9E85573}" destId="{DCAF6CD4-94B5-4E80-A93C-3BF4B0109D18}" srcOrd="0" destOrd="3" presId="urn:microsoft.com/office/officeart/2016/7/layout/RepeatingBendingProcessNew"/>
    <dgm:cxn modelId="{8D2947AD-9058-4217-9412-8933E53490D6}" srcId="{87E8F095-D820-4377-97FF-3168AC8F884A}" destId="{65BF4226-AD68-4873-A943-AF92D9E85573}" srcOrd="1" destOrd="0" parTransId="{64EC5D03-6BB1-4E35-AB35-527084BD1EF3}" sibTransId="{C05EFB09-72F0-429D-9F60-FB571AEC1C32}"/>
    <dgm:cxn modelId="{8275F3B2-C785-4664-BF6C-4C9A95037980}" srcId="{75C9B82B-4774-4F9B-A5C1-A5989E6B22BF}" destId="{9FF88187-5CA3-4A69-AA26-7D8BECC33316}" srcOrd="0" destOrd="0" parTransId="{AC349D43-56A2-4759-91FE-730B5B6ECEE4}" sibTransId="{71E8DA95-2453-4BF6-B186-DE3613E6DC46}"/>
    <dgm:cxn modelId="{4A82A1D6-F45E-4BEF-A738-9D9FDE50B1DB}" type="presOf" srcId="{63835964-5F1D-4E32-8538-28E27F557920}" destId="{AC1FEC87-9C11-4EF5-B118-A24221D154FE}" srcOrd="0" destOrd="0" presId="urn:microsoft.com/office/officeart/2016/7/layout/RepeatingBendingProcessNew"/>
    <dgm:cxn modelId="{39A50FE3-4BCF-44F9-A2F8-7573DAA1D06E}" type="presOf" srcId="{87E8F095-D820-4377-97FF-3168AC8F884A}" destId="{DCAF6CD4-94B5-4E80-A93C-3BF4B0109D18}" srcOrd="0" destOrd="1" presId="urn:microsoft.com/office/officeart/2016/7/layout/RepeatingBendingProcessNew"/>
    <dgm:cxn modelId="{5B2B07E9-97B8-4BC2-A41E-853DA20F6A52}" type="presOf" srcId="{13D082A8-9E50-4211-BDAA-95B51713CA04}" destId="{DCAF6CD4-94B5-4E80-A93C-3BF4B0109D18}" srcOrd="0" destOrd="5" presId="urn:microsoft.com/office/officeart/2016/7/layout/RepeatingBendingProcessNew"/>
    <dgm:cxn modelId="{112653F3-DDBE-495A-B08E-87919C3B83E5}" type="presOf" srcId="{38369DAA-6BFF-48F4-877C-6E7681F706C1}" destId="{DCAF6CD4-94B5-4E80-A93C-3BF4B0109D18}" srcOrd="0" destOrd="0" presId="urn:microsoft.com/office/officeart/2016/7/layout/RepeatingBendingProcessNew"/>
    <dgm:cxn modelId="{D663BCFA-D248-4766-9310-DFE96754EAB9}" srcId="{57AA554A-9F35-42B4-AAC8-D544FF6BFA7A}" destId="{4FADC763-2F48-41B5-B32E-B3D2CBCD5BF2}" srcOrd="1" destOrd="0" parTransId="{E3ED4BD4-7D69-41CD-A365-A00C3B4A9F34}" sibTransId="{63835964-5F1D-4E32-8538-28E27F557920}"/>
    <dgm:cxn modelId="{5982A5FF-1D45-43FE-9D26-E855CE060350}" type="presOf" srcId="{A511EFB1-C5CB-423A-A0C2-F871BEF674E1}" destId="{D251BF00-0E2C-497D-83E7-ED794B41E578}" srcOrd="1" destOrd="0" presId="urn:microsoft.com/office/officeart/2016/7/layout/RepeatingBendingProcessNew"/>
    <dgm:cxn modelId="{58D854EE-0164-4D90-93EE-1BA049546592}" type="presParOf" srcId="{29506448-611F-497A-ACBE-A81F9CAD6835}" destId="{6366F61B-76B1-4A79-980B-CDE59A91E472}" srcOrd="0" destOrd="0" presId="urn:microsoft.com/office/officeart/2016/7/layout/RepeatingBendingProcessNew"/>
    <dgm:cxn modelId="{C72CEC0A-8451-43BE-A5C0-902325E0B233}" type="presParOf" srcId="{29506448-611F-497A-ACBE-A81F9CAD6835}" destId="{4F037EEE-B0E3-4F6F-B28E-EDD1E01EDA0B}" srcOrd="1" destOrd="0" presId="urn:microsoft.com/office/officeart/2016/7/layout/RepeatingBendingProcessNew"/>
    <dgm:cxn modelId="{04BC59BC-DACD-4925-B919-07A96322DA06}" type="presParOf" srcId="{4F037EEE-B0E3-4F6F-B28E-EDD1E01EDA0B}" destId="{D251BF00-0E2C-497D-83E7-ED794B41E578}" srcOrd="0" destOrd="0" presId="urn:microsoft.com/office/officeart/2016/7/layout/RepeatingBendingProcessNew"/>
    <dgm:cxn modelId="{2855E36B-2C59-420E-A4F5-A8A5D6C2A1D8}" type="presParOf" srcId="{29506448-611F-497A-ACBE-A81F9CAD6835}" destId="{F845A23C-51DE-45D4-8C02-1782598B4074}" srcOrd="2" destOrd="0" presId="urn:microsoft.com/office/officeart/2016/7/layout/RepeatingBendingProcessNew"/>
    <dgm:cxn modelId="{27592832-6ABA-4467-AB57-598EFD8D6288}" type="presParOf" srcId="{29506448-611F-497A-ACBE-A81F9CAD6835}" destId="{AC1FEC87-9C11-4EF5-B118-A24221D154FE}" srcOrd="3" destOrd="0" presId="urn:microsoft.com/office/officeart/2016/7/layout/RepeatingBendingProcessNew"/>
    <dgm:cxn modelId="{12AA0D20-3F77-43E0-A15B-4A516876E7B1}" type="presParOf" srcId="{AC1FEC87-9C11-4EF5-B118-A24221D154FE}" destId="{6A9F3AC1-3F04-4701-AAEC-6AA7F7513F95}" srcOrd="0" destOrd="0" presId="urn:microsoft.com/office/officeart/2016/7/layout/RepeatingBendingProcessNew"/>
    <dgm:cxn modelId="{D1A2295A-2C29-4FBE-945F-810554314DCE}" type="presParOf" srcId="{29506448-611F-497A-ACBE-A81F9CAD6835}" destId="{DCAF6CD4-94B5-4E80-A93C-3BF4B0109D18}"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602489-C086-4451-B151-0A4C31B8999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E4FD39ED-0D0C-40FF-A7A3-FB3328D8FACA}">
      <dgm:prSet phldrT="[Text]"/>
      <dgm:spPr/>
      <dgm:t>
        <a:bodyPr/>
        <a:lstStyle/>
        <a:p>
          <a:r>
            <a:rPr lang="en-IE" dirty="0"/>
            <a:t>There is a biology of emotion</a:t>
          </a:r>
          <a:endParaRPr lang="en-GB" dirty="0"/>
        </a:p>
      </dgm:t>
    </dgm:pt>
    <dgm:pt modelId="{486632A0-EA19-40B5-B081-2F8090429716}" type="parTrans" cxnId="{10F303F7-AA38-4928-996C-7F0D5151DBB7}">
      <dgm:prSet/>
      <dgm:spPr/>
      <dgm:t>
        <a:bodyPr/>
        <a:lstStyle/>
        <a:p>
          <a:endParaRPr lang="en-GB"/>
        </a:p>
      </dgm:t>
    </dgm:pt>
    <dgm:pt modelId="{FBE416CF-63E4-4078-9BDC-A0D0D68B895E}" type="sibTrans" cxnId="{10F303F7-AA38-4928-996C-7F0D5151DBB7}">
      <dgm:prSet/>
      <dgm:spPr/>
      <dgm:t>
        <a:bodyPr/>
        <a:lstStyle/>
        <a:p>
          <a:endParaRPr lang="en-GB"/>
        </a:p>
      </dgm:t>
    </dgm:pt>
    <dgm:pt modelId="{AC7274AA-7D23-4E77-8E46-4773EAEF5F00}">
      <dgm:prSet phldrT="[Text]"/>
      <dgm:spPr/>
      <dgm:t>
        <a:bodyPr/>
        <a:lstStyle/>
        <a:p>
          <a:r>
            <a:rPr lang="en-IE" dirty="0"/>
            <a:t>Can we sense Emotion?</a:t>
          </a:r>
          <a:endParaRPr lang="en-GB" dirty="0"/>
        </a:p>
      </dgm:t>
    </dgm:pt>
    <dgm:pt modelId="{D1AB40FC-8F9B-46EA-8932-72C0FB045A16}" type="parTrans" cxnId="{AC19D233-18A9-4984-9ECC-A06EDE9D25C2}">
      <dgm:prSet/>
      <dgm:spPr/>
      <dgm:t>
        <a:bodyPr/>
        <a:lstStyle/>
        <a:p>
          <a:endParaRPr lang="en-GB"/>
        </a:p>
      </dgm:t>
    </dgm:pt>
    <dgm:pt modelId="{852FD57A-F56D-4FCE-B266-686D5AE40581}" type="sibTrans" cxnId="{AC19D233-18A9-4984-9ECC-A06EDE9D25C2}">
      <dgm:prSet/>
      <dgm:spPr/>
      <dgm:t>
        <a:bodyPr/>
        <a:lstStyle/>
        <a:p>
          <a:endParaRPr lang="en-GB"/>
        </a:p>
      </dgm:t>
    </dgm:pt>
    <dgm:pt modelId="{D1174363-DB7F-4E1C-A9E6-CB0C6922185C}">
      <dgm:prSet phldrT="[Text]"/>
      <dgm:spPr/>
      <dgm:t>
        <a:bodyPr/>
        <a:lstStyle/>
        <a:p>
          <a:r>
            <a:rPr lang="en-IE" dirty="0"/>
            <a:t>Can we learn this?</a:t>
          </a:r>
          <a:endParaRPr lang="en-GB" dirty="0"/>
        </a:p>
      </dgm:t>
    </dgm:pt>
    <dgm:pt modelId="{5CEA9F6E-BDBB-487F-B95D-88DAA273D994}" type="parTrans" cxnId="{E8F018F8-B5E1-4CDF-8CAF-997D8CFD4DFF}">
      <dgm:prSet/>
      <dgm:spPr/>
      <dgm:t>
        <a:bodyPr/>
        <a:lstStyle/>
        <a:p>
          <a:endParaRPr lang="en-GB"/>
        </a:p>
      </dgm:t>
    </dgm:pt>
    <dgm:pt modelId="{95F6EFCE-FE6D-4264-B5FC-E9559F39C567}" type="sibTrans" cxnId="{E8F018F8-B5E1-4CDF-8CAF-997D8CFD4DFF}">
      <dgm:prSet/>
      <dgm:spPr/>
      <dgm:t>
        <a:bodyPr/>
        <a:lstStyle/>
        <a:p>
          <a:endParaRPr lang="en-GB"/>
        </a:p>
      </dgm:t>
    </dgm:pt>
    <dgm:pt modelId="{1C9C04B7-4308-4E68-B5B9-F047827467C8}" type="pres">
      <dgm:prSet presAssocID="{6A602489-C086-4451-B151-0A4C31B89996}" presName="Name0" presStyleCnt="0">
        <dgm:presLayoutVars>
          <dgm:chMax val="7"/>
          <dgm:chPref val="7"/>
          <dgm:dir/>
        </dgm:presLayoutVars>
      </dgm:prSet>
      <dgm:spPr/>
    </dgm:pt>
    <dgm:pt modelId="{32920049-60D6-4529-880F-0A5D6281DCE9}" type="pres">
      <dgm:prSet presAssocID="{6A602489-C086-4451-B151-0A4C31B89996}" presName="Name1" presStyleCnt="0"/>
      <dgm:spPr/>
    </dgm:pt>
    <dgm:pt modelId="{C7776B28-7E1C-4974-A9C1-A87BB1C1FDEA}" type="pres">
      <dgm:prSet presAssocID="{6A602489-C086-4451-B151-0A4C31B89996}" presName="cycle" presStyleCnt="0"/>
      <dgm:spPr/>
    </dgm:pt>
    <dgm:pt modelId="{9E3D105D-7FCF-4638-A148-34FC10BBED4A}" type="pres">
      <dgm:prSet presAssocID="{6A602489-C086-4451-B151-0A4C31B89996}" presName="srcNode" presStyleLbl="node1" presStyleIdx="0" presStyleCnt="3"/>
      <dgm:spPr/>
    </dgm:pt>
    <dgm:pt modelId="{BE775158-2569-466D-A8F6-B7B5B8659806}" type="pres">
      <dgm:prSet presAssocID="{6A602489-C086-4451-B151-0A4C31B89996}" presName="conn" presStyleLbl="parChTrans1D2" presStyleIdx="0" presStyleCnt="1"/>
      <dgm:spPr/>
    </dgm:pt>
    <dgm:pt modelId="{ABA881CF-71B6-4A05-81E1-B4A7349A7DFB}" type="pres">
      <dgm:prSet presAssocID="{6A602489-C086-4451-B151-0A4C31B89996}" presName="extraNode" presStyleLbl="node1" presStyleIdx="0" presStyleCnt="3"/>
      <dgm:spPr/>
    </dgm:pt>
    <dgm:pt modelId="{45964752-8AA5-4432-BA07-5998AE66B46A}" type="pres">
      <dgm:prSet presAssocID="{6A602489-C086-4451-B151-0A4C31B89996}" presName="dstNode" presStyleLbl="node1" presStyleIdx="0" presStyleCnt="3"/>
      <dgm:spPr/>
    </dgm:pt>
    <dgm:pt modelId="{3F1ECCA8-AF60-45E0-A7C1-69DF351C2807}" type="pres">
      <dgm:prSet presAssocID="{E4FD39ED-0D0C-40FF-A7A3-FB3328D8FACA}" presName="text_1" presStyleLbl="node1" presStyleIdx="0" presStyleCnt="3">
        <dgm:presLayoutVars>
          <dgm:bulletEnabled val="1"/>
        </dgm:presLayoutVars>
      </dgm:prSet>
      <dgm:spPr/>
    </dgm:pt>
    <dgm:pt modelId="{C2948EFA-3F35-4B91-B1A7-552DE45FD94E}" type="pres">
      <dgm:prSet presAssocID="{E4FD39ED-0D0C-40FF-A7A3-FB3328D8FACA}" presName="accent_1" presStyleCnt="0"/>
      <dgm:spPr/>
    </dgm:pt>
    <dgm:pt modelId="{884E9545-0901-4405-A26C-E55317C9D406}" type="pres">
      <dgm:prSet presAssocID="{E4FD39ED-0D0C-40FF-A7A3-FB3328D8FACA}" presName="accentRepeatNode" presStyleLbl="solidFgAcc1" presStyleIdx="0" presStyleCnt="3"/>
      <dgm:spPr/>
    </dgm:pt>
    <dgm:pt modelId="{74C8E44D-0FD2-42DD-8857-FFA13BBCC2B7}" type="pres">
      <dgm:prSet presAssocID="{AC7274AA-7D23-4E77-8E46-4773EAEF5F00}" presName="text_2" presStyleLbl="node1" presStyleIdx="1" presStyleCnt="3">
        <dgm:presLayoutVars>
          <dgm:bulletEnabled val="1"/>
        </dgm:presLayoutVars>
      </dgm:prSet>
      <dgm:spPr/>
    </dgm:pt>
    <dgm:pt modelId="{747CB7FA-713E-4B35-AF20-A2DB13967E0F}" type="pres">
      <dgm:prSet presAssocID="{AC7274AA-7D23-4E77-8E46-4773EAEF5F00}" presName="accent_2" presStyleCnt="0"/>
      <dgm:spPr/>
    </dgm:pt>
    <dgm:pt modelId="{76F5AFA6-9BA0-4F87-9E82-A209C2F164F7}" type="pres">
      <dgm:prSet presAssocID="{AC7274AA-7D23-4E77-8E46-4773EAEF5F00}" presName="accentRepeatNode" presStyleLbl="solidFgAcc1" presStyleIdx="1" presStyleCnt="3"/>
      <dgm:spPr/>
    </dgm:pt>
    <dgm:pt modelId="{61CAD185-4D51-4E94-BDF3-E16DCC5EA277}" type="pres">
      <dgm:prSet presAssocID="{D1174363-DB7F-4E1C-A9E6-CB0C6922185C}" presName="text_3" presStyleLbl="node1" presStyleIdx="2" presStyleCnt="3">
        <dgm:presLayoutVars>
          <dgm:bulletEnabled val="1"/>
        </dgm:presLayoutVars>
      </dgm:prSet>
      <dgm:spPr/>
    </dgm:pt>
    <dgm:pt modelId="{A1E25DA9-EE0C-41C3-8C14-8358B62C74A2}" type="pres">
      <dgm:prSet presAssocID="{D1174363-DB7F-4E1C-A9E6-CB0C6922185C}" presName="accent_3" presStyleCnt="0"/>
      <dgm:spPr/>
    </dgm:pt>
    <dgm:pt modelId="{B7248772-868A-4675-903A-573992082EE9}" type="pres">
      <dgm:prSet presAssocID="{D1174363-DB7F-4E1C-A9E6-CB0C6922185C}" presName="accentRepeatNode" presStyleLbl="solidFgAcc1" presStyleIdx="2" presStyleCnt="3"/>
      <dgm:spPr/>
    </dgm:pt>
  </dgm:ptLst>
  <dgm:cxnLst>
    <dgm:cxn modelId="{F9F8930C-6555-4E24-8A23-F215F2B3FE2E}" type="presOf" srcId="{6A602489-C086-4451-B151-0A4C31B89996}" destId="{1C9C04B7-4308-4E68-B5B9-F047827467C8}" srcOrd="0" destOrd="0" presId="urn:microsoft.com/office/officeart/2008/layout/VerticalCurvedList"/>
    <dgm:cxn modelId="{AC19D233-18A9-4984-9ECC-A06EDE9D25C2}" srcId="{6A602489-C086-4451-B151-0A4C31B89996}" destId="{AC7274AA-7D23-4E77-8E46-4773EAEF5F00}" srcOrd="1" destOrd="0" parTransId="{D1AB40FC-8F9B-46EA-8932-72C0FB045A16}" sibTransId="{852FD57A-F56D-4FCE-B266-686D5AE40581}"/>
    <dgm:cxn modelId="{73179146-821B-4ADA-ADF7-C4A42273A4D2}" type="presOf" srcId="{D1174363-DB7F-4E1C-A9E6-CB0C6922185C}" destId="{61CAD185-4D51-4E94-BDF3-E16DCC5EA277}" srcOrd="0" destOrd="0" presId="urn:microsoft.com/office/officeart/2008/layout/VerticalCurvedList"/>
    <dgm:cxn modelId="{61724673-83CA-4A3F-A239-183F161E3A8F}" type="presOf" srcId="{FBE416CF-63E4-4078-9BDC-A0D0D68B895E}" destId="{BE775158-2569-466D-A8F6-B7B5B8659806}" srcOrd="0" destOrd="0" presId="urn:microsoft.com/office/officeart/2008/layout/VerticalCurvedList"/>
    <dgm:cxn modelId="{45A7BC86-D8A5-4686-BC1A-5E61EE0EDDF5}" type="presOf" srcId="{AC7274AA-7D23-4E77-8E46-4773EAEF5F00}" destId="{74C8E44D-0FD2-42DD-8857-FFA13BBCC2B7}" srcOrd="0" destOrd="0" presId="urn:microsoft.com/office/officeart/2008/layout/VerticalCurvedList"/>
    <dgm:cxn modelId="{A9473A9D-0705-4348-8A12-4CAAE6B2B09F}" type="presOf" srcId="{E4FD39ED-0D0C-40FF-A7A3-FB3328D8FACA}" destId="{3F1ECCA8-AF60-45E0-A7C1-69DF351C2807}" srcOrd="0" destOrd="0" presId="urn:microsoft.com/office/officeart/2008/layout/VerticalCurvedList"/>
    <dgm:cxn modelId="{10F303F7-AA38-4928-996C-7F0D5151DBB7}" srcId="{6A602489-C086-4451-B151-0A4C31B89996}" destId="{E4FD39ED-0D0C-40FF-A7A3-FB3328D8FACA}" srcOrd="0" destOrd="0" parTransId="{486632A0-EA19-40B5-B081-2F8090429716}" sibTransId="{FBE416CF-63E4-4078-9BDC-A0D0D68B895E}"/>
    <dgm:cxn modelId="{E8F018F8-B5E1-4CDF-8CAF-997D8CFD4DFF}" srcId="{6A602489-C086-4451-B151-0A4C31B89996}" destId="{D1174363-DB7F-4E1C-A9E6-CB0C6922185C}" srcOrd="2" destOrd="0" parTransId="{5CEA9F6E-BDBB-487F-B95D-88DAA273D994}" sibTransId="{95F6EFCE-FE6D-4264-B5FC-E9559F39C567}"/>
    <dgm:cxn modelId="{AC87563F-41CB-4623-BFD4-5A96D79CF2A6}" type="presParOf" srcId="{1C9C04B7-4308-4E68-B5B9-F047827467C8}" destId="{32920049-60D6-4529-880F-0A5D6281DCE9}" srcOrd="0" destOrd="0" presId="urn:microsoft.com/office/officeart/2008/layout/VerticalCurvedList"/>
    <dgm:cxn modelId="{F2E2D77D-8A00-490D-A247-E37BD832A4C2}" type="presParOf" srcId="{32920049-60D6-4529-880F-0A5D6281DCE9}" destId="{C7776B28-7E1C-4974-A9C1-A87BB1C1FDEA}" srcOrd="0" destOrd="0" presId="urn:microsoft.com/office/officeart/2008/layout/VerticalCurvedList"/>
    <dgm:cxn modelId="{093138FD-B6C9-4F97-AC29-26F2B3EF7E21}" type="presParOf" srcId="{C7776B28-7E1C-4974-A9C1-A87BB1C1FDEA}" destId="{9E3D105D-7FCF-4638-A148-34FC10BBED4A}" srcOrd="0" destOrd="0" presId="urn:microsoft.com/office/officeart/2008/layout/VerticalCurvedList"/>
    <dgm:cxn modelId="{D03EABB1-E6CD-4826-9833-ABC660052410}" type="presParOf" srcId="{C7776B28-7E1C-4974-A9C1-A87BB1C1FDEA}" destId="{BE775158-2569-466D-A8F6-B7B5B8659806}" srcOrd="1" destOrd="0" presId="urn:microsoft.com/office/officeart/2008/layout/VerticalCurvedList"/>
    <dgm:cxn modelId="{9FB488E5-5A20-4E91-8722-08013BAD5B14}" type="presParOf" srcId="{C7776B28-7E1C-4974-A9C1-A87BB1C1FDEA}" destId="{ABA881CF-71B6-4A05-81E1-B4A7349A7DFB}" srcOrd="2" destOrd="0" presId="urn:microsoft.com/office/officeart/2008/layout/VerticalCurvedList"/>
    <dgm:cxn modelId="{11633912-CFF2-46F7-BF48-B22F4E7101C1}" type="presParOf" srcId="{C7776B28-7E1C-4974-A9C1-A87BB1C1FDEA}" destId="{45964752-8AA5-4432-BA07-5998AE66B46A}" srcOrd="3" destOrd="0" presId="urn:microsoft.com/office/officeart/2008/layout/VerticalCurvedList"/>
    <dgm:cxn modelId="{5940E7EB-E1D7-438B-A81E-92E0E3B2A127}" type="presParOf" srcId="{32920049-60D6-4529-880F-0A5D6281DCE9}" destId="{3F1ECCA8-AF60-45E0-A7C1-69DF351C2807}" srcOrd="1" destOrd="0" presId="urn:microsoft.com/office/officeart/2008/layout/VerticalCurvedList"/>
    <dgm:cxn modelId="{AD490A26-FCFB-41CE-A439-1F4037D853FE}" type="presParOf" srcId="{32920049-60D6-4529-880F-0A5D6281DCE9}" destId="{C2948EFA-3F35-4B91-B1A7-552DE45FD94E}" srcOrd="2" destOrd="0" presId="urn:microsoft.com/office/officeart/2008/layout/VerticalCurvedList"/>
    <dgm:cxn modelId="{C934A6F2-0287-4418-9F1D-BAB159ED6C8E}" type="presParOf" srcId="{C2948EFA-3F35-4B91-B1A7-552DE45FD94E}" destId="{884E9545-0901-4405-A26C-E55317C9D406}" srcOrd="0" destOrd="0" presId="urn:microsoft.com/office/officeart/2008/layout/VerticalCurvedList"/>
    <dgm:cxn modelId="{AD3415AA-2179-4F38-BB12-4920C9401C3F}" type="presParOf" srcId="{32920049-60D6-4529-880F-0A5D6281DCE9}" destId="{74C8E44D-0FD2-42DD-8857-FFA13BBCC2B7}" srcOrd="3" destOrd="0" presId="urn:microsoft.com/office/officeart/2008/layout/VerticalCurvedList"/>
    <dgm:cxn modelId="{2F52E4A7-184D-4286-B62E-583ED4B77F89}" type="presParOf" srcId="{32920049-60D6-4529-880F-0A5D6281DCE9}" destId="{747CB7FA-713E-4B35-AF20-A2DB13967E0F}" srcOrd="4" destOrd="0" presId="urn:microsoft.com/office/officeart/2008/layout/VerticalCurvedList"/>
    <dgm:cxn modelId="{118FF4F1-9FC7-4AF7-8B2D-BAABA494311F}" type="presParOf" srcId="{747CB7FA-713E-4B35-AF20-A2DB13967E0F}" destId="{76F5AFA6-9BA0-4F87-9E82-A209C2F164F7}" srcOrd="0" destOrd="0" presId="urn:microsoft.com/office/officeart/2008/layout/VerticalCurvedList"/>
    <dgm:cxn modelId="{C84CBF45-5CCC-417F-A583-4F9E6FB2BC9D}" type="presParOf" srcId="{32920049-60D6-4529-880F-0A5D6281DCE9}" destId="{61CAD185-4D51-4E94-BDF3-E16DCC5EA277}" srcOrd="5" destOrd="0" presId="urn:microsoft.com/office/officeart/2008/layout/VerticalCurvedList"/>
    <dgm:cxn modelId="{4454F26A-22A6-4BC8-81C3-F1D1F7302647}" type="presParOf" srcId="{32920049-60D6-4529-880F-0A5D6281DCE9}" destId="{A1E25DA9-EE0C-41C3-8C14-8358B62C74A2}" srcOrd="6" destOrd="0" presId="urn:microsoft.com/office/officeart/2008/layout/VerticalCurvedList"/>
    <dgm:cxn modelId="{1EDCD6A0-FA36-4725-AA5D-1F83ED13D0FD}" type="presParOf" srcId="{A1E25DA9-EE0C-41C3-8C14-8358B62C74A2}" destId="{B7248772-868A-4675-903A-573992082E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712488-0AD7-4516-9FF9-725CD069DD95}"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727CA772-092B-45F3-9ACD-6A4ADCDFB4EA}">
      <dgm:prSet/>
      <dgm:spPr/>
      <dgm:t>
        <a:bodyPr/>
        <a:lstStyle/>
        <a:p>
          <a:pPr>
            <a:lnSpc>
              <a:spcPct val="100000"/>
            </a:lnSpc>
            <a:defRPr cap="all"/>
          </a:pPr>
          <a:r>
            <a:rPr lang="en-IE" dirty="0"/>
            <a:t>The Role of Emotional Intelligence in Professional Success</a:t>
          </a:r>
          <a:endParaRPr lang="en-US" dirty="0"/>
        </a:p>
      </dgm:t>
    </dgm:pt>
    <dgm:pt modelId="{FBF65C60-85EF-4B9D-A344-AF4036B618AD}" type="parTrans" cxnId="{856D6C6A-16EA-4A49-8ACA-13FE4FA20E61}">
      <dgm:prSet/>
      <dgm:spPr/>
      <dgm:t>
        <a:bodyPr/>
        <a:lstStyle/>
        <a:p>
          <a:endParaRPr lang="en-US"/>
        </a:p>
      </dgm:t>
    </dgm:pt>
    <dgm:pt modelId="{CF7D24D5-B66D-4D59-9EF3-FD4D87E5805D}" type="sibTrans" cxnId="{856D6C6A-16EA-4A49-8ACA-13FE4FA20E61}">
      <dgm:prSet/>
      <dgm:spPr/>
      <dgm:t>
        <a:bodyPr/>
        <a:lstStyle/>
        <a:p>
          <a:endParaRPr lang="en-US"/>
        </a:p>
      </dgm:t>
    </dgm:pt>
    <dgm:pt modelId="{6CA03F2E-B96E-4977-AD7B-23D73F0BBE77}">
      <dgm:prSet/>
      <dgm:spPr/>
      <dgm:t>
        <a:bodyPr/>
        <a:lstStyle/>
        <a:p>
          <a:pPr>
            <a:lnSpc>
              <a:spcPct val="100000"/>
            </a:lnSpc>
            <a:defRPr cap="all"/>
          </a:pPr>
          <a:r>
            <a:rPr lang="en-IE" dirty="0"/>
            <a:t>Emotional Intelligence and High IQ Professions</a:t>
          </a:r>
          <a:endParaRPr lang="en-US" dirty="0"/>
        </a:p>
      </dgm:t>
    </dgm:pt>
    <dgm:pt modelId="{C86A339F-61A4-4DD0-A8D6-D07A0DCA8BF8}" type="parTrans" cxnId="{656B938F-2D2A-420E-8BAC-B2A865213804}">
      <dgm:prSet/>
      <dgm:spPr/>
      <dgm:t>
        <a:bodyPr/>
        <a:lstStyle/>
        <a:p>
          <a:endParaRPr lang="en-US"/>
        </a:p>
      </dgm:t>
    </dgm:pt>
    <dgm:pt modelId="{B651441B-77BC-422E-9B7F-30D62E710B1F}" type="sibTrans" cxnId="{656B938F-2D2A-420E-8BAC-B2A865213804}">
      <dgm:prSet/>
      <dgm:spPr/>
      <dgm:t>
        <a:bodyPr/>
        <a:lstStyle/>
        <a:p>
          <a:endParaRPr lang="en-US"/>
        </a:p>
      </dgm:t>
    </dgm:pt>
    <dgm:pt modelId="{2A4C6AA1-4F2E-4AA2-9EE7-62B137A915C4}" type="pres">
      <dgm:prSet presAssocID="{BF712488-0AD7-4516-9FF9-725CD069DD95}" presName="root" presStyleCnt="0">
        <dgm:presLayoutVars>
          <dgm:dir/>
          <dgm:resizeHandles val="exact"/>
        </dgm:presLayoutVars>
      </dgm:prSet>
      <dgm:spPr/>
    </dgm:pt>
    <dgm:pt modelId="{3D80E396-7CF0-43E8-A516-38F3F15ABD2B}" type="pres">
      <dgm:prSet presAssocID="{727CA772-092B-45F3-9ACD-6A4ADCDFB4EA}" presName="compNode" presStyleCnt="0"/>
      <dgm:spPr/>
    </dgm:pt>
    <dgm:pt modelId="{142FF283-F8CB-4243-9B19-89F2842C13E5}" type="pres">
      <dgm:prSet presAssocID="{727CA772-092B-45F3-9ACD-6A4ADCDFB4EA}" presName="iconBgRect" presStyleLbl="bgShp" presStyleIdx="0" presStyleCnt="2"/>
      <dgm:spPr>
        <a:prstGeom prst="round2DiagRect">
          <a:avLst>
            <a:gd name="adj1" fmla="val 29727"/>
            <a:gd name="adj2" fmla="val 0"/>
          </a:avLst>
        </a:prstGeom>
      </dgm:spPr>
    </dgm:pt>
    <dgm:pt modelId="{1524DAFC-7EA8-4748-A6EA-46A4B405C20A}" type="pres">
      <dgm:prSet presAssocID="{727CA772-092B-45F3-9ACD-6A4ADCDFB4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9FE0FF1-6BB2-43ED-BE2C-3F8C3DD444FF}" type="pres">
      <dgm:prSet presAssocID="{727CA772-092B-45F3-9ACD-6A4ADCDFB4EA}" presName="spaceRect" presStyleCnt="0"/>
      <dgm:spPr/>
    </dgm:pt>
    <dgm:pt modelId="{DF1427C1-5107-4D21-9E4A-DDB98D681C5E}" type="pres">
      <dgm:prSet presAssocID="{727CA772-092B-45F3-9ACD-6A4ADCDFB4EA}" presName="textRect" presStyleLbl="revTx" presStyleIdx="0" presStyleCnt="2">
        <dgm:presLayoutVars>
          <dgm:chMax val="1"/>
          <dgm:chPref val="1"/>
        </dgm:presLayoutVars>
      </dgm:prSet>
      <dgm:spPr/>
    </dgm:pt>
    <dgm:pt modelId="{433A5DE4-E6D7-4A5A-9BAE-70CA3796598C}" type="pres">
      <dgm:prSet presAssocID="{CF7D24D5-B66D-4D59-9EF3-FD4D87E5805D}" presName="sibTrans" presStyleCnt="0"/>
      <dgm:spPr/>
    </dgm:pt>
    <dgm:pt modelId="{F43598D4-0AE7-47B7-A01E-93D9CD677C62}" type="pres">
      <dgm:prSet presAssocID="{6CA03F2E-B96E-4977-AD7B-23D73F0BBE77}" presName="compNode" presStyleCnt="0"/>
      <dgm:spPr/>
    </dgm:pt>
    <dgm:pt modelId="{90D1FA07-DCA9-4847-9A44-CEFA920E118E}" type="pres">
      <dgm:prSet presAssocID="{6CA03F2E-B96E-4977-AD7B-23D73F0BBE77}" presName="iconBgRect" presStyleLbl="bgShp" presStyleIdx="1" presStyleCnt="2" custLinFactX="78751" custLinFactNeighborX="100000" custLinFactNeighborY="1387"/>
      <dgm:spPr>
        <a:prstGeom prst="round2DiagRect">
          <a:avLst>
            <a:gd name="adj1" fmla="val 29727"/>
            <a:gd name="adj2" fmla="val 0"/>
          </a:avLst>
        </a:prstGeom>
      </dgm:spPr>
    </dgm:pt>
    <dgm:pt modelId="{06EF6045-0197-48DB-9D43-007F7F406C49}" type="pres">
      <dgm:prSet presAssocID="{6CA03F2E-B96E-4977-AD7B-23D73F0BBE77}" presName="iconRect" presStyleLbl="node1" presStyleIdx="1" presStyleCnt="2" custLinFactX="111538" custLinFactNeighborX="200000" custLinFactNeighborY="24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7A4BB20-EAAF-49FD-8216-5CBA493C3224}" type="pres">
      <dgm:prSet presAssocID="{6CA03F2E-B96E-4977-AD7B-23D73F0BBE77}" presName="spaceRect" presStyleCnt="0"/>
      <dgm:spPr/>
    </dgm:pt>
    <dgm:pt modelId="{A6ACA4AD-9343-4226-8D31-98D37A6B1C2F}" type="pres">
      <dgm:prSet presAssocID="{6CA03F2E-B96E-4977-AD7B-23D73F0BBE77}" presName="textRect" presStyleLbl="revTx" presStyleIdx="1" presStyleCnt="2" custLinFactX="9969" custLinFactNeighborX="100000" custLinFactNeighborY="-6740">
        <dgm:presLayoutVars>
          <dgm:chMax val="1"/>
          <dgm:chPref val="1"/>
        </dgm:presLayoutVars>
      </dgm:prSet>
      <dgm:spPr/>
    </dgm:pt>
  </dgm:ptLst>
  <dgm:cxnLst>
    <dgm:cxn modelId="{D5E6D203-DEF4-4C0E-9200-1DF54DEE850E}" type="presOf" srcId="{BF712488-0AD7-4516-9FF9-725CD069DD95}" destId="{2A4C6AA1-4F2E-4AA2-9EE7-62B137A915C4}" srcOrd="0" destOrd="0" presId="urn:microsoft.com/office/officeart/2018/5/layout/IconLeafLabelList"/>
    <dgm:cxn modelId="{A3478946-55D8-497E-9F92-05F51023A501}" type="presOf" srcId="{6CA03F2E-B96E-4977-AD7B-23D73F0BBE77}" destId="{A6ACA4AD-9343-4226-8D31-98D37A6B1C2F}" srcOrd="0" destOrd="0" presId="urn:microsoft.com/office/officeart/2018/5/layout/IconLeafLabelList"/>
    <dgm:cxn modelId="{856D6C6A-16EA-4A49-8ACA-13FE4FA20E61}" srcId="{BF712488-0AD7-4516-9FF9-725CD069DD95}" destId="{727CA772-092B-45F3-9ACD-6A4ADCDFB4EA}" srcOrd="0" destOrd="0" parTransId="{FBF65C60-85EF-4B9D-A344-AF4036B618AD}" sibTransId="{CF7D24D5-B66D-4D59-9EF3-FD4D87E5805D}"/>
    <dgm:cxn modelId="{BB5D8F7A-4156-4C56-84CD-2F59AF133761}" type="presOf" srcId="{727CA772-092B-45F3-9ACD-6A4ADCDFB4EA}" destId="{DF1427C1-5107-4D21-9E4A-DDB98D681C5E}" srcOrd="0" destOrd="0" presId="urn:microsoft.com/office/officeart/2018/5/layout/IconLeafLabelList"/>
    <dgm:cxn modelId="{656B938F-2D2A-420E-8BAC-B2A865213804}" srcId="{BF712488-0AD7-4516-9FF9-725CD069DD95}" destId="{6CA03F2E-B96E-4977-AD7B-23D73F0BBE77}" srcOrd="1" destOrd="0" parTransId="{C86A339F-61A4-4DD0-A8D6-D07A0DCA8BF8}" sibTransId="{B651441B-77BC-422E-9B7F-30D62E710B1F}"/>
    <dgm:cxn modelId="{47CB1075-BB01-478E-987D-606C3D4AFBFB}" type="presParOf" srcId="{2A4C6AA1-4F2E-4AA2-9EE7-62B137A915C4}" destId="{3D80E396-7CF0-43E8-A516-38F3F15ABD2B}" srcOrd="0" destOrd="0" presId="urn:microsoft.com/office/officeart/2018/5/layout/IconLeafLabelList"/>
    <dgm:cxn modelId="{ED73EC43-8ACE-4BE7-9EC5-A9B7798BD7A4}" type="presParOf" srcId="{3D80E396-7CF0-43E8-A516-38F3F15ABD2B}" destId="{142FF283-F8CB-4243-9B19-89F2842C13E5}" srcOrd="0" destOrd="0" presId="urn:microsoft.com/office/officeart/2018/5/layout/IconLeafLabelList"/>
    <dgm:cxn modelId="{A9ABD4EA-B31B-4089-8C9B-DADD6A956DA9}" type="presParOf" srcId="{3D80E396-7CF0-43E8-A516-38F3F15ABD2B}" destId="{1524DAFC-7EA8-4748-A6EA-46A4B405C20A}" srcOrd="1" destOrd="0" presId="urn:microsoft.com/office/officeart/2018/5/layout/IconLeafLabelList"/>
    <dgm:cxn modelId="{11B9CB96-870D-4A61-8BE1-3C5C3C0423F7}" type="presParOf" srcId="{3D80E396-7CF0-43E8-A516-38F3F15ABD2B}" destId="{A9FE0FF1-6BB2-43ED-BE2C-3F8C3DD444FF}" srcOrd="2" destOrd="0" presId="urn:microsoft.com/office/officeart/2018/5/layout/IconLeafLabelList"/>
    <dgm:cxn modelId="{6629D939-C989-4BEC-93AC-49E3433BC564}" type="presParOf" srcId="{3D80E396-7CF0-43E8-A516-38F3F15ABD2B}" destId="{DF1427C1-5107-4D21-9E4A-DDB98D681C5E}" srcOrd="3" destOrd="0" presId="urn:microsoft.com/office/officeart/2018/5/layout/IconLeafLabelList"/>
    <dgm:cxn modelId="{AEA66081-BDAF-4892-9AC9-094F4D64E4E7}" type="presParOf" srcId="{2A4C6AA1-4F2E-4AA2-9EE7-62B137A915C4}" destId="{433A5DE4-E6D7-4A5A-9BAE-70CA3796598C}" srcOrd="1" destOrd="0" presId="urn:microsoft.com/office/officeart/2018/5/layout/IconLeafLabelList"/>
    <dgm:cxn modelId="{4CF598A9-44ED-4779-A77D-6E5650D98E7C}" type="presParOf" srcId="{2A4C6AA1-4F2E-4AA2-9EE7-62B137A915C4}" destId="{F43598D4-0AE7-47B7-A01E-93D9CD677C62}" srcOrd="2" destOrd="0" presId="urn:microsoft.com/office/officeart/2018/5/layout/IconLeafLabelList"/>
    <dgm:cxn modelId="{14664F7F-ABBE-4F7B-8FB8-26FA64AB9C2D}" type="presParOf" srcId="{F43598D4-0AE7-47B7-A01E-93D9CD677C62}" destId="{90D1FA07-DCA9-4847-9A44-CEFA920E118E}" srcOrd="0" destOrd="0" presId="urn:microsoft.com/office/officeart/2018/5/layout/IconLeafLabelList"/>
    <dgm:cxn modelId="{CD7558A7-4A7D-4F78-BC4A-77DBE4CEBB2A}" type="presParOf" srcId="{F43598D4-0AE7-47B7-A01E-93D9CD677C62}" destId="{06EF6045-0197-48DB-9D43-007F7F406C49}" srcOrd="1" destOrd="0" presId="urn:microsoft.com/office/officeart/2018/5/layout/IconLeafLabelList"/>
    <dgm:cxn modelId="{BB3321EB-44D7-4288-8606-FE5C3B22A2C5}" type="presParOf" srcId="{F43598D4-0AE7-47B7-A01E-93D9CD677C62}" destId="{17A4BB20-EAAF-49FD-8216-5CBA493C3224}" srcOrd="2" destOrd="0" presId="urn:microsoft.com/office/officeart/2018/5/layout/IconLeafLabelList"/>
    <dgm:cxn modelId="{729EDA61-ED31-4BEA-B851-7B2252B1548D}" type="presParOf" srcId="{F43598D4-0AE7-47B7-A01E-93D9CD677C62}" destId="{A6ACA4AD-9343-4226-8D31-98D37A6B1C2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12765B-A63D-4368-82F1-C634B32C6E6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D48BD0A7-971A-445E-A77E-40926933B308}">
      <dgm:prSet phldrT="[Text]"/>
      <dgm:spPr/>
      <dgm:t>
        <a:bodyPr/>
        <a:lstStyle/>
        <a:p>
          <a:r>
            <a:rPr lang="en-IE" dirty="0">
              <a:latin typeface="Arial"/>
            </a:rPr>
            <a:t>EI</a:t>
          </a:r>
          <a:r>
            <a:rPr lang="en-IE" dirty="0"/>
            <a:t>?</a:t>
          </a:r>
          <a:endParaRPr lang="en-GB" dirty="0"/>
        </a:p>
      </dgm:t>
    </dgm:pt>
    <dgm:pt modelId="{846D2AA6-0305-404E-95FE-77C257725537}" type="parTrans" cxnId="{A661F52F-9922-4D8B-9AE7-845C4DA5DCC5}">
      <dgm:prSet/>
      <dgm:spPr/>
      <dgm:t>
        <a:bodyPr/>
        <a:lstStyle/>
        <a:p>
          <a:endParaRPr lang="en-GB"/>
        </a:p>
      </dgm:t>
    </dgm:pt>
    <dgm:pt modelId="{5175E8A6-B622-4E08-A3C8-3D9E650093A7}" type="sibTrans" cxnId="{A661F52F-9922-4D8B-9AE7-845C4DA5DCC5}">
      <dgm:prSet/>
      <dgm:spPr/>
      <dgm:t>
        <a:bodyPr/>
        <a:lstStyle/>
        <a:p>
          <a:endParaRPr lang="en-GB"/>
        </a:p>
      </dgm:t>
    </dgm:pt>
    <dgm:pt modelId="{921DA76C-29F2-47DF-AD4C-D4DB9550444A}">
      <dgm:prSet phldrT="[Text]" custT="1"/>
      <dgm:spPr>
        <a:solidFill>
          <a:srgbClr val="113458">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29540" tIns="129540" rIns="129540" bIns="129540" numCol="1" spcCol="1270" anchor="ctr" anchorCtr="0"/>
        <a:lstStyle/>
        <a:p>
          <a:pPr marL="0" lvl="0" indent="0" algn="ctr" defTabSz="1511300">
            <a:lnSpc>
              <a:spcPct val="90000"/>
            </a:lnSpc>
            <a:spcBef>
              <a:spcPct val="0"/>
            </a:spcBef>
            <a:spcAft>
              <a:spcPct val="35000"/>
            </a:spcAft>
            <a:buNone/>
          </a:pPr>
          <a:r>
            <a:rPr lang="en-IE" sz="3400" kern="1200" dirty="0">
              <a:solidFill>
                <a:prstClr val="white"/>
              </a:solidFill>
              <a:latin typeface="Arial"/>
              <a:ea typeface="+mn-ea"/>
              <a:cs typeface="Arial"/>
            </a:rPr>
            <a:t>IQ?</a:t>
          </a:r>
          <a:endParaRPr lang="en-GB" sz="3400" kern="1200" dirty="0">
            <a:solidFill>
              <a:prstClr val="white"/>
            </a:solidFill>
            <a:latin typeface="Arial"/>
            <a:ea typeface="+mn-ea"/>
            <a:cs typeface="Arial"/>
          </a:endParaRPr>
        </a:p>
      </dgm:t>
    </dgm:pt>
    <dgm:pt modelId="{D35A4FD9-2AFC-41EB-8645-A1564658FF84}" type="parTrans" cxnId="{AA5CB42D-F245-4CF1-B0A4-BF53A3444368}">
      <dgm:prSet/>
      <dgm:spPr/>
      <dgm:t>
        <a:bodyPr/>
        <a:lstStyle/>
        <a:p>
          <a:endParaRPr lang="en-GB"/>
        </a:p>
      </dgm:t>
    </dgm:pt>
    <dgm:pt modelId="{6A7DA247-4446-4E24-B040-7932A80D6D09}" type="sibTrans" cxnId="{AA5CB42D-F245-4CF1-B0A4-BF53A3444368}">
      <dgm:prSet/>
      <dgm:spPr/>
      <dgm:t>
        <a:bodyPr/>
        <a:lstStyle/>
        <a:p>
          <a:endParaRPr lang="en-GB"/>
        </a:p>
      </dgm:t>
    </dgm:pt>
    <dgm:pt modelId="{174F7C2F-C2CA-4823-91D0-69B97894890D}" type="pres">
      <dgm:prSet presAssocID="{4812765B-A63D-4368-82F1-C634B32C6E62}" presName="diagram" presStyleCnt="0">
        <dgm:presLayoutVars>
          <dgm:dir/>
          <dgm:resizeHandles val="exact"/>
        </dgm:presLayoutVars>
      </dgm:prSet>
      <dgm:spPr/>
    </dgm:pt>
    <dgm:pt modelId="{5FC5B578-EA40-4D1F-B4C9-7C2DCA537C1C}" type="pres">
      <dgm:prSet presAssocID="{D48BD0A7-971A-445E-A77E-40926933B308}" presName="node" presStyleLbl="node1" presStyleIdx="0" presStyleCnt="2" custScaleX="65169" custScaleY="62250">
        <dgm:presLayoutVars>
          <dgm:bulletEnabled val="1"/>
        </dgm:presLayoutVars>
      </dgm:prSet>
      <dgm:spPr/>
    </dgm:pt>
    <dgm:pt modelId="{E086FF11-3A75-4013-BCED-96EF0246247D}" type="pres">
      <dgm:prSet presAssocID="{5175E8A6-B622-4E08-A3C8-3D9E650093A7}" presName="sibTrans" presStyleCnt="0"/>
      <dgm:spPr/>
    </dgm:pt>
    <dgm:pt modelId="{B53B55A7-A6C0-4226-8276-167A3E3A9594}" type="pres">
      <dgm:prSet presAssocID="{921DA76C-29F2-47DF-AD4C-D4DB9550444A}" presName="node" presStyleLbl="node1" presStyleIdx="1" presStyleCnt="2" custScaleX="60967" custScaleY="62371">
        <dgm:presLayoutVars>
          <dgm:bulletEnabled val="1"/>
        </dgm:presLayoutVars>
      </dgm:prSet>
      <dgm:spPr>
        <a:xfrm>
          <a:off x="2079147" y="285245"/>
          <a:ext cx="1161012" cy="723539"/>
        </a:xfrm>
        <a:prstGeom prst="rect">
          <a:avLst/>
        </a:prstGeom>
      </dgm:spPr>
    </dgm:pt>
  </dgm:ptLst>
  <dgm:cxnLst>
    <dgm:cxn modelId="{AA5CB42D-F245-4CF1-B0A4-BF53A3444368}" srcId="{4812765B-A63D-4368-82F1-C634B32C6E62}" destId="{921DA76C-29F2-47DF-AD4C-D4DB9550444A}" srcOrd="1" destOrd="0" parTransId="{D35A4FD9-2AFC-41EB-8645-A1564658FF84}" sibTransId="{6A7DA247-4446-4E24-B040-7932A80D6D09}"/>
    <dgm:cxn modelId="{A661F52F-9922-4D8B-9AE7-845C4DA5DCC5}" srcId="{4812765B-A63D-4368-82F1-C634B32C6E62}" destId="{D48BD0A7-971A-445E-A77E-40926933B308}" srcOrd="0" destOrd="0" parTransId="{846D2AA6-0305-404E-95FE-77C257725537}" sibTransId="{5175E8A6-B622-4E08-A3C8-3D9E650093A7}"/>
    <dgm:cxn modelId="{E8054BCA-F7A8-48D0-96DB-D9B8CD260E62}" type="presOf" srcId="{921DA76C-29F2-47DF-AD4C-D4DB9550444A}" destId="{B53B55A7-A6C0-4226-8276-167A3E3A9594}" srcOrd="0" destOrd="0" presId="urn:microsoft.com/office/officeart/2005/8/layout/default"/>
    <dgm:cxn modelId="{17F567DB-F0A0-4D4A-B2E9-28EEC0E3F232}" type="presOf" srcId="{D48BD0A7-971A-445E-A77E-40926933B308}" destId="{5FC5B578-EA40-4D1F-B4C9-7C2DCA537C1C}" srcOrd="0" destOrd="0" presId="urn:microsoft.com/office/officeart/2005/8/layout/default"/>
    <dgm:cxn modelId="{32E466DD-54AC-4A6F-8EB2-E0576CEA9DE6}" type="presOf" srcId="{4812765B-A63D-4368-82F1-C634B32C6E62}" destId="{174F7C2F-C2CA-4823-91D0-69B97894890D}" srcOrd="0" destOrd="0" presId="urn:microsoft.com/office/officeart/2005/8/layout/default"/>
    <dgm:cxn modelId="{9260DB6E-CD5D-456C-8313-AE8091544077}" type="presParOf" srcId="{174F7C2F-C2CA-4823-91D0-69B97894890D}" destId="{5FC5B578-EA40-4D1F-B4C9-7C2DCA537C1C}" srcOrd="0" destOrd="0" presId="urn:microsoft.com/office/officeart/2005/8/layout/default"/>
    <dgm:cxn modelId="{8D96E238-6C90-414F-84B0-AFE4341F5E64}" type="presParOf" srcId="{174F7C2F-C2CA-4823-91D0-69B97894890D}" destId="{E086FF11-3A75-4013-BCED-96EF0246247D}" srcOrd="1" destOrd="0" presId="urn:microsoft.com/office/officeart/2005/8/layout/default"/>
    <dgm:cxn modelId="{31F51B3B-B359-4AA9-B851-32E07C42C1C2}" type="presParOf" srcId="{174F7C2F-C2CA-4823-91D0-69B97894890D}" destId="{B53B55A7-A6C0-4226-8276-167A3E3A9594}"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DD658-0BD1-4222-A7E6-F16E12F6112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7506F-817B-4C55-833B-29A3528A6433}">
      <dsp:nvSpPr>
        <dsp:cNvPr id="0" name=""/>
        <dsp:cNvSpPr/>
      </dsp:nvSpPr>
      <dsp:spPr>
        <a:xfrm>
          <a:off x="564979" y="4064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t" anchorCtr="0">
          <a:noAutofit/>
        </a:bodyPr>
        <a:lstStyle/>
        <a:p>
          <a:pPr marL="0" lvl="0" indent="0" algn="l" defTabSz="755650">
            <a:lnSpc>
              <a:spcPct val="90000"/>
            </a:lnSpc>
            <a:spcBef>
              <a:spcPct val="0"/>
            </a:spcBef>
            <a:spcAft>
              <a:spcPct val="35000"/>
            </a:spcAft>
            <a:buNone/>
          </a:pPr>
          <a:r>
            <a:rPr lang="en-IE" sz="1700" kern="1200" dirty="0"/>
            <a:t>What is Emotional Intelligence?</a:t>
          </a:r>
          <a:endParaRPr lang="en-GB" sz="1700" kern="1200" dirty="0"/>
        </a:p>
        <a:p>
          <a:pPr marL="114300" lvl="1" indent="-114300" algn="l" defTabSz="577850">
            <a:lnSpc>
              <a:spcPct val="90000"/>
            </a:lnSpc>
            <a:spcBef>
              <a:spcPct val="0"/>
            </a:spcBef>
            <a:spcAft>
              <a:spcPct val="15000"/>
            </a:spcAft>
            <a:buChar char="•"/>
          </a:pPr>
          <a:r>
            <a:rPr lang="en-IE" sz="1300" kern="1200" dirty="0"/>
            <a:t>Noticing emotions in ourselves</a:t>
          </a:r>
        </a:p>
        <a:p>
          <a:pPr marL="114300" lvl="1" indent="-114300" algn="l" defTabSz="577850">
            <a:lnSpc>
              <a:spcPct val="90000"/>
            </a:lnSpc>
            <a:spcBef>
              <a:spcPct val="0"/>
            </a:spcBef>
            <a:spcAft>
              <a:spcPct val="15000"/>
            </a:spcAft>
            <a:buChar char="•"/>
          </a:pPr>
          <a:r>
            <a:rPr lang="en-IE" sz="1300" kern="1200" dirty="0">
              <a:latin typeface="Arial"/>
            </a:rPr>
            <a:t>Regulating our emotions</a:t>
          </a:r>
          <a:endParaRPr lang="en-GB" sz="1300" kern="1200" dirty="0"/>
        </a:p>
      </dsp:txBody>
      <dsp:txXfrm>
        <a:off x="564979" y="406400"/>
        <a:ext cx="5475833" cy="812800"/>
      </dsp:txXfrm>
    </dsp:sp>
    <dsp:sp modelId="{B34E318C-F9F0-4CED-BBD0-3BB177BDB169}">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87A2C-574D-483E-A0CB-A8BE5E3DEA57}">
      <dsp:nvSpPr>
        <dsp:cNvPr id="0" name=""/>
        <dsp:cNvSpPr/>
      </dsp:nvSpPr>
      <dsp:spPr>
        <a:xfrm>
          <a:off x="860432" y="1625599"/>
          <a:ext cx="5180380"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t" anchorCtr="0">
          <a:noAutofit/>
        </a:bodyPr>
        <a:lstStyle/>
        <a:p>
          <a:pPr marL="0" lvl="0" indent="0" algn="l" defTabSz="755650">
            <a:lnSpc>
              <a:spcPct val="90000"/>
            </a:lnSpc>
            <a:spcBef>
              <a:spcPct val="0"/>
            </a:spcBef>
            <a:spcAft>
              <a:spcPct val="35000"/>
            </a:spcAft>
            <a:buNone/>
          </a:pPr>
          <a:r>
            <a:rPr lang="en-IE" sz="1700" kern="1200" dirty="0"/>
            <a:t>Why is it useful?</a:t>
          </a:r>
        </a:p>
        <a:p>
          <a:pPr marL="114300" lvl="1" indent="-114300" algn="l" defTabSz="577850">
            <a:lnSpc>
              <a:spcPct val="90000"/>
            </a:lnSpc>
            <a:spcBef>
              <a:spcPct val="0"/>
            </a:spcBef>
            <a:spcAft>
              <a:spcPct val="15000"/>
            </a:spcAft>
            <a:buChar char="•"/>
          </a:pPr>
          <a:r>
            <a:rPr lang="en-IE" sz="1300" kern="1200" dirty="0"/>
            <a:t>Emotions in the workplace</a:t>
          </a:r>
        </a:p>
        <a:p>
          <a:pPr marL="114300" lvl="1" indent="-114300" algn="l" defTabSz="577850">
            <a:lnSpc>
              <a:spcPct val="90000"/>
            </a:lnSpc>
            <a:spcBef>
              <a:spcPct val="0"/>
            </a:spcBef>
            <a:spcAft>
              <a:spcPct val="15000"/>
            </a:spcAft>
            <a:buChar char="•"/>
          </a:pPr>
          <a:r>
            <a:rPr lang="en-IE" sz="1300" kern="1200" dirty="0"/>
            <a:t>Self management</a:t>
          </a:r>
        </a:p>
      </dsp:txBody>
      <dsp:txXfrm>
        <a:off x="860432" y="1625599"/>
        <a:ext cx="5180380" cy="812800"/>
      </dsp:txXfrm>
    </dsp:sp>
    <dsp:sp modelId="{54B33EE4-5BEF-40EB-BED8-A546504EF8D4}">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9A4370-7FD2-4F9E-859B-D7B402E81D95}">
      <dsp:nvSpPr>
        <dsp:cNvPr id="0" name=""/>
        <dsp:cNvSpPr/>
      </dsp:nvSpPr>
      <dsp:spPr>
        <a:xfrm>
          <a:off x="564979" y="28448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3180" rIns="43180" bIns="43180" numCol="1" spcCol="1270" anchor="t" anchorCtr="0">
          <a:noAutofit/>
        </a:bodyPr>
        <a:lstStyle/>
        <a:p>
          <a:pPr marL="0" lvl="0" indent="0" algn="l" defTabSz="755650">
            <a:lnSpc>
              <a:spcPct val="90000"/>
            </a:lnSpc>
            <a:spcBef>
              <a:spcPct val="0"/>
            </a:spcBef>
            <a:spcAft>
              <a:spcPct val="35000"/>
            </a:spcAft>
            <a:buNone/>
          </a:pPr>
          <a:r>
            <a:rPr lang="en-IE" sz="1700" kern="1200" dirty="0"/>
            <a:t>How can we develop it?</a:t>
          </a:r>
        </a:p>
        <a:p>
          <a:pPr marL="114300" lvl="1" indent="-114300" algn="l" defTabSz="577850">
            <a:lnSpc>
              <a:spcPct val="90000"/>
            </a:lnSpc>
            <a:spcBef>
              <a:spcPct val="0"/>
            </a:spcBef>
            <a:spcAft>
              <a:spcPct val="15000"/>
            </a:spcAft>
            <a:buChar char="•"/>
          </a:pPr>
          <a:r>
            <a:rPr lang="en-IE" sz="1300" kern="1200" dirty="0"/>
            <a:t>Noticing emotions in ourselves and others</a:t>
          </a:r>
        </a:p>
        <a:p>
          <a:pPr marL="114300" lvl="1" indent="-114300" algn="l" defTabSz="577850">
            <a:lnSpc>
              <a:spcPct val="90000"/>
            </a:lnSpc>
            <a:spcBef>
              <a:spcPct val="0"/>
            </a:spcBef>
            <a:spcAft>
              <a:spcPct val="15000"/>
            </a:spcAft>
            <a:buChar char="•"/>
          </a:pPr>
          <a:r>
            <a:rPr lang="en-IE" sz="1300" kern="1200" dirty="0"/>
            <a:t>How do we apply it?</a:t>
          </a:r>
        </a:p>
      </dsp:txBody>
      <dsp:txXfrm>
        <a:off x="564979" y="2844800"/>
        <a:ext cx="5475833" cy="812800"/>
      </dsp:txXfrm>
    </dsp:sp>
    <dsp:sp modelId="{025A6C9F-C453-A24A-897C-6F90A8CF60C6}">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5B578-EA40-4D1F-B4C9-7C2DCA537C1C}">
      <dsp:nvSpPr>
        <dsp:cNvPr id="0" name=""/>
        <dsp:cNvSpPr/>
      </dsp:nvSpPr>
      <dsp:spPr>
        <a:xfrm>
          <a:off x="262406" y="32"/>
          <a:ext cx="1058750" cy="6352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Vision</a:t>
          </a:r>
          <a:endParaRPr lang="en-GB" sz="1700" kern="1200" dirty="0"/>
        </a:p>
      </dsp:txBody>
      <dsp:txXfrm>
        <a:off x="262406" y="32"/>
        <a:ext cx="1058750" cy="635250"/>
      </dsp:txXfrm>
    </dsp:sp>
    <dsp:sp modelId="{B53B55A7-A6C0-4226-8276-167A3E3A9594}">
      <dsp:nvSpPr>
        <dsp:cNvPr id="0" name=""/>
        <dsp:cNvSpPr/>
      </dsp:nvSpPr>
      <dsp:spPr>
        <a:xfrm>
          <a:off x="1427032" y="32"/>
          <a:ext cx="1058750" cy="6352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Focus</a:t>
          </a:r>
          <a:endParaRPr lang="en-GB" sz="1700" kern="1200" dirty="0"/>
        </a:p>
      </dsp:txBody>
      <dsp:txXfrm>
        <a:off x="1427032" y="32"/>
        <a:ext cx="1058750" cy="635250"/>
      </dsp:txXfrm>
    </dsp:sp>
    <dsp:sp modelId="{BAEBEFF4-D8C5-4CB7-B898-925995647B7F}">
      <dsp:nvSpPr>
        <dsp:cNvPr id="0" name=""/>
        <dsp:cNvSpPr/>
      </dsp:nvSpPr>
      <dsp:spPr>
        <a:xfrm>
          <a:off x="262406" y="741158"/>
          <a:ext cx="1058750" cy="6352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Social Skills</a:t>
          </a:r>
          <a:endParaRPr lang="en-GB" sz="1700" kern="1200" dirty="0"/>
        </a:p>
      </dsp:txBody>
      <dsp:txXfrm>
        <a:off x="262406" y="741158"/>
        <a:ext cx="1058750" cy="635250"/>
      </dsp:txXfrm>
    </dsp:sp>
    <dsp:sp modelId="{8E53D6DA-1E11-41D9-B68C-0FB352407D39}">
      <dsp:nvSpPr>
        <dsp:cNvPr id="0" name=""/>
        <dsp:cNvSpPr/>
      </dsp:nvSpPr>
      <dsp:spPr>
        <a:xfrm>
          <a:off x="1427032" y="741158"/>
          <a:ext cx="1058750" cy="6352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E" sz="1700" kern="1200" dirty="0"/>
            <a:t>Influence</a:t>
          </a:r>
          <a:endParaRPr lang="en-GB" sz="1700" kern="1200" dirty="0"/>
        </a:p>
      </dsp:txBody>
      <dsp:txXfrm>
        <a:off x="1427032" y="741158"/>
        <a:ext cx="1058750" cy="635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5B39D-C524-4A7A-AC1B-03AE11CEED99}">
      <dsp:nvSpPr>
        <dsp:cNvPr id="0" name=""/>
        <dsp:cNvSpPr/>
      </dsp:nvSpPr>
      <dsp:spPr>
        <a:xfrm>
          <a:off x="0" y="253087"/>
          <a:ext cx="7049625"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6F4ABA-68B4-4493-8DD7-688D86B7F14F}">
      <dsp:nvSpPr>
        <dsp:cNvPr id="0" name=""/>
        <dsp:cNvSpPr/>
      </dsp:nvSpPr>
      <dsp:spPr>
        <a:xfrm>
          <a:off x="352481" y="31687"/>
          <a:ext cx="4934737"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1" tIns="0" rIns="186521" bIns="0" numCol="1" spcCol="1270" anchor="ctr" anchorCtr="0">
          <a:noAutofit/>
        </a:bodyPr>
        <a:lstStyle/>
        <a:p>
          <a:pPr marL="0" lvl="0" indent="0" algn="l" defTabSz="666750">
            <a:lnSpc>
              <a:spcPct val="90000"/>
            </a:lnSpc>
            <a:spcBef>
              <a:spcPct val="0"/>
            </a:spcBef>
            <a:spcAft>
              <a:spcPct val="35000"/>
            </a:spcAft>
            <a:buNone/>
          </a:pPr>
          <a:r>
            <a:rPr lang="en-IE" sz="1500" b="1" kern="1200"/>
            <a:t>Influence</a:t>
          </a:r>
          <a:endParaRPr lang="en-US" sz="1500" kern="1200"/>
        </a:p>
      </dsp:txBody>
      <dsp:txXfrm>
        <a:off x="374097" y="53303"/>
        <a:ext cx="4891505" cy="399568"/>
      </dsp:txXfrm>
    </dsp:sp>
    <dsp:sp modelId="{0DCE7F15-F949-458A-866D-B4D031BC7D11}">
      <dsp:nvSpPr>
        <dsp:cNvPr id="0" name=""/>
        <dsp:cNvSpPr/>
      </dsp:nvSpPr>
      <dsp:spPr>
        <a:xfrm>
          <a:off x="0" y="933488"/>
          <a:ext cx="7049625"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40C68-5960-4B69-959D-CFCED48500C4}">
      <dsp:nvSpPr>
        <dsp:cNvPr id="0" name=""/>
        <dsp:cNvSpPr/>
      </dsp:nvSpPr>
      <dsp:spPr>
        <a:xfrm>
          <a:off x="352481" y="712087"/>
          <a:ext cx="4934737"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1" tIns="0" rIns="186521" bIns="0" numCol="1" spcCol="1270" anchor="ctr" anchorCtr="0">
          <a:noAutofit/>
        </a:bodyPr>
        <a:lstStyle/>
        <a:p>
          <a:pPr marL="0" lvl="0" indent="0" algn="l" defTabSz="666750">
            <a:lnSpc>
              <a:spcPct val="90000"/>
            </a:lnSpc>
            <a:spcBef>
              <a:spcPct val="0"/>
            </a:spcBef>
            <a:spcAft>
              <a:spcPct val="35000"/>
            </a:spcAft>
            <a:buNone/>
          </a:pPr>
          <a:r>
            <a:rPr lang="en-IE" sz="1500" b="1" kern="1200"/>
            <a:t>Team Leadership</a:t>
          </a:r>
          <a:endParaRPr lang="en-US" sz="1500" kern="1200"/>
        </a:p>
      </dsp:txBody>
      <dsp:txXfrm>
        <a:off x="374097" y="733703"/>
        <a:ext cx="4891505" cy="399568"/>
      </dsp:txXfrm>
    </dsp:sp>
    <dsp:sp modelId="{0C5F4816-9771-4E0A-BA0F-5541C7797CC4}">
      <dsp:nvSpPr>
        <dsp:cNvPr id="0" name=""/>
        <dsp:cNvSpPr/>
      </dsp:nvSpPr>
      <dsp:spPr>
        <a:xfrm>
          <a:off x="0" y="1613888"/>
          <a:ext cx="7049625"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24429-B9BD-43AD-B2DE-AFCCAF99B777}">
      <dsp:nvSpPr>
        <dsp:cNvPr id="0" name=""/>
        <dsp:cNvSpPr/>
      </dsp:nvSpPr>
      <dsp:spPr>
        <a:xfrm>
          <a:off x="352481" y="1392488"/>
          <a:ext cx="4934737"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1" tIns="0" rIns="186521" bIns="0" numCol="1" spcCol="1270" anchor="ctr" anchorCtr="0">
          <a:noAutofit/>
        </a:bodyPr>
        <a:lstStyle/>
        <a:p>
          <a:pPr marL="0" lvl="0" indent="0" algn="l" defTabSz="666750">
            <a:lnSpc>
              <a:spcPct val="90000"/>
            </a:lnSpc>
            <a:spcBef>
              <a:spcPct val="0"/>
            </a:spcBef>
            <a:spcAft>
              <a:spcPct val="35000"/>
            </a:spcAft>
            <a:buNone/>
          </a:pPr>
          <a:r>
            <a:rPr lang="en-IE" sz="1500" b="1" kern="1200"/>
            <a:t>Organizational Success</a:t>
          </a:r>
          <a:endParaRPr lang="en-US" sz="1500" kern="1200"/>
        </a:p>
      </dsp:txBody>
      <dsp:txXfrm>
        <a:off x="374097" y="1414104"/>
        <a:ext cx="4891505" cy="399568"/>
      </dsp:txXfrm>
    </dsp:sp>
    <dsp:sp modelId="{8736738F-B8CB-4506-815B-2509433892DD}">
      <dsp:nvSpPr>
        <dsp:cNvPr id="0" name=""/>
        <dsp:cNvSpPr/>
      </dsp:nvSpPr>
      <dsp:spPr>
        <a:xfrm>
          <a:off x="0" y="2294288"/>
          <a:ext cx="7049625"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0261E-88A6-4F0A-98CC-3D6C6AD3B047}">
      <dsp:nvSpPr>
        <dsp:cNvPr id="0" name=""/>
        <dsp:cNvSpPr/>
      </dsp:nvSpPr>
      <dsp:spPr>
        <a:xfrm>
          <a:off x="352481" y="2072888"/>
          <a:ext cx="4934737"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1" tIns="0" rIns="186521" bIns="0" numCol="1" spcCol="1270" anchor="ctr" anchorCtr="0">
          <a:noAutofit/>
        </a:bodyPr>
        <a:lstStyle/>
        <a:p>
          <a:pPr marL="0" lvl="0" indent="0" algn="l" defTabSz="666750">
            <a:lnSpc>
              <a:spcPct val="90000"/>
            </a:lnSpc>
            <a:spcBef>
              <a:spcPct val="0"/>
            </a:spcBef>
            <a:spcAft>
              <a:spcPct val="35000"/>
            </a:spcAft>
            <a:buNone/>
          </a:pPr>
          <a:r>
            <a:rPr lang="en-IE" sz="1500" b="1" kern="1200"/>
            <a:t>Self-Confidence</a:t>
          </a:r>
          <a:endParaRPr lang="en-US" sz="1500" kern="1200"/>
        </a:p>
      </dsp:txBody>
      <dsp:txXfrm>
        <a:off x="374097" y="2094504"/>
        <a:ext cx="4891505" cy="399568"/>
      </dsp:txXfrm>
    </dsp:sp>
    <dsp:sp modelId="{41D951D4-82E7-46BF-9931-089058CD430C}">
      <dsp:nvSpPr>
        <dsp:cNvPr id="0" name=""/>
        <dsp:cNvSpPr/>
      </dsp:nvSpPr>
      <dsp:spPr>
        <a:xfrm>
          <a:off x="0" y="2974688"/>
          <a:ext cx="7049625"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BE976-D3CC-4F06-B232-D71EDA779A5E}">
      <dsp:nvSpPr>
        <dsp:cNvPr id="0" name=""/>
        <dsp:cNvSpPr/>
      </dsp:nvSpPr>
      <dsp:spPr>
        <a:xfrm>
          <a:off x="352481" y="2753288"/>
          <a:ext cx="4934737"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521" tIns="0" rIns="186521" bIns="0" numCol="1" spcCol="1270" anchor="ctr" anchorCtr="0">
          <a:noAutofit/>
        </a:bodyPr>
        <a:lstStyle/>
        <a:p>
          <a:pPr marL="0" lvl="0" indent="0" algn="l" defTabSz="666750">
            <a:lnSpc>
              <a:spcPct val="90000"/>
            </a:lnSpc>
            <a:spcBef>
              <a:spcPct val="0"/>
            </a:spcBef>
            <a:spcAft>
              <a:spcPct val="35000"/>
            </a:spcAft>
            <a:buNone/>
          </a:pPr>
          <a:r>
            <a:rPr lang="en-IE" sz="1500" b="1" kern="1200" dirty="0"/>
            <a:t>Achievement drive</a:t>
          </a:r>
          <a:endParaRPr lang="en-US" sz="1500" kern="1200" dirty="0"/>
        </a:p>
      </dsp:txBody>
      <dsp:txXfrm>
        <a:off x="374097" y="2774904"/>
        <a:ext cx="4891505" cy="399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DCFB4-3056-4FAE-B4E4-AD478CFC89C3}">
      <dsp:nvSpPr>
        <dsp:cNvPr id="0" name=""/>
        <dsp:cNvSpPr/>
      </dsp:nvSpPr>
      <dsp:spPr>
        <a:xfrm>
          <a:off x="11346" y="70359"/>
          <a:ext cx="639577" cy="614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E8AC4-80C3-4AB8-AD1C-379BD748470F}">
      <dsp:nvSpPr>
        <dsp:cNvPr id="0" name=""/>
        <dsp:cNvSpPr/>
      </dsp:nvSpPr>
      <dsp:spPr>
        <a:xfrm>
          <a:off x="11346" y="828273"/>
          <a:ext cx="1827363" cy="26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defRPr b="1"/>
          </a:pPr>
          <a:r>
            <a:rPr lang="en-IE" sz="1100" kern="1200"/>
            <a:t>Centering</a:t>
          </a:r>
          <a:endParaRPr lang="en-GB" sz="1100" kern="1200"/>
        </a:p>
      </dsp:txBody>
      <dsp:txXfrm>
        <a:off x="11346" y="828273"/>
        <a:ext cx="1827363" cy="263278"/>
      </dsp:txXfrm>
    </dsp:sp>
    <dsp:sp modelId="{930F3762-A97E-40CE-B0D1-6576324579B1}">
      <dsp:nvSpPr>
        <dsp:cNvPr id="0" name=""/>
        <dsp:cNvSpPr/>
      </dsp:nvSpPr>
      <dsp:spPr>
        <a:xfrm>
          <a:off x="11346" y="1158341"/>
          <a:ext cx="1827363" cy="225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IE" sz="1000" kern="1200"/>
            <a:t>Come to a standing position</a:t>
          </a:r>
          <a:endParaRPr lang="en-GB" sz="1000" kern="1200"/>
        </a:p>
        <a:p>
          <a:pPr marL="0" lvl="0" indent="0" algn="l" defTabSz="444500">
            <a:lnSpc>
              <a:spcPct val="90000"/>
            </a:lnSpc>
            <a:spcBef>
              <a:spcPct val="0"/>
            </a:spcBef>
            <a:spcAft>
              <a:spcPct val="35000"/>
            </a:spcAft>
            <a:buNone/>
          </a:pPr>
          <a:r>
            <a:rPr lang="en-IE" sz="1000" kern="1200"/>
            <a:t>Take a few deep breaths</a:t>
          </a:r>
          <a:endParaRPr lang="en-GB" sz="1000" kern="1200"/>
        </a:p>
        <a:p>
          <a:pPr marL="0" lvl="0" indent="0" algn="l" defTabSz="444500">
            <a:lnSpc>
              <a:spcPct val="90000"/>
            </a:lnSpc>
            <a:spcBef>
              <a:spcPct val="0"/>
            </a:spcBef>
            <a:spcAft>
              <a:spcPct val="35000"/>
            </a:spcAft>
            <a:buNone/>
          </a:pPr>
          <a:r>
            <a:rPr lang="en-IE" sz="1000" kern="1200"/>
            <a:t>Imagine a vertical line from head through body to feet</a:t>
          </a:r>
          <a:endParaRPr lang="en-GB" sz="1000" kern="1200"/>
        </a:p>
        <a:p>
          <a:pPr marL="0" lvl="0" indent="0" algn="l" defTabSz="444500">
            <a:lnSpc>
              <a:spcPct val="90000"/>
            </a:lnSpc>
            <a:spcBef>
              <a:spcPct val="0"/>
            </a:spcBef>
            <a:spcAft>
              <a:spcPct val="35000"/>
            </a:spcAft>
            <a:buNone/>
          </a:pPr>
          <a:r>
            <a:rPr lang="en-IE" sz="1000" kern="1200"/>
            <a:t>Move arms out to the sides so you occupy space</a:t>
          </a:r>
          <a:endParaRPr lang="en-GB" sz="1000" kern="1200"/>
        </a:p>
        <a:p>
          <a:pPr marL="0" lvl="0" indent="0" algn="l" defTabSz="444500">
            <a:lnSpc>
              <a:spcPct val="90000"/>
            </a:lnSpc>
            <a:spcBef>
              <a:spcPct val="0"/>
            </a:spcBef>
            <a:spcAft>
              <a:spcPct val="35000"/>
            </a:spcAft>
            <a:buNone/>
          </a:pPr>
          <a:r>
            <a:rPr lang="en-IE" sz="1000" kern="1200" dirty="0"/>
            <a:t>Imagine some space behind you</a:t>
          </a:r>
          <a:endParaRPr lang="en-GB" sz="1000" kern="1200" dirty="0"/>
        </a:p>
        <a:p>
          <a:pPr marL="0" lvl="0" indent="0" algn="l" defTabSz="444500">
            <a:lnSpc>
              <a:spcPct val="90000"/>
            </a:lnSpc>
            <a:spcBef>
              <a:spcPct val="0"/>
            </a:spcBef>
            <a:spcAft>
              <a:spcPct val="35000"/>
            </a:spcAft>
            <a:buNone/>
          </a:pPr>
          <a:r>
            <a:rPr lang="en-IE" sz="1000" kern="1200"/>
            <a:t>Tune in – take some deep and relaxed breaths and tune into what matters to you.</a:t>
          </a:r>
          <a:endParaRPr lang="en-GB" sz="1000" kern="1200"/>
        </a:p>
      </dsp:txBody>
      <dsp:txXfrm>
        <a:off x="11346" y="1158341"/>
        <a:ext cx="1827363" cy="2251496"/>
      </dsp:txXfrm>
    </dsp:sp>
    <dsp:sp modelId="{E9D4DA81-401E-4282-8648-A2957B9011F1}">
      <dsp:nvSpPr>
        <dsp:cNvPr id="0" name=""/>
        <dsp:cNvSpPr/>
      </dsp:nvSpPr>
      <dsp:spPr>
        <a:xfrm>
          <a:off x="2158498" y="70359"/>
          <a:ext cx="639577" cy="614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F23FB-0EB7-452F-A750-76E1F195CE7B}">
      <dsp:nvSpPr>
        <dsp:cNvPr id="0" name=""/>
        <dsp:cNvSpPr/>
      </dsp:nvSpPr>
      <dsp:spPr>
        <a:xfrm>
          <a:off x="2158498" y="828273"/>
          <a:ext cx="1827363" cy="26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defRPr b="1"/>
          </a:pPr>
          <a:r>
            <a:rPr lang="en-IE" sz="1100" kern="1200"/>
            <a:t>Mindful Minute</a:t>
          </a:r>
          <a:endParaRPr lang="en-GB" sz="1100" kern="1200"/>
        </a:p>
      </dsp:txBody>
      <dsp:txXfrm>
        <a:off x="2158498" y="828273"/>
        <a:ext cx="1827363" cy="263278"/>
      </dsp:txXfrm>
    </dsp:sp>
    <dsp:sp modelId="{5B6B641F-9AEA-4805-B07A-93A960C64DF1}">
      <dsp:nvSpPr>
        <dsp:cNvPr id="0" name=""/>
        <dsp:cNvSpPr/>
      </dsp:nvSpPr>
      <dsp:spPr>
        <a:xfrm>
          <a:off x="2158498" y="1158341"/>
          <a:ext cx="1827363" cy="225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IE" sz="1000" kern="1200"/>
            <a:t>Sit or Stand, feet flat on the floor</a:t>
          </a:r>
          <a:endParaRPr lang="en-GB" sz="1000" kern="1200"/>
        </a:p>
        <a:p>
          <a:pPr marL="0" lvl="0" indent="0" algn="l" defTabSz="444500">
            <a:lnSpc>
              <a:spcPct val="90000"/>
            </a:lnSpc>
            <a:spcBef>
              <a:spcPct val="0"/>
            </a:spcBef>
            <a:spcAft>
              <a:spcPct val="35000"/>
            </a:spcAft>
            <a:buNone/>
          </a:pPr>
          <a:r>
            <a:rPr lang="en-IE" sz="1000" kern="1200" dirty="0"/>
            <a:t>Hands in lap (or by side) shoulders and jaw relaxed</a:t>
          </a:r>
          <a:endParaRPr lang="en-GB" sz="1000" kern="1200" dirty="0"/>
        </a:p>
        <a:p>
          <a:pPr marL="0" lvl="0" indent="0" algn="l" defTabSz="444500">
            <a:lnSpc>
              <a:spcPct val="90000"/>
            </a:lnSpc>
            <a:spcBef>
              <a:spcPct val="0"/>
            </a:spcBef>
            <a:spcAft>
              <a:spcPct val="35000"/>
            </a:spcAft>
            <a:buNone/>
          </a:pPr>
          <a:r>
            <a:rPr lang="en-IE" sz="1000" kern="1200"/>
            <a:t>Close your eyes or relax gaze and focus on the breath</a:t>
          </a:r>
          <a:endParaRPr lang="en-GB" sz="1000" kern="1200"/>
        </a:p>
        <a:p>
          <a:pPr marL="0" lvl="0" indent="0" algn="l" defTabSz="444500">
            <a:lnSpc>
              <a:spcPct val="90000"/>
            </a:lnSpc>
            <a:spcBef>
              <a:spcPct val="0"/>
            </a:spcBef>
            <a:spcAft>
              <a:spcPct val="35000"/>
            </a:spcAft>
            <a:buNone/>
          </a:pPr>
          <a:r>
            <a:rPr lang="en-IE" sz="1000" kern="1200"/>
            <a:t>Start the timer, and breath normally, and count breaths</a:t>
          </a:r>
          <a:endParaRPr lang="en-GB" sz="1000" kern="1200"/>
        </a:p>
      </dsp:txBody>
      <dsp:txXfrm>
        <a:off x="2158498" y="1158341"/>
        <a:ext cx="1827363" cy="2251496"/>
      </dsp:txXfrm>
    </dsp:sp>
    <dsp:sp modelId="{9A762F34-3C87-488B-A71C-A695F3B9E3D5}">
      <dsp:nvSpPr>
        <dsp:cNvPr id="0" name=""/>
        <dsp:cNvSpPr/>
      </dsp:nvSpPr>
      <dsp:spPr>
        <a:xfrm>
          <a:off x="4305650" y="70359"/>
          <a:ext cx="639577" cy="614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9F3584-20D8-4BE3-BBF4-6C43B8E6D334}">
      <dsp:nvSpPr>
        <dsp:cNvPr id="0" name=""/>
        <dsp:cNvSpPr/>
      </dsp:nvSpPr>
      <dsp:spPr>
        <a:xfrm>
          <a:off x="4305650" y="828273"/>
          <a:ext cx="1827363" cy="26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defRPr b="1"/>
          </a:pPr>
          <a:r>
            <a:rPr lang="en-IE" sz="1100" kern="1200"/>
            <a:t>Three Minute Breathing</a:t>
          </a:r>
          <a:endParaRPr lang="en-GB" sz="1100" kern="1200"/>
        </a:p>
      </dsp:txBody>
      <dsp:txXfrm>
        <a:off x="4305650" y="828273"/>
        <a:ext cx="1827363" cy="263278"/>
      </dsp:txXfrm>
    </dsp:sp>
    <dsp:sp modelId="{2C2D7FDD-297F-4A01-BF25-A6BD712241C7}">
      <dsp:nvSpPr>
        <dsp:cNvPr id="0" name=""/>
        <dsp:cNvSpPr/>
      </dsp:nvSpPr>
      <dsp:spPr>
        <a:xfrm>
          <a:off x="4305650" y="1158341"/>
          <a:ext cx="1827363" cy="225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IE" sz="1000" kern="1200" dirty="0"/>
            <a:t>Sitting, lying or standing, adjust posture so your shoulders are relaxed, jaw loose.</a:t>
          </a:r>
          <a:endParaRPr lang="en-GB" sz="1000" kern="1200" dirty="0"/>
        </a:p>
        <a:p>
          <a:pPr marL="0" lvl="0" indent="0" algn="l" defTabSz="444500">
            <a:lnSpc>
              <a:spcPct val="90000"/>
            </a:lnSpc>
            <a:spcBef>
              <a:spcPct val="0"/>
            </a:spcBef>
            <a:spcAft>
              <a:spcPct val="35000"/>
            </a:spcAft>
            <a:buNone/>
          </a:pPr>
          <a:r>
            <a:rPr lang="en-IE" sz="1000" kern="1200" dirty="0"/>
            <a:t>Close eyes or gaze gently downwards, set motivation for practice</a:t>
          </a:r>
          <a:endParaRPr lang="en-GB" sz="1000" kern="1200" dirty="0"/>
        </a:p>
        <a:p>
          <a:pPr marL="0" lvl="0" indent="0" algn="l" defTabSz="444500">
            <a:lnSpc>
              <a:spcPct val="90000"/>
            </a:lnSpc>
            <a:spcBef>
              <a:spcPct val="0"/>
            </a:spcBef>
            <a:spcAft>
              <a:spcPct val="35000"/>
            </a:spcAft>
            <a:buNone/>
          </a:pPr>
          <a:r>
            <a:rPr lang="en-IE" sz="1000" kern="1200"/>
            <a:t>During the 1</a:t>
          </a:r>
          <a:r>
            <a:rPr lang="en-IE" sz="1000" kern="1200" baseline="30000"/>
            <a:t>st</a:t>
          </a:r>
          <a:r>
            <a:rPr lang="en-IE" sz="1000" kern="1200"/>
            <a:t> minute: what are your thoughts? What are your feelings? What are your sensations?</a:t>
          </a:r>
          <a:endParaRPr lang="en-GB" sz="1000" kern="1200"/>
        </a:p>
        <a:p>
          <a:pPr marL="0" lvl="0" indent="0" algn="l" defTabSz="444500">
            <a:lnSpc>
              <a:spcPct val="90000"/>
            </a:lnSpc>
            <a:spcBef>
              <a:spcPct val="0"/>
            </a:spcBef>
            <a:spcAft>
              <a:spcPct val="35000"/>
            </a:spcAft>
            <a:buNone/>
          </a:pPr>
          <a:r>
            <a:rPr lang="en-IE" sz="1000" kern="1200"/>
            <a:t>During the 2</a:t>
          </a:r>
          <a:r>
            <a:rPr lang="en-IE" sz="1000" kern="1200" baseline="30000"/>
            <a:t>nd</a:t>
          </a:r>
          <a:r>
            <a:rPr lang="en-IE" sz="1000" kern="1200"/>
            <a:t> minute, focus on the in and out breath as an anchor</a:t>
          </a:r>
          <a:endParaRPr lang="en-GB" sz="1000" kern="1200"/>
        </a:p>
        <a:p>
          <a:pPr marL="0" lvl="0" indent="0" algn="l" defTabSz="444500">
            <a:lnSpc>
              <a:spcPct val="90000"/>
            </a:lnSpc>
            <a:spcBef>
              <a:spcPct val="0"/>
            </a:spcBef>
            <a:spcAft>
              <a:spcPct val="35000"/>
            </a:spcAft>
            <a:buNone/>
          </a:pPr>
          <a:r>
            <a:rPr lang="en-IE" sz="1000" kern="1200"/>
            <a:t>During the 3</a:t>
          </a:r>
          <a:r>
            <a:rPr lang="en-IE" sz="1000" kern="1200" baseline="30000"/>
            <a:t>rd</a:t>
          </a:r>
          <a:r>
            <a:rPr lang="en-IE" sz="1000" kern="1200"/>
            <a:t> minute, widen perspective and sense whole body, and environment, sounds and smells.</a:t>
          </a:r>
          <a:endParaRPr lang="en-GB" sz="1000" kern="1200"/>
        </a:p>
      </dsp:txBody>
      <dsp:txXfrm>
        <a:off x="4305650" y="1158341"/>
        <a:ext cx="1827363" cy="2251496"/>
      </dsp:txXfrm>
    </dsp:sp>
    <dsp:sp modelId="{46CA4C35-7583-4F5D-BB8D-79977D1D63CD}">
      <dsp:nvSpPr>
        <dsp:cNvPr id="0" name=""/>
        <dsp:cNvSpPr/>
      </dsp:nvSpPr>
      <dsp:spPr>
        <a:xfrm>
          <a:off x="6452802" y="70359"/>
          <a:ext cx="639577" cy="6143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E73445-E8E7-4C26-B7AB-C796516735FA}">
      <dsp:nvSpPr>
        <dsp:cNvPr id="0" name=""/>
        <dsp:cNvSpPr/>
      </dsp:nvSpPr>
      <dsp:spPr>
        <a:xfrm>
          <a:off x="6452802" y="828273"/>
          <a:ext cx="1827363" cy="26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defRPr b="1"/>
          </a:pPr>
          <a:r>
            <a:rPr lang="en-IE" sz="1100" kern="1200"/>
            <a:t>Body Scan</a:t>
          </a:r>
          <a:endParaRPr lang="en-GB" sz="1100" kern="1200"/>
        </a:p>
      </dsp:txBody>
      <dsp:txXfrm>
        <a:off x="6452802" y="828273"/>
        <a:ext cx="1827363" cy="263278"/>
      </dsp:txXfrm>
    </dsp:sp>
    <dsp:sp modelId="{18942507-1996-4342-9076-94E9EBA042F7}">
      <dsp:nvSpPr>
        <dsp:cNvPr id="0" name=""/>
        <dsp:cNvSpPr/>
      </dsp:nvSpPr>
      <dsp:spPr>
        <a:xfrm>
          <a:off x="6452802" y="1158341"/>
          <a:ext cx="1827363" cy="225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IE" sz="1000" kern="1200"/>
            <a:t>Start with 10 mins</a:t>
          </a:r>
          <a:endParaRPr lang="en-GB" sz="1000" kern="1200"/>
        </a:p>
        <a:p>
          <a:pPr marL="0" lvl="0" indent="0" algn="l" defTabSz="444500">
            <a:lnSpc>
              <a:spcPct val="90000"/>
            </a:lnSpc>
            <a:spcBef>
              <a:spcPct val="0"/>
            </a:spcBef>
            <a:spcAft>
              <a:spcPct val="35000"/>
            </a:spcAft>
            <a:buNone/>
          </a:pPr>
          <a:r>
            <a:rPr lang="en-IE" sz="1000" kern="1200"/>
            <a:t>Invite yourself to be open, gentle and curious, to let go</a:t>
          </a:r>
          <a:endParaRPr lang="en-GB" sz="1000" kern="1200"/>
        </a:p>
        <a:p>
          <a:pPr marL="0" lvl="0" indent="0" algn="l" defTabSz="444500">
            <a:lnSpc>
              <a:spcPct val="90000"/>
            </a:lnSpc>
            <a:spcBef>
              <a:spcPct val="0"/>
            </a:spcBef>
            <a:spcAft>
              <a:spcPct val="35000"/>
            </a:spcAft>
            <a:buNone/>
          </a:pPr>
          <a:r>
            <a:rPr lang="en-IE" sz="1000" kern="1200"/>
            <a:t>Sit down (or lie down if comfortable to do so)</a:t>
          </a:r>
          <a:endParaRPr lang="en-GB" sz="1000" kern="1200"/>
        </a:p>
        <a:p>
          <a:pPr marL="0" lvl="0" indent="0" algn="l" defTabSz="444500">
            <a:lnSpc>
              <a:spcPct val="90000"/>
            </a:lnSpc>
            <a:spcBef>
              <a:spcPct val="0"/>
            </a:spcBef>
            <a:spcAft>
              <a:spcPct val="35000"/>
            </a:spcAft>
            <a:buNone/>
          </a:pPr>
          <a:r>
            <a:rPr lang="en-IE" sz="1000" kern="1200"/>
            <a:t>Relax shoulders, take a few deep breaths</a:t>
          </a:r>
          <a:endParaRPr lang="en-GB" sz="1000" kern="1200"/>
        </a:p>
        <a:p>
          <a:pPr marL="0" lvl="0" indent="0" algn="l" defTabSz="444500">
            <a:lnSpc>
              <a:spcPct val="90000"/>
            </a:lnSpc>
            <a:spcBef>
              <a:spcPct val="0"/>
            </a:spcBef>
            <a:spcAft>
              <a:spcPct val="35000"/>
            </a:spcAft>
            <a:buNone/>
          </a:pPr>
          <a:r>
            <a:rPr lang="en-IE" sz="1000" kern="1200"/>
            <a:t>Squeeze each muscle as you work down your body (face, eyes, mouth, arms, hands, to feet)</a:t>
          </a:r>
          <a:endParaRPr lang="en-GB" sz="1000" kern="1200"/>
        </a:p>
        <a:p>
          <a:pPr marL="0" lvl="0" indent="0" algn="l" defTabSz="444500">
            <a:lnSpc>
              <a:spcPct val="90000"/>
            </a:lnSpc>
            <a:spcBef>
              <a:spcPct val="0"/>
            </a:spcBef>
            <a:spcAft>
              <a:spcPct val="35000"/>
            </a:spcAft>
            <a:buNone/>
          </a:pPr>
          <a:r>
            <a:rPr lang="en-IE" sz="1000" kern="1200"/>
            <a:t>Focus on each muscle, what do you sense?</a:t>
          </a:r>
          <a:endParaRPr lang="en-GB" sz="1000" kern="1200"/>
        </a:p>
        <a:p>
          <a:pPr marL="0" lvl="0" indent="0" algn="l" defTabSz="444500">
            <a:lnSpc>
              <a:spcPct val="90000"/>
            </a:lnSpc>
            <a:spcBef>
              <a:spcPct val="0"/>
            </a:spcBef>
            <a:spcAft>
              <a:spcPct val="35000"/>
            </a:spcAft>
            <a:buNone/>
          </a:pPr>
          <a:r>
            <a:rPr lang="en-IE" sz="1000" kern="1200"/>
            <a:t>Note what you feel but don’t judge or linger</a:t>
          </a:r>
          <a:endParaRPr lang="en-GB" sz="1000" kern="1200"/>
        </a:p>
      </dsp:txBody>
      <dsp:txXfrm>
        <a:off x="6452802" y="1158341"/>
        <a:ext cx="1827363" cy="22514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A34D-91A1-40D8-92B0-A1C3F50DFA49}">
      <dsp:nvSpPr>
        <dsp:cNvPr id="0" name=""/>
        <dsp:cNvSpPr/>
      </dsp:nvSpPr>
      <dsp:spPr>
        <a:xfrm>
          <a:off x="262372"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BA6CD-B25B-4A08-863D-762661016C47}">
      <dsp:nvSpPr>
        <dsp:cNvPr id="0" name=""/>
        <dsp:cNvSpPr/>
      </dsp:nvSpPr>
      <dsp:spPr>
        <a:xfrm>
          <a:off x="434444" y="1090468"/>
          <a:ext cx="463271" cy="463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526B7C-971C-4AA2-A169-4B4445E2C67D}">
      <dsp:nvSpPr>
        <dsp:cNvPr id="0" name=""/>
        <dsp:cNvSpPr/>
      </dsp:nvSpPr>
      <dsp:spPr>
        <a:xfrm>
          <a:off x="4264"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Mirroring Emotion</a:t>
          </a:r>
          <a:endParaRPr lang="en-US" sz="1200" kern="1200"/>
        </a:p>
      </dsp:txBody>
      <dsp:txXfrm>
        <a:off x="4264" y="1977302"/>
        <a:ext cx="1323632" cy="529453"/>
      </dsp:txXfrm>
    </dsp:sp>
    <dsp:sp modelId="{3055A76B-B7BF-41DC-95A3-1AF07AFCBC91}">
      <dsp:nvSpPr>
        <dsp:cNvPr id="0" name=""/>
        <dsp:cNvSpPr/>
      </dsp:nvSpPr>
      <dsp:spPr>
        <a:xfrm>
          <a:off x="1817641"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29E7C-841C-4928-86B3-F0C4723A5E7C}">
      <dsp:nvSpPr>
        <dsp:cNvPr id="0" name=""/>
        <dsp:cNvSpPr/>
      </dsp:nvSpPr>
      <dsp:spPr>
        <a:xfrm>
          <a:off x="1989713" y="1090468"/>
          <a:ext cx="463271" cy="463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C4FA6A-599B-43B0-A643-4F28ED3ECEDF}">
      <dsp:nvSpPr>
        <dsp:cNvPr id="0" name=""/>
        <dsp:cNvSpPr/>
      </dsp:nvSpPr>
      <dsp:spPr>
        <a:xfrm>
          <a:off x="1559532"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dirty="0"/>
            <a:t>Conscious or Subconscious</a:t>
          </a:r>
          <a:endParaRPr lang="en-US" sz="1200" kern="1200" dirty="0"/>
        </a:p>
      </dsp:txBody>
      <dsp:txXfrm>
        <a:off x="1559532" y="1977302"/>
        <a:ext cx="1323632" cy="529453"/>
      </dsp:txXfrm>
    </dsp:sp>
    <dsp:sp modelId="{CD068246-DFD3-4B32-8695-3E9114AEDEFF}">
      <dsp:nvSpPr>
        <dsp:cNvPr id="0" name=""/>
        <dsp:cNvSpPr/>
      </dsp:nvSpPr>
      <dsp:spPr>
        <a:xfrm>
          <a:off x="3372909"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AE0D1-13E2-4B47-9354-38745D09F278}">
      <dsp:nvSpPr>
        <dsp:cNvPr id="0" name=""/>
        <dsp:cNvSpPr/>
      </dsp:nvSpPr>
      <dsp:spPr>
        <a:xfrm>
          <a:off x="3544981" y="1090468"/>
          <a:ext cx="463271" cy="463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4CDCFE-3062-4B96-BEB8-218B657BF5A1}">
      <dsp:nvSpPr>
        <dsp:cNvPr id="0" name=""/>
        <dsp:cNvSpPr/>
      </dsp:nvSpPr>
      <dsp:spPr>
        <a:xfrm>
          <a:off x="3114801"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Good day or bad day</a:t>
          </a:r>
          <a:endParaRPr lang="en-US" sz="1200" kern="1200"/>
        </a:p>
      </dsp:txBody>
      <dsp:txXfrm>
        <a:off x="3114801" y="1977302"/>
        <a:ext cx="1323632" cy="529453"/>
      </dsp:txXfrm>
    </dsp:sp>
    <dsp:sp modelId="{D12D2641-9141-4F41-849D-7FB60A05440B}">
      <dsp:nvSpPr>
        <dsp:cNvPr id="0" name=""/>
        <dsp:cNvSpPr/>
      </dsp:nvSpPr>
      <dsp:spPr>
        <a:xfrm>
          <a:off x="4928178"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9DCAC0-E60E-464B-B379-818E76561A7B}">
      <dsp:nvSpPr>
        <dsp:cNvPr id="0" name=""/>
        <dsp:cNvSpPr/>
      </dsp:nvSpPr>
      <dsp:spPr>
        <a:xfrm>
          <a:off x="5100250" y="1090468"/>
          <a:ext cx="463271" cy="463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F579C4-E54C-4DAF-81C7-91605D83E5C6}">
      <dsp:nvSpPr>
        <dsp:cNvPr id="0" name=""/>
        <dsp:cNvSpPr/>
      </dsp:nvSpPr>
      <dsp:spPr>
        <a:xfrm>
          <a:off x="4670069"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Meetings</a:t>
          </a:r>
          <a:endParaRPr lang="en-US" sz="1200" kern="1200"/>
        </a:p>
      </dsp:txBody>
      <dsp:txXfrm>
        <a:off x="4670069" y="1977302"/>
        <a:ext cx="1323632" cy="529453"/>
      </dsp:txXfrm>
    </dsp:sp>
    <dsp:sp modelId="{E605CAB4-45C2-46E4-988B-B361C1445D5A}">
      <dsp:nvSpPr>
        <dsp:cNvPr id="0" name=""/>
        <dsp:cNvSpPr/>
      </dsp:nvSpPr>
      <dsp:spPr>
        <a:xfrm>
          <a:off x="6483446"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AA265-B174-4D8F-9CCF-3A3880E245C2}">
      <dsp:nvSpPr>
        <dsp:cNvPr id="0" name=""/>
        <dsp:cNvSpPr/>
      </dsp:nvSpPr>
      <dsp:spPr>
        <a:xfrm>
          <a:off x="6655519" y="1090468"/>
          <a:ext cx="463271" cy="4632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65A001-D187-4FE1-9918-40CA6758F6E2}">
      <dsp:nvSpPr>
        <dsp:cNvPr id="0" name=""/>
        <dsp:cNvSpPr/>
      </dsp:nvSpPr>
      <dsp:spPr>
        <a:xfrm>
          <a:off x="6225338"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One-to-Ones</a:t>
          </a:r>
          <a:endParaRPr lang="en-US" sz="1200" kern="1200"/>
        </a:p>
      </dsp:txBody>
      <dsp:txXfrm>
        <a:off x="6225338" y="1977302"/>
        <a:ext cx="1323632" cy="529453"/>
      </dsp:txXfrm>
    </dsp:sp>
    <dsp:sp modelId="{05BEA3A8-ABE5-4EED-812E-641DB4FCCFB5}">
      <dsp:nvSpPr>
        <dsp:cNvPr id="0" name=""/>
        <dsp:cNvSpPr/>
      </dsp:nvSpPr>
      <dsp:spPr>
        <a:xfrm>
          <a:off x="8038715" y="918395"/>
          <a:ext cx="807416" cy="80741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A525F-4F50-443B-945D-AD733413E75E}">
      <dsp:nvSpPr>
        <dsp:cNvPr id="0" name=""/>
        <dsp:cNvSpPr/>
      </dsp:nvSpPr>
      <dsp:spPr>
        <a:xfrm>
          <a:off x="8210787" y="1090468"/>
          <a:ext cx="463271" cy="4632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9F6798-B47E-4C96-970D-82C1F5C60B1B}">
      <dsp:nvSpPr>
        <dsp:cNvPr id="0" name=""/>
        <dsp:cNvSpPr/>
      </dsp:nvSpPr>
      <dsp:spPr>
        <a:xfrm>
          <a:off x="7780606" y="1977302"/>
          <a:ext cx="1323632" cy="52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IE" sz="1200" kern="1200"/>
            <a:t>Office Environment</a:t>
          </a:r>
          <a:endParaRPr lang="en-US" sz="1200" kern="1200"/>
        </a:p>
      </dsp:txBody>
      <dsp:txXfrm>
        <a:off x="7780606" y="1977302"/>
        <a:ext cx="1323632" cy="5294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63D9A-C775-6642-95CB-7DAB490D5F04}">
      <dsp:nvSpPr>
        <dsp:cNvPr id="0" name=""/>
        <dsp:cNvSpPr/>
      </dsp:nvSpPr>
      <dsp:spPr>
        <a:xfrm>
          <a:off x="3101815" y="43497"/>
          <a:ext cx="2087880" cy="20878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Cognitive</a:t>
          </a:r>
          <a:br>
            <a:rPr lang="en-GB" sz="1500" kern="1200" dirty="0"/>
          </a:br>
          <a:r>
            <a:rPr lang="en-GB" sz="1500" kern="1200" dirty="0"/>
            <a:t>(Awareness)</a:t>
          </a:r>
        </a:p>
      </dsp:txBody>
      <dsp:txXfrm>
        <a:off x="3380200" y="408876"/>
        <a:ext cx="1531112" cy="939546"/>
      </dsp:txXfrm>
    </dsp:sp>
    <dsp:sp modelId="{C90F1F5A-6155-5E46-961D-4AD452E242DB}">
      <dsp:nvSpPr>
        <dsp:cNvPr id="0" name=""/>
        <dsp:cNvSpPr/>
      </dsp:nvSpPr>
      <dsp:spPr>
        <a:xfrm>
          <a:off x="3855192" y="1348422"/>
          <a:ext cx="2087880" cy="20878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Active</a:t>
          </a:r>
          <a:br>
            <a:rPr lang="en-GB" sz="1500" kern="1200" dirty="0"/>
          </a:br>
          <a:r>
            <a:rPr lang="en-GB" sz="1500" kern="1200" dirty="0"/>
            <a:t>(Compassion)</a:t>
          </a:r>
        </a:p>
      </dsp:txBody>
      <dsp:txXfrm>
        <a:off x="4493736" y="1887791"/>
        <a:ext cx="1252728" cy="1148334"/>
      </dsp:txXfrm>
    </dsp:sp>
    <dsp:sp modelId="{D63D9292-CDB5-6142-8B07-E6089DA4FA65}">
      <dsp:nvSpPr>
        <dsp:cNvPr id="0" name=""/>
        <dsp:cNvSpPr/>
      </dsp:nvSpPr>
      <dsp:spPr>
        <a:xfrm>
          <a:off x="2348439" y="1348422"/>
          <a:ext cx="2087880" cy="20878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Emotive</a:t>
          </a:r>
          <a:br>
            <a:rPr lang="en-GB" sz="1500" kern="1200" dirty="0"/>
          </a:br>
          <a:r>
            <a:rPr lang="en-GB" sz="1500" kern="1200" dirty="0"/>
            <a:t>(Resonance)</a:t>
          </a:r>
        </a:p>
      </dsp:txBody>
      <dsp:txXfrm>
        <a:off x="2545047" y="1887791"/>
        <a:ext cx="1252728" cy="11483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934A-9966-4953-911E-9AB936A16674}">
      <dsp:nvSpPr>
        <dsp:cNvPr id="0" name=""/>
        <dsp:cNvSpPr/>
      </dsp:nvSpPr>
      <dsp:spPr>
        <a:xfrm>
          <a:off x="0" y="658245"/>
          <a:ext cx="7617436" cy="12152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7D2DA-AAF7-41BE-B3DA-A1D12616BB10}">
      <dsp:nvSpPr>
        <dsp:cNvPr id="0" name=""/>
        <dsp:cNvSpPr/>
      </dsp:nvSpPr>
      <dsp:spPr>
        <a:xfrm>
          <a:off x="367605" y="931671"/>
          <a:ext cx="668372" cy="668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48F59-9D39-4684-98EF-F33B9068C1B9}">
      <dsp:nvSpPr>
        <dsp:cNvPr id="0" name=""/>
        <dsp:cNvSpPr/>
      </dsp:nvSpPr>
      <dsp:spPr>
        <a:xfrm>
          <a:off x="1403582" y="658245"/>
          <a:ext cx="6213853" cy="12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1" tIns="128611" rIns="128611" bIns="128611" numCol="1" spcCol="1270" anchor="ctr" anchorCtr="0">
          <a:noAutofit/>
        </a:bodyPr>
        <a:lstStyle/>
        <a:p>
          <a:pPr marL="0" lvl="0" indent="0" algn="l" defTabSz="933450">
            <a:lnSpc>
              <a:spcPct val="100000"/>
            </a:lnSpc>
            <a:spcBef>
              <a:spcPct val="0"/>
            </a:spcBef>
            <a:spcAft>
              <a:spcPct val="35000"/>
            </a:spcAft>
            <a:buNone/>
          </a:pPr>
          <a:r>
            <a:rPr lang="en-IE" sz="2100" b="1" kern="1200" dirty="0"/>
            <a:t>Empathy - </a:t>
          </a:r>
          <a:r>
            <a:rPr lang="en-US" sz="2100" b="0" i="0" u="none" kern="1200" dirty="0"/>
            <a:t>The ability to </a:t>
          </a:r>
          <a:r>
            <a:rPr lang="en-US" sz="2100" b="1" i="1" u="none" kern="1200" dirty="0" err="1"/>
            <a:t>recognise</a:t>
          </a:r>
          <a:r>
            <a:rPr lang="en-US" sz="2100" b="1" i="1" u="none" kern="1200" dirty="0"/>
            <a:t>, appreciate and be compassionate towards </a:t>
          </a:r>
          <a:r>
            <a:rPr lang="en-US" sz="2100" b="0" i="0" u="none" kern="1200" dirty="0"/>
            <a:t>the feelings of another</a:t>
          </a:r>
          <a:endParaRPr lang="en-US" sz="2100" kern="1200" dirty="0"/>
        </a:p>
      </dsp:txBody>
      <dsp:txXfrm>
        <a:off x="1403582" y="658245"/>
        <a:ext cx="6213853" cy="1215223"/>
      </dsp:txXfrm>
    </dsp:sp>
    <dsp:sp modelId="{ECE24D41-C201-49A8-9859-58B52E013B55}">
      <dsp:nvSpPr>
        <dsp:cNvPr id="0" name=""/>
        <dsp:cNvSpPr/>
      </dsp:nvSpPr>
      <dsp:spPr>
        <a:xfrm>
          <a:off x="0" y="2177274"/>
          <a:ext cx="7617436" cy="12152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C396F-BA2E-44D9-80E6-0947E5D444C0}">
      <dsp:nvSpPr>
        <dsp:cNvPr id="0" name=""/>
        <dsp:cNvSpPr/>
      </dsp:nvSpPr>
      <dsp:spPr>
        <a:xfrm>
          <a:off x="367605" y="2450700"/>
          <a:ext cx="668372" cy="668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B9FF2E-3DDC-4AA2-B294-F5EAF50F95DC}">
      <dsp:nvSpPr>
        <dsp:cNvPr id="0" name=""/>
        <dsp:cNvSpPr/>
      </dsp:nvSpPr>
      <dsp:spPr>
        <a:xfrm>
          <a:off x="1403582" y="2177274"/>
          <a:ext cx="6213853" cy="1215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1" tIns="128611" rIns="128611" bIns="128611" numCol="1" spcCol="1270" anchor="ctr" anchorCtr="0">
          <a:noAutofit/>
        </a:bodyPr>
        <a:lstStyle/>
        <a:p>
          <a:pPr marL="0" lvl="0" indent="0" algn="l" defTabSz="933450">
            <a:lnSpc>
              <a:spcPct val="100000"/>
            </a:lnSpc>
            <a:spcBef>
              <a:spcPct val="0"/>
            </a:spcBef>
            <a:spcAft>
              <a:spcPct val="35000"/>
            </a:spcAft>
            <a:buNone/>
          </a:pPr>
          <a:r>
            <a:rPr lang="en-IE" sz="2100" b="1" kern="1200" dirty="0"/>
            <a:t>Empathetic - </a:t>
          </a:r>
          <a:r>
            <a:rPr lang="en-IE" sz="2100" b="0" i="0" u="none" kern="1200" dirty="0"/>
            <a:t>Showing an ability to </a:t>
          </a:r>
          <a:r>
            <a:rPr lang="en-IE" sz="2100" b="1" i="1" u="none" kern="1200" dirty="0"/>
            <a:t>understand and share</a:t>
          </a:r>
          <a:r>
            <a:rPr lang="en-IE" sz="2100" b="0" i="0" u="none" kern="1200" dirty="0"/>
            <a:t> the feelings of another</a:t>
          </a:r>
          <a:endParaRPr lang="en-US" sz="2100" kern="1200" dirty="0"/>
        </a:p>
      </dsp:txBody>
      <dsp:txXfrm>
        <a:off x="1403582" y="2177274"/>
        <a:ext cx="6213853" cy="12152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4E195-AFC2-47CA-9874-5E1544137AE3}">
      <dsp:nvSpPr>
        <dsp:cNvPr id="0" name=""/>
        <dsp:cNvSpPr/>
      </dsp:nvSpPr>
      <dsp:spPr>
        <a:xfrm>
          <a:off x="510426" y="1038559"/>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1103D-D0A5-46E0-BAD0-65274EFC94F5}">
      <dsp:nvSpPr>
        <dsp:cNvPr id="0" name=""/>
        <dsp:cNvSpPr/>
      </dsp:nvSpPr>
      <dsp:spPr>
        <a:xfrm>
          <a:off x="802926" y="1331059"/>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5A2A7A-D738-446D-8433-28EB64A55008}">
      <dsp:nvSpPr>
        <dsp:cNvPr id="0" name=""/>
        <dsp:cNvSpPr/>
      </dsp:nvSpPr>
      <dsp:spPr>
        <a:xfrm>
          <a:off x="71676" y="2838559"/>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dirty="0"/>
            <a:t>What </a:t>
          </a:r>
          <a:r>
            <a:rPr lang="en-GB" sz="1500" kern="1200" dirty="0">
              <a:latin typeface="Arial"/>
            </a:rPr>
            <a:t>is EI</a:t>
          </a:r>
          <a:r>
            <a:rPr lang="en-GB" sz="1500" kern="1200" dirty="0"/>
            <a:t> at</a:t>
          </a:r>
          <a:r>
            <a:rPr lang="en-GB" sz="1500" kern="1200" dirty="0">
              <a:latin typeface="Arial"/>
            </a:rPr>
            <a:t> its</a:t>
          </a:r>
          <a:r>
            <a:rPr lang="en-GB" sz="1500" kern="1200" dirty="0"/>
            <a:t> core?</a:t>
          </a:r>
          <a:endParaRPr lang="en-US" sz="1500" kern="1200" dirty="0"/>
        </a:p>
      </dsp:txBody>
      <dsp:txXfrm>
        <a:off x="71676" y="2838559"/>
        <a:ext cx="2250000" cy="720000"/>
      </dsp:txXfrm>
    </dsp:sp>
    <dsp:sp modelId="{EA73FE8D-826A-490F-91A1-E433BEC48B9B}">
      <dsp:nvSpPr>
        <dsp:cNvPr id="0" name=""/>
        <dsp:cNvSpPr/>
      </dsp:nvSpPr>
      <dsp:spPr>
        <a:xfrm>
          <a:off x="3154176" y="1038559"/>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42B87-413B-4BA5-ABEB-B51C74DF4AFB}">
      <dsp:nvSpPr>
        <dsp:cNvPr id="0" name=""/>
        <dsp:cNvSpPr/>
      </dsp:nvSpPr>
      <dsp:spPr>
        <a:xfrm>
          <a:off x="3446676" y="1331059"/>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100EDE-D8F8-4387-BA8F-8BF606015ECC}">
      <dsp:nvSpPr>
        <dsp:cNvPr id="0" name=""/>
        <dsp:cNvSpPr/>
      </dsp:nvSpPr>
      <dsp:spPr>
        <a:xfrm>
          <a:off x="2715426" y="2838559"/>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Noticing, accepting and regulating our emotions</a:t>
          </a:r>
          <a:endParaRPr lang="en-US" sz="1500" kern="1200"/>
        </a:p>
      </dsp:txBody>
      <dsp:txXfrm>
        <a:off x="2715426" y="2838559"/>
        <a:ext cx="2250000" cy="720000"/>
      </dsp:txXfrm>
    </dsp:sp>
    <dsp:sp modelId="{E7E0496F-70C9-4D20-B1D2-4D538025BB45}">
      <dsp:nvSpPr>
        <dsp:cNvPr id="0" name=""/>
        <dsp:cNvSpPr/>
      </dsp:nvSpPr>
      <dsp:spPr>
        <a:xfrm>
          <a:off x="5797926" y="1038559"/>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1D374-F3E0-47C6-B259-ED1EE2C1C1F4}">
      <dsp:nvSpPr>
        <dsp:cNvPr id="0" name=""/>
        <dsp:cNvSpPr/>
      </dsp:nvSpPr>
      <dsp:spPr>
        <a:xfrm>
          <a:off x="6090426" y="1331059"/>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64CD8B-57C1-437A-853D-52D076789242}">
      <dsp:nvSpPr>
        <dsp:cNvPr id="0" name=""/>
        <dsp:cNvSpPr/>
      </dsp:nvSpPr>
      <dsp:spPr>
        <a:xfrm>
          <a:off x="5359176" y="2838559"/>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dirty="0"/>
            <a:t>Mindful awareness, acceptance and curiosity</a:t>
          </a:r>
          <a:endParaRPr lang="en-US" sz="1500" kern="1200" dirty="0"/>
        </a:p>
      </dsp:txBody>
      <dsp:txXfrm>
        <a:off x="5359176" y="2838559"/>
        <a:ext cx="225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95BA2-B0FD-CA47-95BF-FA77AF890032}">
      <dsp:nvSpPr>
        <dsp:cNvPr id="0" name=""/>
        <dsp:cNvSpPr/>
      </dsp:nvSpPr>
      <dsp:spPr>
        <a:xfrm>
          <a:off x="3004288" y="523673"/>
          <a:ext cx="3488643" cy="3488643"/>
        </a:xfrm>
        <a:prstGeom prst="blockArc">
          <a:avLst>
            <a:gd name="adj1" fmla="val 11880000"/>
            <a:gd name="adj2" fmla="val 1620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84BA0-D89A-744C-81B5-4A8CC1BFC734}">
      <dsp:nvSpPr>
        <dsp:cNvPr id="0" name=""/>
        <dsp:cNvSpPr/>
      </dsp:nvSpPr>
      <dsp:spPr>
        <a:xfrm>
          <a:off x="3004288" y="523673"/>
          <a:ext cx="3488643" cy="3488643"/>
        </a:xfrm>
        <a:prstGeom prst="blockArc">
          <a:avLst>
            <a:gd name="adj1" fmla="val 7560000"/>
            <a:gd name="adj2" fmla="val 1188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D952AB-F02B-444B-A518-D9CFF57A3850}">
      <dsp:nvSpPr>
        <dsp:cNvPr id="0" name=""/>
        <dsp:cNvSpPr/>
      </dsp:nvSpPr>
      <dsp:spPr>
        <a:xfrm>
          <a:off x="3004288" y="523673"/>
          <a:ext cx="3488643" cy="3488643"/>
        </a:xfrm>
        <a:prstGeom prst="blockArc">
          <a:avLst>
            <a:gd name="adj1" fmla="val 3240000"/>
            <a:gd name="adj2" fmla="val 756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BDDD3-84BD-C94B-8E4E-3C704370E75B}">
      <dsp:nvSpPr>
        <dsp:cNvPr id="0" name=""/>
        <dsp:cNvSpPr/>
      </dsp:nvSpPr>
      <dsp:spPr>
        <a:xfrm>
          <a:off x="3004288" y="523673"/>
          <a:ext cx="3488643" cy="3488643"/>
        </a:xfrm>
        <a:prstGeom prst="blockArc">
          <a:avLst>
            <a:gd name="adj1" fmla="val 20520000"/>
            <a:gd name="adj2" fmla="val 324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52C39B-0BAC-1B4B-B99C-214AF57252CB}">
      <dsp:nvSpPr>
        <dsp:cNvPr id="0" name=""/>
        <dsp:cNvSpPr/>
      </dsp:nvSpPr>
      <dsp:spPr>
        <a:xfrm>
          <a:off x="3004288" y="523673"/>
          <a:ext cx="3488643" cy="3488643"/>
        </a:xfrm>
        <a:prstGeom prst="blockArc">
          <a:avLst>
            <a:gd name="adj1" fmla="val 16200000"/>
            <a:gd name="adj2" fmla="val 2052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91B460-5898-A246-8D23-B4BB4B389907}">
      <dsp:nvSpPr>
        <dsp:cNvPr id="0" name=""/>
        <dsp:cNvSpPr/>
      </dsp:nvSpPr>
      <dsp:spPr>
        <a:xfrm>
          <a:off x="3945195" y="1464580"/>
          <a:ext cx="1606829" cy="160682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Emotional intelligence</a:t>
          </a:r>
        </a:p>
      </dsp:txBody>
      <dsp:txXfrm>
        <a:off x="4180510" y="1699895"/>
        <a:ext cx="1136199" cy="1136199"/>
      </dsp:txXfrm>
    </dsp:sp>
    <dsp:sp modelId="{EFB8C092-7680-B244-92A2-EDE34151BA24}">
      <dsp:nvSpPr>
        <dsp:cNvPr id="0" name=""/>
        <dsp:cNvSpPr/>
      </dsp:nvSpPr>
      <dsp:spPr>
        <a:xfrm>
          <a:off x="4186219" y="1775"/>
          <a:ext cx="1124780" cy="11247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Self awareness</a:t>
          </a:r>
        </a:p>
      </dsp:txBody>
      <dsp:txXfrm>
        <a:off x="4350939" y="166495"/>
        <a:ext cx="795340" cy="795340"/>
      </dsp:txXfrm>
    </dsp:sp>
    <dsp:sp modelId="{95C26E44-F0DA-8A47-B25F-C869D82552D9}">
      <dsp:nvSpPr>
        <dsp:cNvPr id="0" name=""/>
        <dsp:cNvSpPr/>
      </dsp:nvSpPr>
      <dsp:spPr>
        <a:xfrm>
          <a:off x="5806658" y="1179092"/>
          <a:ext cx="1124780" cy="11247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Empathy</a:t>
          </a:r>
        </a:p>
      </dsp:txBody>
      <dsp:txXfrm>
        <a:off x="5971378" y="1343812"/>
        <a:ext cx="795340" cy="795340"/>
      </dsp:txXfrm>
    </dsp:sp>
    <dsp:sp modelId="{37E6AF07-117A-9D43-9D78-808B8090ED1B}">
      <dsp:nvSpPr>
        <dsp:cNvPr id="0" name=""/>
        <dsp:cNvSpPr/>
      </dsp:nvSpPr>
      <dsp:spPr>
        <a:xfrm>
          <a:off x="5187705" y="3084032"/>
          <a:ext cx="1124780" cy="11247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Social skills</a:t>
          </a:r>
        </a:p>
      </dsp:txBody>
      <dsp:txXfrm>
        <a:off x="5352425" y="3248752"/>
        <a:ext cx="795340" cy="795340"/>
      </dsp:txXfrm>
    </dsp:sp>
    <dsp:sp modelId="{E59373DC-C4A8-0847-B288-400D60AB4F33}">
      <dsp:nvSpPr>
        <dsp:cNvPr id="0" name=""/>
        <dsp:cNvSpPr/>
      </dsp:nvSpPr>
      <dsp:spPr>
        <a:xfrm>
          <a:off x="3184733" y="3084032"/>
          <a:ext cx="1124780" cy="11247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Motivation</a:t>
          </a:r>
        </a:p>
      </dsp:txBody>
      <dsp:txXfrm>
        <a:off x="3349453" y="3248752"/>
        <a:ext cx="795340" cy="795340"/>
      </dsp:txXfrm>
    </dsp:sp>
    <dsp:sp modelId="{B4125C68-43B6-D64E-828C-CCD69CFCE638}">
      <dsp:nvSpPr>
        <dsp:cNvPr id="0" name=""/>
        <dsp:cNvSpPr/>
      </dsp:nvSpPr>
      <dsp:spPr>
        <a:xfrm>
          <a:off x="2565781" y="1179092"/>
          <a:ext cx="1124780" cy="11247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Self regulation</a:t>
          </a:r>
        </a:p>
      </dsp:txBody>
      <dsp:txXfrm>
        <a:off x="2730501" y="1343812"/>
        <a:ext cx="795340" cy="795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6DFB-24DA-4932-B44A-3D6F74699BF8}">
      <dsp:nvSpPr>
        <dsp:cNvPr id="0" name=""/>
        <dsp:cNvSpPr/>
      </dsp:nvSpPr>
      <dsp:spPr>
        <a:xfrm>
          <a:off x="0" y="383"/>
          <a:ext cx="6856607" cy="8978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17764-2194-4592-8A46-47DD79FB3A85}">
      <dsp:nvSpPr>
        <dsp:cNvPr id="0" name=""/>
        <dsp:cNvSpPr/>
      </dsp:nvSpPr>
      <dsp:spPr>
        <a:xfrm>
          <a:off x="271588" y="202391"/>
          <a:ext cx="493797" cy="493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1DD39-DF65-485D-9352-D22271425041}">
      <dsp:nvSpPr>
        <dsp:cNvPr id="0" name=""/>
        <dsp:cNvSpPr/>
      </dsp:nvSpPr>
      <dsp:spPr>
        <a:xfrm>
          <a:off x="1036974" y="383"/>
          <a:ext cx="5819632" cy="8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9" tIns="95019" rIns="95019" bIns="95019" numCol="1" spcCol="1270" anchor="ctr" anchorCtr="0">
          <a:noAutofit/>
        </a:bodyPr>
        <a:lstStyle/>
        <a:p>
          <a:pPr marL="0" lvl="0" indent="0" algn="l" defTabSz="977900">
            <a:lnSpc>
              <a:spcPct val="100000"/>
            </a:lnSpc>
            <a:spcBef>
              <a:spcPct val="0"/>
            </a:spcBef>
            <a:spcAft>
              <a:spcPct val="35000"/>
            </a:spcAft>
            <a:buNone/>
          </a:pPr>
          <a:r>
            <a:rPr lang="en-IE" sz="2200" kern="1200" dirty="0"/>
            <a:t>Mirror Neurons</a:t>
          </a:r>
          <a:endParaRPr lang="en-GB" sz="2200" kern="1200" dirty="0"/>
        </a:p>
      </dsp:txBody>
      <dsp:txXfrm>
        <a:off x="1036974" y="383"/>
        <a:ext cx="5819632" cy="897813"/>
      </dsp:txXfrm>
    </dsp:sp>
    <dsp:sp modelId="{D4AAAAC4-14CE-4E0B-847D-FE7FF88A5E4D}">
      <dsp:nvSpPr>
        <dsp:cNvPr id="0" name=""/>
        <dsp:cNvSpPr/>
      </dsp:nvSpPr>
      <dsp:spPr>
        <a:xfrm>
          <a:off x="0" y="1122650"/>
          <a:ext cx="6856607" cy="8978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5D63B-A028-4CD8-9AFA-79B46000FD55}">
      <dsp:nvSpPr>
        <dsp:cNvPr id="0" name=""/>
        <dsp:cNvSpPr/>
      </dsp:nvSpPr>
      <dsp:spPr>
        <a:xfrm>
          <a:off x="271588" y="1324658"/>
          <a:ext cx="493797" cy="493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F285D-CE23-4152-B873-E1B37F53F568}">
      <dsp:nvSpPr>
        <dsp:cNvPr id="0" name=""/>
        <dsp:cNvSpPr/>
      </dsp:nvSpPr>
      <dsp:spPr>
        <a:xfrm>
          <a:off x="1036974" y="1122650"/>
          <a:ext cx="5819632" cy="8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9" tIns="95019" rIns="95019" bIns="95019" numCol="1" spcCol="1270" anchor="ctr" anchorCtr="0">
          <a:noAutofit/>
        </a:bodyPr>
        <a:lstStyle/>
        <a:p>
          <a:pPr marL="0" lvl="0" indent="0" algn="l" defTabSz="977900">
            <a:lnSpc>
              <a:spcPct val="100000"/>
            </a:lnSpc>
            <a:spcBef>
              <a:spcPct val="0"/>
            </a:spcBef>
            <a:spcAft>
              <a:spcPct val="35000"/>
            </a:spcAft>
            <a:buNone/>
          </a:pPr>
          <a:r>
            <a:rPr lang="en-IE" sz="2200" kern="1200" dirty="0"/>
            <a:t>Resonance</a:t>
          </a:r>
          <a:endParaRPr lang="en-GB" sz="2200" kern="1200" dirty="0"/>
        </a:p>
      </dsp:txBody>
      <dsp:txXfrm>
        <a:off x="1036974" y="1122650"/>
        <a:ext cx="5819632" cy="897813"/>
      </dsp:txXfrm>
    </dsp:sp>
    <dsp:sp modelId="{7130BA7F-2C16-4C3F-B672-CCA6A9DDF516}">
      <dsp:nvSpPr>
        <dsp:cNvPr id="0" name=""/>
        <dsp:cNvSpPr/>
      </dsp:nvSpPr>
      <dsp:spPr>
        <a:xfrm>
          <a:off x="0" y="2244916"/>
          <a:ext cx="6856607" cy="89781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8BDFB-3FE6-4272-A926-514D1A98D71B}">
      <dsp:nvSpPr>
        <dsp:cNvPr id="0" name=""/>
        <dsp:cNvSpPr/>
      </dsp:nvSpPr>
      <dsp:spPr>
        <a:xfrm>
          <a:off x="271588" y="2446924"/>
          <a:ext cx="493797" cy="493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1DECB-A3AA-413A-A724-5F37F20F1314}">
      <dsp:nvSpPr>
        <dsp:cNvPr id="0" name=""/>
        <dsp:cNvSpPr/>
      </dsp:nvSpPr>
      <dsp:spPr>
        <a:xfrm>
          <a:off x="1036974" y="2244916"/>
          <a:ext cx="5819632" cy="8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9" tIns="95019" rIns="95019" bIns="95019" numCol="1" spcCol="1270" anchor="ctr" anchorCtr="0">
          <a:noAutofit/>
        </a:bodyPr>
        <a:lstStyle/>
        <a:p>
          <a:pPr marL="0" lvl="0" indent="0" algn="l" defTabSz="977900">
            <a:lnSpc>
              <a:spcPct val="100000"/>
            </a:lnSpc>
            <a:spcBef>
              <a:spcPct val="0"/>
            </a:spcBef>
            <a:spcAft>
              <a:spcPct val="35000"/>
            </a:spcAft>
            <a:buNone/>
          </a:pPr>
          <a:r>
            <a:rPr lang="en-IE" sz="2200" kern="1200" dirty="0"/>
            <a:t>Chemical Reactions – Dopamine, Oxytocin, Serotonin, Endorphins, Adrenaline, Cortisol* </a:t>
          </a:r>
          <a:endParaRPr lang="en-GB" sz="2200" kern="1200" dirty="0"/>
        </a:p>
      </dsp:txBody>
      <dsp:txXfrm>
        <a:off x="1036974" y="2244916"/>
        <a:ext cx="5819632" cy="897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B5893-7594-F549-A65B-96C3107EF737}">
      <dsp:nvSpPr>
        <dsp:cNvPr id="0" name=""/>
        <dsp:cNvSpPr/>
      </dsp:nvSpPr>
      <dsp:spPr>
        <a:xfrm rot="10800000">
          <a:off x="1484275" y="826"/>
          <a:ext cx="5363155" cy="5336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12"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Noticing</a:t>
          </a:r>
        </a:p>
      </dsp:txBody>
      <dsp:txXfrm rot="10800000">
        <a:off x="1617680" y="826"/>
        <a:ext cx="5229750" cy="533620"/>
      </dsp:txXfrm>
    </dsp:sp>
    <dsp:sp modelId="{F9AE6E90-6DF3-A54F-BD70-63F22BECC05C}">
      <dsp:nvSpPr>
        <dsp:cNvPr id="0" name=""/>
        <dsp:cNvSpPr/>
      </dsp:nvSpPr>
      <dsp:spPr>
        <a:xfrm>
          <a:off x="1217465" y="826"/>
          <a:ext cx="533620" cy="533620"/>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rgbClr val="113458"/>
          </a:solidFill>
          <a:prstDash val="solid"/>
        </a:ln>
        <a:effectLst/>
      </dsp:spPr>
      <dsp:style>
        <a:lnRef idx="2">
          <a:scrgbClr r="0" g="0" b="0"/>
        </a:lnRef>
        <a:fillRef idx="1">
          <a:scrgbClr r="0" g="0" b="0"/>
        </a:fillRef>
        <a:effectRef idx="0">
          <a:scrgbClr r="0" g="0" b="0"/>
        </a:effectRef>
        <a:fontRef idx="minor"/>
      </dsp:style>
    </dsp:sp>
    <dsp:sp modelId="{C2470CCB-CEA7-AA47-AAE0-13DE95AD7928}">
      <dsp:nvSpPr>
        <dsp:cNvPr id="0" name=""/>
        <dsp:cNvSpPr/>
      </dsp:nvSpPr>
      <dsp:spPr>
        <a:xfrm rot="10800000">
          <a:off x="1484275" y="693735"/>
          <a:ext cx="5363155" cy="5336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12"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Interpreting</a:t>
          </a:r>
        </a:p>
      </dsp:txBody>
      <dsp:txXfrm rot="10800000">
        <a:off x="1617680" y="693735"/>
        <a:ext cx="5229750" cy="533620"/>
      </dsp:txXfrm>
    </dsp:sp>
    <dsp:sp modelId="{9E586F17-B923-2C47-9FE7-D52D29797077}">
      <dsp:nvSpPr>
        <dsp:cNvPr id="0" name=""/>
        <dsp:cNvSpPr/>
      </dsp:nvSpPr>
      <dsp:spPr>
        <a:xfrm>
          <a:off x="1217465" y="693735"/>
          <a:ext cx="533620" cy="53362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rgbClr val="113458"/>
          </a:solidFill>
          <a:prstDash val="solid"/>
        </a:ln>
        <a:effectLst/>
      </dsp:spPr>
      <dsp:style>
        <a:lnRef idx="2">
          <a:scrgbClr r="0" g="0" b="0"/>
        </a:lnRef>
        <a:fillRef idx="1">
          <a:scrgbClr r="0" g="0" b="0"/>
        </a:fillRef>
        <a:effectRef idx="0">
          <a:scrgbClr r="0" g="0" b="0"/>
        </a:effectRef>
        <a:fontRef idx="minor"/>
      </dsp:style>
    </dsp:sp>
    <dsp:sp modelId="{C87C483F-86A4-2647-BBF3-9E3186F59597}">
      <dsp:nvSpPr>
        <dsp:cNvPr id="0" name=""/>
        <dsp:cNvSpPr/>
      </dsp:nvSpPr>
      <dsp:spPr>
        <a:xfrm rot="10800000">
          <a:off x="1484275" y="1386645"/>
          <a:ext cx="5363155" cy="5336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12"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Empathising</a:t>
          </a:r>
        </a:p>
      </dsp:txBody>
      <dsp:txXfrm rot="10800000">
        <a:off x="1617680" y="1386645"/>
        <a:ext cx="5229750" cy="533620"/>
      </dsp:txXfrm>
    </dsp:sp>
    <dsp:sp modelId="{2DB40CC2-F8CF-274D-8A85-419ACCF98D22}">
      <dsp:nvSpPr>
        <dsp:cNvPr id="0" name=""/>
        <dsp:cNvSpPr/>
      </dsp:nvSpPr>
      <dsp:spPr>
        <a:xfrm>
          <a:off x="1217465" y="1386645"/>
          <a:ext cx="533620" cy="53362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rgbClr val="113458"/>
          </a:solidFill>
          <a:prstDash val="solid"/>
        </a:ln>
        <a:effectLst/>
      </dsp:spPr>
      <dsp:style>
        <a:lnRef idx="2">
          <a:scrgbClr r="0" g="0" b="0"/>
        </a:lnRef>
        <a:fillRef idx="1">
          <a:scrgbClr r="0" g="0" b="0"/>
        </a:fillRef>
        <a:effectRef idx="0">
          <a:scrgbClr r="0" g="0" b="0"/>
        </a:effectRef>
        <a:fontRef idx="minor"/>
      </dsp:style>
    </dsp:sp>
    <dsp:sp modelId="{68F1D403-876F-3942-9710-F3E3D5E25714}">
      <dsp:nvSpPr>
        <dsp:cNvPr id="0" name=""/>
        <dsp:cNvSpPr/>
      </dsp:nvSpPr>
      <dsp:spPr>
        <a:xfrm rot="10800000">
          <a:off x="1484275" y="2079555"/>
          <a:ext cx="5363155" cy="5336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12"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Regulating</a:t>
          </a:r>
        </a:p>
      </dsp:txBody>
      <dsp:txXfrm rot="10800000">
        <a:off x="1617680" y="2079555"/>
        <a:ext cx="5229750" cy="533620"/>
      </dsp:txXfrm>
    </dsp:sp>
    <dsp:sp modelId="{D9569E30-3985-2548-936A-980CE2D9B6DA}">
      <dsp:nvSpPr>
        <dsp:cNvPr id="0" name=""/>
        <dsp:cNvSpPr/>
      </dsp:nvSpPr>
      <dsp:spPr>
        <a:xfrm>
          <a:off x="1217465" y="2079555"/>
          <a:ext cx="533620" cy="53362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rgbClr val="113458"/>
          </a:solidFill>
          <a:prstDash val="solid"/>
        </a:ln>
        <a:effectLst/>
      </dsp:spPr>
      <dsp:style>
        <a:lnRef idx="2">
          <a:scrgbClr r="0" g="0" b="0"/>
        </a:lnRef>
        <a:fillRef idx="1">
          <a:scrgbClr r="0" g="0" b="0"/>
        </a:fillRef>
        <a:effectRef idx="0">
          <a:scrgbClr r="0" g="0" b="0"/>
        </a:effectRef>
        <a:fontRef idx="minor"/>
      </dsp:style>
    </dsp:sp>
    <dsp:sp modelId="{3840F906-2EFE-7D4F-90B1-C1E5D07A8076}">
      <dsp:nvSpPr>
        <dsp:cNvPr id="0" name=""/>
        <dsp:cNvSpPr/>
      </dsp:nvSpPr>
      <dsp:spPr>
        <a:xfrm rot="10800000">
          <a:off x="1484275" y="2772464"/>
          <a:ext cx="5363155" cy="5336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12"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Responding</a:t>
          </a:r>
        </a:p>
      </dsp:txBody>
      <dsp:txXfrm rot="10800000">
        <a:off x="1617680" y="2772464"/>
        <a:ext cx="5229750" cy="533620"/>
      </dsp:txXfrm>
    </dsp:sp>
    <dsp:sp modelId="{94781ED1-57F6-AF4E-B23D-A64AEE284E64}">
      <dsp:nvSpPr>
        <dsp:cNvPr id="0" name=""/>
        <dsp:cNvSpPr/>
      </dsp:nvSpPr>
      <dsp:spPr>
        <a:xfrm>
          <a:off x="1217465" y="2772464"/>
          <a:ext cx="533620" cy="53362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rgbClr val="113458"/>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AFF60-EB21-DD41-A2E5-FC0A67C367C4}">
      <dsp:nvSpPr>
        <dsp:cNvPr id="0" name=""/>
        <dsp:cNvSpPr/>
      </dsp:nvSpPr>
      <dsp:spPr>
        <a:xfrm>
          <a:off x="205" y="1892"/>
          <a:ext cx="3236574" cy="32365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GB" sz="5300" kern="1200" dirty="0"/>
            <a:t>Drivers</a:t>
          </a:r>
        </a:p>
      </dsp:txBody>
      <dsp:txXfrm>
        <a:off x="474190" y="475877"/>
        <a:ext cx="2288604" cy="2288604"/>
      </dsp:txXfrm>
    </dsp:sp>
    <dsp:sp modelId="{C307C3EE-04CA-9F49-83BE-05B6910B11FA}">
      <dsp:nvSpPr>
        <dsp:cNvPr id="0" name=""/>
        <dsp:cNvSpPr/>
      </dsp:nvSpPr>
      <dsp:spPr>
        <a:xfrm>
          <a:off x="3007930" y="-460501"/>
          <a:ext cx="2109160" cy="1092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a:off x="3007930" y="-242032"/>
        <a:ext cx="1781457" cy="655405"/>
      </dsp:txXfrm>
    </dsp:sp>
    <dsp:sp modelId="{BECFAED3-8973-044C-BA6F-0D637DD0974E}">
      <dsp:nvSpPr>
        <dsp:cNvPr id="0" name=""/>
        <dsp:cNvSpPr/>
      </dsp:nvSpPr>
      <dsp:spPr>
        <a:xfrm>
          <a:off x="5007628" y="1892"/>
          <a:ext cx="3236574" cy="32365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GB" sz="5300" kern="1200" dirty="0"/>
            <a:t>Data</a:t>
          </a:r>
        </a:p>
      </dsp:txBody>
      <dsp:txXfrm>
        <a:off x="5481613" y="475877"/>
        <a:ext cx="2288604" cy="2288604"/>
      </dsp:txXfrm>
    </dsp:sp>
    <dsp:sp modelId="{41BC78B3-2C9A-244F-8D9D-3E11D1142EC2}">
      <dsp:nvSpPr>
        <dsp:cNvPr id="0" name=""/>
        <dsp:cNvSpPr/>
      </dsp:nvSpPr>
      <dsp:spPr>
        <a:xfrm rot="10800000">
          <a:off x="3127317" y="2608518"/>
          <a:ext cx="2109160" cy="10923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rot="10800000">
        <a:off x="3455020" y="2826987"/>
        <a:ext cx="1781457" cy="655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7EEE-B0E3-4F6F-B28E-EDD1E01EDA0B}">
      <dsp:nvSpPr>
        <dsp:cNvPr id="0" name=""/>
        <dsp:cNvSpPr/>
      </dsp:nvSpPr>
      <dsp:spPr>
        <a:xfrm>
          <a:off x="3254168" y="695530"/>
          <a:ext cx="537083" cy="91440"/>
        </a:xfrm>
        <a:custGeom>
          <a:avLst/>
          <a:gdLst/>
          <a:ahLst/>
          <a:cxnLst/>
          <a:rect l="0" t="0" r="0" b="0"/>
          <a:pathLst>
            <a:path>
              <a:moveTo>
                <a:pt x="0" y="45720"/>
              </a:moveTo>
              <a:lnTo>
                <a:pt x="53708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8517" y="738411"/>
        <a:ext cx="28384" cy="5676"/>
      </dsp:txXfrm>
    </dsp:sp>
    <dsp:sp modelId="{6366F61B-76B1-4A79-980B-CDE59A91E472}">
      <dsp:nvSpPr>
        <dsp:cNvPr id="0" name=""/>
        <dsp:cNvSpPr/>
      </dsp:nvSpPr>
      <dsp:spPr>
        <a:xfrm>
          <a:off x="787780" y="793"/>
          <a:ext cx="2468187" cy="148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43" tIns="126951" rIns="120943" bIns="126951" numCol="1" spcCol="1270" anchor="t" anchorCtr="0">
          <a:noAutofit/>
        </a:bodyPr>
        <a:lstStyle/>
        <a:p>
          <a:pPr marL="0" lvl="0" indent="0" algn="l" defTabSz="800100">
            <a:lnSpc>
              <a:spcPct val="90000"/>
            </a:lnSpc>
            <a:spcBef>
              <a:spcPct val="0"/>
            </a:spcBef>
            <a:spcAft>
              <a:spcPct val="35000"/>
            </a:spcAft>
            <a:buNone/>
          </a:pPr>
          <a:r>
            <a:rPr lang="en-IE" sz="1800" kern="1200" dirty="0"/>
            <a:t>What is Emotional Intelligence?</a:t>
          </a:r>
          <a:endParaRPr lang="en-US" sz="1800" kern="1200" dirty="0"/>
        </a:p>
        <a:p>
          <a:pPr marL="114300" lvl="1" indent="-114300" algn="l" defTabSz="622300" rtl="0">
            <a:lnSpc>
              <a:spcPct val="90000"/>
            </a:lnSpc>
            <a:spcBef>
              <a:spcPct val="0"/>
            </a:spcBef>
            <a:spcAft>
              <a:spcPct val="15000"/>
            </a:spcAft>
            <a:buChar char="•"/>
          </a:pPr>
          <a:r>
            <a:rPr lang="en-IE" sz="1400" b="0" kern="1200"/>
            <a:t>The ability to perceive,</a:t>
          </a:r>
          <a:r>
            <a:rPr lang="en-IE" sz="1400" b="0" kern="1200">
              <a:latin typeface="Arial"/>
            </a:rPr>
            <a:t> understand</a:t>
          </a:r>
          <a:r>
            <a:rPr lang="en-IE" sz="1400" b="0" kern="1200"/>
            <a:t>, and </a:t>
          </a:r>
          <a:r>
            <a:rPr lang="en-IE" sz="1400" b="0" kern="1200">
              <a:latin typeface="Arial"/>
            </a:rPr>
            <a:t>regulate emotion</a:t>
          </a:r>
          <a:r>
            <a:rPr lang="en-IE" sz="1400" b="0" kern="1200"/>
            <a:t>.</a:t>
          </a:r>
          <a:endParaRPr lang="en-US" sz="1400" kern="1200" dirty="0"/>
        </a:p>
      </dsp:txBody>
      <dsp:txXfrm>
        <a:off x="787780" y="793"/>
        <a:ext cx="2468187" cy="1480912"/>
      </dsp:txXfrm>
    </dsp:sp>
    <dsp:sp modelId="{AC1FEC87-9C11-4EF5-B118-A24221D154FE}">
      <dsp:nvSpPr>
        <dsp:cNvPr id="0" name=""/>
        <dsp:cNvSpPr/>
      </dsp:nvSpPr>
      <dsp:spPr>
        <a:xfrm>
          <a:off x="2021874" y="1479906"/>
          <a:ext cx="3035871" cy="537083"/>
        </a:xfrm>
        <a:custGeom>
          <a:avLst/>
          <a:gdLst/>
          <a:ahLst/>
          <a:cxnLst/>
          <a:rect l="0" t="0" r="0" b="0"/>
          <a:pathLst>
            <a:path>
              <a:moveTo>
                <a:pt x="3035871" y="0"/>
              </a:moveTo>
              <a:lnTo>
                <a:pt x="3035871" y="285641"/>
              </a:lnTo>
              <a:lnTo>
                <a:pt x="0" y="285641"/>
              </a:lnTo>
              <a:lnTo>
                <a:pt x="0" y="537083"/>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62597" y="1745609"/>
        <a:ext cx="154424" cy="5676"/>
      </dsp:txXfrm>
    </dsp:sp>
    <dsp:sp modelId="{F845A23C-51DE-45D4-8C02-1782598B4074}">
      <dsp:nvSpPr>
        <dsp:cNvPr id="0" name=""/>
        <dsp:cNvSpPr/>
      </dsp:nvSpPr>
      <dsp:spPr>
        <a:xfrm>
          <a:off x="3823651" y="793"/>
          <a:ext cx="2468187" cy="148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43" tIns="126951" rIns="120943" bIns="126951" numCol="1" spcCol="1270" anchor="t" anchorCtr="0">
          <a:noAutofit/>
        </a:bodyPr>
        <a:lstStyle/>
        <a:p>
          <a:pPr marL="0" lvl="0" indent="0" algn="l" defTabSz="711200">
            <a:lnSpc>
              <a:spcPct val="90000"/>
            </a:lnSpc>
            <a:spcBef>
              <a:spcPct val="0"/>
            </a:spcBef>
            <a:spcAft>
              <a:spcPct val="35000"/>
            </a:spcAft>
            <a:buNone/>
          </a:pPr>
          <a:r>
            <a:rPr lang="en-IE" sz="1600" kern="1200"/>
            <a:t>Why is it important for us in business?</a:t>
          </a:r>
          <a:endParaRPr lang="en-US" sz="1600" kern="1200"/>
        </a:p>
        <a:p>
          <a:pPr marL="114300" lvl="1" indent="-114300" algn="l" defTabSz="533400">
            <a:lnSpc>
              <a:spcPct val="90000"/>
            </a:lnSpc>
            <a:spcBef>
              <a:spcPct val="0"/>
            </a:spcBef>
            <a:spcAft>
              <a:spcPct val="15000"/>
            </a:spcAft>
            <a:buChar char="•"/>
          </a:pPr>
          <a:r>
            <a:rPr lang="en-GB" sz="1200" b="0" kern="1200" dirty="0"/>
            <a:t>Studies show that people with high EI have greater mental health, job performance, and leadership skills</a:t>
          </a:r>
          <a:endParaRPr lang="en-US" sz="1200" kern="1200" dirty="0"/>
        </a:p>
      </dsp:txBody>
      <dsp:txXfrm>
        <a:off x="3823651" y="793"/>
        <a:ext cx="2468187" cy="1480912"/>
      </dsp:txXfrm>
    </dsp:sp>
    <dsp:sp modelId="{DCAF6CD4-94B5-4E80-A93C-3BF4B0109D18}">
      <dsp:nvSpPr>
        <dsp:cNvPr id="0" name=""/>
        <dsp:cNvSpPr/>
      </dsp:nvSpPr>
      <dsp:spPr>
        <a:xfrm>
          <a:off x="787780" y="2049389"/>
          <a:ext cx="2468187" cy="148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43" tIns="126951" rIns="120943" bIns="126951" numCol="1" spcCol="1270" anchor="t" anchorCtr="0">
          <a:noAutofit/>
        </a:bodyPr>
        <a:lstStyle/>
        <a:p>
          <a:pPr marL="0" lvl="0" indent="0" algn="l" defTabSz="533400">
            <a:lnSpc>
              <a:spcPct val="90000"/>
            </a:lnSpc>
            <a:spcBef>
              <a:spcPct val="0"/>
            </a:spcBef>
            <a:spcAft>
              <a:spcPct val="35000"/>
            </a:spcAft>
            <a:buNone/>
          </a:pPr>
          <a:r>
            <a:rPr lang="en-IE" sz="1200" kern="1200" dirty="0">
              <a:latin typeface="+mn-lt"/>
            </a:rPr>
            <a:t>Can we develop EI?</a:t>
          </a:r>
          <a:endParaRPr lang="en-US" sz="1200" kern="1200" dirty="0"/>
        </a:p>
        <a:p>
          <a:pPr marL="57150" lvl="1" indent="-57150" algn="l" defTabSz="400050">
            <a:lnSpc>
              <a:spcPct val="90000"/>
            </a:lnSpc>
            <a:spcBef>
              <a:spcPct val="0"/>
            </a:spcBef>
            <a:spcAft>
              <a:spcPct val="15000"/>
            </a:spcAft>
            <a:buChar char="•"/>
          </a:pPr>
          <a:r>
            <a:rPr lang="en-IE" sz="900" b="0" kern="1200" dirty="0">
              <a:latin typeface="+mn-lt"/>
            </a:rPr>
            <a:t>One framework (Lynn’s model* of EI) is:</a:t>
          </a:r>
        </a:p>
        <a:p>
          <a:pPr marL="114300" lvl="2" indent="-57150" algn="l" defTabSz="400050">
            <a:lnSpc>
              <a:spcPct val="90000"/>
            </a:lnSpc>
            <a:spcBef>
              <a:spcPct val="0"/>
            </a:spcBef>
            <a:spcAft>
              <a:spcPct val="15000"/>
            </a:spcAft>
            <a:buChar char="•"/>
          </a:pPr>
          <a:r>
            <a:rPr lang="en-IE" sz="900" b="1" i="1" kern="1200" dirty="0">
              <a:solidFill>
                <a:schemeClr val="bg1"/>
              </a:solidFill>
              <a:latin typeface="+mn-lt"/>
            </a:rPr>
            <a:t>Self-awareness and Self-Control</a:t>
          </a:r>
        </a:p>
        <a:p>
          <a:pPr marL="114300" lvl="2" indent="-57150" algn="l" defTabSz="400050">
            <a:lnSpc>
              <a:spcPct val="90000"/>
            </a:lnSpc>
            <a:spcBef>
              <a:spcPct val="0"/>
            </a:spcBef>
            <a:spcAft>
              <a:spcPct val="15000"/>
            </a:spcAft>
            <a:buChar char="•"/>
          </a:pPr>
          <a:r>
            <a:rPr lang="en-IE" sz="900" b="1" i="1" kern="1200" dirty="0">
              <a:solidFill>
                <a:schemeClr val="bg1"/>
              </a:solidFill>
              <a:latin typeface="+mn-lt"/>
            </a:rPr>
            <a:t>Empathy</a:t>
          </a:r>
        </a:p>
        <a:p>
          <a:pPr marL="114300" lvl="2" indent="-57150" algn="l" defTabSz="400050">
            <a:lnSpc>
              <a:spcPct val="90000"/>
            </a:lnSpc>
            <a:spcBef>
              <a:spcPct val="0"/>
            </a:spcBef>
            <a:spcAft>
              <a:spcPct val="15000"/>
            </a:spcAft>
            <a:buChar char="•"/>
          </a:pPr>
          <a:r>
            <a:rPr lang="en-IE" sz="900" b="0" i="1" kern="1200" dirty="0">
              <a:solidFill>
                <a:schemeClr val="bg1"/>
              </a:solidFill>
              <a:latin typeface="+mn-lt"/>
            </a:rPr>
            <a:t>Social Expertness</a:t>
          </a:r>
        </a:p>
        <a:p>
          <a:pPr marL="114300" lvl="2" indent="-57150" algn="l" defTabSz="400050">
            <a:lnSpc>
              <a:spcPct val="90000"/>
            </a:lnSpc>
            <a:spcBef>
              <a:spcPct val="0"/>
            </a:spcBef>
            <a:spcAft>
              <a:spcPct val="15000"/>
            </a:spcAft>
            <a:buChar char="•"/>
          </a:pPr>
          <a:r>
            <a:rPr lang="en-IE" sz="900" b="0" i="1" kern="1200">
              <a:latin typeface="+mn-lt"/>
            </a:rPr>
            <a:t>Personal Influence</a:t>
          </a:r>
          <a:endParaRPr lang="en-IE" sz="900" b="0" i="1" kern="1200" dirty="0">
            <a:latin typeface="+mn-lt"/>
          </a:endParaRPr>
        </a:p>
        <a:p>
          <a:pPr marL="114300" lvl="2" indent="-57150" algn="l" defTabSz="400050">
            <a:lnSpc>
              <a:spcPct val="90000"/>
            </a:lnSpc>
            <a:spcBef>
              <a:spcPct val="0"/>
            </a:spcBef>
            <a:spcAft>
              <a:spcPct val="15000"/>
            </a:spcAft>
            <a:buChar char="•"/>
          </a:pPr>
          <a:r>
            <a:rPr lang="en-IE" sz="900" b="0" i="1" kern="1200" dirty="0">
              <a:latin typeface="+mn-lt"/>
            </a:rPr>
            <a:t>Mission, vision and Guiding principles.</a:t>
          </a:r>
          <a:endParaRPr lang="en-GB" sz="900" kern="1200" dirty="0"/>
        </a:p>
      </dsp:txBody>
      <dsp:txXfrm>
        <a:off x="787780" y="2049389"/>
        <a:ext cx="2468187" cy="1480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5158-2569-466D-A8F6-B7B5B8659806}">
      <dsp:nvSpPr>
        <dsp:cNvPr id="0" name=""/>
        <dsp:cNvSpPr/>
      </dsp:nvSpPr>
      <dsp:spPr>
        <a:xfrm>
          <a:off x="-3089370" y="-475613"/>
          <a:ext cx="3685025" cy="3685025"/>
        </a:xfrm>
        <a:prstGeom prst="blockArc">
          <a:avLst>
            <a:gd name="adj1" fmla="val 18900000"/>
            <a:gd name="adj2" fmla="val 2700000"/>
            <a:gd name="adj3" fmla="val 58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ECCA8-AF60-45E0-A7C1-69DF351C2807}">
      <dsp:nvSpPr>
        <dsp:cNvPr id="0" name=""/>
        <dsp:cNvSpPr/>
      </dsp:nvSpPr>
      <dsp:spPr>
        <a:xfrm>
          <a:off x="383000" y="273379"/>
          <a:ext cx="4581053" cy="5467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991" tIns="63500" rIns="63500" bIns="63500" numCol="1" spcCol="1270" anchor="ctr" anchorCtr="0">
          <a:noAutofit/>
        </a:bodyPr>
        <a:lstStyle/>
        <a:p>
          <a:pPr marL="0" lvl="0" indent="0" algn="l" defTabSz="1111250">
            <a:lnSpc>
              <a:spcPct val="90000"/>
            </a:lnSpc>
            <a:spcBef>
              <a:spcPct val="0"/>
            </a:spcBef>
            <a:spcAft>
              <a:spcPct val="35000"/>
            </a:spcAft>
            <a:buNone/>
          </a:pPr>
          <a:r>
            <a:rPr lang="en-IE" sz="2500" kern="1200" dirty="0"/>
            <a:t>There is a biology of emotion</a:t>
          </a:r>
          <a:endParaRPr lang="en-GB" sz="2500" kern="1200" dirty="0"/>
        </a:p>
      </dsp:txBody>
      <dsp:txXfrm>
        <a:off x="383000" y="273379"/>
        <a:ext cx="4581053" cy="546759"/>
      </dsp:txXfrm>
    </dsp:sp>
    <dsp:sp modelId="{884E9545-0901-4405-A26C-E55317C9D406}">
      <dsp:nvSpPr>
        <dsp:cNvPr id="0" name=""/>
        <dsp:cNvSpPr/>
      </dsp:nvSpPr>
      <dsp:spPr>
        <a:xfrm>
          <a:off x="41275" y="205034"/>
          <a:ext cx="683449" cy="6834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8E44D-0FD2-42DD-8857-FFA13BBCC2B7}">
      <dsp:nvSpPr>
        <dsp:cNvPr id="0" name=""/>
        <dsp:cNvSpPr/>
      </dsp:nvSpPr>
      <dsp:spPr>
        <a:xfrm>
          <a:off x="581747" y="1093519"/>
          <a:ext cx="4382306" cy="5467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991" tIns="63500" rIns="63500" bIns="63500" numCol="1" spcCol="1270" anchor="ctr" anchorCtr="0">
          <a:noAutofit/>
        </a:bodyPr>
        <a:lstStyle/>
        <a:p>
          <a:pPr marL="0" lvl="0" indent="0" algn="l" defTabSz="1111250">
            <a:lnSpc>
              <a:spcPct val="90000"/>
            </a:lnSpc>
            <a:spcBef>
              <a:spcPct val="0"/>
            </a:spcBef>
            <a:spcAft>
              <a:spcPct val="35000"/>
            </a:spcAft>
            <a:buNone/>
          </a:pPr>
          <a:r>
            <a:rPr lang="en-IE" sz="2500" kern="1200" dirty="0"/>
            <a:t>Can we sense Emotion?</a:t>
          </a:r>
          <a:endParaRPr lang="en-GB" sz="2500" kern="1200" dirty="0"/>
        </a:p>
      </dsp:txBody>
      <dsp:txXfrm>
        <a:off x="581747" y="1093519"/>
        <a:ext cx="4382306" cy="546759"/>
      </dsp:txXfrm>
    </dsp:sp>
    <dsp:sp modelId="{76F5AFA6-9BA0-4F87-9E82-A209C2F164F7}">
      <dsp:nvSpPr>
        <dsp:cNvPr id="0" name=""/>
        <dsp:cNvSpPr/>
      </dsp:nvSpPr>
      <dsp:spPr>
        <a:xfrm>
          <a:off x="240022" y="1025174"/>
          <a:ext cx="683449" cy="6834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AD185-4D51-4E94-BDF3-E16DCC5EA277}">
      <dsp:nvSpPr>
        <dsp:cNvPr id="0" name=""/>
        <dsp:cNvSpPr/>
      </dsp:nvSpPr>
      <dsp:spPr>
        <a:xfrm>
          <a:off x="383000" y="1913659"/>
          <a:ext cx="4581053" cy="5467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991" tIns="63500" rIns="63500" bIns="63500" numCol="1" spcCol="1270" anchor="ctr" anchorCtr="0">
          <a:noAutofit/>
        </a:bodyPr>
        <a:lstStyle/>
        <a:p>
          <a:pPr marL="0" lvl="0" indent="0" algn="l" defTabSz="1111250">
            <a:lnSpc>
              <a:spcPct val="90000"/>
            </a:lnSpc>
            <a:spcBef>
              <a:spcPct val="0"/>
            </a:spcBef>
            <a:spcAft>
              <a:spcPct val="35000"/>
            </a:spcAft>
            <a:buNone/>
          </a:pPr>
          <a:r>
            <a:rPr lang="en-IE" sz="2500" kern="1200" dirty="0"/>
            <a:t>Can we learn this?</a:t>
          </a:r>
          <a:endParaRPr lang="en-GB" sz="2500" kern="1200" dirty="0"/>
        </a:p>
      </dsp:txBody>
      <dsp:txXfrm>
        <a:off x="383000" y="1913659"/>
        <a:ext cx="4581053" cy="546759"/>
      </dsp:txXfrm>
    </dsp:sp>
    <dsp:sp modelId="{B7248772-868A-4675-903A-573992082EE9}">
      <dsp:nvSpPr>
        <dsp:cNvPr id="0" name=""/>
        <dsp:cNvSpPr/>
      </dsp:nvSpPr>
      <dsp:spPr>
        <a:xfrm>
          <a:off x="41275" y="1845314"/>
          <a:ext cx="683449" cy="68344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FF283-F8CB-4243-9B19-89F2842C13E5}">
      <dsp:nvSpPr>
        <dsp:cNvPr id="0" name=""/>
        <dsp:cNvSpPr/>
      </dsp:nvSpPr>
      <dsp:spPr>
        <a:xfrm>
          <a:off x="2883937" y="825"/>
          <a:ext cx="907136" cy="907136"/>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4DAFC-7EA8-4748-A6EA-46A4B405C20A}">
      <dsp:nvSpPr>
        <dsp:cNvPr id="0" name=""/>
        <dsp:cNvSpPr/>
      </dsp:nvSpPr>
      <dsp:spPr>
        <a:xfrm>
          <a:off x="3077262" y="194150"/>
          <a:ext cx="520488" cy="520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1427C1-5107-4D21-9E4A-DDB98D681C5E}">
      <dsp:nvSpPr>
        <dsp:cNvPr id="0" name=""/>
        <dsp:cNvSpPr/>
      </dsp:nvSpPr>
      <dsp:spPr>
        <a:xfrm>
          <a:off x="2593951" y="1190513"/>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IE" sz="1100" kern="1200" dirty="0"/>
            <a:t>The Role of Emotional Intelligence in Professional Success</a:t>
          </a:r>
          <a:endParaRPr lang="en-US" sz="1100" kern="1200" dirty="0"/>
        </a:p>
      </dsp:txBody>
      <dsp:txXfrm>
        <a:off x="2593951" y="1190513"/>
        <a:ext cx="1487109" cy="594843"/>
      </dsp:txXfrm>
    </dsp:sp>
    <dsp:sp modelId="{90D1FA07-DCA9-4847-9A44-CEFA920E118E}">
      <dsp:nvSpPr>
        <dsp:cNvPr id="0" name=""/>
        <dsp:cNvSpPr/>
      </dsp:nvSpPr>
      <dsp:spPr>
        <a:xfrm>
          <a:off x="6252807" y="13407"/>
          <a:ext cx="907136" cy="907136"/>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EF6045-0197-48DB-9D43-007F7F406C49}">
      <dsp:nvSpPr>
        <dsp:cNvPr id="0" name=""/>
        <dsp:cNvSpPr/>
      </dsp:nvSpPr>
      <dsp:spPr>
        <a:xfrm>
          <a:off x="6446134" y="206730"/>
          <a:ext cx="520488" cy="5204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CA4AD-9343-4226-8D31-98D37A6B1C2F}">
      <dsp:nvSpPr>
        <dsp:cNvPr id="0" name=""/>
        <dsp:cNvSpPr/>
      </dsp:nvSpPr>
      <dsp:spPr>
        <a:xfrm>
          <a:off x="5976664" y="1150420"/>
          <a:ext cx="1487109" cy="594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IE" sz="1100" kern="1200" dirty="0"/>
            <a:t>Emotional Intelligence and High IQ Professions</a:t>
          </a:r>
          <a:endParaRPr lang="en-US" sz="1100" kern="1200" dirty="0"/>
        </a:p>
      </dsp:txBody>
      <dsp:txXfrm>
        <a:off x="5976664" y="1150420"/>
        <a:ext cx="1487109" cy="5948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5B578-EA40-4D1F-B4C9-7C2DCA537C1C}">
      <dsp:nvSpPr>
        <dsp:cNvPr id="0" name=""/>
        <dsp:cNvSpPr/>
      </dsp:nvSpPr>
      <dsp:spPr>
        <a:xfrm>
          <a:off x="407" y="202617"/>
          <a:ext cx="1550787" cy="888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IE" sz="4200" kern="1200" dirty="0">
              <a:latin typeface="Arial"/>
            </a:rPr>
            <a:t>EI</a:t>
          </a:r>
          <a:r>
            <a:rPr lang="en-IE" sz="4200" kern="1200" dirty="0"/>
            <a:t>?</a:t>
          </a:r>
          <a:endParaRPr lang="en-GB" sz="4200" kern="1200" dirty="0"/>
        </a:p>
      </dsp:txBody>
      <dsp:txXfrm>
        <a:off x="407" y="202617"/>
        <a:ext cx="1550787" cy="888795"/>
      </dsp:txXfrm>
    </dsp:sp>
    <dsp:sp modelId="{B53B55A7-A6C0-4226-8276-167A3E3A9594}">
      <dsp:nvSpPr>
        <dsp:cNvPr id="0" name=""/>
        <dsp:cNvSpPr/>
      </dsp:nvSpPr>
      <dsp:spPr>
        <a:xfrm>
          <a:off x="1789158" y="201754"/>
          <a:ext cx="1450794" cy="890522"/>
        </a:xfrm>
        <a:prstGeom prst="rect">
          <a:avLst/>
        </a:prstGeom>
        <a:solidFill>
          <a:srgbClr val="113458">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IE" sz="3400" kern="1200" dirty="0">
              <a:solidFill>
                <a:prstClr val="white"/>
              </a:solidFill>
              <a:latin typeface="Arial"/>
              <a:ea typeface="+mn-ea"/>
              <a:cs typeface="Arial"/>
            </a:rPr>
            <a:t>IQ?</a:t>
          </a:r>
          <a:endParaRPr lang="en-GB" sz="3400" kern="1200" dirty="0">
            <a:solidFill>
              <a:prstClr val="white"/>
            </a:solidFill>
            <a:latin typeface="Arial"/>
            <a:ea typeface="+mn-ea"/>
            <a:cs typeface="Arial"/>
          </a:endParaRPr>
        </a:p>
      </dsp:txBody>
      <dsp:txXfrm>
        <a:off x="1789158" y="201754"/>
        <a:ext cx="1450794" cy="8905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Empathy is descriptive, empathetic is active</a:t>
            </a:r>
          </a:p>
        </p:txBody>
      </p:sp>
      <p:sp>
        <p:nvSpPr>
          <p:cNvPr id="4" name="Slide Number Placeholder 3"/>
          <p:cNvSpPr>
            <a:spLocks noGrp="1"/>
          </p:cNvSpPr>
          <p:nvPr>
            <p:ph type="sldNum" sz="quarter" idx="5"/>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21899013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10 January 2024</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10 January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10 January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10 January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97B5184-E174-0421-8340-186445335701}"/>
              </a:ext>
            </a:extLst>
          </p:cNvPr>
          <p:cNvSpPr>
            <a:spLocks noGrp="1"/>
          </p:cNvSpPr>
          <p:nvPr>
            <p:ph type="dt" sz="half" idx="10"/>
          </p:nvPr>
        </p:nvSpPr>
        <p:spPr/>
        <p:txBody>
          <a:bodyPr/>
          <a:lstStyle/>
          <a:p>
            <a:fld id="{0D5A5B80-4E0E-41F8-BFF5-504EC24C412E}" type="datetime4">
              <a:rPr lang="en-GB" smtClean="0"/>
              <a:pPr/>
              <a:t>10 January 2024</a:t>
            </a:fld>
            <a:endParaRPr lang="en-GB" dirty="0"/>
          </a:p>
        </p:txBody>
      </p:sp>
      <p:sp>
        <p:nvSpPr>
          <p:cNvPr id="6" name="Footer Placeholder 5">
            <a:extLst>
              <a:ext uri="{FF2B5EF4-FFF2-40B4-BE49-F238E27FC236}">
                <a16:creationId xmlns:a16="http://schemas.microsoft.com/office/drawing/2014/main" id="{634284DB-0C81-FBBD-649E-84A54921E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18893-F0D1-8F77-D0AF-055C3A1F676F}"/>
              </a:ext>
            </a:extLst>
          </p:cNvPr>
          <p:cNvSpPr>
            <a:spLocks noGrp="1"/>
          </p:cNvSpPr>
          <p:nvPr>
            <p:ph type="sldNum" sz="quarter" idx="12"/>
          </p:nvPr>
        </p:nvSpPr>
        <p:spPr/>
        <p:txBody>
          <a:bodyPr/>
          <a:lstStyle/>
          <a:p>
            <a:fld id="{65C5C0B4-F90D-4B90-B187-E84366B07232}" type="slidenum">
              <a:rPr lang="en-GB" smtClean="0"/>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fld id="{E55E8865-9CB5-4569-9D00-F0979EDB96F2}" type="datetime4">
              <a:rPr lang="en-GB"/>
              <a:pPr/>
              <a:t>10 January 2024</a:t>
            </a:fld>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10 January 2024</a:t>
            </a:fld>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10 January 2024</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10 January 2024</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10 January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10 January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10 January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10 January 2024</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10 January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fld id="{0D5A5B80-4E0E-41F8-BFF5-504EC24C412E}" type="datetime4">
              <a:rPr lang="en-GB" smtClean="0"/>
              <a:pPr/>
              <a:t>10 January 2024</a:t>
            </a:fld>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a:t>Fuscia</a:t>
                </a:r>
                <a:endParaRPr lang="en-GB" sz="800" dirty="0"/>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pic>
        <p:nvPicPr>
          <p:cNvPr id="2" name="Google Shape;9;p1">
            <a:extLst>
              <a:ext uri="{FF2B5EF4-FFF2-40B4-BE49-F238E27FC236}">
                <a16:creationId xmlns:a16="http://schemas.microsoft.com/office/drawing/2014/main" id="{7FEDA34E-B823-423C-A753-13D71B24F8DF}"/>
              </a:ext>
            </a:extLst>
          </p:cNvPr>
          <p:cNvPicPr preferRelativeResize="0"/>
          <p:nvPr userDrawn="1"/>
        </p:nvPicPr>
        <p:blipFill>
          <a:blip r:embed="rId17">
            <a:alphaModFix amt="37000"/>
          </a:blip>
          <a:stretch>
            <a:fillRect/>
          </a:stretch>
        </p:blipFill>
        <p:spPr>
          <a:xfrm>
            <a:off x="5436096" y="4156483"/>
            <a:ext cx="1993404" cy="67957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en.wikipedia.org/wiki/Emotional_intelligence" TargetMode="Externa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9.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9.xml"/><Relationship Id="rId5" Type="http://schemas.openxmlformats.org/officeDocument/2006/relationships/image" Target="../media/image65.sv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73/pnas.1321664111" TargetMode="External"/><Relationship Id="rId2" Type="http://schemas.openxmlformats.org/officeDocument/2006/relationships/hyperlink" Target="https://www.linkedin.com/pulse/relationship-between-emotional-intelligence-work-life-bhavya-sharma/" TargetMode="External"/><Relationship Id="rId1" Type="http://schemas.openxmlformats.org/officeDocument/2006/relationships/slideLayout" Target="../slideLayouts/slideLayout9.xml"/><Relationship Id="rId4" Type="http://schemas.openxmlformats.org/officeDocument/2006/relationships/hyperlink" Target="https://www.linkedin.com/pulse/how-chemical-reactions-your-brain-can-make-you-super-emotional-ruch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linkedin.com/pulse/how-chemical-reactions-your-brain-can-make-you-super-emotional-ruchi/" TargetMode="Externa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s://www.betterup.com/blog/emotion-wheel" TargetMode="External"/><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b="0" i="0" dirty="0">
                <a:effectLst/>
                <a:latin typeface="-apple-system"/>
              </a:rPr>
              <a:t>Emotional Intelligence and Professional Success – the other side of the equation?</a:t>
            </a:r>
            <a:endParaRPr lang="en-GB" dirty="0"/>
          </a:p>
        </p:txBody>
      </p:sp>
      <p:sp>
        <p:nvSpPr>
          <p:cNvPr id="2051" name="Rectangle 3"/>
          <p:cNvSpPr>
            <a:spLocks noGrp="1" noChangeArrowheads="1"/>
          </p:cNvSpPr>
          <p:nvPr>
            <p:ph type="subTitle" idx="1"/>
          </p:nvPr>
        </p:nvSpPr>
        <p:spPr>
          <a:xfrm>
            <a:off x="395292" y="2499742"/>
            <a:ext cx="5756772" cy="972592"/>
          </a:xfrm>
        </p:spPr>
        <p:txBody>
          <a:bodyPr/>
          <a:lstStyle/>
          <a:p>
            <a:r>
              <a:rPr lang="en-GB" dirty="0"/>
              <a:t>Clive Elwood </a:t>
            </a:r>
          </a:p>
          <a:p>
            <a:r>
              <a:rPr lang="en-GB" dirty="0"/>
              <a:t>Richard Galbraith</a:t>
            </a:r>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10 January 2024</a:t>
            </a:fld>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Diversities in EI</a:t>
            </a:r>
          </a:p>
        </p:txBody>
      </p:sp>
      <p:graphicFrame>
        <p:nvGraphicFramePr>
          <p:cNvPr id="6" name="Content Placeholder 5">
            <a:extLst>
              <a:ext uri="{FF2B5EF4-FFF2-40B4-BE49-F238E27FC236}">
                <a16:creationId xmlns:a16="http://schemas.microsoft.com/office/drawing/2014/main" id="{EB1F3AA0-D5AA-A6FA-A99D-A8FBD83D8442}"/>
              </a:ext>
            </a:extLst>
          </p:cNvPr>
          <p:cNvGraphicFramePr>
            <a:graphicFrameLocks noGrp="1"/>
          </p:cNvGraphicFramePr>
          <p:nvPr>
            <p:ph idx="1"/>
            <p:extLst>
              <p:ext uri="{D42A27DB-BD31-4B8C-83A1-F6EECF244321}">
                <p14:modId xmlns:p14="http://schemas.microsoft.com/office/powerpoint/2010/main" val="3750329793"/>
              </p:ext>
            </p:extLst>
          </p:nvPr>
        </p:nvGraphicFramePr>
        <p:xfrm>
          <a:off x="251520" y="987574"/>
          <a:ext cx="8064896" cy="330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Tree>
    <p:extLst>
      <p:ext uri="{BB962C8B-B14F-4D97-AF65-F5344CB8AC3E}">
        <p14:creationId xmlns:p14="http://schemas.microsoft.com/office/powerpoint/2010/main" val="151415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vert="horz" wrap="square" lIns="68580" tIns="34290" rIns="68580" bIns="34290" numCol="1" anchor="ctr" anchorCtr="0" compatLnSpc="1">
            <a:prstTxWarp prst="textNoShape">
              <a:avLst/>
            </a:prstTxWarp>
            <a:normAutofit/>
          </a:bodyPr>
          <a:lstStyle/>
          <a:p>
            <a:r>
              <a:rPr lang="en-GB" dirty="0"/>
              <a:t>Feelings – Bodily Maps of Emotion</a:t>
            </a:r>
          </a:p>
        </p:txBody>
      </p:sp>
      <p:pic>
        <p:nvPicPr>
          <p:cNvPr id="7" name="Picture 6">
            <a:extLst>
              <a:ext uri="{FF2B5EF4-FFF2-40B4-BE49-F238E27FC236}">
                <a16:creationId xmlns:a16="http://schemas.microsoft.com/office/drawing/2014/main" id="{0C36EEEF-76C8-43D8-E14B-5B875DE646E9}"/>
              </a:ext>
            </a:extLst>
          </p:cNvPr>
          <p:cNvPicPr>
            <a:picLocks noChangeAspect="1"/>
          </p:cNvPicPr>
          <p:nvPr/>
        </p:nvPicPr>
        <p:blipFill>
          <a:blip r:embed="rId2"/>
          <a:stretch>
            <a:fillRect/>
          </a:stretch>
        </p:blipFill>
        <p:spPr>
          <a:xfrm>
            <a:off x="213499" y="1086200"/>
            <a:ext cx="4379672" cy="3262855"/>
          </a:xfrm>
          <a:prstGeom prst="rect">
            <a:avLst/>
          </a:prstGeom>
          <a:noFill/>
        </p:spPr>
      </p:pic>
      <p:sp>
        <p:nvSpPr>
          <p:cNvPr id="8" name="TextBox 7">
            <a:extLst>
              <a:ext uri="{FF2B5EF4-FFF2-40B4-BE49-F238E27FC236}">
                <a16:creationId xmlns:a16="http://schemas.microsoft.com/office/drawing/2014/main" id="{E85CB856-AB19-9E97-B4C1-EE53401FB788}"/>
              </a:ext>
            </a:extLst>
          </p:cNvPr>
          <p:cNvSpPr txBox="1"/>
          <p:nvPr/>
        </p:nvSpPr>
        <p:spPr bwMode="auto">
          <a:xfrm>
            <a:off x="4616449" y="1168003"/>
            <a:ext cx="4276031" cy="3031228"/>
          </a:xfrm>
          <a:prstGeom prst="rect">
            <a:avLst/>
          </a:prstGeom>
          <a:noFill/>
          <a:ln>
            <a:noFill/>
          </a:ln>
          <a:effectLst/>
        </p:spPr>
        <p:txBody>
          <a:bodyPr vert="horz" wrap="square" lIns="68580" tIns="34290" rIns="68580" bIns="34290" numCol="1" rtlCol="0" anchor="t" anchorCtr="0" compatLnSpc="1">
            <a:prstTxWarp prst="textNoShape">
              <a:avLst/>
            </a:prstTxWarp>
            <a:normAutofit fontScale="92500" lnSpcReduction="10000"/>
          </a:bodyPr>
          <a:lstStyle/>
          <a:p>
            <a:pPr marL="202417" indent="-202417">
              <a:lnSpc>
                <a:spcPct val="90000"/>
              </a:lnSpc>
              <a:spcBef>
                <a:spcPct val="50000"/>
              </a:spcBef>
              <a:buClr>
                <a:srgbClr val="D9AB16"/>
              </a:buClr>
              <a:buFont typeface="Arial" panose="020B0604020202020204" pitchFamily="34" charset="0"/>
              <a:buChar char="•"/>
            </a:pPr>
            <a:r>
              <a:rPr lang="en-US" sz="1700" b="0" i="1" dirty="0">
                <a:solidFill>
                  <a:srgbClr val="3F4548"/>
                </a:solidFill>
                <a:latin typeface="+mn-lt"/>
                <a:cs typeface="+mn-cs"/>
              </a:rPr>
              <a:t>In 5 experiments, participants were shown two silhouettes of bodies alongside emotional words, stories, movies or facial expressions.  </a:t>
            </a:r>
          </a:p>
          <a:p>
            <a:pPr marL="202417" indent="-202417">
              <a:lnSpc>
                <a:spcPct val="90000"/>
              </a:lnSpc>
              <a:spcBef>
                <a:spcPct val="50000"/>
              </a:spcBef>
              <a:buClr>
                <a:srgbClr val="D9AB16"/>
              </a:buClr>
              <a:buFont typeface="Arial" panose="020B0604020202020204" pitchFamily="34" charset="0"/>
              <a:buChar char="•"/>
            </a:pPr>
            <a:endParaRPr lang="en-US" sz="1700" b="0" i="1" dirty="0">
              <a:solidFill>
                <a:srgbClr val="3F4548"/>
              </a:solidFill>
              <a:latin typeface="+mn-lt"/>
              <a:cs typeface="+mn-cs"/>
            </a:endParaRPr>
          </a:p>
          <a:p>
            <a:pPr marL="202417" indent="-202417">
              <a:lnSpc>
                <a:spcPct val="90000"/>
              </a:lnSpc>
              <a:spcBef>
                <a:spcPct val="50000"/>
              </a:spcBef>
              <a:buClr>
                <a:srgbClr val="D9AB16"/>
              </a:buClr>
              <a:buFont typeface="Arial" panose="020B0604020202020204" pitchFamily="34" charset="0"/>
              <a:buChar char="•"/>
            </a:pPr>
            <a:r>
              <a:rPr lang="en-US" sz="1700" b="0" i="1" dirty="0">
                <a:solidFill>
                  <a:srgbClr val="3F4548"/>
                </a:solidFill>
                <a:latin typeface="+mn-lt"/>
                <a:cs typeface="+mn-cs"/>
              </a:rPr>
              <a:t>They were asked to </a:t>
            </a:r>
            <a:r>
              <a:rPr lang="en-US" sz="1700" b="0" i="1" dirty="0" err="1">
                <a:solidFill>
                  <a:srgbClr val="3F4548"/>
                </a:solidFill>
                <a:latin typeface="+mn-lt"/>
                <a:cs typeface="+mn-cs"/>
              </a:rPr>
              <a:t>colour</a:t>
            </a:r>
            <a:r>
              <a:rPr lang="en-US" sz="1700" b="0" i="1" dirty="0">
                <a:solidFill>
                  <a:srgbClr val="3F4548"/>
                </a:solidFill>
                <a:latin typeface="+mn-lt"/>
                <a:cs typeface="+mn-cs"/>
              </a:rPr>
              <a:t> the bodily regions whose activity they felt increasing or decreasing.  </a:t>
            </a:r>
          </a:p>
          <a:p>
            <a:pPr marL="202417" indent="-202417">
              <a:lnSpc>
                <a:spcPct val="90000"/>
              </a:lnSpc>
              <a:spcBef>
                <a:spcPct val="50000"/>
              </a:spcBef>
              <a:buClr>
                <a:srgbClr val="D9AB16"/>
              </a:buClr>
              <a:buFont typeface="Arial" panose="020B0604020202020204" pitchFamily="34" charset="0"/>
              <a:buChar char="•"/>
            </a:pPr>
            <a:endParaRPr lang="en-US" sz="1700" b="0" i="1" dirty="0">
              <a:solidFill>
                <a:srgbClr val="3F4548"/>
              </a:solidFill>
              <a:latin typeface="+mn-lt"/>
              <a:cs typeface="+mn-cs"/>
            </a:endParaRPr>
          </a:p>
          <a:p>
            <a:pPr marL="202417" indent="-202417">
              <a:lnSpc>
                <a:spcPct val="90000"/>
              </a:lnSpc>
              <a:spcBef>
                <a:spcPct val="50000"/>
              </a:spcBef>
              <a:buClr>
                <a:srgbClr val="D9AB16"/>
              </a:buClr>
              <a:buFont typeface="Arial" panose="020B0604020202020204" pitchFamily="34" charset="0"/>
              <a:buChar char="•"/>
            </a:pPr>
            <a:r>
              <a:rPr lang="en-US" sz="1700" b="0" i="1" dirty="0">
                <a:solidFill>
                  <a:srgbClr val="3F4548"/>
                </a:solidFill>
                <a:latin typeface="+mn-lt"/>
                <a:cs typeface="+mn-cs"/>
              </a:rPr>
              <a:t>Different emotions were consistently associated with statistically separable bodily sensations across experiments. </a:t>
            </a:r>
          </a:p>
        </p:txBody>
      </p:sp>
      <p:sp>
        <p:nvSpPr>
          <p:cNvPr id="4" name="Date Placeholder 3"/>
          <p:cNvSpPr>
            <a:spLocks noGrp="1"/>
          </p:cNvSpPr>
          <p:nvPr>
            <p:ph type="dt" sz="half" idx="10"/>
          </p:nvPr>
        </p:nvSpPr>
        <p:spPr>
          <a:xfrm>
            <a:off x="395290" y="4807744"/>
            <a:ext cx="2016125" cy="248841"/>
          </a:xfrm>
        </p:spPr>
        <p:txBody>
          <a:bodyPr vert="horz" wrap="square" lIns="68580" tIns="34290" rIns="68580" bIns="34290" numCol="1" anchor="t" anchorCtr="0" compatLnSpc="1">
            <a:prstTxWarp prst="textNoShape">
              <a:avLst/>
            </a:prstTxWarp>
            <a:normAutofit/>
          </a:bodyPr>
          <a:lstStyle/>
          <a:p>
            <a:pPr>
              <a:spcAft>
                <a:spcPts val="600"/>
              </a:spcAft>
            </a:pPr>
            <a:fld id="{BC1242CF-12C1-4411-B532-E91306108269}" type="datetime4">
              <a:rPr lang="en-GB" kern="1200">
                <a:latin typeface="Arial" charset="0"/>
                <a:ea typeface="+mn-ea"/>
                <a:cs typeface="Arial" charset="0"/>
              </a:rPr>
              <a:pPr>
                <a:spcAft>
                  <a:spcPts val="600"/>
                </a:spcAft>
              </a:pPr>
              <a:t>10 January 2024</a:t>
            </a:fld>
            <a:endParaRPr lang="en-GB" kern="1200">
              <a:latin typeface="Arial" charset="0"/>
              <a:ea typeface="+mn-ea"/>
              <a:cs typeface="Arial" charset="0"/>
            </a:endParaRPr>
          </a:p>
        </p:txBody>
      </p:sp>
      <p:sp>
        <p:nvSpPr>
          <p:cNvPr id="5" name="Slide Number Placeholder 4"/>
          <p:cNvSpPr>
            <a:spLocks noGrp="1"/>
          </p:cNvSpPr>
          <p:nvPr>
            <p:ph type="sldNum" sz="quarter" idx="12"/>
          </p:nvPr>
        </p:nvSpPr>
        <p:spPr>
          <a:xfrm>
            <a:off x="8101015" y="4801797"/>
            <a:ext cx="647700" cy="254794"/>
          </a:xfrm>
        </p:spPr>
        <p:txBody>
          <a:bodyPr vert="horz" wrap="square" lIns="68580" tIns="34290" rIns="68580" bIns="34290" numCol="1" anchor="t" anchorCtr="0" compatLnSpc="1">
            <a:prstTxWarp prst="textNoShape">
              <a:avLst/>
            </a:prstTxWarp>
            <a:normAutofit/>
          </a:bodyPr>
          <a:lstStyle/>
          <a:p>
            <a:pPr>
              <a:spcAft>
                <a:spcPts val="600"/>
              </a:spcAft>
            </a:pPr>
            <a:fld id="{FE8DA6AF-1811-4E27-A96F-54109F1D0275}" type="slidenum">
              <a:rPr lang="en-GB" kern="1200">
                <a:latin typeface="Arial" charset="0"/>
                <a:ea typeface="+mn-ea"/>
                <a:cs typeface="Arial" charset="0"/>
              </a:rPr>
              <a:pPr>
                <a:spcAft>
                  <a:spcPts val="600"/>
                </a:spcAft>
              </a:pPr>
              <a:t>11</a:t>
            </a:fld>
            <a:endParaRPr lang="en-GB" kern="1200">
              <a:latin typeface="Arial" charset="0"/>
              <a:ea typeface="+mn-ea"/>
              <a:cs typeface="Arial" charset="0"/>
            </a:endParaRPr>
          </a:p>
        </p:txBody>
      </p:sp>
      <p:sp>
        <p:nvSpPr>
          <p:cNvPr id="9" name="TextBox 8">
            <a:extLst>
              <a:ext uri="{FF2B5EF4-FFF2-40B4-BE49-F238E27FC236}">
                <a16:creationId xmlns:a16="http://schemas.microsoft.com/office/drawing/2014/main" id="{5F4FA133-C418-F7D7-997C-99A0AA39CE8A}"/>
              </a:ext>
            </a:extLst>
          </p:cNvPr>
          <p:cNvSpPr txBox="1"/>
          <p:nvPr/>
        </p:nvSpPr>
        <p:spPr>
          <a:xfrm>
            <a:off x="323528" y="4498880"/>
            <a:ext cx="4814904" cy="215444"/>
          </a:xfrm>
          <a:prstGeom prst="rect">
            <a:avLst/>
          </a:prstGeom>
          <a:noFill/>
        </p:spPr>
        <p:txBody>
          <a:bodyPr wrap="square" rtlCol="0">
            <a:spAutoFit/>
          </a:bodyPr>
          <a:lstStyle/>
          <a:p>
            <a:pPr>
              <a:spcAft>
                <a:spcPts val="600"/>
              </a:spcAft>
            </a:pPr>
            <a:r>
              <a:rPr lang="en-IE" sz="800" dirty="0">
                <a:latin typeface="Arial" panose="020B0604020202020204" pitchFamily="34" charset="0"/>
                <a:cs typeface="Arial" panose="020B0604020202020204" pitchFamily="34" charset="0"/>
              </a:rPr>
              <a:t>Bodily maps of emotions – </a:t>
            </a:r>
            <a:r>
              <a:rPr lang="en-IE" sz="800" dirty="0" err="1">
                <a:latin typeface="Arial" panose="020B0604020202020204" pitchFamily="34" charset="0"/>
                <a:cs typeface="Arial" panose="020B0604020202020204" pitchFamily="34" charset="0"/>
              </a:rPr>
              <a:t>Nummenmaa</a:t>
            </a:r>
            <a:r>
              <a:rPr lang="en-IE" sz="800" dirty="0">
                <a:latin typeface="Arial" panose="020B0604020202020204" pitchFamily="34" charset="0"/>
                <a:cs typeface="Arial" panose="020B0604020202020204" pitchFamily="34" charset="0"/>
              </a:rPr>
              <a:t>, </a:t>
            </a:r>
            <a:r>
              <a:rPr lang="en-IE" sz="800" dirty="0" err="1">
                <a:latin typeface="Arial" panose="020B0604020202020204" pitchFamily="34" charset="0"/>
                <a:cs typeface="Arial" panose="020B0604020202020204" pitchFamily="34" charset="0"/>
              </a:rPr>
              <a:t>Glerean</a:t>
            </a:r>
            <a:r>
              <a:rPr lang="en-IE" sz="800" dirty="0">
                <a:latin typeface="Arial" panose="020B0604020202020204" pitchFamily="34" charset="0"/>
                <a:cs typeface="Arial" panose="020B0604020202020204" pitchFamily="34" charset="0"/>
              </a:rPr>
              <a:t>, Hari, Hietanen, 2013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6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A mindful minute</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sp>
        <p:nvSpPr>
          <p:cNvPr id="3" name="Content Placeholder 2">
            <a:extLst>
              <a:ext uri="{FF2B5EF4-FFF2-40B4-BE49-F238E27FC236}">
                <a16:creationId xmlns:a16="http://schemas.microsoft.com/office/drawing/2014/main" id="{6DC8445F-1222-6CE2-6E02-A2880D11BF28}"/>
              </a:ext>
            </a:extLst>
          </p:cNvPr>
          <p:cNvSpPr txBox="1">
            <a:spLocks/>
          </p:cNvSpPr>
          <p:nvPr/>
        </p:nvSpPr>
        <p:spPr bwMode="auto">
          <a:xfrm>
            <a:off x="467544" y="1188721"/>
            <a:ext cx="6552728" cy="30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GB"/>
            </a:defPPr>
            <a:lvl1pPr algn="l" rtl="0" fontAlgn="base">
              <a:spcBef>
                <a:spcPct val="0"/>
              </a:spcBef>
              <a:spcAft>
                <a:spcPct val="0"/>
              </a:spcAft>
              <a:defRPr sz="900"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marL="342900" indent="-342900">
              <a:buFont typeface="Arial" panose="020B0604020202020204" pitchFamily="34" charset="0"/>
              <a:buChar char="•"/>
            </a:pPr>
            <a:r>
              <a:rPr lang="en-IE" sz="2000"/>
              <a:t>Camera/microphone on or off</a:t>
            </a:r>
          </a:p>
          <a:p>
            <a:pPr marL="342900" indent="-342900">
              <a:buFont typeface="Arial" panose="020B0604020202020204" pitchFamily="34" charset="0"/>
              <a:buChar char="•"/>
            </a:pPr>
            <a:r>
              <a:rPr lang="en-IE" sz="2000"/>
              <a:t>Sit or Stand, feet flat on the floor</a:t>
            </a:r>
            <a:endParaRPr lang="en-GB" sz="2000"/>
          </a:p>
          <a:p>
            <a:pPr marL="342900" indent="-342900">
              <a:buFont typeface="Arial" panose="020B0604020202020204" pitchFamily="34" charset="0"/>
              <a:buChar char="•"/>
            </a:pPr>
            <a:r>
              <a:rPr lang="en-IE" sz="2000"/>
              <a:t>Hands in lap (or by side) shoulders and jaw relaxed</a:t>
            </a:r>
            <a:endParaRPr lang="en-GB" sz="2000"/>
          </a:p>
          <a:p>
            <a:pPr marL="342900" indent="-342900">
              <a:buFont typeface="Arial" panose="020B0604020202020204" pitchFamily="34" charset="0"/>
              <a:buChar char="•"/>
            </a:pPr>
            <a:r>
              <a:rPr lang="en-IE" sz="2000"/>
              <a:t>Close your eyes or relax gaze and focus on the breath</a:t>
            </a:r>
            <a:endParaRPr lang="en-GB" sz="2000"/>
          </a:p>
          <a:p>
            <a:pPr marL="342900" indent="-342900">
              <a:buFont typeface="Arial" panose="020B0604020202020204" pitchFamily="34" charset="0"/>
              <a:buChar char="•"/>
            </a:pPr>
            <a:r>
              <a:rPr lang="en-IE" sz="2000"/>
              <a:t>Breathe normally, and count breaths</a:t>
            </a:r>
            <a:endParaRPr lang="en-GB" sz="2000"/>
          </a:p>
          <a:p>
            <a:pPr marL="342900" indent="-342900">
              <a:buFont typeface="Arial" panose="020B0604020202020204" pitchFamily="34" charset="0"/>
              <a:buChar char="•"/>
            </a:pPr>
            <a:r>
              <a:rPr lang="en-GB" sz="2000"/>
              <a:t>Notice thoughts and feelings</a:t>
            </a:r>
          </a:p>
          <a:p>
            <a:pPr marL="342900" indent="-342900">
              <a:buFont typeface="Arial" panose="020B0604020202020204" pitchFamily="34" charset="0"/>
              <a:buChar char="•"/>
            </a:pPr>
            <a:r>
              <a:rPr lang="en-GB" sz="2000"/>
              <a:t>Accept them without judgement</a:t>
            </a:r>
            <a:endParaRPr lang="en-GB" sz="2000" dirty="0"/>
          </a:p>
        </p:txBody>
      </p:sp>
    </p:spTree>
    <p:extLst>
      <p:ext uri="{BB962C8B-B14F-4D97-AF65-F5344CB8AC3E}">
        <p14:creationId xmlns:p14="http://schemas.microsoft.com/office/powerpoint/2010/main" val="294022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9" name="Oval Callout 3">
            <a:extLst>
              <a:ext uri="{FF2B5EF4-FFF2-40B4-BE49-F238E27FC236}">
                <a16:creationId xmlns:a16="http://schemas.microsoft.com/office/drawing/2014/main" id="{13F35923-0880-273D-6814-5C628BE50BDB}"/>
              </a:ext>
            </a:extLst>
          </p:cNvPr>
          <p:cNvSpPr/>
          <p:nvPr/>
        </p:nvSpPr>
        <p:spPr bwMode="auto">
          <a:xfrm>
            <a:off x="1578272" y="411510"/>
            <a:ext cx="5987455" cy="3752037"/>
          </a:xfrm>
          <a:prstGeom prst="wedgeEllipseCallout">
            <a:avLst/>
          </a:prstGeom>
          <a:solidFill>
            <a:schemeClr val="accent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en-GB" sz="3200" dirty="0">
                <a:solidFill>
                  <a:schemeClr val="bg1"/>
                </a:solidFill>
              </a:rPr>
              <a:t>What did you notice?</a:t>
            </a:r>
            <a:endParaRPr kumimoji="0" lang="en-GB" sz="3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01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graphicFrame>
        <p:nvGraphicFramePr>
          <p:cNvPr id="2" name="Content Placeholder 4">
            <a:extLst>
              <a:ext uri="{FF2B5EF4-FFF2-40B4-BE49-F238E27FC236}">
                <a16:creationId xmlns:a16="http://schemas.microsoft.com/office/drawing/2014/main" id="{67C55727-2D6B-E195-BBC1-766445B2BF5A}"/>
              </a:ext>
            </a:extLst>
          </p:cNvPr>
          <p:cNvGraphicFramePr>
            <a:graphicFrameLocks/>
          </p:cNvGraphicFramePr>
          <p:nvPr>
            <p:extLst>
              <p:ext uri="{D42A27DB-BD31-4B8C-83A1-F6EECF244321}">
                <p14:modId xmlns:p14="http://schemas.microsoft.com/office/powerpoint/2010/main" val="3079977736"/>
              </p:ext>
            </p:extLst>
          </p:nvPr>
        </p:nvGraphicFramePr>
        <p:xfrm>
          <a:off x="420241" y="627534"/>
          <a:ext cx="824440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44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F706D-E0FB-4552-C162-F336393A4160}"/>
              </a:ext>
            </a:extLst>
          </p:cNvPr>
          <p:cNvPicPr>
            <a:picLocks noChangeAspect="1"/>
          </p:cNvPicPr>
          <p:nvPr/>
        </p:nvPicPr>
        <p:blipFill rotWithShape="1">
          <a:blip r:embed="rId2"/>
          <a:srcRect r="1344"/>
          <a:stretch/>
        </p:blipFill>
        <p:spPr>
          <a:xfrm>
            <a:off x="1835696" y="0"/>
            <a:ext cx="5184576" cy="4729685"/>
          </a:xfrm>
          <a:prstGeom prst="rect">
            <a:avLst/>
          </a:prstGeom>
          <a:noFill/>
        </p:spPr>
      </p:pic>
      <p:sp>
        <p:nvSpPr>
          <p:cNvPr id="4" name="Date Placeholder 3"/>
          <p:cNvSpPr>
            <a:spLocks noGrp="1"/>
          </p:cNvSpPr>
          <p:nvPr>
            <p:ph type="dt" sz="half" idx="10"/>
          </p:nvPr>
        </p:nvSpPr>
        <p:spPr>
          <a:xfrm>
            <a:off x="395290" y="4807744"/>
            <a:ext cx="2016125" cy="248841"/>
          </a:xfrm>
        </p:spPr>
        <p:txBody>
          <a:bodyPr wrap="square" anchor="t">
            <a:normAutofit/>
          </a:bodyPr>
          <a:lstStyle/>
          <a:p>
            <a:pPr>
              <a:spcAft>
                <a:spcPts val="600"/>
              </a:spcAft>
            </a:pPr>
            <a:fld id="{BC1242CF-12C1-4411-B532-E91306108269}" type="datetime4">
              <a:rPr lang="en-GB" smtClean="0"/>
              <a:pPr>
                <a:spcAft>
                  <a:spcPts val="600"/>
                </a:spcAft>
              </a:pPr>
              <a:t>10 January 2024</a:t>
            </a:fld>
            <a:endParaRPr lang="en-GB"/>
          </a:p>
        </p:txBody>
      </p:sp>
      <p:sp>
        <p:nvSpPr>
          <p:cNvPr id="5" name="Slide Number Placeholder 4"/>
          <p:cNvSpPr>
            <a:spLocks noGrp="1"/>
          </p:cNvSpPr>
          <p:nvPr>
            <p:ph type="sldNum" sz="quarter" idx="12"/>
          </p:nvPr>
        </p:nvSpPr>
        <p:spPr>
          <a:xfrm>
            <a:off x="8101015" y="4801797"/>
            <a:ext cx="647700" cy="254794"/>
          </a:xfrm>
        </p:spPr>
        <p:txBody>
          <a:bodyPr wrap="square" anchor="t">
            <a:normAutofit/>
          </a:bodyPr>
          <a:lstStyle/>
          <a:p>
            <a:pPr>
              <a:spcAft>
                <a:spcPts val="600"/>
              </a:spcAft>
            </a:pPr>
            <a:fld id="{FE8DA6AF-1811-4E27-A96F-54109F1D0275}" type="slidenum">
              <a:rPr lang="en-GB" smtClean="0"/>
              <a:pPr>
                <a:spcAft>
                  <a:spcPts val="600"/>
                </a:spcAft>
              </a:pPr>
              <a:t>15</a:t>
            </a:fld>
            <a:endParaRPr lang="en-GB"/>
          </a:p>
        </p:txBody>
      </p:sp>
    </p:spTree>
    <p:extLst>
      <p:ext uri="{BB962C8B-B14F-4D97-AF65-F5344CB8AC3E}">
        <p14:creationId xmlns:p14="http://schemas.microsoft.com/office/powerpoint/2010/main" val="67590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 Emotional Intelligence and Empathy</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graphicFrame>
        <p:nvGraphicFramePr>
          <p:cNvPr id="8" name="TextBox 2">
            <a:extLst>
              <a:ext uri="{FF2B5EF4-FFF2-40B4-BE49-F238E27FC236}">
                <a16:creationId xmlns:a16="http://schemas.microsoft.com/office/drawing/2014/main" id="{889C5D8E-2F16-AF1E-F082-62E765719804}"/>
              </a:ext>
            </a:extLst>
          </p:cNvPr>
          <p:cNvGraphicFramePr/>
          <p:nvPr>
            <p:extLst>
              <p:ext uri="{D42A27DB-BD31-4B8C-83A1-F6EECF244321}">
                <p14:modId xmlns:p14="http://schemas.microsoft.com/office/powerpoint/2010/main" val="1497359856"/>
              </p:ext>
            </p:extLst>
          </p:nvPr>
        </p:nvGraphicFramePr>
        <p:xfrm>
          <a:off x="447775" y="987574"/>
          <a:ext cx="7079620" cy="3531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B2BB7D5B-B794-8B54-46E6-7A187FD3C5CC}"/>
              </a:ext>
            </a:extLst>
          </p:cNvPr>
          <p:cNvSpPr txBox="1"/>
          <p:nvPr/>
        </p:nvSpPr>
        <p:spPr>
          <a:xfrm>
            <a:off x="1547664" y="4744528"/>
            <a:ext cx="4789170" cy="369332"/>
          </a:xfrm>
          <a:prstGeom prst="rect">
            <a:avLst/>
          </a:prstGeom>
          <a:noFill/>
        </p:spPr>
        <p:txBody>
          <a:bodyPr wrap="square" rtlCol="0">
            <a:spAutoFit/>
          </a:bodyPr>
          <a:lstStyle/>
          <a:p>
            <a:r>
              <a:rPr lang="en-GB" sz="900" b="0" dirty="0">
                <a:hlinkClick r:id="rId7"/>
              </a:rPr>
              <a:t>^https://en.wikipedia.org/wiki/Emotional_intelligence</a:t>
            </a:r>
            <a:endParaRPr lang="en-GB" sz="900" b="0" dirty="0"/>
          </a:p>
          <a:p>
            <a:r>
              <a:rPr lang="en-GB" sz="900" b="0" i="1" dirty="0"/>
              <a:t>*The EQ Difference, Adele B. Lynn, 2005</a:t>
            </a:r>
          </a:p>
        </p:txBody>
      </p:sp>
    </p:spTree>
    <p:extLst>
      <p:ext uri="{BB962C8B-B14F-4D97-AF65-F5344CB8AC3E}">
        <p14:creationId xmlns:p14="http://schemas.microsoft.com/office/powerpoint/2010/main" val="57455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Biology of Emotion</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6" name="Rectangle: Rounded Corners 5">
            <a:extLst>
              <a:ext uri="{FF2B5EF4-FFF2-40B4-BE49-F238E27FC236}">
                <a16:creationId xmlns:a16="http://schemas.microsoft.com/office/drawing/2014/main" id="{D629DC71-85FE-154D-FB98-A3957A7B9AFF}"/>
              </a:ext>
            </a:extLst>
          </p:cNvPr>
          <p:cNvSpPr/>
          <p:nvPr/>
        </p:nvSpPr>
        <p:spPr bwMode="auto">
          <a:xfrm>
            <a:off x="1404452" y="952242"/>
            <a:ext cx="6047405" cy="857249"/>
          </a:xfrm>
          <a:prstGeom prst="round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sz="1400"/>
          </a:p>
        </p:txBody>
      </p:sp>
      <p:sp>
        <p:nvSpPr>
          <p:cNvPr id="7" name="TextBox 6">
            <a:extLst>
              <a:ext uri="{FF2B5EF4-FFF2-40B4-BE49-F238E27FC236}">
                <a16:creationId xmlns:a16="http://schemas.microsoft.com/office/drawing/2014/main" id="{8C8DC51A-5858-91D8-B10B-7BF3343606FA}"/>
              </a:ext>
            </a:extLst>
          </p:cNvPr>
          <p:cNvSpPr txBox="1"/>
          <p:nvPr/>
        </p:nvSpPr>
        <p:spPr>
          <a:xfrm>
            <a:off x="1476119" y="987574"/>
            <a:ext cx="6191762" cy="684803"/>
          </a:xfrm>
          <a:prstGeom prst="rect">
            <a:avLst/>
          </a:prstGeom>
          <a:noFill/>
        </p:spPr>
        <p:txBody>
          <a:bodyPr wrap="square" rtlCol="0">
            <a:spAutoFit/>
          </a:bodyPr>
          <a:lstStyle/>
          <a:p>
            <a:r>
              <a:rPr lang="en-IE" sz="1400" b="0" i="1" dirty="0"/>
              <a:t>“You never really understand a person until you consider things from his point of view…until you climb inside of his skin and walk around in it.” – </a:t>
            </a:r>
            <a:r>
              <a:rPr lang="en-IE" sz="1050" i="1" dirty="0"/>
              <a:t>Atticus Finch, To Kill a Mockingbird (Harper Lee)</a:t>
            </a:r>
            <a:endParaRPr lang="en-GB" sz="1400" i="1" dirty="0"/>
          </a:p>
        </p:txBody>
      </p:sp>
      <p:graphicFrame>
        <p:nvGraphicFramePr>
          <p:cNvPr id="8" name="Diagram 7">
            <a:extLst>
              <a:ext uri="{FF2B5EF4-FFF2-40B4-BE49-F238E27FC236}">
                <a16:creationId xmlns:a16="http://schemas.microsoft.com/office/drawing/2014/main" id="{07820EA8-93C7-3138-2700-946CB0E5619E}"/>
              </a:ext>
            </a:extLst>
          </p:cNvPr>
          <p:cNvGraphicFramePr/>
          <p:nvPr>
            <p:extLst>
              <p:ext uri="{D42A27DB-BD31-4B8C-83A1-F6EECF244321}">
                <p14:modId xmlns:p14="http://schemas.microsoft.com/office/powerpoint/2010/main" val="2445947788"/>
              </p:ext>
            </p:extLst>
          </p:nvPr>
        </p:nvGraphicFramePr>
        <p:xfrm>
          <a:off x="2041930" y="1775798"/>
          <a:ext cx="4998231" cy="2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62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Emotional Intelligence at Work</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a:p>
        </p:txBody>
      </p:sp>
      <p:graphicFrame>
        <p:nvGraphicFramePr>
          <p:cNvPr id="3" name="TextBox 2">
            <a:extLst>
              <a:ext uri="{FF2B5EF4-FFF2-40B4-BE49-F238E27FC236}">
                <a16:creationId xmlns:a16="http://schemas.microsoft.com/office/drawing/2014/main" id="{9DE277FB-0728-6A48-C575-4E474BA30259}"/>
              </a:ext>
            </a:extLst>
          </p:cNvPr>
          <p:cNvGraphicFramePr/>
          <p:nvPr>
            <p:extLst>
              <p:ext uri="{D42A27DB-BD31-4B8C-83A1-F6EECF244321}">
                <p14:modId xmlns:p14="http://schemas.microsoft.com/office/powerpoint/2010/main" val="1913395907"/>
              </p:ext>
            </p:extLst>
          </p:nvPr>
        </p:nvGraphicFramePr>
        <p:xfrm>
          <a:off x="-396552" y="904581"/>
          <a:ext cx="8422366" cy="178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Down 8">
            <a:extLst>
              <a:ext uri="{FF2B5EF4-FFF2-40B4-BE49-F238E27FC236}">
                <a16:creationId xmlns:a16="http://schemas.microsoft.com/office/drawing/2014/main" id="{48858C9A-F32A-C26C-762F-0EC2D24EAEE0}"/>
              </a:ext>
            </a:extLst>
          </p:cNvPr>
          <p:cNvSpPr/>
          <p:nvPr/>
        </p:nvSpPr>
        <p:spPr bwMode="auto">
          <a:xfrm rot="2161096">
            <a:off x="1962821" y="2920400"/>
            <a:ext cx="462863" cy="58284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
        <p:nvSpPr>
          <p:cNvPr id="10" name="Arrow: Down 9">
            <a:extLst>
              <a:ext uri="{FF2B5EF4-FFF2-40B4-BE49-F238E27FC236}">
                <a16:creationId xmlns:a16="http://schemas.microsoft.com/office/drawing/2014/main" id="{316BFCEC-7F9E-943B-1AA3-D4E0E6482D1C}"/>
              </a:ext>
            </a:extLst>
          </p:cNvPr>
          <p:cNvSpPr/>
          <p:nvPr/>
        </p:nvSpPr>
        <p:spPr bwMode="auto">
          <a:xfrm rot="19812547">
            <a:off x="3155207" y="2947241"/>
            <a:ext cx="462862" cy="582840"/>
          </a:xfrm>
          <a:prstGeom prst="down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graphicFrame>
        <p:nvGraphicFramePr>
          <p:cNvPr id="11" name="Diagram 10">
            <a:extLst>
              <a:ext uri="{FF2B5EF4-FFF2-40B4-BE49-F238E27FC236}">
                <a16:creationId xmlns:a16="http://schemas.microsoft.com/office/drawing/2014/main" id="{338B4BD3-A55D-257C-BD50-943EAAED6547}"/>
              </a:ext>
            </a:extLst>
          </p:cNvPr>
          <p:cNvGraphicFramePr/>
          <p:nvPr>
            <p:extLst>
              <p:ext uri="{D42A27DB-BD31-4B8C-83A1-F6EECF244321}">
                <p14:modId xmlns:p14="http://schemas.microsoft.com/office/powerpoint/2010/main" val="2852644404"/>
              </p:ext>
            </p:extLst>
          </p:nvPr>
        </p:nvGraphicFramePr>
        <p:xfrm>
          <a:off x="1115616" y="3479297"/>
          <a:ext cx="3240360" cy="12940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DF3E837E-5CF7-6A97-A656-AF4C874B74E6}"/>
              </a:ext>
            </a:extLst>
          </p:cNvPr>
          <p:cNvGraphicFramePr/>
          <p:nvPr>
            <p:extLst>
              <p:ext uri="{D42A27DB-BD31-4B8C-83A1-F6EECF244321}">
                <p14:modId xmlns:p14="http://schemas.microsoft.com/office/powerpoint/2010/main" val="783679772"/>
              </p:ext>
            </p:extLst>
          </p:nvPr>
        </p:nvGraphicFramePr>
        <p:xfrm>
          <a:off x="5046901" y="2791076"/>
          <a:ext cx="2748189" cy="13764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8912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The Role of Emotional Intelligence in Professional Success - Leadership</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graphicFrame>
        <p:nvGraphicFramePr>
          <p:cNvPr id="6" name="TextBox 1">
            <a:extLst>
              <a:ext uri="{FF2B5EF4-FFF2-40B4-BE49-F238E27FC236}">
                <a16:creationId xmlns:a16="http://schemas.microsoft.com/office/drawing/2014/main" id="{E73CCA59-C45C-478C-7AC9-78B9D00B3E9E}"/>
              </a:ext>
            </a:extLst>
          </p:cNvPr>
          <p:cNvGraphicFramePr/>
          <p:nvPr>
            <p:extLst>
              <p:ext uri="{D42A27DB-BD31-4B8C-83A1-F6EECF244321}">
                <p14:modId xmlns:p14="http://schemas.microsoft.com/office/powerpoint/2010/main" val="4083913628"/>
              </p:ext>
            </p:extLst>
          </p:nvPr>
        </p:nvGraphicFramePr>
        <p:xfrm>
          <a:off x="395290" y="987574"/>
          <a:ext cx="7049625"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11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a:t>
            </a:fld>
            <a:endParaRPr lang="en-GB"/>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Mentimeter - Interactive Presentations">
                <a:extLst>
                  <a:ext uri="{FF2B5EF4-FFF2-40B4-BE49-F238E27FC236}">
                    <a16:creationId xmlns:a16="http://schemas.microsoft.com/office/drawing/2014/main" id="{FEBEFEB5-B742-71C8-3C62-8F766C80B630}"/>
                  </a:ext>
                </a:extLst>
              </p:cNvPr>
              <p:cNvGraphicFramePr>
                <a:graphicFrameLocks noGrp="1"/>
              </p:cNvGraphicFramePr>
              <p:nvPr>
                <p:extLst>
                  <p:ext uri="{D42A27DB-BD31-4B8C-83A1-F6EECF244321}">
                    <p14:modId xmlns:p14="http://schemas.microsoft.com/office/powerpoint/2010/main" val="1516783629"/>
                  </p:ext>
                </p:extLst>
              </p:nvPr>
            </p:nvGraphicFramePr>
            <p:xfrm>
              <a:off x="105045" y="116003"/>
              <a:ext cx="8631148" cy="481319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dd-in 5" title="Mentimeter - Interactive Presentations">
                <a:extLst>
                  <a:ext uri="{FF2B5EF4-FFF2-40B4-BE49-F238E27FC236}">
                    <a16:creationId xmlns:a16="http://schemas.microsoft.com/office/drawing/2014/main" id="{FEBEFEB5-B742-71C8-3C62-8F766C80B630}"/>
                  </a:ext>
                </a:extLst>
              </p:cNvPr>
              <p:cNvPicPr>
                <a:picLocks noGrp="1" noRot="1" noChangeAspect="1" noMove="1" noResize="1" noEditPoints="1" noAdjustHandles="1" noChangeArrowheads="1" noChangeShapeType="1"/>
              </p:cNvPicPr>
              <p:nvPr/>
            </p:nvPicPr>
            <p:blipFill>
              <a:blip r:embed="rId3"/>
              <a:stretch>
                <a:fillRect/>
              </a:stretch>
            </p:blipFill>
            <p:spPr>
              <a:xfrm>
                <a:off x="105045" y="116003"/>
                <a:ext cx="8631148" cy="4813191"/>
              </a:xfrm>
              <a:prstGeom prst="rect">
                <a:avLst/>
              </a:prstGeom>
            </p:spPr>
          </p:pic>
        </mc:Fallback>
      </mc:AlternateContent>
    </p:spTree>
    <p:extLst>
      <p:ext uri="{BB962C8B-B14F-4D97-AF65-F5344CB8AC3E}">
        <p14:creationId xmlns:p14="http://schemas.microsoft.com/office/powerpoint/2010/main" val="36704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86909"/>
            <a:ext cx="8291512" cy="857250"/>
          </a:xfrm>
        </p:spPr>
        <p:txBody>
          <a:bodyPr wrap="square" anchor="ctr">
            <a:normAutofit/>
          </a:bodyPr>
          <a:lstStyle/>
          <a:p>
            <a:pPr>
              <a:tabLst>
                <a:tab pos="3968552" algn="l"/>
              </a:tabLst>
            </a:pPr>
            <a:r>
              <a:rPr lang="en-IE" sz="2000" dirty="0"/>
              <a:t>Mindfulness Practice for Developing Emotional Intelligence</a:t>
            </a:r>
            <a:endParaRPr lang="en-GB" sz="2000" dirty="0"/>
          </a:p>
        </p:txBody>
      </p:sp>
      <p:sp>
        <p:nvSpPr>
          <p:cNvPr id="4" name="Date Placeholder 3"/>
          <p:cNvSpPr>
            <a:spLocks noGrp="1"/>
          </p:cNvSpPr>
          <p:nvPr>
            <p:ph type="dt" sz="half" idx="10"/>
          </p:nvPr>
        </p:nvSpPr>
        <p:spPr>
          <a:xfrm>
            <a:off x="395290" y="4807744"/>
            <a:ext cx="2016125" cy="248841"/>
          </a:xfrm>
        </p:spPr>
        <p:txBody>
          <a:bodyPr wrap="square" anchor="t">
            <a:normAutofit/>
          </a:bodyPr>
          <a:lstStyle/>
          <a:p>
            <a:pPr>
              <a:spcAft>
                <a:spcPts val="600"/>
              </a:spcAft>
            </a:pPr>
            <a:fld id="{BC1242CF-12C1-4411-B532-E91306108269}" type="datetime4">
              <a:rPr lang="en-GB" smtClean="0"/>
              <a:pPr>
                <a:spcAft>
                  <a:spcPts val="600"/>
                </a:spcAft>
              </a:pPr>
              <a:t>10 January 2024</a:t>
            </a:fld>
            <a:endParaRPr lang="en-GB"/>
          </a:p>
        </p:txBody>
      </p:sp>
      <p:sp>
        <p:nvSpPr>
          <p:cNvPr id="5" name="Slide Number Placeholder 4"/>
          <p:cNvSpPr>
            <a:spLocks noGrp="1"/>
          </p:cNvSpPr>
          <p:nvPr>
            <p:ph type="sldNum" sz="quarter" idx="12"/>
          </p:nvPr>
        </p:nvSpPr>
        <p:spPr>
          <a:xfrm>
            <a:off x="8101015" y="4801797"/>
            <a:ext cx="647700" cy="254794"/>
          </a:xfrm>
        </p:spPr>
        <p:txBody>
          <a:bodyPr wrap="square" anchor="t">
            <a:normAutofit/>
          </a:bodyPr>
          <a:lstStyle/>
          <a:p>
            <a:pPr>
              <a:spcAft>
                <a:spcPts val="600"/>
              </a:spcAft>
            </a:pPr>
            <a:fld id="{FE8DA6AF-1811-4E27-A96F-54109F1D0275}" type="slidenum">
              <a:rPr lang="en-GB" smtClean="0"/>
              <a:pPr>
                <a:spcAft>
                  <a:spcPts val="600"/>
                </a:spcAft>
              </a:pPr>
              <a:t>20</a:t>
            </a:fld>
            <a:endParaRPr lang="en-GB"/>
          </a:p>
        </p:txBody>
      </p:sp>
      <p:graphicFrame>
        <p:nvGraphicFramePr>
          <p:cNvPr id="7" name="Diagram 6">
            <a:extLst>
              <a:ext uri="{FF2B5EF4-FFF2-40B4-BE49-F238E27FC236}">
                <a16:creationId xmlns:a16="http://schemas.microsoft.com/office/drawing/2014/main" id="{3446C0B0-BBCD-1FBD-1C37-72FF1817D158}"/>
              </a:ext>
            </a:extLst>
          </p:cNvPr>
          <p:cNvGraphicFramePr/>
          <p:nvPr>
            <p:extLst>
              <p:ext uri="{D42A27DB-BD31-4B8C-83A1-F6EECF244321}">
                <p14:modId xmlns:p14="http://schemas.microsoft.com/office/powerpoint/2010/main" val="3583406644"/>
              </p:ext>
            </p:extLst>
          </p:nvPr>
        </p:nvGraphicFramePr>
        <p:xfrm>
          <a:off x="395290" y="699542"/>
          <a:ext cx="8291512" cy="3480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3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ffice Atriums | Penketh Group">
            <a:extLst>
              <a:ext uri="{FF2B5EF4-FFF2-40B4-BE49-F238E27FC236}">
                <a16:creationId xmlns:a16="http://schemas.microsoft.com/office/drawing/2014/main" id="{18B351CC-F52F-3C98-9E49-3B7AB33D3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51" r="1" b="16276"/>
          <a:stretch/>
        </p:blipFill>
        <p:spPr bwMode="auto">
          <a:xfrm>
            <a:off x="395292" y="627535"/>
            <a:ext cx="8291512" cy="4020666"/>
          </a:xfrm>
          <a:prstGeom prst="rect">
            <a:avLst/>
          </a:prstGeom>
          <a:solidFill>
            <a:srgbClr val="FFFFFF"/>
          </a:solidFill>
        </p:spPr>
      </p:pic>
      <p:sp>
        <p:nvSpPr>
          <p:cNvPr id="4" name="Date Placeholder 3"/>
          <p:cNvSpPr>
            <a:spLocks noGrp="1"/>
          </p:cNvSpPr>
          <p:nvPr>
            <p:ph type="dt" sz="half" idx="10"/>
          </p:nvPr>
        </p:nvSpPr>
        <p:spPr>
          <a:xfrm>
            <a:off x="395290" y="4807744"/>
            <a:ext cx="2016125" cy="248841"/>
          </a:xfrm>
        </p:spPr>
        <p:txBody>
          <a:bodyPr wrap="square" anchor="t">
            <a:normAutofit/>
          </a:bodyPr>
          <a:lstStyle/>
          <a:p>
            <a:pPr>
              <a:spcAft>
                <a:spcPts val="600"/>
              </a:spcAft>
            </a:pPr>
            <a:fld id="{BC1242CF-12C1-4411-B532-E91306108269}" type="datetime4">
              <a:rPr lang="en-GB" smtClean="0"/>
              <a:pPr>
                <a:spcAft>
                  <a:spcPts val="600"/>
                </a:spcAft>
              </a:pPr>
              <a:t>10 January 2024</a:t>
            </a:fld>
            <a:endParaRPr lang="en-GB"/>
          </a:p>
        </p:txBody>
      </p:sp>
      <p:sp>
        <p:nvSpPr>
          <p:cNvPr id="5" name="Slide Number Placeholder 4"/>
          <p:cNvSpPr>
            <a:spLocks noGrp="1"/>
          </p:cNvSpPr>
          <p:nvPr>
            <p:ph type="sldNum" sz="quarter" idx="12"/>
          </p:nvPr>
        </p:nvSpPr>
        <p:spPr>
          <a:xfrm>
            <a:off x="8101015" y="4801797"/>
            <a:ext cx="647700" cy="254794"/>
          </a:xfrm>
        </p:spPr>
        <p:txBody>
          <a:bodyPr wrap="square" anchor="t">
            <a:normAutofit/>
          </a:bodyPr>
          <a:lstStyle/>
          <a:p>
            <a:pPr>
              <a:spcAft>
                <a:spcPts val="600"/>
              </a:spcAft>
            </a:pPr>
            <a:fld id="{FE8DA6AF-1811-4E27-A96F-54109F1D0275}" type="slidenum">
              <a:rPr lang="en-GB" smtClean="0"/>
              <a:pPr>
                <a:spcAft>
                  <a:spcPts val="600"/>
                </a:spcAft>
              </a:pPr>
              <a:t>21</a:t>
            </a:fld>
            <a:endParaRPr lang="en-GB"/>
          </a:p>
        </p:txBody>
      </p:sp>
    </p:spTree>
    <p:extLst>
      <p:ext uri="{BB962C8B-B14F-4D97-AF65-F5344CB8AC3E}">
        <p14:creationId xmlns:p14="http://schemas.microsoft.com/office/powerpoint/2010/main" val="22294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9" name="Oval Callout 3">
            <a:extLst>
              <a:ext uri="{FF2B5EF4-FFF2-40B4-BE49-F238E27FC236}">
                <a16:creationId xmlns:a16="http://schemas.microsoft.com/office/drawing/2014/main" id="{13F35923-0880-273D-6814-5C628BE50BDB}"/>
              </a:ext>
            </a:extLst>
          </p:cNvPr>
          <p:cNvSpPr/>
          <p:nvPr/>
        </p:nvSpPr>
        <p:spPr bwMode="auto">
          <a:xfrm>
            <a:off x="1578272" y="411510"/>
            <a:ext cx="5987455" cy="3752037"/>
          </a:xfrm>
          <a:prstGeom prst="wedgeEllipseCallout">
            <a:avLst/>
          </a:prstGeom>
          <a:solidFill>
            <a:schemeClr val="accent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en-GB" sz="2800" dirty="0">
                <a:solidFill>
                  <a:schemeClr val="bg1"/>
                </a:solidFill>
              </a:rPr>
              <a:t>What stories can you share about </a:t>
            </a:r>
            <a:br>
              <a:rPr lang="en-GB" sz="2800" dirty="0">
                <a:solidFill>
                  <a:schemeClr val="bg1"/>
                </a:solidFill>
              </a:rPr>
            </a:br>
            <a:r>
              <a:rPr lang="en-GB" sz="2800" dirty="0">
                <a:solidFill>
                  <a:schemeClr val="bg1"/>
                </a:solidFill>
              </a:rPr>
              <a:t>EI in the workplace?</a:t>
            </a:r>
          </a:p>
        </p:txBody>
      </p:sp>
    </p:spTree>
    <p:extLst>
      <p:ext uri="{BB962C8B-B14F-4D97-AF65-F5344CB8AC3E}">
        <p14:creationId xmlns:p14="http://schemas.microsoft.com/office/powerpoint/2010/main" val="303964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Emotional Contagion</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a:p>
        </p:txBody>
      </p:sp>
      <p:sp>
        <p:nvSpPr>
          <p:cNvPr id="3" name="TextBox 2">
            <a:extLst>
              <a:ext uri="{FF2B5EF4-FFF2-40B4-BE49-F238E27FC236}">
                <a16:creationId xmlns:a16="http://schemas.microsoft.com/office/drawing/2014/main" id="{8D7F76E8-6638-750B-8157-8B6468051FD3}"/>
              </a:ext>
            </a:extLst>
          </p:cNvPr>
          <p:cNvSpPr txBox="1"/>
          <p:nvPr/>
        </p:nvSpPr>
        <p:spPr>
          <a:xfrm>
            <a:off x="395290" y="843558"/>
            <a:ext cx="8503919" cy="646331"/>
          </a:xfrm>
          <a:prstGeom prst="rect">
            <a:avLst/>
          </a:prstGeom>
          <a:ln cap="rnd"/>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1200" b="0" i="1" dirty="0">
                <a:latin typeface="Arial" panose="020B0604020202020204" pitchFamily="34" charset="0"/>
                <a:cs typeface="Arial" panose="020B0604020202020204" pitchFamily="34" charset="0"/>
              </a:rPr>
              <a:t>Definition – Emotional Contagion is a form of social contagion that involves the spontaneous spread of emotions and related behaviours.  Such emotional convergence can happen from one person to another, or in a larger group.  Emotions can be shared across individuals in many ways, both implicitly or explicitly.</a:t>
            </a:r>
            <a:endParaRPr lang="en-GB" sz="1200" b="0" i="1" dirty="0">
              <a:latin typeface="Arial" panose="020B0604020202020204" pitchFamily="34" charset="0"/>
              <a:cs typeface="Arial" panose="020B0604020202020204" pitchFamily="34" charset="0"/>
            </a:endParaRPr>
          </a:p>
        </p:txBody>
      </p:sp>
      <p:graphicFrame>
        <p:nvGraphicFramePr>
          <p:cNvPr id="6" name="TextBox 5">
            <a:extLst>
              <a:ext uri="{FF2B5EF4-FFF2-40B4-BE49-F238E27FC236}">
                <a16:creationId xmlns:a16="http://schemas.microsoft.com/office/drawing/2014/main" id="{844D7892-9E33-500F-6729-D26499F5B964}"/>
              </a:ext>
            </a:extLst>
          </p:cNvPr>
          <p:cNvGraphicFramePr/>
          <p:nvPr>
            <p:extLst>
              <p:ext uri="{D42A27DB-BD31-4B8C-83A1-F6EECF244321}">
                <p14:modId xmlns:p14="http://schemas.microsoft.com/office/powerpoint/2010/main" val="2116783741"/>
              </p:ext>
            </p:extLst>
          </p:nvPr>
        </p:nvGraphicFramePr>
        <p:xfrm>
          <a:off x="-108520" y="1199140"/>
          <a:ext cx="9108504" cy="3425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09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5F5E-3CCA-E265-F8CD-C71C40478059}"/>
              </a:ext>
            </a:extLst>
          </p:cNvPr>
          <p:cNvSpPr>
            <a:spLocks noGrp="1"/>
          </p:cNvSpPr>
          <p:nvPr>
            <p:ph type="title"/>
          </p:nvPr>
        </p:nvSpPr>
        <p:spPr/>
        <p:txBody>
          <a:bodyPr/>
          <a:lstStyle/>
          <a:p>
            <a:r>
              <a:rPr lang="en-GB" dirty="0"/>
              <a:t>Types of empathy</a:t>
            </a:r>
          </a:p>
        </p:txBody>
      </p:sp>
      <p:graphicFrame>
        <p:nvGraphicFramePr>
          <p:cNvPr id="6" name="Content Placeholder 5">
            <a:extLst>
              <a:ext uri="{FF2B5EF4-FFF2-40B4-BE49-F238E27FC236}">
                <a16:creationId xmlns:a16="http://schemas.microsoft.com/office/drawing/2014/main" id="{56241EB8-1059-1C03-EE3A-C8583A7D45D9}"/>
              </a:ext>
            </a:extLst>
          </p:cNvPr>
          <p:cNvGraphicFramePr>
            <a:graphicFrameLocks noGrp="1"/>
          </p:cNvGraphicFramePr>
          <p:nvPr>
            <p:ph idx="1"/>
            <p:extLst>
              <p:ext uri="{D42A27DB-BD31-4B8C-83A1-F6EECF244321}">
                <p14:modId xmlns:p14="http://schemas.microsoft.com/office/powerpoint/2010/main" val="2923431297"/>
              </p:ext>
            </p:extLst>
          </p:nvPr>
        </p:nvGraphicFramePr>
        <p:xfrm>
          <a:off x="395290" y="732235"/>
          <a:ext cx="8291512"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513F49C-2D12-918D-DC81-023942FD5192}"/>
              </a:ext>
            </a:extLst>
          </p:cNvPr>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a:extLst>
              <a:ext uri="{FF2B5EF4-FFF2-40B4-BE49-F238E27FC236}">
                <a16:creationId xmlns:a16="http://schemas.microsoft.com/office/drawing/2014/main" id="{B669D44F-1F0B-9BF2-985F-0F84711317A8}"/>
              </a:ext>
            </a:extLst>
          </p:cNvPr>
          <p:cNvSpPr>
            <a:spLocks noGrp="1"/>
          </p:cNvSpPr>
          <p:nvPr>
            <p:ph type="sldNum" sz="quarter" idx="12"/>
          </p:nvPr>
        </p:nvSpPr>
        <p:spPr/>
        <p:txBody>
          <a:bodyPr/>
          <a:lstStyle/>
          <a:p>
            <a:fld id="{FE8DA6AF-1811-4E27-A96F-54109F1D0275}" type="slidenum">
              <a:rPr lang="en-GB" smtClean="0"/>
              <a:pPr/>
              <a:t>24</a:t>
            </a:fld>
            <a:endParaRPr lang="en-GB"/>
          </a:p>
        </p:txBody>
      </p:sp>
    </p:spTree>
    <p:extLst>
      <p:ext uri="{BB962C8B-B14F-4D97-AF65-F5344CB8AC3E}">
        <p14:creationId xmlns:p14="http://schemas.microsoft.com/office/powerpoint/2010/main" val="118703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Empathy v Being Empathetic</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25</a:t>
            </a:fld>
            <a:endParaRPr lang="en-GB"/>
          </a:p>
        </p:txBody>
      </p:sp>
      <p:graphicFrame>
        <p:nvGraphicFramePr>
          <p:cNvPr id="7" name="TextBox 1">
            <a:extLst>
              <a:ext uri="{FF2B5EF4-FFF2-40B4-BE49-F238E27FC236}">
                <a16:creationId xmlns:a16="http://schemas.microsoft.com/office/drawing/2014/main" id="{0C259A13-CFDD-11E7-6FEB-D672830A2CCC}"/>
              </a:ext>
            </a:extLst>
          </p:cNvPr>
          <p:cNvGraphicFramePr/>
          <p:nvPr>
            <p:extLst>
              <p:ext uri="{D42A27DB-BD31-4B8C-83A1-F6EECF244321}">
                <p14:modId xmlns:p14="http://schemas.microsoft.com/office/powerpoint/2010/main" val="2532076247"/>
              </p:ext>
            </p:extLst>
          </p:nvPr>
        </p:nvGraphicFramePr>
        <p:xfrm>
          <a:off x="899592" y="546378"/>
          <a:ext cx="7617436" cy="405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81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Can we develop Emotional Intelligence?</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a:p>
        </p:txBody>
      </p:sp>
      <p:graphicFrame>
        <p:nvGraphicFramePr>
          <p:cNvPr id="7" name="TextBox 11">
            <a:extLst>
              <a:ext uri="{FF2B5EF4-FFF2-40B4-BE49-F238E27FC236}">
                <a16:creationId xmlns:a16="http://schemas.microsoft.com/office/drawing/2014/main" id="{69EF8BB7-ED16-75B1-BBB9-3E905EDB530A}"/>
              </a:ext>
            </a:extLst>
          </p:cNvPr>
          <p:cNvGraphicFramePr/>
          <p:nvPr>
            <p:extLst>
              <p:ext uri="{D42A27DB-BD31-4B8C-83A1-F6EECF244321}">
                <p14:modId xmlns:p14="http://schemas.microsoft.com/office/powerpoint/2010/main" val="1191283459"/>
              </p:ext>
            </p:extLst>
          </p:nvPr>
        </p:nvGraphicFramePr>
        <p:xfrm>
          <a:off x="539552" y="-2525"/>
          <a:ext cx="7680853" cy="459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80A8E75D-AD46-01E1-348A-E9F3AC3E80D6}"/>
              </a:ext>
            </a:extLst>
          </p:cNvPr>
          <p:cNvSpPr txBox="1"/>
          <p:nvPr/>
        </p:nvSpPr>
        <p:spPr>
          <a:xfrm>
            <a:off x="611560" y="3579862"/>
            <a:ext cx="8352677" cy="646331"/>
          </a:xfrm>
          <a:prstGeom prst="rect">
            <a:avLst/>
          </a:prstGeom>
          <a:noFill/>
        </p:spPr>
        <p:txBody>
          <a:bodyPr wrap="square">
            <a:spAutoFit/>
          </a:bodyPr>
          <a:lstStyle/>
          <a:p>
            <a:r>
              <a:rPr lang="en-GB" sz="1200" b="0" i="1" dirty="0">
                <a:solidFill>
                  <a:srgbClr val="212121"/>
                </a:solidFill>
                <a:latin typeface="+mn-lt"/>
              </a:rPr>
              <a:t>“Mindfulness meditation is an effective way of training EI. Mindfulness is a form of meditation based on the ability to bring one’s attention to what they are currently experiencing in the present moment, accepting it without judgement and identifying the sensations, emotions and thoughts”*</a:t>
            </a:r>
            <a:endParaRPr lang="en-GB" sz="1200" i="1" dirty="0">
              <a:latin typeface="+mn-lt"/>
            </a:endParaRPr>
          </a:p>
        </p:txBody>
      </p:sp>
    </p:spTree>
    <p:extLst>
      <p:ext uri="{BB962C8B-B14F-4D97-AF65-F5344CB8AC3E}">
        <p14:creationId xmlns:p14="http://schemas.microsoft.com/office/powerpoint/2010/main" val="344612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Using the coaching relationship for developing EI</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a:p>
        </p:txBody>
      </p:sp>
      <p:sp>
        <p:nvSpPr>
          <p:cNvPr id="9" name="Right Arrow 9">
            <a:extLst>
              <a:ext uri="{FF2B5EF4-FFF2-40B4-BE49-F238E27FC236}">
                <a16:creationId xmlns:a16="http://schemas.microsoft.com/office/drawing/2014/main" id="{F25D5E53-7614-3245-B1A7-8F628DCA0E4A}"/>
              </a:ext>
            </a:extLst>
          </p:cNvPr>
          <p:cNvSpPr/>
          <p:nvPr/>
        </p:nvSpPr>
        <p:spPr bwMode="auto">
          <a:xfrm>
            <a:off x="3389832" y="1767781"/>
            <a:ext cx="1784574" cy="323322"/>
          </a:xfrm>
          <a:prstGeom prst="rightArrow">
            <a:avLst/>
          </a:prstGeom>
          <a:solidFill>
            <a:schemeClr val="accent2">
              <a:lumMod val="20000"/>
              <a:lumOff val="80000"/>
            </a:schemeClr>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Times" pitchFamily="18" charset="0"/>
            </a:endParaRPr>
          </a:p>
        </p:txBody>
      </p:sp>
      <p:sp>
        <p:nvSpPr>
          <p:cNvPr id="10" name="Right Arrow 10">
            <a:extLst>
              <a:ext uri="{FF2B5EF4-FFF2-40B4-BE49-F238E27FC236}">
                <a16:creationId xmlns:a16="http://schemas.microsoft.com/office/drawing/2014/main" id="{BA1998AF-70C8-A77E-F082-1C16F46345BA}"/>
              </a:ext>
            </a:extLst>
          </p:cNvPr>
          <p:cNvSpPr/>
          <p:nvPr/>
        </p:nvSpPr>
        <p:spPr bwMode="auto">
          <a:xfrm flipH="1">
            <a:off x="3389832" y="3269751"/>
            <a:ext cx="1784574" cy="323322"/>
          </a:xfrm>
          <a:prstGeom prst="rightArrow">
            <a:avLst/>
          </a:prstGeom>
          <a:solidFill>
            <a:schemeClr val="accent2">
              <a:lumMod val="20000"/>
              <a:lumOff val="80000"/>
            </a:schemeClr>
          </a:solid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Times" pitchFamily="18" charset="0"/>
            </a:endParaRPr>
          </a:p>
        </p:txBody>
      </p:sp>
      <p:pic>
        <p:nvPicPr>
          <p:cNvPr id="8" name="Graphic 7" descr="Woman outline">
            <a:extLst>
              <a:ext uri="{FF2B5EF4-FFF2-40B4-BE49-F238E27FC236}">
                <a16:creationId xmlns:a16="http://schemas.microsoft.com/office/drawing/2014/main" id="{CB0DD655-E42F-C2A2-14AC-9B6B7C6F9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512" y="1257824"/>
            <a:ext cx="2682077" cy="2682077"/>
          </a:xfrm>
          <a:prstGeom prst="rect">
            <a:avLst/>
          </a:prstGeom>
        </p:spPr>
      </p:pic>
      <p:pic>
        <p:nvPicPr>
          <p:cNvPr id="12" name="Graphic 11" descr="Man with solid fill">
            <a:extLst>
              <a:ext uri="{FF2B5EF4-FFF2-40B4-BE49-F238E27FC236}">
                <a16:creationId xmlns:a16="http://schemas.microsoft.com/office/drawing/2014/main" id="{BD89941D-473D-5C66-8C92-60C38668FF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9846" y="1257824"/>
            <a:ext cx="2682077" cy="2682077"/>
          </a:xfrm>
          <a:prstGeom prst="rect">
            <a:avLst/>
          </a:prstGeom>
        </p:spPr>
      </p:pic>
    </p:spTree>
    <p:extLst>
      <p:ext uri="{BB962C8B-B14F-4D97-AF65-F5344CB8AC3E}">
        <p14:creationId xmlns:p14="http://schemas.microsoft.com/office/powerpoint/2010/main" val="4132087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a:p>
        </p:txBody>
      </p:sp>
      <p:sp>
        <p:nvSpPr>
          <p:cNvPr id="9" name="Oval Callout 3">
            <a:extLst>
              <a:ext uri="{FF2B5EF4-FFF2-40B4-BE49-F238E27FC236}">
                <a16:creationId xmlns:a16="http://schemas.microsoft.com/office/drawing/2014/main" id="{13F35923-0880-273D-6814-5C628BE50BDB}"/>
              </a:ext>
            </a:extLst>
          </p:cNvPr>
          <p:cNvSpPr/>
          <p:nvPr/>
        </p:nvSpPr>
        <p:spPr bwMode="auto">
          <a:xfrm>
            <a:off x="1578272" y="411510"/>
            <a:ext cx="5987455" cy="3752037"/>
          </a:xfrm>
          <a:prstGeom prst="wedgeEllipseCallout">
            <a:avLst/>
          </a:prstGeom>
          <a:solidFill>
            <a:schemeClr val="accent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en-GB" sz="2800" dirty="0">
                <a:solidFill>
                  <a:schemeClr val="bg1"/>
                </a:solidFill>
              </a:rPr>
              <a:t>What are you taking away </a:t>
            </a:r>
          </a:p>
          <a:p>
            <a:pPr marL="0" marR="0" indent="0" algn="ctr" defTabSz="914400" rtl="0" eaLnBrk="0" fontAlgn="base" latinLnBrk="0" hangingPunct="0">
              <a:lnSpc>
                <a:spcPct val="90000"/>
              </a:lnSpc>
              <a:spcBef>
                <a:spcPct val="0"/>
              </a:spcBef>
              <a:spcAft>
                <a:spcPct val="0"/>
              </a:spcAft>
              <a:buClrTx/>
              <a:buSzTx/>
              <a:buFontTx/>
              <a:buNone/>
              <a:tabLst/>
            </a:pPr>
            <a:r>
              <a:rPr lang="en-GB" sz="2800" dirty="0">
                <a:solidFill>
                  <a:schemeClr val="bg1"/>
                </a:solidFill>
              </a:rPr>
              <a:t>from today?</a:t>
            </a:r>
          </a:p>
        </p:txBody>
      </p:sp>
    </p:spTree>
    <p:extLst>
      <p:ext uri="{BB962C8B-B14F-4D97-AF65-F5344CB8AC3E}">
        <p14:creationId xmlns:p14="http://schemas.microsoft.com/office/powerpoint/2010/main" val="339035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29</a:t>
            </a:fld>
            <a:endParaRPr lang="en-GB"/>
          </a:p>
        </p:txBody>
      </p:sp>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[publication/presentation] are those of invited contributors and not necessarily those of the IFoA. The IFoA do not endorse any of the views stated, nor any claims or representations made in this [publication/presentation] and accept no responsibility or liability to any person for loss or damage suffered as a consequence of their placing reliance upon any view, claim or representation made in this [publication/presentation].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[publication/presentation] be reproduced without the written permission of the IFoA [</a:t>
            </a:r>
            <a:r>
              <a:rPr lang="en-GB" sz="900" i="1" dirty="0"/>
              <a:t>or authors, in the case of non-IFoA research</a:t>
            </a:r>
            <a:r>
              <a:rPr lang="en-GB" sz="900" dirty="0"/>
              <a:t>].</a:t>
            </a:r>
          </a:p>
        </p:txBody>
      </p:sp>
      <p:sp>
        <p:nvSpPr>
          <p:cNvPr id="10" name="Rectangular Callout 9"/>
          <p:cNvSpPr/>
          <p:nvPr/>
        </p:nvSpPr>
        <p:spPr>
          <a:xfrm>
            <a:off x="383382"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
        <p:nvSpPr>
          <p:cNvPr id="9" name="Oval Callout 3">
            <a:extLst>
              <a:ext uri="{FF2B5EF4-FFF2-40B4-BE49-F238E27FC236}">
                <a16:creationId xmlns:a16="http://schemas.microsoft.com/office/drawing/2014/main" id="{13F35923-0880-273D-6814-5C628BE50BDB}"/>
              </a:ext>
            </a:extLst>
          </p:cNvPr>
          <p:cNvSpPr/>
          <p:nvPr/>
        </p:nvSpPr>
        <p:spPr bwMode="auto">
          <a:xfrm>
            <a:off x="1578272" y="411510"/>
            <a:ext cx="5987455" cy="3752037"/>
          </a:xfrm>
          <a:prstGeom prst="wedgeEllipseCallout">
            <a:avLst/>
          </a:prstGeom>
          <a:solidFill>
            <a:schemeClr val="accent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lang="en-GB" sz="3200" dirty="0">
                <a:solidFill>
                  <a:schemeClr val="bg1"/>
                </a:solidFill>
              </a:rPr>
              <a:t>What are you hoping </a:t>
            </a:r>
          </a:p>
          <a:p>
            <a:pPr marL="0" marR="0" indent="0" algn="ctr" defTabSz="914400" rtl="0" eaLnBrk="0" fontAlgn="base" latinLnBrk="0" hangingPunct="0">
              <a:lnSpc>
                <a:spcPct val="90000"/>
              </a:lnSpc>
              <a:spcBef>
                <a:spcPct val="0"/>
              </a:spcBef>
              <a:spcAft>
                <a:spcPct val="0"/>
              </a:spcAft>
              <a:buClrTx/>
              <a:buSzTx/>
              <a:buFontTx/>
              <a:buNone/>
              <a:tabLst/>
            </a:pPr>
            <a:r>
              <a:rPr lang="en-GB" sz="3200" dirty="0">
                <a:solidFill>
                  <a:schemeClr val="bg1"/>
                </a:solidFill>
              </a:rPr>
              <a:t>to get from this webinar?</a:t>
            </a:r>
            <a:endParaRPr kumimoji="0" lang="en-GB" sz="3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683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24552"/>
            <a:ext cx="8291512" cy="857250"/>
          </a:xfrm>
        </p:spPr>
        <p:txBody>
          <a:bodyPr/>
          <a:lstStyle/>
          <a:p>
            <a:r>
              <a:rPr lang="en-GB" dirty="0"/>
              <a:t>Resources for Emotional Intelligence</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30</a:t>
            </a:fld>
            <a:endParaRPr lang="en-GB"/>
          </a:p>
        </p:txBody>
      </p:sp>
      <p:sp>
        <p:nvSpPr>
          <p:cNvPr id="7" name="TextBox 6">
            <a:extLst>
              <a:ext uri="{FF2B5EF4-FFF2-40B4-BE49-F238E27FC236}">
                <a16:creationId xmlns:a16="http://schemas.microsoft.com/office/drawing/2014/main" id="{CDEB0E8D-1A3D-E630-9974-615744764986}"/>
              </a:ext>
            </a:extLst>
          </p:cNvPr>
          <p:cNvSpPr txBox="1"/>
          <p:nvPr/>
        </p:nvSpPr>
        <p:spPr>
          <a:xfrm>
            <a:off x="251520" y="845086"/>
            <a:ext cx="7087250" cy="4093428"/>
          </a:xfrm>
          <a:prstGeom prst="rect">
            <a:avLst/>
          </a:prstGeom>
          <a:noFill/>
        </p:spPr>
        <p:txBody>
          <a:bodyPr wrap="square">
            <a:spAutoFit/>
          </a:bodyPr>
          <a:lstStyle/>
          <a:p>
            <a:pPr marL="171450" indent="-171450">
              <a:buFont typeface="Arial" panose="020B0604020202020204" pitchFamily="34" charset="0"/>
              <a:buChar char="•"/>
            </a:pPr>
            <a:r>
              <a:rPr lang="en-GB" sz="1000" b="0" dirty="0">
                <a:latin typeface="+mn-lt"/>
                <a:hlinkClick r:id="rId2">
                  <a:extLst>
                    <a:ext uri="{A12FA001-AC4F-418D-AE19-62706E023703}">
                      <ahyp:hlinkClr xmlns:ahyp="http://schemas.microsoft.com/office/drawing/2018/hyperlinkcolor" val="tx"/>
                    </a:ext>
                  </a:extLst>
                </a:hlinkClick>
              </a:rPr>
              <a:t>https://www.betterup.com/blog/emotion-wheel</a:t>
            </a:r>
          </a:p>
          <a:p>
            <a:pPr marL="171450" indent="-171450">
              <a:buFont typeface="Arial" panose="020B0604020202020204" pitchFamily="34" charset="0"/>
              <a:buChar char="•"/>
            </a:pPr>
            <a:endParaRPr lang="en-GB" sz="1000" b="0" dirty="0">
              <a:latin typeface="+mn-lt"/>
              <a:hlinkClick r:id="rId2">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000" b="0" dirty="0">
                <a:latin typeface="+mn-lt"/>
                <a:hlinkClick r:id="rId2">
                  <a:extLst>
                    <a:ext uri="{A12FA001-AC4F-418D-AE19-62706E023703}">
                      <ahyp:hlinkClr xmlns:ahyp="http://schemas.microsoft.com/office/drawing/2018/hyperlinkcolor" val="tx"/>
                    </a:ext>
                  </a:extLst>
                </a:hlinkClick>
              </a:rPr>
              <a:t>https://wholeheartedschoolcounseling.com/free-resource-library/</a:t>
            </a:r>
          </a:p>
          <a:p>
            <a:pPr marL="171450" indent="-171450">
              <a:buFont typeface="Arial" panose="020B0604020202020204" pitchFamily="34" charset="0"/>
              <a:buChar char="•"/>
            </a:pPr>
            <a:endParaRPr lang="en-GB" sz="1000" b="0" dirty="0">
              <a:latin typeface="+mn-lt"/>
              <a:hlinkClick r:id="rId2">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000" b="0" dirty="0">
                <a:effectLst/>
                <a:latin typeface="+mn-lt"/>
              </a:rPr>
              <a:t>Bodily maps of </a:t>
            </a:r>
            <a:r>
              <a:rPr lang="en-GB" sz="1000" b="0" dirty="0" err="1">
                <a:effectLst/>
                <a:latin typeface="+mn-lt"/>
              </a:rPr>
              <a:t>emotions</a:t>
            </a:r>
            <a:r>
              <a:rPr lang="en-GB" sz="1000" b="0" u="sng" dirty="0" err="1">
                <a:effectLst/>
                <a:latin typeface="+mn-lt"/>
              </a:rPr>
              <a:t>Lauri</a:t>
            </a:r>
            <a:r>
              <a:rPr lang="en-GB" sz="1000" b="0" u="sng" dirty="0">
                <a:effectLst/>
                <a:latin typeface="+mn-lt"/>
              </a:rPr>
              <a:t> </a:t>
            </a:r>
            <a:r>
              <a:rPr lang="en-GB" sz="1000" b="0" u="sng" dirty="0" err="1">
                <a:effectLst/>
                <a:latin typeface="+mn-lt"/>
              </a:rPr>
              <a:t>Nummenmaa</a:t>
            </a:r>
            <a:r>
              <a:rPr lang="en-GB" sz="1000" b="0" dirty="0">
                <a:effectLst/>
                <a:latin typeface="+mn-lt"/>
              </a:rPr>
              <a:t>, </a:t>
            </a:r>
            <a:r>
              <a:rPr lang="en-GB" sz="1000" b="0" u="sng" dirty="0">
                <a:effectLst/>
                <a:latin typeface="+mn-lt"/>
              </a:rPr>
              <a:t>Enrico </a:t>
            </a:r>
            <a:r>
              <a:rPr lang="en-GB" sz="1000" b="0" u="sng" dirty="0" err="1">
                <a:effectLst/>
                <a:latin typeface="+mn-lt"/>
              </a:rPr>
              <a:t>Glerean</a:t>
            </a:r>
            <a:r>
              <a:rPr lang="en-GB" sz="1000" b="0" dirty="0">
                <a:effectLst/>
                <a:latin typeface="+mn-lt"/>
              </a:rPr>
              <a:t>, </a:t>
            </a:r>
            <a:r>
              <a:rPr lang="en-GB" sz="1000" b="0" u="sng" dirty="0">
                <a:effectLst/>
                <a:latin typeface="+mn-lt"/>
              </a:rPr>
              <a:t>Riitta </a:t>
            </a:r>
            <a:r>
              <a:rPr lang="en-GB" sz="1000" b="0" u="sng" dirty="0" err="1">
                <a:effectLst/>
                <a:latin typeface="+mn-lt"/>
              </a:rPr>
              <a:t>Hari</a:t>
            </a:r>
            <a:r>
              <a:rPr lang="en-GB" sz="1000" b="0" dirty="0" err="1">
                <a:effectLst/>
                <a:latin typeface="+mn-lt"/>
              </a:rPr>
              <a:t>,and</a:t>
            </a:r>
            <a:r>
              <a:rPr lang="en-GB" sz="1000" b="0" dirty="0">
                <a:effectLst/>
                <a:latin typeface="+mn-lt"/>
              </a:rPr>
              <a:t> </a:t>
            </a:r>
            <a:r>
              <a:rPr lang="en-GB" sz="1000" b="0" u="sng" dirty="0" err="1">
                <a:effectLst/>
                <a:latin typeface="+mn-lt"/>
              </a:rPr>
              <a:t>Jari</a:t>
            </a:r>
            <a:r>
              <a:rPr lang="en-GB" sz="1000" b="0" u="sng" dirty="0">
                <a:effectLst/>
                <a:latin typeface="+mn-lt"/>
              </a:rPr>
              <a:t> K. Hietanen PNAS 111 (2) 646-651</a:t>
            </a:r>
            <a:r>
              <a:rPr lang="en-GB" sz="1000" b="0" dirty="0">
                <a:latin typeface="+mn-lt"/>
              </a:rPr>
              <a:t> </a:t>
            </a:r>
            <a:r>
              <a:rPr lang="en-GB" sz="1000" b="0" u="sng" dirty="0">
                <a:effectLst/>
                <a:latin typeface="+mn-lt"/>
                <a:hlinkClick r:id="rId3">
                  <a:extLst>
                    <a:ext uri="{A12FA001-AC4F-418D-AE19-62706E023703}">
                      <ahyp:hlinkClr xmlns:ahyp="http://schemas.microsoft.com/office/drawing/2018/hyperlinkcolor" val="tx"/>
                    </a:ext>
                  </a:extLst>
                </a:hlinkClick>
              </a:rPr>
              <a:t>https://doi.org/10.1073/pnas.1321664111</a:t>
            </a:r>
            <a:endParaRPr lang="en-GB" sz="1000" b="0" u="sng" dirty="0">
              <a:latin typeface="+mn-lt"/>
            </a:endParaRPr>
          </a:p>
          <a:p>
            <a:pPr marL="171450" indent="-171450">
              <a:buFont typeface="Arial" panose="020B0604020202020204" pitchFamily="34" charset="0"/>
              <a:buChar char="•"/>
            </a:pPr>
            <a:endParaRPr lang="en-GB" sz="1000" b="0" dirty="0">
              <a:latin typeface="+mn-lt"/>
              <a:hlinkClick r:id="rId2">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000" b="0" dirty="0">
                <a:latin typeface="+mn-lt"/>
                <a:hlinkClick r:id="rId2">
                  <a:extLst>
                    <a:ext uri="{A12FA001-AC4F-418D-AE19-62706E023703}">
                      <ahyp:hlinkClr xmlns:ahyp="http://schemas.microsoft.com/office/drawing/2018/hyperlinkcolor" val="tx"/>
                    </a:ext>
                  </a:extLst>
                </a:hlinkClick>
              </a:rPr>
              <a:t>(2) The Relationship between Emotional Intelligence and Work-Life Balance | LinkedIn</a:t>
            </a:r>
            <a:endParaRPr lang="en-GB" sz="1000" b="0" dirty="0">
              <a:latin typeface="+mn-lt"/>
            </a:endParaRPr>
          </a:p>
          <a:p>
            <a:pPr marL="171450" indent="-171450">
              <a:buFont typeface="Arial" panose="020B0604020202020204" pitchFamily="34" charset="0"/>
              <a:buChar char="•"/>
            </a:pPr>
            <a:endParaRPr lang="en-GB" sz="1000" b="0" dirty="0">
              <a:latin typeface="+mn-lt"/>
            </a:endParaRPr>
          </a:p>
          <a:p>
            <a:pPr marL="171450" indent="-171450">
              <a:buFont typeface="Arial" panose="020B0604020202020204" pitchFamily="34" charset="0"/>
              <a:buChar char="•"/>
            </a:pPr>
            <a:r>
              <a:rPr lang="en-GB" sz="1000" b="0" dirty="0">
                <a:latin typeface="+mn-lt"/>
              </a:rPr>
              <a:t>The EQ Difference, Adele B. Lynn, 2005</a:t>
            </a:r>
          </a:p>
          <a:p>
            <a:pPr marL="171450" indent="-171450">
              <a:buFont typeface="Arial" panose="020B0604020202020204" pitchFamily="34" charset="0"/>
              <a:buChar char="•"/>
            </a:pPr>
            <a:endParaRPr lang="en-GB" sz="1000" b="0" dirty="0">
              <a:latin typeface="+mn-lt"/>
            </a:endParaRPr>
          </a:p>
          <a:p>
            <a:pPr marL="171450" indent="-171450">
              <a:buFont typeface="Arial" panose="020B0604020202020204" pitchFamily="34" charset="0"/>
              <a:buChar char="•"/>
            </a:pPr>
            <a:r>
              <a:rPr lang="en-GB" sz="1000" b="0" i="0" u="none" strike="noStrike" dirty="0">
                <a:solidFill>
                  <a:srgbClr val="212121"/>
                </a:solidFill>
                <a:effectLst/>
                <a:latin typeface="+mn-lt"/>
              </a:rPr>
              <a:t>Jiménez-</a:t>
            </a:r>
            <a:r>
              <a:rPr lang="en-GB" sz="1000" b="0" i="0" u="none" strike="noStrike" dirty="0" err="1">
                <a:solidFill>
                  <a:srgbClr val="212121"/>
                </a:solidFill>
                <a:effectLst/>
                <a:latin typeface="+mn-lt"/>
              </a:rPr>
              <a:t>Picón</a:t>
            </a:r>
            <a:r>
              <a:rPr lang="en-GB" sz="1000" b="0" i="0" u="none" strike="noStrike" dirty="0">
                <a:solidFill>
                  <a:srgbClr val="212121"/>
                </a:solidFill>
                <a:effectLst/>
                <a:latin typeface="+mn-lt"/>
              </a:rPr>
              <a:t> N, Romero-Martín M, Ponce-</a:t>
            </a:r>
            <a:r>
              <a:rPr lang="en-GB" sz="1000" b="0" i="0" u="none" strike="noStrike" dirty="0" err="1">
                <a:solidFill>
                  <a:srgbClr val="212121"/>
                </a:solidFill>
                <a:effectLst/>
                <a:latin typeface="+mn-lt"/>
              </a:rPr>
              <a:t>Blandón</a:t>
            </a:r>
            <a:r>
              <a:rPr lang="en-GB" sz="1000" b="0" i="0" u="none" strike="noStrike" dirty="0">
                <a:solidFill>
                  <a:srgbClr val="212121"/>
                </a:solidFill>
                <a:effectLst/>
                <a:latin typeface="+mn-lt"/>
              </a:rPr>
              <a:t> JA, Ramirez-</a:t>
            </a:r>
            <a:r>
              <a:rPr lang="en-GB" sz="1000" b="0" i="0" u="none" strike="noStrike" dirty="0" err="1">
                <a:solidFill>
                  <a:srgbClr val="212121"/>
                </a:solidFill>
                <a:effectLst/>
                <a:latin typeface="+mn-lt"/>
              </a:rPr>
              <a:t>Baena</a:t>
            </a:r>
            <a:r>
              <a:rPr lang="en-GB" sz="1000" b="0" i="0" u="none" strike="noStrike" dirty="0">
                <a:solidFill>
                  <a:srgbClr val="212121"/>
                </a:solidFill>
                <a:effectLst/>
                <a:latin typeface="+mn-lt"/>
              </a:rPr>
              <a:t> L, </a:t>
            </a:r>
            <a:r>
              <a:rPr lang="en-GB" sz="1000" b="0" i="0" u="none" strike="noStrike" dirty="0" err="1">
                <a:solidFill>
                  <a:srgbClr val="212121"/>
                </a:solidFill>
                <a:effectLst/>
                <a:latin typeface="+mn-lt"/>
              </a:rPr>
              <a:t>Palomo</a:t>
            </a:r>
            <a:r>
              <a:rPr lang="en-GB" sz="1000" b="0" i="0" u="none" strike="noStrike" dirty="0">
                <a:solidFill>
                  <a:srgbClr val="212121"/>
                </a:solidFill>
                <a:effectLst/>
                <a:latin typeface="+mn-lt"/>
              </a:rPr>
              <a:t>-Lara JC, Gómez-Salgado J. The Relationship between Mindfulness and Emotional Intelligence as a Protective Factor for Healthcare Professionals: Systematic Review. Int J Environ Res Public Health. 2021 May 20;18(10):5491. </a:t>
            </a:r>
            <a:r>
              <a:rPr lang="en-GB" sz="1000" b="0" i="0" u="none" strike="noStrike" dirty="0" err="1">
                <a:solidFill>
                  <a:srgbClr val="212121"/>
                </a:solidFill>
                <a:effectLst/>
                <a:latin typeface="+mn-lt"/>
              </a:rPr>
              <a:t>doi</a:t>
            </a:r>
            <a:r>
              <a:rPr lang="en-GB" sz="1000" b="0" i="0" u="none" strike="noStrike" dirty="0">
                <a:solidFill>
                  <a:srgbClr val="212121"/>
                </a:solidFill>
                <a:effectLst/>
                <a:latin typeface="+mn-lt"/>
              </a:rPr>
              <a:t>: 10.3390/ijerph18105491. PMID: 34065519; </a:t>
            </a:r>
            <a:endParaRPr lang="en-GB" sz="1000" b="0" dirty="0">
              <a:latin typeface="+mn-lt"/>
            </a:endParaRPr>
          </a:p>
          <a:p>
            <a:pPr marL="171450" indent="-171450">
              <a:spcBef>
                <a:spcPts val="600"/>
              </a:spcBef>
              <a:spcAft>
                <a:spcPts val="0"/>
              </a:spcAft>
              <a:buClr>
                <a:srgbClr val="000000"/>
              </a:buClr>
              <a:buFont typeface="Arial" panose="020B0604020202020204" pitchFamily="34" charset="0"/>
              <a:buChar char="•"/>
            </a:pPr>
            <a:r>
              <a:rPr lang="en-US" sz="1000" b="0" dirty="0">
                <a:latin typeface="+mn-lt"/>
              </a:rPr>
              <a:t>Mindful Coaching – How Mindfulness can Transform Coaching Practice (Liz Hall, 2013), p59</a:t>
            </a:r>
          </a:p>
          <a:p>
            <a:pPr marL="171450" indent="-171450">
              <a:spcBef>
                <a:spcPts val="600"/>
              </a:spcBef>
              <a:spcAft>
                <a:spcPts val="0"/>
              </a:spcAft>
              <a:buClr>
                <a:srgbClr val="000000"/>
              </a:buClr>
              <a:buFont typeface="Arial" panose="020B0604020202020204" pitchFamily="34" charset="0"/>
              <a:buChar char="•"/>
            </a:pPr>
            <a:r>
              <a:rPr lang="en-GB" sz="1000" b="0" dirty="0">
                <a:latin typeface="+mn-lt"/>
                <a:hlinkClick r:id="rId4">
                  <a:extLst>
                    <a:ext uri="{A12FA001-AC4F-418D-AE19-62706E023703}">
                      <ahyp:hlinkClr xmlns:ahyp="http://schemas.microsoft.com/office/drawing/2018/hyperlinkcolor" val="tx"/>
                    </a:ext>
                  </a:extLst>
                </a:hlinkClick>
              </a:rPr>
              <a:t>How the chemical reactions in your brain can make you super emotional and how it get over it ? | LinkedIn</a:t>
            </a:r>
            <a:endParaRPr lang="en-GB" sz="1000" b="0" dirty="0">
              <a:latin typeface="+mn-lt"/>
            </a:endParaRPr>
          </a:p>
          <a:p>
            <a:pPr marL="171450" indent="-171450">
              <a:spcBef>
                <a:spcPts val="600"/>
              </a:spcBef>
              <a:spcAft>
                <a:spcPts val="0"/>
              </a:spcAft>
              <a:buClr>
                <a:srgbClr val="000000"/>
              </a:buClr>
              <a:buFont typeface="Arial" panose="020B0604020202020204" pitchFamily="34" charset="0"/>
              <a:buChar char="•"/>
            </a:pPr>
            <a:r>
              <a:rPr lang="en-GB" sz="1000" b="0" dirty="0">
                <a:latin typeface="+mn-lt"/>
              </a:rPr>
              <a:t>Coaching for Emotional Intelligence, The secret to Developing the Star Potential in Your Employees, (Bob Wall, 2007)</a:t>
            </a:r>
          </a:p>
          <a:p>
            <a:pPr marL="171450" indent="-171450">
              <a:spcBef>
                <a:spcPts val="600"/>
              </a:spcBef>
              <a:spcAft>
                <a:spcPts val="0"/>
              </a:spcAft>
              <a:buClr>
                <a:srgbClr val="000000"/>
              </a:buClr>
              <a:buFont typeface="Arial" panose="020B0604020202020204" pitchFamily="34" charset="0"/>
              <a:buChar char="•"/>
            </a:pPr>
            <a:r>
              <a:rPr lang="en-GB" sz="1000" b="0" dirty="0">
                <a:latin typeface="+mn-lt"/>
              </a:rPr>
              <a:t>Peace of Mind, Becoming Fully Present (Thich </a:t>
            </a:r>
            <a:r>
              <a:rPr lang="en-GB" sz="1000" b="0" dirty="0" err="1">
                <a:latin typeface="+mn-lt"/>
              </a:rPr>
              <a:t>Nhat</a:t>
            </a:r>
            <a:r>
              <a:rPr lang="en-GB" sz="1000" b="0" dirty="0">
                <a:latin typeface="+mn-lt"/>
              </a:rPr>
              <a:t> Hanh, 2013)</a:t>
            </a:r>
          </a:p>
          <a:p>
            <a:pPr marL="171450" indent="-171450">
              <a:spcBef>
                <a:spcPts val="600"/>
              </a:spcBef>
              <a:spcAft>
                <a:spcPts val="0"/>
              </a:spcAft>
              <a:buClr>
                <a:srgbClr val="000000"/>
              </a:buClr>
              <a:buFont typeface="Arial" panose="020B0604020202020204" pitchFamily="34" charset="0"/>
              <a:buChar char="•"/>
            </a:pPr>
            <a:r>
              <a:rPr lang="en-GB" sz="1000" b="0" dirty="0">
                <a:latin typeface="+mn-lt"/>
              </a:rPr>
              <a:t>Coaching and Mentoring for Work-Life Balance (Dr Julie Haddock-Millar and Eliot Tom, 2020)</a:t>
            </a:r>
          </a:p>
          <a:p>
            <a:pPr marL="171450" indent="-171450">
              <a:spcBef>
                <a:spcPts val="600"/>
              </a:spcBef>
              <a:spcAft>
                <a:spcPts val="0"/>
              </a:spcAft>
              <a:buClr>
                <a:srgbClr val="000000"/>
              </a:buClr>
              <a:buFont typeface="Arial" panose="020B0604020202020204" pitchFamily="34" charset="0"/>
              <a:buChar char="•"/>
            </a:pPr>
            <a:r>
              <a:rPr lang="en-GB" sz="1000" dirty="0">
                <a:latin typeface="+mn-lt"/>
              </a:rPr>
              <a:t>Hot to Help| Greater good https://</a:t>
            </a:r>
            <a:r>
              <a:rPr lang="en-GB" sz="1000" dirty="0" err="1">
                <a:latin typeface="+mn-lt"/>
              </a:rPr>
              <a:t>greatergood.berkeley.edu</a:t>
            </a:r>
            <a:r>
              <a:rPr lang="en-GB" sz="1000" dirty="0">
                <a:latin typeface="+mn-lt"/>
              </a:rPr>
              <a:t>/article/item/</a:t>
            </a:r>
            <a:r>
              <a:rPr lang="en-GB" sz="1000" dirty="0" err="1">
                <a:latin typeface="+mn-lt"/>
              </a:rPr>
              <a:t>hot_to_help</a:t>
            </a:r>
            <a:endParaRPr lang="en-IE" sz="1000" b="0" dirty="0">
              <a:latin typeface="+mn-lt"/>
            </a:endParaRPr>
          </a:p>
          <a:p>
            <a:endParaRPr lang="en-GB" sz="1000" b="0" dirty="0">
              <a:latin typeface="+mn-lt"/>
            </a:endParaRPr>
          </a:p>
        </p:txBody>
      </p:sp>
    </p:spTree>
    <p:extLst>
      <p:ext uri="{BB962C8B-B14F-4D97-AF65-F5344CB8AC3E}">
        <p14:creationId xmlns:p14="http://schemas.microsoft.com/office/powerpoint/2010/main" val="292410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11E435-8C8E-F646-AD6D-00A269499ED2}"/>
              </a:ext>
            </a:extLst>
          </p:cNvPr>
          <p:cNvSpPr>
            <a:spLocks noGrp="1"/>
          </p:cNvSpPr>
          <p:nvPr>
            <p:ph type="title"/>
          </p:nvPr>
        </p:nvSpPr>
        <p:spPr>
          <a:xfrm>
            <a:off x="2584922" y="1347614"/>
            <a:ext cx="1985861" cy="857250"/>
          </a:xfrm>
        </p:spPr>
        <p:txBody>
          <a:bodyPr/>
          <a:lstStyle/>
          <a:p>
            <a:r>
              <a:rPr lang="en-GB" dirty="0"/>
              <a:t>Thank you!</a:t>
            </a:r>
          </a:p>
        </p:txBody>
      </p:sp>
      <p:sp>
        <p:nvSpPr>
          <p:cNvPr id="4" name="Date Placeholder 3">
            <a:extLst>
              <a:ext uri="{FF2B5EF4-FFF2-40B4-BE49-F238E27FC236}">
                <a16:creationId xmlns:a16="http://schemas.microsoft.com/office/drawing/2014/main" id="{8C1B4253-D154-B185-17FA-87136BCCE2B6}"/>
              </a:ext>
            </a:extLst>
          </p:cNvPr>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a:extLst>
              <a:ext uri="{FF2B5EF4-FFF2-40B4-BE49-F238E27FC236}">
                <a16:creationId xmlns:a16="http://schemas.microsoft.com/office/drawing/2014/main" id="{1C1B22B6-689A-1308-01B7-60074260A3F1}"/>
              </a:ext>
            </a:extLst>
          </p:cNvPr>
          <p:cNvSpPr>
            <a:spLocks noGrp="1"/>
          </p:cNvSpPr>
          <p:nvPr>
            <p:ph type="sldNum" sz="quarter" idx="12"/>
          </p:nvPr>
        </p:nvSpPr>
        <p:spPr/>
        <p:txBody>
          <a:bodyPr/>
          <a:lstStyle/>
          <a:p>
            <a:fld id="{FE8DA6AF-1811-4E27-A96F-54109F1D0275}" type="slidenum">
              <a:rPr lang="en-GB" smtClean="0"/>
              <a:pPr/>
              <a:t>31</a:t>
            </a:fld>
            <a:endParaRPr lang="en-GB"/>
          </a:p>
        </p:txBody>
      </p:sp>
    </p:spTree>
    <p:extLst>
      <p:ext uri="{BB962C8B-B14F-4D97-AF65-F5344CB8AC3E}">
        <p14:creationId xmlns:p14="http://schemas.microsoft.com/office/powerpoint/2010/main" val="313212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Formatting your presentation</a:t>
            </a:r>
          </a:p>
        </p:txBody>
      </p:sp>
      <p:sp>
        <p:nvSpPr>
          <p:cNvPr id="3" name="Content Placeholder 2"/>
          <p:cNvSpPr>
            <a:spLocks noGrp="1"/>
          </p:cNvSpPr>
          <p:nvPr>
            <p:ph idx="1"/>
          </p:nvPr>
        </p:nvSpPr>
        <p:spPr>
          <a:xfrm>
            <a:off x="395292" y="1168003"/>
            <a:ext cx="8291512" cy="3480197"/>
          </a:xfrm>
        </p:spPr>
        <p:txBody>
          <a:bodyPr/>
          <a:lstStyle/>
          <a:p>
            <a:pPr marL="0" indent="0">
              <a:buNone/>
            </a:pPr>
            <a:r>
              <a:rPr lang="en-GB" sz="900" b="1" dirty="0">
                <a:solidFill>
                  <a:schemeClr val="accent1"/>
                </a:solidFill>
              </a:rPr>
              <a:t>Page setup</a:t>
            </a:r>
          </a:p>
          <a:p>
            <a:pPr marL="133356" indent="-133356"/>
            <a:r>
              <a:rPr lang="en-GB" sz="900" dirty="0"/>
              <a:t>This presentation is set to 16:9 screen size. Do not reset the size to any other screen size</a:t>
            </a:r>
          </a:p>
          <a:p>
            <a:pPr marL="133356" indent="-133356"/>
            <a:r>
              <a:rPr lang="en-GB" sz="900" dirty="0"/>
              <a:t>Do not alter anything in the master slides.</a:t>
            </a:r>
          </a:p>
          <a:p>
            <a:pPr marL="0" indent="0">
              <a:spcBef>
                <a:spcPts val="900"/>
              </a:spcBef>
              <a:buNone/>
            </a:pPr>
            <a:r>
              <a:rPr lang="en-GB" sz="900" b="1" dirty="0">
                <a:solidFill>
                  <a:schemeClr val="accent1"/>
                </a:solidFill>
              </a:rPr>
              <a:t>Type and typography</a:t>
            </a:r>
          </a:p>
          <a:p>
            <a:pPr marL="133356" indent="-133356"/>
            <a:r>
              <a:rPr lang="en-GB" sz="900" dirty="0"/>
              <a:t>Only use the font Arial and never use type smaller than 10pt</a:t>
            </a:r>
          </a:p>
          <a:p>
            <a:pPr marL="133356" indent="-133356"/>
            <a:r>
              <a:rPr lang="en-GB" sz="900" dirty="0"/>
              <a:t>Headings and sub-headings should always be in gold  and body copy and chart text should always be dark grey </a:t>
            </a:r>
          </a:p>
          <a:p>
            <a:pPr marL="133356" indent="-133356"/>
            <a:r>
              <a:rPr lang="en-GB" sz="900" dirty="0"/>
              <a:t>Page titles are pre-set to gold. Page text, text blocks and chart text are pre-set in the correct dark grey </a:t>
            </a:r>
          </a:p>
          <a:p>
            <a:pPr marL="133356" indent="-133356"/>
            <a:r>
              <a:rPr lang="en-GB" sz="900" dirty="0"/>
              <a:t>Top level bullets should be round and second level bullets should be dashes. Further levels should alternate accordingly </a:t>
            </a:r>
          </a:p>
          <a:p>
            <a:pPr marL="133356" indent="-133356"/>
            <a:r>
              <a:rPr lang="en-GB" sz="900" dirty="0"/>
              <a:t>Always write in sentence case unless a proper noun is used and do not use ampersands (&amp;)</a:t>
            </a:r>
          </a:p>
          <a:p>
            <a:pPr marL="133356" indent="-133356"/>
            <a:r>
              <a:rPr lang="en-GB" sz="900" dirty="0"/>
              <a:t>Only use a full stop at the end of a bullet list.</a:t>
            </a:r>
          </a:p>
          <a:p>
            <a:pPr marL="0" indent="0">
              <a:spcBef>
                <a:spcPts val="900"/>
              </a:spcBef>
              <a:buNone/>
            </a:pPr>
            <a:r>
              <a:rPr lang="en-GB" sz="900" b="1" dirty="0">
                <a:solidFill>
                  <a:schemeClr val="accent1"/>
                </a:solidFill>
              </a:rPr>
              <a:t>Content styling</a:t>
            </a:r>
          </a:p>
          <a:p>
            <a:pPr marL="133356" indent="-133356"/>
            <a:r>
              <a:rPr lang="en-GB" sz="900" dirty="0"/>
              <a:t>A selection of different title slides is offered, all accessible via the layout tab</a:t>
            </a:r>
          </a:p>
          <a:p>
            <a:pPr marL="133356" indent="-133356"/>
            <a:r>
              <a:rPr lang="en-GB" sz="900" dirty="0"/>
              <a:t>Do not use clip art. If you need guidance regarding imagery please consult the brand guidelines.</a:t>
            </a:r>
          </a:p>
          <a:p>
            <a:pPr marL="0" indent="0">
              <a:spcBef>
                <a:spcPts val="900"/>
              </a:spcBef>
              <a:buNone/>
            </a:pPr>
            <a:r>
              <a:rPr lang="en-GB" sz="900" b="1" dirty="0">
                <a:solidFill>
                  <a:schemeClr val="accent1"/>
                </a:solidFill>
              </a:rPr>
              <a:t>Colour palette</a:t>
            </a:r>
          </a:p>
          <a:p>
            <a:pPr marL="0" indent="0">
              <a:buNone/>
            </a:pPr>
            <a:r>
              <a:rPr lang="en-GB" sz="900" dirty="0"/>
              <a:t>The full colour palette is to the left hand side of every slide. Do not use non-palette colours.</a:t>
            </a:r>
          </a:p>
          <a:p>
            <a:pPr marL="0" indent="0">
              <a:lnSpc>
                <a:spcPct val="150000"/>
              </a:lnSpc>
              <a:buNone/>
            </a:pPr>
            <a:r>
              <a:rPr lang="en-GB" sz="900" b="1" dirty="0"/>
              <a:t>Please delete this slide after use.</a:t>
            </a:r>
          </a:p>
          <a:p>
            <a:endParaRPr lang="en-GB" sz="900" dirty="0"/>
          </a:p>
          <a:p>
            <a:endParaRPr lang="en-GB" sz="900" dirty="0"/>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32</a:t>
            </a:fld>
            <a:endParaRPr lang="en-GB"/>
          </a:p>
        </p:txBody>
      </p:sp>
    </p:spTree>
    <p:extLst>
      <p:ext uri="{BB962C8B-B14F-4D97-AF65-F5344CB8AC3E}">
        <p14:creationId xmlns:p14="http://schemas.microsoft.com/office/powerpoint/2010/main" val="183526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Structure</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graphicFrame>
        <p:nvGraphicFramePr>
          <p:cNvPr id="9" name="Diagram 8">
            <a:extLst>
              <a:ext uri="{FF2B5EF4-FFF2-40B4-BE49-F238E27FC236}">
                <a16:creationId xmlns:a16="http://schemas.microsoft.com/office/drawing/2014/main" id="{F39CED23-4704-4140-D7AA-22FB8294156D}"/>
              </a:ext>
            </a:extLst>
          </p:cNvPr>
          <p:cNvGraphicFramePr/>
          <p:nvPr>
            <p:extLst>
              <p:ext uri="{D42A27DB-BD31-4B8C-83A1-F6EECF244321}">
                <p14:modId xmlns:p14="http://schemas.microsoft.com/office/powerpoint/2010/main" val="3115581877"/>
              </p:ext>
            </p:extLst>
          </p:nvPr>
        </p:nvGraphicFramePr>
        <p:xfrm>
          <a:off x="2027122" y="4835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54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Mentimeter - Interactive Presentations">
                <a:extLst>
                  <a:ext uri="{FF2B5EF4-FFF2-40B4-BE49-F238E27FC236}">
                    <a16:creationId xmlns:a16="http://schemas.microsoft.com/office/drawing/2014/main" id="{FEBEFEB5-B742-71C8-3C62-8F766C80B630}"/>
                  </a:ext>
                </a:extLst>
              </p:cNvPr>
              <p:cNvGraphicFramePr>
                <a:graphicFrameLocks noGrp="1"/>
              </p:cNvGraphicFramePr>
              <p:nvPr/>
            </p:nvGraphicFramePr>
            <p:xfrm>
              <a:off x="105045" y="116003"/>
              <a:ext cx="8631148" cy="481319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6" name="Add-in 5" title="Mentimeter - Interactive Presentations">
                <a:extLst>
                  <a:ext uri="{FF2B5EF4-FFF2-40B4-BE49-F238E27FC236}">
                    <a16:creationId xmlns:a16="http://schemas.microsoft.com/office/drawing/2014/main" id="{FEBEFEB5-B742-71C8-3C62-8F766C80B630}"/>
                  </a:ext>
                </a:extLst>
              </p:cNvPr>
              <p:cNvPicPr>
                <a:picLocks noGrp="1" noRot="1" noChangeAspect="1" noMove="1" noResize="1" noEditPoints="1" noAdjustHandles="1" noChangeArrowheads="1" noChangeShapeType="1"/>
              </p:cNvPicPr>
              <p:nvPr/>
            </p:nvPicPr>
            <p:blipFill>
              <a:blip r:embed="rId3"/>
              <a:stretch>
                <a:fillRect/>
              </a:stretch>
            </p:blipFill>
            <p:spPr>
              <a:xfrm>
                <a:off x="105045" y="116003"/>
                <a:ext cx="8631148" cy="4813191"/>
              </a:xfrm>
              <a:prstGeom prst="rect">
                <a:avLst/>
              </a:prstGeom>
            </p:spPr>
          </p:pic>
        </mc:Fallback>
      </mc:AlternateContent>
    </p:spTree>
    <p:extLst>
      <p:ext uri="{BB962C8B-B14F-4D97-AF65-F5344CB8AC3E}">
        <p14:creationId xmlns:p14="http://schemas.microsoft.com/office/powerpoint/2010/main" val="108618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3" name="Title 2">
            <a:extLst>
              <a:ext uri="{FF2B5EF4-FFF2-40B4-BE49-F238E27FC236}">
                <a16:creationId xmlns:a16="http://schemas.microsoft.com/office/drawing/2014/main" id="{EC032BA5-64C6-AC2A-1DD5-C23F5CC9DA77}"/>
              </a:ext>
            </a:extLst>
          </p:cNvPr>
          <p:cNvSpPr>
            <a:spLocks noGrp="1"/>
          </p:cNvSpPr>
          <p:nvPr>
            <p:ph type="title"/>
          </p:nvPr>
        </p:nvSpPr>
        <p:spPr/>
        <p:txBody>
          <a:bodyPr/>
          <a:lstStyle/>
          <a:p>
            <a:endParaRPr lang="en-GB"/>
          </a:p>
        </p:txBody>
      </p:sp>
      <p:graphicFrame>
        <p:nvGraphicFramePr>
          <p:cNvPr id="6" name="Content Placeholder 3">
            <a:extLst>
              <a:ext uri="{FF2B5EF4-FFF2-40B4-BE49-F238E27FC236}">
                <a16:creationId xmlns:a16="http://schemas.microsoft.com/office/drawing/2014/main" id="{A92AF403-E577-EDC0-3D45-08951CFA5A84}"/>
              </a:ext>
            </a:extLst>
          </p:cNvPr>
          <p:cNvGraphicFramePr>
            <a:graphicFrameLocks/>
          </p:cNvGraphicFramePr>
          <p:nvPr>
            <p:extLst>
              <p:ext uri="{D42A27DB-BD31-4B8C-83A1-F6EECF244321}">
                <p14:modId xmlns:p14="http://schemas.microsoft.com/office/powerpoint/2010/main" val="1497164537"/>
              </p:ext>
            </p:extLst>
          </p:nvPr>
        </p:nvGraphicFramePr>
        <p:xfrm>
          <a:off x="-176610" y="86909"/>
          <a:ext cx="9497220" cy="424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19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0" y="198909"/>
            <a:ext cx="8291512" cy="857250"/>
          </a:xfrm>
        </p:spPr>
        <p:txBody>
          <a:bodyPr/>
          <a:lstStyle/>
          <a:p>
            <a:r>
              <a:rPr lang="en-GB" dirty="0"/>
              <a:t>Biology of Emotion</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7</a:t>
            </a:fld>
            <a:endParaRPr lang="en-GB"/>
          </a:p>
        </p:txBody>
      </p:sp>
      <p:graphicFrame>
        <p:nvGraphicFramePr>
          <p:cNvPr id="3" name="Diagram 2">
            <a:extLst>
              <a:ext uri="{FF2B5EF4-FFF2-40B4-BE49-F238E27FC236}">
                <a16:creationId xmlns:a16="http://schemas.microsoft.com/office/drawing/2014/main" id="{105761E8-A713-F5BB-A173-51680B0DEBBF}"/>
              </a:ext>
            </a:extLst>
          </p:cNvPr>
          <p:cNvGraphicFramePr/>
          <p:nvPr>
            <p:extLst>
              <p:ext uri="{D42A27DB-BD31-4B8C-83A1-F6EECF244321}">
                <p14:modId xmlns:p14="http://schemas.microsoft.com/office/powerpoint/2010/main" val="3160940606"/>
              </p:ext>
            </p:extLst>
          </p:nvPr>
        </p:nvGraphicFramePr>
        <p:xfrm>
          <a:off x="1043608" y="1000193"/>
          <a:ext cx="6856607" cy="3143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2E473F7-45A2-BE2C-BC4D-D6A1C1C2ADCD}"/>
              </a:ext>
            </a:extLst>
          </p:cNvPr>
          <p:cNvSpPr txBox="1"/>
          <p:nvPr/>
        </p:nvSpPr>
        <p:spPr bwMode="auto">
          <a:xfrm>
            <a:off x="107504" y="4261109"/>
            <a:ext cx="5256584" cy="43180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rmAutofit fontScale="92500"/>
          </a:bodyPr>
          <a:lstStyle/>
          <a:p>
            <a:pPr marL="228600" indent="-228600">
              <a:spcBef>
                <a:spcPts val="600"/>
              </a:spcBef>
              <a:spcAft>
                <a:spcPts val="0"/>
              </a:spcAft>
              <a:buClr>
                <a:srgbClr val="000000"/>
              </a:buClr>
            </a:pPr>
            <a:r>
              <a:rPr lang="en-US" sz="900" dirty="0">
                <a:latin typeface="+mn-lt"/>
              </a:rPr>
              <a:t>Mindful Coaching – How Mindfulness can Transform Coaching Practice (Liz Hall, 2013), p59</a:t>
            </a:r>
          </a:p>
          <a:p>
            <a:pPr marL="228600" indent="-228600">
              <a:spcBef>
                <a:spcPts val="600"/>
              </a:spcBef>
              <a:spcAft>
                <a:spcPts val="0"/>
              </a:spcAft>
              <a:buClr>
                <a:srgbClr val="000000"/>
              </a:buClr>
            </a:pPr>
            <a:r>
              <a:rPr lang="en-GB" sz="900" dirty="0">
                <a:hlinkClick r:id="rId7"/>
              </a:rPr>
              <a:t>*How the chemical reactions in your brain can make you super emotional and how it get over it ? | LinkedIn</a:t>
            </a:r>
            <a:endParaRPr lang="en-IE" sz="600" dirty="0"/>
          </a:p>
          <a:p>
            <a:pPr marL="228600" indent="-228600">
              <a:spcBef>
                <a:spcPts val="600"/>
              </a:spcBef>
              <a:spcAft>
                <a:spcPts val="0"/>
              </a:spcAft>
              <a:buClr>
                <a:srgbClr val="000000"/>
              </a:buClr>
            </a:pPr>
            <a:endParaRPr lang="en-US" sz="900" dirty="0">
              <a:latin typeface="+mn-lt"/>
            </a:endParaRPr>
          </a:p>
        </p:txBody>
      </p:sp>
    </p:spTree>
    <p:extLst>
      <p:ext uri="{BB962C8B-B14F-4D97-AF65-F5344CB8AC3E}">
        <p14:creationId xmlns:p14="http://schemas.microsoft.com/office/powerpoint/2010/main" val="43761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eel-of-emotions-positive-psychology">
            <a:extLst>
              <a:ext uri="{FF2B5EF4-FFF2-40B4-BE49-F238E27FC236}">
                <a16:creationId xmlns:a16="http://schemas.microsoft.com/office/drawing/2014/main" id="{DD3AF10C-0E85-546D-CDFF-9BD311BFF2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08037"/>
            <a:ext cx="4129911" cy="4100170"/>
          </a:xfrm>
          <a:prstGeom prst="rect">
            <a:avLst/>
          </a:prstGeom>
          <a:noFill/>
          <a:ln>
            <a:noFill/>
          </a:ln>
        </p:spPr>
      </p:pic>
      <p:sp>
        <p:nvSpPr>
          <p:cNvPr id="2" name="Title 1"/>
          <p:cNvSpPr>
            <a:spLocks noGrp="1"/>
          </p:cNvSpPr>
          <p:nvPr>
            <p:ph type="title"/>
          </p:nvPr>
        </p:nvSpPr>
        <p:spPr>
          <a:xfrm>
            <a:off x="395290" y="198909"/>
            <a:ext cx="8291512" cy="857250"/>
          </a:xfrm>
        </p:spPr>
        <p:txBody>
          <a:bodyPr/>
          <a:lstStyle/>
          <a:p>
            <a:r>
              <a:rPr lang="en-GB" dirty="0"/>
              <a:t>Wheel of Emotion</a:t>
            </a:r>
          </a:p>
        </p:txBody>
      </p:sp>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6" name="TextBox 5">
            <a:extLst>
              <a:ext uri="{FF2B5EF4-FFF2-40B4-BE49-F238E27FC236}">
                <a16:creationId xmlns:a16="http://schemas.microsoft.com/office/drawing/2014/main" id="{5FF6E737-7812-DA2C-FBAE-8E412A5E634A}"/>
              </a:ext>
            </a:extLst>
          </p:cNvPr>
          <p:cNvSpPr txBox="1"/>
          <p:nvPr/>
        </p:nvSpPr>
        <p:spPr>
          <a:xfrm>
            <a:off x="251520" y="4389539"/>
            <a:ext cx="4572000" cy="414344"/>
          </a:xfrm>
          <a:prstGeom prst="rect">
            <a:avLst/>
          </a:prstGeom>
          <a:noFill/>
        </p:spPr>
        <p:txBody>
          <a:bodyPr wrap="square">
            <a:spAutoFit/>
          </a:bodyPr>
          <a:lstStyle/>
          <a:p>
            <a:pPr>
              <a:lnSpc>
                <a:spcPct val="107000"/>
              </a:lnSpc>
              <a:spcAft>
                <a:spcPts val="800"/>
              </a:spcAft>
            </a:pPr>
            <a:r>
              <a:rPr lang="en-IE" sz="1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Emotion Wheel: What it is and How to Use it to Get to Know Yourself (betterup.com)</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88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10 January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pic>
        <p:nvPicPr>
          <p:cNvPr id="8" name="Picture 7">
            <a:extLst>
              <a:ext uri="{FF2B5EF4-FFF2-40B4-BE49-F238E27FC236}">
                <a16:creationId xmlns:a16="http://schemas.microsoft.com/office/drawing/2014/main" id="{042363CD-8388-BDD7-AF24-161D5D5B1E3E}"/>
              </a:ext>
            </a:extLst>
          </p:cNvPr>
          <p:cNvPicPr>
            <a:picLocks noChangeAspect="1"/>
          </p:cNvPicPr>
          <p:nvPr/>
        </p:nvPicPr>
        <p:blipFill>
          <a:blip r:embed="rId2"/>
          <a:stretch>
            <a:fillRect/>
          </a:stretch>
        </p:blipFill>
        <p:spPr>
          <a:xfrm>
            <a:off x="827584" y="86915"/>
            <a:ext cx="4680520" cy="4615513"/>
          </a:xfrm>
          <a:prstGeom prst="rect">
            <a:avLst/>
          </a:prstGeom>
        </p:spPr>
      </p:pic>
    </p:spTree>
    <p:extLst>
      <p:ext uri="{BB962C8B-B14F-4D97-AF65-F5344CB8AC3E}">
        <p14:creationId xmlns:p14="http://schemas.microsoft.com/office/powerpoint/2010/main" val="965190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a8kxqpbpgtacm7to8kspv9en636fi3"/>
</p:tagLst>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9.png"/></Relationships>
</file>

<file path=ppt/webextensions/webextension1.xml><?xml version="1.0" encoding="utf-8"?>
<we:webextension xmlns:we="http://schemas.microsoft.com/office/webextensions/webextension/2010/11" id="{847390C9-DC6E-4F87-9656-978DE53C68D0}">
  <we:reference id="wa104379261" version="4.3.0.0" store="en-US" storeType="OMEX"/>
  <we:alternateReferences>
    <we:reference id="wa104379261" version="4.3.0.0" store="wa104379261" storeType="OMEX"/>
  </we:alternateReferences>
  <we:properties>
    <we:property name="MENTIMETER_PPT_THEME_DISABLED" value="&quot;false&quot;"/>
    <we:property name="MENTIMETER_QUESTION_ID_KEY" value="&quot;jww7ffg6q1sx&quot;"/>
    <we:property name="MENTIMETER_SHOW_JOIN_INSTRUCTIONS" value="&quot;tru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847390C9-DC6E-4F87-9656-978DE53C68D0}">
  <we:reference id="wa104379261" version="4.3.0.0" store="en-US" storeType="OMEX"/>
  <we:alternateReferences>
    <we:reference id="wa104379261" version="4.3.0.0" store="wa104379261" storeType="OMEX"/>
  </we:alternateReferences>
  <we:properties>
    <we:property name="MENTIMETER_PPT_THEME_DISABLED" value="&quot;false&quot;"/>
    <we:property name="MENTIMETER_QUESTION_ID_KEY" value="&quot;jww7ffg6q1sx&quot;"/>
    <we:property name="MENTIMETER_SHOW_JOIN_INSTRUCTIONS" value="&quot;tru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IFOA PowerPoint template 16.9</Template>
  <TotalTime>3263</TotalTime>
  <Words>1696</Words>
  <Application>Microsoft Office PowerPoint</Application>
  <PresentationFormat>On-screen Show (16:9)</PresentationFormat>
  <Paragraphs>243</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-apple-system</vt:lpstr>
      <vt:lpstr>Arial</vt:lpstr>
      <vt:lpstr>Calibri</vt:lpstr>
      <vt:lpstr>Times</vt:lpstr>
      <vt:lpstr>IFOA PowerPoint template 16.9</vt:lpstr>
      <vt:lpstr>Emotional Intelligence and Professional Success – the other side of the equation?</vt:lpstr>
      <vt:lpstr>PowerPoint Presentation</vt:lpstr>
      <vt:lpstr>PowerPoint Presentation</vt:lpstr>
      <vt:lpstr>Structure</vt:lpstr>
      <vt:lpstr>PowerPoint Presentation</vt:lpstr>
      <vt:lpstr>PowerPoint Presentation</vt:lpstr>
      <vt:lpstr>Biology of Emotion</vt:lpstr>
      <vt:lpstr>Wheel of Emotion</vt:lpstr>
      <vt:lpstr>PowerPoint Presentation</vt:lpstr>
      <vt:lpstr>Diversities in EI</vt:lpstr>
      <vt:lpstr>Feelings – Bodily Maps of Emotion</vt:lpstr>
      <vt:lpstr>A mindful minute</vt:lpstr>
      <vt:lpstr>PowerPoint Presentation</vt:lpstr>
      <vt:lpstr>PowerPoint Presentation</vt:lpstr>
      <vt:lpstr>PowerPoint Presentation</vt:lpstr>
      <vt:lpstr>Introduction – Emotional Intelligence and Empathy</vt:lpstr>
      <vt:lpstr>Biology of Emotion</vt:lpstr>
      <vt:lpstr>Emotional Intelligence at Work</vt:lpstr>
      <vt:lpstr>The Role of Emotional Intelligence in Professional Success - Leadership</vt:lpstr>
      <vt:lpstr>Mindfulness Practice for Developing Emotional Intelligence</vt:lpstr>
      <vt:lpstr>PowerPoint Presentation</vt:lpstr>
      <vt:lpstr>PowerPoint Presentation</vt:lpstr>
      <vt:lpstr>Emotional Contagion</vt:lpstr>
      <vt:lpstr>Types of empathy</vt:lpstr>
      <vt:lpstr>Empathy v Being Empathetic</vt:lpstr>
      <vt:lpstr>Can we develop Emotional Intelligence?</vt:lpstr>
      <vt:lpstr>Using the coaching relationship for developing EI</vt:lpstr>
      <vt:lpstr>PowerPoint Presentation</vt:lpstr>
      <vt:lpstr>Questions</vt:lpstr>
      <vt:lpstr>Resources for Emotional Intelligence</vt:lpstr>
      <vt:lpstr>Thank you!</vt:lpstr>
      <vt:lpstr>Formatting your presentation</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Galbraith, Richard</cp:lastModifiedBy>
  <cp:revision>10</cp:revision>
  <dcterms:created xsi:type="dcterms:W3CDTF">2016-07-04T15:53:51Z</dcterms:created>
  <dcterms:modified xsi:type="dcterms:W3CDTF">2024-01-10T09:29:27Z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